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70" r:id="rId5"/>
  </p:sldMasterIdLst>
  <p:notesMasterIdLst>
    <p:notesMasterId r:id="rId17"/>
  </p:notesMasterIdLst>
  <p:sldIdLst>
    <p:sldId id="256" r:id="rId6"/>
    <p:sldId id="261" r:id="rId7"/>
    <p:sldId id="270" r:id="rId8"/>
    <p:sldId id="265" r:id="rId9"/>
    <p:sldId id="260" r:id="rId10"/>
    <p:sldId id="266" r:id="rId11"/>
    <p:sldId id="267" r:id="rId12"/>
    <p:sldId id="268" r:id="rId13"/>
    <p:sldId id="269" r:id="rId14"/>
    <p:sldId id="258" r:id="rId15"/>
    <p:sldId id="25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Sandvik Sans Headline" pitchFamily="50" charset="0"/>
      <p:regular r:id="rId22"/>
      <p:bold r:id="rId23"/>
      <p:italic r:id="rId24"/>
      <p:boldItalic r:id="rId25"/>
    </p:embeddedFont>
    <p:embeddedFont>
      <p:font typeface="Sandvik Sans Text" pitchFamily="50" charset="0"/>
      <p:regular r:id="rId26"/>
      <p:bold r:id="rId27"/>
      <p:italic r:id="rId28"/>
      <p:boldItalic r:id="rId29"/>
    </p:embeddedFont>
  </p:embeddedFontLst>
  <p:defaultText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CA2C9-C253-4F63-8891-E8E36F3394D2}" v="23" dt="2023-09-29T07:58:17.73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260"/>
  </p:normalViewPr>
  <p:slideViewPr>
    <p:cSldViewPr snapToGrid="0" showGuides="1">
      <p:cViewPr varScale="1">
        <p:scale>
          <a:sx n="88" d="100"/>
          <a:sy n="88" d="100"/>
        </p:scale>
        <p:origin x="684" y="64"/>
      </p:cViewPr>
      <p:guideLst/>
    </p:cSldViewPr>
  </p:slideViewPr>
  <p:outlineViewPr>
    <p:cViewPr>
      <p:scale>
        <a:sx n="33" d="100"/>
        <a:sy n="33" d="100"/>
      </p:scale>
      <p:origin x="0" y="-5236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Skriver" userId="f3c87ba2-dcd8-4067-91e4-06fb7e2d6e6f" providerId="ADAL" clId="{995CA2C9-C253-4F63-8891-E8E36F3394D2}"/>
    <pc:docChg chg="undo custSel addSld delSld modSld">
      <pc:chgData name="Jan Skriver" userId="f3c87ba2-dcd8-4067-91e4-06fb7e2d6e6f" providerId="ADAL" clId="{995CA2C9-C253-4F63-8891-E8E36F3394D2}" dt="2023-10-03T07:39:34.628" v="1115" actId="20577"/>
      <pc:docMkLst>
        <pc:docMk/>
      </pc:docMkLst>
      <pc:sldChg chg="addSp delSp modSp mod modClrScheme chgLayout">
        <pc:chgData name="Jan Skriver" userId="f3c87ba2-dcd8-4067-91e4-06fb7e2d6e6f" providerId="ADAL" clId="{995CA2C9-C253-4F63-8891-E8E36F3394D2}" dt="2023-09-28T09:30:02.324" v="743" actId="700"/>
        <pc:sldMkLst>
          <pc:docMk/>
          <pc:sldMk cId="868359425" sldId="256"/>
        </pc:sldMkLst>
        <pc:spChg chg="mod ord">
          <ac:chgData name="Jan Skriver" userId="f3c87ba2-dcd8-4067-91e4-06fb7e2d6e6f" providerId="ADAL" clId="{995CA2C9-C253-4F63-8891-E8E36F3394D2}" dt="2023-09-28T09:30:02.324" v="743" actId="700"/>
          <ac:spMkLst>
            <pc:docMk/>
            <pc:sldMk cId="868359425" sldId="256"/>
            <ac:spMk id="2" creationId="{AB7B0FE7-EEC5-BE92-E0FA-4F5649B4B2E5}"/>
          </ac:spMkLst>
        </pc:spChg>
        <pc:spChg chg="mod ord">
          <ac:chgData name="Jan Skriver" userId="f3c87ba2-dcd8-4067-91e4-06fb7e2d6e6f" providerId="ADAL" clId="{995CA2C9-C253-4F63-8891-E8E36F3394D2}" dt="2023-09-28T09:30:02.324" v="743" actId="700"/>
          <ac:spMkLst>
            <pc:docMk/>
            <pc:sldMk cId="868359425" sldId="256"/>
            <ac:spMk id="3" creationId="{419EB748-4E68-FCAC-60A5-88D79A7FBA49}"/>
          </ac:spMkLst>
        </pc:spChg>
        <pc:spChg chg="mod ord">
          <ac:chgData name="Jan Skriver" userId="f3c87ba2-dcd8-4067-91e4-06fb7e2d6e6f" providerId="ADAL" clId="{995CA2C9-C253-4F63-8891-E8E36F3394D2}" dt="2023-09-28T09:30:02.324" v="743" actId="700"/>
          <ac:spMkLst>
            <pc:docMk/>
            <pc:sldMk cId="868359425" sldId="256"/>
            <ac:spMk id="4" creationId="{04596B2C-5D1D-E17C-C8C2-73CA32EC1C71}"/>
          </ac:spMkLst>
        </pc:spChg>
        <pc:spChg chg="add del mod ord">
          <ac:chgData name="Jan Skriver" userId="f3c87ba2-dcd8-4067-91e4-06fb7e2d6e6f" providerId="ADAL" clId="{995CA2C9-C253-4F63-8891-E8E36F3394D2}" dt="2023-09-28T09:30:02.324" v="743" actId="700"/>
          <ac:spMkLst>
            <pc:docMk/>
            <pc:sldMk cId="868359425" sldId="256"/>
            <ac:spMk id="5" creationId="{130D9BF5-D054-8987-A3CB-67DF867A1948}"/>
          </ac:spMkLst>
        </pc:spChg>
      </pc:sldChg>
      <pc:sldChg chg="del">
        <pc:chgData name="Jan Skriver" userId="f3c87ba2-dcd8-4067-91e4-06fb7e2d6e6f" providerId="ADAL" clId="{995CA2C9-C253-4F63-8891-E8E36F3394D2}" dt="2023-09-28T09:04:08.345" v="160" actId="47"/>
        <pc:sldMkLst>
          <pc:docMk/>
          <pc:sldMk cId="3748347793" sldId="257"/>
        </pc:sldMkLst>
      </pc:sldChg>
      <pc:sldChg chg="addSp delSp modSp mod modClrScheme chgLayout">
        <pc:chgData name="Jan Skriver" userId="f3c87ba2-dcd8-4067-91e4-06fb7e2d6e6f" providerId="ADAL" clId="{995CA2C9-C253-4F63-8891-E8E36F3394D2}" dt="2023-09-28T09:40:57.421" v="849" actId="20577"/>
        <pc:sldMkLst>
          <pc:docMk/>
          <pc:sldMk cId="1826552845" sldId="258"/>
        </pc:sldMkLst>
        <pc:spChg chg="del mod ord">
          <ac:chgData name="Jan Skriver" userId="f3c87ba2-dcd8-4067-91e4-06fb7e2d6e6f" providerId="ADAL" clId="{995CA2C9-C253-4F63-8891-E8E36F3394D2}" dt="2023-09-28T09:06:17.520" v="238" actId="700"/>
          <ac:spMkLst>
            <pc:docMk/>
            <pc:sldMk cId="1826552845" sldId="258"/>
            <ac:spMk id="2" creationId="{C78ABD08-FA10-CB7A-2190-6D103EA99ACC}"/>
          </ac:spMkLst>
        </pc:spChg>
        <pc:spChg chg="del mod ord">
          <ac:chgData name="Jan Skriver" userId="f3c87ba2-dcd8-4067-91e4-06fb7e2d6e6f" providerId="ADAL" clId="{995CA2C9-C253-4F63-8891-E8E36F3394D2}" dt="2023-09-28T09:06:17.520" v="238" actId="700"/>
          <ac:spMkLst>
            <pc:docMk/>
            <pc:sldMk cId="1826552845" sldId="258"/>
            <ac:spMk id="3" creationId="{93AE27CC-51F1-A905-A32F-341CF96648F9}"/>
          </ac:spMkLst>
        </pc:spChg>
        <pc:spChg chg="mod ord">
          <ac:chgData name="Jan Skriver" userId="f3c87ba2-dcd8-4067-91e4-06fb7e2d6e6f" providerId="ADAL" clId="{995CA2C9-C253-4F63-8891-E8E36F3394D2}" dt="2023-09-28T09:06:17.520" v="238" actId="700"/>
          <ac:spMkLst>
            <pc:docMk/>
            <pc:sldMk cId="1826552845" sldId="258"/>
            <ac:spMk id="4" creationId="{972E308F-EB06-E190-9CB7-D6D2CD96A71C}"/>
          </ac:spMkLst>
        </pc:spChg>
        <pc:spChg chg="del">
          <ac:chgData name="Jan Skriver" userId="f3c87ba2-dcd8-4067-91e4-06fb7e2d6e6f" providerId="ADAL" clId="{995CA2C9-C253-4F63-8891-E8E36F3394D2}" dt="2023-09-28T09:06:17.520" v="238" actId="700"/>
          <ac:spMkLst>
            <pc:docMk/>
            <pc:sldMk cId="1826552845" sldId="258"/>
            <ac:spMk id="5" creationId="{93631563-5890-E299-7309-28B10DC1E0FB}"/>
          </ac:spMkLst>
        </pc:spChg>
        <pc:spChg chg="add mod ord">
          <ac:chgData name="Jan Skriver" userId="f3c87ba2-dcd8-4067-91e4-06fb7e2d6e6f" providerId="ADAL" clId="{995CA2C9-C253-4F63-8891-E8E36F3394D2}" dt="2023-09-28T09:07:46.498" v="295" actId="20577"/>
          <ac:spMkLst>
            <pc:docMk/>
            <pc:sldMk cId="1826552845" sldId="258"/>
            <ac:spMk id="6" creationId="{2951B4C4-EF82-931A-16C0-10324812EC6E}"/>
          </ac:spMkLst>
        </pc:spChg>
        <pc:spChg chg="add mod ord">
          <ac:chgData name="Jan Skriver" userId="f3c87ba2-dcd8-4067-91e4-06fb7e2d6e6f" providerId="ADAL" clId="{995CA2C9-C253-4F63-8891-E8E36F3394D2}" dt="2023-09-28T09:38:45.525" v="833" actId="403"/>
          <ac:spMkLst>
            <pc:docMk/>
            <pc:sldMk cId="1826552845" sldId="258"/>
            <ac:spMk id="7" creationId="{50D38CF6-1773-8E5E-C710-DCC20F446CB7}"/>
          </ac:spMkLst>
        </pc:spChg>
        <pc:spChg chg="add mod ord">
          <ac:chgData name="Jan Skriver" userId="f3c87ba2-dcd8-4067-91e4-06fb7e2d6e6f" providerId="ADAL" clId="{995CA2C9-C253-4F63-8891-E8E36F3394D2}" dt="2023-09-28T09:40:57.421" v="849" actId="20577"/>
          <ac:spMkLst>
            <pc:docMk/>
            <pc:sldMk cId="1826552845" sldId="258"/>
            <ac:spMk id="8" creationId="{3C88BBF5-650F-4F2E-9DAF-8AD16E3869F0}"/>
          </ac:spMkLst>
        </pc:spChg>
      </pc:sldChg>
      <pc:sldChg chg="addSp modSp mod modClrScheme chgLayout">
        <pc:chgData name="Jan Skriver" userId="f3c87ba2-dcd8-4067-91e4-06fb7e2d6e6f" providerId="ADAL" clId="{995CA2C9-C253-4F63-8891-E8E36F3394D2}" dt="2023-09-29T07:04:44.459" v="964" actId="20577"/>
        <pc:sldMkLst>
          <pc:docMk/>
          <pc:sldMk cId="3752574892" sldId="259"/>
        </pc:sldMkLst>
        <pc:spChg chg="add mod">
          <ac:chgData name="Jan Skriver" userId="f3c87ba2-dcd8-4067-91e4-06fb7e2d6e6f" providerId="ADAL" clId="{995CA2C9-C253-4F63-8891-E8E36F3394D2}" dt="2023-09-28T09:05:32.536" v="197" actId="790"/>
          <ac:spMkLst>
            <pc:docMk/>
            <pc:sldMk cId="3752574892" sldId="259"/>
            <ac:spMk id="2" creationId="{A8AA284C-D6AC-7F99-B616-978DD7F401A3}"/>
          </ac:spMkLst>
        </pc:spChg>
        <pc:spChg chg="add mod">
          <ac:chgData name="Jan Skriver" userId="f3c87ba2-dcd8-4067-91e4-06fb7e2d6e6f" providerId="ADAL" clId="{995CA2C9-C253-4F63-8891-E8E36F3394D2}" dt="2023-09-29T07:04:44.459" v="964" actId="20577"/>
          <ac:spMkLst>
            <pc:docMk/>
            <pc:sldMk cId="3752574892" sldId="259"/>
            <ac:spMk id="3" creationId="{9672188B-A1BE-0DC6-F760-8BE94678B6FB}"/>
          </ac:spMkLst>
        </pc:spChg>
      </pc:sldChg>
      <pc:sldChg chg="del">
        <pc:chgData name="Jan Skriver" userId="f3c87ba2-dcd8-4067-91e4-06fb7e2d6e6f" providerId="ADAL" clId="{995CA2C9-C253-4F63-8891-E8E36F3394D2}" dt="2023-09-28T08:56:17.110" v="37" actId="47"/>
        <pc:sldMkLst>
          <pc:docMk/>
          <pc:sldMk cId="1085775739" sldId="260"/>
        </pc:sldMkLst>
      </pc:sldChg>
      <pc:sldChg chg="addSp delSp modSp add mod setBg modClrScheme chgLayout">
        <pc:chgData name="Jan Skriver" userId="f3c87ba2-dcd8-4067-91e4-06fb7e2d6e6f" providerId="ADAL" clId="{995CA2C9-C253-4F63-8891-E8E36F3394D2}" dt="2023-09-28T09:54:12.363" v="906" actId="478"/>
        <pc:sldMkLst>
          <pc:docMk/>
          <pc:sldMk cId="2763415199" sldId="260"/>
        </pc:sldMkLst>
        <pc:spChg chg="add del mod ord">
          <ac:chgData name="Jan Skriver" userId="f3c87ba2-dcd8-4067-91e4-06fb7e2d6e6f" providerId="ADAL" clId="{995CA2C9-C253-4F63-8891-E8E36F3394D2}" dt="2023-09-28T09:01:18.656" v="135" actId="700"/>
          <ac:spMkLst>
            <pc:docMk/>
            <pc:sldMk cId="2763415199" sldId="260"/>
            <ac:spMk id="2" creationId="{613D8DF0-7D7A-3468-C802-D1F51326B794}"/>
          </ac:spMkLst>
        </pc:spChg>
        <pc:spChg chg="add mod ord">
          <ac:chgData name="Jan Skriver" userId="f3c87ba2-dcd8-4067-91e4-06fb7e2d6e6f" providerId="ADAL" clId="{995CA2C9-C253-4F63-8891-E8E36F3394D2}" dt="2023-09-28T09:36:03.745" v="800" actId="20577"/>
          <ac:spMkLst>
            <pc:docMk/>
            <pc:sldMk cId="2763415199" sldId="260"/>
            <ac:spMk id="3" creationId="{4C9FB489-A9AD-214D-AB61-F6E40C92E566}"/>
          </ac:spMkLst>
        </pc:spChg>
        <pc:spChg chg="mod ord">
          <ac:chgData name="Jan Skriver" userId="f3c87ba2-dcd8-4067-91e4-06fb7e2d6e6f" providerId="ADAL" clId="{995CA2C9-C253-4F63-8891-E8E36F3394D2}" dt="2023-09-28T09:01:38.847" v="137" actId="20577"/>
          <ac:spMkLst>
            <pc:docMk/>
            <pc:sldMk cId="2763415199" sldId="260"/>
            <ac:spMk id="5" creationId="{553F1F56-E54B-A857-E238-9AA5793C107A}"/>
          </ac:spMkLst>
        </pc:spChg>
        <pc:spChg chg="mod ord">
          <ac:chgData name="Jan Skriver" userId="f3c87ba2-dcd8-4067-91e4-06fb7e2d6e6f" providerId="ADAL" clId="{995CA2C9-C253-4F63-8891-E8E36F3394D2}" dt="2023-09-28T09:54:08.097" v="905" actId="20577"/>
          <ac:spMkLst>
            <pc:docMk/>
            <pc:sldMk cId="2763415199" sldId="260"/>
            <ac:spMk id="6" creationId="{6431104C-20E8-8AE6-22E3-18075B250FA2}"/>
          </ac:spMkLst>
        </pc:spChg>
        <pc:picChg chg="add del mod">
          <ac:chgData name="Jan Skriver" userId="f3c87ba2-dcd8-4067-91e4-06fb7e2d6e6f" providerId="ADAL" clId="{995CA2C9-C253-4F63-8891-E8E36F3394D2}" dt="2023-09-28T09:54:12.363" v="906" actId="478"/>
          <ac:picMkLst>
            <pc:docMk/>
            <pc:sldMk cId="2763415199" sldId="260"/>
            <ac:picMk id="2" creationId="{C221C736-D4BD-6A65-D93E-8F6068E32D55}"/>
          </ac:picMkLst>
        </pc:picChg>
      </pc:sldChg>
      <pc:sldChg chg="modSp new mod">
        <pc:chgData name="Jan Skriver" userId="f3c87ba2-dcd8-4067-91e4-06fb7e2d6e6f" providerId="ADAL" clId="{995CA2C9-C253-4F63-8891-E8E36F3394D2}" dt="2023-10-03T05:38:18.906" v="1114" actId="114"/>
        <pc:sldMkLst>
          <pc:docMk/>
          <pc:sldMk cId="3095559462" sldId="261"/>
        </pc:sldMkLst>
        <pc:spChg chg="mod">
          <ac:chgData name="Jan Skriver" userId="f3c87ba2-dcd8-4067-91e4-06fb7e2d6e6f" providerId="ADAL" clId="{995CA2C9-C253-4F63-8891-E8E36F3394D2}" dt="2023-09-28T08:56:30.985" v="39" actId="20577"/>
          <ac:spMkLst>
            <pc:docMk/>
            <pc:sldMk cId="3095559462" sldId="261"/>
            <ac:spMk id="2" creationId="{D90E5D63-A51F-148B-7C14-B7C234A770E0}"/>
          </ac:spMkLst>
        </pc:spChg>
        <pc:spChg chg="mod">
          <ac:chgData name="Jan Skriver" userId="f3c87ba2-dcd8-4067-91e4-06fb7e2d6e6f" providerId="ADAL" clId="{995CA2C9-C253-4F63-8891-E8E36F3394D2}" dt="2023-10-03T05:38:18.906" v="1114" actId="114"/>
          <ac:spMkLst>
            <pc:docMk/>
            <pc:sldMk cId="3095559462" sldId="261"/>
            <ac:spMk id="3" creationId="{960E6316-32F2-A5DD-F996-37C0DBE3E07F}"/>
          </ac:spMkLst>
        </pc:spChg>
        <pc:spChg chg="mod">
          <ac:chgData name="Jan Skriver" userId="f3c87ba2-dcd8-4067-91e4-06fb7e2d6e6f" providerId="ADAL" clId="{995CA2C9-C253-4F63-8891-E8E36F3394D2}" dt="2023-09-28T09:35:42.312" v="787" actId="20577"/>
          <ac:spMkLst>
            <pc:docMk/>
            <pc:sldMk cId="3095559462" sldId="261"/>
            <ac:spMk id="4" creationId="{1706A9D7-794E-54F2-E631-788E6DFD31CC}"/>
          </ac:spMkLst>
        </pc:spChg>
      </pc:sldChg>
      <pc:sldChg chg="new del">
        <pc:chgData name="Jan Skriver" userId="f3c87ba2-dcd8-4067-91e4-06fb7e2d6e6f" providerId="ADAL" clId="{995CA2C9-C253-4F63-8891-E8E36F3394D2}" dt="2023-09-28T08:58:23.763" v="114" actId="47"/>
        <pc:sldMkLst>
          <pc:docMk/>
          <pc:sldMk cId="3163187159" sldId="262"/>
        </pc:sldMkLst>
      </pc:sldChg>
      <pc:sldChg chg="addSp delSp modSp add del mod setBg modClrScheme delDesignElem chgLayout">
        <pc:chgData name="Jan Skriver" userId="f3c87ba2-dcd8-4067-91e4-06fb7e2d6e6f" providerId="ADAL" clId="{995CA2C9-C253-4F63-8891-E8E36F3394D2}" dt="2023-09-28T09:35:50.554" v="792" actId="47"/>
        <pc:sldMkLst>
          <pc:docMk/>
          <pc:sldMk cId="3819403212" sldId="263"/>
        </pc:sldMkLst>
        <pc:spChg chg="mod ord">
          <ac:chgData name="Jan Skriver" userId="f3c87ba2-dcd8-4067-91e4-06fb7e2d6e6f" providerId="ADAL" clId="{995CA2C9-C253-4F63-8891-E8E36F3394D2}" dt="2023-09-28T09:32:49.672" v="759" actId="700"/>
          <ac:spMkLst>
            <pc:docMk/>
            <pc:sldMk cId="3819403212" sldId="263"/>
            <ac:spMk id="2" creationId="{6918C576-4F2B-0EE7-D58D-CC363E2043D1}"/>
          </ac:spMkLst>
        </pc:spChg>
        <pc:spChg chg="mod ord">
          <ac:chgData name="Jan Skriver" userId="f3c87ba2-dcd8-4067-91e4-06fb7e2d6e6f" providerId="ADAL" clId="{995CA2C9-C253-4F63-8891-E8E36F3394D2}" dt="2023-09-28T09:32:49.672" v="759" actId="700"/>
          <ac:spMkLst>
            <pc:docMk/>
            <pc:sldMk cId="3819403212" sldId="263"/>
            <ac:spMk id="3" creationId="{3192C77C-DA10-3370-6FB4-31B1E7D1267D}"/>
          </ac:spMkLst>
        </pc:spChg>
        <pc:spChg chg="add del mod ord">
          <ac:chgData name="Jan Skriver" userId="f3c87ba2-dcd8-4067-91e4-06fb7e2d6e6f" providerId="ADAL" clId="{995CA2C9-C253-4F63-8891-E8E36F3394D2}" dt="2023-09-28T09:00:54.660" v="132" actId="700"/>
          <ac:spMkLst>
            <pc:docMk/>
            <pc:sldMk cId="3819403212" sldId="263"/>
            <ac:spMk id="4" creationId="{45DB0AAB-3349-1081-37B4-CCF3A9C0FFD8}"/>
          </ac:spMkLst>
        </pc:spChg>
        <pc:spChg chg="add del mod ord">
          <ac:chgData name="Jan Skriver" userId="f3c87ba2-dcd8-4067-91e4-06fb7e2d6e6f" providerId="ADAL" clId="{995CA2C9-C253-4F63-8891-E8E36F3394D2}" dt="2023-09-28T09:00:54.660" v="132" actId="700"/>
          <ac:spMkLst>
            <pc:docMk/>
            <pc:sldMk cId="3819403212" sldId="263"/>
            <ac:spMk id="6" creationId="{A342B966-5CD3-0E3C-A4FE-106CC77F5204}"/>
          </ac:spMkLst>
        </pc:spChg>
        <pc:spChg chg="add del mod ord">
          <ac:chgData name="Jan Skriver" userId="f3c87ba2-dcd8-4067-91e4-06fb7e2d6e6f" providerId="ADAL" clId="{995CA2C9-C253-4F63-8891-E8E36F3394D2}" dt="2023-09-28T09:02:24.569" v="141" actId="478"/>
          <ac:spMkLst>
            <pc:docMk/>
            <pc:sldMk cId="3819403212" sldId="263"/>
            <ac:spMk id="7" creationId="{C6F5DAED-7659-E64B-FC83-52A1B30D4447}"/>
          </ac:spMkLst>
        </pc:spChg>
        <pc:spChg chg="add del">
          <ac:chgData name="Jan Skriver" userId="f3c87ba2-dcd8-4067-91e4-06fb7e2d6e6f" providerId="ADAL" clId="{995CA2C9-C253-4F63-8891-E8E36F3394D2}" dt="2023-09-28T09:31:54.640" v="745" actId="22"/>
          <ac:spMkLst>
            <pc:docMk/>
            <pc:sldMk cId="3819403212" sldId="263"/>
            <ac:spMk id="9" creationId="{44B1E600-6197-E0AA-3B7D-BE48EB067C82}"/>
          </ac:spMkLst>
        </pc:spChg>
        <pc:spChg chg="add del mod ord">
          <ac:chgData name="Jan Skriver" userId="f3c87ba2-dcd8-4067-91e4-06fb7e2d6e6f" providerId="ADAL" clId="{995CA2C9-C253-4F63-8891-E8E36F3394D2}" dt="2023-09-28T09:32:49.672" v="759" actId="700"/>
          <ac:spMkLst>
            <pc:docMk/>
            <pc:sldMk cId="3819403212" sldId="263"/>
            <ac:spMk id="10" creationId="{790F4658-16FD-F02A-45E9-A347338716A9}"/>
          </ac:spMkLst>
        </pc:spChg>
        <pc:spChg chg="add del mod ord">
          <ac:chgData name="Jan Skriver" userId="f3c87ba2-dcd8-4067-91e4-06fb7e2d6e6f" providerId="ADAL" clId="{995CA2C9-C253-4F63-8891-E8E36F3394D2}" dt="2023-09-28T09:32:49.672" v="759" actId="700"/>
          <ac:spMkLst>
            <pc:docMk/>
            <pc:sldMk cId="3819403212" sldId="263"/>
            <ac:spMk id="11" creationId="{1DA6259A-3C87-C1DD-1880-97BAB300F13D}"/>
          </ac:spMkLst>
        </pc:spChg>
        <pc:spChg chg="add mod">
          <ac:chgData name="Jan Skriver" userId="f3c87ba2-dcd8-4067-91e4-06fb7e2d6e6f" providerId="ADAL" clId="{995CA2C9-C253-4F63-8891-E8E36F3394D2}" dt="2023-09-28T09:33:26.843" v="760"/>
          <ac:spMkLst>
            <pc:docMk/>
            <pc:sldMk cId="3819403212" sldId="263"/>
            <ac:spMk id="13" creationId="{E516B8C0-41BA-7C1D-6BB2-B786D19657A6}"/>
          </ac:spMkLst>
        </pc:spChg>
        <pc:spChg chg="del">
          <ac:chgData name="Jan Skriver" userId="f3c87ba2-dcd8-4067-91e4-06fb7e2d6e6f" providerId="ADAL" clId="{995CA2C9-C253-4F63-8891-E8E36F3394D2}" dt="2023-09-28T08:58:00.381" v="109"/>
          <ac:spMkLst>
            <pc:docMk/>
            <pc:sldMk cId="3819403212" sldId="263"/>
            <ac:spMk id="21" creationId="{3ECBE1F1-D69B-4AFA-ABD5-8E41720EF6DE}"/>
          </ac:spMkLst>
        </pc:spChg>
        <pc:spChg chg="del">
          <ac:chgData name="Jan Skriver" userId="f3c87ba2-dcd8-4067-91e4-06fb7e2d6e6f" providerId="ADAL" clId="{995CA2C9-C253-4F63-8891-E8E36F3394D2}" dt="2023-09-28T08:58:00.381" v="109"/>
          <ac:spMkLst>
            <pc:docMk/>
            <pc:sldMk cId="3819403212" sldId="263"/>
            <ac:spMk id="23" creationId="{603A6265-E10C-4B85-9C20-E75FCAF9CC63}"/>
          </ac:spMkLst>
        </pc:spChg>
        <pc:picChg chg="add del">
          <ac:chgData name="Jan Skriver" userId="f3c87ba2-dcd8-4067-91e4-06fb7e2d6e6f" providerId="ADAL" clId="{995CA2C9-C253-4F63-8891-E8E36F3394D2}" dt="2023-09-28T09:34:51.519" v="775" actId="21"/>
          <ac:picMkLst>
            <pc:docMk/>
            <pc:sldMk cId="3819403212" sldId="263"/>
            <ac:picMk id="5" creationId="{CD21ACA9-00B6-3D72-AF3E-63A09B35D3BC}"/>
          </ac:picMkLst>
        </pc:picChg>
        <pc:picChg chg="add del mod">
          <ac:chgData name="Jan Skriver" userId="f3c87ba2-dcd8-4067-91e4-06fb7e2d6e6f" providerId="ADAL" clId="{995CA2C9-C253-4F63-8891-E8E36F3394D2}" dt="2023-09-28T09:32:48.716" v="757"/>
          <ac:picMkLst>
            <pc:docMk/>
            <pc:sldMk cId="3819403212" sldId="263"/>
            <ac:picMk id="12" creationId="{14B08B8E-C8AB-4549-653A-52DD25ED817C}"/>
          </ac:picMkLst>
        </pc:picChg>
      </pc:sldChg>
      <pc:sldChg chg="delSp modSp add del mod setBg">
        <pc:chgData name="Jan Skriver" userId="f3c87ba2-dcd8-4067-91e4-06fb7e2d6e6f" providerId="ADAL" clId="{995CA2C9-C253-4F63-8891-E8E36F3394D2}" dt="2023-09-28T09:03:20.251" v="158" actId="47"/>
        <pc:sldMkLst>
          <pc:docMk/>
          <pc:sldMk cId="3562251768" sldId="264"/>
        </pc:sldMkLst>
        <pc:spChg chg="mod">
          <ac:chgData name="Jan Skriver" userId="f3c87ba2-dcd8-4067-91e4-06fb7e2d6e6f" providerId="ADAL" clId="{995CA2C9-C253-4F63-8891-E8E36F3394D2}" dt="2023-09-28T08:58:37.627" v="116" actId="27636"/>
          <ac:spMkLst>
            <pc:docMk/>
            <pc:sldMk cId="3562251768" sldId="264"/>
            <ac:spMk id="2" creationId="{1D60C3EB-78A5-4B95-49CB-52A856F502AD}"/>
          </ac:spMkLst>
        </pc:spChg>
        <pc:spChg chg="del">
          <ac:chgData name="Jan Skriver" userId="f3c87ba2-dcd8-4067-91e4-06fb7e2d6e6f" providerId="ADAL" clId="{995CA2C9-C253-4F63-8891-E8E36F3394D2}" dt="2023-09-28T09:02:49.378" v="144" actId="21"/>
          <ac:spMkLst>
            <pc:docMk/>
            <pc:sldMk cId="3562251768" sldId="264"/>
            <ac:spMk id="5" creationId="{98D622EE-99F7-82E1-EC37-4AB51EB044DA}"/>
          </ac:spMkLst>
        </pc:spChg>
        <pc:picChg chg="del mod">
          <ac:chgData name="Jan Skriver" userId="f3c87ba2-dcd8-4067-91e4-06fb7e2d6e6f" providerId="ADAL" clId="{995CA2C9-C253-4F63-8891-E8E36F3394D2}" dt="2023-09-28T09:02:49.378" v="144" actId="21"/>
          <ac:picMkLst>
            <pc:docMk/>
            <pc:sldMk cId="3562251768" sldId="264"/>
            <ac:picMk id="4" creationId="{8F41DC3B-8482-C5EB-B606-044C18AB80DC}"/>
          </ac:picMkLst>
        </pc:picChg>
      </pc:sldChg>
      <pc:sldChg chg="addSp delSp modSp new mod chgLayout">
        <pc:chgData name="Jan Skriver" userId="f3c87ba2-dcd8-4067-91e4-06fb7e2d6e6f" providerId="ADAL" clId="{995CA2C9-C253-4F63-8891-E8E36F3394D2}" dt="2023-09-28T09:56:26.224" v="907" actId="171"/>
        <pc:sldMkLst>
          <pc:docMk/>
          <pc:sldMk cId="2289054262" sldId="265"/>
        </pc:sldMkLst>
        <pc:spChg chg="del">
          <ac:chgData name="Jan Skriver" userId="f3c87ba2-dcd8-4067-91e4-06fb7e2d6e6f" providerId="ADAL" clId="{995CA2C9-C253-4F63-8891-E8E36F3394D2}" dt="2023-09-28T09:02:39.002" v="142" actId="700"/>
          <ac:spMkLst>
            <pc:docMk/>
            <pc:sldMk cId="2289054262" sldId="265"/>
            <ac:spMk id="2" creationId="{4D8C13F1-5756-F5FE-A457-B21A099F2DCF}"/>
          </ac:spMkLst>
        </pc:spChg>
        <pc:spChg chg="del">
          <ac:chgData name="Jan Skriver" userId="f3c87ba2-dcd8-4067-91e4-06fb7e2d6e6f" providerId="ADAL" clId="{995CA2C9-C253-4F63-8891-E8E36F3394D2}" dt="2023-09-28T09:02:39.002" v="142" actId="700"/>
          <ac:spMkLst>
            <pc:docMk/>
            <pc:sldMk cId="2289054262" sldId="265"/>
            <ac:spMk id="3" creationId="{CE17A51D-095A-2636-2255-01D2A95CF29E}"/>
          </ac:spMkLst>
        </pc:spChg>
        <pc:spChg chg="mod ord">
          <ac:chgData name="Jan Skriver" userId="f3c87ba2-dcd8-4067-91e4-06fb7e2d6e6f" providerId="ADAL" clId="{995CA2C9-C253-4F63-8891-E8E36F3394D2}" dt="2023-09-28T09:02:39.002" v="142" actId="700"/>
          <ac:spMkLst>
            <pc:docMk/>
            <pc:sldMk cId="2289054262" sldId="265"/>
            <ac:spMk id="4" creationId="{FD9EF27F-5A4C-95B4-F1E9-EB48FA6886BE}"/>
          </ac:spMkLst>
        </pc:spChg>
        <pc:spChg chg="add mod ord">
          <ac:chgData name="Jan Skriver" userId="f3c87ba2-dcd8-4067-91e4-06fb7e2d6e6f" providerId="ADAL" clId="{995CA2C9-C253-4F63-8891-E8E36F3394D2}" dt="2023-09-28T09:03:11.969" v="156" actId="790"/>
          <ac:spMkLst>
            <pc:docMk/>
            <pc:sldMk cId="2289054262" sldId="265"/>
            <ac:spMk id="5" creationId="{8CE28414-46AA-C29D-13C8-34CB6AE9F34E}"/>
          </ac:spMkLst>
        </pc:spChg>
        <pc:spChg chg="add mod ord">
          <ac:chgData name="Jan Skriver" userId="f3c87ba2-dcd8-4067-91e4-06fb7e2d6e6f" providerId="ADAL" clId="{995CA2C9-C253-4F63-8891-E8E36F3394D2}" dt="2023-09-28T09:35:58.898" v="796" actId="20577"/>
          <ac:spMkLst>
            <pc:docMk/>
            <pc:sldMk cId="2289054262" sldId="265"/>
            <ac:spMk id="6" creationId="{E935BE45-7BCF-40BA-A347-AFD39371FD6E}"/>
          </ac:spMkLst>
        </pc:spChg>
        <pc:spChg chg="add mod">
          <ac:chgData name="Jan Skriver" userId="f3c87ba2-dcd8-4067-91e4-06fb7e2d6e6f" providerId="ADAL" clId="{995CA2C9-C253-4F63-8891-E8E36F3394D2}" dt="2023-09-28T09:51:50.206" v="876" actId="1076"/>
          <ac:spMkLst>
            <pc:docMk/>
            <pc:sldMk cId="2289054262" sldId="265"/>
            <ac:spMk id="8" creationId="{06F11F38-A087-18C6-F20A-83A2D0E92F8C}"/>
          </ac:spMkLst>
        </pc:spChg>
        <pc:picChg chg="add mod">
          <ac:chgData name="Jan Skriver" userId="f3c87ba2-dcd8-4067-91e4-06fb7e2d6e6f" providerId="ADAL" clId="{995CA2C9-C253-4F63-8891-E8E36F3394D2}" dt="2023-09-28T09:52:39.347" v="880" actId="962"/>
          <ac:picMkLst>
            <pc:docMk/>
            <pc:sldMk cId="2289054262" sldId="265"/>
            <ac:picMk id="2" creationId="{E97747F7-24AE-1E06-ABA8-6B19198E7E06}"/>
          </ac:picMkLst>
        </pc:picChg>
        <pc:picChg chg="add mod ord">
          <ac:chgData name="Jan Skriver" userId="f3c87ba2-dcd8-4067-91e4-06fb7e2d6e6f" providerId="ADAL" clId="{995CA2C9-C253-4F63-8891-E8E36F3394D2}" dt="2023-09-28T09:56:26.224" v="907" actId="171"/>
          <ac:picMkLst>
            <pc:docMk/>
            <pc:sldMk cId="2289054262" sldId="265"/>
            <ac:picMk id="7" creationId="{A637E569-3B37-6DAE-EB8A-8D561AB7EB14}"/>
          </ac:picMkLst>
        </pc:picChg>
      </pc:sldChg>
      <pc:sldChg chg="addSp delSp modSp new mod">
        <pc:chgData name="Jan Skriver" userId="f3c87ba2-dcd8-4067-91e4-06fb7e2d6e6f" providerId="ADAL" clId="{995CA2C9-C253-4F63-8891-E8E36F3394D2}" dt="2023-10-03T07:39:34.628" v="1115" actId="20577"/>
        <pc:sldMkLst>
          <pc:docMk/>
          <pc:sldMk cId="1064078920" sldId="266"/>
        </pc:sldMkLst>
        <pc:spChg chg="mod">
          <ac:chgData name="Jan Skriver" userId="f3c87ba2-dcd8-4067-91e4-06fb7e2d6e6f" providerId="ADAL" clId="{995CA2C9-C253-4F63-8891-E8E36F3394D2}" dt="2023-09-28T09:10:55.201" v="363" actId="20577"/>
          <ac:spMkLst>
            <pc:docMk/>
            <pc:sldMk cId="1064078920" sldId="266"/>
            <ac:spMk id="2" creationId="{5A3FA15F-5888-22C4-DF26-B4FB5EC10901}"/>
          </ac:spMkLst>
        </pc:spChg>
        <pc:spChg chg="mod">
          <ac:chgData name="Jan Skriver" userId="f3c87ba2-dcd8-4067-91e4-06fb7e2d6e6f" providerId="ADAL" clId="{995CA2C9-C253-4F63-8891-E8E36F3394D2}" dt="2023-10-03T07:39:34.628" v="1115" actId="20577"/>
          <ac:spMkLst>
            <pc:docMk/>
            <pc:sldMk cId="1064078920" sldId="266"/>
            <ac:spMk id="3" creationId="{F37F961D-F152-A8BE-C163-C6FC04C423B8}"/>
          </ac:spMkLst>
        </pc:spChg>
        <pc:spChg chg="mod">
          <ac:chgData name="Jan Skriver" userId="f3c87ba2-dcd8-4067-91e4-06fb7e2d6e6f" providerId="ADAL" clId="{995CA2C9-C253-4F63-8891-E8E36F3394D2}" dt="2023-09-28T09:36:08.315" v="804" actId="20577"/>
          <ac:spMkLst>
            <pc:docMk/>
            <pc:sldMk cId="1064078920" sldId="266"/>
            <ac:spMk id="4" creationId="{32ECC3A9-D861-7162-ABD9-4E05EBD14BE9}"/>
          </ac:spMkLst>
        </pc:spChg>
        <pc:spChg chg="add del">
          <ac:chgData name="Jan Skriver" userId="f3c87ba2-dcd8-4067-91e4-06fb7e2d6e6f" providerId="ADAL" clId="{995CA2C9-C253-4F63-8891-E8E36F3394D2}" dt="2023-09-28T09:04:35.211" v="162" actId="22"/>
          <ac:spMkLst>
            <pc:docMk/>
            <pc:sldMk cId="1064078920" sldId="266"/>
            <ac:spMk id="7" creationId="{D66A0DD1-4C81-3672-E0B6-3C44A5BA03FF}"/>
          </ac:spMkLst>
        </pc:spChg>
        <pc:spChg chg="add del">
          <ac:chgData name="Jan Skriver" userId="f3c87ba2-dcd8-4067-91e4-06fb7e2d6e6f" providerId="ADAL" clId="{995CA2C9-C253-4F63-8891-E8E36F3394D2}" dt="2023-09-28T09:04:45.745" v="164" actId="22"/>
          <ac:spMkLst>
            <pc:docMk/>
            <pc:sldMk cId="1064078920" sldId="266"/>
            <ac:spMk id="9" creationId="{2ADA8ECB-2885-6E8F-70F9-C4BF3A973A6E}"/>
          </ac:spMkLst>
        </pc:spChg>
      </pc:sldChg>
      <pc:sldChg chg="addSp delSp modSp new mod modClrScheme chgLayout">
        <pc:chgData name="Jan Skriver" userId="f3c87ba2-dcd8-4067-91e4-06fb7e2d6e6f" providerId="ADAL" clId="{995CA2C9-C253-4F63-8891-E8E36F3394D2}" dt="2023-09-28T09:36:13.781" v="808" actId="20577"/>
        <pc:sldMkLst>
          <pc:docMk/>
          <pc:sldMk cId="3786919232" sldId="267"/>
        </pc:sldMkLst>
        <pc:spChg chg="mod ord">
          <ac:chgData name="Jan Skriver" userId="f3c87ba2-dcd8-4067-91e4-06fb7e2d6e6f" providerId="ADAL" clId="{995CA2C9-C253-4F63-8891-E8E36F3394D2}" dt="2023-09-28T09:22:57.169" v="588" actId="20578"/>
          <ac:spMkLst>
            <pc:docMk/>
            <pc:sldMk cId="3786919232" sldId="267"/>
            <ac:spMk id="2" creationId="{858233F0-DBFE-0E03-5222-F6090446F7EF}"/>
          </ac:spMkLst>
        </pc:spChg>
        <pc:spChg chg="del mod ord">
          <ac:chgData name="Jan Skriver" userId="f3c87ba2-dcd8-4067-91e4-06fb7e2d6e6f" providerId="ADAL" clId="{995CA2C9-C253-4F63-8891-E8E36F3394D2}" dt="2023-09-28T09:27:41.304" v="715" actId="478"/>
          <ac:spMkLst>
            <pc:docMk/>
            <pc:sldMk cId="3786919232" sldId="267"/>
            <ac:spMk id="3" creationId="{68EA48F7-57B3-ABFD-70B0-9730E1433115}"/>
          </ac:spMkLst>
        </pc:spChg>
        <pc:spChg chg="mod ord">
          <ac:chgData name="Jan Skriver" userId="f3c87ba2-dcd8-4067-91e4-06fb7e2d6e6f" providerId="ADAL" clId="{995CA2C9-C253-4F63-8891-E8E36F3394D2}" dt="2023-09-28T09:36:13.781" v="808" actId="20577"/>
          <ac:spMkLst>
            <pc:docMk/>
            <pc:sldMk cId="3786919232" sldId="267"/>
            <ac:spMk id="4" creationId="{220D8368-101B-4280-4E98-15D7732C3EA5}"/>
          </ac:spMkLst>
        </pc:spChg>
        <pc:spChg chg="mod ord">
          <ac:chgData name="Jan Skriver" userId="f3c87ba2-dcd8-4067-91e4-06fb7e2d6e6f" providerId="ADAL" clId="{995CA2C9-C253-4F63-8891-E8E36F3394D2}" dt="2023-09-28T09:22:48.630" v="587" actId="700"/>
          <ac:spMkLst>
            <pc:docMk/>
            <pc:sldMk cId="3786919232" sldId="267"/>
            <ac:spMk id="5" creationId="{B1B1852C-A7B2-7881-E7ED-A740072D3AFA}"/>
          </ac:spMkLst>
        </pc:spChg>
        <pc:spChg chg="add mod ord">
          <ac:chgData name="Jan Skriver" userId="f3c87ba2-dcd8-4067-91e4-06fb7e2d6e6f" providerId="ADAL" clId="{995CA2C9-C253-4F63-8891-E8E36F3394D2}" dt="2023-09-28T09:27:59.406" v="724" actId="20577"/>
          <ac:spMkLst>
            <pc:docMk/>
            <pc:sldMk cId="3786919232" sldId="267"/>
            <ac:spMk id="6" creationId="{D8087E18-E2AC-0220-1DAA-DD9FE75F612E}"/>
          </ac:spMkLst>
        </pc:spChg>
        <pc:spChg chg="add mod ord">
          <ac:chgData name="Jan Skriver" userId="f3c87ba2-dcd8-4067-91e4-06fb7e2d6e6f" providerId="ADAL" clId="{995CA2C9-C253-4F63-8891-E8E36F3394D2}" dt="2023-09-28T09:25:06.010" v="617" actId="790"/>
          <ac:spMkLst>
            <pc:docMk/>
            <pc:sldMk cId="3786919232" sldId="267"/>
            <ac:spMk id="7" creationId="{E01626BB-5F26-8DB8-0E55-12955C31A50B}"/>
          </ac:spMkLst>
        </pc:spChg>
        <pc:spChg chg="add mod ord">
          <ac:chgData name="Jan Skriver" userId="f3c87ba2-dcd8-4067-91e4-06fb7e2d6e6f" providerId="ADAL" clId="{995CA2C9-C253-4F63-8891-E8E36F3394D2}" dt="2023-09-28T09:28:18.873" v="727" actId="313"/>
          <ac:spMkLst>
            <pc:docMk/>
            <pc:sldMk cId="3786919232" sldId="267"/>
            <ac:spMk id="8" creationId="{B623EEBE-28C8-0B53-6405-E38BA0215740}"/>
          </ac:spMkLst>
        </pc:spChg>
        <pc:spChg chg="add mod ord">
          <ac:chgData name="Jan Skriver" userId="f3c87ba2-dcd8-4067-91e4-06fb7e2d6e6f" providerId="ADAL" clId="{995CA2C9-C253-4F63-8891-E8E36F3394D2}" dt="2023-09-28T09:28:28.752" v="728" actId="790"/>
          <ac:spMkLst>
            <pc:docMk/>
            <pc:sldMk cId="3786919232" sldId="267"/>
            <ac:spMk id="9" creationId="{6F4C61B9-7299-7784-A486-9676F9C8175A}"/>
          </ac:spMkLst>
        </pc:spChg>
        <pc:spChg chg="add mod ord">
          <ac:chgData name="Jan Skriver" userId="f3c87ba2-dcd8-4067-91e4-06fb7e2d6e6f" providerId="ADAL" clId="{995CA2C9-C253-4F63-8891-E8E36F3394D2}" dt="2023-09-28T09:29:09.132" v="739" actId="20577"/>
          <ac:spMkLst>
            <pc:docMk/>
            <pc:sldMk cId="3786919232" sldId="267"/>
            <ac:spMk id="10" creationId="{04E98775-38E6-72D3-9F0F-1452574C0782}"/>
          </ac:spMkLst>
        </pc:spChg>
        <pc:spChg chg="add mod">
          <ac:chgData name="Jan Skriver" userId="f3c87ba2-dcd8-4067-91e4-06fb7e2d6e6f" providerId="ADAL" clId="{995CA2C9-C253-4F63-8891-E8E36F3394D2}" dt="2023-09-28T09:29:14.986" v="740" actId="5793"/>
          <ac:spMkLst>
            <pc:docMk/>
            <pc:sldMk cId="3786919232" sldId="267"/>
            <ac:spMk id="11" creationId="{0B5A5D6C-F84C-E1FC-63BD-7306B2CBEFBB}"/>
          </ac:spMkLst>
        </pc:spChg>
      </pc:sldChg>
      <pc:sldChg chg="modSp new mod">
        <pc:chgData name="Jan Skriver" userId="f3c87ba2-dcd8-4067-91e4-06fb7e2d6e6f" providerId="ADAL" clId="{995CA2C9-C253-4F63-8891-E8E36F3394D2}" dt="2023-09-29T07:58:17.737" v="1113" actId="20578"/>
        <pc:sldMkLst>
          <pc:docMk/>
          <pc:sldMk cId="874113394" sldId="268"/>
        </pc:sldMkLst>
        <pc:spChg chg="mod">
          <ac:chgData name="Jan Skriver" userId="f3c87ba2-dcd8-4067-91e4-06fb7e2d6e6f" providerId="ADAL" clId="{995CA2C9-C253-4F63-8891-E8E36F3394D2}" dt="2023-09-28T09:15:46.774" v="406" actId="20577"/>
          <ac:spMkLst>
            <pc:docMk/>
            <pc:sldMk cId="874113394" sldId="268"/>
            <ac:spMk id="2" creationId="{F8BDABA9-8E62-9BCA-18D3-A89B1F62DC92}"/>
          </ac:spMkLst>
        </pc:spChg>
        <pc:spChg chg="mod">
          <ac:chgData name="Jan Skriver" userId="f3c87ba2-dcd8-4067-91e4-06fb7e2d6e6f" providerId="ADAL" clId="{995CA2C9-C253-4F63-8891-E8E36F3394D2}" dt="2023-09-29T07:58:17.737" v="1113" actId="20578"/>
          <ac:spMkLst>
            <pc:docMk/>
            <pc:sldMk cId="874113394" sldId="268"/>
            <ac:spMk id="3" creationId="{41C80D9E-E10E-8605-809B-ACB3E66F31EF}"/>
          </ac:spMkLst>
        </pc:spChg>
        <pc:spChg chg="mod">
          <ac:chgData name="Jan Skriver" userId="f3c87ba2-dcd8-4067-91e4-06fb7e2d6e6f" providerId="ADAL" clId="{995CA2C9-C253-4F63-8891-E8E36F3394D2}" dt="2023-09-28T09:36:19.955" v="812" actId="20577"/>
          <ac:spMkLst>
            <pc:docMk/>
            <pc:sldMk cId="874113394" sldId="268"/>
            <ac:spMk id="4" creationId="{59D6ABE5-748E-A80D-7C7E-70C7684E83A6}"/>
          </ac:spMkLst>
        </pc:spChg>
      </pc:sldChg>
      <pc:sldChg chg="modSp new mod">
        <pc:chgData name="Jan Skriver" userId="f3c87ba2-dcd8-4067-91e4-06fb7e2d6e6f" providerId="ADAL" clId="{995CA2C9-C253-4F63-8891-E8E36F3394D2}" dt="2023-09-28T09:39:10.267" v="835" actId="108"/>
        <pc:sldMkLst>
          <pc:docMk/>
          <pc:sldMk cId="1301631270" sldId="269"/>
        </pc:sldMkLst>
        <pc:spChg chg="mod">
          <ac:chgData name="Jan Skriver" userId="f3c87ba2-dcd8-4067-91e4-06fb7e2d6e6f" providerId="ADAL" clId="{995CA2C9-C253-4F63-8891-E8E36F3394D2}" dt="2023-09-28T09:15:56.217" v="409" actId="20577"/>
          <ac:spMkLst>
            <pc:docMk/>
            <pc:sldMk cId="1301631270" sldId="269"/>
            <ac:spMk id="2" creationId="{AD57A800-3E72-AFAB-F249-6948C3AD6996}"/>
          </ac:spMkLst>
        </pc:spChg>
        <pc:spChg chg="mod">
          <ac:chgData name="Jan Skriver" userId="f3c87ba2-dcd8-4067-91e4-06fb7e2d6e6f" providerId="ADAL" clId="{995CA2C9-C253-4F63-8891-E8E36F3394D2}" dt="2023-09-28T09:39:10.267" v="835" actId="108"/>
          <ac:spMkLst>
            <pc:docMk/>
            <pc:sldMk cId="1301631270" sldId="269"/>
            <ac:spMk id="3" creationId="{614EFDD9-5EEA-DF92-012C-2431005B53B1}"/>
          </ac:spMkLst>
        </pc:spChg>
        <pc:spChg chg="mod">
          <ac:chgData name="Jan Skriver" userId="f3c87ba2-dcd8-4067-91e4-06fb7e2d6e6f" providerId="ADAL" clId="{995CA2C9-C253-4F63-8891-E8E36F3394D2}" dt="2023-09-28T09:36:25.792" v="816" actId="20577"/>
          <ac:spMkLst>
            <pc:docMk/>
            <pc:sldMk cId="1301631270" sldId="269"/>
            <ac:spMk id="4" creationId="{35C9B030-7CDA-99C3-4F40-74F5FA9CEC6D}"/>
          </ac:spMkLst>
        </pc:spChg>
      </pc:sldChg>
      <pc:sldChg chg="addSp delSp modSp new mod">
        <pc:chgData name="Jan Skriver" userId="f3c87ba2-dcd8-4067-91e4-06fb7e2d6e6f" providerId="ADAL" clId="{995CA2C9-C253-4F63-8891-E8E36F3394D2}" dt="2023-09-28T09:35:47.390" v="791" actId="20577"/>
        <pc:sldMkLst>
          <pc:docMk/>
          <pc:sldMk cId="3686005762" sldId="270"/>
        </pc:sldMkLst>
        <pc:spChg chg="mod">
          <ac:chgData name="Jan Skriver" userId="f3c87ba2-dcd8-4067-91e4-06fb7e2d6e6f" providerId="ADAL" clId="{995CA2C9-C253-4F63-8891-E8E36F3394D2}" dt="2023-09-28T09:35:24.818" v="783" actId="20577"/>
          <ac:spMkLst>
            <pc:docMk/>
            <pc:sldMk cId="3686005762" sldId="270"/>
            <ac:spMk id="2" creationId="{803C33DD-1B90-4F38-44F0-28CDC8659F54}"/>
          </ac:spMkLst>
        </pc:spChg>
        <pc:spChg chg="del">
          <ac:chgData name="Jan Skriver" userId="f3c87ba2-dcd8-4067-91e4-06fb7e2d6e6f" providerId="ADAL" clId="{995CA2C9-C253-4F63-8891-E8E36F3394D2}" dt="2023-09-28T09:34:55.868" v="776"/>
          <ac:spMkLst>
            <pc:docMk/>
            <pc:sldMk cId="3686005762" sldId="270"/>
            <ac:spMk id="3" creationId="{729B2D19-511D-F4C8-0F61-A64906CF8368}"/>
          </ac:spMkLst>
        </pc:spChg>
        <pc:spChg chg="mod">
          <ac:chgData name="Jan Skriver" userId="f3c87ba2-dcd8-4067-91e4-06fb7e2d6e6f" providerId="ADAL" clId="{995CA2C9-C253-4F63-8891-E8E36F3394D2}" dt="2023-09-28T09:35:47.390" v="791" actId="20577"/>
          <ac:spMkLst>
            <pc:docMk/>
            <pc:sldMk cId="3686005762" sldId="270"/>
            <ac:spMk id="4" creationId="{595C1DAE-E923-ED3F-23AE-578E45C96029}"/>
          </ac:spMkLst>
        </pc:spChg>
        <pc:spChg chg="mod">
          <ac:chgData name="Jan Skriver" userId="f3c87ba2-dcd8-4067-91e4-06fb7e2d6e6f" providerId="ADAL" clId="{995CA2C9-C253-4F63-8891-E8E36F3394D2}" dt="2023-09-28T09:34:41.260" v="764" actId="20577"/>
          <ac:spMkLst>
            <pc:docMk/>
            <pc:sldMk cId="3686005762" sldId="270"/>
            <ac:spMk id="6" creationId="{656955D2-44F8-CADE-450A-E8BE74D19BAF}"/>
          </ac:spMkLst>
        </pc:spChg>
        <pc:picChg chg="add mod">
          <ac:chgData name="Jan Skriver" userId="f3c87ba2-dcd8-4067-91e4-06fb7e2d6e6f" providerId="ADAL" clId="{995CA2C9-C253-4F63-8891-E8E36F3394D2}" dt="2023-09-28T09:34:58.760" v="778" actId="962"/>
          <ac:picMkLst>
            <pc:docMk/>
            <pc:sldMk cId="3686005762" sldId="270"/>
            <ac:picMk id="7" creationId="{6B98D2D3-FD42-5EE0-A528-119AF5145083}"/>
          </ac:picMkLst>
        </pc:picChg>
      </pc:sldChg>
      <pc:sldMasterChg chg="delSldLayout">
        <pc:chgData name="Jan Skriver" userId="f3c87ba2-dcd8-4067-91e4-06fb7e2d6e6f" providerId="ADAL" clId="{995CA2C9-C253-4F63-8891-E8E36F3394D2}" dt="2023-09-28T09:03:20.251" v="158" actId="47"/>
        <pc:sldMasterMkLst>
          <pc:docMk/>
          <pc:sldMasterMk cId="2867107466" sldId="2147483670"/>
        </pc:sldMasterMkLst>
        <pc:sldLayoutChg chg="del">
          <pc:chgData name="Jan Skriver" userId="f3c87ba2-dcd8-4067-91e4-06fb7e2d6e6f" providerId="ADAL" clId="{995CA2C9-C253-4F63-8891-E8E36F3394D2}" dt="2023-09-28T09:03:20.251" v="158" actId="47"/>
          <pc:sldLayoutMkLst>
            <pc:docMk/>
            <pc:sldMasterMk cId="2867107466" sldId="2147483670"/>
            <pc:sldLayoutMk cId="42650080" sldId="214748373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1E507-91B8-3F4A-832B-C5A882D26CD6}"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DCF8B-86D4-394B-8353-02DD34AB9A36}" type="slidenum">
              <a:rPr lang="en-US" smtClean="0"/>
              <a:t>‹#›</a:t>
            </a:fld>
            <a:endParaRPr lang="en-US"/>
          </a:p>
        </p:txBody>
      </p:sp>
    </p:spTree>
    <p:extLst>
      <p:ext uri="{BB962C8B-B14F-4D97-AF65-F5344CB8AC3E}">
        <p14:creationId xmlns:p14="http://schemas.microsoft.com/office/powerpoint/2010/main" val="281147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847-F952-0D71-DC1B-FE5BA20468B8}"/>
              </a:ext>
            </a:extLst>
          </p:cNvPr>
          <p:cNvSpPr>
            <a:spLocks noGrp="1"/>
          </p:cNvSpPr>
          <p:nvPr>
            <p:ph type="title" hasCustomPrompt="1"/>
          </p:nvPr>
        </p:nvSpPr>
        <p:spPr>
          <a:xfrm>
            <a:off x="234000" y="1362075"/>
            <a:ext cx="5752463" cy="1460949"/>
          </a:xfrm>
        </p:spPr>
        <p:txBody>
          <a:bodyPr anchor="b"/>
          <a:lstStyle>
            <a:lvl1pPr>
              <a:lnSpc>
                <a:spcPct val="85000"/>
              </a:lnSpc>
              <a:defRPr sz="3800" spc="-60" baseline="0"/>
            </a:lvl1pPr>
          </a:lstStyle>
          <a:p>
            <a:r>
              <a:rPr lang="en-GB" noProof="0"/>
              <a:t>Click to add a headline of maximum two lines</a:t>
            </a:r>
          </a:p>
        </p:txBody>
      </p:sp>
      <p:sp>
        <p:nvSpPr>
          <p:cNvPr id="8" name="Text Placeholder 7">
            <a:extLst>
              <a:ext uri="{FF2B5EF4-FFF2-40B4-BE49-F238E27FC236}">
                <a16:creationId xmlns:a16="http://schemas.microsoft.com/office/drawing/2014/main" id="{65DA65ED-A9C4-D9E4-CCD5-02B93EB19AB5}"/>
              </a:ext>
            </a:extLst>
          </p:cNvPr>
          <p:cNvSpPr>
            <a:spLocks noGrp="1"/>
          </p:cNvSpPr>
          <p:nvPr>
            <p:ph type="body" sz="quarter" idx="13" hasCustomPrompt="1"/>
          </p:nvPr>
        </p:nvSpPr>
        <p:spPr>
          <a:xfrm>
            <a:off x="234000" y="3080768"/>
            <a:ext cx="3544250" cy="241298"/>
          </a:xfrm>
        </p:spPr>
        <p:txBody>
          <a:bodyPr/>
          <a:lstStyle>
            <a:lvl1pPr marL="0" indent="0">
              <a:spcAft>
                <a:spcPts val="0"/>
              </a:spcAft>
              <a:buNone/>
              <a:defRPr>
                <a:solidFill>
                  <a:schemeClr val="tx2"/>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a:t>Name Surname of the presenter</a:t>
            </a:r>
          </a:p>
        </p:txBody>
      </p:sp>
      <p:sp>
        <p:nvSpPr>
          <p:cNvPr id="4" name="Text Placeholder 3">
            <a:extLst>
              <a:ext uri="{FF2B5EF4-FFF2-40B4-BE49-F238E27FC236}">
                <a16:creationId xmlns:a16="http://schemas.microsoft.com/office/drawing/2014/main" id="{8AB153D8-3298-3D9A-F662-D3DFE2A069FD}"/>
              </a:ext>
            </a:extLst>
          </p:cNvPr>
          <p:cNvSpPr>
            <a:spLocks noGrp="1"/>
          </p:cNvSpPr>
          <p:nvPr>
            <p:ph type="body" sz="quarter" idx="14" hasCustomPrompt="1"/>
          </p:nvPr>
        </p:nvSpPr>
        <p:spPr>
          <a:xfrm>
            <a:off x="234000" y="3322065"/>
            <a:ext cx="3544887" cy="241298"/>
          </a:xfrm>
        </p:spPr>
        <p:txBody>
          <a:bodyPr/>
          <a:lstStyle>
            <a:lvl1pPr marL="0" indent="0">
              <a:buNone/>
              <a:defRPr sz="1200">
                <a:solidFill>
                  <a:schemeClr val="tx2"/>
                </a:solidFill>
              </a:defRPr>
            </a:lvl1pPr>
          </a:lstStyle>
          <a:p>
            <a:pPr lvl="0"/>
            <a:r>
              <a:rPr lang="en-GB" noProof="0"/>
              <a:t>Title, Date and Place</a:t>
            </a:r>
          </a:p>
        </p:txBody>
      </p:sp>
      <p:sp>
        <p:nvSpPr>
          <p:cNvPr id="3" name="Freeform 2">
            <a:extLst>
              <a:ext uri="{FF2B5EF4-FFF2-40B4-BE49-F238E27FC236}">
                <a16:creationId xmlns:a16="http://schemas.microsoft.com/office/drawing/2014/main" id="{DD4E6860-D42F-3E0D-8731-2677C7CF56E2}"/>
              </a:ext>
            </a:extLst>
          </p:cNvPr>
          <p:cNvSpPr/>
          <p:nvPr userDrawn="1"/>
        </p:nvSpPr>
        <p:spPr>
          <a:xfrm>
            <a:off x="234000" y="234000"/>
            <a:ext cx="1216975" cy="288017"/>
          </a:xfrm>
          <a:custGeom>
            <a:avLst/>
            <a:gdLst>
              <a:gd name="connsiteX0" fmla="*/ 536936 w 1461050"/>
              <a:gd name="connsiteY0" fmla="*/ 188723 h 345781"/>
              <a:gd name="connsiteX1" fmla="*/ 508628 w 1461050"/>
              <a:gd name="connsiteY1" fmla="*/ 216932 h 345781"/>
              <a:gd name="connsiteX2" fmla="*/ 508628 w 1461050"/>
              <a:gd name="connsiteY2" fmla="*/ 285906 h 345781"/>
              <a:gd name="connsiteX3" fmla="*/ 536936 w 1461050"/>
              <a:gd name="connsiteY3" fmla="*/ 314115 h 345781"/>
              <a:gd name="connsiteX4" fmla="*/ 590447 w 1461050"/>
              <a:gd name="connsiteY4" fmla="*/ 314115 h 345781"/>
              <a:gd name="connsiteX5" fmla="*/ 618755 w 1461050"/>
              <a:gd name="connsiteY5" fmla="*/ 285906 h 345781"/>
              <a:gd name="connsiteX6" fmla="*/ 618755 w 1461050"/>
              <a:gd name="connsiteY6" fmla="*/ 216932 h 345781"/>
              <a:gd name="connsiteX7" fmla="*/ 590447 w 1461050"/>
              <a:gd name="connsiteY7" fmla="*/ 188723 h 345781"/>
              <a:gd name="connsiteX8" fmla="*/ 229933 w 1461050"/>
              <a:gd name="connsiteY8" fmla="*/ 188723 h 345781"/>
              <a:gd name="connsiteX9" fmla="*/ 201625 w 1461050"/>
              <a:gd name="connsiteY9" fmla="*/ 216932 h 345781"/>
              <a:gd name="connsiteX10" fmla="*/ 201625 w 1461050"/>
              <a:gd name="connsiteY10" fmla="*/ 285906 h 345781"/>
              <a:gd name="connsiteX11" fmla="*/ 229933 w 1461050"/>
              <a:gd name="connsiteY11" fmla="*/ 314115 h 345781"/>
              <a:gd name="connsiteX12" fmla="*/ 283444 w 1461050"/>
              <a:gd name="connsiteY12" fmla="*/ 314115 h 345781"/>
              <a:gd name="connsiteX13" fmla="*/ 311752 w 1461050"/>
              <a:gd name="connsiteY13" fmla="*/ 285906 h 345781"/>
              <a:gd name="connsiteX14" fmla="*/ 311752 w 1461050"/>
              <a:gd name="connsiteY14" fmla="*/ 216932 h 345781"/>
              <a:gd name="connsiteX15" fmla="*/ 283444 w 1461050"/>
              <a:gd name="connsiteY15" fmla="*/ 188723 h 345781"/>
              <a:gd name="connsiteX16" fmla="*/ 1245180 w 1461050"/>
              <a:gd name="connsiteY16" fmla="*/ 157239 h 345781"/>
              <a:gd name="connsiteX17" fmla="*/ 1284628 w 1461050"/>
              <a:gd name="connsiteY17" fmla="*/ 157239 h 345781"/>
              <a:gd name="connsiteX18" fmla="*/ 1347636 w 1461050"/>
              <a:gd name="connsiteY18" fmla="*/ 220026 h 345781"/>
              <a:gd name="connsiteX19" fmla="*/ 1347636 w 1461050"/>
              <a:gd name="connsiteY19" fmla="*/ 345599 h 345781"/>
              <a:gd name="connsiteX20" fmla="*/ 1312936 w 1461050"/>
              <a:gd name="connsiteY20" fmla="*/ 345599 h 345781"/>
              <a:gd name="connsiteX21" fmla="*/ 1312936 w 1461050"/>
              <a:gd name="connsiteY21" fmla="*/ 216932 h 345781"/>
              <a:gd name="connsiteX22" fmla="*/ 1284628 w 1461050"/>
              <a:gd name="connsiteY22" fmla="*/ 188723 h 345781"/>
              <a:gd name="connsiteX23" fmla="*/ 1245180 w 1461050"/>
              <a:gd name="connsiteY23" fmla="*/ 188723 h 345781"/>
              <a:gd name="connsiteX24" fmla="*/ 1216872 w 1461050"/>
              <a:gd name="connsiteY24" fmla="*/ 216932 h 345781"/>
              <a:gd name="connsiteX25" fmla="*/ 1216872 w 1461050"/>
              <a:gd name="connsiteY25" fmla="*/ 345599 h 345781"/>
              <a:gd name="connsiteX26" fmla="*/ 1182172 w 1461050"/>
              <a:gd name="connsiteY26" fmla="*/ 345599 h 345781"/>
              <a:gd name="connsiteX27" fmla="*/ 1182172 w 1461050"/>
              <a:gd name="connsiteY27" fmla="*/ 220026 h 345781"/>
              <a:gd name="connsiteX28" fmla="*/ 1245180 w 1461050"/>
              <a:gd name="connsiteY28" fmla="*/ 157239 h 345781"/>
              <a:gd name="connsiteX29" fmla="*/ 1037528 w 1461050"/>
              <a:gd name="connsiteY29" fmla="*/ 157239 h 345781"/>
              <a:gd name="connsiteX30" fmla="*/ 1091039 w 1461050"/>
              <a:gd name="connsiteY30" fmla="*/ 157239 h 345781"/>
              <a:gd name="connsiteX31" fmla="*/ 1154047 w 1461050"/>
              <a:gd name="connsiteY31" fmla="*/ 220208 h 345781"/>
              <a:gd name="connsiteX32" fmla="*/ 1154047 w 1461050"/>
              <a:gd name="connsiteY32" fmla="*/ 345781 h 345781"/>
              <a:gd name="connsiteX33" fmla="*/ 1119347 w 1461050"/>
              <a:gd name="connsiteY33" fmla="*/ 345781 h 345781"/>
              <a:gd name="connsiteX34" fmla="*/ 1119347 w 1461050"/>
              <a:gd name="connsiteY34" fmla="*/ 217114 h 345781"/>
              <a:gd name="connsiteX35" fmla="*/ 1091039 w 1461050"/>
              <a:gd name="connsiteY35" fmla="*/ 188905 h 345781"/>
              <a:gd name="connsiteX36" fmla="*/ 1037528 w 1461050"/>
              <a:gd name="connsiteY36" fmla="*/ 188905 h 345781"/>
              <a:gd name="connsiteX37" fmla="*/ 1009220 w 1461050"/>
              <a:gd name="connsiteY37" fmla="*/ 217114 h 345781"/>
              <a:gd name="connsiteX38" fmla="*/ 1009220 w 1461050"/>
              <a:gd name="connsiteY38" fmla="*/ 286088 h 345781"/>
              <a:gd name="connsiteX39" fmla="*/ 1037528 w 1461050"/>
              <a:gd name="connsiteY39" fmla="*/ 314297 h 345781"/>
              <a:gd name="connsiteX40" fmla="*/ 1108389 w 1461050"/>
              <a:gd name="connsiteY40" fmla="*/ 314297 h 345781"/>
              <a:gd name="connsiteX41" fmla="*/ 1076976 w 1461050"/>
              <a:gd name="connsiteY41" fmla="*/ 345599 h 345781"/>
              <a:gd name="connsiteX42" fmla="*/ 1037528 w 1461050"/>
              <a:gd name="connsiteY42" fmla="*/ 345599 h 345781"/>
              <a:gd name="connsiteX43" fmla="*/ 974520 w 1461050"/>
              <a:gd name="connsiteY43" fmla="*/ 282812 h 345781"/>
              <a:gd name="connsiteX44" fmla="*/ 974520 w 1461050"/>
              <a:gd name="connsiteY44" fmla="*/ 220026 h 345781"/>
              <a:gd name="connsiteX45" fmla="*/ 1037528 w 1461050"/>
              <a:gd name="connsiteY45" fmla="*/ 157239 h 345781"/>
              <a:gd name="connsiteX46" fmla="*/ 732168 w 1461050"/>
              <a:gd name="connsiteY46" fmla="*/ 157239 h 345781"/>
              <a:gd name="connsiteX47" fmla="*/ 777826 w 1461050"/>
              <a:gd name="connsiteY47" fmla="*/ 157239 h 345781"/>
              <a:gd name="connsiteX48" fmla="*/ 813987 w 1461050"/>
              <a:gd name="connsiteY48" fmla="*/ 172526 h 345781"/>
              <a:gd name="connsiteX49" fmla="*/ 850148 w 1461050"/>
              <a:gd name="connsiteY49" fmla="*/ 157239 h 345781"/>
              <a:gd name="connsiteX50" fmla="*/ 895806 w 1461050"/>
              <a:gd name="connsiteY50" fmla="*/ 157239 h 345781"/>
              <a:gd name="connsiteX51" fmla="*/ 946212 w 1461050"/>
              <a:gd name="connsiteY51" fmla="*/ 207468 h 345781"/>
              <a:gd name="connsiteX52" fmla="*/ 946212 w 1461050"/>
              <a:gd name="connsiteY52" fmla="*/ 345599 h 345781"/>
              <a:gd name="connsiteX53" fmla="*/ 911512 w 1461050"/>
              <a:gd name="connsiteY53" fmla="*/ 345599 h 345781"/>
              <a:gd name="connsiteX54" fmla="*/ 911512 w 1461050"/>
              <a:gd name="connsiteY54" fmla="*/ 207468 h 345781"/>
              <a:gd name="connsiteX55" fmla="*/ 892701 w 1461050"/>
              <a:gd name="connsiteY55" fmla="*/ 188723 h 345781"/>
              <a:gd name="connsiteX56" fmla="*/ 850148 w 1461050"/>
              <a:gd name="connsiteY56" fmla="*/ 188723 h 345781"/>
              <a:gd name="connsiteX57" fmla="*/ 831337 w 1461050"/>
              <a:gd name="connsiteY57" fmla="*/ 207468 h 345781"/>
              <a:gd name="connsiteX58" fmla="*/ 831337 w 1461050"/>
              <a:gd name="connsiteY58" fmla="*/ 345599 h 345781"/>
              <a:gd name="connsiteX59" fmla="*/ 796637 w 1461050"/>
              <a:gd name="connsiteY59" fmla="*/ 345599 h 345781"/>
              <a:gd name="connsiteX60" fmla="*/ 796637 w 1461050"/>
              <a:gd name="connsiteY60" fmla="*/ 207468 h 345781"/>
              <a:gd name="connsiteX61" fmla="*/ 777826 w 1461050"/>
              <a:gd name="connsiteY61" fmla="*/ 188723 h 345781"/>
              <a:gd name="connsiteX62" fmla="*/ 735273 w 1461050"/>
              <a:gd name="connsiteY62" fmla="*/ 188723 h 345781"/>
              <a:gd name="connsiteX63" fmla="*/ 716462 w 1461050"/>
              <a:gd name="connsiteY63" fmla="*/ 207468 h 345781"/>
              <a:gd name="connsiteX64" fmla="*/ 716462 w 1461050"/>
              <a:gd name="connsiteY64" fmla="*/ 345599 h 345781"/>
              <a:gd name="connsiteX65" fmla="*/ 681762 w 1461050"/>
              <a:gd name="connsiteY65" fmla="*/ 345599 h 345781"/>
              <a:gd name="connsiteX66" fmla="*/ 681762 w 1461050"/>
              <a:gd name="connsiteY66" fmla="*/ 207468 h 345781"/>
              <a:gd name="connsiteX67" fmla="*/ 732168 w 1461050"/>
              <a:gd name="connsiteY67" fmla="*/ 157239 h 345781"/>
              <a:gd name="connsiteX68" fmla="*/ 536936 w 1461050"/>
              <a:gd name="connsiteY68" fmla="*/ 157239 h 345781"/>
              <a:gd name="connsiteX69" fmla="*/ 590447 w 1461050"/>
              <a:gd name="connsiteY69" fmla="*/ 157239 h 345781"/>
              <a:gd name="connsiteX70" fmla="*/ 653455 w 1461050"/>
              <a:gd name="connsiteY70" fmla="*/ 220026 h 345781"/>
              <a:gd name="connsiteX71" fmla="*/ 653455 w 1461050"/>
              <a:gd name="connsiteY71" fmla="*/ 282812 h 345781"/>
              <a:gd name="connsiteX72" fmla="*/ 590447 w 1461050"/>
              <a:gd name="connsiteY72" fmla="*/ 345599 h 345781"/>
              <a:gd name="connsiteX73" fmla="*/ 536936 w 1461050"/>
              <a:gd name="connsiteY73" fmla="*/ 345599 h 345781"/>
              <a:gd name="connsiteX74" fmla="*/ 473928 w 1461050"/>
              <a:gd name="connsiteY74" fmla="*/ 282812 h 345781"/>
              <a:gd name="connsiteX75" fmla="*/ 473928 w 1461050"/>
              <a:gd name="connsiteY75" fmla="*/ 220026 h 345781"/>
              <a:gd name="connsiteX76" fmla="*/ 536936 w 1461050"/>
              <a:gd name="connsiteY76" fmla="*/ 157239 h 345781"/>
              <a:gd name="connsiteX77" fmla="*/ 424983 w 1461050"/>
              <a:gd name="connsiteY77" fmla="*/ 157239 h 345781"/>
              <a:gd name="connsiteX78" fmla="*/ 459683 w 1461050"/>
              <a:gd name="connsiteY78" fmla="*/ 157239 h 345781"/>
              <a:gd name="connsiteX79" fmla="*/ 459683 w 1461050"/>
              <a:gd name="connsiteY79" fmla="*/ 188723 h 345781"/>
              <a:gd name="connsiteX80" fmla="*/ 428270 w 1461050"/>
              <a:gd name="connsiteY80" fmla="*/ 188723 h 345781"/>
              <a:gd name="connsiteX81" fmla="*/ 409459 w 1461050"/>
              <a:gd name="connsiteY81" fmla="*/ 207468 h 345781"/>
              <a:gd name="connsiteX82" fmla="*/ 409459 w 1461050"/>
              <a:gd name="connsiteY82" fmla="*/ 345599 h 345781"/>
              <a:gd name="connsiteX83" fmla="*/ 374759 w 1461050"/>
              <a:gd name="connsiteY83" fmla="*/ 345599 h 345781"/>
              <a:gd name="connsiteX84" fmla="*/ 374759 w 1461050"/>
              <a:gd name="connsiteY84" fmla="*/ 207468 h 345781"/>
              <a:gd name="connsiteX85" fmla="*/ 424983 w 1461050"/>
              <a:gd name="connsiteY85" fmla="*/ 157239 h 345781"/>
              <a:gd name="connsiteX86" fmla="*/ 229933 w 1461050"/>
              <a:gd name="connsiteY86" fmla="*/ 157239 h 345781"/>
              <a:gd name="connsiteX87" fmla="*/ 283444 w 1461050"/>
              <a:gd name="connsiteY87" fmla="*/ 157239 h 345781"/>
              <a:gd name="connsiteX88" fmla="*/ 346452 w 1461050"/>
              <a:gd name="connsiteY88" fmla="*/ 220026 h 345781"/>
              <a:gd name="connsiteX89" fmla="*/ 346452 w 1461050"/>
              <a:gd name="connsiteY89" fmla="*/ 282812 h 345781"/>
              <a:gd name="connsiteX90" fmla="*/ 283444 w 1461050"/>
              <a:gd name="connsiteY90" fmla="*/ 345599 h 345781"/>
              <a:gd name="connsiteX91" fmla="*/ 229933 w 1461050"/>
              <a:gd name="connsiteY91" fmla="*/ 345599 h 345781"/>
              <a:gd name="connsiteX92" fmla="*/ 166925 w 1461050"/>
              <a:gd name="connsiteY92" fmla="*/ 282812 h 345781"/>
              <a:gd name="connsiteX93" fmla="*/ 166925 w 1461050"/>
              <a:gd name="connsiteY93" fmla="*/ 220026 h 345781"/>
              <a:gd name="connsiteX94" fmla="*/ 229933 w 1461050"/>
              <a:gd name="connsiteY94" fmla="*/ 157239 h 345781"/>
              <a:gd name="connsiteX95" fmla="*/ 63008 w 1461050"/>
              <a:gd name="connsiteY95" fmla="*/ 157239 h 345781"/>
              <a:gd name="connsiteX96" fmla="*/ 147931 w 1461050"/>
              <a:gd name="connsiteY96" fmla="*/ 157239 h 345781"/>
              <a:gd name="connsiteX97" fmla="*/ 147931 w 1461050"/>
              <a:gd name="connsiteY97" fmla="*/ 188905 h 345781"/>
              <a:gd name="connsiteX98" fmla="*/ 63008 w 1461050"/>
              <a:gd name="connsiteY98" fmla="*/ 188905 h 345781"/>
              <a:gd name="connsiteX99" fmla="*/ 34700 w 1461050"/>
              <a:gd name="connsiteY99" fmla="*/ 217114 h 345781"/>
              <a:gd name="connsiteX100" fmla="*/ 34700 w 1461050"/>
              <a:gd name="connsiteY100" fmla="*/ 286088 h 345781"/>
              <a:gd name="connsiteX101" fmla="*/ 63008 w 1461050"/>
              <a:gd name="connsiteY101" fmla="*/ 314297 h 345781"/>
              <a:gd name="connsiteX102" fmla="*/ 147931 w 1461050"/>
              <a:gd name="connsiteY102" fmla="*/ 314297 h 345781"/>
              <a:gd name="connsiteX103" fmla="*/ 147931 w 1461050"/>
              <a:gd name="connsiteY103" fmla="*/ 345599 h 345781"/>
              <a:gd name="connsiteX104" fmla="*/ 63008 w 1461050"/>
              <a:gd name="connsiteY104" fmla="*/ 345599 h 345781"/>
              <a:gd name="connsiteX105" fmla="*/ 0 w 1461050"/>
              <a:gd name="connsiteY105" fmla="*/ 282812 h 345781"/>
              <a:gd name="connsiteX106" fmla="*/ 0 w 1461050"/>
              <a:gd name="connsiteY106" fmla="*/ 220026 h 345781"/>
              <a:gd name="connsiteX107" fmla="*/ 63008 w 1461050"/>
              <a:gd name="connsiteY107" fmla="*/ 157239 h 345781"/>
              <a:gd name="connsiteX108" fmla="*/ 1375944 w 1461050"/>
              <a:gd name="connsiteY108" fmla="*/ 119567 h 345781"/>
              <a:gd name="connsiteX109" fmla="*/ 1410644 w 1461050"/>
              <a:gd name="connsiteY109" fmla="*/ 119567 h 345781"/>
              <a:gd name="connsiteX110" fmla="*/ 1410644 w 1461050"/>
              <a:gd name="connsiteY110" fmla="*/ 157239 h 345781"/>
              <a:gd name="connsiteX111" fmla="*/ 1461050 w 1461050"/>
              <a:gd name="connsiteY111" fmla="*/ 157239 h 345781"/>
              <a:gd name="connsiteX112" fmla="*/ 1461050 w 1461050"/>
              <a:gd name="connsiteY112" fmla="*/ 188723 h 345781"/>
              <a:gd name="connsiteX113" fmla="*/ 1461050 w 1461050"/>
              <a:gd name="connsiteY113" fmla="*/ 188905 h 345781"/>
              <a:gd name="connsiteX114" fmla="*/ 1410827 w 1461050"/>
              <a:gd name="connsiteY114" fmla="*/ 188905 h 345781"/>
              <a:gd name="connsiteX115" fmla="*/ 1410827 w 1461050"/>
              <a:gd name="connsiteY115" fmla="*/ 295552 h 345781"/>
              <a:gd name="connsiteX116" fmla="*/ 1429638 w 1461050"/>
              <a:gd name="connsiteY116" fmla="*/ 314297 h 345781"/>
              <a:gd name="connsiteX117" fmla="*/ 1461050 w 1461050"/>
              <a:gd name="connsiteY117" fmla="*/ 314297 h 345781"/>
              <a:gd name="connsiteX118" fmla="*/ 1461050 w 1461050"/>
              <a:gd name="connsiteY118" fmla="*/ 345599 h 345781"/>
              <a:gd name="connsiteX119" fmla="*/ 1426350 w 1461050"/>
              <a:gd name="connsiteY119" fmla="*/ 345599 h 345781"/>
              <a:gd name="connsiteX120" fmla="*/ 1375944 w 1461050"/>
              <a:gd name="connsiteY120" fmla="*/ 295370 h 345781"/>
              <a:gd name="connsiteX121" fmla="*/ 340242 w 1461050"/>
              <a:gd name="connsiteY121" fmla="*/ 20018 h 345781"/>
              <a:gd name="connsiteX122" fmla="*/ 340242 w 1461050"/>
              <a:gd name="connsiteY122" fmla="*/ 87355 h 345781"/>
              <a:gd name="connsiteX123" fmla="*/ 363984 w 1461050"/>
              <a:gd name="connsiteY123" fmla="*/ 87355 h 345781"/>
              <a:gd name="connsiteX124" fmla="*/ 386813 w 1461050"/>
              <a:gd name="connsiteY124" fmla="*/ 54050 h 345781"/>
              <a:gd name="connsiteX125" fmla="*/ 363984 w 1461050"/>
              <a:gd name="connsiteY125" fmla="*/ 20018 h 345781"/>
              <a:gd name="connsiteX126" fmla="*/ 152131 w 1461050"/>
              <a:gd name="connsiteY126" fmla="*/ 16378 h 345781"/>
              <a:gd name="connsiteX127" fmla="*/ 135877 w 1461050"/>
              <a:gd name="connsiteY127" fmla="*/ 63332 h 345781"/>
              <a:gd name="connsiteX128" fmla="*/ 168203 w 1461050"/>
              <a:gd name="connsiteY128" fmla="*/ 63332 h 345781"/>
              <a:gd name="connsiteX129" fmla="*/ 516298 w 1461050"/>
              <a:gd name="connsiteY129" fmla="*/ 2729 h 345781"/>
              <a:gd name="connsiteX130" fmla="*/ 537666 w 1461050"/>
              <a:gd name="connsiteY130" fmla="*/ 2729 h 345781"/>
              <a:gd name="connsiteX131" fmla="*/ 537666 w 1461050"/>
              <a:gd name="connsiteY131" fmla="*/ 104644 h 345781"/>
              <a:gd name="connsiteX132" fmla="*/ 516298 w 1461050"/>
              <a:gd name="connsiteY132" fmla="*/ 104644 h 345781"/>
              <a:gd name="connsiteX133" fmla="*/ 407998 w 1461050"/>
              <a:gd name="connsiteY133" fmla="*/ 2729 h 345781"/>
              <a:gd name="connsiteX134" fmla="*/ 430827 w 1461050"/>
              <a:gd name="connsiteY134" fmla="*/ 2729 h 345781"/>
              <a:gd name="connsiteX135" fmla="*/ 458222 w 1461050"/>
              <a:gd name="connsiteY135" fmla="*/ 87173 h 345781"/>
              <a:gd name="connsiteX136" fmla="*/ 485616 w 1461050"/>
              <a:gd name="connsiteY136" fmla="*/ 2729 h 345781"/>
              <a:gd name="connsiteX137" fmla="*/ 508445 w 1461050"/>
              <a:gd name="connsiteY137" fmla="*/ 2729 h 345781"/>
              <a:gd name="connsiteX138" fmla="*/ 474658 w 1461050"/>
              <a:gd name="connsiteY138" fmla="*/ 104644 h 345781"/>
              <a:gd name="connsiteX139" fmla="*/ 441785 w 1461050"/>
              <a:gd name="connsiteY139" fmla="*/ 104644 h 345781"/>
              <a:gd name="connsiteX140" fmla="*/ 318874 w 1461050"/>
              <a:gd name="connsiteY140" fmla="*/ 2729 h 345781"/>
              <a:gd name="connsiteX141" fmla="*/ 363984 w 1461050"/>
              <a:gd name="connsiteY141" fmla="*/ 2729 h 345781"/>
              <a:gd name="connsiteX142" fmla="*/ 408363 w 1461050"/>
              <a:gd name="connsiteY142" fmla="*/ 54050 h 345781"/>
              <a:gd name="connsiteX143" fmla="*/ 363801 w 1461050"/>
              <a:gd name="connsiteY143" fmla="*/ 104644 h 345781"/>
              <a:gd name="connsiteX144" fmla="*/ 318874 w 1461050"/>
              <a:gd name="connsiteY144" fmla="*/ 104644 h 345781"/>
              <a:gd name="connsiteX145" fmla="*/ 211121 w 1461050"/>
              <a:gd name="connsiteY145" fmla="*/ 2729 h 345781"/>
              <a:gd name="connsiteX146" fmla="*/ 245638 w 1461050"/>
              <a:gd name="connsiteY146" fmla="*/ 2729 h 345781"/>
              <a:gd name="connsiteX147" fmla="*/ 280704 w 1461050"/>
              <a:gd name="connsiteY147" fmla="*/ 79711 h 345781"/>
              <a:gd name="connsiteX148" fmla="*/ 280704 w 1461050"/>
              <a:gd name="connsiteY148" fmla="*/ 2729 h 345781"/>
              <a:gd name="connsiteX149" fmla="*/ 301706 w 1461050"/>
              <a:gd name="connsiteY149" fmla="*/ 2729 h 345781"/>
              <a:gd name="connsiteX150" fmla="*/ 301706 w 1461050"/>
              <a:gd name="connsiteY150" fmla="*/ 104644 h 345781"/>
              <a:gd name="connsiteX151" fmla="*/ 271755 w 1461050"/>
              <a:gd name="connsiteY151" fmla="*/ 104644 h 345781"/>
              <a:gd name="connsiteX152" fmla="*/ 232124 w 1461050"/>
              <a:gd name="connsiteY152" fmla="*/ 18926 h 345781"/>
              <a:gd name="connsiteX153" fmla="*/ 232124 w 1461050"/>
              <a:gd name="connsiteY153" fmla="*/ 104644 h 345781"/>
              <a:gd name="connsiteX154" fmla="*/ 211121 w 1461050"/>
              <a:gd name="connsiteY154" fmla="*/ 104644 h 345781"/>
              <a:gd name="connsiteX155" fmla="*/ 134599 w 1461050"/>
              <a:gd name="connsiteY155" fmla="*/ 2729 h 345781"/>
              <a:gd name="connsiteX156" fmla="*/ 169299 w 1461050"/>
              <a:gd name="connsiteY156" fmla="*/ 2729 h 345781"/>
              <a:gd name="connsiteX157" fmla="*/ 204546 w 1461050"/>
              <a:gd name="connsiteY157" fmla="*/ 104644 h 345781"/>
              <a:gd name="connsiteX158" fmla="*/ 182448 w 1461050"/>
              <a:gd name="connsiteY158" fmla="*/ 104644 h 345781"/>
              <a:gd name="connsiteX159" fmla="*/ 174412 w 1461050"/>
              <a:gd name="connsiteY159" fmla="*/ 81167 h 345781"/>
              <a:gd name="connsiteX160" fmla="*/ 129850 w 1461050"/>
              <a:gd name="connsiteY160" fmla="*/ 81167 h 345781"/>
              <a:gd name="connsiteX161" fmla="*/ 121814 w 1461050"/>
              <a:gd name="connsiteY161" fmla="*/ 104644 h 345781"/>
              <a:gd name="connsiteX162" fmla="*/ 99716 w 1461050"/>
              <a:gd name="connsiteY162" fmla="*/ 104644 h 345781"/>
              <a:gd name="connsiteX163" fmla="*/ 615468 w 1461050"/>
              <a:gd name="connsiteY163" fmla="*/ 2547 h 345781"/>
              <a:gd name="connsiteX164" fmla="*/ 646698 w 1461050"/>
              <a:gd name="connsiteY164" fmla="*/ 2547 h 345781"/>
              <a:gd name="connsiteX165" fmla="*/ 598300 w 1461050"/>
              <a:gd name="connsiteY165" fmla="*/ 50229 h 345781"/>
              <a:gd name="connsiteX166" fmla="*/ 650533 w 1461050"/>
              <a:gd name="connsiteY166" fmla="*/ 104462 h 345781"/>
              <a:gd name="connsiteX167" fmla="*/ 620581 w 1461050"/>
              <a:gd name="connsiteY167" fmla="*/ 104462 h 345781"/>
              <a:gd name="connsiteX168" fmla="*/ 576750 w 1461050"/>
              <a:gd name="connsiteY168" fmla="*/ 58054 h 345781"/>
              <a:gd name="connsiteX169" fmla="*/ 576750 w 1461050"/>
              <a:gd name="connsiteY169" fmla="*/ 104644 h 345781"/>
              <a:gd name="connsiteX170" fmla="*/ 555382 w 1461050"/>
              <a:gd name="connsiteY170" fmla="*/ 104644 h 345781"/>
              <a:gd name="connsiteX171" fmla="*/ 555382 w 1461050"/>
              <a:gd name="connsiteY171" fmla="*/ 2729 h 345781"/>
              <a:gd name="connsiteX172" fmla="*/ 576750 w 1461050"/>
              <a:gd name="connsiteY172" fmla="*/ 2729 h 345781"/>
              <a:gd name="connsiteX173" fmla="*/ 576750 w 1461050"/>
              <a:gd name="connsiteY173" fmla="*/ 43859 h 345781"/>
              <a:gd name="connsiteX174" fmla="*/ 50954 w 1461050"/>
              <a:gd name="connsiteY174" fmla="*/ 0 h 345781"/>
              <a:gd name="connsiteX175" fmla="*/ 97708 w 1461050"/>
              <a:gd name="connsiteY175" fmla="*/ 34942 h 345781"/>
              <a:gd name="connsiteX176" fmla="*/ 75244 w 1461050"/>
              <a:gd name="connsiteY176" fmla="*/ 34942 h 345781"/>
              <a:gd name="connsiteX177" fmla="*/ 51319 w 1461050"/>
              <a:gd name="connsiteY177" fmla="*/ 15287 h 345781"/>
              <a:gd name="connsiteX178" fmla="*/ 29404 w 1461050"/>
              <a:gd name="connsiteY178" fmla="*/ 30028 h 345781"/>
              <a:gd name="connsiteX179" fmla="*/ 44745 w 1461050"/>
              <a:gd name="connsiteY179" fmla="*/ 42950 h 345781"/>
              <a:gd name="connsiteX180" fmla="*/ 63556 w 1461050"/>
              <a:gd name="connsiteY180" fmla="*/ 44588 h 345781"/>
              <a:gd name="connsiteX181" fmla="*/ 98621 w 1461050"/>
              <a:gd name="connsiteY181" fmla="*/ 72614 h 345781"/>
              <a:gd name="connsiteX182" fmla="*/ 53693 w 1461050"/>
              <a:gd name="connsiteY182" fmla="*/ 106464 h 345781"/>
              <a:gd name="connsiteX183" fmla="*/ 6209 w 1461050"/>
              <a:gd name="connsiteY183" fmla="*/ 68064 h 345781"/>
              <a:gd name="connsiteX184" fmla="*/ 29769 w 1461050"/>
              <a:gd name="connsiteY184" fmla="*/ 67882 h 345781"/>
              <a:gd name="connsiteX185" fmla="*/ 53693 w 1461050"/>
              <a:gd name="connsiteY185" fmla="*/ 90449 h 345781"/>
              <a:gd name="connsiteX186" fmla="*/ 76157 w 1461050"/>
              <a:gd name="connsiteY186" fmla="*/ 74434 h 345781"/>
              <a:gd name="connsiteX187" fmla="*/ 58442 w 1461050"/>
              <a:gd name="connsiteY187" fmla="*/ 61513 h 345781"/>
              <a:gd name="connsiteX188" fmla="*/ 37622 w 1461050"/>
              <a:gd name="connsiteY188" fmla="*/ 59511 h 345781"/>
              <a:gd name="connsiteX189" fmla="*/ 6392 w 1461050"/>
              <a:gd name="connsiteY189" fmla="*/ 31484 h 345781"/>
              <a:gd name="connsiteX190" fmla="*/ 50954 w 1461050"/>
              <a:gd name="connsiteY190" fmla="*/ 0 h 3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461050" h="345781">
                <a:moveTo>
                  <a:pt x="536936" y="188723"/>
                </a:moveTo>
                <a:cubicBezTo>
                  <a:pt x="521230" y="188723"/>
                  <a:pt x="508628" y="201281"/>
                  <a:pt x="508628" y="216932"/>
                </a:cubicBezTo>
                <a:lnTo>
                  <a:pt x="508628" y="285906"/>
                </a:lnTo>
                <a:cubicBezTo>
                  <a:pt x="508628" y="301557"/>
                  <a:pt x="521230" y="314115"/>
                  <a:pt x="536936" y="314115"/>
                </a:cubicBezTo>
                <a:lnTo>
                  <a:pt x="590447" y="314115"/>
                </a:lnTo>
                <a:cubicBezTo>
                  <a:pt x="606153" y="314115"/>
                  <a:pt x="618755" y="301557"/>
                  <a:pt x="618755" y="285906"/>
                </a:cubicBezTo>
                <a:lnTo>
                  <a:pt x="618755" y="216932"/>
                </a:lnTo>
                <a:cubicBezTo>
                  <a:pt x="618755" y="201281"/>
                  <a:pt x="606153" y="188723"/>
                  <a:pt x="590447" y="188723"/>
                </a:cubicBezTo>
                <a:close/>
                <a:moveTo>
                  <a:pt x="229933" y="188723"/>
                </a:moveTo>
                <a:cubicBezTo>
                  <a:pt x="214227" y="188723"/>
                  <a:pt x="201625" y="201281"/>
                  <a:pt x="201625" y="216932"/>
                </a:cubicBezTo>
                <a:lnTo>
                  <a:pt x="201625" y="285906"/>
                </a:lnTo>
                <a:cubicBezTo>
                  <a:pt x="201625" y="301557"/>
                  <a:pt x="214227" y="314115"/>
                  <a:pt x="229933" y="314115"/>
                </a:cubicBezTo>
                <a:lnTo>
                  <a:pt x="283444" y="314115"/>
                </a:lnTo>
                <a:cubicBezTo>
                  <a:pt x="299150" y="314115"/>
                  <a:pt x="311752" y="301557"/>
                  <a:pt x="311752" y="285906"/>
                </a:cubicBezTo>
                <a:lnTo>
                  <a:pt x="311752" y="216932"/>
                </a:lnTo>
                <a:cubicBezTo>
                  <a:pt x="311752" y="201281"/>
                  <a:pt x="299150" y="188723"/>
                  <a:pt x="283444" y="188723"/>
                </a:cubicBezTo>
                <a:close/>
                <a:moveTo>
                  <a:pt x="1245180" y="157239"/>
                </a:moveTo>
                <a:lnTo>
                  <a:pt x="1284628" y="157239"/>
                </a:lnTo>
                <a:cubicBezTo>
                  <a:pt x="1319511" y="157239"/>
                  <a:pt x="1347636" y="185448"/>
                  <a:pt x="1347636" y="220026"/>
                </a:cubicBezTo>
                <a:lnTo>
                  <a:pt x="1347636" y="345599"/>
                </a:lnTo>
                <a:lnTo>
                  <a:pt x="1312936" y="345599"/>
                </a:lnTo>
                <a:lnTo>
                  <a:pt x="1312936" y="216932"/>
                </a:lnTo>
                <a:cubicBezTo>
                  <a:pt x="1312936" y="201281"/>
                  <a:pt x="1300335" y="188723"/>
                  <a:pt x="1284628" y="188723"/>
                </a:cubicBezTo>
                <a:lnTo>
                  <a:pt x="1245180" y="188723"/>
                </a:lnTo>
                <a:cubicBezTo>
                  <a:pt x="1229474" y="188723"/>
                  <a:pt x="1216872" y="201281"/>
                  <a:pt x="1216872" y="216932"/>
                </a:cubicBezTo>
                <a:lnTo>
                  <a:pt x="1216872" y="345599"/>
                </a:lnTo>
                <a:lnTo>
                  <a:pt x="1182172" y="345599"/>
                </a:lnTo>
                <a:lnTo>
                  <a:pt x="1182172" y="220026"/>
                </a:lnTo>
                <a:cubicBezTo>
                  <a:pt x="1182172" y="185266"/>
                  <a:pt x="1210480" y="157239"/>
                  <a:pt x="1245180" y="157239"/>
                </a:cubicBezTo>
                <a:close/>
                <a:moveTo>
                  <a:pt x="1037528" y="157239"/>
                </a:moveTo>
                <a:lnTo>
                  <a:pt x="1091039" y="157239"/>
                </a:lnTo>
                <a:cubicBezTo>
                  <a:pt x="1125921" y="157239"/>
                  <a:pt x="1154047" y="185448"/>
                  <a:pt x="1154047" y="220208"/>
                </a:cubicBezTo>
                <a:lnTo>
                  <a:pt x="1154047" y="345781"/>
                </a:lnTo>
                <a:lnTo>
                  <a:pt x="1119347" y="345781"/>
                </a:lnTo>
                <a:lnTo>
                  <a:pt x="1119347" y="217114"/>
                </a:lnTo>
                <a:cubicBezTo>
                  <a:pt x="1119347" y="201463"/>
                  <a:pt x="1106745" y="188905"/>
                  <a:pt x="1091039" y="188905"/>
                </a:cubicBezTo>
                <a:lnTo>
                  <a:pt x="1037528" y="188905"/>
                </a:lnTo>
                <a:cubicBezTo>
                  <a:pt x="1021822" y="188905"/>
                  <a:pt x="1009220" y="201463"/>
                  <a:pt x="1009220" y="217114"/>
                </a:cubicBezTo>
                <a:lnTo>
                  <a:pt x="1009220" y="286088"/>
                </a:lnTo>
                <a:cubicBezTo>
                  <a:pt x="1009220" y="301739"/>
                  <a:pt x="1021822" y="314297"/>
                  <a:pt x="1037528" y="314297"/>
                </a:cubicBezTo>
                <a:lnTo>
                  <a:pt x="1108389" y="314297"/>
                </a:lnTo>
                <a:cubicBezTo>
                  <a:pt x="1108389" y="331586"/>
                  <a:pt x="1094326" y="345599"/>
                  <a:pt x="1076976" y="345599"/>
                </a:cubicBezTo>
                <a:lnTo>
                  <a:pt x="1037528" y="345599"/>
                </a:lnTo>
                <a:cubicBezTo>
                  <a:pt x="1002645" y="345599"/>
                  <a:pt x="974520" y="317391"/>
                  <a:pt x="974520" y="282812"/>
                </a:cubicBezTo>
                <a:lnTo>
                  <a:pt x="974520" y="220026"/>
                </a:lnTo>
                <a:cubicBezTo>
                  <a:pt x="974520" y="185266"/>
                  <a:pt x="1002828" y="157239"/>
                  <a:pt x="1037528" y="157239"/>
                </a:cubicBezTo>
                <a:close/>
                <a:moveTo>
                  <a:pt x="732168" y="157239"/>
                </a:moveTo>
                <a:lnTo>
                  <a:pt x="777826" y="157239"/>
                </a:lnTo>
                <a:cubicBezTo>
                  <a:pt x="792071" y="157239"/>
                  <a:pt x="804856" y="163063"/>
                  <a:pt x="813987" y="172526"/>
                </a:cubicBezTo>
                <a:cubicBezTo>
                  <a:pt x="823119" y="163063"/>
                  <a:pt x="835903" y="157239"/>
                  <a:pt x="850148" y="157239"/>
                </a:cubicBezTo>
                <a:lnTo>
                  <a:pt x="895806" y="157239"/>
                </a:lnTo>
                <a:cubicBezTo>
                  <a:pt x="923749" y="157239"/>
                  <a:pt x="946212" y="179806"/>
                  <a:pt x="946212" y="207468"/>
                </a:cubicBezTo>
                <a:lnTo>
                  <a:pt x="946212" y="345599"/>
                </a:lnTo>
                <a:lnTo>
                  <a:pt x="911512" y="345599"/>
                </a:lnTo>
                <a:lnTo>
                  <a:pt x="911512" y="207468"/>
                </a:lnTo>
                <a:cubicBezTo>
                  <a:pt x="911512" y="197095"/>
                  <a:pt x="903111" y="188723"/>
                  <a:pt x="892701" y="188723"/>
                </a:cubicBezTo>
                <a:lnTo>
                  <a:pt x="850148" y="188723"/>
                </a:lnTo>
                <a:cubicBezTo>
                  <a:pt x="839738" y="188723"/>
                  <a:pt x="831337" y="197095"/>
                  <a:pt x="831337" y="207468"/>
                </a:cubicBezTo>
                <a:lnTo>
                  <a:pt x="831337" y="345599"/>
                </a:lnTo>
                <a:lnTo>
                  <a:pt x="796637" y="345599"/>
                </a:lnTo>
                <a:lnTo>
                  <a:pt x="796637" y="207468"/>
                </a:lnTo>
                <a:cubicBezTo>
                  <a:pt x="796637" y="197095"/>
                  <a:pt x="788236" y="188723"/>
                  <a:pt x="777826" y="188723"/>
                </a:cubicBezTo>
                <a:lnTo>
                  <a:pt x="735273" y="188723"/>
                </a:lnTo>
                <a:cubicBezTo>
                  <a:pt x="724863" y="188723"/>
                  <a:pt x="716462" y="197095"/>
                  <a:pt x="716462" y="207468"/>
                </a:cubicBezTo>
                <a:lnTo>
                  <a:pt x="716462" y="345599"/>
                </a:lnTo>
                <a:lnTo>
                  <a:pt x="681762" y="345599"/>
                </a:lnTo>
                <a:lnTo>
                  <a:pt x="681762" y="207468"/>
                </a:lnTo>
                <a:cubicBezTo>
                  <a:pt x="681762" y="179806"/>
                  <a:pt x="704408" y="157239"/>
                  <a:pt x="732168" y="157239"/>
                </a:cubicBezTo>
                <a:close/>
                <a:moveTo>
                  <a:pt x="536936" y="157239"/>
                </a:moveTo>
                <a:lnTo>
                  <a:pt x="590447" y="157239"/>
                </a:lnTo>
                <a:cubicBezTo>
                  <a:pt x="625147" y="157239"/>
                  <a:pt x="653455" y="185448"/>
                  <a:pt x="653455" y="220026"/>
                </a:cubicBezTo>
                <a:lnTo>
                  <a:pt x="653455" y="282812"/>
                </a:lnTo>
                <a:cubicBezTo>
                  <a:pt x="653455" y="317573"/>
                  <a:pt x="625147" y="345599"/>
                  <a:pt x="590447" y="345599"/>
                </a:cubicBezTo>
                <a:lnTo>
                  <a:pt x="536936" y="345599"/>
                </a:lnTo>
                <a:cubicBezTo>
                  <a:pt x="502053" y="345599"/>
                  <a:pt x="473928" y="317391"/>
                  <a:pt x="473928" y="282812"/>
                </a:cubicBezTo>
                <a:lnTo>
                  <a:pt x="473928" y="220026"/>
                </a:lnTo>
                <a:cubicBezTo>
                  <a:pt x="473928" y="185266"/>
                  <a:pt x="502236" y="157239"/>
                  <a:pt x="536936" y="157239"/>
                </a:cubicBezTo>
                <a:close/>
                <a:moveTo>
                  <a:pt x="424983" y="157239"/>
                </a:moveTo>
                <a:lnTo>
                  <a:pt x="459683" y="157239"/>
                </a:lnTo>
                <a:lnTo>
                  <a:pt x="459683" y="188723"/>
                </a:lnTo>
                <a:lnTo>
                  <a:pt x="428270" y="188723"/>
                </a:lnTo>
                <a:cubicBezTo>
                  <a:pt x="417860" y="188723"/>
                  <a:pt x="409459" y="197095"/>
                  <a:pt x="409459" y="207468"/>
                </a:cubicBezTo>
                <a:lnTo>
                  <a:pt x="409459" y="345599"/>
                </a:lnTo>
                <a:lnTo>
                  <a:pt x="374759" y="345599"/>
                </a:lnTo>
                <a:lnTo>
                  <a:pt x="374759" y="207468"/>
                </a:lnTo>
                <a:cubicBezTo>
                  <a:pt x="374759" y="179806"/>
                  <a:pt x="397223" y="157239"/>
                  <a:pt x="424983" y="157239"/>
                </a:cubicBezTo>
                <a:close/>
                <a:moveTo>
                  <a:pt x="229933" y="157239"/>
                </a:moveTo>
                <a:lnTo>
                  <a:pt x="283444" y="157239"/>
                </a:lnTo>
                <a:cubicBezTo>
                  <a:pt x="318144" y="157239"/>
                  <a:pt x="346452" y="185448"/>
                  <a:pt x="346452" y="220026"/>
                </a:cubicBezTo>
                <a:lnTo>
                  <a:pt x="346452" y="282812"/>
                </a:lnTo>
                <a:cubicBezTo>
                  <a:pt x="346452" y="317573"/>
                  <a:pt x="318144" y="345599"/>
                  <a:pt x="283444" y="345599"/>
                </a:cubicBezTo>
                <a:lnTo>
                  <a:pt x="229933" y="345599"/>
                </a:lnTo>
                <a:cubicBezTo>
                  <a:pt x="195050" y="345599"/>
                  <a:pt x="166925" y="317391"/>
                  <a:pt x="166925" y="282812"/>
                </a:cubicBezTo>
                <a:lnTo>
                  <a:pt x="166925" y="220026"/>
                </a:lnTo>
                <a:cubicBezTo>
                  <a:pt x="166925" y="185266"/>
                  <a:pt x="195233" y="157239"/>
                  <a:pt x="229933" y="157239"/>
                </a:cubicBezTo>
                <a:close/>
                <a:moveTo>
                  <a:pt x="63008" y="157239"/>
                </a:moveTo>
                <a:lnTo>
                  <a:pt x="147931" y="157239"/>
                </a:lnTo>
                <a:lnTo>
                  <a:pt x="147931" y="188905"/>
                </a:lnTo>
                <a:lnTo>
                  <a:pt x="63008" y="188905"/>
                </a:lnTo>
                <a:cubicBezTo>
                  <a:pt x="47302" y="188905"/>
                  <a:pt x="34700" y="201463"/>
                  <a:pt x="34700" y="217114"/>
                </a:cubicBezTo>
                <a:lnTo>
                  <a:pt x="34700" y="286088"/>
                </a:lnTo>
                <a:cubicBezTo>
                  <a:pt x="34700" y="301739"/>
                  <a:pt x="47302" y="314297"/>
                  <a:pt x="63008" y="314297"/>
                </a:cubicBezTo>
                <a:lnTo>
                  <a:pt x="147931" y="314297"/>
                </a:lnTo>
                <a:lnTo>
                  <a:pt x="147931" y="345599"/>
                </a:lnTo>
                <a:lnTo>
                  <a:pt x="63008" y="345599"/>
                </a:lnTo>
                <a:cubicBezTo>
                  <a:pt x="28125" y="345599"/>
                  <a:pt x="0" y="317391"/>
                  <a:pt x="0" y="282812"/>
                </a:cubicBezTo>
                <a:lnTo>
                  <a:pt x="0" y="220026"/>
                </a:lnTo>
                <a:cubicBezTo>
                  <a:pt x="0" y="185448"/>
                  <a:pt x="28125" y="157239"/>
                  <a:pt x="63008" y="157239"/>
                </a:cubicBezTo>
                <a:close/>
                <a:moveTo>
                  <a:pt x="1375944" y="119567"/>
                </a:moveTo>
                <a:lnTo>
                  <a:pt x="1410644" y="119567"/>
                </a:lnTo>
                <a:lnTo>
                  <a:pt x="1410644" y="157239"/>
                </a:lnTo>
                <a:lnTo>
                  <a:pt x="1461050" y="157239"/>
                </a:lnTo>
                <a:lnTo>
                  <a:pt x="1461050" y="188723"/>
                </a:lnTo>
                <a:lnTo>
                  <a:pt x="1461050" y="188905"/>
                </a:lnTo>
                <a:lnTo>
                  <a:pt x="1410827" y="188905"/>
                </a:lnTo>
                <a:lnTo>
                  <a:pt x="1410827" y="295552"/>
                </a:lnTo>
                <a:cubicBezTo>
                  <a:pt x="1410827" y="305925"/>
                  <a:pt x="1419228" y="314297"/>
                  <a:pt x="1429638" y="314297"/>
                </a:cubicBezTo>
                <a:lnTo>
                  <a:pt x="1461050" y="314297"/>
                </a:lnTo>
                <a:lnTo>
                  <a:pt x="1461050" y="345599"/>
                </a:lnTo>
                <a:lnTo>
                  <a:pt x="1426350" y="345599"/>
                </a:lnTo>
                <a:cubicBezTo>
                  <a:pt x="1398590" y="345599"/>
                  <a:pt x="1375944" y="323032"/>
                  <a:pt x="1375944" y="295370"/>
                </a:cubicBezTo>
                <a:close/>
                <a:moveTo>
                  <a:pt x="340242" y="20018"/>
                </a:moveTo>
                <a:lnTo>
                  <a:pt x="340242" y="87355"/>
                </a:lnTo>
                <a:lnTo>
                  <a:pt x="363984" y="87355"/>
                </a:lnTo>
                <a:cubicBezTo>
                  <a:pt x="380421" y="87355"/>
                  <a:pt x="386813" y="76799"/>
                  <a:pt x="386813" y="54050"/>
                </a:cubicBezTo>
                <a:cubicBezTo>
                  <a:pt x="386813" y="31302"/>
                  <a:pt x="380421" y="20018"/>
                  <a:pt x="363984" y="20018"/>
                </a:cubicBezTo>
                <a:close/>
                <a:moveTo>
                  <a:pt x="152131" y="16378"/>
                </a:moveTo>
                <a:lnTo>
                  <a:pt x="135877" y="63332"/>
                </a:lnTo>
                <a:lnTo>
                  <a:pt x="168203" y="63332"/>
                </a:lnTo>
                <a:close/>
                <a:moveTo>
                  <a:pt x="516298" y="2729"/>
                </a:moveTo>
                <a:lnTo>
                  <a:pt x="537666" y="2729"/>
                </a:lnTo>
                <a:lnTo>
                  <a:pt x="537666" y="104644"/>
                </a:lnTo>
                <a:lnTo>
                  <a:pt x="516298" y="104644"/>
                </a:lnTo>
                <a:close/>
                <a:moveTo>
                  <a:pt x="407998" y="2729"/>
                </a:moveTo>
                <a:lnTo>
                  <a:pt x="430827" y="2729"/>
                </a:lnTo>
                <a:lnTo>
                  <a:pt x="458222" y="87173"/>
                </a:lnTo>
                <a:lnTo>
                  <a:pt x="485616" y="2729"/>
                </a:lnTo>
                <a:lnTo>
                  <a:pt x="508445" y="2729"/>
                </a:lnTo>
                <a:lnTo>
                  <a:pt x="474658" y="104644"/>
                </a:lnTo>
                <a:lnTo>
                  <a:pt x="441785" y="104644"/>
                </a:lnTo>
                <a:close/>
                <a:moveTo>
                  <a:pt x="318874" y="2729"/>
                </a:moveTo>
                <a:lnTo>
                  <a:pt x="363984" y="2729"/>
                </a:lnTo>
                <a:cubicBezTo>
                  <a:pt x="394666" y="2729"/>
                  <a:pt x="408363" y="21838"/>
                  <a:pt x="408363" y="54050"/>
                </a:cubicBezTo>
                <a:cubicBezTo>
                  <a:pt x="408363" y="86263"/>
                  <a:pt x="394483" y="104644"/>
                  <a:pt x="363801" y="104644"/>
                </a:cubicBezTo>
                <a:lnTo>
                  <a:pt x="318874" y="104644"/>
                </a:lnTo>
                <a:close/>
                <a:moveTo>
                  <a:pt x="211121" y="2729"/>
                </a:moveTo>
                <a:lnTo>
                  <a:pt x="245638" y="2729"/>
                </a:lnTo>
                <a:lnTo>
                  <a:pt x="280704" y="79711"/>
                </a:lnTo>
                <a:lnTo>
                  <a:pt x="280704" y="2729"/>
                </a:lnTo>
                <a:lnTo>
                  <a:pt x="301706" y="2729"/>
                </a:lnTo>
                <a:lnTo>
                  <a:pt x="301706" y="104644"/>
                </a:lnTo>
                <a:lnTo>
                  <a:pt x="271755" y="104644"/>
                </a:lnTo>
                <a:lnTo>
                  <a:pt x="232124" y="18926"/>
                </a:lnTo>
                <a:lnTo>
                  <a:pt x="232124" y="104644"/>
                </a:lnTo>
                <a:lnTo>
                  <a:pt x="211121" y="104644"/>
                </a:lnTo>
                <a:close/>
                <a:moveTo>
                  <a:pt x="134599" y="2729"/>
                </a:moveTo>
                <a:lnTo>
                  <a:pt x="169299" y="2729"/>
                </a:lnTo>
                <a:lnTo>
                  <a:pt x="204546" y="104644"/>
                </a:lnTo>
                <a:lnTo>
                  <a:pt x="182448" y="104644"/>
                </a:lnTo>
                <a:lnTo>
                  <a:pt x="174412" y="81167"/>
                </a:lnTo>
                <a:lnTo>
                  <a:pt x="129850" y="81167"/>
                </a:lnTo>
                <a:lnTo>
                  <a:pt x="121814" y="104644"/>
                </a:lnTo>
                <a:lnTo>
                  <a:pt x="99716" y="104644"/>
                </a:lnTo>
                <a:close/>
                <a:moveTo>
                  <a:pt x="615468" y="2547"/>
                </a:moveTo>
                <a:lnTo>
                  <a:pt x="646698" y="2547"/>
                </a:lnTo>
                <a:lnTo>
                  <a:pt x="598300" y="50229"/>
                </a:lnTo>
                <a:lnTo>
                  <a:pt x="650533" y="104462"/>
                </a:lnTo>
                <a:lnTo>
                  <a:pt x="620581" y="104462"/>
                </a:lnTo>
                <a:lnTo>
                  <a:pt x="576750" y="58054"/>
                </a:lnTo>
                <a:lnTo>
                  <a:pt x="576750" y="104644"/>
                </a:lnTo>
                <a:lnTo>
                  <a:pt x="555382" y="104644"/>
                </a:lnTo>
                <a:lnTo>
                  <a:pt x="555382" y="2729"/>
                </a:lnTo>
                <a:lnTo>
                  <a:pt x="576750" y="2729"/>
                </a:lnTo>
                <a:lnTo>
                  <a:pt x="576750" y="43859"/>
                </a:lnTo>
                <a:close/>
                <a:moveTo>
                  <a:pt x="50954" y="0"/>
                </a:moveTo>
                <a:cubicBezTo>
                  <a:pt x="86567" y="0"/>
                  <a:pt x="97708" y="11283"/>
                  <a:pt x="97708" y="34942"/>
                </a:cubicBezTo>
                <a:lnTo>
                  <a:pt x="75244" y="34942"/>
                </a:lnTo>
                <a:cubicBezTo>
                  <a:pt x="75061" y="20383"/>
                  <a:pt x="65747" y="15287"/>
                  <a:pt x="51319" y="15287"/>
                </a:cubicBezTo>
                <a:cubicBezTo>
                  <a:pt x="36526" y="15287"/>
                  <a:pt x="29404" y="20019"/>
                  <a:pt x="29404" y="30028"/>
                </a:cubicBezTo>
                <a:cubicBezTo>
                  <a:pt x="29404" y="38582"/>
                  <a:pt x="33421" y="41858"/>
                  <a:pt x="44745" y="42950"/>
                </a:cubicBezTo>
                <a:lnTo>
                  <a:pt x="63556" y="44588"/>
                </a:lnTo>
                <a:cubicBezTo>
                  <a:pt x="82001" y="46408"/>
                  <a:pt x="98621" y="50593"/>
                  <a:pt x="98621" y="72614"/>
                </a:cubicBezTo>
                <a:cubicBezTo>
                  <a:pt x="98621" y="97183"/>
                  <a:pt x="79262" y="106464"/>
                  <a:pt x="53693" y="106464"/>
                </a:cubicBezTo>
                <a:cubicBezTo>
                  <a:pt x="23559" y="106464"/>
                  <a:pt x="5479" y="96273"/>
                  <a:pt x="6209" y="68064"/>
                </a:cubicBezTo>
                <a:lnTo>
                  <a:pt x="29769" y="67882"/>
                </a:lnTo>
                <a:cubicBezTo>
                  <a:pt x="29586" y="80076"/>
                  <a:pt x="32874" y="90449"/>
                  <a:pt x="53693" y="90449"/>
                </a:cubicBezTo>
                <a:cubicBezTo>
                  <a:pt x="69035" y="90449"/>
                  <a:pt x="76157" y="86809"/>
                  <a:pt x="76157" y="74434"/>
                </a:cubicBezTo>
                <a:cubicBezTo>
                  <a:pt x="76157" y="66973"/>
                  <a:pt x="73235" y="62969"/>
                  <a:pt x="58442" y="61513"/>
                </a:cubicBezTo>
                <a:lnTo>
                  <a:pt x="37622" y="59511"/>
                </a:lnTo>
                <a:cubicBezTo>
                  <a:pt x="19541" y="57691"/>
                  <a:pt x="6392" y="50775"/>
                  <a:pt x="6392" y="31484"/>
                </a:cubicBezTo>
                <a:cubicBezTo>
                  <a:pt x="6392" y="10737"/>
                  <a:pt x="22281" y="0"/>
                  <a:pt x="50954" y="0"/>
                </a:cubicBezTo>
                <a:close/>
              </a:path>
            </a:pathLst>
          </a:custGeom>
          <a:solidFill>
            <a:schemeClr val="tx1"/>
          </a:solidFill>
          <a:ln w="1822" cap="flat">
            <a:noFill/>
            <a:prstDash val="solid"/>
            <a:miter/>
          </a:ln>
        </p:spPr>
        <p:txBody>
          <a:bodyPr rtlCol="0" anchor="ctr"/>
          <a:lstStyle/>
          <a:p>
            <a:endParaRPr lang="en-GB" noProof="0"/>
          </a:p>
        </p:txBody>
      </p:sp>
    </p:spTree>
    <p:extLst>
      <p:ext uri="{BB962C8B-B14F-4D97-AF65-F5344CB8AC3E}">
        <p14:creationId xmlns:p14="http://schemas.microsoft.com/office/powerpoint/2010/main" val="356858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3 pictures">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2EE7D010-FB22-121C-BC89-20118A28D4A3}"/>
              </a:ext>
            </a:extLst>
          </p:cNvPr>
          <p:cNvSpPr>
            <a:spLocks noGrp="1"/>
          </p:cNvSpPr>
          <p:nvPr>
            <p:ph type="pic" sz="quarter" idx="18" hasCustomPrompt="1"/>
          </p:nvPr>
        </p:nvSpPr>
        <p:spPr>
          <a:xfrm>
            <a:off x="234000" y="1471610"/>
            <a:ext cx="2080575" cy="2382839"/>
          </a:xfrm>
        </p:spPr>
        <p:txBody>
          <a:bodyPr/>
          <a:lstStyle>
            <a:lvl1pPr marL="0" indent="0">
              <a:buNone/>
              <a:defRPr sz="1000"/>
            </a:lvl1pPr>
          </a:lstStyle>
          <a:p>
            <a:r>
              <a:rPr lang="en-GB" noProof="0"/>
              <a:t>Click the icon to insert a picture</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EC542482-E571-7648-9C17-89FD152D2318}"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9" name="Freeform 8">
            <a:extLst>
              <a:ext uri="{FF2B5EF4-FFF2-40B4-BE49-F238E27FC236}">
                <a16:creationId xmlns:a16="http://schemas.microsoft.com/office/drawing/2014/main" id="{96DB8C1C-118C-4BE5-5B3D-072E34720232}"/>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7">
            <a:extLst>
              <a:ext uri="{FF2B5EF4-FFF2-40B4-BE49-F238E27FC236}">
                <a16:creationId xmlns:a16="http://schemas.microsoft.com/office/drawing/2014/main" id="{31F612CE-A746-980A-4EC9-6393FAD2BDA3}"/>
              </a:ext>
            </a:extLst>
          </p:cNvPr>
          <p:cNvSpPr>
            <a:spLocks noGrp="1"/>
          </p:cNvSpPr>
          <p:nvPr>
            <p:ph type="body" sz="quarter" idx="13" hasCustomPrompt="1"/>
          </p:nvPr>
        </p:nvSpPr>
        <p:spPr>
          <a:xfrm>
            <a:off x="234000" y="3974239"/>
            <a:ext cx="2080575" cy="220512"/>
          </a:xfrm>
        </p:spPr>
        <p:txBody>
          <a:bodyPr/>
          <a:lstStyle>
            <a:lvl1pPr marL="0" indent="0">
              <a:spcAft>
                <a:spcPts val="0"/>
              </a:spcAft>
              <a:buNone/>
              <a:defRPr sz="1200">
                <a:solidFill>
                  <a:schemeClr val="tx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dirty="0"/>
              <a:t>Name of the presenter</a:t>
            </a:r>
          </a:p>
        </p:txBody>
      </p:sp>
      <p:sp>
        <p:nvSpPr>
          <p:cNvPr id="10" name="Text Placeholder 3">
            <a:extLst>
              <a:ext uri="{FF2B5EF4-FFF2-40B4-BE49-F238E27FC236}">
                <a16:creationId xmlns:a16="http://schemas.microsoft.com/office/drawing/2014/main" id="{7D72DB99-EFB2-87EC-5862-DC90D2A9DC5B}"/>
              </a:ext>
            </a:extLst>
          </p:cNvPr>
          <p:cNvSpPr>
            <a:spLocks noGrp="1"/>
          </p:cNvSpPr>
          <p:nvPr>
            <p:ph type="body" sz="quarter" idx="14" hasCustomPrompt="1"/>
          </p:nvPr>
        </p:nvSpPr>
        <p:spPr>
          <a:xfrm>
            <a:off x="234001" y="4286875"/>
            <a:ext cx="2080574" cy="391487"/>
          </a:xfrm>
        </p:spPr>
        <p:txBody>
          <a:bodyPr/>
          <a:lstStyle>
            <a:lvl1pPr marL="0" indent="0">
              <a:buNone/>
              <a:defRPr sz="900">
                <a:solidFill>
                  <a:schemeClr val="tx2"/>
                </a:solidFill>
              </a:defRPr>
            </a:lvl1pPr>
          </a:lstStyle>
          <a:p>
            <a:pPr lvl="0"/>
            <a:r>
              <a:rPr lang="en-GB" noProof="0" dirty="0"/>
              <a:t>Title</a:t>
            </a:r>
          </a:p>
        </p:txBody>
      </p:sp>
      <p:sp>
        <p:nvSpPr>
          <p:cNvPr id="8" name="Title 1">
            <a:extLst>
              <a:ext uri="{FF2B5EF4-FFF2-40B4-BE49-F238E27FC236}">
                <a16:creationId xmlns:a16="http://schemas.microsoft.com/office/drawing/2014/main" id="{552EB512-1540-D803-0A2B-960701122A88}"/>
              </a:ext>
            </a:extLst>
          </p:cNvPr>
          <p:cNvSpPr>
            <a:spLocks noGrp="1"/>
          </p:cNvSpPr>
          <p:nvPr>
            <p:ph type="title" hasCustomPrompt="1"/>
          </p:nvPr>
        </p:nvSpPr>
        <p:spPr>
          <a:xfrm>
            <a:off x="234001" y="636112"/>
            <a:ext cx="7219312" cy="435686"/>
          </a:xfrm>
        </p:spPr>
        <p:txBody>
          <a:bodyPr/>
          <a:lstStyle>
            <a:lvl1pPr>
              <a:lnSpc>
                <a:spcPct val="85000"/>
              </a:lnSpc>
              <a:defRPr sz="3800" spc="-60" baseline="0"/>
            </a:lvl1pPr>
          </a:lstStyle>
          <a:p>
            <a:r>
              <a:rPr lang="en-GB" noProof="0" dirty="0"/>
              <a:t>Click to add a larger headline</a:t>
            </a:r>
          </a:p>
        </p:txBody>
      </p:sp>
      <p:sp>
        <p:nvSpPr>
          <p:cNvPr id="12" name="Picture Placeholder 8">
            <a:extLst>
              <a:ext uri="{FF2B5EF4-FFF2-40B4-BE49-F238E27FC236}">
                <a16:creationId xmlns:a16="http://schemas.microsoft.com/office/drawing/2014/main" id="{16A701F2-E6A9-87BC-3D33-9EF19097F5F6}"/>
              </a:ext>
            </a:extLst>
          </p:cNvPr>
          <p:cNvSpPr>
            <a:spLocks noGrp="1"/>
          </p:cNvSpPr>
          <p:nvPr>
            <p:ph type="pic" sz="quarter" idx="20" hasCustomPrompt="1"/>
          </p:nvPr>
        </p:nvSpPr>
        <p:spPr>
          <a:xfrm>
            <a:off x="2436783" y="1471610"/>
            <a:ext cx="2080575" cy="2382839"/>
          </a:xfrm>
        </p:spPr>
        <p:txBody>
          <a:bodyPr/>
          <a:lstStyle>
            <a:lvl1pPr marL="0" indent="0">
              <a:buNone/>
              <a:defRPr sz="1000"/>
            </a:lvl1pPr>
          </a:lstStyle>
          <a:p>
            <a:r>
              <a:rPr lang="en-GB" noProof="0"/>
              <a:t>Click the icon to insert a picture</a:t>
            </a:r>
          </a:p>
        </p:txBody>
      </p:sp>
      <p:sp>
        <p:nvSpPr>
          <p:cNvPr id="13" name="Picture Placeholder 8">
            <a:extLst>
              <a:ext uri="{FF2B5EF4-FFF2-40B4-BE49-F238E27FC236}">
                <a16:creationId xmlns:a16="http://schemas.microsoft.com/office/drawing/2014/main" id="{ECBD49BF-3A39-FEDB-C95C-6461122D5935}"/>
              </a:ext>
            </a:extLst>
          </p:cNvPr>
          <p:cNvSpPr>
            <a:spLocks noGrp="1"/>
          </p:cNvSpPr>
          <p:nvPr>
            <p:ph type="pic" sz="quarter" idx="21" hasCustomPrompt="1"/>
          </p:nvPr>
        </p:nvSpPr>
        <p:spPr>
          <a:xfrm>
            <a:off x="4633613" y="1471610"/>
            <a:ext cx="2080575" cy="2382839"/>
          </a:xfrm>
        </p:spPr>
        <p:txBody>
          <a:bodyPr/>
          <a:lstStyle>
            <a:lvl1pPr marL="0" indent="0">
              <a:buNone/>
              <a:defRPr sz="1000"/>
            </a:lvl1pPr>
          </a:lstStyle>
          <a:p>
            <a:r>
              <a:rPr lang="en-GB" noProof="0"/>
              <a:t>Click the icon to insert a picture</a:t>
            </a:r>
          </a:p>
        </p:txBody>
      </p:sp>
      <p:sp>
        <p:nvSpPr>
          <p:cNvPr id="14" name="Text Placeholder 7">
            <a:extLst>
              <a:ext uri="{FF2B5EF4-FFF2-40B4-BE49-F238E27FC236}">
                <a16:creationId xmlns:a16="http://schemas.microsoft.com/office/drawing/2014/main" id="{316EAAB3-1465-D9F6-6343-7C8C83953B69}"/>
              </a:ext>
            </a:extLst>
          </p:cNvPr>
          <p:cNvSpPr>
            <a:spLocks noGrp="1"/>
          </p:cNvSpPr>
          <p:nvPr>
            <p:ph type="body" sz="quarter" idx="22" hasCustomPrompt="1"/>
          </p:nvPr>
        </p:nvSpPr>
        <p:spPr>
          <a:xfrm>
            <a:off x="2436783" y="3974239"/>
            <a:ext cx="2080575" cy="220512"/>
          </a:xfrm>
        </p:spPr>
        <p:txBody>
          <a:bodyPr/>
          <a:lstStyle>
            <a:lvl1pPr marL="0" indent="0">
              <a:spcAft>
                <a:spcPts val="0"/>
              </a:spcAft>
              <a:buNone/>
              <a:defRPr sz="1200">
                <a:solidFill>
                  <a:schemeClr val="tx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dirty="0"/>
              <a:t>Name of the presenter</a:t>
            </a:r>
          </a:p>
        </p:txBody>
      </p:sp>
      <p:sp>
        <p:nvSpPr>
          <p:cNvPr id="15" name="Text Placeholder 3">
            <a:extLst>
              <a:ext uri="{FF2B5EF4-FFF2-40B4-BE49-F238E27FC236}">
                <a16:creationId xmlns:a16="http://schemas.microsoft.com/office/drawing/2014/main" id="{6914DE87-614C-06DB-1923-D70C7B5FF955}"/>
              </a:ext>
            </a:extLst>
          </p:cNvPr>
          <p:cNvSpPr>
            <a:spLocks noGrp="1"/>
          </p:cNvSpPr>
          <p:nvPr>
            <p:ph type="body" sz="quarter" idx="23" hasCustomPrompt="1"/>
          </p:nvPr>
        </p:nvSpPr>
        <p:spPr>
          <a:xfrm>
            <a:off x="2436783" y="4286875"/>
            <a:ext cx="2080574" cy="391487"/>
          </a:xfrm>
        </p:spPr>
        <p:txBody>
          <a:bodyPr/>
          <a:lstStyle>
            <a:lvl1pPr marL="0" indent="0">
              <a:buNone/>
              <a:defRPr sz="900">
                <a:solidFill>
                  <a:schemeClr val="tx2"/>
                </a:solidFill>
              </a:defRPr>
            </a:lvl1pPr>
          </a:lstStyle>
          <a:p>
            <a:pPr lvl="0"/>
            <a:r>
              <a:rPr lang="en-GB" noProof="0" dirty="0"/>
              <a:t>Title</a:t>
            </a:r>
          </a:p>
        </p:txBody>
      </p:sp>
      <p:sp>
        <p:nvSpPr>
          <p:cNvPr id="16" name="Text Placeholder 7">
            <a:extLst>
              <a:ext uri="{FF2B5EF4-FFF2-40B4-BE49-F238E27FC236}">
                <a16:creationId xmlns:a16="http://schemas.microsoft.com/office/drawing/2014/main" id="{85CFAA18-6CD8-FEA4-EC45-5669E7E025E6}"/>
              </a:ext>
            </a:extLst>
          </p:cNvPr>
          <p:cNvSpPr>
            <a:spLocks noGrp="1"/>
          </p:cNvSpPr>
          <p:nvPr>
            <p:ph type="body" sz="quarter" idx="24" hasCustomPrompt="1"/>
          </p:nvPr>
        </p:nvSpPr>
        <p:spPr>
          <a:xfrm>
            <a:off x="4633613" y="3974239"/>
            <a:ext cx="2080575" cy="220512"/>
          </a:xfrm>
        </p:spPr>
        <p:txBody>
          <a:bodyPr/>
          <a:lstStyle>
            <a:lvl1pPr marL="0" indent="0">
              <a:spcAft>
                <a:spcPts val="0"/>
              </a:spcAft>
              <a:buNone/>
              <a:defRPr sz="1200">
                <a:solidFill>
                  <a:schemeClr val="tx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dirty="0"/>
              <a:t>Name of the presenter</a:t>
            </a:r>
          </a:p>
        </p:txBody>
      </p:sp>
      <p:sp>
        <p:nvSpPr>
          <p:cNvPr id="17" name="Text Placeholder 3">
            <a:extLst>
              <a:ext uri="{FF2B5EF4-FFF2-40B4-BE49-F238E27FC236}">
                <a16:creationId xmlns:a16="http://schemas.microsoft.com/office/drawing/2014/main" id="{040A6A3A-A9B8-07DD-4FDB-3FE0E87AB126}"/>
              </a:ext>
            </a:extLst>
          </p:cNvPr>
          <p:cNvSpPr>
            <a:spLocks noGrp="1"/>
          </p:cNvSpPr>
          <p:nvPr>
            <p:ph type="body" sz="quarter" idx="25" hasCustomPrompt="1"/>
          </p:nvPr>
        </p:nvSpPr>
        <p:spPr>
          <a:xfrm>
            <a:off x="4633613" y="4286875"/>
            <a:ext cx="2080574" cy="391487"/>
          </a:xfrm>
        </p:spPr>
        <p:txBody>
          <a:bodyPr/>
          <a:lstStyle>
            <a:lvl1pPr marL="0" indent="0">
              <a:buNone/>
              <a:defRPr sz="900">
                <a:solidFill>
                  <a:schemeClr val="tx2"/>
                </a:solidFill>
              </a:defRPr>
            </a:lvl1pPr>
          </a:lstStyle>
          <a:p>
            <a:pPr lvl="0"/>
            <a:r>
              <a:rPr lang="en-GB" noProof="0" dirty="0"/>
              <a:t>Title</a:t>
            </a:r>
          </a:p>
        </p:txBody>
      </p:sp>
      <p:sp>
        <p:nvSpPr>
          <p:cNvPr id="18" name="Text Placeholder 6">
            <a:extLst>
              <a:ext uri="{FF2B5EF4-FFF2-40B4-BE49-F238E27FC236}">
                <a16:creationId xmlns:a16="http://schemas.microsoft.com/office/drawing/2014/main" id="{472DB88D-8822-A76B-6FA9-98DC672E617D}"/>
              </a:ext>
            </a:extLst>
          </p:cNvPr>
          <p:cNvSpPr>
            <a:spLocks noGrp="1"/>
          </p:cNvSpPr>
          <p:nvPr>
            <p:ph type="body" sz="quarter" idx="26" hasCustomPrompt="1"/>
          </p:nvPr>
        </p:nvSpPr>
        <p:spPr>
          <a:xfrm>
            <a:off x="6837167" y="1471610"/>
            <a:ext cx="2082958" cy="184666"/>
          </a:xfrm>
        </p:spPr>
        <p:txBody>
          <a:bodyPr wrap="square" anchor="t">
            <a:spAutoFit/>
          </a:bodyPr>
          <a:lstStyle>
            <a:lvl1pPr marL="0" indent="0">
              <a:buNone/>
              <a:defRPr sz="1200" b="1"/>
            </a:lvl1pPr>
          </a:lstStyle>
          <a:p>
            <a:pPr lvl="0"/>
            <a:r>
              <a:rPr lang="en-GB" noProof="0"/>
              <a:t>Click to add a short headline</a:t>
            </a:r>
          </a:p>
        </p:txBody>
      </p:sp>
      <p:sp>
        <p:nvSpPr>
          <p:cNvPr id="19" name="Text Placeholder 6">
            <a:extLst>
              <a:ext uri="{FF2B5EF4-FFF2-40B4-BE49-F238E27FC236}">
                <a16:creationId xmlns:a16="http://schemas.microsoft.com/office/drawing/2014/main" id="{93406F34-4C21-4BD7-2617-BC4D67D5323D}"/>
              </a:ext>
            </a:extLst>
          </p:cNvPr>
          <p:cNvSpPr>
            <a:spLocks noGrp="1"/>
          </p:cNvSpPr>
          <p:nvPr>
            <p:ph type="body" sz="quarter" idx="27" hasCustomPrompt="1"/>
          </p:nvPr>
        </p:nvSpPr>
        <p:spPr>
          <a:xfrm>
            <a:off x="6837167" y="1741310"/>
            <a:ext cx="2082958" cy="2937053"/>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0114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icture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5AA18A-BA9C-FBE4-0EB4-2054AA3DB183}"/>
              </a:ext>
            </a:extLst>
          </p:cNvPr>
          <p:cNvSpPr/>
          <p:nvPr userDrawn="1"/>
        </p:nvSpPr>
        <p:spPr>
          <a:xfrm>
            <a:off x="1" y="0"/>
            <a:ext cx="4642118"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Picture Placeholder 18">
            <a:extLst>
              <a:ext uri="{FF2B5EF4-FFF2-40B4-BE49-F238E27FC236}">
                <a16:creationId xmlns:a16="http://schemas.microsoft.com/office/drawing/2014/main" id="{0DAE4FF9-367A-0251-5C0E-393D6051693E}"/>
              </a:ext>
            </a:extLst>
          </p:cNvPr>
          <p:cNvSpPr>
            <a:spLocks noGrp="1"/>
          </p:cNvSpPr>
          <p:nvPr>
            <p:ph type="pic" sz="quarter" idx="14" hasCustomPrompt="1"/>
          </p:nvPr>
        </p:nvSpPr>
        <p:spPr>
          <a:xfrm>
            <a:off x="4633913" y="0"/>
            <a:ext cx="4510087" cy="5144400"/>
          </a:xfrm>
          <a:custGeom>
            <a:avLst/>
            <a:gdLst>
              <a:gd name="connsiteX0" fmla="*/ 4200700 w 4510087"/>
              <a:gd name="connsiteY0" fmla="*/ 234000 h 5144400"/>
              <a:gd name="connsiteX1" fmla="*/ 4121500 w 4510087"/>
              <a:gd name="connsiteY1" fmla="*/ 313200 h 5144400"/>
              <a:gd name="connsiteX2" fmla="*/ 4042300 w 4510087"/>
              <a:gd name="connsiteY2" fmla="*/ 313200 h 5144400"/>
              <a:gd name="connsiteX3" fmla="*/ 4042300 w 4510087"/>
              <a:gd name="connsiteY3" fmla="*/ 352800 h 5144400"/>
              <a:gd name="connsiteX4" fmla="*/ 4161100 w 4510087"/>
              <a:gd name="connsiteY4" fmla="*/ 471600 h 5144400"/>
              <a:gd name="connsiteX5" fmla="*/ 4279900 w 4510087"/>
              <a:gd name="connsiteY5" fmla="*/ 471600 h 5144400"/>
              <a:gd name="connsiteX6" fmla="*/ 4279900 w 4510087"/>
              <a:gd name="connsiteY6" fmla="*/ 392400 h 5144400"/>
              <a:gd name="connsiteX7" fmla="*/ 4161100 w 4510087"/>
              <a:gd name="connsiteY7" fmla="*/ 392400 h 5144400"/>
              <a:gd name="connsiteX8" fmla="*/ 4121500 w 4510087"/>
              <a:gd name="connsiteY8" fmla="*/ 352800 h 5144400"/>
              <a:gd name="connsiteX9" fmla="*/ 4121500 w 4510087"/>
              <a:gd name="connsiteY9" fmla="*/ 313200 h 5144400"/>
              <a:gd name="connsiteX10" fmla="*/ 4200700 w 4510087"/>
              <a:gd name="connsiteY10" fmla="*/ 313200 h 5144400"/>
              <a:gd name="connsiteX11" fmla="*/ 4279900 w 4510087"/>
              <a:gd name="connsiteY11" fmla="*/ 313200 h 5144400"/>
              <a:gd name="connsiteX12" fmla="*/ 4279900 w 4510087"/>
              <a:gd name="connsiteY12" fmla="*/ 234000 h 5144400"/>
              <a:gd name="connsiteX13" fmla="*/ 0 w 4510087"/>
              <a:gd name="connsiteY13" fmla="*/ 0 h 5144400"/>
              <a:gd name="connsiteX14" fmla="*/ 4510087 w 4510087"/>
              <a:gd name="connsiteY14" fmla="*/ 0 h 5144400"/>
              <a:gd name="connsiteX15" fmla="*/ 4510087 w 4510087"/>
              <a:gd name="connsiteY15" fmla="*/ 5144400 h 5144400"/>
              <a:gd name="connsiteX16" fmla="*/ 0 w 4510087"/>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0087" h="5144400">
                <a:moveTo>
                  <a:pt x="4200700" y="234000"/>
                </a:moveTo>
                <a:cubicBezTo>
                  <a:pt x="4156982" y="234000"/>
                  <a:pt x="4121500" y="269482"/>
                  <a:pt x="4121500" y="313200"/>
                </a:cubicBezTo>
                <a:lnTo>
                  <a:pt x="4042300" y="313200"/>
                </a:lnTo>
                <a:lnTo>
                  <a:pt x="4042300" y="352800"/>
                </a:lnTo>
                <a:cubicBezTo>
                  <a:pt x="4042300" y="418298"/>
                  <a:pt x="4095602" y="471600"/>
                  <a:pt x="4161100" y="471600"/>
                </a:cubicBezTo>
                <a:lnTo>
                  <a:pt x="4279900" y="471600"/>
                </a:lnTo>
                <a:lnTo>
                  <a:pt x="4279900" y="392400"/>
                </a:lnTo>
                <a:lnTo>
                  <a:pt x="4161100" y="392400"/>
                </a:lnTo>
                <a:cubicBezTo>
                  <a:pt x="4139241" y="392400"/>
                  <a:pt x="4121500" y="374659"/>
                  <a:pt x="4121500" y="352800"/>
                </a:cubicBezTo>
                <a:lnTo>
                  <a:pt x="4121500" y="313200"/>
                </a:lnTo>
                <a:lnTo>
                  <a:pt x="4200700" y="313200"/>
                </a:lnTo>
                <a:lnTo>
                  <a:pt x="4279900" y="313200"/>
                </a:lnTo>
                <a:lnTo>
                  <a:pt x="4279900" y="234000"/>
                </a:lnTo>
                <a:close/>
                <a:moveTo>
                  <a:pt x="0" y="0"/>
                </a:moveTo>
                <a:lnTo>
                  <a:pt x="4510087" y="0"/>
                </a:lnTo>
                <a:lnTo>
                  <a:pt x="4510087"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Click the icon to insert a picture</a:t>
            </a:r>
          </a:p>
        </p:txBody>
      </p:sp>
      <p:sp>
        <p:nvSpPr>
          <p:cNvPr id="7" name="Text Placeholder 6">
            <a:extLst>
              <a:ext uri="{FF2B5EF4-FFF2-40B4-BE49-F238E27FC236}">
                <a16:creationId xmlns:a16="http://schemas.microsoft.com/office/drawing/2014/main" id="{6BD28EE2-38E7-568D-4AD9-450B342CB987}"/>
              </a:ext>
            </a:extLst>
          </p:cNvPr>
          <p:cNvSpPr>
            <a:spLocks noGrp="1"/>
          </p:cNvSpPr>
          <p:nvPr>
            <p:ph type="body" sz="quarter" idx="13" hasCustomPrompt="1"/>
          </p:nvPr>
        </p:nvSpPr>
        <p:spPr>
          <a:xfrm>
            <a:off x="233363" y="1158081"/>
            <a:ext cx="3544887" cy="2827338"/>
          </a:xfrm>
        </p:spPr>
        <p:txBody>
          <a:bodyPr anchor="ctr"/>
          <a:lstStyle>
            <a:lvl1pPr marL="0" indent="0">
              <a:lnSpc>
                <a:spcPct val="85000"/>
              </a:lnSpc>
              <a:spcAft>
                <a:spcPts val="1000"/>
              </a:spcAft>
              <a:buNone/>
              <a:defRPr sz="3800">
                <a:latin typeface="+mj-lt"/>
              </a:defRPr>
            </a:lvl1pPr>
            <a:lvl2pPr marL="180975" indent="-174625">
              <a:tabLst/>
              <a:defRPr/>
            </a:lvl2pPr>
          </a:lstStyle>
          <a:p>
            <a:pPr lvl="0"/>
            <a:r>
              <a:rPr lang="en-GB" noProof="0" dirty="0"/>
              <a:t>Click to add a quote</a:t>
            </a:r>
          </a:p>
          <a:p>
            <a:pPr lvl="1"/>
            <a:r>
              <a:rPr lang="en-GB" noProof="0" dirty="0"/>
              <a:t>Name of the quoter</a:t>
            </a:r>
          </a:p>
        </p:txBody>
      </p:sp>
      <p:sp>
        <p:nvSpPr>
          <p:cNvPr id="6" name="Date Placeholder 5">
            <a:extLst>
              <a:ext uri="{FF2B5EF4-FFF2-40B4-BE49-F238E27FC236}">
                <a16:creationId xmlns:a16="http://schemas.microsoft.com/office/drawing/2014/main" id="{FEC8CDAA-9A56-2420-B0CE-D86A08420D3E}"/>
              </a:ext>
            </a:extLst>
          </p:cNvPr>
          <p:cNvSpPr>
            <a:spLocks noGrp="1"/>
          </p:cNvSpPr>
          <p:nvPr>
            <p:ph type="dt" sz="half" idx="15"/>
          </p:nvPr>
        </p:nvSpPr>
        <p:spPr>
          <a:xfrm>
            <a:off x="4633409" y="5174163"/>
            <a:ext cx="622800" cy="169192"/>
          </a:xfrm>
        </p:spPr>
        <p:txBody>
          <a:bodyPr/>
          <a:lstStyle/>
          <a:p>
            <a:fld id="{8920D2FD-0E92-484C-A245-58BC3393C134}" type="datetime1">
              <a:rPr lang="en-GB" noProof="0" smtClean="0"/>
              <a:t>03/10/2023</a:t>
            </a:fld>
            <a:endParaRPr lang="en-GB" noProof="0"/>
          </a:p>
        </p:txBody>
      </p:sp>
      <p:sp>
        <p:nvSpPr>
          <p:cNvPr id="8" name="Footer Placeholder 7">
            <a:extLst>
              <a:ext uri="{FF2B5EF4-FFF2-40B4-BE49-F238E27FC236}">
                <a16:creationId xmlns:a16="http://schemas.microsoft.com/office/drawing/2014/main" id="{26CE44BF-63E1-3D78-55E3-373E0FAF4C5F}"/>
              </a:ext>
            </a:extLst>
          </p:cNvPr>
          <p:cNvSpPr>
            <a:spLocks noGrp="1"/>
          </p:cNvSpPr>
          <p:nvPr>
            <p:ph type="ftr" sz="quarter" idx="16"/>
          </p:nvPr>
        </p:nvSpPr>
        <p:spPr>
          <a:xfrm>
            <a:off x="5364000" y="5173300"/>
            <a:ext cx="2826000" cy="163780"/>
          </a:xfrm>
        </p:spPr>
        <p:txBody>
          <a:bodyPr/>
          <a:lstStyle/>
          <a:p>
            <a:r>
              <a:rPr lang="en-GB"/>
              <a:t>Go to header/footer to change text</a:t>
            </a:r>
          </a:p>
        </p:txBody>
      </p:sp>
      <p:sp>
        <p:nvSpPr>
          <p:cNvPr id="9" name="Slide Number Placeholder 8">
            <a:extLst>
              <a:ext uri="{FF2B5EF4-FFF2-40B4-BE49-F238E27FC236}">
                <a16:creationId xmlns:a16="http://schemas.microsoft.com/office/drawing/2014/main" id="{367B98F2-B95B-58C2-7569-5BA57D24CA8A}"/>
              </a:ext>
            </a:extLst>
          </p:cNvPr>
          <p:cNvSpPr>
            <a:spLocks noGrp="1"/>
          </p:cNvSpPr>
          <p:nvPr>
            <p:ph type="sldNum" sz="quarter" idx="17"/>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354343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icture Go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BF1344-8A7B-6EBE-9D14-081ED639B35B}"/>
              </a:ext>
            </a:extLst>
          </p:cNvPr>
          <p:cNvSpPr/>
          <p:nvPr userDrawn="1"/>
        </p:nvSpPr>
        <p:spPr>
          <a:xfrm>
            <a:off x="1" y="0"/>
            <a:ext cx="4642118" cy="514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4" name="Picture Placeholder 18">
            <a:extLst>
              <a:ext uri="{FF2B5EF4-FFF2-40B4-BE49-F238E27FC236}">
                <a16:creationId xmlns:a16="http://schemas.microsoft.com/office/drawing/2014/main" id="{9AD908C9-DB8B-B79A-0486-067527E4FA19}"/>
              </a:ext>
            </a:extLst>
          </p:cNvPr>
          <p:cNvSpPr>
            <a:spLocks noGrp="1"/>
          </p:cNvSpPr>
          <p:nvPr>
            <p:ph type="pic" sz="quarter" idx="14" hasCustomPrompt="1"/>
          </p:nvPr>
        </p:nvSpPr>
        <p:spPr>
          <a:xfrm>
            <a:off x="4633913" y="0"/>
            <a:ext cx="4510087" cy="5144400"/>
          </a:xfrm>
          <a:custGeom>
            <a:avLst/>
            <a:gdLst>
              <a:gd name="connsiteX0" fmla="*/ 4200700 w 4510087"/>
              <a:gd name="connsiteY0" fmla="*/ 234000 h 5144400"/>
              <a:gd name="connsiteX1" fmla="*/ 4121500 w 4510087"/>
              <a:gd name="connsiteY1" fmla="*/ 313200 h 5144400"/>
              <a:gd name="connsiteX2" fmla="*/ 4042300 w 4510087"/>
              <a:gd name="connsiteY2" fmla="*/ 313200 h 5144400"/>
              <a:gd name="connsiteX3" fmla="*/ 4042300 w 4510087"/>
              <a:gd name="connsiteY3" fmla="*/ 352800 h 5144400"/>
              <a:gd name="connsiteX4" fmla="*/ 4161100 w 4510087"/>
              <a:gd name="connsiteY4" fmla="*/ 471600 h 5144400"/>
              <a:gd name="connsiteX5" fmla="*/ 4279900 w 4510087"/>
              <a:gd name="connsiteY5" fmla="*/ 471600 h 5144400"/>
              <a:gd name="connsiteX6" fmla="*/ 4279900 w 4510087"/>
              <a:gd name="connsiteY6" fmla="*/ 392400 h 5144400"/>
              <a:gd name="connsiteX7" fmla="*/ 4161100 w 4510087"/>
              <a:gd name="connsiteY7" fmla="*/ 392400 h 5144400"/>
              <a:gd name="connsiteX8" fmla="*/ 4121500 w 4510087"/>
              <a:gd name="connsiteY8" fmla="*/ 352800 h 5144400"/>
              <a:gd name="connsiteX9" fmla="*/ 4121500 w 4510087"/>
              <a:gd name="connsiteY9" fmla="*/ 313200 h 5144400"/>
              <a:gd name="connsiteX10" fmla="*/ 4200700 w 4510087"/>
              <a:gd name="connsiteY10" fmla="*/ 313200 h 5144400"/>
              <a:gd name="connsiteX11" fmla="*/ 4279900 w 4510087"/>
              <a:gd name="connsiteY11" fmla="*/ 313200 h 5144400"/>
              <a:gd name="connsiteX12" fmla="*/ 4279900 w 4510087"/>
              <a:gd name="connsiteY12" fmla="*/ 234000 h 5144400"/>
              <a:gd name="connsiteX13" fmla="*/ 0 w 4510087"/>
              <a:gd name="connsiteY13" fmla="*/ 0 h 5144400"/>
              <a:gd name="connsiteX14" fmla="*/ 4510087 w 4510087"/>
              <a:gd name="connsiteY14" fmla="*/ 0 h 5144400"/>
              <a:gd name="connsiteX15" fmla="*/ 4510087 w 4510087"/>
              <a:gd name="connsiteY15" fmla="*/ 5144400 h 5144400"/>
              <a:gd name="connsiteX16" fmla="*/ 0 w 4510087"/>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0087" h="5144400">
                <a:moveTo>
                  <a:pt x="4200700" y="234000"/>
                </a:moveTo>
                <a:cubicBezTo>
                  <a:pt x="4156982" y="234000"/>
                  <a:pt x="4121500" y="269482"/>
                  <a:pt x="4121500" y="313200"/>
                </a:cubicBezTo>
                <a:lnTo>
                  <a:pt x="4042300" y="313200"/>
                </a:lnTo>
                <a:lnTo>
                  <a:pt x="4042300" y="352800"/>
                </a:lnTo>
                <a:cubicBezTo>
                  <a:pt x="4042300" y="418298"/>
                  <a:pt x="4095602" y="471600"/>
                  <a:pt x="4161100" y="471600"/>
                </a:cubicBezTo>
                <a:lnTo>
                  <a:pt x="4279900" y="471600"/>
                </a:lnTo>
                <a:lnTo>
                  <a:pt x="4279900" y="392400"/>
                </a:lnTo>
                <a:lnTo>
                  <a:pt x="4161100" y="392400"/>
                </a:lnTo>
                <a:cubicBezTo>
                  <a:pt x="4139241" y="392400"/>
                  <a:pt x="4121500" y="374659"/>
                  <a:pt x="4121500" y="352800"/>
                </a:cubicBezTo>
                <a:lnTo>
                  <a:pt x="4121500" y="313200"/>
                </a:lnTo>
                <a:lnTo>
                  <a:pt x="4200700" y="313200"/>
                </a:lnTo>
                <a:lnTo>
                  <a:pt x="4279900" y="313200"/>
                </a:lnTo>
                <a:lnTo>
                  <a:pt x="4279900" y="234000"/>
                </a:lnTo>
                <a:close/>
                <a:moveTo>
                  <a:pt x="0" y="0"/>
                </a:moveTo>
                <a:lnTo>
                  <a:pt x="4510087" y="0"/>
                </a:lnTo>
                <a:lnTo>
                  <a:pt x="4510087"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Click the icon to insert a picture</a:t>
            </a:r>
          </a:p>
        </p:txBody>
      </p:sp>
      <p:sp>
        <p:nvSpPr>
          <p:cNvPr id="7" name="Text Placeholder 6">
            <a:extLst>
              <a:ext uri="{FF2B5EF4-FFF2-40B4-BE49-F238E27FC236}">
                <a16:creationId xmlns:a16="http://schemas.microsoft.com/office/drawing/2014/main" id="{6BD28EE2-38E7-568D-4AD9-450B342CB987}"/>
              </a:ext>
            </a:extLst>
          </p:cNvPr>
          <p:cNvSpPr>
            <a:spLocks noGrp="1"/>
          </p:cNvSpPr>
          <p:nvPr>
            <p:ph type="body" sz="quarter" idx="13" hasCustomPrompt="1"/>
          </p:nvPr>
        </p:nvSpPr>
        <p:spPr>
          <a:xfrm>
            <a:off x="233363" y="1158081"/>
            <a:ext cx="3549600" cy="2827338"/>
          </a:xfrm>
        </p:spPr>
        <p:txBody>
          <a:bodyPr anchor="ctr"/>
          <a:lstStyle>
            <a:lvl1pPr marL="0" indent="0">
              <a:lnSpc>
                <a:spcPct val="85000"/>
              </a:lnSpc>
              <a:spcAft>
                <a:spcPts val="1000"/>
              </a:spcAft>
              <a:buNone/>
              <a:defRPr sz="3800">
                <a:latin typeface="+mj-lt"/>
              </a:defRPr>
            </a:lvl1pPr>
            <a:lvl2pPr marL="180975" indent="-174625">
              <a:tabLst/>
              <a:defRPr/>
            </a:lvl2pPr>
          </a:lstStyle>
          <a:p>
            <a:pPr lvl="0"/>
            <a:r>
              <a:rPr lang="en-GB" noProof="0" dirty="0"/>
              <a:t>Click to add a quote</a:t>
            </a:r>
          </a:p>
          <a:p>
            <a:pPr lvl="1"/>
            <a:r>
              <a:rPr lang="en-GB" noProof="0" dirty="0"/>
              <a:t>Name of the quoter</a:t>
            </a:r>
          </a:p>
        </p:txBody>
      </p:sp>
      <p:sp>
        <p:nvSpPr>
          <p:cNvPr id="6" name="Date Placeholder 5">
            <a:extLst>
              <a:ext uri="{FF2B5EF4-FFF2-40B4-BE49-F238E27FC236}">
                <a16:creationId xmlns:a16="http://schemas.microsoft.com/office/drawing/2014/main" id="{33427752-80F8-42DE-CDD6-4B1D9AB8A465}"/>
              </a:ext>
            </a:extLst>
          </p:cNvPr>
          <p:cNvSpPr>
            <a:spLocks noGrp="1"/>
          </p:cNvSpPr>
          <p:nvPr>
            <p:ph type="dt" sz="half" idx="15"/>
          </p:nvPr>
        </p:nvSpPr>
        <p:spPr>
          <a:xfrm>
            <a:off x="4633409" y="5148037"/>
            <a:ext cx="622800" cy="169192"/>
          </a:xfrm>
        </p:spPr>
        <p:txBody>
          <a:bodyPr/>
          <a:lstStyle/>
          <a:p>
            <a:fld id="{8920D2FD-0E92-484C-A245-58BC3393C134}" type="datetime1">
              <a:rPr lang="en-GB" noProof="0" smtClean="0"/>
              <a:t>03/10/2023</a:t>
            </a:fld>
            <a:endParaRPr lang="en-GB" noProof="0"/>
          </a:p>
        </p:txBody>
      </p:sp>
      <p:sp>
        <p:nvSpPr>
          <p:cNvPr id="8" name="Footer Placeholder 7">
            <a:extLst>
              <a:ext uri="{FF2B5EF4-FFF2-40B4-BE49-F238E27FC236}">
                <a16:creationId xmlns:a16="http://schemas.microsoft.com/office/drawing/2014/main" id="{9E127804-3722-6754-79D0-8BCE8E987196}"/>
              </a:ext>
            </a:extLst>
          </p:cNvPr>
          <p:cNvSpPr>
            <a:spLocks noGrp="1"/>
          </p:cNvSpPr>
          <p:nvPr>
            <p:ph type="ftr" sz="quarter" idx="16"/>
          </p:nvPr>
        </p:nvSpPr>
        <p:spPr>
          <a:xfrm>
            <a:off x="5364000" y="5147174"/>
            <a:ext cx="2826000" cy="163780"/>
          </a:xfrm>
        </p:spPr>
        <p:txBody>
          <a:bodyPr/>
          <a:lstStyle/>
          <a:p>
            <a:r>
              <a:rPr lang="en-GB"/>
              <a:t>Go to header/footer to change text</a:t>
            </a:r>
          </a:p>
        </p:txBody>
      </p:sp>
      <p:sp>
        <p:nvSpPr>
          <p:cNvPr id="9" name="Slide Number Placeholder 8">
            <a:extLst>
              <a:ext uri="{FF2B5EF4-FFF2-40B4-BE49-F238E27FC236}">
                <a16:creationId xmlns:a16="http://schemas.microsoft.com/office/drawing/2014/main" id="{E437A00D-7DFF-75C1-6F79-0CB6C46A985F}"/>
              </a:ext>
            </a:extLst>
          </p:cNvPr>
          <p:cNvSpPr>
            <a:spLocks noGrp="1"/>
          </p:cNvSpPr>
          <p:nvPr>
            <p:ph type="sldNum" sz="quarter" idx="17"/>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2580525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Yellow">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3846773-9D8E-5001-C8EC-D63B34CA3E96}"/>
              </a:ext>
            </a:extLst>
          </p:cNvPr>
          <p:cNvSpPr>
            <a:spLocks noGrp="1"/>
          </p:cNvSpPr>
          <p:nvPr>
            <p:ph type="dt" sz="half" idx="10"/>
          </p:nvPr>
        </p:nvSpPr>
        <p:spPr/>
        <p:txBody>
          <a:bodyPr/>
          <a:lstStyle>
            <a:lvl1pPr>
              <a:defRPr>
                <a:solidFill>
                  <a:schemeClr val="tx1"/>
                </a:solidFill>
              </a:defRPr>
            </a:lvl1pPr>
          </a:lstStyle>
          <a:p>
            <a:fld id="{8920D2FD-0E92-484C-A245-58BC3393C134}" type="datetime1">
              <a:rPr lang="en-GB" noProof="0" smtClean="0"/>
              <a:pPr/>
              <a:t>03/10/2023</a:t>
            </a:fld>
            <a:endParaRPr lang="en-GB" noProof="0"/>
          </a:p>
        </p:txBody>
      </p:sp>
      <p:sp>
        <p:nvSpPr>
          <p:cNvPr id="4" name="Footer Placeholder 3">
            <a:extLst>
              <a:ext uri="{FF2B5EF4-FFF2-40B4-BE49-F238E27FC236}">
                <a16:creationId xmlns:a16="http://schemas.microsoft.com/office/drawing/2014/main" id="{70A0670D-9AA5-E06F-BEA4-594C83C5CE6D}"/>
              </a:ext>
            </a:extLst>
          </p:cNvPr>
          <p:cNvSpPr>
            <a:spLocks noGrp="1"/>
          </p:cNvSpPr>
          <p:nvPr>
            <p:ph type="ftr" sz="quarter" idx="11"/>
          </p:nvPr>
        </p:nvSpPr>
        <p:spPr/>
        <p:txBody>
          <a:bodyPr/>
          <a:lstStyle>
            <a:lvl1pPr>
              <a:defRPr>
                <a:solidFill>
                  <a:schemeClr val="tx1"/>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4ADDBBBF-C44B-1043-3052-2C335D576D62}"/>
              </a:ext>
            </a:extLst>
          </p:cNvPr>
          <p:cNvSpPr>
            <a:spLocks noGrp="1"/>
          </p:cNvSpPr>
          <p:nvPr>
            <p:ph type="sldNum" sz="quarter" idx="12"/>
          </p:nvPr>
        </p:nvSpPr>
        <p:spPr/>
        <p:txBody>
          <a:bodyPr/>
          <a:lstStyle>
            <a:lvl1pPr>
              <a:defRPr>
                <a:solidFill>
                  <a:schemeClr val="tx1"/>
                </a:solidFill>
              </a:defRPr>
            </a:lvl1pPr>
          </a:lstStyle>
          <a:p>
            <a:fld id="{11E3B1B7-BD39-BF45-8A28-7D04B002C097}" type="slidenum">
              <a:rPr lang="en-GB" noProof="0" smtClean="0"/>
              <a:pPr/>
              <a:t>‹#›</a:t>
            </a:fld>
            <a:endParaRPr lang="en-GB" noProof="0"/>
          </a:p>
        </p:txBody>
      </p:sp>
      <p:sp>
        <p:nvSpPr>
          <p:cNvPr id="6" name="Freeform 5">
            <a:extLst>
              <a:ext uri="{FF2B5EF4-FFF2-40B4-BE49-F238E27FC236}">
                <a16:creationId xmlns:a16="http://schemas.microsoft.com/office/drawing/2014/main" id="{90CC91DC-9C34-800D-BA6A-0DEF45F1A4DB}"/>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7" name="Text Placeholder 6">
            <a:extLst>
              <a:ext uri="{FF2B5EF4-FFF2-40B4-BE49-F238E27FC236}">
                <a16:creationId xmlns:a16="http://schemas.microsoft.com/office/drawing/2014/main" id="{6BD28EE2-38E7-568D-4AD9-450B342CB987}"/>
              </a:ext>
            </a:extLst>
          </p:cNvPr>
          <p:cNvSpPr>
            <a:spLocks noGrp="1"/>
          </p:cNvSpPr>
          <p:nvPr>
            <p:ph type="body" sz="quarter" idx="13" hasCustomPrompt="1"/>
          </p:nvPr>
        </p:nvSpPr>
        <p:spPr>
          <a:xfrm>
            <a:off x="233363" y="1158081"/>
            <a:ext cx="5021262" cy="2827338"/>
          </a:xfrm>
        </p:spPr>
        <p:txBody>
          <a:bodyPr anchor="ctr"/>
          <a:lstStyle>
            <a:lvl1pPr marL="0" indent="0">
              <a:lnSpc>
                <a:spcPct val="85000"/>
              </a:lnSpc>
              <a:spcAft>
                <a:spcPts val="1000"/>
              </a:spcAft>
              <a:buNone/>
              <a:defRPr sz="3800">
                <a:latin typeface="+mj-lt"/>
              </a:defRPr>
            </a:lvl1pPr>
            <a:lvl2pPr marL="180975" indent="-174625">
              <a:tabLst/>
              <a:defRPr/>
            </a:lvl2pPr>
          </a:lstStyle>
          <a:p>
            <a:pPr lvl="0"/>
            <a:r>
              <a:rPr lang="en-GB" noProof="0" dirty="0"/>
              <a:t>Click to add a quote</a:t>
            </a:r>
          </a:p>
          <a:p>
            <a:pPr lvl="1"/>
            <a:r>
              <a:rPr lang="en-GB" noProof="0" dirty="0"/>
              <a:t>Name of the quoter</a:t>
            </a:r>
          </a:p>
        </p:txBody>
      </p:sp>
    </p:spTree>
    <p:extLst>
      <p:ext uri="{BB962C8B-B14F-4D97-AF65-F5344CB8AC3E}">
        <p14:creationId xmlns:p14="http://schemas.microsoft.com/office/powerpoint/2010/main" val="10561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Full Picture">
    <p:bg>
      <p:bgPr>
        <a:solidFill>
          <a:schemeClr val="bg1"/>
        </a:solidFill>
        <a:effectLst/>
      </p:bgPr>
    </p:bg>
    <p:spTree>
      <p:nvGrpSpPr>
        <p:cNvPr id="1" name=""/>
        <p:cNvGrpSpPr/>
        <p:nvPr/>
      </p:nvGrpSpPr>
      <p:grpSpPr>
        <a:xfrm>
          <a:off x="0" y="0"/>
          <a:ext cx="0" cy="0"/>
          <a:chOff x="0" y="0"/>
          <a:chExt cx="0" cy="0"/>
        </a:xfrm>
      </p:grpSpPr>
      <p:sp>
        <p:nvSpPr>
          <p:cNvPr id="14" name="Picture Placeholder 17">
            <a:extLst>
              <a:ext uri="{FF2B5EF4-FFF2-40B4-BE49-F238E27FC236}">
                <a16:creationId xmlns:a16="http://schemas.microsoft.com/office/drawing/2014/main" id="{3BE7D1EA-808A-2DA4-65CB-A4214474BD95}"/>
              </a:ext>
            </a:extLst>
          </p:cNvPr>
          <p:cNvSpPr>
            <a:spLocks noGrp="1"/>
          </p:cNvSpPr>
          <p:nvPr>
            <p:ph type="pic" sz="quarter" idx="13" hasCustomPrompt="1"/>
          </p:nvPr>
        </p:nvSpPr>
        <p:spPr>
          <a:xfrm>
            <a:off x="0" y="0"/>
            <a:ext cx="9144000" cy="5144400"/>
          </a:xfrm>
          <a:custGeom>
            <a:avLst/>
            <a:gdLst>
              <a:gd name="connsiteX0" fmla="*/ 8834613 w 9144000"/>
              <a:gd name="connsiteY0" fmla="*/ 234000 h 5144400"/>
              <a:gd name="connsiteX1" fmla="*/ 8755413 w 9144000"/>
              <a:gd name="connsiteY1" fmla="*/ 313200 h 5144400"/>
              <a:gd name="connsiteX2" fmla="*/ 8676213 w 9144000"/>
              <a:gd name="connsiteY2" fmla="*/ 313200 h 5144400"/>
              <a:gd name="connsiteX3" fmla="*/ 8676213 w 9144000"/>
              <a:gd name="connsiteY3" fmla="*/ 352800 h 5144400"/>
              <a:gd name="connsiteX4" fmla="*/ 8795013 w 9144000"/>
              <a:gd name="connsiteY4" fmla="*/ 471600 h 5144400"/>
              <a:gd name="connsiteX5" fmla="*/ 8913813 w 9144000"/>
              <a:gd name="connsiteY5" fmla="*/ 471600 h 5144400"/>
              <a:gd name="connsiteX6" fmla="*/ 8913813 w 9144000"/>
              <a:gd name="connsiteY6" fmla="*/ 392400 h 5144400"/>
              <a:gd name="connsiteX7" fmla="*/ 8795013 w 9144000"/>
              <a:gd name="connsiteY7" fmla="*/ 392400 h 5144400"/>
              <a:gd name="connsiteX8" fmla="*/ 8755413 w 9144000"/>
              <a:gd name="connsiteY8" fmla="*/ 352800 h 5144400"/>
              <a:gd name="connsiteX9" fmla="*/ 8755413 w 9144000"/>
              <a:gd name="connsiteY9" fmla="*/ 313200 h 5144400"/>
              <a:gd name="connsiteX10" fmla="*/ 8834613 w 9144000"/>
              <a:gd name="connsiteY10" fmla="*/ 313200 h 5144400"/>
              <a:gd name="connsiteX11" fmla="*/ 8913813 w 9144000"/>
              <a:gd name="connsiteY11" fmla="*/ 313200 h 5144400"/>
              <a:gd name="connsiteX12" fmla="*/ 8913813 w 9144000"/>
              <a:gd name="connsiteY12" fmla="*/ 234000 h 5144400"/>
              <a:gd name="connsiteX13" fmla="*/ 0 w 9144000"/>
              <a:gd name="connsiteY13" fmla="*/ 0 h 5144400"/>
              <a:gd name="connsiteX14" fmla="*/ 9144000 w 9144000"/>
              <a:gd name="connsiteY14" fmla="*/ 0 h 5144400"/>
              <a:gd name="connsiteX15" fmla="*/ 9144000 w 9144000"/>
              <a:gd name="connsiteY15" fmla="*/ 5144400 h 5144400"/>
              <a:gd name="connsiteX16" fmla="*/ 0 w 9144000"/>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5144400">
                <a:moveTo>
                  <a:pt x="8834613" y="234000"/>
                </a:moveTo>
                <a:cubicBezTo>
                  <a:pt x="8790895" y="234000"/>
                  <a:pt x="8755413" y="269482"/>
                  <a:pt x="8755413" y="313200"/>
                </a:cubicBezTo>
                <a:lnTo>
                  <a:pt x="8676213" y="313200"/>
                </a:lnTo>
                <a:lnTo>
                  <a:pt x="8676213" y="352800"/>
                </a:lnTo>
                <a:cubicBezTo>
                  <a:pt x="8676213" y="418298"/>
                  <a:pt x="8729515" y="471600"/>
                  <a:pt x="8795013" y="471600"/>
                </a:cubicBezTo>
                <a:lnTo>
                  <a:pt x="8913813" y="471600"/>
                </a:lnTo>
                <a:lnTo>
                  <a:pt x="8913813" y="392400"/>
                </a:lnTo>
                <a:lnTo>
                  <a:pt x="8795013" y="392400"/>
                </a:lnTo>
                <a:cubicBezTo>
                  <a:pt x="8773154" y="392400"/>
                  <a:pt x="8755413" y="374659"/>
                  <a:pt x="8755413" y="352800"/>
                </a:cubicBezTo>
                <a:lnTo>
                  <a:pt x="8755413" y="313200"/>
                </a:lnTo>
                <a:lnTo>
                  <a:pt x="8834613" y="313200"/>
                </a:lnTo>
                <a:lnTo>
                  <a:pt x="8913813" y="313200"/>
                </a:lnTo>
                <a:lnTo>
                  <a:pt x="8913813" y="234000"/>
                </a:lnTo>
                <a:close/>
                <a:moveTo>
                  <a:pt x="0" y="0"/>
                </a:moveTo>
                <a:lnTo>
                  <a:pt x="9144000" y="0"/>
                </a:lnTo>
                <a:lnTo>
                  <a:pt x="9144000"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dirty="0"/>
              <a:t>If the picture placeholder icon is underneath the text box, select the </a:t>
            </a:r>
            <a:r>
              <a:rPr lang="en-GB" noProof="0" dirty="0" err="1"/>
              <a:t>gray</a:t>
            </a:r>
            <a:r>
              <a:rPr lang="en-GB" noProof="0" dirty="0"/>
              <a:t> placeholder box and then go to Insert in the top menu and select Pictures. Do NOT move the textbox!</a:t>
            </a:r>
          </a:p>
          <a:p>
            <a:endParaRPr lang="en-GB" noProof="0" dirty="0"/>
          </a:p>
          <a:p>
            <a:endParaRPr lang="en-GB" noProof="0" dirty="0"/>
          </a:p>
          <a:p>
            <a:endParaRPr lang="en-GB" noProof="0" dirty="0"/>
          </a:p>
        </p:txBody>
      </p:sp>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200"/>
            <a:ext cx="5020624" cy="2004834"/>
          </a:xfrm>
        </p:spPr>
        <p:txBody>
          <a:bodyPr anchor="t"/>
          <a:lstStyle>
            <a:lvl1pPr>
              <a:lnSpc>
                <a:spcPct val="85000"/>
              </a:lnSpc>
              <a:defRPr sz="3800" spc="-60" baseline="0"/>
            </a:lvl1pPr>
          </a:lstStyle>
          <a:p>
            <a:r>
              <a:rPr lang="en-GB" noProof="0"/>
              <a:t>Click to add a larger headline of maximum four lines</a:t>
            </a:r>
          </a:p>
        </p:txBody>
      </p:sp>
      <p:sp>
        <p:nvSpPr>
          <p:cNvPr id="10" name="Text Placeholder 16">
            <a:extLst>
              <a:ext uri="{FF2B5EF4-FFF2-40B4-BE49-F238E27FC236}">
                <a16:creationId xmlns:a16="http://schemas.microsoft.com/office/drawing/2014/main" id="{8EBB05A1-DC86-74F4-1535-F4D0D158887F}"/>
              </a:ext>
            </a:extLst>
          </p:cNvPr>
          <p:cNvSpPr>
            <a:spLocks noGrp="1"/>
          </p:cNvSpPr>
          <p:nvPr>
            <p:ph type="body" sz="quarter" idx="14"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Date Placeholder 5">
            <a:extLst>
              <a:ext uri="{FF2B5EF4-FFF2-40B4-BE49-F238E27FC236}">
                <a16:creationId xmlns:a16="http://schemas.microsoft.com/office/drawing/2014/main" id="{6D5159EE-C668-F9BD-E996-A19CDEBC85CF}"/>
              </a:ext>
            </a:extLst>
          </p:cNvPr>
          <p:cNvSpPr>
            <a:spLocks noGrp="1"/>
          </p:cNvSpPr>
          <p:nvPr>
            <p:ph type="dt" sz="half" idx="15"/>
          </p:nvPr>
        </p:nvSpPr>
        <p:spPr>
          <a:xfrm>
            <a:off x="4633409" y="5148037"/>
            <a:ext cx="622800" cy="169192"/>
          </a:xfrm>
        </p:spPr>
        <p:txBody>
          <a:bodyPr/>
          <a:lstStyle/>
          <a:p>
            <a:fld id="{8920D2FD-0E92-484C-A245-58BC3393C134}" type="datetime1">
              <a:rPr lang="en-GB" noProof="0" smtClean="0"/>
              <a:t>03/10/2023</a:t>
            </a:fld>
            <a:endParaRPr lang="en-GB" noProof="0"/>
          </a:p>
        </p:txBody>
      </p:sp>
      <p:sp>
        <p:nvSpPr>
          <p:cNvPr id="7" name="Footer Placeholder 6">
            <a:extLst>
              <a:ext uri="{FF2B5EF4-FFF2-40B4-BE49-F238E27FC236}">
                <a16:creationId xmlns:a16="http://schemas.microsoft.com/office/drawing/2014/main" id="{FE4D6DC4-1A85-0117-3069-DAF0FEDE343D}"/>
              </a:ext>
            </a:extLst>
          </p:cNvPr>
          <p:cNvSpPr>
            <a:spLocks noGrp="1"/>
          </p:cNvSpPr>
          <p:nvPr>
            <p:ph type="ftr" sz="quarter" idx="16"/>
          </p:nvPr>
        </p:nvSpPr>
        <p:spPr>
          <a:xfrm>
            <a:off x="5364000" y="5147174"/>
            <a:ext cx="2826000" cy="163780"/>
          </a:xfrm>
        </p:spPr>
        <p:txBody>
          <a:bodyPr/>
          <a:lstStyle/>
          <a:p>
            <a:r>
              <a:rPr lang="en-GB"/>
              <a:t>Go to header/footer to change text</a:t>
            </a:r>
          </a:p>
        </p:txBody>
      </p:sp>
      <p:sp>
        <p:nvSpPr>
          <p:cNvPr id="8" name="Slide Number Placeholder 7">
            <a:extLst>
              <a:ext uri="{FF2B5EF4-FFF2-40B4-BE49-F238E27FC236}">
                <a16:creationId xmlns:a16="http://schemas.microsoft.com/office/drawing/2014/main" id="{3FFE46A7-3C39-E6A3-DC08-78197CA83736}"/>
              </a:ext>
            </a:extLst>
          </p:cNvPr>
          <p:cNvSpPr>
            <a:spLocks noGrp="1"/>
          </p:cNvSpPr>
          <p:nvPr>
            <p:ph type="sldNum" sz="quarter" idx="17"/>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112167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2 Picture White">
    <p:bg>
      <p:bgPr>
        <a:solidFill>
          <a:schemeClr val="bg1"/>
        </a:solidFill>
        <a:effectLst/>
      </p:bgPr>
    </p:bg>
    <p:spTree>
      <p:nvGrpSpPr>
        <p:cNvPr id="1" name=""/>
        <p:cNvGrpSpPr/>
        <p:nvPr/>
      </p:nvGrpSpPr>
      <p:grpSpPr>
        <a:xfrm>
          <a:off x="0" y="0"/>
          <a:ext cx="0" cy="0"/>
          <a:chOff x="0" y="0"/>
          <a:chExt cx="0" cy="0"/>
        </a:xfrm>
      </p:grpSpPr>
      <p:sp>
        <p:nvSpPr>
          <p:cNvPr id="15" name="Picture Placeholder 18">
            <a:extLst>
              <a:ext uri="{FF2B5EF4-FFF2-40B4-BE49-F238E27FC236}">
                <a16:creationId xmlns:a16="http://schemas.microsoft.com/office/drawing/2014/main" id="{37ADDBC2-9702-DBE9-5059-025A8C98745B}"/>
              </a:ext>
            </a:extLst>
          </p:cNvPr>
          <p:cNvSpPr>
            <a:spLocks noGrp="1"/>
          </p:cNvSpPr>
          <p:nvPr>
            <p:ph type="pic" sz="quarter" idx="13" hasCustomPrompt="1"/>
          </p:nvPr>
        </p:nvSpPr>
        <p:spPr>
          <a:xfrm>
            <a:off x="4633913" y="0"/>
            <a:ext cx="4510087" cy="5144400"/>
          </a:xfrm>
          <a:custGeom>
            <a:avLst/>
            <a:gdLst>
              <a:gd name="connsiteX0" fmla="*/ 4200700 w 4510087"/>
              <a:gd name="connsiteY0" fmla="*/ 234000 h 5144400"/>
              <a:gd name="connsiteX1" fmla="*/ 4121500 w 4510087"/>
              <a:gd name="connsiteY1" fmla="*/ 313200 h 5144400"/>
              <a:gd name="connsiteX2" fmla="*/ 4042300 w 4510087"/>
              <a:gd name="connsiteY2" fmla="*/ 313200 h 5144400"/>
              <a:gd name="connsiteX3" fmla="*/ 4042300 w 4510087"/>
              <a:gd name="connsiteY3" fmla="*/ 352800 h 5144400"/>
              <a:gd name="connsiteX4" fmla="*/ 4161100 w 4510087"/>
              <a:gd name="connsiteY4" fmla="*/ 471600 h 5144400"/>
              <a:gd name="connsiteX5" fmla="*/ 4279900 w 4510087"/>
              <a:gd name="connsiteY5" fmla="*/ 471600 h 5144400"/>
              <a:gd name="connsiteX6" fmla="*/ 4279900 w 4510087"/>
              <a:gd name="connsiteY6" fmla="*/ 392400 h 5144400"/>
              <a:gd name="connsiteX7" fmla="*/ 4161100 w 4510087"/>
              <a:gd name="connsiteY7" fmla="*/ 392400 h 5144400"/>
              <a:gd name="connsiteX8" fmla="*/ 4121500 w 4510087"/>
              <a:gd name="connsiteY8" fmla="*/ 352800 h 5144400"/>
              <a:gd name="connsiteX9" fmla="*/ 4121500 w 4510087"/>
              <a:gd name="connsiteY9" fmla="*/ 313200 h 5144400"/>
              <a:gd name="connsiteX10" fmla="*/ 4200700 w 4510087"/>
              <a:gd name="connsiteY10" fmla="*/ 313200 h 5144400"/>
              <a:gd name="connsiteX11" fmla="*/ 4279900 w 4510087"/>
              <a:gd name="connsiteY11" fmla="*/ 313200 h 5144400"/>
              <a:gd name="connsiteX12" fmla="*/ 4279900 w 4510087"/>
              <a:gd name="connsiteY12" fmla="*/ 234000 h 5144400"/>
              <a:gd name="connsiteX13" fmla="*/ 0 w 4510087"/>
              <a:gd name="connsiteY13" fmla="*/ 0 h 5144400"/>
              <a:gd name="connsiteX14" fmla="*/ 4510087 w 4510087"/>
              <a:gd name="connsiteY14" fmla="*/ 0 h 5144400"/>
              <a:gd name="connsiteX15" fmla="*/ 4510087 w 4510087"/>
              <a:gd name="connsiteY15" fmla="*/ 5144400 h 5144400"/>
              <a:gd name="connsiteX16" fmla="*/ 0 w 4510087"/>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0087" h="5144400">
                <a:moveTo>
                  <a:pt x="4200700" y="234000"/>
                </a:moveTo>
                <a:cubicBezTo>
                  <a:pt x="4156982" y="234000"/>
                  <a:pt x="4121500" y="269482"/>
                  <a:pt x="4121500" y="313200"/>
                </a:cubicBezTo>
                <a:lnTo>
                  <a:pt x="4042300" y="313200"/>
                </a:lnTo>
                <a:lnTo>
                  <a:pt x="4042300" y="352800"/>
                </a:lnTo>
                <a:cubicBezTo>
                  <a:pt x="4042300" y="418298"/>
                  <a:pt x="4095602" y="471600"/>
                  <a:pt x="4161100" y="471600"/>
                </a:cubicBezTo>
                <a:lnTo>
                  <a:pt x="4279900" y="471600"/>
                </a:lnTo>
                <a:lnTo>
                  <a:pt x="4279900" y="392400"/>
                </a:lnTo>
                <a:lnTo>
                  <a:pt x="4161100" y="392400"/>
                </a:lnTo>
                <a:cubicBezTo>
                  <a:pt x="4139241" y="392400"/>
                  <a:pt x="4121500" y="374659"/>
                  <a:pt x="4121500" y="352800"/>
                </a:cubicBezTo>
                <a:lnTo>
                  <a:pt x="4121500" y="313200"/>
                </a:lnTo>
                <a:lnTo>
                  <a:pt x="4200700" y="313200"/>
                </a:lnTo>
                <a:lnTo>
                  <a:pt x="4279900" y="313200"/>
                </a:lnTo>
                <a:lnTo>
                  <a:pt x="4279900" y="234000"/>
                </a:lnTo>
                <a:close/>
                <a:moveTo>
                  <a:pt x="0" y="0"/>
                </a:moveTo>
                <a:lnTo>
                  <a:pt x="4510087" y="0"/>
                </a:lnTo>
                <a:lnTo>
                  <a:pt x="4510087"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Click the icon to insert a picture</a:t>
            </a:r>
          </a:p>
        </p:txBody>
      </p:sp>
      <p:sp>
        <p:nvSpPr>
          <p:cNvPr id="12" name="Rectangle 11">
            <a:extLst>
              <a:ext uri="{FF2B5EF4-FFF2-40B4-BE49-F238E27FC236}">
                <a16:creationId xmlns:a16="http://schemas.microsoft.com/office/drawing/2014/main" id="{17E63AD4-F987-4592-9303-408353177EF2}"/>
              </a:ext>
            </a:extLst>
          </p:cNvPr>
          <p:cNvSpPr/>
          <p:nvPr userDrawn="1"/>
        </p:nvSpPr>
        <p:spPr>
          <a:xfrm>
            <a:off x="1" y="0"/>
            <a:ext cx="4642118"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200"/>
            <a:ext cx="3544249" cy="1961538"/>
          </a:xfrm>
        </p:spPr>
        <p:txBody>
          <a:bodyPr anchor="t" anchorCtr="0"/>
          <a:lstStyle>
            <a:lvl1pPr>
              <a:lnSpc>
                <a:spcPct val="85000"/>
              </a:lnSpc>
              <a:defRPr sz="3800" spc="-60" baseline="0"/>
            </a:lvl1pPr>
          </a:lstStyle>
          <a:p>
            <a:r>
              <a:rPr lang="en-GB" noProof="0"/>
              <a:t>Click to add a larger headline of maximum four lines</a:t>
            </a:r>
          </a:p>
        </p:txBody>
      </p:sp>
      <p:sp>
        <p:nvSpPr>
          <p:cNvPr id="11" name="Text Placeholder 16">
            <a:extLst>
              <a:ext uri="{FF2B5EF4-FFF2-40B4-BE49-F238E27FC236}">
                <a16:creationId xmlns:a16="http://schemas.microsoft.com/office/drawing/2014/main" id="{0990D46E-ADA1-96F3-9BB5-EE941F9B47F3}"/>
              </a:ext>
            </a:extLst>
          </p:cNvPr>
          <p:cNvSpPr>
            <a:spLocks noGrp="1"/>
          </p:cNvSpPr>
          <p:nvPr>
            <p:ph type="body" sz="quarter" idx="14"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Date Placeholder 5">
            <a:extLst>
              <a:ext uri="{FF2B5EF4-FFF2-40B4-BE49-F238E27FC236}">
                <a16:creationId xmlns:a16="http://schemas.microsoft.com/office/drawing/2014/main" id="{967069CC-2E0B-2A3E-F536-0AB3D18AE9C8}"/>
              </a:ext>
            </a:extLst>
          </p:cNvPr>
          <p:cNvSpPr>
            <a:spLocks noGrp="1"/>
          </p:cNvSpPr>
          <p:nvPr>
            <p:ph type="dt" sz="half" idx="15"/>
          </p:nvPr>
        </p:nvSpPr>
        <p:spPr>
          <a:xfrm>
            <a:off x="4633409" y="5156746"/>
            <a:ext cx="622800" cy="169192"/>
          </a:xfrm>
        </p:spPr>
        <p:txBody>
          <a:bodyPr/>
          <a:lstStyle/>
          <a:p>
            <a:fld id="{8920D2FD-0E92-484C-A245-58BC3393C134}" type="datetime1">
              <a:rPr lang="en-GB" noProof="0" smtClean="0"/>
              <a:t>03/10/2023</a:t>
            </a:fld>
            <a:endParaRPr lang="en-GB" noProof="0"/>
          </a:p>
        </p:txBody>
      </p:sp>
      <p:sp>
        <p:nvSpPr>
          <p:cNvPr id="7" name="Footer Placeholder 6">
            <a:extLst>
              <a:ext uri="{FF2B5EF4-FFF2-40B4-BE49-F238E27FC236}">
                <a16:creationId xmlns:a16="http://schemas.microsoft.com/office/drawing/2014/main" id="{0E06C62F-ED66-D406-370A-887CBDE3F457}"/>
              </a:ext>
            </a:extLst>
          </p:cNvPr>
          <p:cNvSpPr>
            <a:spLocks noGrp="1"/>
          </p:cNvSpPr>
          <p:nvPr>
            <p:ph type="ftr" sz="quarter" idx="16"/>
          </p:nvPr>
        </p:nvSpPr>
        <p:spPr>
          <a:xfrm>
            <a:off x="5364000" y="5155883"/>
            <a:ext cx="2826000" cy="163780"/>
          </a:xfrm>
        </p:spPr>
        <p:txBody>
          <a:bodyPr/>
          <a:lstStyle/>
          <a:p>
            <a:r>
              <a:rPr lang="en-GB"/>
              <a:t>Go to header/footer to change text</a:t>
            </a:r>
          </a:p>
        </p:txBody>
      </p:sp>
      <p:sp>
        <p:nvSpPr>
          <p:cNvPr id="8" name="Slide Number Placeholder 7">
            <a:extLst>
              <a:ext uri="{FF2B5EF4-FFF2-40B4-BE49-F238E27FC236}">
                <a16:creationId xmlns:a16="http://schemas.microsoft.com/office/drawing/2014/main" id="{C272545F-7D1F-F972-82AA-761F884CFD1D}"/>
              </a:ext>
            </a:extLst>
          </p:cNvPr>
          <p:cNvSpPr>
            <a:spLocks noGrp="1"/>
          </p:cNvSpPr>
          <p:nvPr>
            <p:ph type="sldNum" sz="quarter" idx="17"/>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3105880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1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1"/>
            <a:ext cx="3544249" cy="1965802"/>
          </a:xfrm>
        </p:spPr>
        <p:txBody>
          <a:bodyPr/>
          <a:lstStyle>
            <a:lvl1pPr>
              <a:lnSpc>
                <a:spcPct val="85000"/>
              </a:lnSpc>
              <a:defRPr sz="3800" spc="-60" baseline="0"/>
            </a:lvl1pPr>
          </a:lstStyle>
          <a:p>
            <a:r>
              <a:rPr lang="en-GB" noProof="0"/>
              <a:t>Click to add a larger headline of maximum four lines</a:t>
            </a:r>
          </a:p>
        </p:txBody>
      </p:sp>
      <p:sp>
        <p:nvSpPr>
          <p:cNvPr id="7" name="Picture Placeholder 8">
            <a:extLst>
              <a:ext uri="{FF2B5EF4-FFF2-40B4-BE49-F238E27FC236}">
                <a16:creationId xmlns:a16="http://schemas.microsoft.com/office/drawing/2014/main" id="{2EE7D010-FB22-121C-BC89-20118A28D4A3}"/>
              </a:ext>
            </a:extLst>
          </p:cNvPr>
          <p:cNvSpPr>
            <a:spLocks noGrp="1"/>
          </p:cNvSpPr>
          <p:nvPr>
            <p:ph type="pic" sz="quarter" idx="18" hasCustomPrompt="1"/>
          </p:nvPr>
        </p:nvSpPr>
        <p:spPr>
          <a:xfrm>
            <a:off x="4633409" y="637200"/>
            <a:ext cx="4279900" cy="4042800"/>
          </a:xfrm>
          <a:solidFill>
            <a:srgbClr val="EBE6DC"/>
          </a:solidFill>
        </p:spPr>
        <p:txBody>
          <a:bodyPr/>
          <a:lstStyle>
            <a:lvl1pPr marL="0" indent="0">
              <a:buNone/>
              <a:defRPr sz="1000"/>
            </a:lvl1pPr>
          </a:lstStyle>
          <a:p>
            <a:r>
              <a:rPr lang="en-GB" noProof="0"/>
              <a:t>Click the icon to insert a picture</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EC542482-E571-7648-9C17-89FD152D2318}"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8" name="Text Placeholder 16">
            <a:extLst>
              <a:ext uri="{FF2B5EF4-FFF2-40B4-BE49-F238E27FC236}">
                <a16:creationId xmlns:a16="http://schemas.microsoft.com/office/drawing/2014/main" id="{25FE2A52-E25E-6BF2-8B4E-5675E0188391}"/>
              </a:ext>
            </a:extLst>
          </p:cNvPr>
          <p:cNvSpPr>
            <a:spLocks noGrp="1"/>
          </p:cNvSpPr>
          <p:nvPr>
            <p:ph type="body" sz="quarter" idx="14"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reeform 8">
            <a:extLst>
              <a:ext uri="{FF2B5EF4-FFF2-40B4-BE49-F238E27FC236}">
                <a16:creationId xmlns:a16="http://schemas.microsoft.com/office/drawing/2014/main" id="{96DB8C1C-118C-4BE5-5B3D-072E34720232}"/>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40428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1"/>
            <a:ext cx="3544249" cy="1965802"/>
          </a:xfrm>
        </p:spPr>
        <p:txBody>
          <a:bodyPr/>
          <a:lstStyle>
            <a:lvl1pPr>
              <a:lnSpc>
                <a:spcPct val="85000"/>
              </a:lnSpc>
              <a:defRPr sz="3800" spc="-60" baseline="0"/>
            </a:lvl1pPr>
          </a:lstStyle>
          <a:p>
            <a:r>
              <a:rPr lang="en-GB" noProof="0"/>
              <a:t>Click to add a larger headline of maximum four lines</a:t>
            </a:r>
          </a:p>
        </p:txBody>
      </p:sp>
      <p:sp>
        <p:nvSpPr>
          <p:cNvPr id="9" name="Content Placeholder 8">
            <a:extLst>
              <a:ext uri="{FF2B5EF4-FFF2-40B4-BE49-F238E27FC236}">
                <a16:creationId xmlns:a16="http://schemas.microsoft.com/office/drawing/2014/main" id="{D072BF16-6123-9BD1-08C4-0D56F8EE96B3}"/>
              </a:ext>
            </a:extLst>
          </p:cNvPr>
          <p:cNvSpPr>
            <a:spLocks noGrp="1"/>
          </p:cNvSpPr>
          <p:nvPr>
            <p:ph sz="quarter" idx="14" hasCustomPrompt="1"/>
          </p:nvPr>
        </p:nvSpPr>
        <p:spPr>
          <a:xfrm>
            <a:off x="4633409" y="637200"/>
            <a:ext cx="4280400" cy="4043362"/>
          </a:xfrm>
        </p:spPr>
        <p:txBody>
          <a:bodyPr>
            <a:noAutofit/>
          </a:bodyPr>
          <a:lstStyle>
            <a:lvl1pPr marL="0" indent="0">
              <a:buNone/>
              <a:defRPr sz="1000"/>
            </a:lvl1pPr>
          </a:lstStyle>
          <a:p>
            <a:pPr lvl="0"/>
            <a:r>
              <a:rPr lang="en-GB" noProof="0"/>
              <a:t>Click the icon to add content</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7154D19-F1FA-D34E-BCB0-71E9044A884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8" name="Text Placeholder 16">
            <a:extLst>
              <a:ext uri="{FF2B5EF4-FFF2-40B4-BE49-F238E27FC236}">
                <a16:creationId xmlns:a16="http://schemas.microsoft.com/office/drawing/2014/main" id="{9FA1F3D7-0283-F06C-8C19-8D29F6A8F725}"/>
              </a:ext>
            </a:extLst>
          </p:cNvPr>
          <p:cNvSpPr>
            <a:spLocks noGrp="1"/>
          </p:cNvSpPr>
          <p:nvPr>
            <p:ph type="body" sz="quarter" idx="15"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Freeform 6">
            <a:extLst>
              <a:ext uri="{FF2B5EF4-FFF2-40B4-BE49-F238E27FC236}">
                <a16:creationId xmlns:a16="http://schemas.microsoft.com/office/drawing/2014/main" id="{CF34E354-AADD-D210-30F8-405D63D67D1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057912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1"/>
            <a:ext cx="3544249" cy="1965802"/>
          </a:xfrm>
        </p:spPr>
        <p:txBody>
          <a:bodyPr/>
          <a:lstStyle>
            <a:lvl1pPr>
              <a:lnSpc>
                <a:spcPct val="85000"/>
              </a:lnSpc>
              <a:defRPr sz="3800" spc="-60" baseline="0"/>
            </a:lvl1pPr>
          </a:lstStyle>
          <a:p>
            <a:r>
              <a:rPr lang="en-GB" noProof="0"/>
              <a:t>Click to add a larger headline of maximum four lines</a:t>
            </a:r>
          </a:p>
        </p:txBody>
      </p:sp>
      <p:sp>
        <p:nvSpPr>
          <p:cNvPr id="8" name="Picture Placeholder 7">
            <a:extLst>
              <a:ext uri="{FF2B5EF4-FFF2-40B4-BE49-F238E27FC236}">
                <a16:creationId xmlns:a16="http://schemas.microsoft.com/office/drawing/2014/main" id="{82FF2037-35CB-5BBD-1210-66BA8334012B}"/>
              </a:ext>
            </a:extLst>
          </p:cNvPr>
          <p:cNvSpPr>
            <a:spLocks noGrp="1"/>
          </p:cNvSpPr>
          <p:nvPr>
            <p:ph type="pic" sz="quarter" idx="17" hasCustomPrompt="1"/>
          </p:nvPr>
        </p:nvSpPr>
        <p:spPr>
          <a:xfrm>
            <a:off x="4633409" y="637200"/>
            <a:ext cx="4279900" cy="1962150"/>
          </a:xfrm>
          <a:solidFill>
            <a:srgbClr val="EBE6DC"/>
          </a:solidFill>
        </p:spPr>
        <p:txBody>
          <a:bodyPr/>
          <a:lstStyle>
            <a:lvl1pPr marL="0" indent="0">
              <a:buNone/>
              <a:defRPr sz="1000"/>
            </a:lvl1pPr>
          </a:lstStyle>
          <a:p>
            <a:r>
              <a:rPr lang="en-GB" noProof="0"/>
              <a:t>Click the icon to insert a picture</a:t>
            </a:r>
          </a:p>
        </p:txBody>
      </p:sp>
      <p:sp>
        <p:nvSpPr>
          <p:cNvPr id="12" name="Picture Placeholder 8">
            <a:extLst>
              <a:ext uri="{FF2B5EF4-FFF2-40B4-BE49-F238E27FC236}">
                <a16:creationId xmlns:a16="http://schemas.microsoft.com/office/drawing/2014/main" id="{064765AD-18AD-5C95-7742-67B2E5FBC6F3}"/>
              </a:ext>
            </a:extLst>
          </p:cNvPr>
          <p:cNvSpPr>
            <a:spLocks noGrp="1"/>
          </p:cNvSpPr>
          <p:nvPr>
            <p:ph type="pic" sz="quarter" idx="18" hasCustomPrompt="1"/>
          </p:nvPr>
        </p:nvSpPr>
        <p:spPr>
          <a:xfrm>
            <a:off x="4633409" y="2718413"/>
            <a:ext cx="4279900" cy="1962150"/>
          </a:xfrm>
          <a:solidFill>
            <a:srgbClr val="EBE6DC"/>
          </a:solidFill>
        </p:spPr>
        <p:txBody>
          <a:bodyPr/>
          <a:lstStyle>
            <a:lvl1pPr marL="0" indent="0">
              <a:buNone/>
              <a:defRPr sz="1000"/>
            </a:lvl1pPr>
          </a:lstStyle>
          <a:p>
            <a:r>
              <a:rPr lang="en-GB" noProof="0"/>
              <a:t>Click the icon to insert a picture</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0726923C-B7DC-B646-8BBB-B8232E8C06A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Text Placeholder 16">
            <a:extLst>
              <a:ext uri="{FF2B5EF4-FFF2-40B4-BE49-F238E27FC236}">
                <a16:creationId xmlns:a16="http://schemas.microsoft.com/office/drawing/2014/main" id="{D656EDB0-5DCE-EC24-6E6D-F93804C0A492}"/>
              </a:ext>
            </a:extLst>
          </p:cNvPr>
          <p:cNvSpPr>
            <a:spLocks noGrp="1"/>
          </p:cNvSpPr>
          <p:nvPr>
            <p:ph type="body" sz="quarter" idx="14"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Freeform 8">
            <a:extLst>
              <a:ext uri="{FF2B5EF4-FFF2-40B4-BE49-F238E27FC236}">
                <a16:creationId xmlns:a16="http://schemas.microsoft.com/office/drawing/2014/main" id="{1C9396E5-4DBD-63CF-74EB-3C0820BF4229}"/>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99324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1"/>
            <a:ext cx="3544249" cy="1965802"/>
          </a:xfrm>
        </p:spPr>
        <p:txBody>
          <a:bodyPr/>
          <a:lstStyle>
            <a:lvl1pPr>
              <a:lnSpc>
                <a:spcPct val="85000"/>
              </a:lnSpc>
              <a:defRPr sz="3800" spc="-60" baseline="0"/>
            </a:lvl1pPr>
          </a:lstStyle>
          <a:p>
            <a:r>
              <a:rPr lang="en-GB" noProof="0"/>
              <a:t>Click to add a larger headline of maximum four lines</a:t>
            </a:r>
          </a:p>
        </p:txBody>
      </p:sp>
      <p:sp>
        <p:nvSpPr>
          <p:cNvPr id="7" name="Picture Placeholder 7">
            <a:extLst>
              <a:ext uri="{FF2B5EF4-FFF2-40B4-BE49-F238E27FC236}">
                <a16:creationId xmlns:a16="http://schemas.microsoft.com/office/drawing/2014/main" id="{EE33C533-6631-5DBA-8D9C-C8EFB3F8DC45}"/>
              </a:ext>
            </a:extLst>
          </p:cNvPr>
          <p:cNvSpPr>
            <a:spLocks noGrp="1"/>
          </p:cNvSpPr>
          <p:nvPr>
            <p:ph type="pic" sz="quarter" idx="19" hasCustomPrompt="1"/>
          </p:nvPr>
        </p:nvSpPr>
        <p:spPr>
          <a:xfrm>
            <a:off x="4633409"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9" name="Picture Placeholder 7">
            <a:extLst>
              <a:ext uri="{FF2B5EF4-FFF2-40B4-BE49-F238E27FC236}">
                <a16:creationId xmlns:a16="http://schemas.microsoft.com/office/drawing/2014/main" id="{E206279A-92F7-ECD1-5437-2FDF2311632C}"/>
              </a:ext>
            </a:extLst>
          </p:cNvPr>
          <p:cNvSpPr>
            <a:spLocks noGrp="1"/>
          </p:cNvSpPr>
          <p:nvPr>
            <p:ph type="pic" sz="quarter" idx="21" hasCustomPrompt="1"/>
          </p:nvPr>
        </p:nvSpPr>
        <p:spPr>
          <a:xfrm>
            <a:off x="6829425"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8" name="Picture Placeholder 8">
            <a:extLst>
              <a:ext uri="{FF2B5EF4-FFF2-40B4-BE49-F238E27FC236}">
                <a16:creationId xmlns:a16="http://schemas.microsoft.com/office/drawing/2014/main" id="{812B58F5-E157-C3A5-8B4B-80E6EED42C11}"/>
              </a:ext>
            </a:extLst>
          </p:cNvPr>
          <p:cNvSpPr>
            <a:spLocks noGrp="1"/>
          </p:cNvSpPr>
          <p:nvPr>
            <p:ph type="pic" sz="quarter" idx="20" hasCustomPrompt="1"/>
          </p:nvPr>
        </p:nvSpPr>
        <p:spPr>
          <a:xfrm>
            <a:off x="4633409" y="2718413"/>
            <a:ext cx="4279900" cy="1962150"/>
          </a:xfrm>
          <a:solidFill>
            <a:srgbClr val="EBE6DC"/>
          </a:solidFill>
        </p:spPr>
        <p:txBody>
          <a:bodyPr/>
          <a:lstStyle>
            <a:lvl1pPr marL="0" indent="0">
              <a:buNone/>
              <a:defRPr sz="1000"/>
            </a:lvl1pPr>
          </a:lstStyle>
          <a:p>
            <a:r>
              <a:rPr lang="en-GB" noProof="0"/>
              <a:t>Click the icon to insert a picture</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AD2B12E5-D3F3-1D4D-861B-B7701ED1A3E7}"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0" name="Text Placeholder 16">
            <a:extLst>
              <a:ext uri="{FF2B5EF4-FFF2-40B4-BE49-F238E27FC236}">
                <a16:creationId xmlns:a16="http://schemas.microsoft.com/office/drawing/2014/main" id="{18E6D114-3A0B-78E5-5006-74DAD90E2384}"/>
              </a:ext>
            </a:extLst>
          </p:cNvPr>
          <p:cNvSpPr>
            <a:spLocks noGrp="1"/>
          </p:cNvSpPr>
          <p:nvPr>
            <p:ph type="body" sz="quarter" idx="14" hasCustomPrompt="1"/>
          </p:nvPr>
        </p:nvSpPr>
        <p:spPr>
          <a:xfrm>
            <a:off x="234000" y="3442954"/>
            <a:ext cx="3549600" cy="1237046"/>
          </a:xfrm>
        </p:spPr>
        <p:txBody>
          <a:bodyPr anchor="b"/>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Freeform 10">
            <a:extLst>
              <a:ext uri="{FF2B5EF4-FFF2-40B4-BE49-F238E27FC236}">
                <a16:creationId xmlns:a16="http://schemas.microsoft.com/office/drawing/2014/main" id="{627BDCC5-80BC-114A-01E1-2A5330576030}"/>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71132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847-F952-0D71-DC1B-FE5BA20468B8}"/>
              </a:ext>
            </a:extLst>
          </p:cNvPr>
          <p:cNvSpPr>
            <a:spLocks noGrp="1"/>
          </p:cNvSpPr>
          <p:nvPr>
            <p:ph type="title" hasCustomPrompt="1"/>
          </p:nvPr>
        </p:nvSpPr>
        <p:spPr>
          <a:xfrm>
            <a:off x="234000" y="1362075"/>
            <a:ext cx="5752463" cy="1460949"/>
          </a:xfrm>
        </p:spPr>
        <p:txBody>
          <a:bodyPr anchor="b"/>
          <a:lstStyle>
            <a:lvl1pPr>
              <a:lnSpc>
                <a:spcPct val="85000"/>
              </a:lnSpc>
              <a:defRPr sz="3800" spc="-60" baseline="0">
                <a:solidFill>
                  <a:schemeClr val="bg1"/>
                </a:solidFill>
              </a:defRPr>
            </a:lvl1pPr>
          </a:lstStyle>
          <a:p>
            <a:r>
              <a:rPr lang="en-GB" noProof="0"/>
              <a:t>Click to add a headline of maximum two lines</a:t>
            </a:r>
          </a:p>
        </p:txBody>
      </p:sp>
      <p:sp>
        <p:nvSpPr>
          <p:cNvPr id="3" name="Text Placeholder 7">
            <a:extLst>
              <a:ext uri="{FF2B5EF4-FFF2-40B4-BE49-F238E27FC236}">
                <a16:creationId xmlns:a16="http://schemas.microsoft.com/office/drawing/2014/main" id="{E9867E12-8EF1-A676-04A6-56AF13B152E8}"/>
              </a:ext>
            </a:extLst>
          </p:cNvPr>
          <p:cNvSpPr>
            <a:spLocks noGrp="1"/>
          </p:cNvSpPr>
          <p:nvPr>
            <p:ph type="body" sz="quarter" idx="13" hasCustomPrompt="1"/>
          </p:nvPr>
        </p:nvSpPr>
        <p:spPr>
          <a:xfrm>
            <a:off x="234000" y="3080768"/>
            <a:ext cx="3544250" cy="241298"/>
          </a:xfrm>
        </p:spPr>
        <p:txBody>
          <a:bodyPr/>
          <a:lstStyle>
            <a:lvl1pPr marL="0" indent="0">
              <a:spcAft>
                <a:spcPts val="0"/>
              </a:spcAft>
              <a:buNone/>
              <a:defRPr>
                <a:solidFill>
                  <a:schemeClr val="bg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a:t>Name Surname of the presenter</a:t>
            </a:r>
          </a:p>
        </p:txBody>
      </p:sp>
      <p:sp>
        <p:nvSpPr>
          <p:cNvPr id="4" name="Text Placeholder 3">
            <a:extLst>
              <a:ext uri="{FF2B5EF4-FFF2-40B4-BE49-F238E27FC236}">
                <a16:creationId xmlns:a16="http://schemas.microsoft.com/office/drawing/2014/main" id="{A6F13199-4636-0CED-02D7-89C6E7695548}"/>
              </a:ext>
            </a:extLst>
          </p:cNvPr>
          <p:cNvSpPr>
            <a:spLocks noGrp="1"/>
          </p:cNvSpPr>
          <p:nvPr>
            <p:ph type="body" sz="quarter" idx="14" hasCustomPrompt="1"/>
          </p:nvPr>
        </p:nvSpPr>
        <p:spPr>
          <a:xfrm>
            <a:off x="234000" y="3322065"/>
            <a:ext cx="3544887" cy="241298"/>
          </a:xfrm>
        </p:spPr>
        <p:txBody>
          <a:bodyPr/>
          <a:lstStyle>
            <a:lvl1pPr marL="0" indent="0">
              <a:buNone/>
              <a:defRPr sz="1200">
                <a:solidFill>
                  <a:schemeClr val="bg1"/>
                </a:solidFill>
              </a:defRPr>
            </a:lvl1pPr>
          </a:lstStyle>
          <a:p>
            <a:pPr lvl="0"/>
            <a:r>
              <a:rPr lang="en-GB" noProof="0"/>
              <a:t>Title, Date and Place</a:t>
            </a:r>
          </a:p>
        </p:txBody>
      </p:sp>
      <p:sp>
        <p:nvSpPr>
          <p:cNvPr id="6" name="Freeform 5">
            <a:extLst>
              <a:ext uri="{FF2B5EF4-FFF2-40B4-BE49-F238E27FC236}">
                <a16:creationId xmlns:a16="http://schemas.microsoft.com/office/drawing/2014/main" id="{761F3417-40E3-0554-30E0-CD319D38599C}"/>
              </a:ext>
            </a:extLst>
          </p:cNvPr>
          <p:cNvSpPr/>
          <p:nvPr userDrawn="1"/>
        </p:nvSpPr>
        <p:spPr>
          <a:xfrm>
            <a:off x="234000" y="234000"/>
            <a:ext cx="1216975" cy="288017"/>
          </a:xfrm>
          <a:custGeom>
            <a:avLst/>
            <a:gdLst>
              <a:gd name="connsiteX0" fmla="*/ 536936 w 1461050"/>
              <a:gd name="connsiteY0" fmla="*/ 188723 h 345781"/>
              <a:gd name="connsiteX1" fmla="*/ 508628 w 1461050"/>
              <a:gd name="connsiteY1" fmla="*/ 216932 h 345781"/>
              <a:gd name="connsiteX2" fmla="*/ 508628 w 1461050"/>
              <a:gd name="connsiteY2" fmla="*/ 285906 h 345781"/>
              <a:gd name="connsiteX3" fmla="*/ 536936 w 1461050"/>
              <a:gd name="connsiteY3" fmla="*/ 314115 h 345781"/>
              <a:gd name="connsiteX4" fmla="*/ 590447 w 1461050"/>
              <a:gd name="connsiteY4" fmla="*/ 314115 h 345781"/>
              <a:gd name="connsiteX5" fmla="*/ 618755 w 1461050"/>
              <a:gd name="connsiteY5" fmla="*/ 285906 h 345781"/>
              <a:gd name="connsiteX6" fmla="*/ 618755 w 1461050"/>
              <a:gd name="connsiteY6" fmla="*/ 216932 h 345781"/>
              <a:gd name="connsiteX7" fmla="*/ 590447 w 1461050"/>
              <a:gd name="connsiteY7" fmla="*/ 188723 h 345781"/>
              <a:gd name="connsiteX8" fmla="*/ 229933 w 1461050"/>
              <a:gd name="connsiteY8" fmla="*/ 188723 h 345781"/>
              <a:gd name="connsiteX9" fmla="*/ 201625 w 1461050"/>
              <a:gd name="connsiteY9" fmla="*/ 216932 h 345781"/>
              <a:gd name="connsiteX10" fmla="*/ 201625 w 1461050"/>
              <a:gd name="connsiteY10" fmla="*/ 285906 h 345781"/>
              <a:gd name="connsiteX11" fmla="*/ 229933 w 1461050"/>
              <a:gd name="connsiteY11" fmla="*/ 314115 h 345781"/>
              <a:gd name="connsiteX12" fmla="*/ 283444 w 1461050"/>
              <a:gd name="connsiteY12" fmla="*/ 314115 h 345781"/>
              <a:gd name="connsiteX13" fmla="*/ 311752 w 1461050"/>
              <a:gd name="connsiteY13" fmla="*/ 285906 h 345781"/>
              <a:gd name="connsiteX14" fmla="*/ 311752 w 1461050"/>
              <a:gd name="connsiteY14" fmla="*/ 216932 h 345781"/>
              <a:gd name="connsiteX15" fmla="*/ 283444 w 1461050"/>
              <a:gd name="connsiteY15" fmla="*/ 188723 h 345781"/>
              <a:gd name="connsiteX16" fmla="*/ 1245180 w 1461050"/>
              <a:gd name="connsiteY16" fmla="*/ 157239 h 345781"/>
              <a:gd name="connsiteX17" fmla="*/ 1284628 w 1461050"/>
              <a:gd name="connsiteY17" fmla="*/ 157239 h 345781"/>
              <a:gd name="connsiteX18" fmla="*/ 1347636 w 1461050"/>
              <a:gd name="connsiteY18" fmla="*/ 220026 h 345781"/>
              <a:gd name="connsiteX19" fmla="*/ 1347636 w 1461050"/>
              <a:gd name="connsiteY19" fmla="*/ 345599 h 345781"/>
              <a:gd name="connsiteX20" fmla="*/ 1312936 w 1461050"/>
              <a:gd name="connsiteY20" fmla="*/ 345599 h 345781"/>
              <a:gd name="connsiteX21" fmla="*/ 1312936 w 1461050"/>
              <a:gd name="connsiteY21" fmla="*/ 216932 h 345781"/>
              <a:gd name="connsiteX22" fmla="*/ 1284628 w 1461050"/>
              <a:gd name="connsiteY22" fmla="*/ 188723 h 345781"/>
              <a:gd name="connsiteX23" fmla="*/ 1245180 w 1461050"/>
              <a:gd name="connsiteY23" fmla="*/ 188723 h 345781"/>
              <a:gd name="connsiteX24" fmla="*/ 1216872 w 1461050"/>
              <a:gd name="connsiteY24" fmla="*/ 216932 h 345781"/>
              <a:gd name="connsiteX25" fmla="*/ 1216872 w 1461050"/>
              <a:gd name="connsiteY25" fmla="*/ 345599 h 345781"/>
              <a:gd name="connsiteX26" fmla="*/ 1182172 w 1461050"/>
              <a:gd name="connsiteY26" fmla="*/ 345599 h 345781"/>
              <a:gd name="connsiteX27" fmla="*/ 1182172 w 1461050"/>
              <a:gd name="connsiteY27" fmla="*/ 220026 h 345781"/>
              <a:gd name="connsiteX28" fmla="*/ 1245180 w 1461050"/>
              <a:gd name="connsiteY28" fmla="*/ 157239 h 345781"/>
              <a:gd name="connsiteX29" fmla="*/ 1037528 w 1461050"/>
              <a:gd name="connsiteY29" fmla="*/ 157239 h 345781"/>
              <a:gd name="connsiteX30" fmla="*/ 1091039 w 1461050"/>
              <a:gd name="connsiteY30" fmla="*/ 157239 h 345781"/>
              <a:gd name="connsiteX31" fmla="*/ 1154047 w 1461050"/>
              <a:gd name="connsiteY31" fmla="*/ 220208 h 345781"/>
              <a:gd name="connsiteX32" fmla="*/ 1154047 w 1461050"/>
              <a:gd name="connsiteY32" fmla="*/ 345781 h 345781"/>
              <a:gd name="connsiteX33" fmla="*/ 1119347 w 1461050"/>
              <a:gd name="connsiteY33" fmla="*/ 345781 h 345781"/>
              <a:gd name="connsiteX34" fmla="*/ 1119347 w 1461050"/>
              <a:gd name="connsiteY34" fmla="*/ 217114 h 345781"/>
              <a:gd name="connsiteX35" fmla="*/ 1091039 w 1461050"/>
              <a:gd name="connsiteY35" fmla="*/ 188905 h 345781"/>
              <a:gd name="connsiteX36" fmla="*/ 1037528 w 1461050"/>
              <a:gd name="connsiteY36" fmla="*/ 188905 h 345781"/>
              <a:gd name="connsiteX37" fmla="*/ 1009220 w 1461050"/>
              <a:gd name="connsiteY37" fmla="*/ 217114 h 345781"/>
              <a:gd name="connsiteX38" fmla="*/ 1009220 w 1461050"/>
              <a:gd name="connsiteY38" fmla="*/ 286088 h 345781"/>
              <a:gd name="connsiteX39" fmla="*/ 1037528 w 1461050"/>
              <a:gd name="connsiteY39" fmla="*/ 314297 h 345781"/>
              <a:gd name="connsiteX40" fmla="*/ 1108389 w 1461050"/>
              <a:gd name="connsiteY40" fmla="*/ 314297 h 345781"/>
              <a:gd name="connsiteX41" fmla="*/ 1076976 w 1461050"/>
              <a:gd name="connsiteY41" fmla="*/ 345599 h 345781"/>
              <a:gd name="connsiteX42" fmla="*/ 1037528 w 1461050"/>
              <a:gd name="connsiteY42" fmla="*/ 345599 h 345781"/>
              <a:gd name="connsiteX43" fmla="*/ 974520 w 1461050"/>
              <a:gd name="connsiteY43" fmla="*/ 282812 h 345781"/>
              <a:gd name="connsiteX44" fmla="*/ 974520 w 1461050"/>
              <a:gd name="connsiteY44" fmla="*/ 220026 h 345781"/>
              <a:gd name="connsiteX45" fmla="*/ 1037528 w 1461050"/>
              <a:gd name="connsiteY45" fmla="*/ 157239 h 345781"/>
              <a:gd name="connsiteX46" fmla="*/ 732168 w 1461050"/>
              <a:gd name="connsiteY46" fmla="*/ 157239 h 345781"/>
              <a:gd name="connsiteX47" fmla="*/ 777826 w 1461050"/>
              <a:gd name="connsiteY47" fmla="*/ 157239 h 345781"/>
              <a:gd name="connsiteX48" fmla="*/ 813987 w 1461050"/>
              <a:gd name="connsiteY48" fmla="*/ 172526 h 345781"/>
              <a:gd name="connsiteX49" fmla="*/ 850148 w 1461050"/>
              <a:gd name="connsiteY49" fmla="*/ 157239 h 345781"/>
              <a:gd name="connsiteX50" fmla="*/ 895806 w 1461050"/>
              <a:gd name="connsiteY50" fmla="*/ 157239 h 345781"/>
              <a:gd name="connsiteX51" fmla="*/ 946212 w 1461050"/>
              <a:gd name="connsiteY51" fmla="*/ 207468 h 345781"/>
              <a:gd name="connsiteX52" fmla="*/ 946212 w 1461050"/>
              <a:gd name="connsiteY52" fmla="*/ 345599 h 345781"/>
              <a:gd name="connsiteX53" fmla="*/ 911512 w 1461050"/>
              <a:gd name="connsiteY53" fmla="*/ 345599 h 345781"/>
              <a:gd name="connsiteX54" fmla="*/ 911512 w 1461050"/>
              <a:gd name="connsiteY54" fmla="*/ 207468 h 345781"/>
              <a:gd name="connsiteX55" fmla="*/ 892701 w 1461050"/>
              <a:gd name="connsiteY55" fmla="*/ 188723 h 345781"/>
              <a:gd name="connsiteX56" fmla="*/ 850148 w 1461050"/>
              <a:gd name="connsiteY56" fmla="*/ 188723 h 345781"/>
              <a:gd name="connsiteX57" fmla="*/ 831337 w 1461050"/>
              <a:gd name="connsiteY57" fmla="*/ 207468 h 345781"/>
              <a:gd name="connsiteX58" fmla="*/ 831337 w 1461050"/>
              <a:gd name="connsiteY58" fmla="*/ 345599 h 345781"/>
              <a:gd name="connsiteX59" fmla="*/ 796637 w 1461050"/>
              <a:gd name="connsiteY59" fmla="*/ 345599 h 345781"/>
              <a:gd name="connsiteX60" fmla="*/ 796637 w 1461050"/>
              <a:gd name="connsiteY60" fmla="*/ 207468 h 345781"/>
              <a:gd name="connsiteX61" fmla="*/ 777826 w 1461050"/>
              <a:gd name="connsiteY61" fmla="*/ 188723 h 345781"/>
              <a:gd name="connsiteX62" fmla="*/ 735273 w 1461050"/>
              <a:gd name="connsiteY62" fmla="*/ 188723 h 345781"/>
              <a:gd name="connsiteX63" fmla="*/ 716462 w 1461050"/>
              <a:gd name="connsiteY63" fmla="*/ 207468 h 345781"/>
              <a:gd name="connsiteX64" fmla="*/ 716462 w 1461050"/>
              <a:gd name="connsiteY64" fmla="*/ 345599 h 345781"/>
              <a:gd name="connsiteX65" fmla="*/ 681762 w 1461050"/>
              <a:gd name="connsiteY65" fmla="*/ 345599 h 345781"/>
              <a:gd name="connsiteX66" fmla="*/ 681762 w 1461050"/>
              <a:gd name="connsiteY66" fmla="*/ 207468 h 345781"/>
              <a:gd name="connsiteX67" fmla="*/ 732168 w 1461050"/>
              <a:gd name="connsiteY67" fmla="*/ 157239 h 345781"/>
              <a:gd name="connsiteX68" fmla="*/ 536936 w 1461050"/>
              <a:gd name="connsiteY68" fmla="*/ 157239 h 345781"/>
              <a:gd name="connsiteX69" fmla="*/ 590447 w 1461050"/>
              <a:gd name="connsiteY69" fmla="*/ 157239 h 345781"/>
              <a:gd name="connsiteX70" fmla="*/ 653455 w 1461050"/>
              <a:gd name="connsiteY70" fmla="*/ 220026 h 345781"/>
              <a:gd name="connsiteX71" fmla="*/ 653455 w 1461050"/>
              <a:gd name="connsiteY71" fmla="*/ 282812 h 345781"/>
              <a:gd name="connsiteX72" fmla="*/ 590447 w 1461050"/>
              <a:gd name="connsiteY72" fmla="*/ 345599 h 345781"/>
              <a:gd name="connsiteX73" fmla="*/ 536936 w 1461050"/>
              <a:gd name="connsiteY73" fmla="*/ 345599 h 345781"/>
              <a:gd name="connsiteX74" fmla="*/ 473928 w 1461050"/>
              <a:gd name="connsiteY74" fmla="*/ 282812 h 345781"/>
              <a:gd name="connsiteX75" fmla="*/ 473928 w 1461050"/>
              <a:gd name="connsiteY75" fmla="*/ 220026 h 345781"/>
              <a:gd name="connsiteX76" fmla="*/ 536936 w 1461050"/>
              <a:gd name="connsiteY76" fmla="*/ 157239 h 345781"/>
              <a:gd name="connsiteX77" fmla="*/ 424983 w 1461050"/>
              <a:gd name="connsiteY77" fmla="*/ 157239 h 345781"/>
              <a:gd name="connsiteX78" fmla="*/ 459683 w 1461050"/>
              <a:gd name="connsiteY78" fmla="*/ 157239 h 345781"/>
              <a:gd name="connsiteX79" fmla="*/ 459683 w 1461050"/>
              <a:gd name="connsiteY79" fmla="*/ 188723 h 345781"/>
              <a:gd name="connsiteX80" fmla="*/ 428270 w 1461050"/>
              <a:gd name="connsiteY80" fmla="*/ 188723 h 345781"/>
              <a:gd name="connsiteX81" fmla="*/ 409459 w 1461050"/>
              <a:gd name="connsiteY81" fmla="*/ 207468 h 345781"/>
              <a:gd name="connsiteX82" fmla="*/ 409459 w 1461050"/>
              <a:gd name="connsiteY82" fmla="*/ 345599 h 345781"/>
              <a:gd name="connsiteX83" fmla="*/ 374759 w 1461050"/>
              <a:gd name="connsiteY83" fmla="*/ 345599 h 345781"/>
              <a:gd name="connsiteX84" fmla="*/ 374759 w 1461050"/>
              <a:gd name="connsiteY84" fmla="*/ 207468 h 345781"/>
              <a:gd name="connsiteX85" fmla="*/ 424983 w 1461050"/>
              <a:gd name="connsiteY85" fmla="*/ 157239 h 345781"/>
              <a:gd name="connsiteX86" fmla="*/ 229933 w 1461050"/>
              <a:gd name="connsiteY86" fmla="*/ 157239 h 345781"/>
              <a:gd name="connsiteX87" fmla="*/ 283444 w 1461050"/>
              <a:gd name="connsiteY87" fmla="*/ 157239 h 345781"/>
              <a:gd name="connsiteX88" fmla="*/ 346452 w 1461050"/>
              <a:gd name="connsiteY88" fmla="*/ 220026 h 345781"/>
              <a:gd name="connsiteX89" fmla="*/ 346452 w 1461050"/>
              <a:gd name="connsiteY89" fmla="*/ 282812 h 345781"/>
              <a:gd name="connsiteX90" fmla="*/ 283444 w 1461050"/>
              <a:gd name="connsiteY90" fmla="*/ 345599 h 345781"/>
              <a:gd name="connsiteX91" fmla="*/ 229933 w 1461050"/>
              <a:gd name="connsiteY91" fmla="*/ 345599 h 345781"/>
              <a:gd name="connsiteX92" fmla="*/ 166925 w 1461050"/>
              <a:gd name="connsiteY92" fmla="*/ 282812 h 345781"/>
              <a:gd name="connsiteX93" fmla="*/ 166925 w 1461050"/>
              <a:gd name="connsiteY93" fmla="*/ 220026 h 345781"/>
              <a:gd name="connsiteX94" fmla="*/ 229933 w 1461050"/>
              <a:gd name="connsiteY94" fmla="*/ 157239 h 345781"/>
              <a:gd name="connsiteX95" fmla="*/ 63008 w 1461050"/>
              <a:gd name="connsiteY95" fmla="*/ 157239 h 345781"/>
              <a:gd name="connsiteX96" fmla="*/ 147931 w 1461050"/>
              <a:gd name="connsiteY96" fmla="*/ 157239 h 345781"/>
              <a:gd name="connsiteX97" fmla="*/ 147931 w 1461050"/>
              <a:gd name="connsiteY97" fmla="*/ 188905 h 345781"/>
              <a:gd name="connsiteX98" fmla="*/ 63008 w 1461050"/>
              <a:gd name="connsiteY98" fmla="*/ 188905 h 345781"/>
              <a:gd name="connsiteX99" fmla="*/ 34700 w 1461050"/>
              <a:gd name="connsiteY99" fmla="*/ 217114 h 345781"/>
              <a:gd name="connsiteX100" fmla="*/ 34700 w 1461050"/>
              <a:gd name="connsiteY100" fmla="*/ 286088 h 345781"/>
              <a:gd name="connsiteX101" fmla="*/ 63008 w 1461050"/>
              <a:gd name="connsiteY101" fmla="*/ 314297 h 345781"/>
              <a:gd name="connsiteX102" fmla="*/ 147931 w 1461050"/>
              <a:gd name="connsiteY102" fmla="*/ 314297 h 345781"/>
              <a:gd name="connsiteX103" fmla="*/ 147931 w 1461050"/>
              <a:gd name="connsiteY103" fmla="*/ 345599 h 345781"/>
              <a:gd name="connsiteX104" fmla="*/ 63008 w 1461050"/>
              <a:gd name="connsiteY104" fmla="*/ 345599 h 345781"/>
              <a:gd name="connsiteX105" fmla="*/ 0 w 1461050"/>
              <a:gd name="connsiteY105" fmla="*/ 282812 h 345781"/>
              <a:gd name="connsiteX106" fmla="*/ 0 w 1461050"/>
              <a:gd name="connsiteY106" fmla="*/ 220026 h 345781"/>
              <a:gd name="connsiteX107" fmla="*/ 63008 w 1461050"/>
              <a:gd name="connsiteY107" fmla="*/ 157239 h 345781"/>
              <a:gd name="connsiteX108" fmla="*/ 1375944 w 1461050"/>
              <a:gd name="connsiteY108" fmla="*/ 119567 h 345781"/>
              <a:gd name="connsiteX109" fmla="*/ 1410644 w 1461050"/>
              <a:gd name="connsiteY109" fmla="*/ 119567 h 345781"/>
              <a:gd name="connsiteX110" fmla="*/ 1410644 w 1461050"/>
              <a:gd name="connsiteY110" fmla="*/ 157239 h 345781"/>
              <a:gd name="connsiteX111" fmla="*/ 1461050 w 1461050"/>
              <a:gd name="connsiteY111" fmla="*/ 157239 h 345781"/>
              <a:gd name="connsiteX112" fmla="*/ 1461050 w 1461050"/>
              <a:gd name="connsiteY112" fmla="*/ 188723 h 345781"/>
              <a:gd name="connsiteX113" fmla="*/ 1461050 w 1461050"/>
              <a:gd name="connsiteY113" fmla="*/ 188905 h 345781"/>
              <a:gd name="connsiteX114" fmla="*/ 1410827 w 1461050"/>
              <a:gd name="connsiteY114" fmla="*/ 188905 h 345781"/>
              <a:gd name="connsiteX115" fmla="*/ 1410827 w 1461050"/>
              <a:gd name="connsiteY115" fmla="*/ 295552 h 345781"/>
              <a:gd name="connsiteX116" fmla="*/ 1429638 w 1461050"/>
              <a:gd name="connsiteY116" fmla="*/ 314297 h 345781"/>
              <a:gd name="connsiteX117" fmla="*/ 1461050 w 1461050"/>
              <a:gd name="connsiteY117" fmla="*/ 314297 h 345781"/>
              <a:gd name="connsiteX118" fmla="*/ 1461050 w 1461050"/>
              <a:gd name="connsiteY118" fmla="*/ 345599 h 345781"/>
              <a:gd name="connsiteX119" fmla="*/ 1426350 w 1461050"/>
              <a:gd name="connsiteY119" fmla="*/ 345599 h 345781"/>
              <a:gd name="connsiteX120" fmla="*/ 1375944 w 1461050"/>
              <a:gd name="connsiteY120" fmla="*/ 295370 h 345781"/>
              <a:gd name="connsiteX121" fmla="*/ 340242 w 1461050"/>
              <a:gd name="connsiteY121" fmla="*/ 20018 h 345781"/>
              <a:gd name="connsiteX122" fmla="*/ 340242 w 1461050"/>
              <a:gd name="connsiteY122" fmla="*/ 87355 h 345781"/>
              <a:gd name="connsiteX123" fmla="*/ 363984 w 1461050"/>
              <a:gd name="connsiteY123" fmla="*/ 87355 h 345781"/>
              <a:gd name="connsiteX124" fmla="*/ 386813 w 1461050"/>
              <a:gd name="connsiteY124" fmla="*/ 54050 h 345781"/>
              <a:gd name="connsiteX125" fmla="*/ 363984 w 1461050"/>
              <a:gd name="connsiteY125" fmla="*/ 20018 h 345781"/>
              <a:gd name="connsiteX126" fmla="*/ 152131 w 1461050"/>
              <a:gd name="connsiteY126" fmla="*/ 16378 h 345781"/>
              <a:gd name="connsiteX127" fmla="*/ 135877 w 1461050"/>
              <a:gd name="connsiteY127" fmla="*/ 63332 h 345781"/>
              <a:gd name="connsiteX128" fmla="*/ 168203 w 1461050"/>
              <a:gd name="connsiteY128" fmla="*/ 63332 h 345781"/>
              <a:gd name="connsiteX129" fmla="*/ 516298 w 1461050"/>
              <a:gd name="connsiteY129" fmla="*/ 2729 h 345781"/>
              <a:gd name="connsiteX130" fmla="*/ 537666 w 1461050"/>
              <a:gd name="connsiteY130" fmla="*/ 2729 h 345781"/>
              <a:gd name="connsiteX131" fmla="*/ 537666 w 1461050"/>
              <a:gd name="connsiteY131" fmla="*/ 104644 h 345781"/>
              <a:gd name="connsiteX132" fmla="*/ 516298 w 1461050"/>
              <a:gd name="connsiteY132" fmla="*/ 104644 h 345781"/>
              <a:gd name="connsiteX133" fmla="*/ 407998 w 1461050"/>
              <a:gd name="connsiteY133" fmla="*/ 2729 h 345781"/>
              <a:gd name="connsiteX134" fmla="*/ 430827 w 1461050"/>
              <a:gd name="connsiteY134" fmla="*/ 2729 h 345781"/>
              <a:gd name="connsiteX135" fmla="*/ 458222 w 1461050"/>
              <a:gd name="connsiteY135" fmla="*/ 87173 h 345781"/>
              <a:gd name="connsiteX136" fmla="*/ 485616 w 1461050"/>
              <a:gd name="connsiteY136" fmla="*/ 2729 h 345781"/>
              <a:gd name="connsiteX137" fmla="*/ 508445 w 1461050"/>
              <a:gd name="connsiteY137" fmla="*/ 2729 h 345781"/>
              <a:gd name="connsiteX138" fmla="*/ 474658 w 1461050"/>
              <a:gd name="connsiteY138" fmla="*/ 104644 h 345781"/>
              <a:gd name="connsiteX139" fmla="*/ 441785 w 1461050"/>
              <a:gd name="connsiteY139" fmla="*/ 104644 h 345781"/>
              <a:gd name="connsiteX140" fmla="*/ 318874 w 1461050"/>
              <a:gd name="connsiteY140" fmla="*/ 2729 h 345781"/>
              <a:gd name="connsiteX141" fmla="*/ 363984 w 1461050"/>
              <a:gd name="connsiteY141" fmla="*/ 2729 h 345781"/>
              <a:gd name="connsiteX142" fmla="*/ 408363 w 1461050"/>
              <a:gd name="connsiteY142" fmla="*/ 54050 h 345781"/>
              <a:gd name="connsiteX143" fmla="*/ 363801 w 1461050"/>
              <a:gd name="connsiteY143" fmla="*/ 104644 h 345781"/>
              <a:gd name="connsiteX144" fmla="*/ 318874 w 1461050"/>
              <a:gd name="connsiteY144" fmla="*/ 104644 h 345781"/>
              <a:gd name="connsiteX145" fmla="*/ 211121 w 1461050"/>
              <a:gd name="connsiteY145" fmla="*/ 2729 h 345781"/>
              <a:gd name="connsiteX146" fmla="*/ 245638 w 1461050"/>
              <a:gd name="connsiteY146" fmla="*/ 2729 h 345781"/>
              <a:gd name="connsiteX147" fmla="*/ 280704 w 1461050"/>
              <a:gd name="connsiteY147" fmla="*/ 79711 h 345781"/>
              <a:gd name="connsiteX148" fmla="*/ 280704 w 1461050"/>
              <a:gd name="connsiteY148" fmla="*/ 2729 h 345781"/>
              <a:gd name="connsiteX149" fmla="*/ 301706 w 1461050"/>
              <a:gd name="connsiteY149" fmla="*/ 2729 h 345781"/>
              <a:gd name="connsiteX150" fmla="*/ 301706 w 1461050"/>
              <a:gd name="connsiteY150" fmla="*/ 104644 h 345781"/>
              <a:gd name="connsiteX151" fmla="*/ 271755 w 1461050"/>
              <a:gd name="connsiteY151" fmla="*/ 104644 h 345781"/>
              <a:gd name="connsiteX152" fmla="*/ 232124 w 1461050"/>
              <a:gd name="connsiteY152" fmla="*/ 18926 h 345781"/>
              <a:gd name="connsiteX153" fmla="*/ 232124 w 1461050"/>
              <a:gd name="connsiteY153" fmla="*/ 104644 h 345781"/>
              <a:gd name="connsiteX154" fmla="*/ 211121 w 1461050"/>
              <a:gd name="connsiteY154" fmla="*/ 104644 h 345781"/>
              <a:gd name="connsiteX155" fmla="*/ 134599 w 1461050"/>
              <a:gd name="connsiteY155" fmla="*/ 2729 h 345781"/>
              <a:gd name="connsiteX156" fmla="*/ 169299 w 1461050"/>
              <a:gd name="connsiteY156" fmla="*/ 2729 h 345781"/>
              <a:gd name="connsiteX157" fmla="*/ 204546 w 1461050"/>
              <a:gd name="connsiteY157" fmla="*/ 104644 h 345781"/>
              <a:gd name="connsiteX158" fmla="*/ 182448 w 1461050"/>
              <a:gd name="connsiteY158" fmla="*/ 104644 h 345781"/>
              <a:gd name="connsiteX159" fmla="*/ 174412 w 1461050"/>
              <a:gd name="connsiteY159" fmla="*/ 81167 h 345781"/>
              <a:gd name="connsiteX160" fmla="*/ 129850 w 1461050"/>
              <a:gd name="connsiteY160" fmla="*/ 81167 h 345781"/>
              <a:gd name="connsiteX161" fmla="*/ 121814 w 1461050"/>
              <a:gd name="connsiteY161" fmla="*/ 104644 h 345781"/>
              <a:gd name="connsiteX162" fmla="*/ 99716 w 1461050"/>
              <a:gd name="connsiteY162" fmla="*/ 104644 h 345781"/>
              <a:gd name="connsiteX163" fmla="*/ 615468 w 1461050"/>
              <a:gd name="connsiteY163" fmla="*/ 2547 h 345781"/>
              <a:gd name="connsiteX164" fmla="*/ 646698 w 1461050"/>
              <a:gd name="connsiteY164" fmla="*/ 2547 h 345781"/>
              <a:gd name="connsiteX165" fmla="*/ 598300 w 1461050"/>
              <a:gd name="connsiteY165" fmla="*/ 50229 h 345781"/>
              <a:gd name="connsiteX166" fmla="*/ 650533 w 1461050"/>
              <a:gd name="connsiteY166" fmla="*/ 104462 h 345781"/>
              <a:gd name="connsiteX167" fmla="*/ 620581 w 1461050"/>
              <a:gd name="connsiteY167" fmla="*/ 104462 h 345781"/>
              <a:gd name="connsiteX168" fmla="*/ 576750 w 1461050"/>
              <a:gd name="connsiteY168" fmla="*/ 58054 h 345781"/>
              <a:gd name="connsiteX169" fmla="*/ 576750 w 1461050"/>
              <a:gd name="connsiteY169" fmla="*/ 104644 h 345781"/>
              <a:gd name="connsiteX170" fmla="*/ 555382 w 1461050"/>
              <a:gd name="connsiteY170" fmla="*/ 104644 h 345781"/>
              <a:gd name="connsiteX171" fmla="*/ 555382 w 1461050"/>
              <a:gd name="connsiteY171" fmla="*/ 2729 h 345781"/>
              <a:gd name="connsiteX172" fmla="*/ 576750 w 1461050"/>
              <a:gd name="connsiteY172" fmla="*/ 2729 h 345781"/>
              <a:gd name="connsiteX173" fmla="*/ 576750 w 1461050"/>
              <a:gd name="connsiteY173" fmla="*/ 43859 h 345781"/>
              <a:gd name="connsiteX174" fmla="*/ 50954 w 1461050"/>
              <a:gd name="connsiteY174" fmla="*/ 0 h 345781"/>
              <a:gd name="connsiteX175" fmla="*/ 97708 w 1461050"/>
              <a:gd name="connsiteY175" fmla="*/ 34942 h 345781"/>
              <a:gd name="connsiteX176" fmla="*/ 75244 w 1461050"/>
              <a:gd name="connsiteY176" fmla="*/ 34942 h 345781"/>
              <a:gd name="connsiteX177" fmla="*/ 51319 w 1461050"/>
              <a:gd name="connsiteY177" fmla="*/ 15287 h 345781"/>
              <a:gd name="connsiteX178" fmla="*/ 29404 w 1461050"/>
              <a:gd name="connsiteY178" fmla="*/ 30028 h 345781"/>
              <a:gd name="connsiteX179" fmla="*/ 44745 w 1461050"/>
              <a:gd name="connsiteY179" fmla="*/ 42950 h 345781"/>
              <a:gd name="connsiteX180" fmla="*/ 63556 w 1461050"/>
              <a:gd name="connsiteY180" fmla="*/ 44588 h 345781"/>
              <a:gd name="connsiteX181" fmla="*/ 98621 w 1461050"/>
              <a:gd name="connsiteY181" fmla="*/ 72614 h 345781"/>
              <a:gd name="connsiteX182" fmla="*/ 53693 w 1461050"/>
              <a:gd name="connsiteY182" fmla="*/ 106464 h 345781"/>
              <a:gd name="connsiteX183" fmla="*/ 6209 w 1461050"/>
              <a:gd name="connsiteY183" fmla="*/ 68064 h 345781"/>
              <a:gd name="connsiteX184" fmla="*/ 29769 w 1461050"/>
              <a:gd name="connsiteY184" fmla="*/ 67882 h 345781"/>
              <a:gd name="connsiteX185" fmla="*/ 53693 w 1461050"/>
              <a:gd name="connsiteY185" fmla="*/ 90449 h 345781"/>
              <a:gd name="connsiteX186" fmla="*/ 76157 w 1461050"/>
              <a:gd name="connsiteY186" fmla="*/ 74434 h 345781"/>
              <a:gd name="connsiteX187" fmla="*/ 58442 w 1461050"/>
              <a:gd name="connsiteY187" fmla="*/ 61513 h 345781"/>
              <a:gd name="connsiteX188" fmla="*/ 37622 w 1461050"/>
              <a:gd name="connsiteY188" fmla="*/ 59511 h 345781"/>
              <a:gd name="connsiteX189" fmla="*/ 6392 w 1461050"/>
              <a:gd name="connsiteY189" fmla="*/ 31484 h 345781"/>
              <a:gd name="connsiteX190" fmla="*/ 50954 w 1461050"/>
              <a:gd name="connsiteY190" fmla="*/ 0 h 3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461050" h="345781">
                <a:moveTo>
                  <a:pt x="536936" y="188723"/>
                </a:moveTo>
                <a:cubicBezTo>
                  <a:pt x="521230" y="188723"/>
                  <a:pt x="508628" y="201281"/>
                  <a:pt x="508628" y="216932"/>
                </a:cubicBezTo>
                <a:lnTo>
                  <a:pt x="508628" y="285906"/>
                </a:lnTo>
                <a:cubicBezTo>
                  <a:pt x="508628" y="301557"/>
                  <a:pt x="521230" y="314115"/>
                  <a:pt x="536936" y="314115"/>
                </a:cubicBezTo>
                <a:lnTo>
                  <a:pt x="590447" y="314115"/>
                </a:lnTo>
                <a:cubicBezTo>
                  <a:pt x="606153" y="314115"/>
                  <a:pt x="618755" y="301557"/>
                  <a:pt x="618755" y="285906"/>
                </a:cubicBezTo>
                <a:lnTo>
                  <a:pt x="618755" y="216932"/>
                </a:lnTo>
                <a:cubicBezTo>
                  <a:pt x="618755" y="201281"/>
                  <a:pt x="606153" y="188723"/>
                  <a:pt x="590447" y="188723"/>
                </a:cubicBezTo>
                <a:close/>
                <a:moveTo>
                  <a:pt x="229933" y="188723"/>
                </a:moveTo>
                <a:cubicBezTo>
                  <a:pt x="214227" y="188723"/>
                  <a:pt x="201625" y="201281"/>
                  <a:pt x="201625" y="216932"/>
                </a:cubicBezTo>
                <a:lnTo>
                  <a:pt x="201625" y="285906"/>
                </a:lnTo>
                <a:cubicBezTo>
                  <a:pt x="201625" y="301557"/>
                  <a:pt x="214227" y="314115"/>
                  <a:pt x="229933" y="314115"/>
                </a:cubicBezTo>
                <a:lnTo>
                  <a:pt x="283444" y="314115"/>
                </a:lnTo>
                <a:cubicBezTo>
                  <a:pt x="299150" y="314115"/>
                  <a:pt x="311752" y="301557"/>
                  <a:pt x="311752" y="285906"/>
                </a:cubicBezTo>
                <a:lnTo>
                  <a:pt x="311752" y="216932"/>
                </a:lnTo>
                <a:cubicBezTo>
                  <a:pt x="311752" y="201281"/>
                  <a:pt x="299150" y="188723"/>
                  <a:pt x="283444" y="188723"/>
                </a:cubicBezTo>
                <a:close/>
                <a:moveTo>
                  <a:pt x="1245180" y="157239"/>
                </a:moveTo>
                <a:lnTo>
                  <a:pt x="1284628" y="157239"/>
                </a:lnTo>
                <a:cubicBezTo>
                  <a:pt x="1319511" y="157239"/>
                  <a:pt x="1347636" y="185448"/>
                  <a:pt x="1347636" y="220026"/>
                </a:cubicBezTo>
                <a:lnTo>
                  <a:pt x="1347636" y="345599"/>
                </a:lnTo>
                <a:lnTo>
                  <a:pt x="1312936" y="345599"/>
                </a:lnTo>
                <a:lnTo>
                  <a:pt x="1312936" y="216932"/>
                </a:lnTo>
                <a:cubicBezTo>
                  <a:pt x="1312936" y="201281"/>
                  <a:pt x="1300335" y="188723"/>
                  <a:pt x="1284628" y="188723"/>
                </a:cubicBezTo>
                <a:lnTo>
                  <a:pt x="1245180" y="188723"/>
                </a:lnTo>
                <a:cubicBezTo>
                  <a:pt x="1229474" y="188723"/>
                  <a:pt x="1216872" y="201281"/>
                  <a:pt x="1216872" y="216932"/>
                </a:cubicBezTo>
                <a:lnTo>
                  <a:pt x="1216872" y="345599"/>
                </a:lnTo>
                <a:lnTo>
                  <a:pt x="1182172" y="345599"/>
                </a:lnTo>
                <a:lnTo>
                  <a:pt x="1182172" y="220026"/>
                </a:lnTo>
                <a:cubicBezTo>
                  <a:pt x="1182172" y="185266"/>
                  <a:pt x="1210480" y="157239"/>
                  <a:pt x="1245180" y="157239"/>
                </a:cubicBezTo>
                <a:close/>
                <a:moveTo>
                  <a:pt x="1037528" y="157239"/>
                </a:moveTo>
                <a:lnTo>
                  <a:pt x="1091039" y="157239"/>
                </a:lnTo>
                <a:cubicBezTo>
                  <a:pt x="1125921" y="157239"/>
                  <a:pt x="1154047" y="185448"/>
                  <a:pt x="1154047" y="220208"/>
                </a:cubicBezTo>
                <a:lnTo>
                  <a:pt x="1154047" y="345781"/>
                </a:lnTo>
                <a:lnTo>
                  <a:pt x="1119347" y="345781"/>
                </a:lnTo>
                <a:lnTo>
                  <a:pt x="1119347" y="217114"/>
                </a:lnTo>
                <a:cubicBezTo>
                  <a:pt x="1119347" y="201463"/>
                  <a:pt x="1106745" y="188905"/>
                  <a:pt x="1091039" y="188905"/>
                </a:cubicBezTo>
                <a:lnTo>
                  <a:pt x="1037528" y="188905"/>
                </a:lnTo>
                <a:cubicBezTo>
                  <a:pt x="1021822" y="188905"/>
                  <a:pt x="1009220" y="201463"/>
                  <a:pt x="1009220" y="217114"/>
                </a:cubicBezTo>
                <a:lnTo>
                  <a:pt x="1009220" y="286088"/>
                </a:lnTo>
                <a:cubicBezTo>
                  <a:pt x="1009220" y="301739"/>
                  <a:pt x="1021822" y="314297"/>
                  <a:pt x="1037528" y="314297"/>
                </a:cubicBezTo>
                <a:lnTo>
                  <a:pt x="1108389" y="314297"/>
                </a:lnTo>
                <a:cubicBezTo>
                  <a:pt x="1108389" y="331586"/>
                  <a:pt x="1094326" y="345599"/>
                  <a:pt x="1076976" y="345599"/>
                </a:cubicBezTo>
                <a:lnTo>
                  <a:pt x="1037528" y="345599"/>
                </a:lnTo>
                <a:cubicBezTo>
                  <a:pt x="1002645" y="345599"/>
                  <a:pt x="974520" y="317391"/>
                  <a:pt x="974520" y="282812"/>
                </a:cubicBezTo>
                <a:lnTo>
                  <a:pt x="974520" y="220026"/>
                </a:lnTo>
                <a:cubicBezTo>
                  <a:pt x="974520" y="185266"/>
                  <a:pt x="1002828" y="157239"/>
                  <a:pt x="1037528" y="157239"/>
                </a:cubicBezTo>
                <a:close/>
                <a:moveTo>
                  <a:pt x="732168" y="157239"/>
                </a:moveTo>
                <a:lnTo>
                  <a:pt x="777826" y="157239"/>
                </a:lnTo>
                <a:cubicBezTo>
                  <a:pt x="792071" y="157239"/>
                  <a:pt x="804856" y="163063"/>
                  <a:pt x="813987" y="172526"/>
                </a:cubicBezTo>
                <a:cubicBezTo>
                  <a:pt x="823119" y="163063"/>
                  <a:pt x="835903" y="157239"/>
                  <a:pt x="850148" y="157239"/>
                </a:cubicBezTo>
                <a:lnTo>
                  <a:pt x="895806" y="157239"/>
                </a:lnTo>
                <a:cubicBezTo>
                  <a:pt x="923749" y="157239"/>
                  <a:pt x="946212" y="179806"/>
                  <a:pt x="946212" y="207468"/>
                </a:cubicBezTo>
                <a:lnTo>
                  <a:pt x="946212" y="345599"/>
                </a:lnTo>
                <a:lnTo>
                  <a:pt x="911512" y="345599"/>
                </a:lnTo>
                <a:lnTo>
                  <a:pt x="911512" y="207468"/>
                </a:lnTo>
                <a:cubicBezTo>
                  <a:pt x="911512" y="197095"/>
                  <a:pt x="903111" y="188723"/>
                  <a:pt x="892701" y="188723"/>
                </a:cubicBezTo>
                <a:lnTo>
                  <a:pt x="850148" y="188723"/>
                </a:lnTo>
                <a:cubicBezTo>
                  <a:pt x="839738" y="188723"/>
                  <a:pt x="831337" y="197095"/>
                  <a:pt x="831337" y="207468"/>
                </a:cubicBezTo>
                <a:lnTo>
                  <a:pt x="831337" y="345599"/>
                </a:lnTo>
                <a:lnTo>
                  <a:pt x="796637" y="345599"/>
                </a:lnTo>
                <a:lnTo>
                  <a:pt x="796637" y="207468"/>
                </a:lnTo>
                <a:cubicBezTo>
                  <a:pt x="796637" y="197095"/>
                  <a:pt x="788236" y="188723"/>
                  <a:pt x="777826" y="188723"/>
                </a:cubicBezTo>
                <a:lnTo>
                  <a:pt x="735273" y="188723"/>
                </a:lnTo>
                <a:cubicBezTo>
                  <a:pt x="724863" y="188723"/>
                  <a:pt x="716462" y="197095"/>
                  <a:pt x="716462" y="207468"/>
                </a:cubicBezTo>
                <a:lnTo>
                  <a:pt x="716462" y="345599"/>
                </a:lnTo>
                <a:lnTo>
                  <a:pt x="681762" y="345599"/>
                </a:lnTo>
                <a:lnTo>
                  <a:pt x="681762" y="207468"/>
                </a:lnTo>
                <a:cubicBezTo>
                  <a:pt x="681762" y="179806"/>
                  <a:pt x="704408" y="157239"/>
                  <a:pt x="732168" y="157239"/>
                </a:cubicBezTo>
                <a:close/>
                <a:moveTo>
                  <a:pt x="536936" y="157239"/>
                </a:moveTo>
                <a:lnTo>
                  <a:pt x="590447" y="157239"/>
                </a:lnTo>
                <a:cubicBezTo>
                  <a:pt x="625147" y="157239"/>
                  <a:pt x="653455" y="185448"/>
                  <a:pt x="653455" y="220026"/>
                </a:cubicBezTo>
                <a:lnTo>
                  <a:pt x="653455" y="282812"/>
                </a:lnTo>
                <a:cubicBezTo>
                  <a:pt x="653455" y="317573"/>
                  <a:pt x="625147" y="345599"/>
                  <a:pt x="590447" y="345599"/>
                </a:cubicBezTo>
                <a:lnTo>
                  <a:pt x="536936" y="345599"/>
                </a:lnTo>
                <a:cubicBezTo>
                  <a:pt x="502053" y="345599"/>
                  <a:pt x="473928" y="317391"/>
                  <a:pt x="473928" y="282812"/>
                </a:cubicBezTo>
                <a:lnTo>
                  <a:pt x="473928" y="220026"/>
                </a:lnTo>
                <a:cubicBezTo>
                  <a:pt x="473928" y="185266"/>
                  <a:pt x="502236" y="157239"/>
                  <a:pt x="536936" y="157239"/>
                </a:cubicBezTo>
                <a:close/>
                <a:moveTo>
                  <a:pt x="424983" y="157239"/>
                </a:moveTo>
                <a:lnTo>
                  <a:pt x="459683" y="157239"/>
                </a:lnTo>
                <a:lnTo>
                  <a:pt x="459683" y="188723"/>
                </a:lnTo>
                <a:lnTo>
                  <a:pt x="428270" y="188723"/>
                </a:lnTo>
                <a:cubicBezTo>
                  <a:pt x="417860" y="188723"/>
                  <a:pt x="409459" y="197095"/>
                  <a:pt x="409459" y="207468"/>
                </a:cubicBezTo>
                <a:lnTo>
                  <a:pt x="409459" y="345599"/>
                </a:lnTo>
                <a:lnTo>
                  <a:pt x="374759" y="345599"/>
                </a:lnTo>
                <a:lnTo>
                  <a:pt x="374759" y="207468"/>
                </a:lnTo>
                <a:cubicBezTo>
                  <a:pt x="374759" y="179806"/>
                  <a:pt x="397223" y="157239"/>
                  <a:pt x="424983" y="157239"/>
                </a:cubicBezTo>
                <a:close/>
                <a:moveTo>
                  <a:pt x="229933" y="157239"/>
                </a:moveTo>
                <a:lnTo>
                  <a:pt x="283444" y="157239"/>
                </a:lnTo>
                <a:cubicBezTo>
                  <a:pt x="318144" y="157239"/>
                  <a:pt x="346452" y="185448"/>
                  <a:pt x="346452" y="220026"/>
                </a:cubicBezTo>
                <a:lnTo>
                  <a:pt x="346452" y="282812"/>
                </a:lnTo>
                <a:cubicBezTo>
                  <a:pt x="346452" y="317573"/>
                  <a:pt x="318144" y="345599"/>
                  <a:pt x="283444" y="345599"/>
                </a:cubicBezTo>
                <a:lnTo>
                  <a:pt x="229933" y="345599"/>
                </a:lnTo>
                <a:cubicBezTo>
                  <a:pt x="195050" y="345599"/>
                  <a:pt x="166925" y="317391"/>
                  <a:pt x="166925" y="282812"/>
                </a:cubicBezTo>
                <a:lnTo>
                  <a:pt x="166925" y="220026"/>
                </a:lnTo>
                <a:cubicBezTo>
                  <a:pt x="166925" y="185266"/>
                  <a:pt x="195233" y="157239"/>
                  <a:pt x="229933" y="157239"/>
                </a:cubicBezTo>
                <a:close/>
                <a:moveTo>
                  <a:pt x="63008" y="157239"/>
                </a:moveTo>
                <a:lnTo>
                  <a:pt x="147931" y="157239"/>
                </a:lnTo>
                <a:lnTo>
                  <a:pt x="147931" y="188905"/>
                </a:lnTo>
                <a:lnTo>
                  <a:pt x="63008" y="188905"/>
                </a:lnTo>
                <a:cubicBezTo>
                  <a:pt x="47302" y="188905"/>
                  <a:pt x="34700" y="201463"/>
                  <a:pt x="34700" y="217114"/>
                </a:cubicBezTo>
                <a:lnTo>
                  <a:pt x="34700" y="286088"/>
                </a:lnTo>
                <a:cubicBezTo>
                  <a:pt x="34700" y="301739"/>
                  <a:pt x="47302" y="314297"/>
                  <a:pt x="63008" y="314297"/>
                </a:cubicBezTo>
                <a:lnTo>
                  <a:pt x="147931" y="314297"/>
                </a:lnTo>
                <a:lnTo>
                  <a:pt x="147931" y="345599"/>
                </a:lnTo>
                <a:lnTo>
                  <a:pt x="63008" y="345599"/>
                </a:lnTo>
                <a:cubicBezTo>
                  <a:pt x="28125" y="345599"/>
                  <a:pt x="0" y="317391"/>
                  <a:pt x="0" y="282812"/>
                </a:cubicBezTo>
                <a:lnTo>
                  <a:pt x="0" y="220026"/>
                </a:lnTo>
                <a:cubicBezTo>
                  <a:pt x="0" y="185448"/>
                  <a:pt x="28125" y="157239"/>
                  <a:pt x="63008" y="157239"/>
                </a:cubicBezTo>
                <a:close/>
                <a:moveTo>
                  <a:pt x="1375944" y="119567"/>
                </a:moveTo>
                <a:lnTo>
                  <a:pt x="1410644" y="119567"/>
                </a:lnTo>
                <a:lnTo>
                  <a:pt x="1410644" y="157239"/>
                </a:lnTo>
                <a:lnTo>
                  <a:pt x="1461050" y="157239"/>
                </a:lnTo>
                <a:lnTo>
                  <a:pt x="1461050" y="188723"/>
                </a:lnTo>
                <a:lnTo>
                  <a:pt x="1461050" y="188905"/>
                </a:lnTo>
                <a:lnTo>
                  <a:pt x="1410827" y="188905"/>
                </a:lnTo>
                <a:lnTo>
                  <a:pt x="1410827" y="295552"/>
                </a:lnTo>
                <a:cubicBezTo>
                  <a:pt x="1410827" y="305925"/>
                  <a:pt x="1419228" y="314297"/>
                  <a:pt x="1429638" y="314297"/>
                </a:cubicBezTo>
                <a:lnTo>
                  <a:pt x="1461050" y="314297"/>
                </a:lnTo>
                <a:lnTo>
                  <a:pt x="1461050" y="345599"/>
                </a:lnTo>
                <a:lnTo>
                  <a:pt x="1426350" y="345599"/>
                </a:lnTo>
                <a:cubicBezTo>
                  <a:pt x="1398590" y="345599"/>
                  <a:pt x="1375944" y="323032"/>
                  <a:pt x="1375944" y="295370"/>
                </a:cubicBezTo>
                <a:close/>
                <a:moveTo>
                  <a:pt x="340242" y="20018"/>
                </a:moveTo>
                <a:lnTo>
                  <a:pt x="340242" y="87355"/>
                </a:lnTo>
                <a:lnTo>
                  <a:pt x="363984" y="87355"/>
                </a:lnTo>
                <a:cubicBezTo>
                  <a:pt x="380421" y="87355"/>
                  <a:pt x="386813" y="76799"/>
                  <a:pt x="386813" y="54050"/>
                </a:cubicBezTo>
                <a:cubicBezTo>
                  <a:pt x="386813" y="31302"/>
                  <a:pt x="380421" y="20018"/>
                  <a:pt x="363984" y="20018"/>
                </a:cubicBezTo>
                <a:close/>
                <a:moveTo>
                  <a:pt x="152131" y="16378"/>
                </a:moveTo>
                <a:lnTo>
                  <a:pt x="135877" y="63332"/>
                </a:lnTo>
                <a:lnTo>
                  <a:pt x="168203" y="63332"/>
                </a:lnTo>
                <a:close/>
                <a:moveTo>
                  <a:pt x="516298" y="2729"/>
                </a:moveTo>
                <a:lnTo>
                  <a:pt x="537666" y="2729"/>
                </a:lnTo>
                <a:lnTo>
                  <a:pt x="537666" y="104644"/>
                </a:lnTo>
                <a:lnTo>
                  <a:pt x="516298" y="104644"/>
                </a:lnTo>
                <a:close/>
                <a:moveTo>
                  <a:pt x="407998" y="2729"/>
                </a:moveTo>
                <a:lnTo>
                  <a:pt x="430827" y="2729"/>
                </a:lnTo>
                <a:lnTo>
                  <a:pt x="458222" y="87173"/>
                </a:lnTo>
                <a:lnTo>
                  <a:pt x="485616" y="2729"/>
                </a:lnTo>
                <a:lnTo>
                  <a:pt x="508445" y="2729"/>
                </a:lnTo>
                <a:lnTo>
                  <a:pt x="474658" y="104644"/>
                </a:lnTo>
                <a:lnTo>
                  <a:pt x="441785" y="104644"/>
                </a:lnTo>
                <a:close/>
                <a:moveTo>
                  <a:pt x="318874" y="2729"/>
                </a:moveTo>
                <a:lnTo>
                  <a:pt x="363984" y="2729"/>
                </a:lnTo>
                <a:cubicBezTo>
                  <a:pt x="394666" y="2729"/>
                  <a:pt x="408363" y="21838"/>
                  <a:pt x="408363" y="54050"/>
                </a:cubicBezTo>
                <a:cubicBezTo>
                  <a:pt x="408363" y="86263"/>
                  <a:pt x="394483" y="104644"/>
                  <a:pt x="363801" y="104644"/>
                </a:cubicBezTo>
                <a:lnTo>
                  <a:pt x="318874" y="104644"/>
                </a:lnTo>
                <a:close/>
                <a:moveTo>
                  <a:pt x="211121" y="2729"/>
                </a:moveTo>
                <a:lnTo>
                  <a:pt x="245638" y="2729"/>
                </a:lnTo>
                <a:lnTo>
                  <a:pt x="280704" y="79711"/>
                </a:lnTo>
                <a:lnTo>
                  <a:pt x="280704" y="2729"/>
                </a:lnTo>
                <a:lnTo>
                  <a:pt x="301706" y="2729"/>
                </a:lnTo>
                <a:lnTo>
                  <a:pt x="301706" y="104644"/>
                </a:lnTo>
                <a:lnTo>
                  <a:pt x="271755" y="104644"/>
                </a:lnTo>
                <a:lnTo>
                  <a:pt x="232124" y="18926"/>
                </a:lnTo>
                <a:lnTo>
                  <a:pt x="232124" y="104644"/>
                </a:lnTo>
                <a:lnTo>
                  <a:pt x="211121" y="104644"/>
                </a:lnTo>
                <a:close/>
                <a:moveTo>
                  <a:pt x="134599" y="2729"/>
                </a:moveTo>
                <a:lnTo>
                  <a:pt x="169299" y="2729"/>
                </a:lnTo>
                <a:lnTo>
                  <a:pt x="204546" y="104644"/>
                </a:lnTo>
                <a:lnTo>
                  <a:pt x="182448" y="104644"/>
                </a:lnTo>
                <a:lnTo>
                  <a:pt x="174412" y="81167"/>
                </a:lnTo>
                <a:lnTo>
                  <a:pt x="129850" y="81167"/>
                </a:lnTo>
                <a:lnTo>
                  <a:pt x="121814" y="104644"/>
                </a:lnTo>
                <a:lnTo>
                  <a:pt x="99716" y="104644"/>
                </a:lnTo>
                <a:close/>
                <a:moveTo>
                  <a:pt x="615468" y="2547"/>
                </a:moveTo>
                <a:lnTo>
                  <a:pt x="646698" y="2547"/>
                </a:lnTo>
                <a:lnTo>
                  <a:pt x="598300" y="50229"/>
                </a:lnTo>
                <a:lnTo>
                  <a:pt x="650533" y="104462"/>
                </a:lnTo>
                <a:lnTo>
                  <a:pt x="620581" y="104462"/>
                </a:lnTo>
                <a:lnTo>
                  <a:pt x="576750" y="58054"/>
                </a:lnTo>
                <a:lnTo>
                  <a:pt x="576750" y="104644"/>
                </a:lnTo>
                <a:lnTo>
                  <a:pt x="555382" y="104644"/>
                </a:lnTo>
                <a:lnTo>
                  <a:pt x="555382" y="2729"/>
                </a:lnTo>
                <a:lnTo>
                  <a:pt x="576750" y="2729"/>
                </a:lnTo>
                <a:lnTo>
                  <a:pt x="576750" y="43859"/>
                </a:lnTo>
                <a:close/>
                <a:moveTo>
                  <a:pt x="50954" y="0"/>
                </a:moveTo>
                <a:cubicBezTo>
                  <a:pt x="86567" y="0"/>
                  <a:pt x="97708" y="11283"/>
                  <a:pt x="97708" y="34942"/>
                </a:cubicBezTo>
                <a:lnTo>
                  <a:pt x="75244" y="34942"/>
                </a:lnTo>
                <a:cubicBezTo>
                  <a:pt x="75061" y="20383"/>
                  <a:pt x="65747" y="15287"/>
                  <a:pt x="51319" y="15287"/>
                </a:cubicBezTo>
                <a:cubicBezTo>
                  <a:pt x="36526" y="15287"/>
                  <a:pt x="29404" y="20019"/>
                  <a:pt x="29404" y="30028"/>
                </a:cubicBezTo>
                <a:cubicBezTo>
                  <a:pt x="29404" y="38582"/>
                  <a:pt x="33421" y="41858"/>
                  <a:pt x="44745" y="42950"/>
                </a:cubicBezTo>
                <a:lnTo>
                  <a:pt x="63556" y="44588"/>
                </a:lnTo>
                <a:cubicBezTo>
                  <a:pt x="82001" y="46408"/>
                  <a:pt x="98621" y="50593"/>
                  <a:pt x="98621" y="72614"/>
                </a:cubicBezTo>
                <a:cubicBezTo>
                  <a:pt x="98621" y="97183"/>
                  <a:pt x="79262" y="106464"/>
                  <a:pt x="53693" y="106464"/>
                </a:cubicBezTo>
                <a:cubicBezTo>
                  <a:pt x="23559" y="106464"/>
                  <a:pt x="5479" y="96273"/>
                  <a:pt x="6209" y="68064"/>
                </a:cubicBezTo>
                <a:lnTo>
                  <a:pt x="29769" y="67882"/>
                </a:lnTo>
                <a:cubicBezTo>
                  <a:pt x="29586" y="80076"/>
                  <a:pt x="32874" y="90449"/>
                  <a:pt x="53693" y="90449"/>
                </a:cubicBezTo>
                <a:cubicBezTo>
                  <a:pt x="69035" y="90449"/>
                  <a:pt x="76157" y="86809"/>
                  <a:pt x="76157" y="74434"/>
                </a:cubicBezTo>
                <a:cubicBezTo>
                  <a:pt x="76157" y="66973"/>
                  <a:pt x="73235" y="62969"/>
                  <a:pt x="58442" y="61513"/>
                </a:cubicBezTo>
                <a:lnTo>
                  <a:pt x="37622" y="59511"/>
                </a:lnTo>
                <a:cubicBezTo>
                  <a:pt x="19541" y="57691"/>
                  <a:pt x="6392" y="50775"/>
                  <a:pt x="6392" y="31484"/>
                </a:cubicBezTo>
                <a:cubicBezTo>
                  <a:pt x="6392" y="10737"/>
                  <a:pt x="22281" y="0"/>
                  <a:pt x="50954" y="0"/>
                </a:cubicBezTo>
                <a:close/>
              </a:path>
            </a:pathLst>
          </a:custGeom>
          <a:solidFill>
            <a:schemeClr val="bg1"/>
          </a:solidFill>
          <a:ln w="1822" cap="flat">
            <a:noFill/>
            <a:prstDash val="solid"/>
            <a:miter/>
          </a:ln>
        </p:spPr>
        <p:txBody>
          <a:bodyPr rtlCol="0" anchor="ctr"/>
          <a:lstStyle/>
          <a:p>
            <a:endParaRPr lang="en-GB" noProof="0"/>
          </a:p>
        </p:txBody>
      </p:sp>
    </p:spTree>
    <p:extLst>
      <p:ext uri="{BB962C8B-B14F-4D97-AF65-F5344CB8AC3E}">
        <p14:creationId xmlns:p14="http://schemas.microsoft.com/office/powerpoint/2010/main" val="259906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Horizontal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1"/>
            <a:ext cx="7219312" cy="897721"/>
          </a:xfrm>
        </p:spPr>
        <p:txBody>
          <a:bodyPr/>
          <a:lstStyle>
            <a:lvl1pPr>
              <a:lnSpc>
                <a:spcPct val="85000"/>
              </a:lnSpc>
              <a:defRPr sz="3800" spc="-60" baseline="0"/>
            </a:lvl1pPr>
          </a:lstStyle>
          <a:p>
            <a:r>
              <a:rPr lang="en-GB" noProof="0"/>
              <a:t>Click to add a larger headline of maximum two lines</a:t>
            </a:r>
          </a:p>
        </p:txBody>
      </p:sp>
      <p:sp>
        <p:nvSpPr>
          <p:cNvPr id="7" name="Picture Placeholder 6">
            <a:extLst>
              <a:ext uri="{FF2B5EF4-FFF2-40B4-BE49-F238E27FC236}">
                <a16:creationId xmlns:a16="http://schemas.microsoft.com/office/drawing/2014/main" id="{C031469C-07C0-A543-3B6B-970AA70A3CFB}"/>
              </a:ext>
            </a:extLst>
          </p:cNvPr>
          <p:cNvSpPr>
            <a:spLocks noGrp="1"/>
          </p:cNvSpPr>
          <p:nvPr>
            <p:ph type="pic" sz="quarter" idx="13" hasCustomPrompt="1"/>
          </p:nvPr>
        </p:nvSpPr>
        <p:spPr>
          <a:xfrm>
            <a:off x="0" y="1881188"/>
            <a:ext cx="9144000" cy="3262312"/>
          </a:xfrm>
          <a:solidFill>
            <a:srgbClr val="EBE6DC"/>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8" name="Freeform 7">
            <a:extLst>
              <a:ext uri="{FF2B5EF4-FFF2-40B4-BE49-F238E27FC236}">
                <a16:creationId xmlns:a16="http://schemas.microsoft.com/office/drawing/2014/main" id="{B94EB93D-B7A9-BBCA-1375-9D4099400752}"/>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Date Placeholder 5">
            <a:extLst>
              <a:ext uri="{FF2B5EF4-FFF2-40B4-BE49-F238E27FC236}">
                <a16:creationId xmlns:a16="http://schemas.microsoft.com/office/drawing/2014/main" id="{F918C039-8D09-3AA4-D8F2-47CF3445249B}"/>
              </a:ext>
            </a:extLst>
          </p:cNvPr>
          <p:cNvSpPr>
            <a:spLocks noGrp="1"/>
          </p:cNvSpPr>
          <p:nvPr>
            <p:ph type="dt" sz="half" idx="14"/>
          </p:nvPr>
        </p:nvSpPr>
        <p:spPr>
          <a:xfrm>
            <a:off x="4633409" y="5144363"/>
            <a:ext cx="622800" cy="169192"/>
          </a:xfrm>
        </p:spPr>
        <p:txBody>
          <a:bodyPr/>
          <a:lstStyle/>
          <a:p>
            <a:fld id="{8920D2FD-0E92-484C-A245-58BC3393C134}" type="datetime1">
              <a:rPr lang="en-GB" noProof="0" smtClean="0"/>
              <a:t>03/10/2023</a:t>
            </a:fld>
            <a:endParaRPr lang="en-GB" noProof="0"/>
          </a:p>
        </p:txBody>
      </p:sp>
      <p:sp>
        <p:nvSpPr>
          <p:cNvPr id="9" name="Footer Placeholder 8">
            <a:extLst>
              <a:ext uri="{FF2B5EF4-FFF2-40B4-BE49-F238E27FC236}">
                <a16:creationId xmlns:a16="http://schemas.microsoft.com/office/drawing/2014/main" id="{36FE27C9-1F1D-92B5-A760-E5B43D1DC33D}"/>
              </a:ext>
            </a:extLst>
          </p:cNvPr>
          <p:cNvSpPr>
            <a:spLocks noGrp="1"/>
          </p:cNvSpPr>
          <p:nvPr>
            <p:ph type="ftr" sz="quarter" idx="15"/>
          </p:nvPr>
        </p:nvSpPr>
        <p:spPr>
          <a:xfrm>
            <a:off x="5364000" y="5143500"/>
            <a:ext cx="2826000" cy="163780"/>
          </a:xfrm>
        </p:spPr>
        <p:txBody>
          <a:bodyPr/>
          <a:lstStyle/>
          <a:p>
            <a:r>
              <a:rPr lang="en-GB"/>
              <a:t>Go to header/footer to change text</a:t>
            </a:r>
          </a:p>
        </p:txBody>
      </p:sp>
      <p:sp>
        <p:nvSpPr>
          <p:cNvPr id="10" name="Slide Number Placeholder 9">
            <a:extLst>
              <a:ext uri="{FF2B5EF4-FFF2-40B4-BE49-F238E27FC236}">
                <a16:creationId xmlns:a16="http://schemas.microsoft.com/office/drawing/2014/main" id="{A4712B7B-54D4-1851-D54D-8206DB031CDE}"/>
              </a:ext>
            </a:extLst>
          </p:cNvPr>
          <p:cNvSpPr>
            <a:spLocks noGrp="1"/>
          </p:cNvSpPr>
          <p:nvPr>
            <p:ph type="sldNum" sz="quarter" idx="16"/>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368129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AFB918A-25F4-7D9C-59A7-683EF44BD50F}"/>
              </a:ext>
            </a:extLst>
          </p:cNvPr>
          <p:cNvSpPr>
            <a:spLocks noGrp="1"/>
          </p:cNvSpPr>
          <p:nvPr>
            <p:ph type="media" sz="quarter" idx="13" hasCustomPrompt="1"/>
          </p:nvPr>
        </p:nvSpPr>
        <p:spPr>
          <a:xfrm>
            <a:off x="0" y="0"/>
            <a:ext cx="9144000" cy="5143500"/>
          </a:xfrm>
        </p:spPr>
        <p:txBody>
          <a:bodyPr/>
          <a:lstStyle>
            <a:lvl1pPr marL="0" indent="0">
              <a:buNone/>
              <a:defRPr sz="1000"/>
            </a:lvl1pPr>
          </a:lstStyle>
          <a:p>
            <a:r>
              <a:rPr lang="en-GB" noProof="0"/>
              <a:t>Click the icon to insert a video</a:t>
            </a:r>
          </a:p>
        </p:txBody>
      </p:sp>
      <p:sp>
        <p:nvSpPr>
          <p:cNvPr id="2" name="Date Placeholder 1">
            <a:extLst>
              <a:ext uri="{FF2B5EF4-FFF2-40B4-BE49-F238E27FC236}">
                <a16:creationId xmlns:a16="http://schemas.microsoft.com/office/drawing/2014/main" id="{F0B4D8A2-110C-DFAE-447C-DE60C34D6C9F}"/>
              </a:ext>
            </a:extLst>
          </p:cNvPr>
          <p:cNvSpPr>
            <a:spLocks noGrp="1"/>
          </p:cNvSpPr>
          <p:nvPr>
            <p:ph type="dt" sz="half" idx="14"/>
          </p:nvPr>
        </p:nvSpPr>
        <p:spPr>
          <a:xfrm>
            <a:off x="4633409" y="5156746"/>
            <a:ext cx="622800" cy="169192"/>
          </a:xfrm>
        </p:spPr>
        <p:txBody>
          <a:bodyPr/>
          <a:lstStyle/>
          <a:p>
            <a:fld id="{8920D2FD-0E92-484C-A245-58BC3393C134}" type="datetime1">
              <a:rPr lang="en-GB" noProof="0" smtClean="0"/>
              <a:t>03/10/2023</a:t>
            </a:fld>
            <a:endParaRPr lang="en-GB" noProof="0"/>
          </a:p>
        </p:txBody>
      </p:sp>
      <p:sp>
        <p:nvSpPr>
          <p:cNvPr id="6" name="Footer Placeholder 5">
            <a:extLst>
              <a:ext uri="{FF2B5EF4-FFF2-40B4-BE49-F238E27FC236}">
                <a16:creationId xmlns:a16="http://schemas.microsoft.com/office/drawing/2014/main" id="{289C58F7-72C2-5C5B-D51C-54AFEA85D677}"/>
              </a:ext>
            </a:extLst>
          </p:cNvPr>
          <p:cNvSpPr>
            <a:spLocks noGrp="1"/>
          </p:cNvSpPr>
          <p:nvPr>
            <p:ph type="ftr" sz="quarter" idx="15"/>
          </p:nvPr>
        </p:nvSpPr>
        <p:spPr>
          <a:xfrm>
            <a:off x="5364000" y="5155883"/>
            <a:ext cx="2826000" cy="163780"/>
          </a:xfrm>
        </p:spPr>
        <p:txBody>
          <a:bodyPr/>
          <a:lstStyle/>
          <a:p>
            <a:r>
              <a:rPr lang="en-GB"/>
              <a:t>Go to header/footer to change text</a:t>
            </a:r>
          </a:p>
        </p:txBody>
      </p:sp>
      <p:sp>
        <p:nvSpPr>
          <p:cNvPr id="8" name="Slide Number Placeholder 7">
            <a:extLst>
              <a:ext uri="{FF2B5EF4-FFF2-40B4-BE49-F238E27FC236}">
                <a16:creationId xmlns:a16="http://schemas.microsoft.com/office/drawing/2014/main" id="{10430944-8175-4F94-0B7E-E0AF889DFEE1}"/>
              </a:ext>
            </a:extLst>
          </p:cNvPr>
          <p:cNvSpPr>
            <a:spLocks noGrp="1"/>
          </p:cNvSpPr>
          <p:nvPr>
            <p:ph type="sldNum" sz="quarter" idx="16"/>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248037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Mockup Mob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1569333"/>
            <a:ext cx="3544249" cy="2004834"/>
          </a:xfrm>
        </p:spPr>
        <p:txBody>
          <a:bodyPr anchor="ctr"/>
          <a:lstStyle>
            <a:lvl1pPr>
              <a:lnSpc>
                <a:spcPct val="85000"/>
              </a:lnSpc>
              <a:defRPr sz="3800" spc="-60" baseline="0"/>
            </a:lvl1pPr>
          </a:lstStyle>
          <a:p>
            <a:r>
              <a:rPr lang="en-GB" noProof="0"/>
              <a:t>Click to add a larger headline of maximum four lines</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673839F-8D8D-0749-B861-7C1A7BD21D5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pic>
        <p:nvPicPr>
          <p:cNvPr id="10" name="Picture 9" descr="A picture containing icon&#10;&#10;Description automatically generated">
            <a:extLst>
              <a:ext uri="{FF2B5EF4-FFF2-40B4-BE49-F238E27FC236}">
                <a16:creationId xmlns:a16="http://schemas.microsoft.com/office/drawing/2014/main" id="{8FE129C5-7C8C-DA5F-3F6B-A0825CEF83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15705" y="309368"/>
            <a:ext cx="3272493" cy="4262632"/>
          </a:xfrm>
          <a:prstGeom prst="rect">
            <a:avLst/>
          </a:prstGeom>
        </p:spPr>
      </p:pic>
      <p:sp>
        <p:nvSpPr>
          <p:cNvPr id="25" name="Picture Placeholder 24">
            <a:extLst>
              <a:ext uri="{FF2B5EF4-FFF2-40B4-BE49-F238E27FC236}">
                <a16:creationId xmlns:a16="http://schemas.microsoft.com/office/drawing/2014/main" id="{AA6377D9-8FF8-D2B8-16AF-186A9C34AD93}"/>
              </a:ext>
            </a:extLst>
          </p:cNvPr>
          <p:cNvSpPr>
            <a:spLocks noGrp="1"/>
          </p:cNvSpPr>
          <p:nvPr>
            <p:ph type="pic" sz="quarter" idx="13" hasCustomPrompt="1"/>
          </p:nvPr>
        </p:nvSpPr>
        <p:spPr>
          <a:xfrm>
            <a:off x="5783752" y="643388"/>
            <a:ext cx="1678665" cy="3619853"/>
          </a:xfrm>
          <a:custGeom>
            <a:avLst/>
            <a:gdLst>
              <a:gd name="connsiteX0" fmla="*/ 1487403 w 1882066"/>
              <a:gd name="connsiteY0" fmla="*/ 93 h 4058464"/>
              <a:gd name="connsiteX1" fmla="*/ 1492275 w 1882066"/>
              <a:gd name="connsiteY1" fmla="*/ 101 h 4058464"/>
              <a:gd name="connsiteX2" fmla="*/ 1694966 w 1882066"/>
              <a:gd name="connsiteY2" fmla="*/ 101 h 4058464"/>
              <a:gd name="connsiteX3" fmla="*/ 1882066 w 1882066"/>
              <a:gd name="connsiteY3" fmla="*/ 187201 h 4058464"/>
              <a:gd name="connsiteX4" fmla="*/ 1882066 w 1882066"/>
              <a:gd name="connsiteY4" fmla="*/ 3871365 h 4058464"/>
              <a:gd name="connsiteX5" fmla="*/ 1694966 w 1882066"/>
              <a:gd name="connsiteY5" fmla="*/ 4058464 h 4058464"/>
              <a:gd name="connsiteX6" fmla="*/ 187100 w 1882066"/>
              <a:gd name="connsiteY6" fmla="*/ 4058464 h 4058464"/>
              <a:gd name="connsiteX7" fmla="*/ 0 w 1882066"/>
              <a:gd name="connsiteY7" fmla="*/ 3871365 h 4058464"/>
              <a:gd name="connsiteX8" fmla="*/ 0 w 1882066"/>
              <a:gd name="connsiteY8" fmla="*/ 187201 h 4058464"/>
              <a:gd name="connsiteX9" fmla="*/ 187100 w 1882066"/>
              <a:gd name="connsiteY9" fmla="*/ 101 h 4058464"/>
              <a:gd name="connsiteX10" fmla="*/ 392307 w 1882066"/>
              <a:gd name="connsiteY10" fmla="*/ 1106 h 4058464"/>
              <a:gd name="connsiteX11" fmla="*/ 423490 w 1882066"/>
              <a:gd name="connsiteY11" fmla="*/ 32290 h 4058464"/>
              <a:gd name="connsiteX12" fmla="*/ 511005 w 1882066"/>
              <a:gd name="connsiteY12" fmla="*/ 145454 h 4058464"/>
              <a:gd name="connsiteX13" fmla="*/ 1373577 w 1882066"/>
              <a:gd name="connsiteY13" fmla="*/ 144449 h 4058464"/>
              <a:gd name="connsiteX14" fmla="*/ 1461092 w 1882066"/>
              <a:gd name="connsiteY14" fmla="*/ 31284 h 4058464"/>
              <a:gd name="connsiteX15" fmla="*/ 1487403 w 1882066"/>
              <a:gd name="connsiteY15" fmla="*/ 93 h 405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2066" h="4058464">
                <a:moveTo>
                  <a:pt x="1487403" y="93"/>
                </a:moveTo>
                <a:cubicBezTo>
                  <a:pt x="1490326" y="-119"/>
                  <a:pt x="1492275" y="101"/>
                  <a:pt x="1492275" y="101"/>
                </a:cubicBezTo>
                <a:lnTo>
                  <a:pt x="1694966" y="101"/>
                </a:lnTo>
                <a:cubicBezTo>
                  <a:pt x="1797570" y="101"/>
                  <a:pt x="1882066" y="84094"/>
                  <a:pt x="1882066" y="187201"/>
                </a:cubicBezTo>
                <a:lnTo>
                  <a:pt x="1882066" y="3871365"/>
                </a:lnTo>
                <a:cubicBezTo>
                  <a:pt x="1882066" y="3973967"/>
                  <a:pt x="1798073" y="4058464"/>
                  <a:pt x="1694966" y="4058464"/>
                </a:cubicBezTo>
                <a:lnTo>
                  <a:pt x="187100" y="4058464"/>
                </a:lnTo>
                <a:cubicBezTo>
                  <a:pt x="84496" y="4058464"/>
                  <a:pt x="0" y="3974470"/>
                  <a:pt x="0" y="3871365"/>
                </a:cubicBezTo>
                <a:lnTo>
                  <a:pt x="0" y="187201"/>
                </a:lnTo>
                <a:cubicBezTo>
                  <a:pt x="0" y="84597"/>
                  <a:pt x="83994" y="101"/>
                  <a:pt x="187100" y="101"/>
                </a:cubicBezTo>
                <a:lnTo>
                  <a:pt x="392307" y="1106"/>
                </a:lnTo>
                <a:cubicBezTo>
                  <a:pt x="392307" y="1106"/>
                  <a:pt x="423490" y="-402"/>
                  <a:pt x="423490" y="32290"/>
                </a:cubicBezTo>
                <a:cubicBezTo>
                  <a:pt x="423490" y="66994"/>
                  <a:pt x="435562" y="146461"/>
                  <a:pt x="511005" y="145454"/>
                </a:cubicBezTo>
                <a:cubicBezTo>
                  <a:pt x="576389" y="144449"/>
                  <a:pt x="1308695" y="143443"/>
                  <a:pt x="1373577" y="144449"/>
                </a:cubicBezTo>
                <a:cubicBezTo>
                  <a:pt x="1448517" y="144952"/>
                  <a:pt x="1461092" y="65484"/>
                  <a:pt x="1461092" y="31284"/>
                </a:cubicBezTo>
                <a:cubicBezTo>
                  <a:pt x="1461092" y="5256"/>
                  <a:pt x="1478632" y="729"/>
                  <a:pt x="1487403" y="93"/>
                </a:cubicBezTo>
                <a:close/>
              </a:path>
            </a:pathLst>
          </a:custGeom>
          <a:solidFill>
            <a:srgbClr val="EBE6DC"/>
          </a:solidFill>
        </p:spPr>
        <p:txBody>
          <a:bodyPr wrap="square" tIns="216000" anchor="t">
            <a:noAutofit/>
          </a:bodyPr>
          <a:lstStyle>
            <a:lvl1pPr marL="0" indent="0" algn="ctr">
              <a:buNone/>
              <a:defRPr sz="1000"/>
            </a:lvl1pPr>
          </a:lstStyle>
          <a:p>
            <a:r>
              <a:rPr lang="en-GB" noProof="0"/>
              <a:t>Click the icon to insert a picture or a screenshot </a:t>
            </a:r>
          </a:p>
        </p:txBody>
      </p:sp>
      <p:sp>
        <p:nvSpPr>
          <p:cNvPr id="6" name="Freeform 5">
            <a:extLst>
              <a:ext uri="{FF2B5EF4-FFF2-40B4-BE49-F238E27FC236}">
                <a16:creationId xmlns:a16="http://schemas.microsoft.com/office/drawing/2014/main" id="{EDEA8876-0FEB-3F85-AEF2-530B194CF8C6}"/>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218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Mockup Computer">
    <p:bg>
      <p:bgPr>
        <a:solidFill>
          <a:schemeClr val="bg1"/>
        </a:solidFill>
        <a:effectLst/>
      </p:bgPr>
    </p:bg>
    <p:spTree>
      <p:nvGrpSpPr>
        <p:cNvPr id="1" name=""/>
        <p:cNvGrpSpPr/>
        <p:nvPr/>
      </p:nvGrpSpPr>
      <p:grpSpPr>
        <a:xfrm>
          <a:off x="0" y="0"/>
          <a:ext cx="0" cy="0"/>
          <a:chOff x="0" y="0"/>
          <a:chExt cx="0" cy="0"/>
        </a:xfrm>
      </p:grpSpPr>
      <p:pic>
        <p:nvPicPr>
          <p:cNvPr id="16" name="Picture 15" descr="Background pattern&#10;&#10;Description automatically generated with low confidence">
            <a:extLst>
              <a:ext uri="{FF2B5EF4-FFF2-40B4-BE49-F238E27FC236}">
                <a16:creationId xmlns:a16="http://schemas.microsoft.com/office/drawing/2014/main" id="{7DFE25D3-53ED-0F46-F193-75E504C97579}"/>
              </a:ext>
            </a:extLst>
          </p:cNvPr>
          <p:cNvPicPr>
            <a:picLocks noChangeAspect="1"/>
          </p:cNvPicPr>
          <p:nvPr userDrawn="1"/>
        </p:nvPicPr>
        <p:blipFill>
          <a:blip r:embed="rId2"/>
          <a:stretch>
            <a:fillRect/>
          </a:stretch>
        </p:blipFill>
        <p:spPr>
          <a:xfrm>
            <a:off x="3577152" y="3504159"/>
            <a:ext cx="5677376" cy="893851"/>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DFAE87FF-485D-7D36-93EC-08BC04472A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0702" y="1066890"/>
            <a:ext cx="5066524" cy="2887593"/>
          </a:xfrm>
          <a:prstGeom prst="rect">
            <a:avLst/>
          </a:prstGeom>
        </p:spPr>
      </p:pic>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1569333"/>
            <a:ext cx="3544249" cy="2004834"/>
          </a:xfrm>
        </p:spPr>
        <p:txBody>
          <a:bodyPr anchor="ctr"/>
          <a:lstStyle>
            <a:lvl1pPr>
              <a:lnSpc>
                <a:spcPct val="85000"/>
              </a:lnSpc>
              <a:defRPr sz="3800" spc="-60" baseline="0"/>
            </a:lvl1pPr>
          </a:lstStyle>
          <a:p>
            <a:r>
              <a:rPr lang="en-GB" noProof="0"/>
              <a:t>Click to add a larger headline of maximum four lines</a:t>
            </a:r>
          </a:p>
        </p:txBody>
      </p:sp>
      <p:sp>
        <p:nvSpPr>
          <p:cNvPr id="14" name="Picture Placeholder 13">
            <a:extLst>
              <a:ext uri="{FF2B5EF4-FFF2-40B4-BE49-F238E27FC236}">
                <a16:creationId xmlns:a16="http://schemas.microsoft.com/office/drawing/2014/main" id="{A299C2C7-A8E0-8515-617D-94DB4A34DC95}"/>
              </a:ext>
            </a:extLst>
          </p:cNvPr>
          <p:cNvSpPr>
            <a:spLocks noGrp="1"/>
          </p:cNvSpPr>
          <p:nvPr>
            <p:ph type="pic" sz="quarter" idx="13" hasCustomPrompt="1"/>
          </p:nvPr>
        </p:nvSpPr>
        <p:spPr>
          <a:xfrm>
            <a:off x="4462452" y="1189018"/>
            <a:ext cx="3883024" cy="2497158"/>
          </a:xfrm>
          <a:solidFill>
            <a:srgbClr val="EBE6DC"/>
          </a:solidFill>
        </p:spPr>
        <p:txBody>
          <a:bodyPr bIns="396000" anchor="ctr"/>
          <a:lstStyle>
            <a:lvl1pPr marL="0" indent="0" algn="ctr">
              <a:buNone/>
              <a:defRPr sz="1000"/>
            </a:lvl1pPr>
          </a:lstStyle>
          <a:p>
            <a:r>
              <a:rPr lang="en-GB" noProof="0"/>
              <a:t>Click the icon to insert a picture or print screen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404568D-AEFD-8D41-A615-A00DF086788E}"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6C3BC6A2-F3EC-A3AC-F175-47A5DC6825D4}"/>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94072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Mockup Tablet">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796FAFD9-43B0-ED73-FB52-0FA438239368}"/>
              </a:ext>
            </a:extLst>
          </p:cNvPr>
          <p:cNvPicPr>
            <a:picLocks noChangeAspect="1"/>
          </p:cNvPicPr>
          <p:nvPr userDrawn="1"/>
        </p:nvPicPr>
        <p:blipFill>
          <a:blip r:embed="rId2"/>
          <a:stretch>
            <a:fillRect/>
          </a:stretch>
        </p:blipFill>
        <p:spPr>
          <a:xfrm>
            <a:off x="3996047" y="4019796"/>
            <a:ext cx="5492337" cy="437168"/>
          </a:xfrm>
          <a:prstGeom prst="rect">
            <a:avLst/>
          </a:prstGeom>
        </p:spPr>
      </p:pic>
      <p:pic>
        <p:nvPicPr>
          <p:cNvPr id="15" name="iPad">
            <a:extLst>
              <a:ext uri="{FF2B5EF4-FFF2-40B4-BE49-F238E27FC236}">
                <a16:creationId xmlns:a16="http://schemas.microsoft.com/office/drawing/2014/main" id="{D0F33F19-1D20-6B04-F7AC-977E5730841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5400000">
            <a:off x="4975101" y="306842"/>
            <a:ext cx="3460941" cy="4518201"/>
          </a:xfrm>
          <a:prstGeom prst="rect">
            <a:avLst/>
          </a:prstGeom>
        </p:spPr>
      </p:pic>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1569333"/>
            <a:ext cx="3544249" cy="2004834"/>
          </a:xfrm>
        </p:spPr>
        <p:txBody>
          <a:bodyPr anchor="ctr"/>
          <a:lstStyle>
            <a:lvl1pPr>
              <a:lnSpc>
                <a:spcPct val="85000"/>
              </a:lnSpc>
              <a:defRPr sz="3800" spc="-60" baseline="0"/>
            </a:lvl1pPr>
          </a:lstStyle>
          <a:p>
            <a:r>
              <a:rPr lang="en-GB" noProof="0"/>
              <a:t>Click to add a larger headline of maximum four lines</a:t>
            </a:r>
          </a:p>
        </p:txBody>
      </p:sp>
      <p:sp>
        <p:nvSpPr>
          <p:cNvPr id="16" name="Picture Placeholder 7">
            <a:extLst>
              <a:ext uri="{FF2B5EF4-FFF2-40B4-BE49-F238E27FC236}">
                <a16:creationId xmlns:a16="http://schemas.microsoft.com/office/drawing/2014/main" id="{BA48F443-1121-B56A-9554-CC9E61F8413B}"/>
              </a:ext>
            </a:extLst>
          </p:cNvPr>
          <p:cNvSpPr>
            <a:spLocks noGrp="1"/>
          </p:cNvSpPr>
          <p:nvPr>
            <p:ph type="pic" sz="quarter" idx="25" hasCustomPrompt="1"/>
          </p:nvPr>
        </p:nvSpPr>
        <p:spPr>
          <a:xfrm>
            <a:off x="4636584" y="1019774"/>
            <a:ext cx="4126415" cy="3098686"/>
          </a:xfrm>
          <a:prstGeom prst="roundRect">
            <a:avLst>
              <a:gd name="adj" fmla="val 2749"/>
            </a:avLst>
          </a:prstGeom>
          <a:solidFill>
            <a:srgbClr val="EBE6DC"/>
          </a:solidFill>
        </p:spPr>
        <p:txBody>
          <a:bodyPr bIns="396000" anchor="ctr"/>
          <a:lstStyle>
            <a:lvl1pPr marL="6350" indent="0" algn="ctr">
              <a:buNone/>
              <a:defRPr sz="1000"/>
            </a:lvl1pPr>
          </a:lstStyle>
          <a:p>
            <a:r>
              <a:rPr lang="en-GB" noProof="0"/>
              <a:t>Click the icon to insert a picture or print screen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673839F-8D8D-0749-B861-7C1A7BD21D5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3E6CD154-03B1-F314-0A2A-E3ADA1A38F60}"/>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656313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ockup Screen">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monitor, screen, display&#10;&#10;Description automatically generated">
            <a:extLst>
              <a:ext uri="{FF2B5EF4-FFF2-40B4-BE49-F238E27FC236}">
                <a16:creationId xmlns:a16="http://schemas.microsoft.com/office/drawing/2014/main" id="{53621401-A48B-E888-F20E-862EAE01975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9438" y="333844"/>
            <a:ext cx="7697704" cy="4713191"/>
          </a:xfrm>
          <a:prstGeom prst="rect">
            <a:avLst/>
          </a:prstGeom>
        </p:spPr>
      </p:pic>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A5C2592-900D-FE4C-AE0B-344E87930ABE}"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8" name="Freeform 7">
            <a:extLst>
              <a:ext uri="{FF2B5EF4-FFF2-40B4-BE49-F238E27FC236}">
                <a16:creationId xmlns:a16="http://schemas.microsoft.com/office/drawing/2014/main" id="{D50765B6-9FE6-24F7-C265-CFF76C4E7170}"/>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14" name="Picture Placeholder 13">
            <a:extLst>
              <a:ext uri="{FF2B5EF4-FFF2-40B4-BE49-F238E27FC236}">
                <a16:creationId xmlns:a16="http://schemas.microsoft.com/office/drawing/2014/main" id="{A299C2C7-A8E0-8515-617D-94DB4A34DC95}"/>
              </a:ext>
            </a:extLst>
          </p:cNvPr>
          <p:cNvSpPr>
            <a:spLocks noGrp="1"/>
          </p:cNvSpPr>
          <p:nvPr>
            <p:ph type="pic" sz="quarter" idx="13" hasCustomPrompt="1"/>
          </p:nvPr>
        </p:nvSpPr>
        <p:spPr>
          <a:xfrm>
            <a:off x="1080087" y="571500"/>
            <a:ext cx="6980489" cy="3870326"/>
          </a:xfrm>
          <a:solidFill>
            <a:srgbClr val="EBE6DC"/>
          </a:solidFill>
        </p:spPr>
        <p:txBody>
          <a:bodyPr bIns="396000" anchor="ctr"/>
          <a:lstStyle>
            <a:lvl1pPr marL="0" indent="0" algn="ctr">
              <a:buNone/>
              <a:defRPr sz="1000"/>
            </a:lvl1pPr>
          </a:lstStyle>
          <a:p>
            <a:r>
              <a:rPr lang="en-GB" noProof="0"/>
              <a:t>Click the icon to insert a picture or print screen</a:t>
            </a:r>
          </a:p>
        </p:txBody>
      </p:sp>
    </p:spTree>
    <p:extLst>
      <p:ext uri="{BB962C8B-B14F-4D97-AF65-F5344CB8AC3E}">
        <p14:creationId xmlns:p14="http://schemas.microsoft.com/office/powerpoint/2010/main" val="422466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CT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847-F952-0D71-DC1B-FE5BA20468B8}"/>
              </a:ext>
            </a:extLst>
          </p:cNvPr>
          <p:cNvSpPr>
            <a:spLocks noGrp="1"/>
          </p:cNvSpPr>
          <p:nvPr>
            <p:ph type="title" hasCustomPrompt="1"/>
          </p:nvPr>
        </p:nvSpPr>
        <p:spPr>
          <a:xfrm>
            <a:off x="234000" y="1470930"/>
            <a:ext cx="5752463" cy="938441"/>
          </a:xfrm>
        </p:spPr>
        <p:txBody>
          <a:bodyPr anchor="t"/>
          <a:lstStyle>
            <a:lvl1pPr>
              <a:lnSpc>
                <a:spcPct val="85000"/>
              </a:lnSpc>
              <a:defRPr sz="3800" spc="-60" baseline="0">
                <a:solidFill>
                  <a:schemeClr val="tx1"/>
                </a:solidFill>
              </a:defRPr>
            </a:lvl1pPr>
          </a:lstStyle>
          <a:p>
            <a:r>
              <a:rPr lang="en-GB" noProof="0"/>
              <a:t>Click to add a headline of maximum two lines</a:t>
            </a:r>
          </a:p>
        </p:txBody>
      </p:sp>
      <p:sp>
        <p:nvSpPr>
          <p:cNvPr id="8" name="Text Placeholder 7">
            <a:extLst>
              <a:ext uri="{FF2B5EF4-FFF2-40B4-BE49-F238E27FC236}">
                <a16:creationId xmlns:a16="http://schemas.microsoft.com/office/drawing/2014/main" id="{65DA65ED-A9C4-D9E4-CCD5-02B93EB19AB5}"/>
              </a:ext>
            </a:extLst>
          </p:cNvPr>
          <p:cNvSpPr>
            <a:spLocks noGrp="1"/>
          </p:cNvSpPr>
          <p:nvPr>
            <p:ph type="body" sz="quarter" idx="13" hasCustomPrompt="1"/>
          </p:nvPr>
        </p:nvSpPr>
        <p:spPr>
          <a:xfrm>
            <a:off x="234000" y="4102368"/>
            <a:ext cx="3544250" cy="828675"/>
          </a:xfrm>
        </p:spPr>
        <p:txBody>
          <a:bodyPr anchor="b"/>
          <a:lstStyle>
            <a:lvl1pPr marL="0" indent="0">
              <a:spcAft>
                <a:spcPts val="0"/>
              </a:spcAft>
              <a:buNone/>
              <a:defRPr>
                <a:solidFill>
                  <a:schemeClr val="tx1"/>
                </a:solidFill>
              </a:defRPr>
            </a:lvl1pPr>
            <a:lvl2pPr marL="4763" indent="0">
              <a:spcBef>
                <a:spcPts val="0"/>
              </a:spcBef>
              <a:buFont typeface="Arial" panose="020B0604020202020204" pitchFamily="34" charset="0"/>
              <a:buNone/>
              <a:tabLst/>
              <a:defRPr sz="1200">
                <a:solidFill>
                  <a:schemeClr val="accent1"/>
                </a:solidFill>
              </a:defRPr>
            </a:lvl2pPr>
            <a:lvl3pPr marL="360000" indent="0">
              <a:spcBef>
                <a:spcPts val="0"/>
              </a:spcBef>
              <a:buFont typeface="Arial" panose="020B0604020202020204" pitchFamily="34" charset="0"/>
              <a:buNone/>
              <a:defRPr sz="1200"/>
            </a:lvl3pPr>
          </a:lstStyle>
          <a:p>
            <a:pPr lvl="0"/>
            <a:r>
              <a:rPr lang="en-GB" noProof="0"/>
              <a:t>Contact information</a:t>
            </a:r>
          </a:p>
        </p:txBody>
      </p:sp>
      <p:sp>
        <p:nvSpPr>
          <p:cNvPr id="4" name="Freeform 3">
            <a:extLst>
              <a:ext uri="{FF2B5EF4-FFF2-40B4-BE49-F238E27FC236}">
                <a16:creationId xmlns:a16="http://schemas.microsoft.com/office/drawing/2014/main" id="{BB4026F7-8C0D-FDC9-692B-D3810258A204}"/>
              </a:ext>
            </a:extLst>
          </p:cNvPr>
          <p:cNvSpPr/>
          <p:nvPr userDrawn="1"/>
        </p:nvSpPr>
        <p:spPr>
          <a:xfrm>
            <a:off x="234000" y="234000"/>
            <a:ext cx="1216975" cy="288017"/>
          </a:xfrm>
          <a:custGeom>
            <a:avLst/>
            <a:gdLst>
              <a:gd name="connsiteX0" fmla="*/ 536936 w 1461050"/>
              <a:gd name="connsiteY0" fmla="*/ 188723 h 345781"/>
              <a:gd name="connsiteX1" fmla="*/ 508628 w 1461050"/>
              <a:gd name="connsiteY1" fmla="*/ 216932 h 345781"/>
              <a:gd name="connsiteX2" fmla="*/ 508628 w 1461050"/>
              <a:gd name="connsiteY2" fmla="*/ 285906 h 345781"/>
              <a:gd name="connsiteX3" fmla="*/ 536936 w 1461050"/>
              <a:gd name="connsiteY3" fmla="*/ 314115 h 345781"/>
              <a:gd name="connsiteX4" fmla="*/ 590447 w 1461050"/>
              <a:gd name="connsiteY4" fmla="*/ 314115 h 345781"/>
              <a:gd name="connsiteX5" fmla="*/ 618755 w 1461050"/>
              <a:gd name="connsiteY5" fmla="*/ 285906 h 345781"/>
              <a:gd name="connsiteX6" fmla="*/ 618755 w 1461050"/>
              <a:gd name="connsiteY6" fmla="*/ 216932 h 345781"/>
              <a:gd name="connsiteX7" fmla="*/ 590447 w 1461050"/>
              <a:gd name="connsiteY7" fmla="*/ 188723 h 345781"/>
              <a:gd name="connsiteX8" fmla="*/ 229933 w 1461050"/>
              <a:gd name="connsiteY8" fmla="*/ 188723 h 345781"/>
              <a:gd name="connsiteX9" fmla="*/ 201625 w 1461050"/>
              <a:gd name="connsiteY9" fmla="*/ 216932 h 345781"/>
              <a:gd name="connsiteX10" fmla="*/ 201625 w 1461050"/>
              <a:gd name="connsiteY10" fmla="*/ 285906 h 345781"/>
              <a:gd name="connsiteX11" fmla="*/ 229933 w 1461050"/>
              <a:gd name="connsiteY11" fmla="*/ 314115 h 345781"/>
              <a:gd name="connsiteX12" fmla="*/ 283444 w 1461050"/>
              <a:gd name="connsiteY12" fmla="*/ 314115 h 345781"/>
              <a:gd name="connsiteX13" fmla="*/ 311752 w 1461050"/>
              <a:gd name="connsiteY13" fmla="*/ 285906 h 345781"/>
              <a:gd name="connsiteX14" fmla="*/ 311752 w 1461050"/>
              <a:gd name="connsiteY14" fmla="*/ 216932 h 345781"/>
              <a:gd name="connsiteX15" fmla="*/ 283444 w 1461050"/>
              <a:gd name="connsiteY15" fmla="*/ 188723 h 345781"/>
              <a:gd name="connsiteX16" fmla="*/ 1245180 w 1461050"/>
              <a:gd name="connsiteY16" fmla="*/ 157239 h 345781"/>
              <a:gd name="connsiteX17" fmla="*/ 1284628 w 1461050"/>
              <a:gd name="connsiteY17" fmla="*/ 157239 h 345781"/>
              <a:gd name="connsiteX18" fmla="*/ 1347636 w 1461050"/>
              <a:gd name="connsiteY18" fmla="*/ 220026 h 345781"/>
              <a:gd name="connsiteX19" fmla="*/ 1347636 w 1461050"/>
              <a:gd name="connsiteY19" fmla="*/ 345599 h 345781"/>
              <a:gd name="connsiteX20" fmla="*/ 1312936 w 1461050"/>
              <a:gd name="connsiteY20" fmla="*/ 345599 h 345781"/>
              <a:gd name="connsiteX21" fmla="*/ 1312936 w 1461050"/>
              <a:gd name="connsiteY21" fmla="*/ 216932 h 345781"/>
              <a:gd name="connsiteX22" fmla="*/ 1284628 w 1461050"/>
              <a:gd name="connsiteY22" fmla="*/ 188723 h 345781"/>
              <a:gd name="connsiteX23" fmla="*/ 1245180 w 1461050"/>
              <a:gd name="connsiteY23" fmla="*/ 188723 h 345781"/>
              <a:gd name="connsiteX24" fmla="*/ 1216872 w 1461050"/>
              <a:gd name="connsiteY24" fmla="*/ 216932 h 345781"/>
              <a:gd name="connsiteX25" fmla="*/ 1216872 w 1461050"/>
              <a:gd name="connsiteY25" fmla="*/ 345599 h 345781"/>
              <a:gd name="connsiteX26" fmla="*/ 1182172 w 1461050"/>
              <a:gd name="connsiteY26" fmla="*/ 345599 h 345781"/>
              <a:gd name="connsiteX27" fmla="*/ 1182172 w 1461050"/>
              <a:gd name="connsiteY27" fmla="*/ 220026 h 345781"/>
              <a:gd name="connsiteX28" fmla="*/ 1245180 w 1461050"/>
              <a:gd name="connsiteY28" fmla="*/ 157239 h 345781"/>
              <a:gd name="connsiteX29" fmla="*/ 1037528 w 1461050"/>
              <a:gd name="connsiteY29" fmla="*/ 157239 h 345781"/>
              <a:gd name="connsiteX30" fmla="*/ 1091039 w 1461050"/>
              <a:gd name="connsiteY30" fmla="*/ 157239 h 345781"/>
              <a:gd name="connsiteX31" fmla="*/ 1154047 w 1461050"/>
              <a:gd name="connsiteY31" fmla="*/ 220208 h 345781"/>
              <a:gd name="connsiteX32" fmla="*/ 1154047 w 1461050"/>
              <a:gd name="connsiteY32" fmla="*/ 345781 h 345781"/>
              <a:gd name="connsiteX33" fmla="*/ 1119347 w 1461050"/>
              <a:gd name="connsiteY33" fmla="*/ 345781 h 345781"/>
              <a:gd name="connsiteX34" fmla="*/ 1119347 w 1461050"/>
              <a:gd name="connsiteY34" fmla="*/ 217114 h 345781"/>
              <a:gd name="connsiteX35" fmla="*/ 1091039 w 1461050"/>
              <a:gd name="connsiteY35" fmla="*/ 188905 h 345781"/>
              <a:gd name="connsiteX36" fmla="*/ 1037528 w 1461050"/>
              <a:gd name="connsiteY36" fmla="*/ 188905 h 345781"/>
              <a:gd name="connsiteX37" fmla="*/ 1009220 w 1461050"/>
              <a:gd name="connsiteY37" fmla="*/ 217114 h 345781"/>
              <a:gd name="connsiteX38" fmla="*/ 1009220 w 1461050"/>
              <a:gd name="connsiteY38" fmla="*/ 286088 h 345781"/>
              <a:gd name="connsiteX39" fmla="*/ 1037528 w 1461050"/>
              <a:gd name="connsiteY39" fmla="*/ 314297 h 345781"/>
              <a:gd name="connsiteX40" fmla="*/ 1108389 w 1461050"/>
              <a:gd name="connsiteY40" fmla="*/ 314297 h 345781"/>
              <a:gd name="connsiteX41" fmla="*/ 1076976 w 1461050"/>
              <a:gd name="connsiteY41" fmla="*/ 345599 h 345781"/>
              <a:gd name="connsiteX42" fmla="*/ 1037528 w 1461050"/>
              <a:gd name="connsiteY42" fmla="*/ 345599 h 345781"/>
              <a:gd name="connsiteX43" fmla="*/ 974520 w 1461050"/>
              <a:gd name="connsiteY43" fmla="*/ 282812 h 345781"/>
              <a:gd name="connsiteX44" fmla="*/ 974520 w 1461050"/>
              <a:gd name="connsiteY44" fmla="*/ 220026 h 345781"/>
              <a:gd name="connsiteX45" fmla="*/ 1037528 w 1461050"/>
              <a:gd name="connsiteY45" fmla="*/ 157239 h 345781"/>
              <a:gd name="connsiteX46" fmla="*/ 732168 w 1461050"/>
              <a:gd name="connsiteY46" fmla="*/ 157239 h 345781"/>
              <a:gd name="connsiteX47" fmla="*/ 777826 w 1461050"/>
              <a:gd name="connsiteY47" fmla="*/ 157239 h 345781"/>
              <a:gd name="connsiteX48" fmla="*/ 813987 w 1461050"/>
              <a:gd name="connsiteY48" fmla="*/ 172526 h 345781"/>
              <a:gd name="connsiteX49" fmla="*/ 850148 w 1461050"/>
              <a:gd name="connsiteY49" fmla="*/ 157239 h 345781"/>
              <a:gd name="connsiteX50" fmla="*/ 895806 w 1461050"/>
              <a:gd name="connsiteY50" fmla="*/ 157239 h 345781"/>
              <a:gd name="connsiteX51" fmla="*/ 946212 w 1461050"/>
              <a:gd name="connsiteY51" fmla="*/ 207468 h 345781"/>
              <a:gd name="connsiteX52" fmla="*/ 946212 w 1461050"/>
              <a:gd name="connsiteY52" fmla="*/ 345599 h 345781"/>
              <a:gd name="connsiteX53" fmla="*/ 911512 w 1461050"/>
              <a:gd name="connsiteY53" fmla="*/ 345599 h 345781"/>
              <a:gd name="connsiteX54" fmla="*/ 911512 w 1461050"/>
              <a:gd name="connsiteY54" fmla="*/ 207468 h 345781"/>
              <a:gd name="connsiteX55" fmla="*/ 892701 w 1461050"/>
              <a:gd name="connsiteY55" fmla="*/ 188723 h 345781"/>
              <a:gd name="connsiteX56" fmla="*/ 850148 w 1461050"/>
              <a:gd name="connsiteY56" fmla="*/ 188723 h 345781"/>
              <a:gd name="connsiteX57" fmla="*/ 831337 w 1461050"/>
              <a:gd name="connsiteY57" fmla="*/ 207468 h 345781"/>
              <a:gd name="connsiteX58" fmla="*/ 831337 w 1461050"/>
              <a:gd name="connsiteY58" fmla="*/ 345599 h 345781"/>
              <a:gd name="connsiteX59" fmla="*/ 796637 w 1461050"/>
              <a:gd name="connsiteY59" fmla="*/ 345599 h 345781"/>
              <a:gd name="connsiteX60" fmla="*/ 796637 w 1461050"/>
              <a:gd name="connsiteY60" fmla="*/ 207468 h 345781"/>
              <a:gd name="connsiteX61" fmla="*/ 777826 w 1461050"/>
              <a:gd name="connsiteY61" fmla="*/ 188723 h 345781"/>
              <a:gd name="connsiteX62" fmla="*/ 735273 w 1461050"/>
              <a:gd name="connsiteY62" fmla="*/ 188723 h 345781"/>
              <a:gd name="connsiteX63" fmla="*/ 716462 w 1461050"/>
              <a:gd name="connsiteY63" fmla="*/ 207468 h 345781"/>
              <a:gd name="connsiteX64" fmla="*/ 716462 w 1461050"/>
              <a:gd name="connsiteY64" fmla="*/ 345599 h 345781"/>
              <a:gd name="connsiteX65" fmla="*/ 681762 w 1461050"/>
              <a:gd name="connsiteY65" fmla="*/ 345599 h 345781"/>
              <a:gd name="connsiteX66" fmla="*/ 681762 w 1461050"/>
              <a:gd name="connsiteY66" fmla="*/ 207468 h 345781"/>
              <a:gd name="connsiteX67" fmla="*/ 732168 w 1461050"/>
              <a:gd name="connsiteY67" fmla="*/ 157239 h 345781"/>
              <a:gd name="connsiteX68" fmla="*/ 536936 w 1461050"/>
              <a:gd name="connsiteY68" fmla="*/ 157239 h 345781"/>
              <a:gd name="connsiteX69" fmla="*/ 590447 w 1461050"/>
              <a:gd name="connsiteY69" fmla="*/ 157239 h 345781"/>
              <a:gd name="connsiteX70" fmla="*/ 653455 w 1461050"/>
              <a:gd name="connsiteY70" fmla="*/ 220026 h 345781"/>
              <a:gd name="connsiteX71" fmla="*/ 653455 w 1461050"/>
              <a:gd name="connsiteY71" fmla="*/ 282812 h 345781"/>
              <a:gd name="connsiteX72" fmla="*/ 590447 w 1461050"/>
              <a:gd name="connsiteY72" fmla="*/ 345599 h 345781"/>
              <a:gd name="connsiteX73" fmla="*/ 536936 w 1461050"/>
              <a:gd name="connsiteY73" fmla="*/ 345599 h 345781"/>
              <a:gd name="connsiteX74" fmla="*/ 473928 w 1461050"/>
              <a:gd name="connsiteY74" fmla="*/ 282812 h 345781"/>
              <a:gd name="connsiteX75" fmla="*/ 473928 w 1461050"/>
              <a:gd name="connsiteY75" fmla="*/ 220026 h 345781"/>
              <a:gd name="connsiteX76" fmla="*/ 536936 w 1461050"/>
              <a:gd name="connsiteY76" fmla="*/ 157239 h 345781"/>
              <a:gd name="connsiteX77" fmla="*/ 424983 w 1461050"/>
              <a:gd name="connsiteY77" fmla="*/ 157239 h 345781"/>
              <a:gd name="connsiteX78" fmla="*/ 459683 w 1461050"/>
              <a:gd name="connsiteY78" fmla="*/ 157239 h 345781"/>
              <a:gd name="connsiteX79" fmla="*/ 459683 w 1461050"/>
              <a:gd name="connsiteY79" fmla="*/ 188723 h 345781"/>
              <a:gd name="connsiteX80" fmla="*/ 428270 w 1461050"/>
              <a:gd name="connsiteY80" fmla="*/ 188723 h 345781"/>
              <a:gd name="connsiteX81" fmla="*/ 409459 w 1461050"/>
              <a:gd name="connsiteY81" fmla="*/ 207468 h 345781"/>
              <a:gd name="connsiteX82" fmla="*/ 409459 w 1461050"/>
              <a:gd name="connsiteY82" fmla="*/ 345599 h 345781"/>
              <a:gd name="connsiteX83" fmla="*/ 374759 w 1461050"/>
              <a:gd name="connsiteY83" fmla="*/ 345599 h 345781"/>
              <a:gd name="connsiteX84" fmla="*/ 374759 w 1461050"/>
              <a:gd name="connsiteY84" fmla="*/ 207468 h 345781"/>
              <a:gd name="connsiteX85" fmla="*/ 424983 w 1461050"/>
              <a:gd name="connsiteY85" fmla="*/ 157239 h 345781"/>
              <a:gd name="connsiteX86" fmla="*/ 229933 w 1461050"/>
              <a:gd name="connsiteY86" fmla="*/ 157239 h 345781"/>
              <a:gd name="connsiteX87" fmla="*/ 283444 w 1461050"/>
              <a:gd name="connsiteY87" fmla="*/ 157239 h 345781"/>
              <a:gd name="connsiteX88" fmla="*/ 346452 w 1461050"/>
              <a:gd name="connsiteY88" fmla="*/ 220026 h 345781"/>
              <a:gd name="connsiteX89" fmla="*/ 346452 w 1461050"/>
              <a:gd name="connsiteY89" fmla="*/ 282812 h 345781"/>
              <a:gd name="connsiteX90" fmla="*/ 283444 w 1461050"/>
              <a:gd name="connsiteY90" fmla="*/ 345599 h 345781"/>
              <a:gd name="connsiteX91" fmla="*/ 229933 w 1461050"/>
              <a:gd name="connsiteY91" fmla="*/ 345599 h 345781"/>
              <a:gd name="connsiteX92" fmla="*/ 166925 w 1461050"/>
              <a:gd name="connsiteY92" fmla="*/ 282812 h 345781"/>
              <a:gd name="connsiteX93" fmla="*/ 166925 w 1461050"/>
              <a:gd name="connsiteY93" fmla="*/ 220026 h 345781"/>
              <a:gd name="connsiteX94" fmla="*/ 229933 w 1461050"/>
              <a:gd name="connsiteY94" fmla="*/ 157239 h 345781"/>
              <a:gd name="connsiteX95" fmla="*/ 63008 w 1461050"/>
              <a:gd name="connsiteY95" fmla="*/ 157239 h 345781"/>
              <a:gd name="connsiteX96" fmla="*/ 147931 w 1461050"/>
              <a:gd name="connsiteY96" fmla="*/ 157239 h 345781"/>
              <a:gd name="connsiteX97" fmla="*/ 147931 w 1461050"/>
              <a:gd name="connsiteY97" fmla="*/ 188905 h 345781"/>
              <a:gd name="connsiteX98" fmla="*/ 63008 w 1461050"/>
              <a:gd name="connsiteY98" fmla="*/ 188905 h 345781"/>
              <a:gd name="connsiteX99" fmla="*/ 34700 w 1461050"/>
              <a:gd name="connsiteY99" fmla="*/ 217114 h 345781"/>
              <a:gd name="connsiteX100" fmla="*/ 34700 w 1461050"/>
              <a:gd name="connsiteY100" fmla="*/ 286088 h 345781"/>
              <a:gd name="connsiteX101" fmla="*/ 63008 w 1461050"/>
              <a:gd name="connsiteY101" fmla="*/ 314297 h 345781"/>
              <a:gd name="connsiteX102" fmla="*/ 147931 w 1461050"/>
              <a:gd name="connsiteY102" fmla="*/ 314297 h 345781"/>
              <a:gd name="connsiteX103" fmla="*/ 147931 w 1461050"/>
              <a:gd name="connsiteY103" fmla="*/ 345599 h 345781"/>
              <a:gd name="connsiteX104" fmla="*/ 63008 w 1461050"/>
              <a:gd name="connsiteY104" fmla="*/ 345599 h 345781"/>
              <a:gd name="connsiteX105" fmla="*/ 0 w 1461050"/>
              <a:gd name="connsiteY105" fmla="*/ 282812 h 345781"/>
              <a:gd name="connsiteX106" fmla="*/ 0 w 1461050"/>
              <a:gd name="connsiteY106" fmla="*/ 220026 h 345781"/>
              <a:gd name="connsiteX107" fmla="*/ 63008 w 1461050"/>
              <a:gd name="connsiteY107" fmla="*/ 157239 h 345781"/>
              <a:gd name="connsiteX108" fmla="*/ 1375944 w 1461050"/>
              <a:gd name="connsiteY108" fmla="*/ 119567 h 345781"/>
              <a:gd name="connsiteX109" fmla="*/ 1410644 w 1461050"/>
              <a:gd name="connsiteY109" fmla="*/ 119567 h 345781"/>
              <a:gd name="connsiteX110" fmla="*/ 1410644 w 1461050"/>
              <a:gd name="connsiteY110" fmla="*/ 157239 h 345781"/>
              <a:gd name="connsiteX111" fmla="*/ 1461050 w 1461050"/>
              <a:gd name="connsiteY111" fmla="*/ 157239 h 345781"/>
              <a:gd name="connsiteX112" fmla="*/ 1461050 w 1461050"/>
              <a:gd name="connsiteY112" fmla="*/ 188723 h 345781"/>
              <a:gd name="connsiteX113" fmla="*/ 1461050 w 1461050"/>
              <a:gd name="connsiteY113" fmla="*/ 188905 h 345781"/>
              <a:gd name="connsiteX114" fmla="*/ 1410827 w 1461050"/>
              <a:gd name="connsiteY114" fmla="*/ 188905 h 345781"/>
              <a:gd name="connsiteX115" fmla="*/ 1410827 w 1461050"/>
              <a:gd name="connsiteY115" fmla="*/ 295552 h 345781"/>
              <a:gd name="connsiteX116" fmla="*/ 1429638 w 1461050"/>
              <a:gd name="connsiteY116" fmla="*/ 314297 h 345781"/>
              <a:gd name="connsiteX117" fmla="*/ 1461050 w 1461050"/>
              <a:gd name="connsiteY117" fmla="*/ 314297 h 345781"/>
              <a:gd name="connsiteX118" fmla="*/ 1461050 w 1461050"/>
              <a:gd name="connsiteY118" fmla="*/ 345599 h 345781"/>
              <a:gd name="connsiteX119" fmla="*/ 1426350 w 1461050"/>
              <a:gd name="connsiteY119" fmla="*/ 345599 h 345781"/>
              <a:gd name="connsiteX120" fmla="*/ 1375944 w 1461050"/>
              <a:gd name="connsiteY120" fmla="*/ 295370 h 345781"/>
              <a:gd name="connsiteX121" fmla="*/ 340242 w 1461050"/>
              <a:gd name="connsiteY121" fmla="*/ 20018 h 345781"/>
              <a:gd name="connsiteX122" fmla="*/ 340242 w 1461050"/>
              <a:gd name="connsiteY122" fmla="*/ 87355 h 345781"/>
              <a:gd name="connsiteX123" fmla="*/ 363984 w 1461050"/>
              <a:gd name="connsiteY123" fmla="*/ 87355 h 345781"/>
              <a:gd name="connsiteX124" fmla="*/ 386813 w 1461050"/>
              <a:gd name="connsiteY124" fmla="*/ 54050 h 345781"/>
              <a:gd name="connsiteX125" fmla="*/ 363984 w 1461050"/>
              <a:gd name="connsiteY125" fmla="*/ 20018 h 345781"/>
              <a:gd name="connsiteX126" fmla="*/ 152131 w 1461050"/>
              <a:gd name="connsiteY126" fmla="*/ 16378 h 345781"/>
              <a:gd name="connsiteX127" fmla="*/ 135877 w 1461050"/>
              <a:gd name="connsiteY127" fmla="*/ 63332 h 345781"/>
              <a:gd name="connsiteX128" fmla="*/ 168203 w 1461050"/>
              <a:gd name="connsiteY128" fmla="*/ 63332 h 345781"/>
              <a:gd name="connsiteX129" fmla="*/ 516298 w 1461050"/>
              <a:gd name="connsiteY129" fmla="*/ 2729 h 345781"/>
              <a:gd name="connsiteX130" fmla="*/ 537666 w 1461050"/>
              <a:gd name="connsiteY130" fmla="*/ 2729 h 345781"/>
              <a:gd name="connsiteX131" fmla="*/ 537666 w 1461050"/>
              <a:gd name="connsiteY131" fmla="*/ 104644 h 345781"/>
              <a:gd name="connsiteX132" fmla="*/ 516298 w 1461050"/>
              <a:gd name="connsiteY132" fmla="*/ 104644 h 345781"/>
              <a:gd name="connsiteX133" fmla="*/ 407998 w 1461050"/>
              <a:gd name="connsiteY133" fmla="*/ 2729 h 345781"/>
              <a:gd name="connsiteX134" fmla="*/ 430827 w 1461050"/>
              <a:gd name="connsiteY134" fmla="*/ 2729 h 345781"/>
              <a:gd name="connsiteX135" fmla="*/ 458222 w 1461050"/>
              <a:gd name="connsiteY135" fmla="*/ 87173 h 345781"/>
              <a:gd name="connsiteX136" fmla="*/ 485616 w 1461050"/>
              <a:gd name="connsiteY136" fmla="*/ 2729 h 345781"/>
              <a:gd name="connsiteX137" fmla="*/ 508445 w 1461050"/>
              <a:gd name="connsiteY137" fmla="*/ 2729 h 345781"/>
              <a:gd name="connsiteX138" fmla="*/ 474658 w 1461050"/>
              <a:gd name="connsiteY138" fmla="*/ 104644 h 345781"/>
              <a:gd name="connsiteX139" fmla="*/ 441785 w 1461050"/>
              <a:gd name="connsiteY139" fmla="*/ 104644 h 345781"/>
              <a:gd name="connsiteX140" fmla="*/ 318874 w 1461050"/>
              <a:gd name="connsiteY140" fmla="*/ 2729 h 345781"/>
              <a:gd name="connsiteX141" fmla="*/ 363984 w 1461050"/>
              <a:gd name="connsiteY141" fmla="*/ 2729 h 345781"/>
              <a:gd name="connsiteX142" fmla="*/ 408363 w 1461050"/>
              <a:gd name="connsiteY142" fmla="*/ 54050 h 345781"/>
              <a:gd name="connsiteX143" fmla="*/ 363801 w 1461050"/>
              <a:gd name="connsiteY143" fmla="*/ 104644 h 345781"/>
              <a:gd name="connsiteX144" fmla="*/ 318874 w 1461050"/>
              <a:gd name="connsiteY144" fmla="*/ 104644 h 345781"/>
              <a:gd name="connsiteX145" fmla="*/ 211121 w 1461050"/>
              <a:gd name="connsiteY145" fmla="*/ 2729 h 345781"/>
              <a:gd name="connsiteX146" fmla="*/ 245638 w 1461050"/>
              <a:gd name="connsiteY146" fmla="*/ 2729 h 345781"/>
              <a:gd name="connsiteX147" fmla="*/ 280704 w 1461050"/>
              <a:gd name="connsiteY147" fmla="*/ 79711 h 345781"/>
              <a:gd name="connsiteX148" fmla="*/ 280704 w 1461050"/>
              <a:gd name="connsiteY148" fmla="*/ 2729 h 345781"/>
              <a:gd name="connsiteX149" fmla="*/ 301706 w 1461050"/>
              <a:gd name="connsiteY149" fmla="*/ 2729 h 345781"/>
              <a:gd name="connsiteX150" fmla="*/ 301706 w 1461050"/>
              <a:gd name="connsiteY150" fmla="*/ 104644 h 345781"/>
              <a:gd name="connsiteX151" fmla="*/ 271755 w 1461050"/>
              <a:gd name="connsiteY151" fmla="*/ 104644 h 345781"/>
              <a:gd name="connsiteX152" fmla="*/ 232124 w 1461050"/>
              <a:gd name="connsiteY152" fmla="*/ 18926 h 345781"/>
              <a:gd name="connsiteX153" fmla="*/ 232124 w 1461050"/>
              <a:gd name="connsiteY153" fmla="*/ 104644 h 345781"/>
              <a:gd name="connsiteX154" fmla="*/ 211121 w 1461050"/>
              <a:gd name="connsiteY154" fmla="*/ 104644 h 345781"/>
              <a:gd name="connsiteX155" fmla="*/ 134599 w 1461050"/>
              <a:gd name="connsiteY155" fmla="*/ 2729 h 345781"/>
              <a:gd name="connsiteX156" fmla="*/ 169299 w 1461050"/>
              <a:gd name="connsiteY156" fmla="*/ 2729 h 345781"/>
              <a:gd name="connsiteX157" fmla="*/ 204546 w 1461050"/>
              <a:gd name="connsiteY157" fmla="*/ 104644 h 345781"/>
              <a:gd name="connsiteX158" fmla="*/ 182448 w 1461050"/>
              <a:gd name="connsiteY158" fmla="*/ 104644 h 345781"/>
              <a:gd name="connsiteX159" fmla="*/ 174412 w 1461050"/>
              <a:gd name="connsiteY159" fmla="*/ 81167 h 345781"/>
              <a:gd name="connsiteX160" fmla="*/ 129850 w 1461050"/>
              <a:gd name="connsiteY160" fmla="*/ 81167 h 345781"/>
              <a:gd name="connsiteX161" fmla="*/ 121814 w 1461050"/>
              <a:gd name="connsiteY161" fmla="*/ 104644 h 345781"/>
              <a:gd name="connsiteX162" fmla="*/ 99716 w 1461050"/>
              <a:gd name="connsiteY162" fmla="*/ 104644 h 345781"/>
              <a:gd name="connsiteX163" fmla="*/ 615468 w 1461050"/>
              <a:gd name="connsiteY163" fmla="*/ 2547 h 345781"/>
              <a:gd name="connsiteX164" fmla="*/ 646698 w 1461050"/>
              <a:gd name="connsiteY164" fmla="*/ 2547 h 345781"/>
              <a:gd name="connsiteX165" fmla="*/ 598300 w 1461050"/>
              <a:gd name="connsiteY165" fmla="*/ 50229 h 345781"/>
              <a:gd name="connsiteX166" fmla="*/ 650533 w 1461050"/>
              <a:gd name="connsiteY166" fmla="*/ 104462 h 345781"/>
              <a:gd name="connsiteX167" fmla="*/ 620581 w 1461050"/>
              <a:gd name="connsiteY167" fmla="*/ 104462 h 345781"/>
              <a:gd name="connsiteX168" fmla="*/ 576750 w 1461050"/>
              <a:gd name="connsiteY168" fmla="*/ 58054 h 345781"/>
              <a:gd name="connsiteX169" fmla="*/ 576750 w 1461050"/>
              <a:gd name="connsiteY169" fmla="*/ 104644 h 345781"/>
              <a:gd name="connsiteX170" fmla="*/ 555382 w 1461050"/>
              <a:gd name="connsiteY170" fmla="*/ 104644 h 345781"/>
              <a:gd name="connsiteX171" fmla="*/ 555382 w 1461050"/>
              <a:gd name="connsiteY171" fmla="*/ 2729 h 345781"/>
              <a:gd name="connsiteX172" fmla="*/ 576750 w 1461050"/>
              <a:gd name="connsiteY172" fmla="*/ 2729 h 345781"/>
              <a:gd name="connsiteX173" fmla="*/ 576750 w 1461050"/>
              <a:gd name="connsiteY173" fmla="*/ 43859 h 345781"/>
              <a:gd name="connsiteX174" fmla="*/ 50954 w 1461050"/>
              <a:gd name="connsiteY174" fmla="*/ 0 h 345781"/>
              <a:gd name="connsiteX175" fmla="*/ 97708 w 1461050"/>
              <a:gd name="connsiteY175" fmla="*/ 34942 h 345781"/>
              <a:gd name="connsiteX176" fmla="*/ 75244 w 1461050"/>
              <a:gd name="connsiteY176" fmla="*/ 34942 h 345781"/>
              <a:gd name="connsiteX177" fmla="*/ 51319 w 1461050"/>
              <a:gd name="connsiteY177" fmla="*/ 15287 h 345781"/>
              <a:gd name="connsiteX178" fmla="*/ 29404 w 1461050"/>
              <a:gd name="connsiteY178" fmla="*/ 30028 h 345781"/>
              <a:gd name="connsiteX179" fmla="*/ 44745 w 1461050"/>
              <a:gd name="connsiteY179" fmla="*/ 42950 h 345781"/>
              <a:gd name="connsiteX180" fmla="*/ 63556 w 1461050"/>
              <a:gd name="connsiteY180" fmla="*/ 44588 h 345781"/>
              <a:gd name="connsiteX181" fmla="*/ 98621 w 1461050"/>
              <a:gd name="connsiteY181" fmla="*/ 72614 h 345781"/>
              <a:gd name="connsiteX182" fmla="*/ 53693 w 1461050"/>
              <a:gd name="connsiteY182" fmla="*/ 106464 h 345781"/>
              <a:gd name="connsiteX183" fmla="*/ 6209 w 1461050"/>
              <a:gd name="connsiteY183" fmla="*/ 68064 h 345781"/>
              <a:gd name="connsiteX184" fmla="*/ 29769 w 1461050"/>
              <a:gd name="connsiteY184" fmla="*/ 67882 h 345781"/>
              <a:gd name="connsiteX185" fmla="*/ 53693 w 1461050"/>
              <a:gd name="connsiteY185" fmla="*/ 90449 h 345781"/>
              <a:gd name="connsiteX186" fmla="*/ 76157 w 1461050"/>
              <a:gd name="connsiteY186" fmla="*/ 74434 h 345781"/>
              <a:gd name="connsiteX187" fmla="*/ 58442 w 1461050"/>
              <a:gd name="connsiteY187" fmla="*/ 61513 h 345781"/>
              <a:gd name="connsiteX188" fmla="*/ 37622 w 1461050"/>
              <a:gd name="connsiteY188" fmla="*/ 59511 h 345781"/>
              <a:gd name="connsiteX189" fmla="*/ 6392 w 1461050"/>
              <a:gd name="connsiteY189" fmla="*/ 31484 h 345781"/>
              <a:gd name="connsiteX190" fmla="*/ 50954 w 1461050"/>
              <a:gd name="connsiteY190" fmla="*/ 0 h 3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461050" h="345781">
                <a:moveTo>
                  <a:pt x="536936" y="188723"/>
                </a:moveTo>
                <a:cubicBezTo>
                  <a:pt x="521230" y="188723"/>
                  <a:pt x="508628" y="201281"/>
                  <a:pt x="508628" y="216932"/>
                </a:cubicBezTo>
                <a:lnTo>
                  <a:pt x="508628" y="285906"/>
                </a:lnTo>
                <a:cubicBezTo>
                  <a:pt x="508628" y="301557"/>
                  <a:pt x="521230" y="314115"/>
                  <a:pt x="536936" y="314115"/>
                </a:cubicBezTo>
                <a:lnTo>
                  <a:pt x="590447" y="314115"/>
                </a:lnTo>
                <a:cubicBezTo>
                  <a:pt x="606153" y="314115"/>
                  <a:pt x="618755" y="301557"/>
                  <a:pt x="618755" y="285906"/>
                </a:cubicBezTo>
                <a:lnTo>
                  <a:pt x="618755" y="216932"/>
                </a:lnTo>
                <a:cubicBezTo>
                  <a:pt x="618755" y="201281"/>
                  <a:pt x="606153" y="188723"/>
                  <a:pt x="590447" y="188723"/>
                </a:cubicBezTo>
                <a:close/>
                <a:moveTo>
                  <a:pt x="229933" y="188723"/>
                </a:moveTo>
                <a:cubicBezTo>
                  <a:pt x="214227" y="188723"/>
                  <a:pt x="201625" y="201281"/>
                  <a:pt x="201625" y="216932"/>
                </a:cubicBezTo>
                <a:lnTo>
                  <a:pt x="201625" y="285906"/>
                </a:lnTo>
                <a:cubicBezTo>
                  <a:pt x="201625" y="301557"/>
                  <a:pt x="214227" y="314115"/>
                  <a:pt x="229933" y="314115"/>
                </a:cubicBezTo>
                <a:lnTo>
                  <a:pt x="283444" y="314115"/>
                </a:lnTo>
                <a:cubicBezTo>
                  <a:pt x="299150" y="314115"/>
                  <a:pt x="311752" y="301557"/>
                  <a:pt x="311752" y="285906"/>
                </a:cubicBezTo>
                <a:lnTo>
                  <a:pt x="311752" y="216932"/>
                </a:lnTo>
                <a:cubicBezTo>
                  <a:pt x="311752" y="201281"/>
                  <a:pt x="299150" y="188723"/>
                  <a:pt x="283444" y="188723"/>
                </a:cubicBezTo>
                <a:close/>
                <a:moveTo>
                  <a:pt x="1245180" y="157239"/>
                </a:moveTo>
                <a:lnTo>
                  <a:pt x="1284628" y="157239"/>
                </a:lnTo>
                <a:cubicBezTo>
                  <a:pt x="1319511" y="157239"/>
                  <a:pt x="1347636" y="185448"/>
                  <a:pt x="1347636" y="220026"/>
                </a:cubicBezTo>
                <a:lnTo>
                  <a:pt x="1347636" y="345599"/>
                </a:lnTo>
                <a:lnTo>
                  <a:pt x="1312936" y="345599"/>
                </a:lnTo>
                <a:lnTo>
                  <a:pt x="1312936" y="216932"/>
                </a:lnTo>
                <a:cubicBezTo>
                  <a:pt x="1312936" y="201281"/>
                  <a:pt x="1300335" y="188723"/>
                  <a:pt x="1284628" y="188723"/>
                </a:cubicBezTo>
                <a:lnTo>
                  <a:pt x="1245180" y="188723"/>
                </a:lnTo>
                <a:cubicBezTo>
                  <a:pt x="1229474" y="188723"/>
                  <a:pt x="1216872" y="201281"/>
                  <a:pt x="1216872" y="216932"/>
                </a:cubicBezTo>
                <a:lnTo>
                  <a:pt x="1216872" y="345599"/>
                </a:lnTo>
                <a:lnTo>
                  <a:pt x="1182172" y="345599"/>
                </a:lnTo>
                <a:lnTo>
                  <a:pt x="1182172" y="220026"/>
                </a:lnTo>
                <a:cubicBezTo>
                  <a:pt x="1182172" y="185266"/>
                  <a:pt x="1210480" y="157239"/>
                  <a:pt x="1245180" y="157239"/>
                </a:cubicBezTo>
                <a:close/>
                <a:moveTo>
                  <a:pt x="1037528" y="157239"/>
                </a:moveTo>
                <a:lnTo>
                  <a:pt x="1091039" y="157239"/>
                </a:lnTo>
                <a:cubicBezTo>
                  <a:pt x="1125921" y="157239"/>
                  <a:pt x="1154047" y="185448"/>
                  <a:pt x="1154047" y="220208"/>
                </a:cubicBezTo>
                <a:lnTo>
                  <a:pt x="1154047" y="345781"/>
                </a:lnTo>
                <a:lnTo>
                  <a:pt x="1119347" y="345781"/>
                </a:lnTo>
                <a:lnTo>
                  <a:pt x="1119347" y="217114"/>
                </a:lnTo>
                <a:cubicBezTo>
                  <a:pt x="1119347" y="201463"/>
                  <a:pt x="1106745" y="188905"/>
                  <a:pt x="1091039" y="188905"/>
                </a:cubicBezTo>
                <a:lnTo>
                  <a:pt x="1037528" y="188905"/>
                </a:lnTo>
                <a:cubicBezTo>
                  <a:pt x="1021822" y="188905"/>
                  <a:pt x="1009220" y="201463"/>
                  <a:pt x="1009220" y="217114"/>
                </a:cubicBezTo>
                <a:lnTo>
                  <a:pt x="1009220" y="286088"/>
                </a:lnTo>
                <a:cubicBezTo>
                  <a:pt x="1009220" y="301739"/>
                  <a:pt x="1021822" y="314297"/>
                  <a:pt x="1037528" y="314297"/>
                </a:cubicBezTo>
                <a:lnTo>
                  <a:pt x="1108389" y="314297"/>
                </a:lnTo>
                <a:cubicBezTo>
                  <a:pt x="1108389" y="331586"/>
                  <a:pt x="1094326" y="345599"/>
                  <a:pt x="1076976" y="345599"/>
                </a:cubicBezTo>
                <a:lnTo>
                  <a:pt x="1037528" y="345599"/>
                </a:lnTo>
                <a:cubicBezTo>
                  <a:pt x="1002645" y="345599"/>
                  <a:pt x="974520" y="317391"/>
                  <a:pt x="974520" y="282812"/>
                </a:cubicBezTo>
                <a:lnTo>
                  <a:pt x="974520" y="220026"/>
                </a:lnTo>
                <a:cubicBezTo>
                  <a:pt x="974520" y="185266"/>
                  <a:pt x="1002828" y="157239"/>
                  <a:pt x="1037528" y="157239"/>
                </a:cubicBezTo>
                <a:close/>
                <a:moveTo>
                  <a:pt x="732168" y="157239"/>
                </a:moveTo>
                <a:lnTo>
                  <a:pt x="777826" y="157239"/>
                </a:lnTo>
                <a:cubicBezTo>
                  <a:pt x="792071" y="157239"/>
                  <a:pt x="804856" y="163063"/>
                  <a:pt x="813987" y="172526"/>
                </a:cubicBezTo>
                <a:cubicBezTo>
                  <a:pt x="823119" y="163063"/>
                  <a:pt x="835903" y="157239"/>
                  <a:pt x="850148" y="157239"/>
                </a:cubicBezTo>
                <a:lnTo>
                  <a:pt x="895806" y="157239"/>
                </a:lnTo>
                <a:cubicBezTo>
                  <a:pt x="923749" y="157239"/>
                  <a:pt x="946212" y="179806"/>
                  <a:pt x="946212" y="207468"/>
                </a:cubicBezTo>
                <a:lnTo>
                  <a:pt x="946212" y="345599"/>
                </a:lnTo>
                <a:lnTo>
                  <a:pt x="911512" y="345599"/>
                </a:lnTo>
                <a:lnTo>
                  <a:pt x="911512" y="207468"/>
                </a:lnTo>
                <a:cubicBezTo>
                  <a:pt x="911512" y="197095"/>
                  <a:pt x="903111" y="188723"/>
                  <a:pt x="892701" y="188723"/>
                </a:cubicBezTo>
                <a:lnTo>
                  <a:pt x="850148" y="188723"/>
                </a:lnTo>
                <a:cubicBezTo>
                  <a:pt x="839738" y="188723"/>
                  <a:pt x="831337" y="197095"/>
                  <a:pt x="831337" y="207468"/>
                </a:cubicBezTo>
                <a:lnTo>
                  <a:pt x="831337" y="345599"/>
                </a:lnTo>
                <a:lnTo>
                  <a:pt x="796637" y="345599"/>
                </a:lnTo>
                <a:lnTo>
                  <a:pt x="796637" y="207468"/>
                </a:lnTo>
                <a:cubicBezTo>
                  <a:pt x="796637" y="197095"/>
                  <a:pt x="788236" y="188723"/>
                  <a:pt x="777826" y="188723"/>
                </a:cubicBezTo>
                <a:lnTo>
                  <a:pt x="735273" y="188723"/>
                </a:lnTo>
                <a:cubicBezTo>
                  <a:pt x="724863" y="188723"/>
                  <a:pt x="716462" y="197095"/>
                  <a:pt x="716462" y="207468"/>
                </a:cubicBezTo>
                <a:lnTo>
                  <a:pt x="716462" y="345599"/>
                </a:lnTo>
                <a:lnTo>
                  <a:pt x="681762" y="345599"/>
                </a:lnTo>
                <a:lnTo>
                  <a:pt x="681762" y="207468"/>
                </a:lnTo>
                <a:cubicBezTo>
                  <a:pt x="681762" y="179806"/>
                  <a:pt x="704408" y="157239"/>
                  <a:pt x="732168" y="157239"/>
                </a:cubicBezTo>
                <a:close/>
                <a:moveTo>
                  <a:pt x="536936" y="157239"/>
                </a:moveTo>
                <a:lnTo>
                  <a:pt x="590447" y="157239"/>
                </a:lnTo>
                <a:cubicBezTo>
                  <a:pt x="625147" y="157239"/>
                  <a:pt x="653455" y="185448"/>
                  <a:pt x="653455" y="220026"/>
                </a:cubicBezTo>
                <a:lnTo>
                  <a:pt x="653455" y="282812"/>
                </a:lnTo>
                <a:cubicBezTo>
                  <a:pt x="653455" y="317573"/>
                  <a:pt x="625147" y="345599"/>
                  <a:pt x="590447" y="345599"/>
                </a:cubicBezTo>
                <a:lnTo>
                  <a:pt x="536936" y="345599"/>
                </a:lnTo>
                <a:cubicBezTo>
                  <a:pt x="502053" y="345599"/>
                  <a:pt x="473928" y="317391"/>
                  <a:pt x="473928" y="282812"/>
                </a:cubicBezTo>
                <a:lnTo>
                  <a:pt x="473928" y="220026"/>
                </a:lnTo>
                <a:cubicBezTo>
                  <a:pt x="473928" y="185266"/>
                  <a:pt x="502236" y="157239"/>
                  <a:pt x="536936" y="157239"/>
                </a:cubicBezTo>
                <a:close/>
                <a:moveTo>
                  <a:pt x="424983" y="157239"/>
                </a:moveTo>
                <a:lnTo>
                  <a:pt x="459683" y="157239"/>
                </a:lnTo>
                <a:lnTo>
                  <a:pt x="459683" y="188723"/>
                </a:lnTo>
                <a:lnTo>
                  <a:pt x="428270" y="188723"/>
                </a:lnTo>
                <a:cubicBezTo>
                  <a:pt x="417860" y="188723"/>
                  <a:pt x="409459" y="197095"/>
                  <a:pt x="409459" y="207468"/>
                </a:cubicBezTo>
                <a:lnTo>
                  <a:pt x="409459" y="345599"/>
                </a:lnTo>
                <a:lnTo>
                  <a:pt x="374759" y="345599"/>
                </a:lnTo>
                <a:lnTo>
                  <a:pt x="374759" y="207468"/>
                </a:lnTo>
                <a:cubicBezTo>
                  <a:pt x="374759" y="179806"/>
                  <a:pt x="397223" y="157239"/>
                  <a:pt x="424983" y="157239"/>
                </a:cubicBezTo>
                <a:close/>
                <a:moveTo>
                  <a:pt x="229933" y="157239"/>
                </a:moveTo>
                <a:lnTo>
                  <a:pt x="283444" y="157239"/>
                </a:lnTo>
                <a:cubicBezTo>
                  <a:pt x="318144" y="157239"/>
                  <a:pt x="346452" y="185448"/>
                  <a:pt x="346452" y="220026"/>
                </a:cubicBezTo>
                <a:lnTo>
                  <a:pt x="346452" y="282812"/>
                </a:lnTo>
                <a:cubicBezTo>
                  <a:pt x="346452" y="317573"/>
                  <a:pt x="318144" y="345599"/>
                  <a:pt x="283444" y="345599"/>
                </a:cubicBezTo>
                <a:lnTo>
                  <a:pt x="229933" y="345599"/>
                </a:lnTo>
                <a:cubicBezTo>
                  <a:pt x="195050" y="345599"/>
                  <a:pt x="166925" y="317391"/>
                  <a:pt x="166925" y="282812"/>
                </a:cubicBezTo>
                <a:lnTo>
                  <a:pt x="166925" y="220026"/>
                </a:lnTo>
                <a:cubicBezTo>
                  <a:pt x="166925" y="185266"/>
                  <a:pt x="195233" y="157239"/>
                  <a:pt x="229933" y="157239"/>
                </a:cubicBezTo>
                <a:close/>
                <a:moveTo>
                  <a:pt x="63008" y="157239"/>
                </a:moveTo>
                <a:lnTo>
                  <a:pt x="147931" y="157239"/>
                </a:lnTo>
                <a:lnTo>
                  <a:pt x="147931" y="188905"/>
                </a:lnTo>
                <a:lnTo>
                  <a:pt x="63008" y="188905"/>
                </a:lnTo>
                <a:cubicBezTo>
                  <a:pt x="47302" y="188905"/>
                  <a:pt x="34700" y="201463"/>
                  <a:pt x="34700" y="217114"/>
                </a:cubicBezTo>
                <a:lnTo>
                  <a:pt x="34700" y="286088"/>
                </a:lnTo>
                <a:cubicBezTo>
                  <a:pt x="34700" y="301739"/>
                  <a:pt x="47302" y="314297"/>
                  <a:pt x="63008" y="314297"/>
                </a:cubicBezTo>
                <a:lnTo>
                  <a:pt x="147931" y="314297"/>
                </a:lnTo>
                <a:lnTo>
                  <a:pt x="147931" y="345599"/>
                </a:lnTo>
                <a:lnTo>
                  <a:pt x="63008" y="345599"/>
                </a:lnTo>
                <a:cubicBezTo>
                  <a:pt x="28125" y="345599"/>
                  <a:pt x="0" y="317391"/>
                  <a:pt x="0" y="282812"/>
                </a:cubicBezTo>
                <a:lnTo>
                  <a:pt x="0" y="220026"/>
                </a:lnTo>
                <a:cubicBezTo>
                  <a:pt x="0" y="185448"/>
                  <a:pt x="28125" y="157239"/>
                  <a:pt x="63008" y="157239"/>
                </a:cubicBezTo>
                <a:close/>
                <a:moveTo>
                  <a:pt x="1375944" y="119567"/>
                </a:moveTo>
                <a:lnTo>
                  <a:pt x="1410644" y="119567"/>
                </a:lnTo>
                <a:lnTo>
                  <a:pt x="1410644" y="157239"/>
                </a:lnTo>
                <a:lnTo>
                  <a:pt x="1461050" y="157239"/>
                </a:lnTo>
                <a:lnTo>
                  <a:pt x="1461050" y="188723"/>
                </a:lnTo>
                <a:lnTo>
                  <a:pt x="1461050" y="188905"/>
                </a:lnTo>
                <a:lnTo>
                  <a:pt x="1410827" y="188905"/>
                </a:lnTo>
                <a:lnTo>
                  <a:pt x="1410827" y="295552"/>
                </a:lnTo>
                <a:cubicBezTo>
                  <a:pt x="1410827" y="305925"/>
                  <a:pt x="1419228" y="314297"/>
                  <a:pt x="1429638" y="314297"/>
                </a:cubicBezTo>
                <a:lnTo>
                  <a:pt x="1461050" y="314297"/>
                </a:lnTo>
                <a:lnTo>
                  <a:pt x="1461050" y="345599"/>
                </a:lnTo>
                <a:lnTo>
                  <a:pt x="1426350" y="345599"/>
                </a:lnTo>
                <a:cubicBezTo>
                  <a:pt x="1398590" y="345599"/>
                  <a:pt x="1375944" y="323032"/>
                  <a:pt x="1375944" y="295370"/>
                </a:cubicBezTo>
                <a:close/>
                <a:moveTo>
                  <a:pt x="340242" y="20018"/>
                </a:moveTo>
                <a:lnTo>
                  <a:pt x="340242" y="87355"/>
                </a:lnTo>
                <a:lnTo>
                  <a:pt x="363984" y="87355"/>
                </a:lnTo>
                <a:cubicBezTo>
                  <a:pt x="380421" y="87355"/>
                  <a:pt x="386813" y="76799"/>
                  <a:pt x="386813" y="54050"/>
                </a:cubicBezTo>
                <a:cubicBezTo>
                  <a:pt x="386813" y="31302"/>
                  <a:pt x="380421" y="20018"/>
                  <a:pt x="363984" y="20018"/>
                </a:cubicBezTo>
                <a:close/>
                <a:moveTo>
                  <a:pt x="152131" y="16378"/>
                </a:moveTo>
                <a:lnTo>
                  <a:pt x="135877" y="63332"/>
                </a:lnTo>
                <a:lnTo>
                  <a:pt x="168203" y="63332"/>
                </a:lnTo>
                <a:close/>
                <a:moveTo>
                  <a:pt x="516298" y="2729"/>
                </a:moveTo>
                <a:lnTo>
                  <a:pt x="537666" y="2729"/>
                </a:lnTo>
                <a:lnTo>
                  <a:pt x="537666" y="104644"/>
                </a:lnTo>
                <a:lnTo>
                  <a:pt x="516298" y="104644"/>
                </a:lnTo>
                <a:close/>
                <a:moveTo>
                  <a:pt x="407998" y="2729"/>
                </a:moveTo>
                <a:lnTo>
                  <a:pt x="430827" y="2729"/>
                </a:lnTo>
                <a:lnTo>
                  <a:pt x="458222" y="87173"/>
                </a:lnTo>
                <a:lnTo>
                  <a:pt x="485616" y="2729"/>
                </a:lnTo>
                <a:lnTo>
                  <a:pt x="508445" y="2729"/>
                </a:lnTo>
                <a:lnTo>
                  <a:pt x="474658" y="104644"/>
                </a:lnTo>
                <a:lnTo>
                  <a:pt x="441785" y="104644"/>
                </a:lnTo>
                <a:close/>
                <a:moveTo>
                  <a:pt x="318874" y="2729"/>
                </a:moveTo>
                <a:lnTo>
                  <a:pt x="363984" y="2729"/>
                </a:lnTo>
                <a:cubicBezTo>
                  <a:pt x="394666" y="2729"/>
                  <a:pt x="408363" y="21838"/>
                  <a:pt x="408363" y="54050"/>
                </a:cubicBezTo>
                <a:cubicBezTo>
                  <a:pt x="408363" y="86263"/>
                  <a:pt x="394483" y="104644"/>
                  <a:pt x="363801" y="104644"/>
                </a:cubicBezTo>
                <a:lnTo>
                  <a:pt x="318874" y="104644"/>
                </a:lnTo>
                <a:close/>
                <a:moveTo>
                  <a:pt x="211121" y="2729"/>
                </a:moveTo>
                <a:lnTo>
                  <a:pt x="245638" y="2729"/>
                </a:lnTo>
                <a:lnTo>
                  <a:pt x="280704" y="79711"/>
                </a:lnTo>
                <a:lnTo>
                  <a:pt x="280704" y="2729"/>
                </a:lnTo>
                <a:lnTo>
                  <a:pt x="301706" y="2729"/>
                </a:lnTo>
                <a:lnTo>
                  <a:pt x="301706" y="104644"/>
                </a:lnTo>
                <a:lnTo>
                  <a:pt x="271755" y="104644"/>
                </a:lnTo>
                <a:lnTo>
                  <a:pt x="232124" y="18926"/>
                </a:lnTo>
                <a:lnTo>
                  <a:pt x="232124" y="104644"/>
                </a:lnTo>
                <a:lnTo>
                  <a:pt x="211121" y="104644"/>
                </a:lnTo>
                <a:close/>
                <a:moveTo>
                  <a:pt x="134599" y="2729"/>
                </a:moveTo>
                <a:lnTo>
                  <a:pt x="169299" y="2729"/>
                </a:lnTo>
                <a:lnTo>
                  <a:pt x="204546" y="104644"/>
                </a:lnTo>
                <a:lnTo>
                  <a:pt x="182448" y="104644"/>
                </a:lnTo>
                <a:lnTo>
                  <a:pt x="174412" y="81167"/>
                </a:lnTo>
                <a:lnTo>
                  <a:pt x="129850" y="81167"/>
                </a:lnTo>
                <a:lnTo>
                  <a:pt x="121814" y="104644"/>
                </a:lnTo>
                <a:lnTo>
                  <a:pt x="99716" y="104644"/>
                </a:lnTo>
                <a:close/>
                <a:moveTo>
                  <a:pt x="615468" y="2547"/>
                </a:moveTo>
                <a:lnTo>
                  <a:pt x="646698" y="2547"/>
                </a:lnTo>
                <a:lnTo>
                  <a:pt x="598300" y="50229"/>
                </a:lnTo>
                <a:lnTo>
                  <a:pt x="650533" y="104462"/>
                </a:lnTo>
                <a:lnTo>
                  <a:pt x="620581" y="104462"/>
                </a:lnTo>
                <a:lnTo>
                  <a:pt x="576750" y="58054"/>
                </a:lnTo>
                <a:lnTo>
                  <a:pt x="576750" y="104644"/>
                </a:lnTo>
                <a:lnTo>
                  <a:pt x="555382" y="104644"/>
                </a:lnTo>
                <a:lnTo>
                  <a:pt x="555382" y="2729"/>
                </a:lnTo>
                <a:lnTo>
                  <a:pt x="576750" y="2729"/>
                </a:lnTo>
                <a:lnTo>
                  <a:pt x="576750" y="43859"/>
                </a:lnTo>
                <a:close/>
                <a:moveTo>
                  <a:pt x="50954" y="0"/>
                </a:moveTo>
                <a:cubicBezTo>
                  <a:pt x="86567" y="0"/>
                  <a:pt x="97708" y="11283"/>
                  <a:pt x="97708" y="34942"/>
                </a:cubicBezTo>
                <a:lnTo>
                  <a:pt x="75244" y="34942"/>
                </a:lnTo>
                <a:cubicBezTo>
                  <a:pt x="75061" y="20383"/>
                  <a:pt x="65747" y="15287"/>
                  <a:pt x="51319" y="15287"/>
                </a:cubicBezTo>
                <a:cubicBezTo>
                  <a:pt x="36526" y="15287"/>
                  <a:pt x="29404" y="20019"/>
                  <a:pt x="29404" y="30028"/>
                </a:cubicBezTo>
                <a:cubicBezTo>
                  <a:pt x="29404" y="38582"/>
                  <a:pt x="33421" y="41858"/>
                  <a:pt x="44745" y="42950"/>
                </a:cubicBezTo>
                <a:lnTo>
                  <a:pt x="63556" y="44588"/>
                </a:lnTo>
                <a:cubicBezTo>
                  <a:pt x="82001" y="46408"/>
                  <a:pt x="98621" y="50593"/>
                  <a:pt x="98621" y="72614"/>
                </a:cubicBezTo>
                <a:cubicBezTo>
                  <a:pt x="98621" y="97183"/>
                  <a:pt x="79262" y="106464"/>
                  <a:pt x="53693" y="106464"/>
                </a:cubicBezTo>
                <a:cubicBezTo>
                  <a:pt x="23559" y="106464"/>
                  <a:pt x="5479" y="96273"/>
                  <a:pt x="6209" y="68064"/>
                </a:cubicBezTo>
                <a:lnTo>
                  <a:pt x="29769" y="67882"/>
                </a:lnTo>
                <a:cubicBezTo>
                  <a:pt x="29586" y="80076"/>
                  <a:pt x="32874" y="90449"/>
                  <a:pt x="53693" y="90449"/>
                </a:cubicBezTo>
                <a:cubicBezTo>
                  <a:pt x="69035" y="90449"/>
                  <a:pt x="76157" y="86809"/>
                  <a:pt x="76157" y="74434"/>
                </a:cubicBezTo>
                <a:cubicBezTo>
                  <a:pt x="76157" y="66973"/>
                  <a:pt x="73235" y="62969"/>
                  <a:pt x="58442" y="61513"/>
                </a:cubicBezTo>
                <a:lnTo>
                  <a:pt x="37622" y="59511"/>
                </a:lnTo>
                <a:cubicBezTo>
                  <a:pt x="19541" y="57691"/>
                  <a:pt x="6392" y="50775"/>
                  <a:pt x="6392" y="31484"/>
                </a:cubicBezTo>
                <a:cubicBezTo>
                  <a:pt x="6392" y="10737"/>
                  <a:pt x="22281" y="0"/>
                  <a:pt x="50954" y="0"/>
                </a:cubicBezTo>
                <a:close/>
              </a:path>
            </a:pathLst>
          </a:custGeom>
          <a:solidFill>
            <a:schemeClr val="tx1"/>
          </a:solidFill>
          <a:ln w="1822" cap="flat">
            <a:noFill/>
            <a:prstDash val="solid"/>
            <a:miter/>
          </a:ln>
        </p:spPr>
        <p:txBody>
          <a:bodyPr rtlCol="0" anchor="ctr"/>
          <a:lstStyle/>
          <a:p>
            <a:endParaRPr lang="en-GB" noProof="0"/>
          </a:p>
        </p:txBody>
      </p:sp>
    </p:spTree>
    <p:extLst>
      <p:ext uri="{BB962C8B-B14F-4D97-AF65-F5344CB8AC3E}">
        <p14:creationId xmlns:p14="http://schemas.microsoft.com/office/powerpoint/2010/main" val="3358427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type">
    <p:bg>
      <p:bgPr>
        <a:solidFill>
          <a:schemeClr val="accent5"/>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165B6C6-DE9F-74EB-7F2F-3282BAFA248C}"/>
              </a:ext>
            </a:extLst>
          </p:cNvPr>
          <p:cNvSpPr/>
          <p:nvPr userDrawn="1"/>
        </p:nvSpPr>
        <p:spPr>
          <a:xfrm>
            <a:off x="234000" y="4073871"/>
            <a:ext cx="3544250" cy="838804"/>
          </a:xfrm>
          <a:custGeom>
            <a:avLst/>
            <a:gdLst>
              <a:gd name="connsiteX0" fmla="*/ 536936 w 1461050"/>
              <a:gd name="connsiteY0" fmla="*/ 188723 h 345781"/>
              <a:gd name="connsiteX1" fmla="*/ 508628 w 1461050"/>
              <a:gd name="connsiteY1" fmla="*/ 216932 h 345781"/>
              <a:gd name="connsiteX2" fmla="*/ 508628 w 1461050"/>
              <a:gd name="connsiteY2" fmla="*/ 285906 h 345781"/>
              <a:gd name="connsiteX3" fmla="*/ 536936 w 1461050"/>
              <a:gd name="connsiteY3" fmla="*/ 314115 h 345781"/>
              <a:gd name="connsiteX4" fmla="*/ 590447 w 1461050"/>
              <a:gd name="connsiteY4" fmla="*/ 314115 h 345781"/>
              <a:gd name="connsiteX5" fmla="*/ 618755 w 1461050"/>
              <a:gd name="connsiteY5" fmla="*/ 285906 h 345781"/>
              <a:gd name="connsiteX6" fmla="*/ 618755 w 1461050"/>
              <a:gd name="connsiteY6" fmla="*/ 216932 h 345781"/>
              <a:gd name="connsiteX7" fmla="*/ 590447 w 1461050"/>
              <a:gd name="connsiteY7" fmla="*/ 188723 h 345781"/>
              <a:gd name="connsiteX8" fmla="*/ 229933 w 1461050"/>
              <a:gd name="connsiteY8" fmla="*/ 188723 h 345781"/>
              <a:gd name="connsiteX9" fmla="*/ 201625 w 1461050"/>
              <a:gd name="connsiteY9" fmla="*/ 216932 h 345781"/>
              <a:gd name="connsiteX10" fmla="*/ 201625 w 1461050"/>
              <a:gd name="connsiteY10" fmla="*/ 285906 h 345781"/>
              <a:gd name="connsiteX11" fmla="*/ 229933 w 1461050"/>
              <a:gd name="connsiteY11" fmla="*/ 314115 h 345781"/>
              <a:gd name="connsiteX12" fmla="*/ 283444 w 1461050"/>
              <a:gd name="connsiteY12" fmla="*/ 314115 h 345781"/>
              <a:gd name="connsiteX13" fmla="*/ 311752 w 1461050"/>
              <a:gd name="connsiteY13" fmla="*/ 285906 h 345781"/>
              <a:gd name="connsiteX14" fmla="*/ 311752 w 1461050"/>
              <a:gd name="connsiteY14" fmla="*/ 216932 h 345781"/>
              <a:gd name="connsiteX15" fmla="*/ 283444 w 1461050"/>
              <a:gd name="connsiteY15" fmla="*/ 188723 h 345781"/>
              <a:gd name="connsiteX16" fmla="*/ 1245180 w 1461050"/>
              <a:gd name="connsiteY16" fmla="*/ 157239 h 345781"/>
              <a:gd name="connsiteX17" fmla="*/ 1284628 w 1461050"/>
              <a:gd name="connsiteY17" fmla="*/ 157239 h 345781"/>
              <a:gd name="connsiteX18" fmla="*/ 1347636 w 1461050"/>
              <a:gd name="connsiteY18" fmla="*/ 220026 h 345781"/>
              <a:gd name="connsiteX19" fmla="*/ 1347636 w 1461050"/>
              <a:gd name="connsiteY19" fmla="*/ 345599 h 345781"/>
              <a:gd name="connsiteX20" fmla="*/ 1312936 w 1461050"/>
              <a:gd name="connsiteY20" fmla="*/ 345599 h 345781"/>
              <a:gd name="connsiteX21" fmla="*/ 1312936 w 1461050"/>
              <a:gd name="connsiteY21" fmla="*/ 216932 h 345781"/>
              <a:gd name="connsiteX22" fmla="*/ 1284628 w 1461050"/>
              <a:gd name="connsiteY22" fmla="*/ 188723 h 345781"/>
              <a:gd name="connsiteX23" fmla="*/ 1245180 w 1461050"/>
              <a:gd name="connsiteY23" fmla="*/ 188723 h 345781"/>
              <a:gd name="connsiteX24" fmla="*/ 1216872 w 1461050"/>
              <a:gd name="connsiteY24" fmla="*/ 216932 h 345781"/>
              <a:gd name="connsiteX25" fmla="*/ 1216872 w 1461050"/>
              <a:gd name="connsiteY25" fmla="*/ 345599 h 345781"/>
              <a:gd name="connsiteX26" fmla="*/ 1182172 w 1461050"/>
              <a:gd name="connsiteY26" fmla="*/ 345599 h 345781"/>
              <a:gd name="connsiteX27" fmla="*/ 1182172 w 1461050"/>
              <a:gd name="connsiteY27" fmla="*/ 220026 h 345781"/>
              <a:gd name="connsiteX28" fmla="*/ 1245180 w 1461050"/>
              <a:gd name="connsiteY28" fmla="*/ 157239 h 345781"/>
              <a:gd name="connsiteX29" fmla="*/ 1037528 w 1461050"/>
              <a:gd name="connsiteY29" fmla="*/ 157239 h 345781"/>
              <a:gd name="connsiteX30" fmla="*/ 1091039 w 1461050"/>
              <a:gd name="connsiteY30" fmla="*/ 157239 h 345781"/>
              <a:gd name="connsiteX31" fmla="*/ 1154047 w 1461050"/>
              <a:gd name="connsiteY31" fmla="*/ 220208 h 345781"/>
              <a:gd name="connsiteX32" fmla="*/ 1154047 w 1461050"/>
              <a:gd name="connsiteY32" fmla="*/ 345781 h 345781"/>
              <a:gd name="connsiteX33" fmla="*/ 1119347 w 1461050"/>
              <a:gd name="connsiteY33" fmla="*/ 345781 h 345781"/>
              <a:gd name="connsiteX34" fmla="*/ 1119347 w 1461050"/>
              <a:gd name="connsiteY34" fmla="*/ 217114 h 345781"/>
              <a:gd name="connsiteX35" fmla="*/ 1091039 w 1461050"/>
              <a:gd name="connsiteY35" fmla="*/ 188905 h 345781"/>
              <a:gd name="connsiteX36" fmla="*/ 1037528 w 1461050"/>
              <a:gd name="connsiteY36" fmla="*/ 188905 h 345781"/>
              <a:gd name="connsiteX37" fmla="*/ 1009220 w 1461050"/>
              <a:gd name="connsiteY37" fmla="*/ 217114 h 345781"/>
              <a:gd name="connsiteX38" fmla="*/ 1009220 w 1461050"/>
              <a:gd name="connsiteY38" fmla="*/ 286088 h 345781"/>
              <a:gd name="connsiteX39" fmla="*/ 1037528 w 1461050"/>
              <a:gd name="connsiteY39" fmla="*/ 314297 h 345781"/>
              <a:gd name="connsiteX40" fmla="*/ 1108389 w 1461050"/>
              <a:gd name="connsiteY40" fmla="*/ 314297 h 345781"/>
              <a:gd name="connsiteX41" fmla="*/ 1076976 w 1461050"/>
              <a:gd name="connsiteY41" fmla="*/ 345599 h 345781"/>
              <a:gd name="connsiteX42" fmla="*/ 1037528 w 1461050"/>
              <a:gd name="connsiteY42" fmla="*/ 345599 h 345781"/>
              <a:gd name="connsiteX43" fmla="*/ 974520 w 1461050"/>
              <a:gd name="connsiteY43" fmla="*/ 282812 h 345781"/>
              <a:gd name="connsiteX44" fmla="*/ 974520 w 1461050"/>
              <a:gd name="connsiteY44" fmla="*/ 220026 h 345781"/>
              <a:gd name="connsiteX45" fmla="*/ 1037528 w 1461050"/>
              <a:gd name="connsiteY45" fmla="*/ 157239 h 345781"/>
              <a:gd name="connsiteX46" fmla="*/ 732168 w 1461050"/>
              <a:gd name="connsiteY46" fmla="*/ 157239 h 345781"/>
              <a:gd name="connsiteX47" fmla="*/ 777826 w 1461050"/>
              <a:gd name="connsiteY47" fmla="*/ 157239 h 345781"/>
              <a:gd name="connsiteX48" fmla="*/ 813987 w 1461050"/>
              <a:gd name="connsiteY48" fmla="*/ 172526 h 345781"/>
              <a:gd name="connsiteX49" fmla="*/ 850148 w 1461050"/>
              <a:gd name="connsiteY49" fmla="*/ 157239 h 345781"/>
              <a:gd name="connsiteX50" fmla="*/ 895806 w 1461050"/>
              <a:gd name="connsiteY50" fmla="*/ 157239 h 345781"/>
              <a:gd name="connsiteX51" fmla="*/ 946212 w 1461050"/>
              <a:gd name="connsiteY51" fmla="*/ 207468 h 345781"/>
              <a:gd name="connsiteX52" fmla="*/ 946212 w 1461050"/>
              <a:gd name="connsiteY52" fmla="*/ 345599 h 345781"/>
              <a:gd name="connsiteX53" fmla="*/ 911512 w 1461050"/>
              <a:gd name="connsiteY53" fmla="*/ 345599 h 345781"/>
              <a:gd name="connsiteX54" fmla="*/ 911512 w 1461050"/>
              <a:gd name="connsiteY54" fmla="*/ 207468 h 345781"/>
              <a:gd name="connsiteX55" fmla="*/ 892701 w 1461050"/>
              <a:gd name="connsiteY55" fmla="*/ 188723 h 345781"/>
              <a:gd name="connsiteX56" fmla="*/ 850148 w 1461050"/>
              <a:gd name="connsiteY56" fmla="*/ 188723 h 345781"/>
              <a:gd name="connsiteX57" fmla="*/ 831337 w 1461050"/>
              <a:gd name="connsiteY57" fmla="*/ 207468 h 345781"/>
              <a:gd name="connsiteX58" fmla="*/ 831337 w 1461050"/>
              <a:gd name="connsiteY58" fmla="*/ 345599 h 345781"/>
              <a:gd name="connsiteX59" fmla="*/ 796637 w 1461050"/>
              <a:gd name="connsiteY59" fmla="*/ 345599 h 345781"/>
              <a:gd name="connsiteX60" fmla="*/ 796637 w 1461050"/>
              <a:gd name="connsiteY60" fmla="*/ 207468 h 345781"/>
              <a:gd name="connsiteX61" fmla="*/ 777826 w 1461050"/>
              <a:gd name="connsiteY61" fmla="*/ 188723 h 345781"/>
              <a:gd name="connsiteX62" fmla="*/ 735273 w 1461050"/>
              <a:gd name="connsiteY62" fmla="*/ 188723 h 345781"/>
              <a:gd name="connsiteX63" fmla="*/ 716462 w 1461050"/>
              <a:gd name="connsiteY63" fmla="*/ 207468 h 345781"/>
              <a:gd name="connsiteX64" fmla="*/ 716462 w 1461050"/>
              <a:gd name="connsiteY64" fmla="*/ 345599 h 345781"/>
              <a:gd name="connsiteX65" fmla="*/ 681762 w 1461050"/>
              <a:gd name="connsiteY65" fmla="*/ 345599 h 345781"/>
              <a:gd name="connsiteX66" fmla="*/ 681762 w 1461050"/>
              <a:gd name="connsiteY66" fmla="*/ 207468 h 345781"/>
              <a:gd name="connsiteX67" fmla="*/ 732168 w 1461050"/>
              <a:gd name="connsiteY67" fmla="*/ 157239 h 345781"/>
              <a:gd name="connsiteX68" fmla="*/ 536936 w 1461050"/>
              <a:gd name="connsiteY68" fmla="*/ 157239 h 345781"/>
              <a:gd name="connsiteX69" fmla="*/ 590447 w 1461050"/>
              <a:gd name="connsiteY69" fmla="*/ 157239 h 345781"/>
              <a:gd name="connsiteX70" fmla="*/ 653455 w 1461050"/>
              <a:gd name="connsiteY70" fmla="*/ 220026 h 345781"/>
              <a:gd name="connsiteX71" fmla="*/ 653455 w 1461050"/>
              <a:gd name="connsiteY71" fmla="*/ 282812 h 345781"/>
              <a:gd name="connsiteX72" fmla="*/ 590447 w 1461050"/>
              <a:gd name="connsiteY72" fmla="*/ 345599 h 345781"/>
              <a:gd name="connsiteX73" fmla="*/ 536936 w 1461050"/>
              <a:gd name="connsiteY73" fmla="*/ 345599 h 345781"/>
              <a:gd name="connsiteX74" fmla="*/ 473928 w 1461050"/>
              <a:gd name="connsiteY74" fmla="*/ 282812 h 345781"/>
              <a:gd name="connsiteX75" fmla="*/ 473928 w 1461050"/>
              <a:gd name="connsiteY75" fmla="*/ 220026 h 345781"/>
              <a:gd name="connsiteX76" fmla="*/ 536936 w 1461050"/>
              <a:gd name="connsiteY76" fmla="*/ 157239 h 345781"/>
              <a:gd name="connsiteX77" fmla="*/ 424983 w 1461050"/>
              <a:gd name="connsiteY77" fmla="*/ 157239 h 345781"/>
              <a:gd name="connsiteX78" fmla="*/ 459683 w 1461050"/>
              <a:gd name="connsiteY78" fmla="*/ 157239 h 345781"/>
              <a:gd name="connsiteX79" fmla="*/ 459683 w 1461050"/>
              <a:gd name="connsiteY79" fmla="*/ 188723 h 345781"/>
              <a:gd name="connsiteX80" fmla="*/ 428270 w 1461050"/>
              <a:gd name="connsiteY80" fmla="*/ 188723 h 345781"/>
              <a:gd name="connsiteX81" fmla="*/ 409459 w 1461050"/>
              <a:gd name="connsiteY81" fmla="*/ 207468 h 345781"/>
              <a:gd name="connsiteX82" fmla="*/ 409459 w 1461050"/>
              <a:gd name="connsiteY82" fmla="*/ 345599 h 345781"/>
              <a:gd name="connsiteX83" fmla="*/ 374759 w 1461050"/>
              <a:gd name="connsiteY83" fmla="*/ 345599 h 345781"/>
              <a:gd name="connsiteX84" fmla="*/ 374759 w 1461050"/>
              <a:gd name="connsiteY84" fmla="*/ 207468 h 345781"/>
              <a:gd name="connsiteX85" fmla="*/ 424983 w 1461050"/>
              <a:gd name="connsiteY85" fmla="*/ 157239 h 345781"/>
              <a:gd name="connsiteX86" fmla="*/ 229933 w 1461050"/>
              <a:gd name="connsiteY86" fmla="*/ 157239 h 345781"/>
              <a:gd name="connsiteX87" fmla="*/ 283444 w 1461050"/>
              <a:gd name="connsiteY87" fmla="*/ 157239 h 345781"/>
              <a:gd name="connsiteX88" fmla="*/ 346452 w 1461050"/>
              <a:gd name="connsiteY88" fmla="*/ 220026 h 345781"/>
              <a:gd name="connsiteX89" fmla="*/ 346452 w 1461050"/>
              <a:gd name="connsiteY89" fmla="*/ 282812 h 345781"/>
              <a:gd name="connsiteX90" fmla="*/ 283444 w 1461050"/>
              <a:gd name="connsiteY90" fmla="*/ 345599 h 345781"/>
              <a:gd name="connsiteX91" fmla="*/ 229933 w 1461050"/>
              <a:gd name="connsiteY91" fmla="*/ 345599 h 345781"/>
              <a:gd name="connsiteX92" fmla="*/ 166925 w 1461050"/>
              <a:gd name="connsiteY92" fmla="*/ 282812 h 345781"/>
              <a:gd name="connsiteX93" fmla="*/ 166925 w 1461050"/>
              <a:gd name="connsiteY93" fmla="*/ 220026 h 345781"/>
              <a:gd name="connsiteX94" fmla="*/ 229933 w 1461050"/>
              <a:gd name="connsiteY94" fmla="*/ 157239 h 345781"/>
              <a:gd name="connsiteX95" fmla="*/ 63008 w 1461050"/>
              <a:gd name="connsiteY95" fmla="*/ 157239 h 345781"/>
              <a:gd name="connsiteX96" fmla="*/ 147931 w 1461050"/>
              <a:gd name="connsiteY96" fmla="*/ 157239 h 345781"/>
              <a:gd name="connsiteX97" fmla="*/ 147931 w 1461050"/>
              <a:gd name="connsiteY97" fmla="*/ 188905 h 345781"/>
              <a:gd name="connsiteX98" fmla="*/ 63008 w 1461050"/>
              <a:gd name="connsiteY98" fmla="*/ 188905 h 345781"/>
              <a:gd name="connsiteX99" fmla="*/ 34700 w 1461050"/>
              <a:gd name="connsiteY99" fmla="*/ 217114 h 345781"/>
              <a:gd name="connsiteX100" fmla="*/ 34700 w 1461050"/>
              <a:gd name="connsiteY100" fmla="*/ 286088 h 345781"/>
              <a:gd name="connsiteX101" fmla="*/ 63008 w 1461050"/>
              <a:gd name="connsiteY101" fmla="*/ 314297 h 345781"/>
              <a:gd name="connsiteX102" fmla="*/ 147931 w 1461050"/>
              <a:gd name="connsiteY102" fmla="*/ 314297 h 345781"/>
              <a:gd name="connsiteX103" fmla="*/ 147931 w 1461050"/>
              <a:gd name="connsiteY103" fmla="*/ 345599 h 345781"/>
              <a:gd name="connsiteX104" fmla="*/ 63008 w 1461050"/>
              <a:gd name="connsiteY104" fmla="*/ 345599 h 345781"/>
              <a:gd name="connsiteX105" fmla="*/ 0 w 1461050"/>
              <a:gd name="connsiteY105" fmla="*/ 282812 h 345781"/>
              <a:gd name="connsiteX106" fmla="*/ 0 w 1461050"/>
              <a:gd name="connsiteY106" fmla="*/ 220026 h 345781"/>
              <a:gd name="connsiteX107" fmla="*/ 63008 w 1461050"/>
              <a:gd name="connsiteY107" fmla="*/ 157239 h 345781"/>
              <a:gd name="connsiteX108" fmla="*/ 1375944 w 1461050"/>
              <a:gd name="connsiteY108" fmla="*/ 119567 h 345781"/>
              <a:gd name="connsiteX109" fmla="*/ 1410644 w 1461050"/>
              <a:gd name="connsiteY109" fmla="*/ 119567 h 345781"/>
              <a:gd name="connsiteX110" fmla="*/ 1410644 w 1461050"/>
              <a:gd name="connsiteY110" fmla="*/ 157239 h 345781"/>
              <a:gd name="connsiteX111" fmla="*/ 1461050 w 1461050"/>
              <a:gd name="connsiteY111" fmla="*/ 157239 h 345781"/>
              <a:gd name="connsiteX112" fmla="*/ 1461050 w 1461050"/>
              <a:gd name="connsiteY112" fmla="*/ 188723 h 345781"/>
              <a:gd name="connsiteX113" fmla="*/ 1461050 w 1461050"/>
              <a:gd name="connsiteY113" fmla="*/ 188905 h 345781"/>
              <a:gd name="connsiteX114" fmla="*/ 1410827 w 1461050"/>
              <a:gd name="connsiteY114" fmla="*/ 188905 h 345781"/>
              <a:gd name="connsiteX115" fmla="*/ 1410827 w 1461050"/>
              <a:gd name="connsiteY115" fmla="*/ 295552 h 345781"/>
              <a:gd name="connsiteX116" fmla="*/ 1429638 w 1461050"/>
              <a:gd name="connsiteY116" fmla="*/ 314297 h 345781"/>
              <a:gd name="connsiteX117" fmla="*/ 1461050 w 1461050"/>
              <a:gd name="connsiteY117" fmla="*/ 314297 h 345781"/>
              <a:gd name="connsiteX118" fmla="*/ 1461050 w 1461050"/>
              <a:gd name="connsiteY118" fmla="*/ 345599 h 345781"/>
              <a:gd name="connsiteX119" fmla="*/ 1426350 w 1461050"/>
              <a:gd name="connsiteY119" fmla="*/ 345599 h 345781"/>
              <a:gd name="connsiteX120" fmla="*/ 1375944 w 1461050"/>
              <a:gd name="connsiteY120" fmla="*/ 295370 h 345781"/>
              <a:gd name="connsiteX121" fmla="*/ 340242 w 1461050"/>
              <a:gd name="connsiteY121" fmla="*/ 20018 h 345781"/>
              <a:gd name="connsiteX122" fmla="*/ 340242 w 1461050"/>
              <a:gd name="connsiteY122" fmla="*/ 87355 h 345781"/>
              <a:gd name="connsiteX123" fmla="*/ 363984 w 1461050"/>
              <a:gd name="connsiteY123" fmla="*/ 87355 h 345781"/>
              <a:gd name="connsiteX124" fmla="*/ 386813 w 1461050"/>
              <a:gd name="connsiteY124" fmla="*/ 54050 h 345781"/>
              <a:gd name="connsiteX125" fmla="*/ 363984 w 1461050"/>
              <a:gd name="connsiteY125" fmla="*/ 20018 h 345781"/>
              <a:gd name="connsiteX126" fmla="*/ 152131 w 1461050"/>
              <a:gd name="connsiteY126" fmla="*/ 16378 h 345781"/>
              <a:gd name="connsiteX127" fmla="*/ 135877 w 1461050"/>
              <a:gd name="connsiteY127" fmla="*/ 63332 h 345781"/>
              <a:gd name="connsiteX128" fmla="*/ 168203 w 1461050"/>
              <a:gd name="connsiteY128" fmla="*/ 63332 h 345781"/>
              <a:gd name="connsiteX129" fmla="*/ 516298 w 1461050"/>
              <a:gd name="connsiteY129" fmla="*/ 2729 h 345781"/>
              <a:gd name="connsiteX130" fmla="*/ 537666 w 1461050"/>
              <a:gd name="connsiteY130" fmla="*/ 2729 h 345781"/>
              <a:gd name="connsiteX131" fmla="*/ 537666 w 1461050"/>
              <a:gd name="connsiteY131" fmla="*/ 104644 h 345781"/>
              <a:gd name="connsiteX132" fmla="*/ 516298 w 1461050"/>
              <a:gd name="connsiteY132" fmla="*/ 104644 h 345781"/>
              <a:gd name="connsiteX133" fmla="*/ 407998 w 1461050"/>
              <a:gd name="connsiteY133" fmla="*/ 2729 h 345781"/>
              <a:gd name="connsiteX134" fmla="*/ 430827 w 1461050"/>
              <a:gd name="connsiteY134" fmla="*/ 2729 h 345781"/>
              <a:gd name="connsiteX135" fmla="*/ 458222 w 1461050"/>
              <a:gd name="connsiteY135" fmla="*/ 87173 h 345781"/>
              <a:gd name="connsiteX136" fmla="*/ 485616 w 1461050"/>
              <a:gd name="connsiteY136" fmla="*/ 2729 h 345781"/>
              <a:gd name="connsiteX137" fmla="*/ 508445 w 1461050"/>
              <a:gd name="connsiteY137" fmla="*/ 2729 h 345781"/>
              <a:gd name="connsiteX138" fmla="*/ 474658 w 1461050"/>
              <a:gd name="connsiteY138" fmla="*/ 104644 h 345781"/>
              <a:gd name="connsiteX139" fmla="*/ 441785 w 1461050"/>
              <a:gd name="connsiteY139" fmla="*/ 104644 h 345781"/>
              <a:gd name="connsiteX140" fmla="*/ 318874 w 1461050"/>
              <a:gd name="connsiteY140" fmla="*/ 2729 h 345781"/>
              <a:gd name="connsiteX141" fmla="*/ 363984 w 1461050"/>
              <a:gd name="connsiteY141" fmla="*/ 2729 h 345781"/>
              <a:gd name="connsiteX142" fmla="*/ 408363 w 1461050"/>
              <a:gd name="connsiteY142" fmla="*/ 54050 h 345781"/>
              <a:gd name="connsiteX143" fmla="*/ 363801 w 1461050"/>
              <a:gd name="connsiteY143" fmla="*/ 104644 h 345781"/>
              <a:gd name="connsiteX144" fmla="*/ 318874 w 1461050"/>
              <a:gd name="connsiteY144" fmla="*/ 104644 h 345781"/>
              <a:gd name="connsiteX145" fmla="*/ 211121 w 1461050"/>
              <a:gd name="connsiteY145" fmla="*/ 2729 h 345781"/>
              <a:gd name="connsiteX146" fmla="*/ 245638 w 1461050"/>
              <a:gd name="connsiteY146" fmla="*/ 2729 h 345781"/>
              <a:gd name="connsiteX147" fmla="*/ 280704 w 1461050"/>
              <a:gd name="connsiteY147" fmla="*/ 79711 h 345781"/>
              <a:gd name="connsiteX148" fmla="*/ 280704 w 1461050"/>
              <a:gd name="connsiteY148" fmla="*/ 2729 h 345781"/>
              <a:gd name="connsiteX149" fmla="*/ 301706 w 1461050"/>
              <a:gd name="connsiteY149" fmla="*/ 2729 h 345781"/>
              <a:gd name="connsiteX150" fmla="*/ 301706 w 1461050"/>
              <a:gd name="connsiteY150" fmla="*/ 104644 h 345781"/>
              <a:gd name="connsiteX151" fmla="*/ 271755 w 1461050"/>
              <a:gd name="connsiteY151" fmla="*/ 104644 h 345781"/>
              <a:gd name="connsiteX152" fmla="*/ 232124 w 1461050"/>
              <a:gd name="connsiteY152" fmla="*/ 18926 h 345781"/>
              <a:gd name="connsiteX153" fmla="*/ 232124 w 1461050"/>
              <a:gd name="connsiteY153" fmla="*/ 104644 h 345781"/>
              <a:gd name="connsiteX154" fmla="*/ 211121 w 1461050"/>
              <a:gd name="connsiteY154" fmla="*/ 104644 h 345781"/>
              <a:gd name="connsiteX155" fmla="*/ 134599 w 1461050"/>
              <a:gd name="connsiteY155" fmla="*/ 2729 h 345781"/>
              <a:gd name="connsiteX156" fmla="*/ 169299 w 1461050"/>
              <a:gd name="connsiteY156" fmla="*/ 2729 h 345781"/>
              <a:gd name="connsiteX157" fmla="*/ 204546 w 1461050"/>
              <a:gd name="connsiteY157" fmla="*/ 104644 h 345781"/>
              <a:gd name="connsiteX158" fmla="*/ 182448 w 1461050"/>
              <a:gd name="connsiteY158" fmla="*/ 104644 h 345781"/>
              <a:gd name="connsiteX159" fmla="*/ 174412 w 1461050"/>
              <a:gd name="connsiteY159" fmla="*/ 81167 h 345781"/>
              <a:gd name="connsiteX160" fmla="*/ 129850 w 1461050"/>
              <a:gd name="connsiteY160" fmla="*/ 81167 h 345781"/>
              <a:gd name="connsiteX161" fmla="*/ 121814 w 1461050"/>
              <a:gd name="connsiteY161" fmla="*/ 104644 h 345781"/>
              <a:gd name="connsiteX162" fmla="*/ 99716 w 1461050"/>
              <a:gd name="connsiteY162" fmla="*/ 104644 h 345781"/>
              <a:gd name="connsiteX163" fmla="*/ 615468 w 1461050"/>
              <a:gd name="connsiteY163" fmla="*/ 2547 h 345781"/>
              <a:gd name="connsiteX164" fmla="*/ 646698 w 1461050"/>
              <a:gd name="connsiteY164" fmla="*/ 2547 h 345781"/>
              <a:gd name="connsiteX165" fmla="*/ 598300 w 1461050"/>
              <a:gd name="connsiteY165" fmla="*/ 50229 h 345781"/>
              <a:gd name="connsiteX166" fmla="*/ 650533 w 1461050"/>
              <a:gd name="connsiteY166" fmla="*/ 104462 h 345781"/>
              <a:gd name="connsiteX167" fmla="*/ 620581 w 1461050"/>
              <a:gd name="connsiteY167" fmla="*/ 104462 h 345781"/>
              <a:gd name="connsiteX168" fmla="*/ 576750 w 1461050"/>
              <a:gd name="connsiteY168" fmla="*/ 58054 h 345781"/>
              <a:gd name="connsiteX169" fmla="*/ 576750 w 1461050"/>
              <a:gd name="connsiteY169" fmla="*/ 104644 h 345781"/>
              <a:gd name="connsiteX170" fmla="*/ 555382 w 1461050"/>
              <a:gd name="connsiteY170" fmla="*/ 104644 h 345781"/>
              <a:gd name="connsiteX171" fmla="*/ 555382 w 1461050"/>
              <a:gd name="connsiteY171" fmla="*/ 2729 h 345781"/>
              <a:gd name="connsiteX172" fmla="*/ 576750 w 1461050"/>
              <a:gd name="connsiteY172" fmla="*/ 2729 h 345781"/>
              <a:gd name="connsiteX173" fmla="*/ 576750 w 1461050"/>
              <a:gd name="connsiteY173" fmla="*/ 43859 h 345781"/>
              <a:gd name="connsiteX174" fmla="*/ 50954 w 1461050"/>
              <a:gd name="connsiteY174" fmla="*/ 0 h 345781"/>
              <a:gd name="connsiteX175" fmla="*/ 97708 w 1461050"/>
              <a:gd name="connsiteY175" fmla="*/ 34942 h 345781"/>
              <a:gd name="connsiteX176" fmla="*/ 75244 w 1461050"/>
              <a:gd name="connsiteY176" fmla="*/ 34942 h 345781"/>
              <a:gd name="connsiteX177" fmla="*/ 51319 w 1461050"/>
              <a:gd name="connsiteY177" fmla="*/ 15287 h 345781"/>
              <a:gd name="connsiteX178" fmla="*/ 29404 w 1461050"/>
              <a:gd name="connsiteY178" fmla="*/ 30028 h 345781"/>
              <a:gd name="connsiteX179" fmla="*/ 44745 w 1461050"/>
              <a:gd name="connsiteY179" fmla="*/ 42950 h 345781"/>
              <a:gd name="connsiteX180" fmla="*/ 63556 w 1461050"/>
              <a:gd name="connsiteY180" fmla="*/ 44588 h 345781"/>
              <a:gd name="connsiteX181" fmla="*/ 98621 w 1461050"/>
              <a:gd name="connsiteY181" fmla="*/ 72614 h 345781"/>
              <a:gd name="connsiteX182" fmla="*/ 53693 w 1461050"/>
              <a:gd name="connsiteY182" fmla="*/ 106464 h 345781"/>
              <a:gd name="connsiteX183" fmla="*/ 6209 w 1461050"/>
              <a:gd name="connsiteY183" fmla="*/ 68064 h 345781"/>
              <a:gd name="connsiteX184" fmla="*/ 29769 w 1461050"/>
              <a:gd name="connsiteY184" fmla="*/ 67882 h 345781"/>
              <a:gd name="connsiteX185" fmla="*/ 53693 w 1461050"/>
              <a:gd name="connsiteY185" fmla="*/ 90449 h 345781"/>
              <a:gd name="connsiteX186" fmla="*/ 76157 w 1461050"/>
              <a:gd name="connsiteY186" fmla="*/ 74434 h 345781"/>
              <a:gd name="connsiteX187" fmla="*/ 58442 w 1461050"/>
              <a:gd name="connsiteY187" fmla="*/ 61513 h 345781"/>
              <a:gd name="connsiteX188" fmla="*/ 37622 w 1461050"/>
              <a:gd name="connsiteY188" fmla="*/ 59511 h 345781"/>
              <a:gd name="connsiteX189" fmla="*/ 6392 w 1461050"/>
              <a:gd name="connsiteY189" fmla="*/ 31484 h 345781"/>
              <a:gd name="connsiteX190" fmla="*/ 50954 w 1461050"/>
              <a:gd name="connsiteY190" fmla="*/ 0 h 3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461050" h="345781">
                <a:moveTo>
                  <a:pt x="536936" y="188723"/>
                </a:moveTo>
                <a:cubicBezTo>
                  <a:pt x="521230" y="188723"/>
                  <a:pt x="508628" y="201281"/>
                  <a:pt x="508628" y="216932"/>
                </a:cubicBezTo>
                <a:lnTo>
                  <a:pt x="508628" y="285906"/>
                </a:lnTo>
                <a:cubicBezTo>
                  <a:pt x="508628" y="301557"/>
                  <a:pt x="521230" y="314115"/>
                  <a:pt x="536936" y="314115"/>
                </a:cubicBezTo>
                <a:lnTo>
                  <a:pt x="590447" y="314115"/>
                </a:lnTo>
                <a:cubicBezTo>
                  <a:pt x="606153" y="314115"/>
                  <a:pt x="618755" y="301557"/>
                  <a:pt x="618755" y="285906"/>
                </a:cubicBezTo>
                <a:lnTo>
                  <a:pt x="618755" y="216932"/>
                </a:lnTo>
                <a:cubicBezTo>
                  <a:pt x="618755" y="201281"/>
                  <a:pt x="606153" y="188723"/>
                  <a:pt x="590447" y="188723"/>
                </a:cubicBezTo>
                <a:close/>
                <a:moveTo>
                  <a:pt x="229933" y="188723"/>
                </a:moveTo>
                <a:cubicBezTo>
                  <a:pt x="214227" y="188723"/>
                  <a:pt x="201625" y="201281"/>
                  <a:pt x="201625" y="216932"/>
                </a:cubicBezTo>
                <a:lnTo>
                  <a:pt x="201625" y="285906"/>
                </a:lnTo>
                <a:cubicBezTo>
                  <a:pt x="201625" y="301557"/>
                  <a:pt x="214227" y="314115"/>
                  <a:pt x="229933" y="314115"/>
                </a:cubicBezTo>
                <a:lnTo>
                  <a:pt x="283444" y="314115"/>
                </a:lnTo>
                <a:cubicBezTo>
                  <a:pt x="299150" y="314115"/>
                  <a:pt x="311752" y="301557"/>
                  <a:pt x="311752" y="285906"/>
                </a:cubicBezTo>
                <a:lnTo>
                  <a:pt x="311752" y="216932"/>
                </a:lnTo>
                <a:cubicBezTo>
                  <a:pt x="311752" y="201281"/>
                  <a:pt x="299150" y="188723"/>
                  <a:pt x="283444" y="188723"/>
                </a:cubicBezTo>
                <a:close/>
                <a:moveTo>
                  <a:pt x="1245180" y="157239"/>
                </a:moveTo>
                <a:lnTo>
                  <a:pt x="1284628" y="157239"/>
                </a:lnTo>
                <a:cubicBezTo>
                  <a:pt x="1319511" y="157239"/>
                  <a:pt x="1347636" y="185448"/>
                  <a:pt x="1347636" y="220026"/>
                </a:cubicBezTo>
                <a:lnTo>
                  <a:pt x="1347636" y="345599"/>
                </a:lnTo>
                <a:lnTo>
                  <a:pt x="1312936" y="345599"/>
                </a:lnTo>
                <a:lnTo>
                  <a:pt x="1312936" y="216932"/>
                </a:lnTo>
                <a:cubicBezTo>
                  <a:pt x="1312936" y="201281"/>
                  <a:pt x="1300335" y="188723"/>
                  <a:pt x="1284628" y="188723"/>
                </a:cubicBezTo>
                <a:lnTo>
                  <a:pt x="1245180" y="188723"/>
                </a:lnTo>
                <a:cubicBezTo>
                  <a:pt x="1229474" y="188723"/>
                  <a:pt x="1216872" y="201281"/>
                  <a:pt x="1216872" y="216932"/>
                </a:cubicBezTo>
                <a:lnTo>
                  <a:pt x="1216872" y="345599"/>
                </a:lnTo>
                <a:lnTo>
                  <a:pt x="1182172" y="345599"/>
                </a:lnTo>
                <a:lnTo>
                  <a:pt x="1182172" y="220026"/>
                </a:lnTo>
                <a:cubicBezTo>
                  <a:pt x="1182172" y="185266"/>
                  <a:pt x="1210480" y="157239"/>
                  <a:pt x="1245180" y="157239"/>
                </a:cubicBezTo>
                <a:close/>
                <a:moveTo>
                  <a:pt x="1037528" y="157239"/>
                </a:moveTo>
                <a:lnTo>
                  <a:pt x="1091039" y="157239"/>
                </a:lnTo>
                <a:cubicBezTo>
                  <a:pt x="1125921" y="157239"/>
                  <a:pt x="1154047" y="185448"/>
                  <a:pt x="1154047" y="220208"/>
                </a:cubicBezTo>
                <a:lnTo>
                  <a:pt x="1154047" y="345781"/>
                </a:lnTo>
                <a:lnTo>
                  <a:pt x="1119347" y="345781"/>
                </a:lnTo>
                <a:lnTo>
                  <a:pt x="1119347" y="217114"/>
                </a:lnTo>
                <a:cubicBezTo>
                  <a:pt x="1119347" y="201463"/>
                  <a:pt x="1106745" y="188905"/>
                  <a:pt x="1091039" y="188905"/>
                </a:cubicBezTo>
                <a:lnTo>
                  <a:pt x="1037528" y="188905"/>
                </a:lnTo>
                <a:cubicBezTo>
                  <a:pt x="1021822" y="188905"/>
                  <a:pt x="1009220" y="201463"/>
                  <a:pt x="1009220" y="217114"/>
                </a:cubicBezTo>
                <a:lnTo>
                  <a:pt x="1009220" y="286088"/>
                </a:lnTo>
                <a:cubicBezTo>
                  <a:pt x="1009220" y="301739"/>
                  <a:pt x="1021822" y="314297"/>
                  <a:pt x="1037528" y="314297"/>
                </a:cubicBezTo>
                <a:lnTo>
                  <a:pt x="1108389" y="314297"/>
                </a:lnTo>
                <a:cubicBezTo>
                  <a:pt x="1108389" y="331586"/>
                  <a:pt x="1094326" y="345599"/>
                  <a:pt x="1076976" y="345599"/>
                </a:cubicBezTo>
                <a:lnTo>
                  <a:pt x="1037528" y="345599"/>
                </a:lnTo>
                <a:cubicBezTo>
                  <a:pt x="1002645" y="345599"/>
                  <a:pt x="974520" y="317391"/>
                  <a:pt x="974520" y="282812"/>
                </a:cubicBezTo>
                <a:lnTo>
                  <a:pt x="974520" y="220026"/>
                </a:lnTo>
                <a:cubicBezTo>
                  <a:pt x="974520" y="185266"/>
                  <a:pt x="1002828" y="157239"/>
                  <a:pt x="1037528" y="157239"/>
                </a:cubicBezTo>
                <a:close/>
                <a:moveTo>
                  <a:pt x="732168" y="157239"/>
                </a:moveTo>
                <a:lnTo>
                  <a:pt x="777826" y="157239"/>
                </a:lnTo>
                <a:cubicBezTo>
                  <a:pt x="792071" y="157239"/>
                  <a:pt x="804856" y="163063"/>
                  <a:pt x="813987" y="172526"/>
                </a:cubicBezTo>
                <a:cubicBezTo>
                  <a:pt x="823119" y="163063"/>
                  <a:pt x="835903" y="157239"/>
                  <a:pt x="850148" y="157239"/>
                </a:cubicBezTo>
                <a:lnTo>
                  <a:pt x="895806" y="157239"/>
                </a:lnTo>
                <a:cubicBezTo>
                  <a:pt x="923749" y="157239"/>
                  <a:pt x="946212" y="179806"/>
                  <a:pt x="946212" y="207468"/>
                </a:cubicBezTo>
                <a:lnTo>
                  <a:pt x="946212" y="345599"/>
                </a:lnTo>
                <a:lnTo>
                  <a:pt x="911512" y="345599"/>
                </a:lnTo>
                <a:lnTo>
                  <a:pt x="911512" y="207468"/>
                </a:lnTo>
                <a:cubicBezTo>
                  <a:pt x="911512" y="197095"/>
                  <a:pt x="903111" y="188723"/>
                  <a:pt x="892701" y="188723"/>
                </a:cubicBezTo>
                <a:lnTo>
                  <a:pt x="850148" y="188723"/>
                </a:lnTo>
                <a:cubicBezTo>
                  <a:pt x="839738" y="188723"/>
                  <a:pt x="831337" y="197095"/>
                  <a:pt x="831337" y="207468"/>
                </a:cubicBezTo>
                <a:lnTo>
                  <a:pt x="831337" y="345599"/>
                </a:lnTo>
                <a:lnTo>
                  <a:pt x="796637" y="345599"/>
                </a:lnTo>
                <a:lnTo>
                  <a:pt x="796637" y="207468"/>
                </a:lnTo>
                <a:cubicBezTo>
                  <a:pt x="796637" y="197095"/>
                  <a:pt x="788236" y="188723"/>
                  <a:pt x="777826" y="188723"/>
                </a:cubicBezTo>
                <a:lnTo>
                  <a:pt x="735273" y="188723"/>
                </a:lnTo>
                <a:cubicBezTo>
                  <a:pt x="724863" y="188723"/>
                  <a:pt x="716462" y="197095"/>
                  <a:pt x="716462" y="207468"/>
                </a:cubicBezTo>
                <a:lnTo>
                  <a:pt x="716462" y="345599"/>
                </a:lnTo>
                <a:lnTo>
                  <a:pt x="681762" y="345599"/>
                </a:lnTo>
                <a:lnTo>
                  <a:pt x="681762" y="207468"/>
                </a:lnTo>
                <a:cubicBezTo>
                  <a:pt x="681762" y="179806"/>
                  <a:pt x="704408" y="157239"/>
                  <a:pt x="732168" y="157239"/>
                </a:cubicBezTo>
                <a:close/>
                <a:moveTo>
                  <a:pt x="536936" y="157239"/>
                </a:moveTo>
                <a:lnTo>
                  <a:pt x="590447" y="157239"/>
                </a:lnTo>
                <a:cubicBezTo>
                  <a:pt x="625147" y="157239"/>
                  <a:pt x="653455" y="185448"/>
                  <a:pt x="653455" y="220026"/>
                </a:cubicBezTo>
                <a:lnTo>
                  <a:pt x="653455" y="282812"/>
                </a:lnTo>
                <a:cubicBezTo>
                  <a:pt x="653455" y="317573"/>
                  <a:pt x="625147" y="345599"/>
                  <a:pt x="590447" y="345599"/>
                </a:cubicBezTo>
                <a:lnTo>
                  <a:pt x="536936" y="345599"/>
                </a:lnTo>
                <a:cubicBezTo>
                  <a:pt x="502053" y="345599"/>
                  <a:pt x="473928" y="317391"/>
                  <a:pt x="473928" y="282812"/>
                </a:cubicBezTo>
                <a:lnTo>
                  <a:pt x="473928" y="220026"/>
                </a:lnTo>
                <a:cubicBezTo>
                  <a:pt x="473928" y="185266"/>
                  <a:pt x="502236" y="157239"/>
                  <a:pt x="536936" y="157239"/>
                </a:cubicBezTo>
                <a:close/>
                <a:moveTo>
                  <a:pt x="424983" y="157239"/>
                </a:moveTo>
                <a:lnTo>
                  <a:pt x="459683" y="157239"/>
                </a:lnTo>
                <a:lnTo>
                  <a:pt x="459683" y="188723"/>
                </a:lnTo>
                <a:lnTo>
                  <a:pt x="428270" y="188723"/>
                </a:lnTo>
                <a:cubicBezTo>
                  <a:pt x="417860" y="188723"/>
                  <a:pt x="409459" y="197095"/>
                  <a:pt x="409459" y="207468"/>
                </a:cubicBezTo>
                <a:lnTo>
                  <a:pt x="409459" y="345599"/>
                </a:lnTo>
                <a:lnTo>
                  <a:pt x="374759" y="345599"/>
                </a:lnTo>
                <a:lnTo>
                  <a:pt x="374759" y="207468"/>
                </a:lnTo>
                <a:cubicBezTo>
                  <a:pt x="374759" y="179806"/>
                  <a:pt x="397223" y="157239"/>
                  <a:pt x="424983" y="157239"/>
                </a:cubicBezTo>
                <a:close/>
                <a:moveTo>
                  <a:pt x="229933" y="157239"/>
                </a:moveTo>
                <a:lnTo>
                  <a:pt x="283444" y="157239"/>
                </a:lnTo>
                <a:cubicBezTo>
                  <a:pt x="318144" y="157239"/>
                  <a:pt x="346452" y="185448"/>
                  <a:pt x="346452" y="220026"/>
                </a:cubicBezTo>
                <a:lnTo>
                  <a:pt x="346452" y="282812"/>
                </a:lnTo>
                <a:cubicBezTo>
                  <a:pt x="346452" y="317573"/>
                  <a:pt x="318144" y="345599"/>
                  <a:pt x="283444" y="345599"/>
                </a:cubicBezTo>
                <a:lnTo>
                  <a:pt x="229933" y="345599"/>
                </a:lnTo>
                <a:cubicBezTo>
                  <a:pt x="195050" y="345599"/>
                  <a:pt x="166925" y="317391"/>
                  <a:pt x="166925" y="282812"/>
                </a:cubicBezTo>
                <a:lnTo>
                  <a:pt x="166925" y="220026"/>
                </a:lnTo>
                <a:cubicBezTo>
                  <a:pt x="166925" y="185266"/>
                  <a:pt x="195233" y="157239"/>
                  <a:pt x="229933" y="157239"/>
                </a:cubicBezTo>
                <a:close/>
                <a:moveTo>
                  <a:pt x="63008" y="157239"/>
                </a:moveTo>
                <a:lnTo>
                  <a:pt x="147931" y="157239"/>
                </a:lnTo>
                <a:lnTo>
                  <a:pt x="147931" y="188905"/>
                </a:lnTo>
                <a:lnTo>
                  <a:pt x="63008" y="188905"/>
                </a:lnTo>
                <a:cubicBezTo>
                  <a:pt x="47302" y="188905"/>
                  <a:pt x="34700" y="201463"/>
                  <a:pt x="34700" y="217114"/>
                </a:cubicBezTo>
                <a:lnTo>
                  <a:pt x="34700" y="286088"/>
                </a:lnTo>
                <a:cubicBezTo>
                  <a:pt x="34700" y="301739"/>
                  <a:pt x="47302" y="314297"/>
                  <a:pt x="63008" y="314297"/>
                </a:cubicBezTo>
                <a:lnTo>
                  <a:pt x="147931" y="314297"/>
                </a:lnTo>
                <a:lnTo>
                  <a:pt x="147931" y="345599"/>
                </a:lnTo>
                <a:lnTo>
                  <a:pt x="63008" y="345599"/>
                </a:lnTo>
                <a:cubicBezTo>
                  <a:pt x="28125" y="345599"/>
                  <a:pt x="0" y="317391"/>
                  <a:pt x="0" y="282812"/>
                </a:cubicBezTo>
                <a:lnTo>
                  <a:pt x="0" y="220026"/>
                </a:lnTo>
                <a:cubicBezTo>
                  <a:pt x="0" y="185448"/>
                  <a:pt x="28125" y="157239"/>
                  <a:pt x="63008" y="157239"/>
                </a:cubicBezTo>
                <a:close/>
                <a:moveTo>
                  <a:pt x="1375944" y="119567"/>
                </a:moveTo>
                <a:lnTo>
                  <a:pt x="1410644" y="119567"/>
                </a:lnTo>
                <a:lnTo>
                  <a:pt x="1410644" y="157239"/>
                </a:lnTo>
                <a:lnTo>
                  <a:pt x="1461050" y="157239"/>
                </a:lnTo>
                <a:lnTo>
                  <a:pt x="1461050" y="188723"/>
                </a:lnTo>
                <a:lnTo>
                  <a:pt x="1461050" y="188905"/>
                </a:lnTo>
                <a:lnTo>
                  <a:pt x="1410827" y="188905"/>
                </a:lnTo>
                <a:lnTo>
                  <a:pt x="1410827" y="295552"/>
                </a:lnTo>
                <a:cubicBezTo>
                  <a:pt x="1410827" y="305925"/>
                  <a:pt x="1419228" y="314297"/>
                  <a:pt x="1429638" y="314297"/>
                </a:cubicBezTo>
                <a:lnTo>
                  <a:pt x="1461050" y="314297"/>
                </a:lnTo>
                <a:lnTo>
                  <a:pt x="1461050" y="345599"/>
                </a:lnTo>
                <a:lnTo>
                  <a:pt x="1426350" y="345599"/>
                </a:lnTo>
                <a:cubicBezTo>
                  <a:pt x="1398590" y="345599"/>
                  <a:pt x="1375944" y="323032"/>
                  <a:pt x="1375944" y="295370"/>
                </a:cubicBezTo>
                <a:close/>
                <a:moveTo>
                  <a:pt x="340242" y="20018"/>
                </a:moveTo>
                <a:lnTo>
                  <a:pt x="340242" y="87355"/>
                </a:lnTo>
                <a:lnTo>
                  <a:pt x="363984" y="87355"/>
                </a:lnTo>
                <a:cubicBezTo>
                  <a:pt x="380421" y="87355"/>
                  <a:pt x="386813" y="76799"/>
                  <a:pt x="386813" y="54050"/>
                </a:cubicBezTo>
                <a:cubicBezTo>
                  <a:pt x="386813" y="31302"/>
                  <a:pt x="380421" y="20018"/>
                  <a:pt x="363984" y="20018"/>
                </a:cubicBezTo>
                <a:close/>
                <a:moveTo>
                  <a:pt x="152131" y="16378"/>
                </a:moveTo>
                <a:lnTo>
                  <a:pt x="135877" y="63332"/>
                </a:lnTo>
                <a:lnTo>
                  <a:pt x="168203" y="63332"/>
                </a:lnTo>
                <a:close/>
                <a:moveTo>
                  <a:pt x="516298" y="2729"/>
                </a:moveTo>
                <a:lnTo>
                  <a:pt x="537666" y="2729"/>
                </a:lnTo>
                <a:lnTo>
                  <a:pt x="537666" y="104644"/>
                </a:lnTo>
                <a:lnTo>
                  <a:pt x="516298" y="104644"/>
                </a:lnTo>
                <a:close/>
                <a:moveTo>
                  <a:pt x="407998" y="2729"/>
                </a:moveTo>
                <a:lnTo>
                  <a:pt x="430827" y="2729"/>
                </a:lnTo>
                <a:lnTo>
                  <a:pt x="458222" y="87173"/>
                </a:lnTo>
                <a:lnTo>
                  <a:pt x="485616" y="2729"/>
                </a:lnTo>
                <a:lnTo>
                  <a:pt x="508445" y="2729"/>
                </a:lnTo>
                <a:lnTo>
                  <a:pt x="474658" y="104644"/>
                </a:lnTo>
                <a:lnTo>
                  <a:pt x="441785" y="104644"/>
                </a:lnTo>
                <a:close/>
                <a:moveTo>
                  <a:pt x="318874" y="2729"/>
                </a:moveTo>
                <a:lnTo>
                  <a:pt x="363984" y="2729"/>
                </a:lnTo>
                <a:cubicBezTo>
                  <a:pt x="394666" y="2729"/>
                  <a:pt x="408363" y="21838"/>
                  <a:pt x="408363" y="54050"/>
                </a:cubicBezTo>
                <a:cubicBezTo>
                  <a:pt x="408363" y="86263"/>
                  <a:pt x="394483" y="104644"/>
                  <a:pt x="363801" y="104644"/>
                </a:cubicBezTo>
                <a:lnTo>
                  <a:pt x="318874" y="104644"/>
                </a:lnTo>
                <a:close/>
                <a:moveTo>
                  <a:pt x="211121" y="2729"/>
                </a:moveTo>
                <a:lnTo>
                  <a:pt x="245638" y="2729"/>
                </a:lnTo>
                <a:lnTo>
                  <a:pt x="280704" y="79711"/>
                </a:lnTo>
                <a:lnTo>
                  <a:pt x="280704" y="2729"/>
                </a:lnTo>
                <a:lnTo>
                  <a:pt x="301706" y="2729"/>
                </a:lnTo>
                <a:lnTo>
                  <a:pt x="301706" y="104644"/>
                </a:lnTo>
                <a:lnTo>
                  <a:pt x="271755" y="104644"/>
                </a:lnTo>
                <a:lnTo>
                  <a:pt x="232124" y="18926"/>
                </a:lnTo>
                <a:lnTo>
                  <a:pt x="232124" y="104644"/>
                </a:lnTo>
                <a:lnTo>
                  <a:pt x="211121" y="104644"/>
                </a:lnTo>
                <a:close/>
                <a:moveTo>
                  <a:pt x="134599" y="2729"/>
                </a:moveTo>
                <a:lnTo>
                  <a:pt x="169299" y="2729"/>
                </a:lnTo>
                <a:lnTo>
                  <a:pt x="204546" y="104644"/>
                </a:lnTo>
                <a:lnTo>
                  <a:pt x="182448" y="104644"/>
                </a:lnTo>
                <a:lnTo>
                  <a:pt x="174412" y="81167"/>
                </a:lnTo>
                <a:lnTo>
                  <a:pt x="129850" y="81167"/>
                </a:lnTo>
                <a:lnTo>
                  <a:pt x="121814" y="104644"/>
                </a:lnTo>
                <a:lnTo>
                  <a:pt x="99716" y="104644"/>
                </a:lnTo>
                <a:close/>
                <a:moveTo>
                  <a:pt x="615468" y="2547"/>
                </a:moveTo>
                <a:lnTo>
                  <a:pt x="646698" y="2547"/>
                </a:lnTo>
                <a:lnTo>
                  <a:pt x="598300" y="50229"/>
                </a:lnTo>
                <a:lnTo>
                  <a:pt x="650533" y="104462"/>
                </a:lnTo>
                <a:lnTo>
                  <a:pt x="620581" y="104462"/>
                </a:lnTo>
                <a:lnTo>
                  <a:pt x="576750" y="58054"/>
                </a:lnTo>
                <a:lnTo>
                  <a:pt x="576750" y="104644"/>
                </a:lnTo>
                <a:lnTo>
                  <a:pt x="555382" y="104644"/>
                </a:lnTo>
                <a:lnTo>
                  <a:pt x="555382" y="2729"/>
                </a:lnTo>
                <a:lnTo>
                  <a:pt x="576750" y="2729"/>
                </a:lnTo>
                <a:lnTo>
                  <a:pt x="576750" y="43859"/>
                </a:lnTo>
                <a:close/>
                <a:moveTo>
                  <a:pt x="50954" y="0"/>
                </a:moveTo>
                <a:cubicBezTo>
                  <a:pt x="86567" y="0"/>
                  <a:pt x="97708" y="11283"/>
                  <a:pt x="97708" y="34942"/>
                </a:cubicBezTo>
                <a:lnTo>
                  <a:pt x="75244" y="34942"/>
                </a:lnTo>
                <a:cubicBezTo>
                  <a:pt x="75061" y="20383"/>
                  <a:pt x="65747" y="15287"/>
                  <a:pt x="51319" y="15287"/>
                </a:cubicBezTo>
                <a:cubicBezTo>
                  <a:pt x="36526" y="15287"/>
                  <a:pt x="29404" y="20019"/>
                  <a:pt x="29404" y="30028"/>
                </a:cubicBezTo>
                <a:cubicBezTo>
                  <a:pt x="29404" y="38582"/>
                  <a:pt x="33421" y="41858"/>
                  <a:pt x="44745" y="42950"/>
                </a:cubicBezTo>
                <a:lnTo>
                  <a:pt x="63556" y="44588"/>
                </a:lnTo>
                <a:cubicBezTo>
                  <a:pt x="82001" y="46408"/>
                  <a:pt x="98621" y="50593"/>
                  <a:pt x="98621" y="72614"/>
                </a:cubicBezTo>
                <a:cubicBezTo>
                  <a:pt x="98621" y="97183"/>
                  <a:pt x="79262" y="106464"/>
                  <a:pt x="53693" y="106464"/>
                </a:cubicBezTo>
                <a:cubicBezTo>
                  <a:pt x="23559" y="106464"/>
                  <a:pt x="5479" y="96273"/>
                  <a:pt x="6209" y="68064"/>
                </a:cubicBezTo>
                <a:lnTo>
                  <a:pt x="29769" y="67882"/>
                </a:lnTo>
                <a:cubicBezTo>
                  <a:pt x="29586" y="80076"/>
                  <a:pt x="32874" y="90449"/>
                  <a:pt x="53693" y="90449"/>
                </a:cubicBezTo>
                <a:cubicBezTo>
                  <a:pt x="69035" y="90449"/>
                  <a:pt x="76157" y="86809"/>
                  <a:pt x="76157" y="74434"/>
                </a:cubicBezTo>
                <a:cubicBezTo>
                  <a:pt x="76157" y="66973"/>
                  <a:pt x="73235" y="62969"/>
                  <a:pt x="58442" y="61513"/>
                </a:cubicBezTo>
                <a:lnTo>
                  <a:pt x="37622" y="59511"/>
                </a:lnTo>
                <a:cubicBezTo>
                  <a:pt x="19541" y="57691"/>
                  <a:pt x="6392" y="50775"/>
                  <a:pt x="6392" y="31484"/>
                </a:cubicBezTo>
                <a:cubicBezTo>
                  <a:pt x="6392" y="10737"/>
                  <a:pt x="22281" y="0"/>
                  <a:pt x="50954" y="0"/>
                </a:cubicBezTo>
                <a:close/>
              </a:path>
            </a:pathLst>
          </a:custGeom>
          <a:solidFill>
            <a:schemeClr val="tx1"/>
          </a:solidFill>
          <a:ln w="1822"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948174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6406BC0-96B2-6FC0-2C68-C686DCF21E59}"/>
              </a:ext>
            </a:extLst>
          </p:cNvPr>
          <p:cNvSpPr>
            <a:spLocks noGrp="1"/>
          </p:cNvSpPr>
          <p:nvPr>
            <p:ph type="body" sz="quarter" idx="17" hasCustomPrompt="1"/>
          </p:nvPr>
        </p:nvSpPr>
        <p:spPr>
          <a:xfrm>
            <a:off x="234003" y="637197"/>
            <a:ext cx="2815586" cy="2077423"/>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659F397-6F11-A643-A6F8-C82918BA06E9}"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2" name="Freeform 11">
            <a:extLst>
              <a:ext uri="{FF2B5EF4-FFF2-40B4-BE49-F238E27FC236}">
                <a16:creationId xmlns:a16="http://schemas.microsoft.com/office/drawing/2014/main" id="{98F12048-E3B6-1D91-48F9-885B734EBD55}"/>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13" name="Text Placeholder 6">
            <a:extLst>
              <a:ext uri="{FF2B5EF4-FFF2-40B4-BE49-F238E27FC236}">
                <a16:creationId xmlns:a16="http://schemas.microsoft.com/office/drawing/2014/main" id="{1560AA06-A141-470D-00B9-AC9E9B2AFC4A}"/>
              </a:ext>
            </a:extLst>
          </p:cNvPr>
          <p:cNvSpPr>
            <a:spLocks noGrp="1"/>
          </p:cNvSpPr>
          <p:nvPr>
            <p:ph type="body" sz="quarter" idx="20" hasCustomPrompt="1"/>
          </p:nvPr>
        </p:nvSpPr>
        <p:spPr>
          <a:xfrm>
            <a:off x="3157537" y="637199"/>
            <a:ext cx="2826000" cy="4042800"/>
          </a:xfrm>
        </p:spPr>
        <p:txBody>
          <a:bodyPr anchor="t">
            <a:noAutofit/>
          </a:bodyPr>
          <a:lstStyle>
            <a:lvl1pPr marL="138113" indent="-138113">
              <a:tabLst>
                <a:tab pos="2573338" algn="l"/>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6">
            <a:extLst>
              <a:ext uri="{FF2B5EF4-FFF2-40B4-BE49-F238E27FC236}">
                <a16:creationId xmlns:a16="http://schemas.microsoft.com/office/drawing/2014/main" id="{FD74C5FA-A798-D6FD-DF48-50B7CE80AE16}"/>
              </a:ext>
            </a:extLst>
          </p:cNvPr>
          <p:cNvSpPr>
            <a:spLocks noGrp="1"/>
          </p:cNvSpPr>
          <p:nvPr>
            <p:ph type="body" sz="quarter" idx="25" hasCustomPrompt="1"/>
          </p:nvPr>
        </p:nvSpPr>
        <p:spPr>
          <a:xfrm>
            <a:off x="6091200" y="637199"/>
            <a:ext cx="2826000" cy="4042800"/>
          </a:xfrm>
        </p:spPr>
        <p:txBody>
          <a:bodyPr anchor="t">
            <a:noAutofit/>
          </a:bodyPr>
          <a:lstStyle>
            <a:lvl1pPr marL="138113" indent="-138113">
              <a:tabLst>
                <a:tab pos="2573338" algn="l"/>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6" name="Straight Connector 15">
            <a:extLst>
              <a:ext uri="{FF2B5EF4-FFF2-40B4-BE49-F238E27FC236}">
                <a16:creationId xmlns:a16="http://schemas.microsoft.com/office/drawing/2014/main" id="{4740A992-D494-99DF-1879-45037B12C514}"/>
              </a:ext>
            </a:extLst>
          </p:cNvPr>
          <p:cNvCxnSpPr>
            <a:cxnSpLocks/>
          </p:cNvCxnSpPr>
          <p:nvPr userDrawn="1"/>
        </p:nvCxnSpPr>
        <p:spPr>
          <a:xfrm>
            <a:off x="5995009" y="635000"/>
            <a:ext cx="0" cy="404336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210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6406BC0-96B2-6FC0-2C68-C686DCF21E59}"/>
              </a:ext>
            </a:extLst>
          </p:cNvPr>
          <p:cNvSpPr>
            <a:spLocks noGrp="1"/>
          </p:cNvSpPr>
          <p:nvPr>
            <p:ph type="body" sz="quarter" idx="17" hasCustomPrompt="1"/>
          </p:nvPr>
        </p:nvSpPr>
        <p:spPr>
          <a:xfrm>
            <a:off x="234002" y="637197"/>
            <a:ext cx="3549600" cy="1663200"/>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AD2FA0E-C2EE-2C42-AA4C-8D24CAF2214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9A152BA5-8D9B-A5A5-0506-B2644228226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58FBD83B-BFDC-07EF-ABD4-A20167413679}"/>
              </a:ext>
            </a:extLst>
          </p:cNvPr>
          <p:cNvSpPr>
            <a:spLocks noGrp="1"/>
          </p:cNvSpPr>
          <p:nvPr>
            <p:ph type="body" sz="quarter" idx="20" hasCustomPrompt="1"/>
          </p:nvPr>
        </p:nvSpPr>
        <p:spPr>
          <a:xfrm>
            <a:off x="4633201" y="637199"/>
            <a:ext cx="3556800" cy="4042800"/>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75387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8847-F952-0D71-DC1B-FE5BA20468B8}"/>
              </a:ext>
            </a:extLst>
          </p:cNvPr>
          <p:cNvSpPr>
            <a:spLocks noGrp="1"/>
          </p:cNvSpPr>
          <p:nvPr>
            <p:ph type="title" hasCustomPrompt="1"/>
          </p:nvPr>
        </p:nvSpPr>
        <p:spPr>
          <a:xfrm>
            <a:off x="234000" y="1362075"/>
            <a:ext cx="5752463" cy="1460949"/>
          </a:xfrm>
        </p:spPr>
        <p:txBody>
          <a:bodyPr anchor="b"/>
          <a:lstStyle>
            <a:lvl1pPr>
              <a:lnSpc>
                <a:spcPct val="85000"/>
              </a:lnSpc>
              <a:defRPr sz="3800" spc="-60" baseline="0">
                <a:solidFill>
                  <a:schemeClr val="tx1"/>
                </a:solidFill>
              </a:defRPr>
            </a:lvl1pPr>
          </a:lstStyle>
          <a:p>
            <a:r>
              <a:rPr lang="en-GB" noProof="0" dirty="0"/>
              <a:t>Click to add a headline of maximum two lines</a:t>
            </a:r>
          </a:p>
        </p:txBody>
      </p:sp>
      <p:sp>
        <p:nvSpPr>
          <p:cNvPr id="3" name="Text Placeholder 7">
            <a:extLst>
              <a:ext uri="{FF2B5EF4-FFF2-40B4-BE49-F238E27FC236}">
                <a16:creationId xmlns:a16="http://schemas.microsoft.com/office/drawing/2014/main" id="{E9867E12-8EF1-A676-04A6-56AF13B152E8}"/>
              </a:ext>
            </a:extLst>
          </p:cNvPr>
          <p:cNvSpPr>
            <a:spLocks noGrp="1"/>
          </p:cNvSpPr>
          <p:nvPr>
            <p:ph type="body" sz="quarter" idx="13" hasCustomPrompt="1"/>
          </p:nvPr>
        </p:nvSpPr>
        <p:spPr>
          <a:xfrm>
            <a:off x="234000" y="3080768"/>
            <a:ext cx="3544250" cy="241298"/>
          </a:xfrm>
        </p:spPr>
        <p:txBody>
          <a:bodyPr/>
          <a:lstStyle>
            <a:lvl1pPr marL="0" indent="0">
              <a:spcAft>
                <a:spcPts val="0"/>
              </a:spcAft>
              <a:buNone/>
              <a:defRPr>
                <a:solidFill>
                  <a:schemeClr val="tx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a:t>Name Surname of the presenter</a:t>
            </a:r>
          </a:p>
        </p:txBody>
      </p:sp>
      <p:sp>
        <p:nvSpPr>
          <p:cNvPr id="4" name="Text Placeholder 3">
            <a:extLst>
              <a:ext uri="{FF2B5EF4-FFF2-40B4-BE49-F238E27FC236}">
                <a16:creationId xmlns:a16="http://schemas.microsoft.com/office/drawing/2014/main" id="{A6F13199-4636-0CED-02D7-89C6E7695548}"/>
              </a:ext>
            </a:extLst>
          </p:cNvPr>
          <p:cNvSpPr>
            <a:spLocks noGrp="1"/>
          </p:cNvSpPr>
          <p:nvPr>
            <p:ph type="body" sz="quarter" idx="14" hasCustomPrompt="1"/>
          </p:nvPr>
        </p:nvSpPr>
        <p:spPr>
          <a:xfrm>
            <a:off x="234000" y="3322065"/>
            <a:ext cx="3544887" cy="241298"/>
          </a:xfrm>
        </p:spPr>
        <p:txBody>
          <a:bodyPr/>
          <a:lstStyle>
            <a:lvl1pPr marL="0" indent="0">
              <a:buNone/>
              <a:defRPr sz="1200">
                <a:solidFill>
                  <a:schemeClr val="tx1"/>
                </a:solidFill>
              </a:defRPr>
            </a:lvl1pPr>
          </a:lstStyle>
          <a:p>
            <a:pPr lvl="0"/>
            <a:r>
              <a:rPr lang="en-GB" noProof="0"/>
              <a:t>Title, Date and Place</a:t>
            </a:r>
          </a:p>
        </p:txBody>
      </p:sp>
      <p:sp>
        <p:nvSpPr>
          <p:cNvPr id="6" name="Freeform 5">
            <a:extLst>
              <a:ext uri="{FF2B5EF4-FFF2-40B4-BE49-F238E27FC236}">
                <a16:creationId xmlns:a16="http://schemas.microsoft.com/office/drawing/2014/main" id="{761F3417-40E3-0554-30E0-CD319D38599C}"/>
              </a:ext>
            </a:extLst>
          </p:cNvPr>
          <p:cNvSpPr/>
          <p:nvPr userDrawn="1"/>
        </p:nvSpPr>
        <p:spPr>
          <a:xfrm>
            <a:off x="234000" y="234000"/>
            <a:ext cx="1216975" cy="288017"/>
          </a:xfrm>
          <a:custGeom>
            <a:avLst/>
            <a:gdLst>
              <a:gd name="connsiteX0" fmla="*/ 536936 w 1461050"/>
              <a:gd name="connsiteY0" fmla="*/ 188723 h 345781"/>
              <a:gd name="connsiteX1" fmla="*/ 508628 w 1461050"/>
              <a:gd name="connsiteY1" fmla="*/ 216932 h 345781"/>
              <a:gd name="connsiteX2" fmla="*/ 508628 w 1461050"/>
              <a:gd name="connsiteY2" fmla="*/ 285906 h 345781"/>
              <a:gd name="connsiteX3" fmla="*/ 536936 w 1461050"/>
              <a:gd name="connsiteY3" fmla="*/ 314115 h 345781"/>
              <a:gd name="connsiteX4" fmla="*/ 590447 w 1461050"/>
              <a:gd name="connsiteY4" fmla="*/ 314115 h 345781"/>
              <a:gd name="connsiteX5" fmla="*/ 618755 w 1461050"/>
              <a:gd name="connsiteY5" fmla="*/ 285906 h 345781"/>
              <a:gd name="connsiteX6" fmla="*/ 618755 w 1461050"/>
              <a:gd name="connsiteY6" fmla="*/ 216932 h 345781"/>
              <a:gd name="connsiteX7" fmla="*/ 590447 w 1461050"/>
              <a:gd name="connsiteY7" fmla="*/ 188723 h 345781"/>
              <a:gd name="connsiteX8" fmla="*/ 229933 w 1461050"/>
              <a:gd name="connsiteY8" fmla="*/ 188723 h 345781"/>
              <a:gd name="connsiteX9" fmla="*/ 201625 w 1461050"/>
              <a:gd name="connsiteY9" fmla="*/ 216932 h 345781"/>
              <a:gd name="connsiteX10" fmla="*/ 201625 w 1461050"/>
              <a:gd name="connsiteY10" fmla="*/ 285906 h 345781"/>
              <a:gd name="connsiteX11" fmla="*/ 229933 w 1461050"/>
              <a:gd name="connsiteY11" fmla="*/ 314115 h 345781"/>
              <a:gd name="connsiteX12" fmla="*/ 283444 w 1461050"/>
              <a:gd name="connsiteY12" fmla="*/ 314115 h 345781"/>
              <a:gd name="connsiteX13" fmla="*/ 311752 w 1461050"/>
              <a:gd name="connsiteY13" fmla="*/ 285906 h 345781"/>
              <a:gd name="connsiteX14" fmla="*/ 311752 w 1461050"/>
              <a:gd name="connsiteY14" fmla="*/ 216932 h 345781"/>
              <a:gd name="connsiteX15" fmla="*/ 283444 w 1461050"/>
              <a:gd name="connsiteY15" fmla="*/ 188723 h 345781"/>
              <a:gd name="connsiteX16" fmla="*/ 1245180 w 1461050"/>
              <a:gd name="connsiteY16" fmla="*/ 157239 h 345781"/>
              <a:gd name="connsiteX17" fmla="*/ 1284628 w 1461050"/>
              <a:gd name="connsiteY17" fmla="*/ 157239 h 345781"/>
              <a:gd name="connsiteX18" fmla="*/ 1347636 w 1461050"/>
              <a:gd name="connsiteY18" fmla="*/ 220026 h 345781"/>
              <a:gd name="connsiteX19" fmla="*/ 1347636 w 1461050"/>
              <a:gd name="connsiteY19" fmla="*/ 345599 h 345781"/>
              <a:gd name="connsiteX20" fmla="*/ 1312936 w 1461050"/>
              <a:gd name="connsiteY20" fmla="*/ 345599 h 345781"/>
              <a:gd name="connsiteX21" fmla="*/ 1312936 w 1461050"/>
              <a:gd name="connsiteY21" fmla="*/ 216932 h 345781"/>
              <a:gd name="connsiteX22" fmla="*/ 1284628 w 1461050"/>
              <a:gd name="connsiteY22" fmla="*/ 188723 h 345781"/>
              <a:gd name="connsiteX23" fmla="*/ 1245180 w 1461050"/>
              <a:gd name="connsiteY23" fmla="*/ 188723 h 345781"/>
              <a:gd name="connsiteX24" fmla="*/ 1216872 w 1461050"/>
              <a:gd name="connsiteY24" fmla="*/ 216932 h 345781"/>
              <a:gd name="connsiteX25" fmla="*/ 1216872 w 1461050"/>
              <a:gd name="connsiteY25" fmla="*/ 345599 h 345781"/>
              <a:gd name="connsiteX26" fmla="*/ 1182172 w 1461050"/>
              <a:gd name="connsiteY26" fmla="*/ 345599 h 345781"/>
              <a:gd name="connsiteX27" fmla="*/ 1182172 w 1461050"/>
              <a:gd name="connsiteY27" fmla="*/ 220026 h 345781"/>
              <a:gd name="connsiteX28" fmla="*/ 1245180 w 1461050"/>
              <a:gd name="connsiteY28" fmla="*/ 157239 h 345781"/>
              <a:gd name="connsiteX29" fmla="*/ 1037528 w 1461050"/>
              <a:gd name="connsiteY29" fmla="*/ 157239 h 345781"/>
              <a:gd name="connsiteX30" fmla="*/ 1091039 w 1461050"/>
              <a:gd name="connsiteY30" fmla="*/ 157239 h 345781"/>
              <a:gd name="connsiteX31" fmla="*/ 1154047 w 1461050"/>
              <a:gd name="connsiteY31" fmla="*/ 220208 h 345781"/>
              <a:gd name="connsiteX32" fmla="*/ 1154047 w 1461050"/>
              <a:gd name="connsiteY32" fmla="*/ 345781 h 345781"/>
              <a:gd name="connsiteX33" fmla="*/ 1119347 w 1461050"/>
              <a:gd name="connsiteY33" fmla="*/ 345781 h 345781"/>
              <a:gd name="connsiteX34" fmla="*/ 1119347 w 1461050"/>
              <a:gd name="connsiteY34" fmla="*/ 217114 h 345781"/>
              <a:gd name="connsiteX35" fmla="*/ 1091039 w 1461050"/>
              <a:gd name="connsiteY35" fmla="*/ 188905 h 345781"/>
              <a:gd name="connsiteX36" fmla="*/ 1037528 w 1461050"/>
              <a:gd name="connsiteY36" fmla="*/ 188905 h 345781"/>
              <a:gd name="connsiteX37" fmla="*/ 1009220 w 1461050"/>
              <a:gd name="connsiteY37" fmla="*/ 217114 h 345781"/>
              <a:gd name="connsiteX38" fmla="*/ 1009220 w 1461050"/>
              <a:gd name="connsiteY38" fmla="*/ 286088 h 345781"/>
              <a:gd name="connsiteX39" fmla="*/ 1037528 w 1461050"/>
              <a:gd name="connsiteY39" fmla="*/ 314297 h 345781"/>
              <a:gd name="connsiteX40" fmla="*/ 1108389 w 1461050"/>
              <a:gd name="connsiteY40" fmla="*/ 314297 h 345781"/>
              <a:gd name="connsiteX41" fmla="*/ 1076976 w 1461050"/>
              <a:gd name="connsiteY41" fmla="*/ 345599 h 345781"/>
              <a:gd name="connsiteX42" fmla="*/ 1037528 w 1461050"/>
              <a:gd name="connsiteY42" fmla="*/ 345599 h 345781"/>
              <a:gd name="connsiteX43" fmla="*/ 974520 w 1461050"/>
              <a:gd name="connsiteY43" fmla="*/ 282812 h 345781"/>
              <a:gd name="connsiteX44" fmla="*/ 974520 w 1461050"/>
              <a:gd name="connsiteY44" fmla="*/ 220026 h 345781"/>
              <a:gd name="connsiteX45" fmla="*/ 1037528 w 1461050"/>
              <a:gd name="connsiteY45" fmla="*/ 157239 h 345781"/>
              <a:gd name="connsiteX46" fmla="*/ 732168 w 1461050"/>
              <a:gd name="connsiteY46" fmla="*/ 157239 h 345781"/>
              <a:gd name="connsiteX47" fmla="*/ 777826 w 1461050"/>
              <a:gd name="connsiteY47" fmla="*/ 157239 h 345781"/>
              <a:gd name="connsiteX48" fmla="*/ 813987 w 1461050"/>
              <a:gd name="connsiteY48" fmla="*/ 172526 h 345781"/>
              <a:gd name="connsiteX49" fmla="*/ 850148 w 1461050"/>
              <a:gd name="connsiteY49" fmla="*/ 157239 h 345781"/>
              <a:gd name="connsiteX50" fmla="*/ 895806 w 1461050"/>
              <a:gd name="connsiteY50" fmla="*/ 157239 h 345781"/>
              <a:gd name="connsiteX51" fmla="*/ 946212 w 1461050"/>
              <a:gd name="connsiteY51" fmla="*/ 207468 h 345781"/>
              <a:gd name="connsiteX52" fmla="*/ 946212 w 1461050"/>
              <a:gd name="connsiteY52" fmla="*/ 345599 h 345781"/>
              <a:gd name="connsiteX53" fmla="*/ 911512 w 1461050"/>
              <a:gd name="connsiteY53" fmla="*/ 345599 h 345781"/>
              <a:gd name="connsiteX54" fmla="*/ 911512 w 1461050"/>
              <a:gd name="connsiteY54" fmla="*/ 207468 h 345781"/>
              <a:gd name="connsiteX55" fmla="*/ 892701 w 1461050"/>
              <a:gd name="connsiteY55" fmla="*/ 188723 h 345781"/>
              <a:gd name="connsiteX56" fmla="*/ 850148 w 1461050"/>
              <a:gd name="connsiteY56" fmla="*/ 188723 h 345781"/>
              <a:gd name="connsiteX57" fmla="*/ 831337 w 1461050"/>
              <a:gd name="connsiteY57" fmla="*/ 207468 h 345781"/>
              <a:gd name="connsiteX58" fmla="*/ 831337 w 1461050"/>
              <a:gd name="connsiteY58" fmla="*/ 345599 h 345781"/>
              <a:gd name="connsiteX59" fmla="*/ 796637 w 1461050"/>
              <a:gd name="connsiteY59" fmla="*/ 345599 h 345781"/>
              <a:gd name="connsiteX60" fmla="*/ 796637 w 1461050"/>
              <a:gd name="connsiteY60" fmla="*/ 207468 h 345781"/>
              <a:gd name="connsiteX61" fmla="*/ 777826 w 1461050"/>
              <a:gd name="connsiteY61" fmla="*/ 188723 h 345781"/>
              <a:gd name="connsiteX62" fmla="*/ 735273 w 1461050"/>
              <a:gd name="connsiteY62" fmla="*/ 188723 h 345781"/>
              <a:gd name="connsiteX63" fmla="*/ 716462 w 1461050"/>
              <a:gd name="connsiteY63" fmla="*/ 207468 h 345781"/>
              <a:gd name="connsiteX64" fmla="*/ 716462 w 1461050"/>
              <a:gd name="connsiteY64" fmla="*/ 345599 h 345781"/>
              <a:gd name="connsiteX65" fmla="*/ 681762 w 1461050"/>
              <a:gd name="connsiteY65" fmla="*/ 345599 h 345781"/>
              <a:gd name="connsiteX66" fmla="*/ 681762 w 1461050"/>
              <a:gd name="connsiteY66" fmla="*/ 207468 h 345781"/>
              <a:gd name="connsiteX67" fmla="*/ 732168 w 1461050"/>
              <a:gd name="connsiteY67" fmla="*/ 157239 h 345781"/>
              <a:gd name="connsiteX68" fmla="*/ 536936 w 1461050"/>
              <a:gd name="connsiteY68" fmla="*/ 157239 h 345781"/>
              <a:gd name="connsiteX69" fmla="*/ 590447 w 1461050"/>
              <a:gd name="connsiteY69" fmla="*/ 157239 h 345781"/>
              <a:gd name="connsiteX70" fmla="*/ 653455 w 1461050"/>
              <a:gd name="connsiteY70" fmla="*/ 220026 h 345781"/>
              <a:gd name="connsiteX71" fmla="*/ 653455 w 1461050"/>
              <a:gd name="connsiteY71" fmla="*/ 282812 h 345781"/>
              <a:gd name="connsiteX72" fmla="*/ 590447 w 1461050"/>
              <a:gd name="connsiteY72" fmla="*/ 345599 h 345781"/>
              <a:gd name="connsiteX73" fmla="*/ 536936 w 1461050"/>
              <a:gd name="connsiteY73" fmla="*/ 345599 h 345781"/>
              <a:gd name="connsiteX74" fmla="*/ 473928 w 1461050"/>
              <a:gd name="connsiteY74" fmla="*/ 282812 h 345781"/>
              <a:gd name="connsiteX75" fmla="*/ 473928 w 1461050"/>
              <a:gd name="connsiteY75" fmla="*/ 220026 h 345781"/>
              <a:gd name="connsiteX76" fmla="*/ 536936 w 1461050"/>
              <a:gd name="connsiteY76" fmla="*/ 157239 h 345781"/>
              <a:gd name="connsiteX77" fmla="*/ 424983 w 1461050"/>
              <a:gd name="connsiteY77" fmla="*/ 157239 h 345781"/>
              <a:gd name="connsiteX78" fmla="*/ 459683 w 1461050"/>
              <a:gd name="connsiteY78" fmla="*/ 157239 h 345781"/>
              <a:gd name="connsiteX79" fmla="*/ 459683 w 1461050"/>
              <a:gd name="connsiteY79" fmla="*/ 188723 h 345781"/>
              <a:gd name="connsiteX80" fmla="*/ 428270 w 1461050"/>
              <a:gd name="connsiteY80" fmla="*/ 188723 h 345781"/>
              <a:gd name="connsiteX81" fmla="*/ 409459 w 1461050"/>
              <a:gd name="connsiteY81" fmla="*/ 207468 h 345781"/>
              <a:gd name="connsiteX82" fmla="*/ 409459 w 1461050"/>
              <a:gd name="connsiteY82" fmla="*/ 345599 h 345781"/>
              <a:gd name="connsiteX83" fmla="*/ 374759 w 1461050"/>
              <a:gd name="connsiteY83" fmla="*/ 345599 h 345781"/>
              <a:gd name="connsiteX84" fmla="*/ 374759 w 1461050"/>
              <a:gd name="connsiteY84" fmla="*/ 207468 h 345781"/>
              <a:gd name="connsiteX85" fmla="*/ 424983 w 1461050"/>
              <a:gd name="connsiteY85" fmla="*/ 157239 h 345781"/>
              <a:gd name="connsiteX86" fmla="*/ 229933 w 1461050"/>
              <a:gd name="connsiteY86" fmla="*/ 157239 h 345781"/>
              <a:gd name="connsiteX87" fmla="*/ 283444 w 1461050"/>
              <a:gd name="connsiteY87" fmla="*/ 157239 h 345781"/>
              <a:gd name="connsiteX88" fmla="*/ 346452 w 1461050"/>
              <a:gd name="connsiteY88" fmla="*/ 220026 h 345781"/>
              <a:gd name="connsiteX89" fmla="*/ 346452 w 1461050"/>
              <a:gd name="connsiteY89" fmla="*/ 282812 h 345781"/>
              <a:gd name="connsiteX90" fmla="*/ 283444 w 1461050"/>
              <a:gd name="connsiteY90" fmla="*/ 345599 h 345781"/>
              <a:gd name="connsiteX91" fmla="*/ 229933 w 1461050"/>
              <a:gd name="connsiteY91" fmla="*/ 345599 h 345781"/>
              <a:gd name="connsiteX92" fmla="*/ 166925 w 1461050"/>
              <a:gd name="connsiteY92" fmla="*/ 282812 h 345781"/>
              <a:gd name="connsiteX93" fmla="*/ 166925 w 1461050"/>
              <a:gd name="connsiteY93" fmla="*/ 220026 h 345781"/>
              <a:gd name="connsiteX94" fmla="*/ 229933 w 1461050"/>
              <a:gd name="connsiteY94" fmla="*/ 157239 h 345781"/>
              <a:gd name="connsiteX95" fmla="*/ 63008 w 1461050"/>
              <a:gd name="connsiteY95" fmla="*/ 157239 h 345781"/>
              <a:gd name="connsiteX96" fmla="*/ 147931 w 1461050"/>
              <a:gd name="connsiteY96" fmla="*/ 157239 h 345781"/>
              <a:gd name="connsiteX97" fmla="*/ 147931 w 1461050"/>
              <a:gd name="connsiteY97" fmla="*/ 188905 h 345781"/>
              <a:gd name="connsiteX98" fmla="*/ 63008 w 1461050"/>
              <a:gd name="connsiteY98" fmla="*/ 188905 h 345781"/>
              <a:gd name="connsiteX99" fmla="*/ 34700 w 1461050"/>
              <a:gd name="connsiteY99" fmla="*/ 217114 h 345781"/>
              <a:gd name="connsiteX100" fmla="*/ 34700 w 1461050"/>
              <a:gd name="connsiteY100" fmla="*/ 286088 h 345781"/>
              <a:gd name="connsiteX101" fmla="*/ 63008 w 1461050"/>
              <a:gd name="connsiteY101" fmla="*/ 314297 h 345781"/>
              <a:gd name="connsiteX102" fmla="*/ 147931 w 1461050"/>
              <a:gd name="connsiteY102" fmla="*/ 314297 h 345781"/>
              <a:gd name="connsiteX103" fmla="*/ 147931 w 1461050"/>
              <a:gd name="connsiteY103" fmla="*/ 345599 h 345781"/>
              <a:gd name="connsiteX104" fmla="*/ 63008 w 1461050"/>
              <a:gd name="connsiteY104" fmla="*/ 345599 h 345781"/>
              <a:gd name="connsiteX105" fmla="*/ 0 w 1461050"/>
              <a:gd name="connsiteY105" fmla="*/ 282812 h 345781"/>
              <a:gd name="connsiteX106" fmla="*/ 0 w 1461050"/>
              <a:gd name="connsiteY106" fmla="*/ 220026 h 345781"/>
              <a:gd name="connsiteX107" fmla="*/ 63008 w 1461050"/>
              <a:gd name="connsiteY107" fmla="*/ 157239 h 345781"/>
              <a:gd name="connsiteX108" fmla="*/ 1375944 w 1461050"/>
              <a:gd name="connsiteY108" fmla="*/ 119567 h 345781"/>
              <a:gd name="connsiteX109" fmla="*/ 1410644 w 1461050"/>
              <a:gd name="connsiteY109" fmla="*/ 119567 h 345781"/>
              <a:gd name="connsiteX110" fmla="*/ 1410644 w 1461050"/>
              <a:gd name="connsiteY110" fmla="*/ 157239 h 345781"/>
              <a:gd name="connsiteX111" fmla="*/ 1461050 w 1461050"/>
              <a:gd name="connsiteY111" fmla="*/ 157239 h 345781"/>
              <a:gd name="connsiteX112" fmla="*/ 1461050 w 1461050"/>
              <a:gd name="connsiteY112" fmla="*/ 188723 h 345781"/>
              <a:gd name="connsiteX113" fmla="*/ 1461050 w 1461050"/>
              <a:gd name="connsiteY113" fmla="*/ 188905 h 345781"/>
              <a:gd name="connsiteX114" fmla="*/ 1410827 w 1461050"/>
              <a:gd name="connsiteY114" fmla="*/ 188905 h 345781"/>
              <a:gd name="connsiteX115" fmla="*/ 1410827 w 1461050"/>
              <a:gd name="connsiteY115" fmla="*/ 295552 h 345781"/>
              <a:gd name="connsiteX116" fmla="*/ 1429638 w 1461050"/>
              <a:gd name="connsiteY116" fmla="*/ 314297 h 345781"/>
              <a:gd name="connsiteX117" fmla="*/ 1461050 w 1461050"/>
              <a:gd name="connsiteY117" fmla="*/ 314297 h 345781"/>
              <a:gd name="connsiteX118" fmla="*/ 1461050 w 1461050"/>
              <a:gd name="connsiteY118" fmla="*/ 345599 h 345781"/>
              <a:gd name="connsiteX119" fmla="*/ 1426350 w 1461050"/>
              <a:gd name="connsiteY119" fmla="*/ 345599 h 345781"/>
              <a:gd name="connsiteX120" fmla="*/ 1375944 w 1461050"/>
              <a:gd name="connsiteY120" fmla="*/ 295370 h 345781"/>
              <a:gd name="connsiteX121" fmla="*/ 340242 w 1461050"/>
              <a:gd name="connsiteY121" fmla="*/ 20018 h 345781"/>
              <a:gd name="connsiteX122" fmla="*/ 340242 w 1461050"/>
              <a:gd name="connsiteY122" fmla="*/ 87355 h 345781"/>
              <a:gd name="connsiteX123" fmla="*/ 363984 w 1461050"/>
              <a:gd name="connsiteY123" fmla="*/ 87355 h 345781"/>
              <a:gd name="connsiteX124" fmla="*/ 386813 w 1461050"/>
              <a:gd name="connsiteY124" fmla="*/ 54050 h 345781"/>
              <a:gd name="connsiteX125" fmla="*/ 363984 w 1461050"/>
              <a:gd name="connsiteY125" fmla="*/ 20018 h 345781"/>
              <a:gd name="connsiteX126" fmla="*/ 152131 w 1461050"/>
              <a:gd name="connsiteY126" fmla="*/ 16378 h 345781"/>
              <a:gd name="connsiteX127" fmla="*/ 135877 w 1461050"/>
              <a:gd name="connsiteY127" fmla="*/ 63332 h 345781"/>
              <a:gd name="connsiteX128" fmla="*/ 168203 w 1461050"/>
              <a:gd name="connsiteY128" fmla="*/ 63332 h 345781"/>
              <a:gd name="connsiteX129" fmla="*/ 516298 w 1461050"/>
              <a:gd name="connsiteY129" fmla="*/ 2729 h 345781"/>
              <a:gd name="connsiteX130" fmla="*/ 537666 w 1461050"/>
              <a:gd name="connsiteY130" fmla="*/ 2729 h 345781"/>
              <a:gd name="connsiteX131" fmla="*/ 537666 w 1461050"/>
              <a:gd name="connsiteY131" fmla="*/ 104644 h 345781"/>
              <a:gd name="connsiteX132" fmla="*/ 516298 w 1461050"/>
              <a:gd name="connsiteY132" fmla="*/ 104644 h 345781"/>
              <a:gd name="connsiteX133" fmla="*/ 407998 w 1461050"/>
              <a:gd name="connsiteY133" fmla="*/ 2729 h 345781"/>
              <a:gd name="connsiteX134" fmla="*/ 430827 w 1461050"/>
              <a:gd name="connsiteY134" fmla="*/ 2729 h 345781"/>
              <a:gd name="connsiteX135" fmla="*/ 458222 w 1461050"/>
              <a:gd name="connsiteY135" fmla="*/ 87173 h 345781"/>
              <a:gd name="connsiteX136" fmla="*/ 485616 w 1461050"/>
              <a:gd name="connsiteY136" fmla="*/ 2729 h 345781"/>
              <a:gd name="connsiteX137" fmla="*/ 508445 w 1461050"/>
              <a:gd name="connsiteY137" fmla="*/ 2729 h 345781"/>
              <a:gd name="connsiteX138" fmla="*/ 474658 w 1461050"/>
              <a:gd name="connsiteY138" fmla="*/ 104644 h 345781"/>
              <a:gd name="connsiteX139" fmla="*/ 441785 w 1461050"/>
              <a:gd name="connsiteY139" fmla="*/ 104644 h 345781"/>
              <a:gd name="connsiteX140" fmla="*/ 318874 w 1461050"/>
              <a:gd name="connsiteY140" fmla="*/ 2729 h 345781"/>
              <a:gd name="connsiteX141" fmla="*/ 363984 w 1461050"/>
              <a:gd name="connsiteY141" fmla="*/ 2729 h 345781"/>
              <a:gd name="connsiteX142" fmla="*/ 408363 w 1461050"/>
              <a:gd name="connsiteY142" fmla="*/ 54050 h 345781"/>
              <a:gd name="connsiteX143" fmla="*/ 363801 w 1461050"/>
              <a:gd name="connsiteY143" fmla="*/ 104644 h 345781"/>
              <a:gd name="connsiteX144" fmla="*/ 318874 w 1461050"/>
              <a:gd name="connsiteY144" fmla="*/ 104644 h 345781"/>
              <a:gd name="connsiteX145" fmla="*/ 211121 w 1461050"/>
              <a:gd name="connsiteY145" fmla="*/ 2729 h 345781"/>
              <a:gd name="connsiteX146" fmla="*/ 245638 w 1461050"/>
              <a:gd name="connsiteY146" fmla="*/ 2729 h 345781"/>
              <a:gd name="connsiteX147" fmla="*/ 280704 w 1461050"/>
              <a:gd name="connsiteY147" fmla="*/ 79711 h 345781"/>
              <a:gd name="connsiteX148" fmla="*/ 280704 w 1461050"/>
              <a:gd name="connsiteY148" fmla="*/ 2729 h 345781"/>
              <a:gd name="connsiteX149" fmla="*/ 301706 w 1461050"/>
              <a:gd name="connsiteY149" fmla="*/ 2729 h 345781"/>
              <a:gd name="connsiteX150" fmla="*/ 301706 w 1461050"/>
              <a:gd name="connsiteY150" fmla="*/ 104644 h 345781"/>
              <a:gd name="connsiteX151" fmla="*/ 271755 w 1461050"/>
              <a:gd name="connsiteY151" fmla="*/ 104644 h 345781"/>
              <a:gd name="connsiteX152" fmla="*/ 232124 w 1461050"/>
              <a:gd name="connsiteY152" fmla="*/ 18926 h 345781"/>
              <a:gd name="connsiteX153" fmla="*/ 232124 w 1461050"/>
              <a:gd name="connsiteY153" fmla="*/ 104644 h 345781"/>
              <a:gd name="connsiteX154" fmla="*/ 211121 w 1461050"/>
              <a:gd name="connsiteY154" fmla="*/ 104644 h 345781"/>
              <a:gd name="connsiteX155" fmla="*/ 134599 w 1461050"/>
              <a:gd name="connsiteY155" fmla="*/ 2729 h 345781"/>
              <a:gd name="connsiteX156" fmla="*/ 169299 w 1461050"/>
              <a:gd name="connsiteY156" fmla="*/ 2729 h 345781"/>
              <a:gd name="connsiteX157" fmla="*/ 204546 w 1461050"/>
              <a:gd name="connsiteY157" fmla="*/ 104644 h 345781"/>
              <a:gd name="connsiteX158" fmla="*/ 182448 w 1461050"/>
              <a:gd name="connsiteY158" fmla="*/ 104644 h 345781"/>
              <a:gd name="connsiteX159" fmla="*/ 174412 w 1461050"/>
              <a:gd name="connsiteY159" fmla="*/ 81167 h 345781"/>
              <a:gd name="connsiteX160" fmla="*/ 129850 w 1461050"/>
              <a:gd name="connsiteY160" fmla="*/ 81167 h 345781"/>
              <a:gd name="connsiteX161" fmla="*/ 121814 w 1461050"/>
              <a:gd name="connsiteY161" fmla="*/ 104644 h 345781"/>
              <a:gd name="connsiteX162" fmla="*/ 99716 w 1461050"/>
              <a:gd name="connsiteY162" fmla="*/ 104644 h 345781"/>
              <a:gd name="connsiteX163" fmla="*/ 615468 w 1461050"/>
              <a:gd name="connsiteY163" fmla="*/ 2547 h 345781"/>
              <a:gd name="connsiteX164" fmla="*/ 646698 w 1461050"/>
              <a:gd name="connsiteY164" fmla="*/ 2547 h 345781"/>
              <a:gd name="connsiteX165" fmla="*/ 598300 w 1461050"/>
              <a:gd name="connsiteY165" fmla="*/ 50229 h 345781"/>
              <a:gd name="connsiteX166" fmla="*/ 650533 w 1461050"/>
              <a:gd name="connsiteY166" fmla="*/ 104462 h 345781"/>
              <a:gd name="connsiteX167" fmla="*/ 620581 w 1461050"/>
              <a:gd name="connsiteY167" fmla="*/ 104462 h 345781"/>
              <a:gd name="connsiteX168" fmla="*/ 576750 w 1461050"/>
              <a:gd name="connsiteY168" fmla="*/ 58054 h 345781"/>
              <a:gd name="connsiteX169" fmla="*/ 576750 w 1461050"/>
              <a:gd name="connsiteY169" fmla="*/ 104644 h 345781"/>
              <a:gd name="connsiteX170" fmla="*/ 555382 w 1461050"/>
              <a:gd name="connsiteY170" fmla="*/ 104644 h 345781"/>
              <a:gd name="connsiteX171" fmla="*/ 555382 w 1461050"/>
              <a:gd name="connsiteY171" fmla="*/ 2729 h 345781"/>
              <a:gd name="connsiteX172" fmla="*/ 576750 w 1461050"/>
              <a:gd name="connsiteY172" fmla="*/ 2729 h 345781"/>
              <a:gd name="connsiteX173" fmla="*/ 576750 w 1461050"/>
              <a:gd name="connsiteY173" fmla="*/ 43859 h 345781"/>
              <a:gd name="connsiteX174" fmla="*/ 50954 w 1461050"/>
              <a:gd name="connsiteY174" fmla="*/ 0 h 345781"/>
              <a:gd name="connsiteX175" fmla="*/ 97708 w 1461050"/>
              <a:gd name="connsiteY175" fmla="*/ 34942 h 345781"/>
              <a:gd name="connsiteX176" fmla="*/ 75244 w 1461050"/>
              <a:gd name="connsiteY176" fmla="*/ 34942 h 345781"/>
              <a:gd name="connsiteX177" fmla="*/ 51319 w 1461050"/>
              <a:gd name="connsiteY177" fmla="*/ 15287 h 345781"/>
              <a:gd name="connsiteX178" fmla="*/ 29404 w 1461050"/>
              <a:gd name="connsiteY178" fmla="*/ 30028 h 345781"/>
              <a:gd name="connsiteX179" fmla="*/ 44745 w 1461050"/>
              <a:gd name="connsiteY179" fmla="*/ 42950 h 345781"/>
              <a:gd name="connsiteX180" fmla="*/ 63556 w 1461050"/>
              <a:gd name="connsiteY180" fmla="*/ 44588 h 345781"/>
              <a:gd name="connsiteX181" fmla="*/ 98621 w 1461050"/>
              <a:gd name="connsiteY181" fmla="*/ 72614 h 345781"/>
              <a:gd name="connsiteX182" fmla="*/ 53693 w 1461050"/>
              <a:gd name="connsiteY182" fmla="*/ 106464 h 345781"/>
              <a:gd name="connsiteX183" fmla="*/ 6209 w 1461050"/>
              <a:gd name="connsiteY183" fmla="*/ 68064 h 345781"/>
              <a:gd name="connsiteX184" fmla="*/ 29769 w 1461050"/>
              <a:gd name="connsiteY184" fmla="*/ 67882 h 345781"/>
              <a:gd name="connsiteX185" fmla="*/ 53693 w 1461050"/>
              <a:gd name="connsiteY185" fmla="*/ 90449 h 345781"/>
              <a:gd name="connsiteX186" fmla="*/ 76157 w 1461050"/>
              <a:gd name="connsiteY186" fmla="*/ 74434 h 345781"/>
              <a:gd name="connsiteX187" fmla="*/ 58442 w 1461050"/>
              <a:gd name="connsiteY187" fmla="*/ 61513 h 345781"/>
              <a:gd name="connsiteX188" fmla="*/ 37622 w 1461050"/>
              <a:gd name="connsiteY188" fmla="*/ 59511 h 345781"/>
              <a:gd name="connsiteX189" fmla="*/ 6392 w 1461050"/>
              <a:gd name="connsiteY189" fmla="*/ 31484 h 345781"/>
              <a:gd name="connsiteX190" fmla="*/ 50954 w 1461050"/>
              <a:gd name="connsiteY190" fmla="*/ 0 h 34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461050" h="345781">
                <a:moveTo>
                  <a:pt x="536936" y="188723"/>
                </a:moveTo>
                <a:cubicBezTo>
                  <a:pt x="521230" y="188723"/>
                  <a:pt x="508628" y="201281"/>
                  <a:pt x="508628" y="216932"/>
                </a:cubicBezTo>
                <a:lnTo>
                  <a:pt x="508628" y="285906"/>
                </a:lnTo>
                <a:cubicBezTo>
                  <a:pt x="508628" y="301557"/>
                  <a:pt x="521230" y="314115"/>
                  <a:pt x="536936" y="314115"/>
                </a:cubicBezTo>
                <a:lnTo>
                  <a:pt x="590447" y="314115"/>
                </a:lnTo>
                <a:cubicBezTo>
                  <a:pt x="606153" y="314115"/>
                  <a:pt x="618755" y="301557"/>
                  <a:pt x="618755" y="285906"/>
                </a:cubicBezTo>
                <a:lnTo>
                  <a:pt x="618755" y="216932"/>
                </a:lnTo>
                <a:cubicBezTo>
                  <a:pt x="618755" y="201281"/>
                  <a:pt x="606153" y="188723"/>
                  <a:pt x="590447" y="188723"/>
                </a:cubicBezTo>
                <a:close/>
                <a:moveTo>
                  <a:pt x="229933" y="188723"/>
                </a:moveTo>
                <a:cubicBezTo>
                  <a:pt x="214227" y="188723"/>
                  <a:pt x="201625" y="201281"/>
                  <a:pt x="201625" y="216932"/>
                </a:cubicBezTo>
                <a:lnTo>
                  <a:pt x="201625" y="285906"/>
                </a:lnTo>
                <a:cubicBezTo>
                  <a:pt x="201625" y="301557"/>
                  <a:pt x="214227" y="314115"/>
                  <a:pt x="229933" y="314115"/>
                </a:cubicBezTo>
                <a:lnTo>
                  <a:pt x="283444" y="314115"/>
                </a:lnTo>
                <a:cubicBezTo>
                  <a:pt x="299150" y="314115"/>
                  <a:pt x="311752" y="301557"/>
                  <a:pt x="311752" y="285906"/>
                </a:cubicBezTo>
                <a:lnTo>
                  <a:pt x="311752" y="216932"/>
                </a:lnTo>
                <a:cubicBezTo>
                  <a:pt x="311752" y="201281"/>
                  <a:pt x="299150" y="188723"/>
                  <a:pt x="283444" y="188723"/>
                </a:cubicBezTo>
                <a:close/>
                <a:moveTo>
                  <a:pt x="1245180" y="157239"/>
                </a:moveTo>
                <a:lnTo>
                  <a:pt x="1284628" y="157239"/>
                </a:lnTo>
                <a:cubicBezTo>
                  <a:pt x="1319511" y="157239"/>
                  <a:pt x="1347636" y="185448"/>
                  <a:pt x="1347636" y="220026"/>
                </a:cubicBezTo>
                <a:lnTo>
                  <a:pt x="1347636" y="345599"/>
                </a:lnTo>
                <a:lnTo>
                  <a:pt x="1312936" y="345599"/>
                </a:lnTo>
                <a:lnTo>
                  <a:pt x="1312936" y="216932"/>
                </a:lnTo>
                <a:cubicBezTo>
                  <a:pt x="1312936" y="201281"/>
                  <a:pt x="1300335" y="188723"/>
                  <a:pt x="1284628" y="188723"/>
                </a:cubicBezTo>
                <a:lnTo>
                  <a:pt x="1245180" y="188723"/>
                </a:lnTo>
                <a:cubicBezTo>
                  <a:pt x="1229474" y="188723"/>
                  <a:pt x="1216872" y="201281"/>
                  <a:pt x="1216872" y="216932"/>
                </a:cubicBezTo>
                <a:lnTo>
                  <a:pt x="1216872" y="345599"/>
                </a:lnTo>
                <a:lnTo>
                  <a:pt x="1182172" y="345599"/>
                </a:lnTo>
                <a:lnTo>
                  <a:pt x="1182172" y="220026"/>
                </a:lnTo>
                <a:cubicBezTo>
                  <a:pt x="1182172" y="185266"/>
                  <a:pt x="1210480" y="157239"/>
                  <a:pt x="1245180" y="157239"/>
                </a:cubicBezTo>
                <a:close/>
                <a:moveTo>
                  <a:pt x="1037528" y="157239"/>
                </a:moveTo>
                <a:lnTo>
                  <a:pt x="1091039" y="157239"/>
                </a:lnTo>
                <a:cubicBezTo>
                  <a:pt x="1125921" y="157239"/>
                  <a:pt x="1154047" y="185448"/>
                  <a:pt x="1154047" y="220208"/>
                </a:cubicBezTo>
                <a:lnTo>
                  <a:pt x="1154047" y="345781"/>
                </a:lnTo>
                <a:lnTo>
                  <a:pt x="1119347" y="345781"/>
                </a:lnTo>
                <a:lnTo>
                  <a:pt x="1119347" y="217114"/>
                </a:lnTo>
                <a:cubicBezTo>
                  <a:pt x="1119347" y="201463"/>
                  <a:pt x="1106745" y="188905"/>
                  <a:pt x="1091039" y="188905"/>
                </a:cubicBezTo>
                <a:lnTo>
                  <a:pt x="1037528" y="188905"/>
                </a:lnTo>
                <a:cubicBezTo>
                  <a:pt x="1021822" y="188905"/>
                  <a:pt x="1009220" y="201463"/>
                  <a:pt x="1009220" y="217114"/>
                </a:cubicBezTo>
                <a:lnTo>
                  <a:pt x="1009220" y="286088"/>
                </a:lnTo>
                <a:cubicBezTo>
                  <a:pt x="1009220" y="301739"/>
                  <a:pt x="1021822" y="314297"/>
                  <a:pt x="1037528" y="314297"/>
                </a:cubicBezTo>
                <a:lnTo>
                  <a:pt x="1108389" y="314297"/>
                </a:lnTo>
                <a:cubicBezTo>
                  <a:pt x="1108389" y="331586"/>
                  <a:pt x="1094326" y="345599"/>
                  <a:pt x="1076976" y="345599"/>
                </a:cubicBezTo>
                <a:lnTo>
                  <a:pt x="1037528" y="345599"/>
                </a:lnTo>
                <a:cubicBezTo>
                  <a:pt x="1002645" y="345599"/>
                  <a:pt x="974520" y="317391"/>
                  <a:pt x="974520" y="282812"/>
                </a:cubicBezTo>
                <a:lnTo>
                  <a:pt x="974520" y="220026"/>
                </a:lnTo>
                <a:cubicBezTo>
                  <a:pt x="974520" y="185266"/>
                  <a:pt x="1002828" y="157239"/>
                  <a:pt x="1037528" y="157239"/>
                </a:cubicBezTo>
                <a:close/>
                <a:moveTo>
                  <a:pt x="732168" y="157239"/>
                </a:moveTo>
                <a:lnTo>
                  <a:pt x="777826" y="157239"/>
                </a:lnTo>
                <a:cubicBezTo>
                  <a:pt x="792071" y="157239"/>
                  <a:pt x="804856" y="163063"/>
                  <a:pt x="813987" y="172526"/>
                </a:cubicBezTo>
                <a:cubicBezTo>
                  <a:pt x="823119" y="163063"/>
                  <a:pt x="835903" y="157239"/>
                  <a:pt x="850148" y="157239"/>
                </a:cubicBezTo>
                <a:lnTo>
                  <a:pt x="895806" y="157239"/>
                </a:lnTo>
                <a:cubicBezTo>
                  <a:pt x="923749" y="157239"/>
                  <a:pt x="946212" y="179806"/>
                  <a:pt x="946212" y="207468"/>
                </a:cubicBezTo>
                <a:lnTo>
                  <a:pt x="946212" y="345599"/>
                </a:lnTo>
                <a:lnTo>
                  <a:pt x="911512" y="345599"/>
                </a:lnTo>
                <a:lnTo>
                  <a:pt x="911512" y="207468"/>
                </a:lnTo>
                <a:cubicBezTo>
                  <a:pt x="911512" y="197095"/>
                  <a:pt x="903111" y="188723"/>
                  <a:pt x="892701" y="188723"/>
                </a:cubicBezTo>
                <a:lnTo>
                  <a:pt x="850148" y="188723"/>
                </a:lnTo>
                <a:cubicBezTo>
                  <a:pt x="839738" y="188723"/>
                  <a:pt x="831337" y="197095"/>
                  <a:pt x="831337" y="207468"/>
                </a:cubicBezTo>
                <a:lnTo>
                  <a:pt x="831337" y="345599"/>
                </a:lnTo>
                <a:lnTo>
                  <a:pt x="796637" y="345599"/>
                </a:lnTo>
                <a:lnTo>
                  <a:pt x="796637" y="207468"/>
                </a:lnTo>
                <a:cubicBezTo>
                  <a:pt x="796637" y="197095"/>
                  <a:pt x="788236" y="188723"/>
                  <a:pt x="777826" y="188723"/>
                </a:cubicBezTo>
                <a:lnTo>
                  <a:pt x="735273" y="188723"/>
                </a:lnTo>
                <a:cubicBezTo>
                  <a:pt x="724863" y="188723"/>
                  <a:pt x="716462" y="197095"/>
                  <a:pt x="716462" y="207468"/>
                </a:cubicBezTo>
                <a:lnTo>
                  <a:pt x="716462" y="345599"/>
                </a:lnTo>
                <a:lnTo>
                  <a:pt x="681762" y="345599"/>
                </a:lnTo>
                <a:lnTo>
                  <a:pt x="681762" y="207468"/>
                </a:lnTo>
                <a:cubicBezTo>
                  <a:pt x="681762" y="179806"/>
                  <a:pt x="704408" y="157239"/>
                  <a:pt x="732168" y="157239"/>
                </a:cubicBezTo>
                <a:close/>
                <a:moveTo>
                  <a:pt x="536936" y="157239"/>
                </a:moveTo>
                <a:lnTo>
                  <a:pt x="590447" y="157239"/>
                </a:lnTo>
                <a:cubicBezTo>
                  <a:pt x="625147" y="157239"/>
                  <a:pt x="653455" y="185448"/>
                  <a:pt x="653455" y="220026"/>
                </a:cubicBezTo>
                <a:lnTo>
                  <a:pt x="653455" y="282812"/>
                </a:lnTo>
                <a:cubicBezTo>
                  <a:pt x="653455" y="317573"/>
                  <a:pt x="625147" y="345599"/>
                  <a:pt x="590447" y="345599"/>
                </a:cubicBezTo>
                <a:lnTo>
                  <a:pt x="536936" y="345599"/>
                </a:lnTo>
                <a:cubicBezTo>
                  <a:pt x="502053" y="345599"/>
                  <a:pt x="473928" y="317391"/>
                  <a:pt x="473928" y="282812"/>
                </a:cubicBezTo>
                <a:lnTo>
                  <a:pt x="473928" y="220026"/>
                </a:lnTo>
                <a:cubicBezTo>
                  <a:pt x="473928" y="185266"/>
                  <a:pt x="502236" y="157239"/>
                  <a:pt x="536936" y="157239"/>
                </a:cubicBezTo>
                <a:close/>
                <a:moveTo>
                  <a:pt x="424983" y="157239"/>
                </a:moveTo>
                <a:lnTo>
                  <a:pt x="459683" y="157239"/>
                </a:lnTo>
                <a:lnTo>
                  <a:pt x="459683" y="188723"/>
                </a:lnTo>
                <a:lnTo>
                  <a:pt x="428270" y="188723"/>
                </a:lnTo>
                <a:cubicBezTo>
                  <a:pt x="417860" y="188723"/>
                  <a:pt x="409459" y="197095"/>
                  <a:pt x="409459" y="207468"/>
                </a:cubicBezTo>
                <a:lnTo>
                  <a:pt x="409459" y="345599"/>
                </a:lnTo>
                <a:lnTo>
                  <a:pt x="374759" y="345599"/>
                </a:lnTo>
                <a:lnTo>
                  <a:pt x="374759" y="207468"/>
                </a:lnTo>
                <a:cubicBezTo>
                  <a:pt x="374759" y="179806"/>
                  <a:pt x="397223" y="157239"/>
                  <a:pt x="424983" y="157239"/>
                </a:cubicBezTo>
                <a:close/>
                <a:moveTo>
                  <a:pt x="229933" y="157239"/>
                </a:moveTo>
                <a:lnTo>
                  <a:pt x="283444" y="157239"/>
                </a:lnTo>
                <a:cubicBezTo>
                  <a:pt x="318144" y="157239"/>
                  <a:pt x="346452" y="185448"/>
                  <a:pt x="346452" y="220026"/>
                </a:cubicBezTo>
                <a:lnTo>
                  <a:pt x="346452" y="282812"/>
                </a:lnTo>
                <a:cubicBezTo>
                  <a:pt x="346452" y="317573"/>
                  <a:pt x="318144" y="345599"/>
                  <a:pt x="283444" y="345599"/>
                </a:cubicBezTo>
                <a:lnTo>
                  <a:pt x="229933" y="345599"/>
                </a:lnTo>
                <a:cubicBezTo>
                  <a:pt x="195050" y="345599"/>
                  <a:pt x="166925" y="317391"/>
                  <a:pt x="166925" y="282812"/>
                </a:cubicBezTo>
                <a:lnTo>
                  <a:pt x="166925" y="220026"/>
                </a:lnTo>
                <a:cubicBezTo>
                  <a:pt x="166925" y="185266"/>
                  <a:pt x="195233" y="157239"/>
                  <a:pt x="229933" y="157239"/>
                </a:cubicBezTo>
                <a:close/>
                <a:moveTo>
                  <a:pt x="63008" y="157239"/>
                </a:moveTo>
                <a:lnTo>
                  <a:pt x="147931" y="157239"/>
                </a:lnTo>
                <a:lnTo>
                  <a:pt x="147931" y="188905"/>
                </a:lnTo>
                <a:lnTo>
                  <a:pt x="63008" y="188905"/>
                </a:lnTo>
                <a:cubicBezTo>
                  <a:pt x="47302" y="188905"/>
                  <a:pt x="34700" y="201463"/>
                  <a:pt x="34700" y="217114"/>
                </a:cubicBezTo>
                <a:lnTo>
                  <a:pt x="34700" y="286088"/>
                </a:lnTo>
                <a:cubicBezTo>
                  <a:pt x="34700" y="301739"/>
                  <a:pt x="47302" y="314297"/>
                  <a:pt x="63008" y="314297"/>
                </a:cubicBezTo>
                <a:lnTo>
                  <a:pt x="147931" y="314297"/>
                </a:lnTo>
                <a:lnTo>
                  <a:pt x="147931" y="345599"/>
                </a:lnTo>
                <a:lnTo>
                  <a:pt x="63008" y="345599"/>
                </a:lnTo>
                <a:cubicBezTo>
                  <a:pt x="28125" y="345599"/>
                  <a:pt x="0" y="317391"/>
                  <a:pt x="0" y="282812"/>
                </a:cubicBezTo>
                <a:lnTo>
                  <a:pt x="0" y="220026"/>
                </a:lnTo>
                <a:cubicBezTo>
                  <a:pt x="0" y="185448"/>
                  <a:pt x="28125" y="157239"/>
                  <a:pt x="63008" y="157239"/>
                </a:cubicBezTo>
                <a:close/>
                <a:moveTo>
                  <a:pt x="1375944" y="119567"/>
                </a:moveTo>
                <a:lnTo>
                  <a:pt x="1410644" y="119567"/>
                </a:lnTo>
                <a:lnTo>
                  <a:pt x="1410644" y="157239"/>
                </a:lnTo>
                <a:lnTo>
                  <a:pt x="1461050" y="157239"/>
                </a:lnTo>
                <a:lnTo>
                  <a:pt x="1461050" y="188723"/>
                </a:lnTo>
                <a:lnTo>
                  <a:pt x="1461050" y="188905"/>
                </a:lnTo>
                <a:lnTo>
                  <a:pt x="1410827" y="188905"/>
                </a:lnTo>
                <a:lnTo>
                  <a:pt x="1410827" y="295552"/>
                </a:lnTo>
                <a:cubicBezTo>
                  <a:pt x="1410827" y="305925"/>
                  <a:pt x="1419228" y="314297"/>
                  <a:pt x="1429638" y="314297"/>
                </a:cubicBezTo>
                <a:lnTo>
                  <a:pt x="1461050" y="314297"/>
                </a:lnTo>
                <a:lnTo>
                  <a:pt x="1461050" y="345599"/>
                </a:lnTo>
                <a:lnTo>
                  <a:pt x="1426350" y="345599"/>
                </a:lnTo>
                <a:cubicBezTo>
                  <a:pt x="1398590" y="345599"/>
                  <a:pt x="1375944" y="323032"/>
                  <a:pt x="1375944" y="295370"/>
                </a:cubicBezTo>
                <a:close/>
                <a:moveTo>
                  <a:pt x="340242" y="20018"/>
                </a:moveTo>
                <a:lnTo>
                  <a:pt x="340242" y="87355"/>
                </a:lnTo>
                <a:lnTo>
                  <a:pt x="363984" y="87355"/>
                </a:lnTo>
                <a:cubicBezTo>
                  <a:pt x="380421" y="87355"/>
                  <a:pt x="386813" y="76799"/>
                  <a:pt x="386813" y="54050"/>
                </a:cubicBezTo>
                <a:cubicBezTo>
                  <a:pt x="386813" y="31302"/>
                  <a:pt x="380421" y="20018"/>
                  <a:pt x="363984" y="20018"/>
                </a:cubicBezTo>
                <a:close/>
                <a:moveTo>
                  <a:pt x="152131" y="16378"/>
                </a:moveTo>
                <a:lnTo>
                  <a:pt x="135877" y="63332"/>
                </a:lnTo>
                <a:lnTo>
                  <a:pt x="168203" y="63332"/>
                </a:lnTo>
                <a:close/>
                <a:moveTo>
                  <a:pt x="516298" y="2729"/>
                </a:moveTo>
                <a:lnTo>
                  <a:pt x="537666" y="2729"/>
                </a:lnTo>
                <a:lnTo>
                  <a:pt x="537666" y="104644"/>
                </a:lnTo>
                <a:lnTo>
                  <a:pt x="516298" y="104644"/>
                </a:lnTo>
                <a:close/>
                <a:moveTo>
                  <a:pt x="407998" y="2729"/>
                </a:moveTo>
                <a:lnTo>
                  <a:pt x="430827" y="2729"/>
                </a:lnTo>
                <a:lnTo>
                  <a:pt x="458222" y="87173"/>
                </a:lnTo>
                <a:lnTo>
                  <a:pt x="485616" y="2729"/>
                </a:lnTo>
                <a:lnTo>
                  <a:pt x="508445" y="2729"/>
                </a:lnTo>
                <a:lnTo>
                  <a:pt x="474658" y="104644"/>
                </a:lnTo>
                <a:lnTo>
                  <a:pt x="441785" y="104644"/>
                </a:lnTo>
                <a:close/>
                <a:moveTo>
                  <a:pt x="318874" y="2729"/>
                </a:moveTo>
                <a:lnTo>
                  <a:pt x="363984" y="2729"/>
                </a:lnTo>
                <a:cubicBezTo>
                  <a:pt x="394666" y="2729"/>
                  <a:pt x="408363" y="21838"/>
                  <a:pt x="408363" y="54050"/>
                </a:cubicBezTo>
                <a:cubicBezTo>
                  <a:pt x="408363" y="86263"/>
                  <a:pt x="394483" y="104644"/>
                  <a:pt x="363801" y="104644"/>
                </a:cubicBezTo>
                <a:lnTo>
                  <a:pt x="318874" y="104644"/>
                </a:lnTo>
                <a:close/>
                <a:moveTo>
                  <a:pt x="211121" y="2729"/>
                </a:moveTo>
                <a:lnTo>
                  <a:pt x="245638" y="2729"/>
                </a:lnTo>
                <a:lnTo>
                  <a:pt x="280704" y="79711"/>
                </a:lnTo>
                <a:lnTo>
                  <a:pt x="280704" y="2729"/>
                </a:lnTo>
                <a:lnTo>
                  <a:pt x="301706" y="2729"/>
                </a:lnTo>
                <a:lnTo>
                  <a:pt x="301706" y="104644"/>
                </a:lnTo>
                <a:lnTo>
                  <a:pt x="271755" y="104644"/>
                </a:lnTo>
                <a:lnTo>
                  <a:pt x="232124" y="18926"/>
                </a:lnTo>
                <a:lnTo>
                  <a:pt x="232124" y="104644"/>
                </a:lnTo>
                <a:lnTo>
                  <a:pt x="211121" y="104644"/>
                </a:lnTo>
                <a:close/>
                <a:moveTo>
                  <a:pt x="134599" y="2729"/>
                </a:moveTo>
                <a:lnTo>
                  <a:pt x="169299" y="2729"/>
                </a:lnTo>
                <a:lnTo>
                  <a:pt x="204546" y="104644"/>
                </a:lnTo>
                <a:lnTo>
                  <a:pt x="182448" y="104644"/>
                </a:lnTo>
                <a:lnTo>
                  <a:pt x="174412" y="81167"/>
                </a:lnTo>
                <a:lnTo>
                  <a:pt x="129850" y="81167"/>
                </a:lnTo>
                <a:lnTo>
                  <a:pt x="121814" y="104644"/>
                </a:lnTo>
                <a:lnTo>
                  <a:pt x="99716" y="104644"/>
                </a:lnTo>
                <a:close/>
                <a:moveTo>
                  <a:pt x="615468" y="2547"/>
                </a:moveTo>
                <a:lnTo>
                  <a:pt x="646698" y="2547"/>
                </a:lnTo>
                <a:lnTo>
                  <a:pt x="598300" y="50229"/>
                </a:lnTo>
                <a:lnTo>
                  <a:pt x="650533" y="104462"/>
                </a:lnTo>
                <a:lnTo>
                  <a:pt x="620581" y="104462"/>
                </a:lnTo>
                <a:lnTo>
                  <a:pt x="576750" y="58054"/>
                </a:lnTo>
                <a:lnTo>
                  <a:pt x="576750" y="104644"/>
                </a:lnTo>
                <a:lnTo>
                  <a:pt x="555382" y="104644"/>
                </a:lnTo>
                <a:lnTo>
                  <a:pt x="555382" y="2729"/>
                </a:lnTo>
                <a:lnTo>
                  <a:pt x="576750" y="2729"/>
                </a:lnTo>
                <a:lnTo>
                  <a:pt x="576750" y="43859"/>
                </a:lnTo>
                <a:close/>
                <a:moveTo>
                  <a:pt x="50954" y="0"/>
                </a:moveTo>
                <a:cubicBezTo>
                  <a:pt x="86567" y="0"/>
                  <a:pt x="97708" y="11283"/>
                  <a:pt x="97708" y="34942"/>
                </a:cubicBezTo>
                <a:lnTo>
                  <a:pt x="75244" y="34942"/>
                </a:lnTo>
                <a:cubicBezTo>
                  <a:pt x="75061" y="20383"/>
                  <a:pt x="65747" y="15287"/>
                  <a:pt x="51319" y="15287"/>
                </a:cubicBezTo>
                <a:cubicBezTo>
                  <a:pt x="36526" y="15287"/>
                  <a:pt x="29404" y="20019"/>
                  <a:pt x="29404" y="30028"/>
                </a:cubicBezTo>
                <a:cubicBezTo>
                  <a:pt x="29404" y="38582"/>
                  <a:pt x="33421" y="41858"/>
                  <a:pt x="44745" y="42950"/>
                </a:cubicBezTo>
                <a:lnTo>
                  <a:pt x="63556" y="44588"/>
                </a:lnTo>
                <a:cubicBezTo>
                  <a:pt x="82001" y="46408"/>
                  <a:pt x="98621" y="50593"/>
                  <a:pt x="98621" y="72614"/>
                </a:cubicBezTo>
                <a:cubicBezTo>
                  <a:pt x="98621" y="97183"/>
                  <a:pt x="79262" y="106464"/>
                  <a:pt x="53693" y="106464"/>
                </a:cubicBezTo>
                <a:cubicBezTo>
                  <a:pt x="23559" y="106464"/>
                  <a:pt x="5479" y="96273"/>
                  <a:pt x="6209" y="68064"/>
                </a:cubicBezTo>
                <a:lnTo>
                  <a:pt x="29769" y="67882"/>
                </a:lnTo>
                <a:cubicBezTo>
                  <a:pt x="29586" y="80076"/>
                  <a:pt x="32874" y="90449"/>
                  <a:pt x="53693" y="90449"/>
                </a:cubicBezTo>
                <a:cubicBezTo>
                  <a:pt x="69035" y="90449"/>
                  <a:pt x="76157" y="86809"/>
                  <a:pt x="76157" y="74434"/>
                </a:cubicBezTo>
                <a:cubicBezTo>
                  <a:pt x="76157" y="66973"/>
                  <a:pt x="73235" y="62969"/>
                  <a:pt x="58442" y="61513"/>
                </a:cubicBezTo>
                <a:lnTo>
                  <a:pt x="37622" y="59511"/>
                </a:lnTo>
                <a:cubicBezTo>
                  <a:pt x="19541" y="57691"/>
                  <a:pt x="6392" y="50775"/>
                  <a:pt x="6392" y="31484"/>
                </a:cubicBezTo>
                <a:cubicBezTo>
                  <a:pt x="6392" y="10737"/>
                  <a:pt x="22281" y="0"/>
                  <a:pt x="50954" y="0"/>
                </a:cubicBezTo>
                <a:close/>
              </a:path>
            </a:pathLst>
          </a:custGeom>
          <a:solidFill>
            <a:schemeClr val="tx1"/>
          </a:solidFill>
          <a:ln w="1822" cap="flat">
            <a:noFill/>
            <a:prstDash val="solid"/>
            <a:miter/>
          </a:ln>
        </p:spPr>
        <p:txBody>
          <a:bodyPr rtlCol="0" anchor="ctr"/>
          <a:lstStyle/>
          <a:p>
            <a:endParaRPr lang="en-GB" noProof="0"/>
          </a:p>
        </p:txBody>
      </p:sp>
    </p:spTree>
    <p:extLst>
      <p:ext uri="{BB962C8B-B14F-4D97-AF65-F5344CB8AC3E}">
        <p14:creationId xmlns:p14="http://schemas.microsoft.com/office/powerpoint/2010/main" val="330021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icture Content">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FD0D982-58CC-27C3-CC39-1FC713E3600A}"/>
              </a:ext>
            </a:extLst>
          </p:cNvPr>
          <p:cNvSpPr>
            <a:spLocks noGrp="1"/>
          </p:cNvSpPr>
          <p:nvPr>
            <p:ph type="pic" sz="quarter" idx="18" hasCustomPrompt="1"/>
          </p:nvPr>
        </p:nvSpPr>
        <p:spPr>
          <a:xfrm>
            <a:off x="234000" y="2718000"/>
            <a:ext cx="3553200" cy="1965600"/>
          </a:xfrm>
        </p:spPr>
        <p:txBody>
          <a:bodyPr/>
          <a:lstStyle>
            <a:lvl1pPr marL="0" indent="0">
              <a:buNone/>
              <a:defRPr sz="1000"/>
            </a:lvl1pPr>
          </a:lstStyle>
          <a:p>
            <a:r>
              <a:rPr lang="en-GB" noProof="0"/>
              <a:t>Click the icon to insert a picture</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79486FF0-A4E2-7F4F-BBF6-1C48DE1D6FF2}"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Text Placeholder 9">
            <a:extLst>
              <a:ext uri="{FF2B5EF4-FFF2-40B4-BE49-F238E27FC236}">
                <a16:creationId xmlns:a16="http://schemas.microsoft.com/office/drawing/2014/main" id="{345E8A02-C2A3-4712-98E2-66EA5DF8ACF5}"/>
              </a:ext>
            </a:extLst>
          </p:cNvPr>
          <p:cNvSpPr>
            <a:spLocks noGrp="1"/>
          </p:cNvSpPr>
          <p:nvPr>
            <p:ph type="body" sz="quarter" idx="17" hasCustomPrompt="1"/>
          </p:nvPr>
        </p:nvSpPr>
        <p:spPr>
          <a:xfrm>
            <a:off x="234002" y="637197"/>
            <a:ext cx="3549600" cy="1663091"/>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
        <p:nvSpPr>
          <p:cNvPr id="2" name="Freeform 1">
            <a:extLst>
              <a:ext uri="{FF2B5EF4-FFF2-40B4-BE49-F238E27FC236}">
                <a16:creationId xmlns:a16="http://schemas.microsoft.com/office/drawing/2014/main" id="{D17132B2-6F7B-985A-B24F-C8C4E9A4DE4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A2C26E21-EE4C-9C3E-C58F-0917FE00453A}"/>
              </a:ext>
            </a:extLst>
          </p:cNvPr>
          <p:cNvSpPr>
            <a:spLocks noGrp="1"/>
          </p:cNvSpPr>
          <p:nvPr>
            <p:ph type="body" sz="quarter" idx="20" hasCustomPrompt="1"/>
          </p:nvPr>
        </p:nvSpPr>
        <p:spPr>
          <a:xfrm>
            <a:off x="4633201" y="637199"/>
            <a:ext cx="3556800" cy="4042800"/>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7462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ntent">
    <p:bg>
      <p:bgPr>
        <a:solidFill>
          <a:schemeClr val="bg1"/>
        </a:solidFill>
        <a:effectLst/>
      </p:bgPr>
    </p:bg>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9316864A-0173-CD74-B0AE-422201792E10}"/>
              </a:ext>
            </a:extLst>
          </p:cNvPr>
          <p:cNvSpPr>
            <a:spLocks noGrp="1"/>
          </p:cNvSpPr>
          <p:nvPr>
            <p:ph sz="quarter" idx="17" hasCustomPrompt="1"/>
          </p:nvPr>
        </p:nvSpPr>
        <p:spPr>
          <a:xfrm>
            <a:off x="234000" y="2718000"/>
            <a:ext cx="3553200" cy="1965600"/>
          </a:xfrm>
        </p:spPr>
        <p:txBody>
          <a:bodyPr>
            <a:noAutofit/>
          </a:bodyPr>
          <a:lstStyle>
            <a:lvl1pPr marL="0" indent="0">
              <a:buNone/>
              <a:defRPr sz="1000"/>
            </a:lvl1pPr>
          </a:lstStyle>
          <a:p>
            <a:pPr lvl="0"/>
            <a:r>
              <a:rPr lang="en-GB" noProof="0"/>
              <a:t>Click on icon to add content</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E8C350BE-CE54-CE43-BBB5-824AEB35E887}"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6" name="Text Placeholder 9">
            <a:extLst>
              <a:ext uri="{FF2B5EF4-FFF2-40B4-BE49-F238E27FC236}">
                <a16:creationId xmlns:a16="http://schemas.microsoft.com/office/drawing/2014/main" id="{E1849A48-24E8-2152-E870-E31AA3BF7C73}"/>
              </a:ext>
            </a:extLst>
          </p:cNvPr>
          <p:cNvSpPr>
            <a:spLocks noGrp="1"/>
          </p:cNvSpPr>
          <p:nvPr>
            <p:ph type="body" sz="quarter" idx="18" hasCustomPrompt="1"/>
          </p:nvPr>
        </p:nvSpPr>
        <p:spPr>
          <a:xfrm>
            <a:off x="234002" y="637197"/>
            <a:ext cx="3549600" cy="1663091"/>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
        <p:nvSpPr>
          <p:cNvPr id="9" name="Freeform 8">
            <a:extLst>
              <a:ext uri="{FF2B5EF4-FFF2-40B4-BE49-F238E27FC236}">
                <a16:creationId xmlns:a16="http://schemas.microsoft.com/office/drawing/2014/main" id="{653502CB-D0F7-9C77-2D86-B6B70D30C5BB}"/>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DDF80BEA-F2E7-05B3-5FE8-4FF9C582DC59}"/>
              </a:ext>
            </a:extLst>
          </p:cNvPr>
          <p:cNvSpPr>
            <a:spLocks noGrp="1"/>
          </p:cNvSpPr>
          <p:nvPr>
            <p:ph type="body" sz="quarter" idx="20" hasCustomPrompt="1"/>
          </p:nvPr>
        </p:nvSpPr>
        <p:spPr>
          <a:xfrm>
            <a:off x="4633201" y="637199"/>
            <a:ext cx="3556800" cy="4042800"/>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761250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1/2 Picture">
    <p:bg>
      <p:bgPr>
        <a:solidFill>
          <a:schemeClr val="bg1"/>
        </a:solidFill>
        <a:effectLst/>
      </p:bgPr>
    </p:bg>
    <p:spTree>
      <p:nvGrpSpPr>
        <p:cNvPr id="1" name=""/>
        <p:cNvGrpSpPr/>
        <p:nvPr/>
      </p:nvGrpSpPr>
      <p:grpSpPr>
        <a:xfrm>
          <a:off x="0" y="0"/>
          <a:ext cx="0" cy="0"/>
          <a:chOff x="0" y="0"/>
          <a:chExt cx="0" cy="0"/>
        </a:xfrm>
      </p:grpSpPr>
      <p:sp>
        <p:nvSpPr>
          <p:cNvPr id="6" name="Picture Placeholder 19">
            <a:extLst>
              <a:ext uri="{FF2B5EF4-FFF2-40B4-BE49-F238E27FC236}">
                <a16:creationId xmlns:a16="http://schemas.microsoft.com/office/drawing/2014/main" id="{AF59E1E3-4756-080F-8E65-0D8B752CC1A8}"/>
              </a:ext>
            </a:extLst>
          </p:cNvPr>
          <p:cNvSpPr>
            <a:spLocks noGrp="1"/>
          </p:cNvSpPr>
          <p:nvPr>
            <p:ph type="pic" sz="quarter" idx="13" hasCustomPrompt="1"/>
          </p:nvPr>
        </p:nvSpPr>
        <p:spPr>
          <a:xfrm>
            <a:off x="4633913" y="0"/>
            <a:ext cx="4510087" cy="5144400"/>
          </a:xfrm>
          <a:custGeom>
            <a:avLst/>
            <a:gdLst>
              <a:gd name="connsiteX0" fmla="*/ 4200700 w 4510087"/>
              <a:gd name="connsiteY0" fmla="*/ 234000 h 5144400"/>
              <a:gd name="connsiteX1" fmla="*/ 4121500 w 4510087"/>
              <a:gd name="connsiteY1" fmla="*/ 313200 h 5144400"/>
              <a:gd name="connsiteX2" fmla="*/ 4042300 w 4510087"/>
              <a:gd name="connsiteY2" fmla="*/ 313200 h 5144400"/>
              <a:gd name="connsiteX3" fmla="*/ 4042300 w 4510087"/>
              <a:gd name="connsiteY3" fmla="*/ 352800 h 5144400"/>
              <a:gd name="connsiteX4" fmla="*/ 4161100 w 4510087"/>
              <a:gd name="connsiteY4" fmla="*/ 471600 h 5144400"/>
              <a:gd name="connsiteX5" fmla="*/ 4279900 w 4510087"/>
              <a:gd name="connsiteY5" fmla="*/ 471600 h 5144400"/>
              <a:gd name="connsiteX6" fmla="*/ 4279900 w 4510087"/>
              <a:gd name="connsiteY6" fmla="*/ 392400 h 5144400"/>
              <a:gd name="connsiteX7" fmla="*/ 4161100 w 4510087"/>
              <a:gd name="connsiteY7" fmla="*/ 392400 h 5144400"/>
              <a:gd name="connsiteX8" fmla="*/ 4121500 w 4510087"/>
              <a:gd name="connsiteY8" fmla="*/ 352800 h 5144400"/>
              <a:gd name="connsiteX9" fmla="*/ 4121500 w 4510087"/>
              <a:gd name="connsiteY9" fmla="*/ 313200 h 5144400"/>
              <a:gd name="connsiteX10" fmla="*/ 4200700 w 4510087"/>
              <a:gd name="connsiteY10" fmla="*/ 313200 h 5144400"/>
              <a:gd name="connsiteX11" fmla="*/ 4279900 w 4510087"/>
              <a:gd name="connsiteY11" fmla="*/ 313200 h 5144400"/>
              <a:gd name="connsiteX12" fmla="*/ 4279900 w 4510087"/>
              <a:gd name="connsiteY12" fmla="*/ 234000 h 5144400"/>
              <a:gd name="connsiteX13" fmla="*/ 0 w 4510087"/>
              <a:gd name="connsiteY13" fmla="*/ 0 h 5144400"/>
              <a:gd name="connsiteX14" fmla="*/ 4510087 w 4510087"/>
              <a:gd name="connsiteY14" fmla="*/ 0 h 5144400"/>
              <a:gd name="connsiteX15" fmla="*/ 4510087 w 4510087"/>
              <a:gd name="connsiteY15" fmla="*/ 5144400 h 5144400"/>
              <a:gd name="connsiteX16" fmla="*/ 0 w 4510087"/>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0087" h="5144400">
                <a:moveTo>
                  <a:pt x="4200700" y="234000"/>
                </a:moveTo>
                <a:cubicBezTo>
                  <a:pt x="4156982" y="234000"/>
                  <a:pt x="4121500" y="269482"/>
                  <a:pt x="4121500" y="313200"/>
                </a:cubicBezTo>
                <a:lnTo>
                  <a:pt x="4042300" y="313200"/>
                </a:lnTo>
                <a:lnTo>
                  <a:pt x="4042300" y="352800"/>
                </a:lnTo>
                <a:cubicBezTo>
                  <a:pt x="4042300" y="418298"/>
                  <a:pt x="4095602" y="471600"/>
                  <a:pt x="4161100" y="471600"/>
                </a:cubicBezTo>
                <a:lnTo>
                  <a:pt x="4279900" y="471600"/>
                </a:lnTo>
                <a:lnTo>
                  <a:pt x="4279900" y="392400"/>
                </a:lnTo>
                <a:lnTo>
                  <a:pt x="4161100" y="392400"/>
                </a:lnTo>
                <a:cubicBezTo>
                  <a:pt x="4139241" y="392400"/>
                  <a:pt x="4121500" y="374659"/>
                  <a:pt x="4121500" y="352800"/>
                </a:cubicBezTo>
                <a:lnTo>
                  <a:pt x="4121500" y="313200"/>
                </a:lnTo>
                <a:lnTo>
                  <a:pt x="4200700" y="313200"/>
                </a:lnTo>
                <a:lnTo>
                  <a:pt x="4279900" y="313200"/>
                </a:lnTo>
                <a:lnTo>
                  <a:pt x="4279900" y="234000"/>
                </a:lnTo>
                <a:close/>
                <a:moveTo>
                  <a:pt x="0" y="0"/>
                </a:moveTo>
                <a:lnTo>
                  <a:pt x="4510087" y="0"/>
                </a:lnTo>
                <a:lnTo>
                  <a:pt x="4510087"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Click the icon to insert a picture</a:t>
            </a:r>
          </a:p>
        </p:txBody>
      </p:sp>
      <p:sp>
        <p:nvSpPr>
          <p:cNvPr id="12" name="Rectangle 11">
            <a:extLst>
              <a:ext uri="{FF2B5EF4-FFF2-40B4-BE49-F238E27FC236}">
                <a16:creationId xmlns:a16="http://schemas.microsoft.com/office/drawing/2014/main" id="{17E63AD4-F987-4592-9303-408353177EF2}"/>
              </a:ext>
            </a:extLst>
          </p:cNvPr>
          <p:cNvSpPr/>
          <p:nvPr userDrawn="1"/>
        </p:nvSpPr>
        <p:spPr>
          <a:xfrm>
            <a:off x="1" y="0"/>
            <a:ext cx="4642118"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11" name="Text Placeholder 6">
            <a:extLst>
              <a:ext uri="{FF2B5EF4-FFF2-40B4-BE49-F238E27FC236}">
                <a16:creationId xmlns:a16="http://schemas.microsoft.com/office/drawing/2014/main" id="{A6FD7D26-CD8D-3583-6F2C-F30164E8C7BD}"/>
              </a:ext>
            </a:extLst>
          </p:cNvPr>
          <p:cNvSpPr>
            <a:spLocks noGrp="1"/>
          </p:cNvSpPr>
          <p:nvPr>
            <p:ph type="body" sz="quarter" idx="20" hasCustomPrompt="1"/>
          </p:nvPr>
        </p:nvSpPr>
        <p:spPr>
          <a:xfrm>
            <a:off x="233363" y="2300400"/>
            <a:ext cx="3549600" cy="2377963"/>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7B6D942C-9855-6732-5688-8DEBB8F95662}"/>
              </a:ext>
            </a:extLst>
          </p:cNvPr>
          <p:cNvSpPr>
            <a:spLocks noGrp="1"/>
          </p:cNvSpPr>
          <p:nvPr>
            <p:ph type="dt" sz="half" idx="21"/>
          </p:nvPr>
        </p:nvSpPr>
        <p:spPr>
          <a:xfrm>
            <a:off x="4633409" y="5143500"/>
            <a:ext cx="622800" cy="169192"/>
          </a:xfrm>
        </p:spPr>
        <p:txBody>
          <a:bodyPr/>
          <a:lstStyle/>
          <a:p>
            <a:fld id="{8FCBE337-4769-5243-B416-3266A3FB4A33}" type="datetime1">
              <a:rPr lang="en-GB" noProof="0" smtClean="0"/>
              <a:t>03/10/2023</a:t>
            </a:fld>
            <a:endParaRPr lang="en-GB" noProof="0"/>
          </a:p>
        </p:txBody>
      </p:sp>
      <p:sp>
        <p:nvSpPr>
          <p:cNvPr id="8" name="Footer Placeholder 7">
            <a:extLst>
              <a:ext uri="{FF2B5EF4-FFF2-40B4-BE49-F238E27FC236}">
                <a16:creationId xmlns:a16="http://schemas.microsoft.com/office/drawing/2014/main" id="{DB55858B-6235-B4FF-5B6C-72E30775BFDE}"/>
              </a:ext>
            </a:extLst>
          </p:cNvPr>
          <p:cNvSpPr>
            <a:spLocks noGrp="1"/>
          </p:cNvSpPr>
          <p:nvPr>
            <p:ph type="ftr" sz="quarter" idx="22"/>
          </p:nvPr>
        </p:nvSpPr>
        <p:spPr>
          <a:xfrm>
            <a:off x="5364000" y="5143500"/>
            <a:ext cx="2826000" cy="163780"/>
          </a:xfrm>
        </p:spPr>
        <p:txBody>
          <a:bodyPr/>
          <a:lstStyle/>
          <a:p>
            <a:r>
              <a:rPr lang="en-GB"/>
              <a:t>Go to header/footer to change text</a:t>
            </a:r>
          </a:p>
        </p:txBody>
      </p:sp>
      <p:sp>
        <p:nvSpPr>
          <p:cNvPr id="10" name="Slide Number Placeholder 9">
            <a:extLst>
              <a:ext uri="{FF2B5EF4-FFF2-40B4-BE49-F238E27FC236}">
                <a16:creationId xmlns:a16="http://schemas.microsoft.com/office/drawing/2014/main" id="{6D629C70-2C4C-FF73-8F43-8D5570D91D95}"/>
              </a:ext>
            </a:extLst>
          </p:cNvPr>
          <p:cNvSpPr>
            <a:spLocks noGrp="1"/>
          </p:cNvSpPr>
          <p:nvPr>
            <p:ph type="sldNum" sz="quarter" idx="23"/>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3644874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Full Picture">
    <p:bg>
      <p:bgPr>
        <a:solidFill>
          <a:schemeClr val="bg1"/>
        </a:solidFill>
        <a:effectLst/>
      </p:bgPr>
    </p:bg>
    <p:spTree>
      <p:nvGrpSpPr>
        <p:cNvPr id="1" name=""/>
        <p:cNvGrpSpPr/>
        <p:nvPr/>
      </p:nvGrpSpPr>
      <p:grpSpPr>
        <a:xfrm>
          <a:off x="0" y="0"/>
          <a:ext cx="0" cy="0"/>
          <a:chOff x="0" y="0"/>
          <a:chExt cx="0" cy="0"/>
        </a:xfrm>
      </p:grpSpPr>
      <p:sp>
        <p:nvSpPr>
          <p:cNvPr id="16" name="Picture Placeholder 19">
            <a:extLst>
              <a:ext uri="{FF2B5EF4-FFF2-40B4-BE49-F238E27FC236}">
                <a16:creationId xmlns:a16="http://schemas.microsoft.com/office/drawing/2014/main" id="{F35B77FC-92E2-04CE-54EF-3AF853B0A719}"/>
              </a:ext>
            </a:extLst>
          </p:cNvPr>
          <p:cNvSpPr>
            <a:spLocks noGrp="1"/>
          </p:cNvSpPr>
          <p:nvPr>
            <p:ph type="pic" sz="quarter" idx="13" hasCustomPrompt="1"/>
          </p:nvPr>
        </p:nvSpPr>
        <p:spPr>
          <a:xfrm>
            <a:off x="0" y="0"/>
            <a:ext cx="9144000" cy="5144400"/>
          </a:xfrm>
          <a:custGeom>
            <a:avLst/>
            <a:gdLst>
              <a:gd name="connsiteX0" fmla="*/ 8834613 w 9144000"/>
              <a:gd name="connsiteY0" fmla="*/ 234000 h 5144400"/>
              <a:gd name="connsiteX1" fmla="*/ 8755413 w 9144000"/>
              <a:gd name="connsiteY1" fmla="*/ 313200 h 5144400"/>
              <a:gd name="connsiteX2" fmla="*/ 8676213 w 9144000"/>
              <a:gd name="connsiteY2" fmla="*/ 313200 h 5144400"/>
              <a:gd name="connsiteX3" fmla="*/ 8676213 w 9144000"/>
              <a:gd name="connsiteY3" fmla="*/ 352800 h 5144400"/>
              <a:gd name="connsiteX4" fmla="*/ 8795013 w 9144000"/>
              <a:gd name="connsiteY4" fmla="*/ 471600 h 5144400"/>
              <a:gd name="connsiteX5" fmla="*/ 8913813 w 9144000"/>
              <a:gd name="connsiteY5" fmla="*/ 471600 h 5144400"/>
              <a:gd name="connsiteX6" fmla="*/ 8913813 w 9144000"/>
              <a:gd name="connsiteY6" fmla="*/ 392400 h 5144400"/>
              <a:gd name="connsiteX7" fmla="*/ 8795013 w 9144000"/>
              <a:gd name="connsiteY7" fmla="*/ 392400 h 5144400"/>
              <a:gd name="connsiteX8" fmla="*/ 8755413 w 9144000"/>
              <a:gd name="connsiteY8" fmla="*/ 352800 h 5144400"/>
              <a:gd name="connsiteX9" fmla="*/ 8755413 w 9144000"/>
              <a:gd name="connsiteY9" fmla="*/ 313200 h 5144400"/>
              <a:gd name="connsiteX10" fmla="*/ 8834613 w 9144000"/>
              <a:gd name="connsiteY10" fmla="*/ 313200 h 5144400"/>
              <a:gd name="connsiteX11" fmla="*/ 8913813 w 9144000"/>
              <a:gd name="connsiteY11" fmla="*/ 313200 h 5144400"/>
              <a:gd name="connsiteX12" fmla="*/ 8913813 w 9144000"/>
              <a:gd name="connsiteY12" fmla="*/ 234000 h 5144400"/>
              <a:gd name="connsiteX13" fmla="*/ 0 w 9144000"/>
              <a:gd name="connsiteY13" fmla="*/ 0 h 5144400"/>
              <a:gd name="connsiteX14" fmla="*/ 9144000 w 9144000"/>
              <a:gd name="connsiteY14" fmla="*/ 0 h 5144400"/>
              <a:gd name="connsiteX15" fmla="*/ 9144000 w 9144000"/>
              <a:gd name="connsiteY15" fmla="*/ 5144400 h 5144400"/>
              <a:gd name="connsiteX16" fmla="*/ 0 w 9144000"/>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5144400">
                <a:moveTo>
                  <a:pt x="8834613" y="234000"/>
                </a:moveTo>
                <a:cubicBezTo>
                  <a:pt x="8790895" y="234000"/>
                  <a:pt x="8755413" y="269482"/>
                  <a:pt x="8755413" y="313200"/>
                </a:cubicBezTo>
                <a:lnTo>
                  <a:pt x="8676213" y="313200"/>
                </a:lnTo>
                <a:lnTo>
                  <a:pt x="8676213" y="352800"/>
                </a:lnTo>
                <a:cubicBezTo>
                  <a:pt x="8676213" y="418298"/>
                  <a:pt x="8729515" y="471600"/>
                  <a:pt x="8795013" y="471600"/>
                </a:cubicBezTo>
                <a:lnTo>
                  <a:pt x="8913813" y="471600"/>
                </a:lnTo>
                <a:lnTo>
                  <a:pt x="8913813" y="392400"/>
                </a:lnTo>
                <a:lnTo>
                  <a:pt x="8795013" y="392400"/>
                </a:lnTo>
                <a:cubicBezTo>
                  <a:pt x="8773154" y="392400"/>
                  <a:pt x="8755413" y="374659"/>
                  <a:pt x="8755413" y="352800"/>
                </a:cubicBezTo>
                <a:lnTo>
                  <a:pt x="8755413" y="313200"/>
                </a:lnTo>
                <a:lnTo>
                  <a:pt x="8834613" y="313200"/>
                </a:lnTo>
                <a:lnTo>
                  <a:pt x="8913813" y="313200"/>
                </a:lnTo>
                <a:lnTo>
                  <a:pt x="8913813" y="234000"/>
                </a:lnTo>
                <a:close/>
                <a:moveTo>
                  <a:pt x="0" y="0"/>
                </a:moveTo>
                <a:lnTo>
                  <a:pt x="9144000" y="0"/>
                </a:lnTo>
                <a:lnTo>
                  <a:pt x="9144000"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If the picture placeholder icon is underneath the text box, select the gray placeholder box and then go to Insert in the top menu and select Pictures. Do NOT move the textbox!</a:t>
            </a:r>
          </a:p>
          <a:p>
            <a:endParaRPr lang="en-GB" noProof="0"/>
          </a:p>
          <a:p>
            <a:endParaRPr lang="en-GB" noProof="0"/>
          </a:p>
          <a:p>
            <a:endParaRPr lang="en-GB" noProof="0"/>
          </a:p>
        </p:txBody>
      </p:sp>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200"/>
            <a:ext cx="4282437" cy="618243"/>
          </a:xfrm>
        </p:spPr>
        <p:txBody>
          <a:bodyPr/>
          <a:lstStyle>
            <a:lvl1pPr>
              <a:lnSpc>
                <a:spcPct val="90000"/>
              </a:lnSpc>
              <a:defRPr sz="2400">
                <a:solidFill>
                  <a:schemeClr val="bg1"/>
                </a:solidFill>
              </a:defRPr>
            </a:lvl1pPr>
          </a:lstStyle>
          <a:p>
            <a:r>
              <a:rPr lang="en-GB" noProof="0" dirty="0"/>
              <a:t>Click to add headline of maximum two lines</a:t>
            </a:r>
          </a:p>
        </p:txBody>
      </p:sp>
      <p:sp>
        <p:nvSpPr>
          <p:cNvPr id="7" name="Text Placeholder 8">
            <a:extLst>
              <a:ext uri="{FF2B5EF4-FFF2-40B4-BE49-F238E27FC236}">
                <a16:creationId xmlns:a16="http://schemas.microsoft.com/office/drawing/2014/main" id="{216E8067-FE19-852B-A124-8A78670AA0D4}"/>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bg1"/>
                </a:solidFill>
              </a:defRPr>
            </a:lvl1pPr>
          </a:lstStyle>
          <a:p>
            <a:pPr lvl="0"/>
            <a:r>
              <a:rPr lang="en-GB" noProof="0"/>
              <a:t>Click to add chapter orientation</a:t>
            </a:r>
          </a:p>
        </p:txBody>
      </p:sp>
      <p:sp>
        <p:nvSpPr>
          <p:cNvPr id="10" name="Text Placeholder 6">
            <a:extLst>
              <a:ext uri="{FF2B5EF4-FFF2-40B4-BE49-F238E27FC236}">
                <a16:creationId xmlns:a16="http://schemas.microsoft.com/office/drawing/2014/main" id="{C13B2CB1-0033-98B8-B9C6-5189D441C3FB}"/>
              </a:ext>
            </a:extLst>
          </p:cNvPr>
          <p:cNvSpPr>
            <a:spLocks noGrp="1"/>
          </p:cNvSpPr>
          <p:nvPr>
            <p:ph type="body" sz="quarter" idx="20" hasCustomPrompt="1"/>
          </p:nvPr>
        </p:nvSpPr>
        <p:spPr>
          <a:xfrm>
            <a:off x="233363" y="1468800"/>
            <a:ext cx="3549600" cy="3209563"/>
          </a:xfrm>
        </p:spPr>
        <p:txBody>
          <a:bodyPr anchor="t">
            <a:noAutofit/>
          </a:bodyPr>
          <a:lstStyle>
            <a:lvl1pPr marL="138113" indent="-138113">
              <a:tabLst/>
              <a:defRPr sz="1200">
                <a:solidFill>
                  <a:schemeClr val="bg1"/>
                </a:solidFill>
              </a:defRPr>
            </a:lvl1pPr>
            <a:lvl2pPr marL="271463" indent="-136800">
              <a:tabLst/>
              <a:defRPr sz="1000">
                <a:solidFill>
                  <a:schemeClr val="bg1"/>
                </a:solidFill>
              </a:defRPr>
            </a:lvl2pPr>
            <a:lvl3pPr marL="404813" indent="-133350">
              <a:tabLst/>
              <a:defRPr sz="900">
                <a:solidFill>
                  <a:schemeClr val="bg1"/>
                </a:solidFill>
              </a:defRPr>
            </a:lvl3pPr>
            <a:lvl4pPr marL="538163" indent="-136800">
              <a:tabLst/>
              <a:defRPr sz="900">
                <a:solidFill>
                  <a:schemeClr val="bg1"/>
                </a:solidFill>
              </a:defRPr>
            </a:lvl4pPr>
            <a:lvl5pPr marL="669925" indent="-136800">
              <a:tabLst/>
              <a:defRPr sz="800">
                <a:solidFill>
                  <a:schemeClr val="bg1"/>
                </a:solidFill>
              </a:defRPr>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Date Placeholder 5">
            <a:extLst>
              <a:ext uri="{FF2B5EF4-FFF2-40B4-BE49-F238E27FC236}">
                <a16:creationId xmlns:a16="http://schemas.microsoft.com/office/drawing/2014/main" id="{9A8D1E17-4C01-4C2D-D00F-B10BB4E92DAA}"/>
              </a:ext>
            </a:extLst>
          </p:cNvPr>
          <p:cNvSpPr>
            <a:spLocks noGrp="1"/>
          </p:cNvSpPr>
          <p:nvPr>
            <p:ph type="dt" sz="half" idx="21"/>
          </p:nvPr>
        </p:nvSpPr>
        <p:spPr>
          <a:xfrm>
            <a:off x="4633409" y="5164592"/>
            <a:ext cx="622800" cy="169192"/>
          </a:xfrm>
        </p:spPr>
        <p:txBody>
          <a:bodyPr/>
          <a:lstStyle/>
          <a:p>
            <a:fld id="{8FCBE337-4769-5243-B416-3266A3FB4A33}" type="datetime1">
              <a:rPr lang="en-GB" noProof="0" smtClean="0"/>
              <a:t>03/10/2023</a:t>
            </a:fld>
            <a:endParaRPr lang="en-GB" noProof="0"/>
          </a:p>
        </p:txBody>
      </p:sp>
      <p:sp>
        <p:nvSpPr>
          <p:cNvPr id="8" name="Footer Placeholder 7">
            <a:extLst>
              <a:ext uri="{FF2B5EF4-FFF2-40B4-BE49-F238E27FC236}">
                <a16:creationId xmlns:a16="http://schemas.microsoft.com/office/drawing/2014/main" id="{33C48919-6274-096C-302B-FD2DA1E34A38}"/>
              </a:ext>
            </a:extLst>
          </p:cNvPr>
          <p:cNvSpPr>
            <a:spLocks noGrp="1"/>
          </p:cNvSpPr>
          <p:nvPr>
            <p:ph type="ftr" sz="quarter" idx="22"/>
          </p:nvPr>
        </p:nvSpPr>
        <p:spPr>
          <a:xfrm>
            <a:off x="5364000" y="5164592"/>
            <a:ext cx="2826000" cy="163780"/>
          </a:xfrm>
        </p:spPr>
        <p:txBody>
          <a:bodyPr/>
          <a:lstStyle/>
          <a:p>
            <a:r>
              <a:rPr lang="en-GB"/>
              <a:t>Go to header/footer to change text</a:t>
            </a:r>
          </a:p>
        </p:txBody>
      </p:sp>
      <p:sp>
        <p:nvSpPr>
          <p:cNvPr id="9" name="Slide Number Placeholder 8">
            <a:extLst>
              <a:ext uri="{FF2B5EF4-FFF2-40B4-BE49-F238E27FC236}">
                <a16:creationId xmlns:a16="http://schemas.microsoft.com/office/drawing/2014/main" id="{F814371B-6C9D-00F0-9CDF-75B6FE0442FC}"/>
              </a:ext>
            </a:extLst>
          </p:cNvPr>
          <p:cNvSpPr>
            <a:spLocks noGrp="1"/>
          </p:cNvSpPr>
          <p:nvPr>
            <p:ph type="sldNum" sz="quarter" idx="23"/>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3800969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ictur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62B6BC-5ABD-40C8-82C9-BA3DF0A02291}"/>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7" name="Picture Placeholder 8">
            <a:extLst>
              <a:ext uri="{FF2B5EF4-FFF2-40B4-BE49-F238E27FC236}">
                <a16:creationId xmlns:a16="http://schemas.microsoft.com/office/drawing/2014/main" id="{00AEDC53-82F7-796F-9BC8-FA9D5812375B}"/>
              </a:ext>
            </a:extLst>
          </p:cNvPr>
          <p:cNvSpPr>
            <a:spLocks noGrp="1"/>
          </p:cNvSpPr>
          <p:nvPr>
            <p:ph type="pic" sz="quarter" idx="18" hasCustomPrompt="1"/>
          </p:nvPr>
        </p:nvSpPr>
        <p:spPr>
          <a:xfrm>
            <a:off x="4633409" y="637200"/>
            <a:ext cx="4279900" cy="4042800"/>
          </a:xfrm>
          <a:solidFill>
            <a:srgbClr val="EBE6DC"/>
          </a:solidFill>
        </p:spPr>
        <p:txBody>
          <a:bodyPr/>
          <a:lstStyle>
            <a:lvl1pPr marL="0" indent="0">
              <a:buNone/>
              <a:defRPr sz="1000"/>
            </a:lvl1pPr>
          </a:lstStyle>
          <a:p>
            <a:r>
              <a:rPr lang="en-GB" noProof="0"/>
              <a:t>Click the icon to insert a picture</a:t>
            </a:r>
          </a:p>
        </p:txBody>
      </p:sp>
      <p:sp>
        <p:nvSpPr>
          <p:cNvPr id="10" name="Text Placeholder 8">
            <a:extLst>
              <a:ext uri="{FF2B5EF4-FFF2-40B4-BE49-F238E27FC236}">
                <a16:creationId xmlns:a16="http://schemas.microsoft.com/office/drawing/2014/main" id="{5BD2E838-9223-4F7B-3FBE-A8391C37F241}"/>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08D2D31-55FC-6C43-B6F7-6F97531C7528}"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430AED0A-DFA0-3052-CF93-6657B2B0309F}"/>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54844483-6BAE-1350-9DC1-E3BD85178345}"/>
              </a:ext>
            </a:extLst>
          </p:cNvPr>
          <p:cNvSpPr>
            <a:spLocks noGrp="1"/>
          </p:cNvSpPr>
          <p:nvPr>
            <p:ph type="body" sz="quarter" idx="20" hasCustomPrompt="1"/>
          </p:nvPr>
        </p:nvSpPr>
        <p:spPr>
          <a:xfrm>
            <a:off x="233363" y="2300400"/>
            <a:ext cx="3549600" cy="2377963"/>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60425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2 Content">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62B6BC-5ABD-40C8-82C9-BA3DF0A02291}"/>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2" name="Content Placeholder 8">
            <a:extLst>
              <a:ext uri="{FF2B5EF4-FFF2-40B4-BE49-F238E27FC236}">
                <a16:creationId xmlns:a16="http://schemas.microsoft.com/office/drawing/2014/main" id="{DBA6B833-672D-99C0-FDA2-014AF3F1AD88}"/>
              </a:ext>
            </a:extLst>
          </p:cNvPr>
          <p:cNvSpPr>
            <a:spLocks noGrp="1"/>
          </p:cNvSpPr>
          <p:nvPr>
            <p:ph sz="quarter" idx="16" hasCustomPrompt="1"/>
          </p:nvPr>
        </p:nvSpPr>
        <p:spPr>
          <a:xfrm>
            <a:off x="4633409" y="637200"/>
            <a:ext cx="4280400" cy="4043362"/>
          </a:xfrm>
        </p:spPr>
        <p:txBody>
          <a:bodyPr>
            <a:noAutofit/>
          </a:bodyPr>
          <a:lstStyle>
            <a:lvl1pPr marL="0" indent="0">
              <a:buNone/>
              <a:defRPr sz="1000"/>
            </a:lvl1pPr>
          </a:lstStyle>
          <a:p>
            <a:pPr lvl="0"/>
            <a:r>
              <a:rPr lang="en-GB" noProof="0"/>
              <a:t>Click the icon to add content</a:t>
            </a:r>
          </a:p>
        </p:txBody>
      </p:sp>
      <p:sp>
        <p:nvSpPr>
          <p:cNvPr id="10" name="Text Placeholder 8">
            <a:extLst>
              <a:ext uri="{FF2B5EF4-FFF2-40B4-BE49-F238E27FC236}">
                <a16:creationId xmlns:a16="http://schemas.microsoft.com/office/drawing/2014/main" id="{5BD2E838-9223-4F7B-3FBE-A8391C37F241}"/>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3148474-1520-E04D-B6ED-3ACCE410BEE7}"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EB016740-2429-69AF-7689-0BD64FF692EF}"/>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231BC450-5ED1-EED4-1EC7-15392413631B}"/>
              </a:ext>
            </a:extLst>
          </p:cNvPr>
          <p:cNvSpPr>
            <a:spLocks noGrp="1"/>
          </p:cNvSpPr>
          <p:nvPr>
            <p:ph type="body" sz="quarter" idx="20" hasCustomPrompt="1"/>
          </p:nvPr>
        </p:nvSpPr>
        <p:spPr>
          <a:xfrm>
            <a:off x="233363" y="2300400"/>
            <a:ext cx="3549600" cy="2377963"/>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56641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3 Content">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62B6BC-5ABD-40C8-82C9-BA3DF0A02291}"/>
              </a:ext>
            </a:extLst>
          </p:cNvPr>
          <p:cNvSpPr>
            <a:spLocks noGrp="1"/>
          </p:cNvSpPr>
          <p:nvPr>
            <p:ph type="title" hasCustomPrompt="1"/>
          </p:nvPr>
        </p:nvSpPr>
        <p:spPr>
          <a:xfrm>
            <a:off x="234002" y="637199"/>
            <a:ext cx="2084400" cy="1323405"/>
          </a:xfrm>
        </p:spPr>
        <p:txBody>
          <a:bodyPr/>
          <a:lstStyle>
            <a:lvl1pPr>
              <a:lnSpc>
                <a:spcPct val="90000"/>
              </a:lnSpc>
              <a:defRPr sz="2400"/>
            </a:lvl1pPr>
          </a:lstStyle>
          <a:p>
            <a:r>
              <a:rPr lang="en-GB" noProof="0"/>
              <a:t>Click to add a headline of maximum four lines</a:t>
            </a:r>
          </a:p>
        </p:txBody>
      </p:sp>
      <p:sp>
        <p:nvSpPr>
          <p:cNvPr id="2" name="Content Placeholder 8">
            <a:extLst>
              <a:ext uri="{FF2B5EF4-FFF2-40B4-BE49-F238E27FC236}">
                <a16:creationId xmlns:a16="http://schemas.microsoft.com/office/drawing/2014/main" id="{DBA6B833-672D-99C0-FDA2-014AF3F1AD88}"/>
              </a:ext>
            </a:extLst>
          </p:cNvPr>
          <p:cNvSpPr>
            <a:spLocks noGrp="1"/>
          </p:cNvSpPr>
          <p:nvPr>
            <p:ph sz="quarter" idx="16" hasCustomPrompt="1"/>
          </p:nvPr>
        </p:nvSpPr>
        <p:spPr>
          <a:xfrm>
            <a:off x="3157538" y="637200"/>
            <a:ext cx="5756271" cy="4043362"/>
          </a:xfrm>
        </p:spPr>
        <p:txBody>
          <a:bodyPr>
            <a:noAutofit/>
          </a:bodyPr>
          <a:lstStyle>
            <a:lvl1pPr marL="0" indent="0">
              <a:buNone/>
              <a:defRPr sz="1000"/>
            </a:lvl1pPr>
          </a:lstStyle>
          <a:p>
            <a:pPr lvl="0"/>
            <a:r>
              <a:rPr lang="en-GB" noProof="0"/>
              <a:t>Click the icon to add content</a:t>
            </a:r>
          </a:p>
        </p:txBody>
      </p:sp>
      <p:sp>
        <p:nvSpPr>
          <p:cNvPr id="10" name="Text Placeholder 8">
            <a:extLst>
              <a:ext uri="{FF2B5EF4-FFF2-40B4-BE49-F238E27FC236}">
                <a16:creationId xmlns:a16="http://schemas.microsoft.com/office/drawing/2014/main" id="{5BD2E838-9223-4F7B-3FBE-A8391C37F241}"/>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47B4832-2591-E74B-9FB9-E421041F7891}"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0105C609-3F28-C16E-D95C-A47ADBFCACF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F4685124-C12B-09A2-0F6E-C34707783D9E}"/>
              </a:ext>
            </a:extLst>
          </p:cNvPr>
          <p:cNvSpPr>
            <a:spLocks noGrp="1"/>
          </p:cNvSpPr>
          <p:nvPr>
            <p:ph type="body" sz="quarter" idx="20" hasCustomPrompt="1"/>
          </p:nvPr>
        </p:nvSpPr>
        <p:spPr>
          <a:xfrm>
            <a:off x="233363" y="2300400"/>
            <a:ext cx="2084400" cy="2377963"/>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0300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Horizontal Pictu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2"/>
            <a:ext cx="7219312" cy="1032620"/>
          </a:xfrm>
        </p:spPr>
        <p:txBody>
          <a:bodyPr/>
          <a:lstStyle>
            <a:lvl1pPr>
              <a:lnSpc>
                <a:spcPct val="90000"/>
              </a:lnSpc>
              <a:defRPr sz="2400"/>
            </a:lvl1pPr>
          </a:lstStyle>
          <a:p>
            <a:r>
              <a:rPr lang="en-GB" noProof="0"/>
              <a:t>Click to add a larger headline of maximum three lines</a:t>
            </a:r>
          </a:p>
        </p:txBody>
      </p:sp>
      <p:sp>
        <p:nvSpPr>
          <p:cNvPr id="10" name="Picture Placeholder 9">
            <a:extLst>
              <a:ext uri="{FF2B5EF4-FFF2-40B4-BE49-F238E27FC236}">
                <a16:creationId xmlns:a16="http://schemas.microsoft.com/office/drawing/2014/main" id="{0CFDBC7C-6A04-E3AA-B363-66E227121C71}"/>
              </a:ext>
            </a:extLst>
          </p:cNvPr>
          <p:cNvSpPr>
            <a:spLocks noGrp="1"/>
          </p:cNvSpPr>
          <p:nvPr>
            <p:ph type="pic" sz="quarter" idx="18" hasCustomPrompt="1"/>
          </p:nvPr>
        </p:nvSpPr>
        <p:spPr>
          <a:xfrm>
            <a:off x="234000" y="1881163"/>
            <a:ext cx="8679600" cy="2797200"/>
          </a:xfrm>
          <a:solidFill>
            <a:srgbClr val="EBE6DC"/>
          </a:solidFill>
        </p:spPr>
        <p:txBody>
          <a:bodyPr/>
          <a:lstStyle>
            <a:lvl1pPr marL="0" indent="0">
              <a:buNone/>
              <a:defRPr sz="1000"/>
            </a:lvl1pPr>
          </a:lstStyle>
          <a:p>
            <a:r>
              <a:rPr lang="en-GB" noProof="0"/>
              <a:t>Click the icon to insert a picture</a:t>
            </a:r>
          </a:p>
        </p:txBody>
      </p:sp>
      <p:sp>
        <p:nvSpPr>
          <p:cNvPr id="8" name="Text Placeholder 8">
            <a:extLst>
              <a:ext uri="{FF2B5EF4-FFF2-40B4-BE49-F238E27FC236}">
                <a16:creationId xmlns:a16="http://schemas.microsoft.com/office/drawing/2014/main" id="{F8F8227C-9D6B-452C-0C48-2F058AD3FBF1}"/>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312C8132-852D-3948-B59C-0A4247D2FA9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5F8D1F36-EF49-F7FE-5870-0AB5EA82B92F}"/>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419991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Horizontal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6112"/>
            <a:ext cx="7219312" cy="1032620"/>
          </a:xfrm>
        </p:spPr>
        <p:txBody>
          <a:bodyPr/>
          <a:lstStyle>
            <a:lvl1pPr>
              <a:lnSpc>
                <a:spcPct val="90000"/>
              </a:lnSpc>
              <a:defRPr sz="2400"/>
            </a:lvl1pPr>
          </a:lstStyle>
          <a:p>
            <a:r>
              <a:rPr lang="en-GB" noProof="0"/>
              <a:t>Click to add a larger headline of maximum three lines</a:t>
            </a:r>
          </a:p>
        </p:txBody>
      </p:sp>
      <p:sp>
        <p:nvSpPr>
          <p:cNvPr id="9" name="Content Placeholder 8">
            <a:extLst>
              <a:ext uri="{FF2B5EF4-FFF2-40B4-BE49-F238E27FC236}">
                <a16:creationId xmlns:a16="http://schemas.microsoft.com/office/drawing/2014/main" id="{C2F3A3F2-9E2C-777F-0143-77EA397E78A4}"/>
              </a:ext>
            </a:extLst>
          </p:cNvPr>
          <p:cNvSpPr>
            <a:spLocks noGrp="1"/>
          </p:cNvSpPr>
          <p:nvPr>
            <p:ph sz="quarter" idx="16" hasCustomPrompt="1"/>
          </p:nvPr>
        </p:nvSpPr>
        <p:spPr>
          <a:xfrm>
            <a:off x="234000" y="1881163"/>
            <a:ext cx="8679600" cy="2797200"/>
          </a:xfrm>
        </p:spPr>
        <p:txBody>
          <a:bodyPr>
            <a:noAutofit/>
          </a:bodyPr>
          <a:lstStyle>
            <a:lvl1pPr marL="0" indent="0">
              <a:buNone/>
              <a:defRPr sz="1000"/>
            </a:lvl1pPr>
          </a:lstStyle>
          <a:p>
            <a:pPr lvl="0"/>
            <a:r>
              <a:rPr lang="en-GB" noProof="0"/>
              <a:t>Click the icon to add content</a:t>
            </a:r>
          </a:p>
        </p:txBody>
      </p:sp>
      <p:sp>
        <p:nvSpPr>
          <p:cNvPr id="8" name="Text Placeholder 8">
            <a:extLst>
              <a:ext uri="{FF2B5EF4-FFF2-40B4-BE49-F238E27FC236}">
                <a16:creationId xmlns:a16="http://schemas.microsoft.com/office/drawing/2014/main" id="{F8F8227C-9D6B-452C-0C48-2F058AD3FBF1}"/>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D91B264B-22AE-C44C-9D26-081F2636284E}"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D929BD4A-C951-A028-92F8-4C91100CE4A4}"/>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958921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ll Title Large Pictur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CFDBC7C-6A04-E3AA-B363-66E227121C71}"/>
              </a:ext>
            </a:extLst>
          </p:cNvPr>
          <p:cNvSpPr>
            <a:spLocks noGrp="1"/>
          </p:cNvSpPr>
          <p:nvPr>
            <p:ph type="pic" sz="quarter" idx="18" hasCustomPrompt="1"/>
          </p:nvPr>
        </p:nvSpPr>
        <p:spPr>
          <a:xfrm>
            <a:off x="234000" y="636112"/>
            <a:ext cx="8679600" cy="4042251"/>
          </a:xfrm>
          <a:solidFill>
            <a:srgbClr val="EBE6DC"/>
          </a:solidFill>
        </p:spPr>
        <p:txBody>
          <a:bodyPr/>
          <a:lstStyle>
            <a:lvl1pPr marL="0" indent="0">
              <a:buNone/>
              <a:defRPr sz="1000"/>
            </a:lvl1pPr>
          </a:lstStyle>
          <a:p>
            <a:r>
              <a:rPr lang="en-GB" noProof="0"/>
              <a:t>Click the icon to insert a picture</a:t>
            </a:r>
          </a:p>
        </p:txBody>
      </p:sp>
      <p:sp>
        <p:nvSpPr>
          <p:cNvPr id="8" name="Text Placeholder 8">
            <a:extLst>
              <a:ext uri="{FF2B5EF4-FFF2-40B4-BE49-F238E27FC236}">
                <a16:creationId xmlns:a16="http://schemas.microsoft.com/office/drawing/2014/main" id="{F8F8227C-9D6B-452C-0C48-2F058AD3FBF1}"/>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a small headline or a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312C8132-852D-3948-B59C-0A4247D2FA9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2540B210-58EB-915B-5009-93231C349649}"/>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33940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Full Pictur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573D640-A408-F3BB-3FA7-32C1B87C80F5}"/>
              </a:ext>
            </a:extLst>
          </p:cNvPr>
          <p:cNvSpPr>
            <a:spLocks noGrp="1"/>
          </p:cNvSpPr>
          <p:nvPr>
            <p:ph type="pic" sz="quarter" idx="14" hasCustomPrompt="1"/>
          </p:nvPr>
        </p:nvSpPr>
        <p:spPr>
          <a:xfrm>
            <a:off x="0" y="0"/>
            <a:ext cx="9144000" cy="5144400"/>
          </a:xfrm>
          <a:custGeom>
            <a:avLst/>
            <a:gdLst>
              <a:gd name="connsiteX0" fmla="*/ 681239 w 9144000"/>
              <a:gd name="connsiteY0" fmla="*/ 391196 h 5144400"/>
              <a:gd name="connsiteX1" fmla="*/ 725810 w 9144000"/>
              <a:gd name="connsiteY1" fmla="*/ 391196 h 5144400"/>
              <a:gd name="connsiteX2" fmla="*/ 749389 w 9144000"/>
              <a:gd name="connsiteY2" fmla="*/ 414693 h 5144400"/>
              <a:gd name="connsiteX3" fmla="*/ 749389 w 9144000"/>
              <a:gd name="connsiteY3" fmla="*/ 472144 h 5144400"/>
              <a:gd name="connsiteX4" fmla="*/ 725810 w 9144000"/>
              <a:gd name="connsiteY4" fmla="*/ 495641 h 5144400"/>
              <a:gd name="connsiteX5" fmla="*/ 681239 w 9144000"/>
              <a:gd name="connsiteY5" fmla="*/ 495641 h 5144400"/>
              <a:gd name="connsiteX6" fmla="*/ 657660 w 9144000"/>
              <a:gd name="connsiteY6" fmla="*/ 472144 h 5144400"/>
              <a:gd name="connsiteX7" fmla="*/ 657660 w 9144000"/>
              <a:gd name="connsiteY7" fmla="*/ 414693 h 5144400"/>
              <a:gd name="connsiteX8" fmla="*/ 681239 w 9144000"/>
              <a:gd name="connsiteY8" fmla="*/ 391196 h 5144400"/>
              <a:gd name="connsiteX9" fmla="*/ 425522 w 9144000"/>
              <a:gd name="connsiteY9" fmla="*/ 391196 h 5144400"/>
              <a:gd name="connsiteX10" fmla="*/ 470094 w 9144000"/>
              <a:gd name="connsiteY10" fmla="*/ 391196 h 5144400"/>
              <a:gd name="connsiteX11" fmla="*/ 493673 w 9144000"/>
              <a:gd name="connsiteY11" fmla="*/ 414693 h 5144400"/>
              <a:gd name="connsiteX12" fmla="*/ 493673 w 9144000"/>
              <a:gd name="connsiteY12" fmla="*/ 472144 h 5144400"/>
              <a:gd name="connsiteX13" fmla="*/ 470094 w 9144000"/>
              <a:gd name="connsiteY13" fmla="*/ 495641 h 5144400"/>
              <a:gd name="connsiteX14" fmla="*/ 425522 w 9144000"/>
              <a:gd name="connsiteY14" fmla="*/ 495641 h 5144400"/>
              <a:gd name="connsiteX15" fmla="*/ 401943 w 9144000"/>
              <a:gd name="connsiteY15" fmla="*/ 472144 h 5144400"/>
              <a:gd name="connsiteX16" fmla="*/ 401943 w 9144000"/>
              <a:gd name="connsiteY16" fmla="*/ 414693 h 5144400"/>
              <a:gd name="connsiteX17" fmla="*/ 425522 w 9144000"/>
              <a:gd name="connsiteY17" fmla="*/ 391196 h 5144400"/>
              <a:gd name="connsiteX18" fmla="*/ 1271167 w 9144000"/>
              <a:gd name="connsiteY18" fmla="*/ 364972 h 5144400"/>
              <a:gd name="connsiteX19" fmla="*/ 1218685 w 9144000"/>
              <a:gd name="connsiteY19" fmla="*/ 417270 h 5144400"/>
              <a:gd name="connsiteX20" fmla="*/ 1218685 w 9144000"/>
              <a:gd name="connsiteY20" fmla="*/ 521865 h 5144400"/>
              <a:gd name="connsiteX21" fmla="*/ 1247588 w 9144000"/>
              <a:gd name="connsiteY21" fmla="*/ 521865 h 5144400"/>
              <a:gd name="connsiteX22" fmla="*/ 1247588 w 9144000"/>
              <a:gd name="connsiteY22" fmla="*/ 414693 h 5144400"/>
              <a:gd name="connsiteX23" fmla="*/ 1271167 w 9144000"/>
              <a:gd name="connsiteY23" fmla="*/ 391196 h 5144400"/>
              <a:gd name="connsiteX24" fmla="*/ 1304025 w 9144000"/>
              <a:gd name="connsiteY24" fmla="*/ 391196 h 5144400"/>
              <a:gd name="connsiteX25" fmla="*/ 1327604 w 9144000"/>
              <a:gd name="connsiteY25" fmla="*/ 414693 h 5144400"/>
              <a:gd name="connsiteX26" fmla="*/ 1327604 w 9144000"/>
              <a:gd name="connsiteY26" fmla="*/ 521865 h 5144400"/>
              <a:gd name="connsiteX27" fmla="*/ 1356508 w 9144000"/>
              <a:gd name="connsiteY27" fmla="*/ 521865 h 5144400"/>
              <a:gd name="connsiteX28" fmla="*/ 1356508 w 9144000"/>
              <a:gd name="connsiteY28" fmla="*/ 417270 h 5144400"/>
              <a:gd name="connsiteX29" fmla="*/ 1304025 w 9144000"/>
              <a:gd name="connsiteY29" fmla="*/ 364972 h 5144400"/>
              <a:gd name="connsiteX30" fmla="*/ 1098204 w 9144000"/>
              <a:gd name="connsiteY30" fmla="*/ 364972 h 5144400"/>
              <a:gd name="connsiteX31" fmla="*/ 1045722 w 9144000"/>
              <a:gd name="connsiteY31" fmla="*/ 417270 h 5144400"/>
              <a:gd name="connsiteX32" fmla="*/ 1045722 w 9144000"/>
              <a:gd name="connsiteY32" fmla="*/ 469567 h 5144400"/>
              <a:gd name="connsiteX33" fmla="*/ 1098204 w 9144000"/>
              <a:gd name="connsiteY33" fmla="*/ 521865 h 5144400"/>
              <a:gd name="connsiteX34" fmla="*/ 1131062 w 9144000"/>
              <a:gd name="connsiteY34" fmla="*/ 521865 h 5144400"/>
              <a:gd name="connsiteX35" fmla="*/ 1157228 w 9144000"/>
              <a:gd name="connsiteY35" fmla="*/ 495793 h 5144400"/>
              <a:gd name="connsiteX36" fmla="*/ 1098204 w 9144000"/>
              <a:gd name="connsiteY36" fmla="*/ 495793 h 5144400"/>
              <a:gd name="connsiteX37" fmla="*/ 1074625 w 9144000"/>
              <a:gd name="connsiteY37" fmla="*/ 472296 h 5144400"/>
              <a:gd name="connsiteX38" fmla="*/ 1074625 w 9144000"/>
              <a:gd name="connsiteY38" fmla="*/ 414844 h 5144400"/>
              <a:gd name="connsiteX39" fmla="*/ 1098204 w 9144000"/>
              <a:gd name="connsiteY39" fmla="*/ 391348 h 5144400"/>
              <a:gd name="connsiteX40" fmla="*/ 1142776 w 9144000"/>
              <a:gd name="connsiteY40" fmla="*/ 391348 h 5144400"/>
              <a:gd name="connsiteX41" fmla="*/ 1166355 w 9144000"/>
              <a:gd name="connsiteY41" fmla="*/ 414844 h 5144400"/>
              <a:gd name="connsiteX42" fmla="*/ 1166355 w 9144000"/>
              <a:gd name="connsiteY42" fmla="*/ 522017 h 5144400"/>
              <a:gd name="connsiteX43" fmla="*/ 1195258 w 9144000"/>
              <a:gd name="connsiteY43" fmla="*/ 522017 h 5144400"/>
              <a:gd name="connsiteX44" fmla="*/ 1195258 w 9144000"/>
              <a:gd name="connsiteY44" fmla="*/ 417422 h 5144400"/>
              <a:gd name="connsiteX45" fmla="*/ 1142776 w 9144000"/>
              <a:gd name="connsiteY45" fmla="*/ 364972 h 5144400"/>
              <a:gd name="connsiteX46" fmla="*/ 843856 w 9144000"/>
              <a:gd name="connsiteY46" fmla="*/ 364972 h 5144400"/>
              <a:gd name="connsiteX47" fmla="*/ 801871 w 9144000"/>
              <a:gd name="connsiteY47" fmla="*/ 406810 h 5144400"/>
              <a:gd name="connsiteX48" fmla="*/ 801871 w 9144000"/>
              <a:gd name="connsiteY48" fmla="*/ 521865 h 5144400"/>
              <a:gd name="connsiteX49" fmla="*/ 830774 w 9144000"/>
              <a:gd name="connsiteY49" fmla="*/ 521865 h 5144400"/>
              <a:gd name="connsiteX50" fmla="*/ 830774 w 9144000"/>
              <a:gd name="connsiteY50" fmla="*/ 406810 h 5144400"/>
              <a:gd name="connsiteX51" fmla="*/ 846442 w 9144000"/>
              <a:gd name="connsiteY51" fmla="*/ 391196 h 5144400"/>
              <a:gd name="connsiteX52" fmla="*/ 881887 w 9144000"/>
              <a:gd name="connsiteY52" fmla="*/ 391196 h 5144400"/>
              <a:gd name="connsiteX53" fmla="*/ 897555 w 9144000"/>
              <a:gd name="connsiteY53" fmla="*/ 406810 h 5144400"/>
              <a:gd name="connsiteX54" fmla="*/ 897555 w 9144000"/>
              <a:gd name="connsiteY54" fmla="*/ 521865 h 5144400"/>
              <a:gd name="connsiteX55" fmla="*/ 926459 w 9144000"/>
              <a:gd name="connsiteY55" fmla="*/ 521865 h 5144400"/>
              <a:gd name="connsiteX56" fmla="*/ 926459 w 9144000"/>
              <a:gd name="connsiteY56" fmla="*/ 406810 h 5144400"/>
              <a:gd name="connsiteX57" fmla="*/ 942127 w 9144000"/>
              <a:gd name="connsiteY57" fmla="*/ 391196 h 5144400"/>
              <a:gd name="connsiteX58" fmla="*/ 977571 w 9144000"/>
              <a:gd name="connsiteY58" fmla="*/ 391196 h 5144400"/>
              <a:gd name="connsiteX59" fmla="*/ 993240 w 9144000"/>
              <a:gd name="connsiteY59" fmla="*/ 406810 h 5144400"/>
              <a:gd name="connsiteX60" fmla="*/ 993240 w 9144000"/>
              <a:gd name="connsiteY60" fmla="*/ 521865 h 5144400"/>
              <a:gd name="connsiteX61" fmla="*/ 1022143 w 9144000"/>
              <a:gd name="connsiteY61" fmla="*/ 521865 h 5144400"/>
              <a:gd name="connsiteX62" fmla="*/ 1022143 w 9144000"/>
              <a:gd name="connsiteY62" fmla="*/ 406810 h 5144400"/>
              <a:gd name="connsiteX63" fmla="*/ 980158 w 9144000"/>
              <a:gd name="connsiteY63" fmla="*/ 364972 h 5144400"/>
              <a:gd name="connsiteX64" fmla="*/ 942127 w 9144000"/>
              <a:gd name="connsiteY64" fmla="*/ 364972 h 5144400"/>
              <a:gd name="connsiteX65" fmla="*/ 912007 w 9144000"/>
              <a:gd name="connsiteY65" fmla="*/ 377705 h 5144400"/>
              <a:gd name="connsiteX66" fmla="*/ 881887 w 9144000"/>
              <a:gd name="connsiteY66" fmla="*/ 364972 h 5144400"/>
              <a:gd name="connsiteX67" fmla="*/ 681239 w 9144000"/>
              <a:gd name="connsiteY67" fmla="*/ 364972 h 5144400"/>
              <a:gd name="connsiteX68" fmla="*/ 628756 w 9144000"/>
              <a:gd name="connsiteY68" fmla="*/ 417270 h 5144400"/>
              <a:gd name="connsiteX69" fmla="*/ 628756 w 9144000"/>
              <a:gd name="connsiteY69" fmla="*/ 469567 h 5144400"/>
              <a:gd name="connsiteX70" fmla="*/ 681239 w 9144000"/>
              <a:gd name="connsiteY70" fmla="*/ 521865 h 5144400"/>
              <a:gd name="connsiteX71" fmla="*/ 725810 w 9144000"/>
              <a:gd name="connsiteY71" fmla="*/ 521865 h 5144400"/>
              <a:gd name="connsiteX72" fmla="*/ 778293 w 9144000"/>
              <a:gd name="connsiteY72" fmla="*/ 469567 h 5144400"/>
              <a:gd name="connsiteX73" fmla="*/ 778293 w 9144000"/>
              <a:gd name="connsiteY73" fmla="*/ 417270 h 5144400"/>
              <a:gd name="connsiteX74" fmla="*/ 725810 w 9144000"/>
              <a:gd name="connsiteY74" fmla="*/ 364972 h 5144400"/>
              <a:gd name="connsiteX75" fmla="*/ 587988 w 9144000"/>
              <a:gd name="connsiteY75" fmla="*/ 364972 h 5144400"/>
              <a:gd name="connsiteX76" fmla="*/ 546154 w 9144000"/>
              <a:gd name="connsiteY76" fmla="*/ 406810 h 5144400"/>
              <a:gd name="connsiteX77" fmla="*/ 546154 w 9144000"/>
              <a:gd name="connsiteY77" fmla="*/ 521865 h 5144400"/>
              <a:gd name="connsiteX78" fmla="*/ 575057 w 9144000"/>
              <a:gd name="connsiteY78" fmla="*/ 521865 h 5144400"/>
              <a:gd name="connsiteX79" fmla="*/ 575057 w 9144000"/>
              <a:gd name="connsiteY79" fmla="*/ 406810 h 5144400"/>
              <a:gd name="connsiteX80" fmla="*/ 590726 w 9144000"/>
              <a:gd name="connsiteY80" fmla="*/ 391196 h 5144400"/>
              <a:gd name="connsiteX81" fmla="*/ 616891 w 9144000"/>
              <a:gd name="connsiteY81" fmla="*/ 391196 h 5144400"/>
              <a:gd name="connsiteX82" fmla="*/ 616891 w 9144000"/>
              <a:gd name="connsiteY82" fmla="*/ 364972 h 5144400"/>
              <a:gd name="connsiteX83" fmla="*/ 425522 w 9144000"/>
              <a:gd name="connsiteY83" fmla="*/ 364972 h 5144400"/>
              <a:gd name="connsiteX84" fmla="*/ 373040 w 9144000"/>
              <a:gd name="connsiteY84" fmla="*/ 417270 h 5144400"/>
              <a:gd name="connsiteX85" fmla="*/ 373040 w 9144000"/>
              <a:gd name="connsiteY85" fmla="*/ 469567 h 5144400"/>
              <a:gd name="connsiteX86" fmla="*/ 425522 w 9144000"/>
              <a:gd name="connsiteY86" fmla="*/ 521865 h 5144400"/>
              <a:gd name="connsiteX87" fmla="*/ 470094 w 9144000"/>
              <a:gd name="connsiteY87" fmla="*/ 521865 h 5144400"/>
              <a:gd name="connsiteX88" fmla="*/ 522576 w 9144000"/>
              <a:gd name="connsiteY88" fmla="*/ 469567 h 5144400"/>
              <a:gd name="connsiteX89" fmla="*/ 522576 w 9144000"/>
              <a:gd name="connsiteY89" fmla="*/ 417270 h 5144400"/>
              <a:gd name="connsiteX90" fmla="*/ 470094 w 9144000"/>
              <a:gd name="connsiteY90" fmla="*/ 364972 h 5144400"/>
              <a:gd name="connsiteX91" fmla="*/ 286482 w 9144000"/>
              <a:gd name="connsiteY91" fmla="*/ 364972 h 5144400"/>
              <a:gd name="connsiteX92" fmla="*/ 234000 w 9144000"/>
              <a:gd name="connsiteY92" fmla="*/ 417270 h 5144400"/>
              <a:gd name="connsiteX93" fmla="*/ 234000 w 9144000"/>
              <a:gd name="connsiteY93" fmla="*/ 469567 h 5144400"/>
              <a:gd name="connsiteX94" fmla="*/ 286482 w 9144000"/>
              <a:gd name="connsiteY94" fmla="*/ 521865 h 5144400"/>
              <a:gd name="connsiteX95" fmla="*/ 357219 w 9144000"/>
              <a:gd name="connsiteY95" fmla="*/ 521865 h 5144400"/>
              <a:gd name="connsiteX96" fmla="*/ 357219 w 9144000"/>
              <a:gd name="connsiteY96" fmla="*/ 495793 h 5144400"/>
              <a:gd name="connsiteX97" fmla="*/ 286482 w 9144000"/>
              <a:gd name="connsiteY97" fmla="*/ 495793 h 5144400"/>
              <a:gd name="connsiteX98" fmla="*/ 262903 w 9144000"/>
              <a:gd name="connsiteY98" fmla="*/ 472296 h 5144400"/>
              <a:gd name="connsiteX99" fmla="*/ 262903 w 9144000"/>
              <a:gd name="connsiteY99" fmla="*/ 414844 h 5144400"/>
              <a:gd name="connsiteX100" fmla="*/ 286482 w 9144000"/>
              <a:gd name="connsiteY100" fmla="*/ 391348 h 5144400"/>
              <a:gd name="connsiteX101" fmla="*/ 357219 w 9144000"/>
              <a:gd name="connsiteY101" fmla="*/ 391348 h 5144400"/>
              <a:gd name="connsiteX102" fmla="*/ 357219 w 9144000"/>
              <a:gd name="connsiteY102" fmla="*/ 364972 h 5144400"/>
              <a:gd name="connsiteX103" fmla="*/ 1380087 w 9144000"/>
              <a:gd name="connsiteY103" fmla="*/ 333593 h 5144400"/>
              <a:gd name="connsiteX104" fmla="*/ 1380087 w 9144000"/>
              <a:gd name="connsiteY104" fmla="*/ 480027 h 5144400"/>
              <a:gd name="connsiteX105" fmla="*/ 1422072 w 9144000"/>
              <a:gd name="connsiteY105" fmla="*/ 521865 h 5144400"/>
              <a:gd name="connsiteX106" fmla="*/ 1450975 w 9144000"/>
              <a:gd name="connsiteY106" fmla="*/ 521865 h 5144400"/>
              <a:gd name="connsiteX107" fmla="*/ 1450975 w 9144000"/>
              <a:gd name="connsiteY107" fmla="*/ 495793 h 5144400"/>
              <a:gd name="connsiteX108" fmla="*/ 1424811 w 9144000"/>
              <a:gd name="connsiteY108" fmla="*/ 495793 h 5144400"/>
              <a:gd name="connsiteX109" fmla="*/ 1409142 w 9144000"/>
              <a:gd name="connsiteY109" fmla="*/ 480179 h 5144400"/>
              <a:gd name="connsiteX110" fmla="*/ 1409142 w 9144000"/>
              <a:gd name="connsiteY110" fmla="*/ 391348 h 5144400"/>
              <a:gd name="connsiteX111" fmla="*/ 1450975 w 9144000"/>
              <a:gd name="connsiteY111" fmla="*/ 391348 h 5144400"/>
              <a:gd name="connsiteX112" fmla="*/ 1450975 w 9144000"/>
              <a:gd name="connsiteY112" fmla="*/ 391196 h 5144400"/>
              <a:gd name="connsiteX113" fmla="*/ 1450975 w 9144000"/>
              <a:gd name="connsiteY113" fmla="*/ 364972 h 5144400"/>
              <a:gd name="connsiteX114" fmla="*/ 1408990 w 9144000"/>
              <a:gd name="connsiteY114" fmla="*/ 364972 h 5144400"/>
              <a:gd name="connsiteX115" fmla="*/ 1408990 w 9144000"/>
              <a:gd name="connsiteY115" fmla="*/ 333593 h 5144400"/>
              <a:gd name="connsiteX116" fmla="*/ 517403 w 9144000"/>
              <a:gd name="connsiteY116" fmla="*/ 250674 h 5144400"/>
              <a:gd name="connsiteX117" fmla="*/ 537179 w 9144000"/>
              <a:gd name="connsiteY117" fmla="*/ 250674 h 5144400"/>
              <a:gd name="connsiteX118" fmla="*/ 556194 w 9144000"/>
              <a:gd name="connsiteY118" fmla="*/ 279021 h 5144400"/>
              <a:gd name="connsiteX119" fmla="*/ 537179 w 9144000"/>
              <a:gd name="connsiteY119" fmla="*/ 306762 h 5144400"/>
              <a:gd name="connsiteX120" fmla="*/ 517403 w 9144000"/>
              <a:gd name="connsiteY120" fmla="*/ 306762 h 5144400"/>
              <a:gd name="connsiteX121" fmla="*/ 360717 w 9144000"/>
              <a:gd name="connsiteY121" fmla="*/ 247642 h 5144400"/>
              <a:gd name="connsiteX122" fmla="*/ 374104 w 9144000"/>
              <a:gd name="connsiteY122" fmla="*/ 286752 h 5144400"/>
              <a:gd name="connsiteX123" fmla="*/ 347178 w 9144000"/>
              <a:gd name="connsiteY123" fmla="*/ 286752 h 5144400"/>
              <a:gd name="connsiteX124" fmla="*/ 664048 w 9144000"/>
              <a:gd name="connsiteY124" fmla="*/ 236273 h 5144400"/>
              <a:gd name="connsiteX125" fmla="*/ 664048 w 9144000"/>
              <a:gd name="connsiteY125" fmla="*/ 321163 h 5144400"/>
              <a:gd name="connsiteX126" fmla="*/ 681847 w 9144000"/>
              <a:gd name="connsiteY126" fmla="*/ 321163 h 5144400"/>
              <a:gd name="connsiteX127" fmla="*/ 681847 w 9144000"/>
              <a:gd name="connsiteY127" fmla="*/ 236273 h 5144400"/>
              <a:gd name="connsiteX128" fmla="*/ 573840 w 9144000"/>
              <a:gd name="connsiteY128" fmla="*/ 236273 h 5144400"/>
              <a:gd name="connsiteX129" fmla="*/ 601983 w 9144000"/>
              <a:gd name="connsiteY129" fmla="*/ 321163 h 5144400"/>
              <a:gd name="connsiteX130" fmla="*/ 629364 w 9144000"/>
              <a:gd name="connsiteY130" fmla="*/ 321163 h 5144400"/>
              <a:gd name="connsiteX131" fmla="*/ 657507 w 9144000"/>
              <a:gd name="connsiteY131" fmla="*/ 236273 h 5144400"/>
              <a:gd name="connsiteX132" fmla="*/ 638492 w 9144000"/>
              <a:gd name="connsiteY132" fmla="*/ 236273 h 5144400"/>
              <a:gd name="connsiteX133" fmla="*/ 615674 w 9144000"/>
              <a:gd name="connsiteY133" fmla="*/ 306611 h 5144400"/>
              <a:gd name="connsiteX134" fmla="*/ 592856 w 9144000"/>
              <a:gd name="connsiteY134" fmla="*/ 236273 h 5144400"/>
              <a:gd name="connsiteX135" fmla="*/ 499605 w 9144000"/>
              <a:gd name="connsiteY135" fmla="*/ 236273 h 5144400"/>
              <a:gd name="connsiteX136" fmla="*/ 499605 w 9144000"/>
              <a:gd name="connsiteY136" fmla="*/ 321163 h 5144400"/>
              <a:gd name="connsiteX137" fmla="*/ 537027 w 9144000"/>
              <a:gd name="connsiteY137" fmla="*/ 321163 h 5144400"/>
              <a:gd name="connsiteX138" fmla="*/ 574144 w 9144000"/>
              <a:gd name="connsiteY138" fmla="*/ 279021 h 5144400"/>
              <a:gd name="connsiteX139" fmla="*/ 537179 w 9144000"/>
              <a:gd name="connsiteY139" fmla="*/ 236273 h 5144400"/>
              <a:gd name="connsiteX140" fmla="*/ 409852 w 9144000"/>
              <a:gd name="connsiteY140" fmla="*/ 236273 h 5144400"/>
              <a:gd name="connsiteX141" fmla="*/ 409852 w 9144000"/>
              <a:gd name="connsiteY141" fmla="*/ 321163 h 5144400"/>
              <a:gd name="connsiteX142" fmla="*/ 427347 w 9144000"/>
              <a:gd name="connsiteY142" fmla="*/ 321163 h 5144400"/>
              <a:gd name="connsiteX143" fmla="*/ 427347 w 9144000"/>
              <a:gd name="connsiteY143" fmla="*/ 249764 h 5144400"/>
              <a:gd name="connsiteX144" fmla="*/ 460357 w 9144000"/>
              <a:gd name="connsiteY144" fmla="*/ 321163 h 5144400"/>
              <a:gd name="connsiteX145" fmla="*/ 485305 w 9144000"/>
              <a:gd name="connsiteY145" fmla="*/ 321163 h 5144400"/>
              <a:gd name="connsiteX146" fmla="*/ 485305 w 9144000"/>
              <a:gd name="connsiteY146" fmla="*/ 236273 h 5144400"/>
              <a:gd name="connsiteX147" fmla="*/ 467811 w 9144000"/>
              <a:gd name="connsiteY147" fmla="*/ 236273 h 5144400"/>
              <a:gd name="connsiteX148" fmla="*/ 467811 w 9144000"/>
              <a:gd name="connsiteY148" fmla="*/ 300395 h 5144400"/>
              <a:gd name="connsiteX149" fmla="*/ 438603 w 9144000"/>
              <a:gd name="connsiteY149" fmla="*/ 236273 h 5144400"/>
              <a:gd name="connsiteX150" fmla="*/ 346114 w 9144000"/>
              <a:gd name="connsiteY150" fmla="*/ 236273 h 5144400"/>
              <a:gd name="connsiteX151" fmla="*/ 317058 w 9144000"/>
              <a:gd name="connsiteY151" fmla="*/ 321163 h 5144400"/>
              <a:gd name="connsiteX152" fmla="*/ 335465 w 9144000"/>
              <a:gd name="connsiteY152" fmla="*/ 321163 h 5144400"/>
              <a:gd name="connsiteX153" fmla="*/ 342158 w 9144000"/>
              <a:gd name="connsiteY153" fmla="*/ 301608 h 5144400"/>
              <a:gd name="connsiteX154" fmla="*/ 379276 w 9144000"/>
              <a:gd name="connsiteY154" fmla="*/ 301608 h 5144400"/>
              <a:gd name="connsiteX155" fmla="*/ 385969 w 9144000"/>
              <a:gd name="connsiteY155" fmla="*/ 321163 h 5144400"/>
              <a:gd name="connsiteX156" fmla="*/ 404376 w 9144000"/>
              <a:gd name="connsiteY156" fmla="*/ 321163 h 5144400"/>
              <a:gd name="connsiteX157" fmla="*/ 375017 w 9144000"/>
              <a:gd name="connsiteY157" fmla="*/ 236273 h 5144400"/>
              <a:gd name="connsiteX158" fmla="*/ 746651 w 9144000"/>
              <a:gd name="connsiteY158" fmla="*/ 236122 h 5144400"/>
              <a:gd name="connsiteX159" fmla="*/ 714401 w 9144000"/>
              <a:gd name="connsiteY159" fmla="*/ 270532 h 5144400"/>
              <a:gd name="connsiteX160" fmla="*/ 714401 w 9144000"/>
              <a:gd name="connsiteY160" fmla="*/ 236273 h 5144400"/>
              <a:gd name="connsiteX161" fmla="*/ 696603 w 9144000"/>
              <a:gd name="connsiteY161" fmla="*/ 236273 h 5144400"/>
              <a:gd name="connsiteX162" fmla="*/ 696603 w 9144000"/>
              <a:gd name="connsiteY162" fmla="*/ 321163 h 5144400"/>
              <a:gd name="connsiteX163" fmla="*/ 714401 w 9144000"/>
              <a:gd name="connsiteY163" fmla="*/ 321163 h 5144400"/>
              <a:gd name="connsiteX164" fmla="*/ 714401 w 9144000"/>
              <a:gd name="connsiteY164" fmla="*/ 282356 h 5144400"/>
              <a:gd name="connsiteX165" fmla="*/ 750910 w 9144000"/>
              <a:gd name="connsiteY165" fmla="*/ 321011 h 5144400"/>
              <a:gd name="connsiteX166" fmla="*/ 775859 w 9144000"/>
              <a:gd name="connsiteY166" fmla="*/ 321011 h 5144400"/>
              <a:gd name="connsiteX167" fmla="*/ 732351 w 9144000"/>
              <a:gd name="connsiteY167" fmla="*/ 275838 h 5144400"/>
              <a:gd name="connsiteX168" fmla="*/ 772664 w 9144000"/>
              <a:gd name="connsiteY168" fmla="*/ 236122 h 5144400"/>
              <a:gd name="connsiteX169" fmla="*/ 276442 w 9144000"/>
              <a:gd name="connsiteY169" fmla="*/ 234000 h 5144400"/>
              <a:gd name="connsiteX170" fmla="*/ 239324 w 9144000"/>
              <a:gd name="connsiteY170" fmla="*/ 260225 h 5144400"/>
              <a:gd name="connsiteX171" fmla="*/ 265337 w 9144000"/>
              <a:gd name="connsiteY171" fmla="*/ 283570 h 5144400"/>
              <a:gd name="connsiteX172" fmla="*/ 282679 w 9144000"/>
              <a:gd name="connsiteY172" fmla="*/ 285237 h 5144400"/>
              <a:gd name="connsiteX173" fmla="*/ 297435 w 9144000"/>
              <a:gd name="connsiteY173" fmla="*/ 296000 h 5144400"/>
              <a:gd name="connsiteX174" fmla="*/ 278724 w 9144000"/>
              <a:gd name="connsiteY174" fmla="*/ 309339 h 5144400"/>
              <a:gd name="connsiteX175" fmla="*/ 258796 w 9144000"/>
              <a:gd name="connsiteY175" fmla="*/ 290542 h 5144400"/>
              <a:gd name="connsiteX176" fmla="*/ 239172 w 9144000"/>
              <a:gd name="connsiteY176" fmla="*/ 290694 h 5144400"/>
              <a:gd name="connsiteX177" fmla="*/ 278724 w 9144000"/>
              <a:gd name="connsiteY177" fmla="*/ 322679 h 5144400"/>
              <a:gd name="connsiteX178" fmla="*/ 316146 w 9144000"/>
              <a:gd name="connsiteY178" fmla="*/ 294484 h 5144400"/>
              <a:gd name="connsiteX179" fmla="*/ 286939 w 9144000"/>
              <a:gd name="connsiteY179" fmla="*/ 271139 h 5144400"/>
              <a:gd name="connsiteX180" fmla="*/ 271270 w 9144000"/>
              <a:gd name="connsiteY180" fmla="*/ 269775 h 5144400"/>
              <a:gd name="connsiteX181" fmla="*/ 258492 w 9144000"/>
              <a:gd name="connsiteY181" fmla="*/ 259012 h 5144400"/>
              <a:gd name="connsiteX182" fmla="*/ 276746 w 9144000"/>
              <a:gd name="connsiteY182" fmla="*/ 246733 h 5144400"/>
              <a:gd name="connsiteX183" fmla="*/ 296674 w 9144000"/>
              <a:gd name="connsiteY183" fmla="*/ 263105 h 5144400"/>
              <a:gd name="connsiteX184" fmla="*/ 315386 w 9144000"/>
              <a:gd name="connsiteY184" fmla="*/ 263105 h 5144400"/>
              <a:gd name="connsiteX185" fmla="*/ 276442 w 9144000"/>
              <a:gd name="connsiteY185" fmla="*/ 234000 h 5144400"/>
              <a:gd name="connsiteX186" fmla="*/ 0 w 9144000"/>
              <a:gd name="connsiteY186" fmla="*/ 0 h 5144400"/>
              <a:gd name="connsiteX187" fmla="*/ 9144000 w 9144000"/>
              <a:gd name="connsiteY187" fmla="*/ 0 h 5144400"/>
              <a:gd name="connsiteX188" fmla="*/ 9144000 w 9144000"/>
              <a:gd name="connsiteY188" fmla="*/ 5144400 h 5144400"/>
              <a:gd name="connsiteX189" fmla="*/ 0 w 9144000"/>
              <a:gd name="connsiteY189"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9144000" h="5144400">
                <a:moveTo>
                  <a:pt x="681239" y="391196"/>
                </a:moveTo>
                <a:lnTo>
                  <a:pt x="725810" y="391196"/>
                </a:lnTo>
                <a:cubicBezTo>
                  <a:pt x="738893" y="391196"/>
                  <a:pt x="749389" y="401656"/>
                  <a:pt x="749389" y="414693"/>
                </a:cubicBezTo>
                <a:lnTo>
                  <a:pt x="749389" y="472144"/>
                </a:lnTo>
                <a:cubicBezTo>
                  <a:pt x="749389" y="485181"/>
                  <a:pt x="738893" y="495641"/>
                  <a:pt x="725810" y="495641"/>
                </a:cubicBezTo>
                <a:lnTo>
                  <a:pt x="681239" y="495641"/>
                </a:lnTo>
                <a:cubicBezTo>
                  <a:pt x="668156" y="495641"/>
                  <a:pt x="657660" y="485181"/>
                  <a:pt x="657660" y="472144"/>
                </a:cubicBezTo>
                <a:lnTo>
                  <a:pt x="657660" y="414693"/>
                </a:lnTo>
                <a:cubicBezTo>
                  <a:pt x="657660" y="401656"/>
                  <a:pt x="668156" y="391196"/>
                  <a:pt x="681239" y="391196"/>
                </a:cubicBezTo>
                <a:close/>
                <a:moveTo>
                  <a:pt x="425522" y="391196"/>
                </a:moveTo>
                <a:lnTo>
                  <a:pt x="470094" y="391196"/>
                </a:lnTo>
                <a:cubicBezTo>
                  <a:pt x="483176" y="391196"/>
                  <a:pt x="493673" y="401656"/>
                  <a:pt x="493673" y="414693"/>
                </a:cubicBezTo>
                <a:lnTo>
                  <a:pt x="493673" y="472144"/>
                </a:lnTo>
                <a:cubicBezTo>
                  <a:pt x="493673" y="485181"/>
                  <a:pt x="483176" y="495641"/>
                  <a:pt x="470094" y="495641"/>
                </a:cubicBezTo>
                <a:lnTo>
                  <a:pt x="425522" y="495641"/>
                </a:lnTo>
                <a:cubicBezTo>
                  <a:pt x="412440" y="495641"/>
                  <a:pt x="401943" y="485181"/>
                  <a:pt x="401943" y="472144"/>
                </a:cubicBezTo>
                <a:lnTo>
                  <a:pt x="401943" y="414693"/>
                </a:lnTo>
                <a:cubicBezTo>
                  <a:pt x="401943" y="401656"/>
                  <a:pt x="412440" y="391196"/>
                  <a:pt x="425522" y="391196"/>
                </a:cubicBezTo>
                <a:close/>
                <a:moveTo>
                  <a:pt x="1271167" y="364972"/>
                </a:moveTo>
                <a:cubicBezTo>
                  <a:pt x="1242264" y="364972"/>
                  <a:pt x="1218685" y="388317"/>
                  <a:pt x="1218685" y="417270"/>
                </a:cubicBezTo>
                <a:lnTo>
                  <a:pt x="1218685" y="521865"/>
                </a:lnTo>
                <a:lnTo>
                  <a:pt x="1247588" y="521865"/>
                </a:lnTo>
                <a:lnTo>
                  <a:pt x="1247588" y="414693"/>
                </a:lnTo>
                <a:cubicBezTo>
                  <a:pt x="1247588" y="401656"/>
                  <a:pt x="1258085" y="391196"/>
                  <a:pt x="1271167" y="391196"/>
                </a:cubicBezTo>
                <a:lnTo>
                  <a:pt x="1304025" y="391196"/>
                </a:lnTo>
                <a:cubicBezTo>
                  <a:pt x="1317108" y="391196"/>
                  <a:pt x="1327604" y="401656"/>
                  <a:pt x="1327604" y="414693"/>
                </a:cubicBezTo>
                <a:lnTo>
                  <a:pt x="1327604" y="521865"/>
                </a:lnTo>
                <a:lnTo>
                  <a:pt x="1356508" y="521865"/>
                </a:lnTo>
                <a:lnTo>
                  <a:pt x="1356508" y="417270"/>
                </a:lnTo>
                <a:cubicBezTo>
                  <a:pt x="1356508" y="388468"/>
                  <a:pt x="1333081" y="364972"/>
                  <a:pt x="1304025" y="364972"/>
                </a:cubicBezTo>
                <a:close/>
                <a:moveTo>
                  <a:pt x="1098204" y="364972"/>
                </a:moveTo>
                <a:cubicBezTo>
                  <a:pt x="1069301" y="364972"/>
                  <a:pt x="1045722" y="388317"/>
                  <a:pt x="1045722" y="417270"/>
                </a:cubicBezTo>
                <a:lnTo>
                  <a:pt x="1045722" y="469567"/>
                </a:lnTo>
                <a:cubicBezTo>
                  <a:pt x="1045722" y="498370"/>
                  <a:pt x="1069149" y="521865"/>
                  <a:pt x="1098204" y="521865"/>
                </a:cubicBezTo>
                <a:lnTo>
                  <a:pt x="1131062" y="521865"/>
                </a:lnTo>
                <a:cubicBezTo>
                  <a:pt x="1145514" y="521865"/>
                  <a:pt x="1157228" y="510193"/>
                  <a:pt x="1157228" y="495793"/>
                </a:cubicBezTo>
                <a:lnTo>
                  <a:pt x="1098204" y="495793"/>
                </a:lnTo>
                <a:cubicBezTo>
                  <a:pt x="1085122" y="495793"/>
                  <a:pt x="1074625" y="485332"/>
                  <a:pt x="1074625" y="472296"/>
                </a:cubicBezTo>
                <a:lnTo>
                  <a:pt x="1074625" y="414844"/>
                </a:lnTo>
                <a:cubicBezTo>
                  <a:pt x="1074625" y="401808"/>
                  <a:pt x="1085122" y="391348"/>
                  <a:pt x="1098204" y="391348"/>
                </a:cubicBezTo>
                <a:lnTo>
                  <a:pt x="1142776" y="391348"/>
                </a:lnTo>
                <a:cubicBezTo>
                  <a:pt x="1155858" y="391348"/>
                  <a:pt x="1166355" y="401808"/>
                  <a:pt x="1166355" y="414844"/>
                </a:cubicBezTo>
                <a:lnTo>
                  <a:pt x="1166355" y="522017"/>
                </a:lnTo>
                <a:lnTo>
                  <a:pt x="1195258" y="522017"/>
                </a:lnTo>
                <a:lnTo>
                  <a:pt x="1195258" y="417422"/>
                </a:lnTo>
                <a:cubicBezTo>
                  <a:pt x="1195258" y="388468"/>
                  <a:pt x="1171831" y="364972"/>
                  <a:pt x="1142776" y="364972"/>
                </a:cubicBezTo>
                <a:close/>
                <a:moveTo>
                  <a:pt x="843856" y="364972"/>
                </a:moveTo>
                <a:cubicBezTo>
                  <a:pt x="820734" y="364972"/>
                  <a:pt x="801871" y="383769"/>
                  <a:pt x="801871" y="406810"/>
                </a:cubicBezTo>
                <a:lnTo>
                  <a:pt x="801871" y="521865"/>
                </a:lnTo>
                <a:lnTo>
                  <a:pt x="830774" y="521865"/>
                </a:lnTo>
                <a:lnTo>
                  <a:pt x="830774" y="406810"/>
                </a:lnTo>
                <a:cubicBezTo>
                  <a:pt x="830774" y="398170"/>
                  <a:pt x="837772" y="391196"/>
                  <a:pt x="846442" y="391196"/>
                </a:cubicBezTo>
                <a:lnTo>
                  <a:pt x="881887" y="391196"/>
                </a:lnTo>
                <a:cubicBezTo>
                  <a:pt x="890558" y="391196"/>
                  <a:pt x="897555" y="398170"/>
                  <a:pt x="897555" y="406810"/>
                </a:cubicBezTo>
                <a:lnTo>
                  <a:pt x="897555" y="521865"/>
                </a:lnTo>
                <a:lnTo>
                  <a:pt x="926459" y="521865"/>
                </a:lnTo>
                <a:lnTo>
                  <a:pt x="926459" y="406810"/>
                </a:lnTo>
                <a:cubicBezTo>
                  <a:pt x="926459" y="398170"/>
                  <a:pt x="933456" y="391196"/>
                  <a:pt x="942127" y="391196"/>
                </a:cubicBezTo>
                <a:lnTo>
                  <a:pt x="977571" y="391196"/>
                </a:lnTo>
                <a:cubicBezTo>
                  <a:pt x="986242" y="391196"/>
                  <a:pt x="993240" y="398170"/>
                  <a:pt x="993240" y="406810"/>
                </a:cubicBezTo>
                <a:lnTo>
                  <a:pt x="993240" y="521865"/>
                </a:lnTo>
                <a:lnTo>
                  <a:pt x="1022143" y="521865"/>
                </a:lnTo>
                <a:lnTo>
                  <a:pt x="1022143" y="406810"/>
                </a:lnTo>
                <a:cubicBezTo>
                  <a:pt x="1022143" y="383769"/>
                  <a:pt x="1003433" y="364972"/>
                  <a:pt x="980158" y="364972"/>
                </a:cubicBezTo>
                <a:lnTo>
                  <a:pt x="942127" y="364972"/>
                </a:lnTo>
                <a:cubicBezTo>
                  <a:pt x="930262" y="364972"/>
                  <a:pt x="919613" y="369823"/>
                  <a:pt x="912007" y="377705"/>
                </a:cubicBezTo>
                <a:cubicBezTo>
                  <a:pt x="904401" y="369823"/>
                  <a:pt x="893752" y="364972"/>
                  <a:pt x="881887" y="364972"/>
                </a:cubicBezTo>
                <a:close/>
                <a:moveTo>
                  <a:pt x="681239" y="364972"/>
                </a:moveTo>
                <a:cubicBezTo>
                  <a:pt x="652335" y="364972"/>
                  <a:pt x="628756" y="388317"/>
                  <a:pt x="628756" y="417270"/>
                </a:cubicBezTo>
                <a:lnTo>
                  <a:pt x="628756" y="469567"/>
                </a:lnTo>
                <a:cubicBezTo>
                  <a:pt x="628756" y="498370"/>
                  <a:pt x="652183" y="521865"/>
                  <a:pt x="681239" y="521865"/>
                </a:cubicBezTo>
                <a:lnTo>
                  <a:pt x="725810" y="521865"/>
                </a:lnTo>
                <a:cubicBezTo>
                  <a:pt x="754714" y="521865"/>
                  <a:pt x="778293" y="498521"/>
                  <a:pt x="778293" y="469567"/>
                </a:cubicBezTo>
                <a:lnTo>
                  <a:pt x="778293" y="417270"/>
                </a:lnTo>
                <a:cubicBezTo>
                  <a:pt x="778293" y="388468"/>
                  <a:pt x="754714" y="364972"/>
                  <a:pt x="725810" y="364972"/>
                </a:cubicBezTo>
                <a:close/>
                <a:moveTo>
                  <a:pt x="587988" y="364972"/>
                </a:moveTo>
                <a:cubicBezTo>
                  <a:pt x="564865" y="364972"/>
                  <a:pt x="546154" y="383769"/>
                  <a:pt x="546154" y="406810"/>
                </a:cubicBezTo>
                <a:lnTo>
                  <a:pt x="546154" y="521865"/>
                </a:lnTo>
                <a:lnTo>
                  <a:pt x="575057" y="521865"/>
                </a:lnTo>
                <a:lnTo>
                  <a:pt x="575057" y="406810"/>
                </a:lnTo>
                <a:cubicBezTo>
                  <a:pt x="575057" y="398170"/>
                  <a:pt x="582055" y="391196"/>
                  <a:pt x="590726" y="391196"/>
                </a:cubicBezTo>
                <a:lnTo>
                  <a:pt x="616891" y="391196"/>
                </a:lnTo>
                <a:lnTo>
                  <a:pt x="616891" y="364972"/>
                </a:lnTo>
                <a:close/>
                <a:moveTo>
                  <a:pt x="425522" y="364972"/>
                </a:moveTo>
                <a:cubicBezTo>
                  <a:pt x="396619" y="364972"/>
                  <a:pt x="373040" y="388317"/>
                  <a:pt x="373040" y="417270"/>
                </a:cubicBezTo>
                <a:lnTo>
                  <a:pt x="373040" y="469567"/>
                </a:lnTo>
                <a:cubicBezTo>
                  <a:pt x="373040" y="498370"/>
                  <a:pt x="396466" y="521865"/>
                  <a:pt x="425522" y="521865"/>
                </a:cubicBezTo>
                <a:lnTo>
                  <a:pt x="470094" y="521865"/>
                </a:lnTo>
                <a:cubicBezTo>
                  <a:pt x="498997" y="521865"/>
                  <a:pt x="522576" y="498521"/>
                  <a:pt x="522576" y="469567"/>
                </a:cubicBezTo>
                <a:lnTo>
                  <a:pt x="522576" y="417270"/>
                </a:lnTo>
                <a:cubicBezTo>
                  <a:pt x="522576" y="388468"/>
                  <a:pt x="498997" y="364972"/>
                  <a:pt x="470094" y="364972"/>
                </a:cubicBezTo>
                <a:close/>
                <a:moveTo>
                  <a:pt x="286482" y="364972"/>
                </a:moveTo>
                <a:cubicBezTo>
                  <a:pt x="257427" y="364972"/>
                  <a:pt x="234000" y="388468"/>
                  <a:pt x="234000" y="417270"/>
                </a:cubicBezTo>
                <a:lnTo>
                  <a:pt x="234000" y="469567"/>
                </a:lnTo>
                <a:cubicBezTo>
                  <a:pt x="234000" y="498370"/>
                  <a:pt x="257427" y="521865"/>
                  <a:pt x="286482" y="521865"/>
                </a:cubicBezTo>
                <a:lnTo>
                  <a:pt x="357219" y="521865"/>
                </a:lnTo>
                <a:lnTo>
                  <a:pt x="357219" y="495793"/>
                </a:lnTo>
                <a:lnTo>
                  <a:pt x="286482" y="495793"/>
                </a:lnTo>
                <a:cubicBezTo>
                  <a:pt x="273400" y="495793"/>
                  <a:pt x="262903" y="485332"/>
                  <a:pt x="262903" y="472296"/>
                </a:cubicBezTo>
                <a:lnTo>
                  <a:pt x="262903" y="414844"/>
                </a:lnTo>
                <a:cubicBezTo>
                  <a:pt x="262903" y="401808"/>
                  <a:pt x="273400" y="391348"/>
                  <a:pt x="286482" y="391348"/>
                </a:cubicBezTo>
                <a:lnTo>
                  <a:pt x="357219" y="391348"/>
                </a:lnTo>
                <a:lnTo>
                  <a:pt x="357219" y="364972"/>
                </a:lnTo>
                <a:close/>
                <a:moveTo>
                  <a:pt x="1380087" y="333593"/>
                </a:moveTo>
                <a:lnTo>
                  <a:pt x="1380087" y="480027"/>
                </a:lnTo>
                <a:cubicBezTo>
                  <a:pt x="1380087" y="503068"/>
                  <a:pt x="1398949" y="521865"/>
                  <a:pt x="1422072" y="521865"/>
                </a:cubicBezTo>
                <a:lnTo>
                  <a:pt x="1450975" y="521865"/>
                </a:lnTo>
                <a:lnTo>
                  <a:pt x="1450975" y="495793"/>
                </a:lnTo>
                <a:lnTo>
                  <a:pt x="1424811" y="495793"/>
                </a:lnTo>
                <a:cubicBezTo>
                  <a:pt x="1416140" y="495793"/>
                  <a:pt x="1409142" y="488819"/>
                  <a:pt x="1409142" y="480179"/>
                </a:cubicBezTo>
                <a:lnTo>
                  <a:pt x="1409142" y="391348"/>
                </a:lnTo>
                <a:lnTo>
                  <a:pt x="1450975" y="391348"/>
                </a:lnTo>
                <a:lnTo>
                  <a:pt x="1450975" y="391196"/>
                </a:lnTo>
                <a:lnTo>
                  <a:pt x="1450975" y="364972"/>
                </a:lnTo>
                <a:lnTo>
                  <a:pt x="1408990" y="364972"/>
                </a:lnTo>
                <a:lnTo>
                  <a:pt x="1408990" y="333593"/>
                </a:lnTo>
                <a:close/>
                <a:moveTo>
                  <a:pt x="517403" y="250674"/>
                </a:moveTo>
                <a:lnTo>
                  <a:pt x="537179" y="250674"/>
                </a:lnTo>
                <a:cubicBezTo>
                  <a:pt x="550870" y="250674"/>
                  <a:pt x="556194" y="260073"/>
                  <a:pt x="556194" y="279021"/>
                </a:cubicBezTo>
                <a:cubicBezTo>
                  <a:pt x="556194" y="297970"/>
                  <a:pt x="550870" y="306762"/>
                  <a:pt x="537179" y="306762"/>
                </a:cubicBezTo>
                <a:lnTo>
                  <a:pt x="517403" y="306762"/>
                </a:lnTo>
                <a:close/>
                <a:moveTo>
                  <a:pt x="360717" y="247642"/>
                </a:moveTo>
                <a:lnTo>
                  <a:pt x="374104" y="286752"/>
                </a:lnTo>
                <a:lnTo>
                  <a:pt x="347178" y="286752"/>
                </a:lnTo>
                <a:close/>
                <a:moveTo>
                  <a:pt x="664048" y="236273"/>
                </a:moveTo>
                <a:lnTo>
                  <a:pt x="664048" y="321163"/>
                </a:lnTo>
                <a:lnTo>
                  <a:pt x="681847" y="321163"/>
                </a:lnTo>
                <a:lnTo>
                  <a:pt x="681847" y="236273"/>
                </a:lnTo>
                <a:close/>
                <a:moveTo>
                  <a:pt x="573840" y="236273"/>
                </a:moveTo>
                <a:lnTo>
                  <a:pt x="601983" y="321163"/>
                </a:lnTo>
                <a:lnTo>
                  <a:pt x="629364" y="321163"/>
                </a:lnTo>
                <a:lnTo>
                  <a:pt x="657507" y="236273"/>
                </a:lnTo>
                <a:lnTo>
                  <a:pt x="638492" y="236273"/>
                </a:lnTo>
                <a:lnTo>
                  <a:pt x="615674" y="306611"/>
                </a:lnTo>
                <a:lnTo>
                  <a:pt x="592856" y="236273"/>
                </a:lnTo>
                <a:close/>
                <a:moveTo>
                  <a:pt x="499605" y="236273"/>
                </a:moveTo>
                <a:lnTo>
                  <a:pt x="499605" y="321163"/>
                </a:lnTo>
                <a:lnTo>
                  <a:pt x="537027" y="321163"/>
                </a:lnTo>
                <a:cubicBezTo>
                  <a:pt x="562583" y="321163"/>
                  <a:pt x="574144" y="305853"/>
                  <a:pt x="574144" y="279021"/>
                </a:cubicBezTo>
                <a:cubicBezTo>
                  <a:pt x="574144" y="252190"/>
                  <a:pt x="562735" y="236273"/>
                  <a:pt x="537179" y="236273"/>
                </a:cubicBezTo>
                <a:close/>
                <a:moveTo>
                  <a:pt x="409852" y="236273"/>
                </a:moveTo>
                <a:lnTo>
                  <a:pt x="409852" y="321163"/>
                </a:lnTo>
                <a:lnTo>
                  <a:pt x="427347" y="321163"/>
                </a:lnTo>
                <a:lnTo>
                  <a:pt x="427347" y="249764"/>
                </a:lnTo>
                <a:lnTo>
                  <a:pt x="460357" y="321163"/>
                </a:lnTo>
                <a:lnTo>
                  <a:pt x="485305" y="321163"/>
                </a:lnTo>
                <a:lnTo>
                  <a:pt x="485305" y="236273"/>
                </a:lnTo>
                <a:lnTo>
                  <a:pt x="467811" y="236273"/>
                </a:lnTo>
                <a:lnTo>
                  <a:pt x="467811" y="300395"/>
                </a:lnTo>
                <a:lnTo>
                  <a:pt x="438603" y="236273"/>
                </a:lnTo>
                <a:close/>
                <a:moveTo>
                  <a:pt x="346114" y="236273"/>
                </a:moveTo>
                <a:lnTo>
                  <a:pt x="317058" y="321163"/>
                </a:lnTo>
                <a:lnTo>
                  <a:pt x="335465" y="321163"/>
                </a:lnTo>
                <a:lnTo>
                  <a:pt x="342158" y="301608"/>
                </a:lnTo>
                <a:lnTo>
                  <a:pt x="379276" y="301608"/>
                </a:lnTo>
                <a:lnTo>
                  <a:pt x="385969" y="321163"/>
                </a:lnTo>
                <a:lnTo>
                  <a:pt x="404376" y="321163"/>
                </a:lnTo>
                <a:lnTo>
                  <a:pt x="375017" y="236273"/>
                </a:lnTo>
                <a:close/>
                <a:moveTo>
                  <a:pt x="746651" y="236122"/>
                </a:moveTo>
                <a:lnTo>
                  <a:pt x="714401" y="270532"/>
                </a:lnTo>
                <a:lnTo>
                  <a:pt x="714401" y="236273"/>
                </a:lnTo>
                <a:lnTo>
                  <a:pt x="696603" y="236273"/>
                </a:lnTo>
                <a:lnTo>
                  <a:pt x="696603" y="321163"/>
                </a:lnTo>
                <a:lnTo>
                  <a:pt x="714401" y="321163"/>
                </a:lnTo>
                <a:lnTo>
                  <a:pt x="714401" y="282356"/>
                </a:lnTo>
                <a:lnTo>
                  <a:pt x="750910" y="321011"/>
                </a:lnTo>
                <a:lnTo>
                  <a:pt x="775859" y="321011"/>
                </a:lnTo>
                <a:lnTo>
                  <a:pt x="732351" y="275838"/>
                </a:lnTo>
                <a:lnTo>
                  <a:pt x="772664" y="236122"/>
                </a:lnTo>
                <a:close/>
                <a:moveTo>
                  <a:pt x="276442" y="234000"/>
                </a:moveTo>
                <a:cubicBezTo>
                  <a:pt x="252559" y="234000"/>
                  <a:pt x="239324" y="242943"/>
                  <a:pt x="239324" y="260225"/>
                </a:cubicBezTo>
                <a:cubicBezTo>
                  <a:pt x="239324" y="276293"/>
                  <a:pt x="250277" y="282054"/>
                  <a:pt x="265337" y="283570"/>
                </a:cubicBezTo>
                <a:lnTo>
                  <a:pt x="282679" y="285237"/>
                </a:lnTo>
                <a:cubicBezTo>
                  <a:pt x="295001" y="286450"/>
                  <a:pt x="297435" y="289785"/>
                  <a:pt x="297435" y="296000"/>
                </a:cubicBezTo>
                <a:cubicBezTo>
                  <a:pt x="297435" y="306307"/>
                  <a:pt x="291502" y="309339"/>
                  <a:pt x="278724" y="309339"/>
                </a:cubicBezTo>
                <a:cubicBezTo>
                  <a:pt x="261382" y="309339"/>
                  <a:pt x="258644" y="300699"/>
                  <a:pt x="258796" y="290542"/>
                </a:cubicBezTo>
                <a:lnTo>
                  <a:pt x="239172" y="290694"/>
                </a:lnTo>
                <a:cubicBezTo>
                  <a:pt x="238564" y="314190"/>
                  <a:pt x="253624" y="322679"/>
                  <a:pt x="278724" y="322679"/>
                </a:cubicBezTo>
                <a:cubicBezTo>
                  <a:pt x="300021" y="322679"/>
                  <a:pt x="316146" y="314948"/>
                  <a:pt x="316146" y="294484"/>
                </a:cubicBezTo>
                <a:cubicBezTo>
                  <a:pt x="316146" y="276141"/>
                  <a:pt x="302303" y="272655"/>
                  <a:pt x="286939" y="271139"/>
                </a:cubicBezTo>
                <a:lnTo>
                  <a:pt x="271270" y="269775"/>
                </a:lnTo>
                <a:cubicBezTo>
                  <a:pt x="261838" y="268866"/>
                  <a:pt x="258492" y="266137"/>
                  <a:pt x="258492" y="259012"/>
                </a:cubicBezTo>
                <a:cubicBezTo>
                  <a:pt x="258492" y="250675"/>
                  <a:pt x="264424" y="246733"/>
                  <a:pt x="276746" y="246733"/>
                </a:cubicBezTo>
                <a:cubicBezTo>
                  <a:pt x="288764" y="246733"/>
                  <a:pt x="296522" y="250978"/>
                  <a:pt x="296674" y="263105"/>
                </a:cubicBezTo>
                <a:lnTo>
                  <a:pt x="315386" y="263105"/>
                </a:lnTo>
                <a:cubicBezTo>
                  <a:pt x="315386" y="243398"/>
                  <a:pt x="306106" y="234000"/>
                  <a:pt x="276442" y="234000"/>
                </a:cubicBezTo>
                <a:close/>
                <a:moveTo>
                  <a:pt x="0" y="0"/>
                </a:moveTo>
                <a:lnTo>
                  <a:pt x="9144000" y="0"/>
                </a:lnTo>
                <a:lnTo>
                  <a:pt x="9144000" y="5144400"/>
                </a:lnTo>
                <a:lnTo>
                  <a:pt x="0" y="5144400"/>
                </a:lnTo>
                <a:close/>
              </a:path>
            </a:pathLst>
          </a:custGeom>
          <a:solidFill>
            <a:srgbClr val="EBE6DC"/>
          </a:solidFill>
        </p:spPr>
        <p:txBody>
          <a:bodyPr wrap="square" lIns="108000" rIns="108000">
            <a:noAutofit/>
          </a:bodyPr>
          <a:lstStyle>
            <a:lvl1pPr marL="0" indent="0" algn="ctr">
              <a:buNone/>
              <a:defRPr sz="1000"/>
            </a:lvl1pPr>
          </a:lstStyle>
          <a:p>
            <a:r>
              <a:rPr lang="en-GB" noProof="0" dirty="0"/>
              <a:t>If the picture placeholder icon is underneath the text box, select the </a:t>
            </a:r>
            <a:r>
              <a:rPr lang="en-GB" noProof="0" dirty="0" err="1"/>
              <a:t>gray</a:t>
            </a:r>
            <a:r>
              <a:rPr lang="en-GB" noProof="0" dirty="0"/>
              <a:t> placeholder box and then go to Insert in the top menu and select Pictures. Do NOT move the textbox!</a:t>
            </a:r>
          </a:p>
          <a:p>
            <a:endParaRPr lang="en-GB" noProof="0" dirty="0"/>
          </a:p>
          <a:p>
            <a:endParaRPr lang="en-GB" noProof="0" dirty="0"/>
          </a:p>
          <a:p>
            <a:endParaRPr lang="en-GB" noProof="0" dirty="0"/>
          </a:p>
        </p:txBody>
      </p:sp>
      <p:sp>
        <p:nvSpPr>
          <p:cNvPr id="2" name="Title 1">
            <a:extLst>
              <a:ext uri="{FF2B5EF4-FFF2-40B4-BE49-F238E27FC236}">
                <a16:creationId xmlns:a16="http://schemas.microsoft.com/office/drawing/2014/main" id="{CF6F8847-F952-0D71-DC1B-FE5BA20468B8}"/>
              </a:ext>
            </a:extLst>
          </p:cNvPr>
          <p:cNvSpPr>
            <a:spLocks noGrp="1"/>
          </p:cNvSpPr>
          <p:nvPr>
            <p:ph type="title" hasCustomPrompt="1"/>
          </p:nvPr>
        </p:nvSpPr>
        <p:spPr>
          <a:xfrm>
            <a:off x="234000" y="1362075"/>
            <a:ext cx="5752463" cy="1460949"/>
          </a:xfrm>
        </p:spPr>
        <p:txBody>
          <a:bodyPr anchor="b"/>
          <a:lstStyle>
            <a:lvl1pPr>
              <a:lnSpc>
                <a:spcPct val="85000"/>
              </a:lnSpc>
              <a:defRPr sz="3800" spc="-60" baseline="0">
                <a:solidFill>
                  <a:schemeClr val="bg1"/>
                </a:solidFill>
              </a:defRPr>
            </a:lvl1pPr>
          </a:lstStyle>
          <a:p>
            <a:r>
              <a:rPr lang="en-GB" noProof="0"/>
              <a:t>Click to add a headline of maximum two lines</a:t>
            </a:r>
          </a:p>
        </p:txBody>
      </p:sp>
      <p:sp>
        <p:nvSpPr>
          <p:cNvPr id="3" name="Text Placeholder 7">
            <a:extLst>
              <a:ext uri="{FF2B5EF4-FFF2-40B4-BE49-F238E27FC236}">
                <a16:creationId xmlns:a16="http://schemas.microsoft.com/office/drawing/2014/main" id="{F9472C02-D284-01FA-0C9E-4BAC46275B47}"/>
              </a:ext>
            </a:extLst>
          </p:cNvPr>
          <p:cNvSpPr>
            <a:spLocks noGrp="1"/>
          </p:cNvSpPr>
          <p:nvPr>
            <p:ph type="body" sz="quarter" idx="13" hasCustomPrompt="1"/>
          </p:nvPr>
        </p:nvSpPr>
        <p:spPr>
          <a:xfrm>
            <a:off x="234000" y="3080768"/>
            <a:ext cx="3544250" cy="241298"/>
          </a:xfrm>
        </p:spPr>
        <p:txBody>
          <a:bodyPr/>
          <a:lstStyle>
            <a:lvl1pPr marL="0" indent="0">
              <a:spcAft>
                <a:spcPts val="0"/>
              </a:spcAft>
              <a:buNone/>
              <a:defRPr>
                <a:solidFill>
                  <a:schemeClr val="bg1"/>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a:t>Name Surname of the presenter</a:t>
            </a:r>
          </a:p>
        </p:txBody>
      </p:sp>
      <p:sp>
        <p:nvSpPr>
          <p:cNvPr id="4" name="Text Placeholder 3">
            <a:extLst>
              <a:ext uri="{FF2B5EF4-FFF2-40B4-BE49-F238E27FC236}">
                <a16:creationId xmlns:a16="http://schemas.microsoft.com/office/drawing/2014/main" id="{01249E78-21ED-0321-6C3D-B1A98FF91B7C}"/>
              </a:ext>
            </a:extLst>
          </p:cNvPr>
          <p:cNvSpPr>
            <a:spLocks noGrp="1"/>
          </p:cNvSpPr>
          <p:nvPr>
            <p:ph type="body" sz="quarter" idx="15" hasCustomPrompt="1"/>
          </p:nvPr>
        </p:nvSpPr>
        <p:spPr>
          <a:xfrm>
            <a:off x="234000" y="3322065"/>
            <a:ext cx="3544887" cy="241298"/>
          </a:xfrm>
        </p:spPr>
        <p:txBody>
          <a:bodyPr/>
          <a:lstStyle>
            <a:lvl1pPr marL="0" indent="0">
              <a:buNone/>
              <a:defRPr sz="1200">
                <a:solidFill>
                  <a:schemeClr val="bg1"/>
                </a:solidFill>
              </a:defRPr>
            </a:lvl1pPr>
          </a:lstStyle>
          <a:p>
            <a:pPr lvl="0"/>
            <a:r>
              <a:rPr lang="en-GB" noProof="0"/>
              <a:t>Title, Date and Place</a:t>
            </a:r>
          </a:p>
        </p:txBody>
      </p:sp>
    </p:spTree>
    <p:extLst>
      <p:ext uri="{BB962C8B-B14F-4D97-AF65-F5344CB8AC3E}">
        <p14:creationId xmlns:p14="http://schemas.microsoft.com/office/powerpoint/2010/main" val="2657427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 Title Large Content">
    <p:bg>
      <p:bgPr>
        <a:solidFill>
          <a:schemeClr val="bg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F8F8227C-9D6B-452C-0C48-2F058AD3FBF1}"/>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a small headline or a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312C8132-852D-3948-B59C-0A4247D2FA9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2540B210-58EB-915B-5009-93231C349649}"/>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Content Placeholder 8">
            <a:extLst>
              <a:ext uri="{FF2B5EF4-FFF2-40B4-BE49-F238E27FC236}">
                <a16:creationId xmlns:a16="http://schemas.microsoft.com/office/drawing/2014/main" id="{E159E959-406F-63C5-1711-37A70CC498AD}"/>
              </a:ext>
            </a:extLst>
          </p:cNvPr>
          <p:cNvSpPr>
            <a:spLocks noGrp="1"/>
          </p:cNvSpPr>
          <p:nvPr>
            <p:ph sz="quarter" idx="16" hasCustomPrompt="1"/>
          </p:nvPr>
        </p:nvSpPr>
        <p:spPr>
          <a:xfrm>
            <a:off x="234000" y="636112"/>
            <a:ext cx="8679600" cy="4042800"/>
          </a:xfrm>
        </p:spPr>
        <p:txBody>
          <a:bodyPr>
            <a:noAutofit/>
          </a:bodyPr>
          <a:lstStyle>
            <a:lvl1pPr marL="0" indent="0">
              <a:buNone/>
              <a:defRPr sz="1000"/>
            </a:lvl1pPr>
          </a:lstStyle>
          <a:p>
            <a:pPr lvl="0"/>
            <a:r>
              <a:rPr lang="en-GB" noProof="0"/>
              <a:t>Click the icon to add content</a:t>
            </a:r>
          </a:p>
        </p:txBody>
      </p:sp>
    </p:spTree>
    <p:extLst>
      <p:ext uri="{BB962C8B-B14F-4D97-AF65-F5344CB8AC3E}">
        <p14:creationId xmlns:p14="http://schemas.microsoft.com/office/powerpoint/2010/main" val="2351793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 Title Picture Gallery">
    <p:bg>
      <p:bgPr>
        <a:solidFill>
          <a:schemeClr val="bg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F8F8227C-9D6B-452C-0C48-2F058AD3FBF1}"/>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a small headline or a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312C8132-852D-3948-B59C-0A4247D2FA9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2540B210-58EB-915B-5009-93231C349649}"/>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Picture Placeholder 7">
            <a:extLst>
              <a:ext uri="{FF2B5EF4-FFF2-40B4-BE49-F238E27FC236}">
                <a16:creationId xmlns:a16="http://schemas.microsoft.com/office/drawing/2014/main" id="{A3B4D678-3691-8D76-7817-56BCD1B9AC63}"/>
              </a:ext>
            </a:extLst>
          </p:cNvPr>
          <p:cNvSpPr>
            <a:spLocks noGrp="1"/>
          </p:cNvSpPr>
          <p:nvPr>
            <p:ph type="pic" sz="quarter" idx="19" hasCustomPrompt="1"/>
          </p:nvPr>
        </p:nvSpPr>
        <p:spPr>
          <a:xfrm>
            <a:off x="4633409"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7" name="Picture Placeholder 8">
            <a:extLst>
              <a:ext uri="{FF2B5EF4-FFF2-40B4-BE49-F238E27FC236}">
                <a16:creationId xmlns:a16="http://schemas.microsoft.com/office/drawing/2014/main" id="{0711CB63-51F8-62FD-BC53-A79BE503B5DC}"/>
              </a:ext>
            </a:extLst>
          </p:cNvPr>
          <p:cNvSpPr>
            <a:spLocks noGrp="1"/>
          </p:cNvSpPr>
          <p:nvPr>
            <p:ph type="pic" sz="quarter" idx="20" hasCustomPrompt="1"/>
          </p:nvPr>
        </p:nvSpPr>
        <p:spPr>
          <a:xfrm>
            <a:off x="4633409" y="2718413"/>
            <a:ext cx="4279900" cy="1962150"/>
          </a:xfrm>
          <a:solidFill>
            <a:srgbClr val="EBE6DC"/>
          </a:solidFill>
        </p:spPr>
        <p:txBody>
          <a:bodyPr/>
          <a:lstStyle>
            <a:lvl1pPr marL="0" indent="0">
              <a:buNone/>
              <a:defRPr sz="1000"/>
            </a:lvl1pPr>
          </a:lstStyle>
          <a:p>
            <a:r>
              <a:rPr lang="en-GB" noProof="0"/>
              <a:t>Click the icon to insert a picture</a:t>
            </a:r>
          </a:p>
        </p:txBody>
      </p:sp>
      <p:sp>
        <p:nvSpPr>
          <p:cNvPr id="9" name="Picture Placeholder 7">
            <a:extLst>
              <a:ext uri="{FF2B5EF4-FFF2-40B4-BE49-F238E27FC236}">
                <a16:creationId xmlns:a16="http://schemas.microsoft.com/office/drawing/2014/main" id="{9A920B46-2867-A22D-FAC3-CAA4C9E790FF}"/>
              </a:ext>
            </a:extLst>
          </p:cNvPr>
          <p:cNvSpPr>
            <a:spLocks noGrp="1"/>
          </p:cNvSpPr>
          <p:nvPr>
            <p:ph type="pic" sz="quarter" idx="21" hasCustomPrompt="1"/>
          </p:nvPr>
        </p:nvSpPr>
        <p:spPr>
          <a:xfrm>
            <a:off x="6829425"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11" name="Picture Placeholder 7">
            <a:extLst>
              <a:ext uri="{FF2B5EF4-FFF2-40B4-BE49-F238E27FC236}">
                <a16:creationId xmlns:a16="http://schemas.microsoft.com/office/drawing/2014/main" id="{FCB05557-7B57-A721-81BC-FCC7075405FE}"/>
              </a:ext>
            </a:extLst>
          </p:cNvPr>
          <p:cNvSpPr>
            <a:spLocks noGrp="1"/>
          </p:cNvSpPr>
          <p:nvPr>
            <p:ph type="pic" sz="quarter" idx="22" hasCustomPrompt="1"/>
          </p:nvPr>
        </p:nvSpPr>
        <p:spPr>
          <a:xfrm>
            <a:off x="233363" y="2718413"/>
            <a:ext cx="2084388" cy="1962150"/>
          </a:xfrm>
          <a:solidFill>
            <a:srgbClr val="EBE6DC"/>
          </a:solidFill>
        </p:spPr>
        <p:txBody>
          <a:bodyPr/>
          <a:lstStyle>
            <a:lvl1pPr marL="0" indent="0">
              <a:buNone/>
              <a:defRPr sz="1000"/>
            </a:lvl1pPr>
          </a:lstStyle>
          <a:p>
            <a:r>
              <a:rPr lang="en-GB" noProof="0"/>
              <a:t>Click the icon to insert a picture</a:t>
            </a:r>
          </a:p>
        </p:txBody>
      </p:sp>
      <p:sp>
        <p:nvSpPr>
          <p:cNvPr id="12" name="Picture Placeholder 7">
            <a:extLst>
              <a:ext uri="{FF2B5EF4-FFF2-40B4-BE49-F238E27FC236}">
                <a16:creationId xmlns:a16="http://schemas.microsoft.com/office/drawing/2014/main" id="{8601E54D-5040-C7D6-9F7A-C2E45ADB2D43}"/>
              </a:ext>
            </a:extLst>
          </p:cNvPr>
          <p:cNvSpPr>
            <a:spLocks noGrp="1"/>
          </p:cNvSpPr>
          <p:nvPr>
            <p:ph type="pic" sz="quarter" idx="23" hasCustomPrompt="1"/>
          </p:nvPr>
        </p:nvSpPr>
        <p:spPr>
          <a:xfrm>
            <a:off x="2429379" y="2718413"/>
            <a:ext cx="2084388" cy="1962150"/>
          </a:xfrm>
          <a:solidFill>
            <a:srgbClr val="EBE6DC"/>
          </a:solidFill>
        </p:spPr>
        <p:txBody>
          <a:bodyPr/>
          <a:lstStyle>
            <a:lvl1pPr marL="0" indent="0">
              <a:buNone/>
              <a:defRPr sz="1000"/>
            </a:lvl1pPr>
          </a:lstStyle>
          <a:p>
            <a:r>
              <a:rPr lang="en-GB" noProof="0"/>
              <a:t>Click the icon to insert a picture</a:t>
            </a:r>
          </a:p>
        </p:txBody>
      </p:sp>
      <p:sp>
        <p:nvSpPr>
          <p:cNvPr id="13" name="Picture Placeholder 7">
            <a:extLst>
              <a:ext uri="{FF2B5EF4-FFF2-40B4-BE49-F238E27FC236}">
                <a16:creationId xmlns:a16="http://schemas.microsoft.com/office/drawing/2014/main" id="{274707F9-F4BF-628D-3F46-C7F6F23EE52F}"/>
              </a:ext>
            </a:extLst>
          </p:cNvPr>
          <p:cNvSpPr>
            <a:spLocks noGrp="1"/>
          </p:cNvSpPr>
          <p:nvPr>
            <p:ph type="pic" sz="quarter" idx="24" hasCustomPrompt="1"/>
          </p:nvPr>
        </p:nvSpPr>
        <p:spPr>
          <a:xfrm>
            <a:off x="233361" y="637200"/>
            <a:ext cx="4284000" cy="1962150"/>
          </a:xfrm>
          <a:solidFill>
            <a:srgbClr val="EBE6DC"/>
          </a:solidFill>
        </p:spPr>
        <p:txBody>
          <a:bodyPr/>
          <a:lstStyle>
            <a:lvl1pPr marL="0" indent="0">
              <a:buNone/>
              <a:defRPr sz="1000"/>
            </a:lvl1pPr>
          </a:lstStyle>
          <a:p>
            <a:r>
              <a:rPr lang="en-GB" noProof="0"/>
              <a:t>Click the icon to insert a picture</a:t>
            </a:r>
          </a:p>
        </p:txBody>
      </p:sp>
    </p:spTree>
    <p:extLst>
      <p:ext uri="{BB962C8B-B14F-4D97-AF65-F5344CB8AC3E}">
        <p14:creationId xmlns:p14="http://schemas.microsoft.com/office/powerpoint/2010/main" val="691927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ubheader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199"/>
            <a:ext cx="7219312" cy="588351"/>
          </a:xfrm>
        </p:spPr>
        <p:txBody>
          <a:bodyPr/>
          <a:lstStyle>
            <a:lvl1pPr>
              <a:lnSpc>
                <a:spcPct val="90000"/>
              </a:lnSpc>
              <a:defRPr sz="2400"/>
            </a:lvl1pPr>
          </a:lstStyle>
          <a:p>
            <a:r>
              <a:rPr lang="en-GB" noProof="0"/>
              <a:t>Click to add a headline of maximum two lines</a:t>
            </a:r>
          </a:p>
        </p:txBody>
      </p:sp>
      <p:sp>
        <p:nvSpPr>
          <p:cNvPr id="8" name="Text Placeholder 6">
            <a:extLst>
              <a:ext uri="{FF2B5EF4-FFF2-40B4-BE49-F238E27FC236}">
                <a16:creationId xmlns:a16="http://schemas.microsoft.com/office/drawing/2014/main" id="{E9F19EF4-BEDF-CF18-DD64-F90644D6E0C6}"/>
              </a:ext>
            </a:extLst>
          </p:cNvPr>
          <p:cNvSpPr>
            <a:spLocks noGrp="1"/>
          </p:cNvSpPr>
          <p:nvPr>
            <p:ph type="body" sz="quarter" idx="18" hasCustomPrompt="1"/>
          </p:nvPr>
        </p:nvSpPr>
        <p:spPr>
          <a:xfrm>
            <a:off x="234000" y="1476000"/>
            <a:ext cx="3549600" cy="367200"/>
          </a:xfrm>
        </p:spPr>
        <p:txBody>
          <a:bodyPr anchor="t">
            <a:spAutoFit/>
          </a:bodyPr>
          <a:lstStyle>
            <a:lvl1pPr marL="0" indent="0">
              <a:buNone/>
              <a:defRPr sz="1200" b="1"/>
            </a:lvl1pPr>
          </a:lstStyle>
          <a:p>
            <a:pPr lvl="0"/>
            <a:r>
              <a:rPr lang="en-GB" noProof="0" dirty="0"/>
              <a:t>Click to add a short headline</a:t>
            </a:r>
          </a:p>
        </p:txBody>
      </p:sp>
      <p:sp>
        <p:nvSpPr>
          <p:cNvPr id="10" name="Text Placeholder 6">
            <a:extLst>
              <a:ext uri="{FF2B5EF4-FFF2-40B4-BE49-F238E27FC236}">
                <a16:creationId xmlns:a16="http://schemas.microsoft.com/office/drawing/2014/main" id="{8475531B-AC03-1481-32A6-0F39A244D56A}"/>
              </a:ext>
            </a:extLst>
          </p:cNvPr>
          <p:cNvSpPr>
            <a:spLocks noGrp="1"/>
          </p:cNvSpPr>
          <p:nvPr>
            <p:ph type="body" sz="quarter" idx="20" hasCustomPrompt="1"/>
          </p:nvPr>
        </p:nvSpPr>
        <p:spPr>
          <a:xfrm>
            <a:off x="234000" y="1881188"/>
            <a:ext cx="3549600" cy="2797175"/>
          </a:xfrm>
        </p:spPr>
        <p:txBody>
          <a:bodyPr tIns="72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03D8BF7B-9391-DC4D-B399-FC354A5EB873}"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Content Placeholder 8">
            <a:extLst>
              <a:ext uri="{FF2B5EF4-FFF2-40B4-BE49-F238E27FC236}">
                <a16:creationId xmlns:a16="http://schemas.microsoft.com/office/drawing/2014/main" id="{BC0F9F7B-0371-1FEB-C052-AADC474E2DCC}"/>
              </a:ext>
            </a:extLst>
          </p:cNvPr>
          <p:cNvSpPr>
            <a:spLocks noGrp="1"/>
          </p:cNvSpPr>
          <p:nvPr>
            <p:ph sz="quarter" idx="16" hasCustomPrompt="1"/>
          </p:nvPr>
        </p:nvSpPr>
        <p:spPr>
          <a:xfrm>
            <a:off x="4516438" y="1476375"/>
            <a:ext cx="4399200" cy="3200400"/>
          </a:xfrm>
        </p:spPr>
        <p:txBody>
          <a:bodyPr>
            <a:noAutofit/>
          </a:bodyPr>
          <a:lstStyle>
            <a:lvl1pPr marL="0" indent="0">
              <a:buNone/>
              <a:defRPr sz="1000"/>
            </a:lvl1pPr>
          </a:lstStyle>
          <a:p>
            <a:pPr lvl="0"/>
            <a:r>
              <a:rPr lang="en-GB" noProof="0"/>
              <a:t>Click the icon to add content</a:t>
            </a:r>
          </a:p>
        </p:txBody>
      </p:sp>
      <p:sp>
        <p:nvSpPr>
          <p:cNvPr id="11" name="Freeform 10">
            <a:extLst>
              <a:ext uri="{FF2B5EF4-FFF2-40B4-BE49-F238E27FC236}">
                <a16:creationId xmlns:a16="http://schemas.microsoft.com/office/drawing/2014/main" id="{0FE52382-F4D3-5FF3-A5A4-D90297253477}"/>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737004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2 Columns">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6406BC0-96B2-6FC0-2C68-C686DCF21E59}"/>
              </a:ext>
            </a:extLst>
          </p:cNvPr>
          <p:cNvSpPr>
            <a:spLocks noGrp="1"/>
          </p:cNvSpPr>
          <p:nvPr>
            <p:ph type="body" sz="quarter" idx="17" hasCustomPrompt="1"/>
          </p:nvPr>
        </p:nvSpPr>
        <p:spPr>
          <a:xfrm>
            <a:off x="234003" y="637200"/>
            <a:ext cx="2815586" cy="2077423"/>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
        <p:nvSpPr>
          <p:cNvPr id="2" name="Text Placeholder 6">
            <a:extLst>
              <a:ext uri="{FF2B5EF4-FFF2-40B4-BE49-F238E27FC236}">
                <a16:creationId xmlns:a16="http://schemas.microsoft.com/office/drawing/2014/main" id="{438B1CE3-1295-F3BA-629F-6836B4DF1CCD}"/>
              </a:ext>
            </a:extLst>
          </p:cNvPr>
          <p:cNvSpPr>
            <a:spLocks noGrp="1"/>
          </p:cNvSpPr>
          <p:nvPr>
            <p:ph type="body" sz="quarter" idx="18" hasCustomPrompt="1"/>
          </p:nvPr>
        </p:nvSpPr>
        <p:spPr>
          <a:xfrm>
            <a:off x="3157538" y="635000"/>
            <a:ext cx="2828925" cy="367200"/>
          </a:xfrm>
        </p:spPr>
        <p:txBody>
          <a:bodyPr anchor="t">
            <a:spAutoFit/>
          </a:bodyPr>
          <a:lstStyle>
            <a:lvl1pPr marL="0" indent="0">
              <a:buNone/>
              <a:defRPr sz="1200" b="1"/>
            </a:lvl1pPr>
          </a:lstStyle>
          <a:p>
            <a:pPr lvl="0"/>
            <a:r>
              <a:rPr lang="en-GB" noProof="0" dirty="0"/>
              <a:t>Click to add a short headline</a:t>
            </a:r>
          </a:p>
        </p:txBody>
      </p:sp>
      <p:sp>
        <p:nvSpPr>
          <p:cNvPr id="7" name="Content Placeholder 6">
            <a:extLst>
              <a:ext uri="{FF2B5EF4-FFF2-40B4-BE49-F238E27FC236}">
                <a16:creationId xmlns:a16="http://schemas.microsoft.com/office/drawing/2014/main" id="{24BFAE9B-506D-01DF-5556-7052EF97E36D}"/>
              </a:ext>
            </a:extLst>
          </p:cNvPr>
          <p:cNvSpPr>
            <a:spLocks noGrp="1"/>
          </p:cNvSpPr>
          <p:nvPr>
            <p:ph sz="quarter" idx="22" hasCustomPrompt="1"/>
          </p:nvPr>
        </p:nvSpPr>
        <p:spPr>
          <a:xfrm>
            <a:off x="3157538" y="1054100"/>
            <a:ext cx="2828925" cy="3623713"/>
          </a:xfrm>
        </p:spPr>
        <p:txBody>
          <a:bodyPr tIns="72000" rIns="180000"/>
          <a:lstStyle>
            <a:lvl1pPr marL="136800" indent="-136800">
              <a:defRPr sz="12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74AF152D-76C0-485E-9288-FE336116B811}"/>
              </a:ext>
            </a:extLst>
          </p:cNvPr>
          <p:cNvSpPr>
            <a:spLocks noGrp="1"/>
          </p:cNvSpPr>
          <p:nvPr>
            <p:ph type="body" sz="quarter" idx="19" hasCustomPrompt="1"/>
          </p:nvPr>
        </p:nvSpPr>
        <p:spPr>
          <a:xfrm>
            <a:off x="6090944" y="635000"/>
            <a:ext cx="2828925" cy="367200"/>
          </a:xfrm>
        </p:spPr>
        <p:txBody>
          <a:bodyPr anchor="t">
            <a:spAutoFit/>
          </a:bodyPr>
          <a:lstStyle>
            <a:lvl1pPr marL="0" indent="0">
              <a:buNone/>
              <a:defRPr sz="1200" b="1"/>
            </a:lvl1pPr>
          </a:lstStyle>
          <a:p>
            <a:pPr lvl="0"/>
            <a:r>
              <a:rPr lang="en-GB" noProof="0"/>
              <a:t>Click to add a short headline</a:t>
            </a:r>
          </a:p>
        </p:txBody>
      </p:sp>
      <p:sp>
        <p:nvSpPr>
          <p:cNvPr id="6" name="Content Placeholder 6">
            <a:extLst>
              <a:ext uri="{FF2B5EF4-FFF2-40B4-BE49-F238E27FC236}">
                <a16:creationId xmlns:a16="http://schemas.microsoft.com/office/drawing/2014/main" id="{428082CB-6107-51B0-5E88-C8433BF5436F}"/>
              </a:ext>
            </a:extLst>
          </p:cNvPr>
          <p:cNvSpPr>
            <a:spLocks noGrp="1"/>
          </p:cNvSpPr>
          <p:nvPr>
            <p:ph sz="quarter" idx="24" hasCustomPrompt="1"/>
          </p:nvPr>
        </p:nvSpPr>
        <p:spPr>
          <a:xfrm>
            <a:off x="6090944" y="1054100"/>
            <a:ext cx="2828925" cy="3623713"/>
          </a:xfrm>
        </p:spPr>
        <p:txBody>
          <a:bodyPr tIns="72000" rIns="180000"/>
          <a:lstStyle>
            <a:lvl1pPr marL="136800" indent="-136800">
              <a:defRPr sz="12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659F397-6F11-A643-A6F8-C82918BA06E9}"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2" name="Freeform 11">
            <a:extLst>
              <a:ext uri="{FF2B5EF4-FFF2-40B4-BE49-F238E27FC236}">
                <a16:creationId xmlns:a16="http://schemas.microsoft.com/office/drawing/2014/main" id="{98F12048-E3B6-1D91-48F9-885B734EBD55}"/>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1522869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Wide">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6406BC0-96B2-6FC0-2C68-C686DCF21E59}"/>
              </a:ext>
            </a:extLst>
          </p:cNvPr>
          <p:cNvSpPr>
            <a:spLocks noGrp="1"/>
          </p:cNvSpPr>
          <p:nvPr>
            <p:ph type="body" sz="quarter" idx="17" hasCustomPrompt="1"/>
          </p:nvPr>
        </p:nvSpPr>
        <p:spPr>
          <a:xfrm>
            <a:off x="234003" y="637198"/>
            <a:ext cx="7225200" cy="645502"/>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one line</a:t>
            </a:r>
          </a:p>
          <a:p>
            <a:pPr lvl="1"/>
            <a:r>
              <a:rPr lang="en-GB" noProof="0" dirty="0"/>
              <a:t>Sub header</a:t>
            </a:r>
          </a:p>
        </p:txBody>
      </p:sp>
      <p:sp>
        <p:nvSpPr>
          <p:cNvPr id="2" name="Text Placeholder 6">
            <a:extLst>
              <a:ext uri="{FF2B5EF4-FFF2-40B4-BE49-F238E27FC236}">
                <a16:creationId xmlns:a16="http://schemas.microsoft.com/office/drawing/2014/main" id="{438B1CE3-1295-F3BA-629F-6836B4DF1CCD}"/>
              </a:ext>
            </a:extLst>
          </p:cNvPr>
          <p:cNvSpPr>
            <a:spLocks noGrp="1"/>
          </p:cNvSpPr>
          <p:nvPr>
            <p:ph type="body" sz="quarter" idx="18" hasCustomPrompt="1"/>
          </p:nvPr>
        </p:nvSpPr>
        <p:spPr>
          <a:xfrm>
            <a:off x="233999" y="1476000"/>
            <a:ext cx="4280400" cy="367200"/>
          </a:xfrm>
        </p:spPr>
        <p:txBody>
          <a:bodyPr anchor="t">
            <a:spAutoFit/>
          </a:bodyPr>
          <a:lstStyle>
            <a:lvl1pPr marL="0" indent="0">
              <a:buNone/>
              <a:defRPr sz="1200" b="1"/>
            </a:lvl1pPr>
          </a:lstStyle>
          <a:p>
            <a:pPr lvl="0"/>
            <a:r>
              <a:rPr lang="en-GB" noProof="0" dirty="0"/>
              <a:t>Click to add a short headline</a:t>
            </a:r>
          </a:p>
        </p:txBody>
      </p:sp>
      <p:sp>
        <p:nvSpPr>
          <p:cNvPr id="7" name="Content Placeholder 6">
            <a:extLst>
              <a:ext uri="{FF2B5EF4-FFF2-40B4-BE49-F238E27FC236}">
                <a16:creationId xmlns:a16="http://schemas.microsoft.com/office/drawing/2014/main" id="{24BFAE9B-506D-01DF-5556-7052EF97E36D}"/>
              </a:ext>
            </a:extLst>
          </p:cNvPr>
          <p:cNvSpPr>
            <a:spLocks noGrp="1"/>
          </p:cNvSpPr>
          <p:nvPr>
            <p:ph sz="quarter" idx="22" hasCustomPrompt="1"/>
          </p:nvPr>
        </p:nvSpPr>
        <p:spPr>
          <a:xfrm>
            <a:off x="233999" y="1882800"/>
            <a:ext cx="4280400" cy="2797124"/>
          </a:xfrm>
        </p:spPr>
        <p:txBody>
          <a:bodyPr/>
          <a:lstStyle>
            <a:lvl1pPr marL="0" indent="0">
              <a:buNone/>
              <a:defRPr sz="10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the icon to add content</a:t>
            </a:r>
          </a:p>
        </p:txBody>
      </p:sp>
      <p:sp>
        <p:nvSpPr>
          <p:cNvPr id="8" name="Text Placeholder 6">
            <a:extLst>
              <a:ext uri="{FF2B5EF4-FFF2-40B4-BE49-F238E27FC236}">
                <a16:creationId xmlns:a16="http://schemas.microsoft.com/office/drawing/2014/main" id="{74AF152D-76C0-485E-9288-FE336116B811}"/>
              </a:ext>
            </a:extLst>
          </p:cNvPr>
          <p:cNvSpPr>
            <a:spLocks noGrp="1"/>
          </p:cNvSpPr>
          <p:nvPr>
            <p:ph type="body" sz="quarter" idx="19" hasCustomPrompt="1"/>
          </p:nvPr>
        </p:nvSpPr>
        <p:spPr>
          <a:xfrm>
            <a:off x="4633199" y="1476000"/>
            <a:ext cx="4280400" cy="367200"/>
          </a:xfrm>
        </p:spPr>
        <p:txBody>
          <a:bodyPr anchor="t">
            <a:spAutoFit/>
          </a:bodyPr>
          <a:lstStyle>
            <a:lvl1pPr marL="0" indent="0">
              <a:buNone/>
              <a:defRPr sz="1200" b="1"/>
            </a:lvl1pPr>
          </a:lstStyle>
          <a:p>
            <a:pPr lvl="0"/>
            <a:r>
              <a:rPr lang="en-GB" noProof="0"/>
              <a:t>Click to add a short headline</a:t>
            </a:r>
          </a:p>
        </p:txBody>
      </p:sp>
      <p:sp>
        <p:nvSpPr>
          <p:cNvPr id="6" name="Content Placeholder 6">
            <a:extLst>
              <a:ext uri="{FF2B5EF4-FFF2-40B4-BE49-F238E27FC236}">
                <a16:creationId xmlns:a16="http://schemas.microsoft.com/office/drawing/2014/main" id="{428082CB-6107-51B0-5E88-C8433BF5436F}"/>
              </a:ext>
            </a:extLst>
          </p:cNvPr>
          <p:cNvSpPr>
            <a:spLocks noGrp="1"/>
          </p:cNvSpPr>
          <p:nvPr>
            <p:ph sz="quarter" idx="24" hasCustomPrompt="1"/>
          </p:nvPr>
        </p:nvSpPr>
        <p:spPr>
          <a:xfrm>
            <a:off x="4633199" y="1882800"/>
            <a:ext cx="4280400" cy="2795563"/>
          </a:xfrm>
        </p:spPr>
        <p:txBody>
          <a:bodyPr/>
          <a:lstStyle>
            <a:lvl1pPr marL="0" indent="0">
              <a:buNone/>
              <a:defRPr sz="10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the icon to add content</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0012EE7-F4E8-2A4D-A03E-CB230AC03EB1}"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2" name="Freeform 11">
            <a:extLst>
              <a:ext uri="{FF2B5EF4-FFF2-40B4-BE49-F238E27FC236}">
                <a16:creationId xmlns:a16="http://schemas.microsoft.com/office/drawing/2014/main" id="{1ADC9E0C-E9FB-1DDE-639E-9D9705DB0091}"/>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4237844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2 Pictures Righ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CBE8135-2676-6E07-9D3A-DEC33BC21725}"/>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7" name="Picture Placeholder 7">
            <a:extLst>
              <a:ext uri="{FF2B5EF4-FFF2-40B4-BE49-F238E27FC236}">
                <a16:creationId xmlns:a16="http://schemas.microsoft.com/office/drawing/2014/main" id="{C0F8C6AB-6ACF-6CE3-0727-25B464298C62}"/>
              </a:ext>
            </a:extLst>
          </p:cNvPr>
          <p:cNvSpPr>
            <a:spLocks noGrp="1"/>
          </p:cNvSpPr>
          <p:nvPr>
            <p:ph type="pic" sz="quarter" idx="17" hasCustomPrompt="1"/>
          </p:nvPr>
        </p:nvSpPr>
        <p:spPr>
          <a:xfrm>
            <a:off x="4633409" y="637200"/>
            <a:ext cx="4279900" cy="1962150"/>
          </a:xfrm>
          <a:solidFill>
            <a:srgbClr val="EBE6DC"/>
          </a:solidFill>
        </p:spPr>
        <p:txBody>
          <a:bodyPr/>
          <a:lstStyle>
            <a:lvl1pPr marL="0" indent="0">
              <a:buNone/>
              <a:defRPr sz="1000"/>
            </a:lvl1pPr>
          </a:lstStyle>
          <a:p>
            <a:r>
              <a:rPr lang="en-GB" noProof="0"/>
              <a:t>Click the icon to insert a picture</a:t>
            </a:r>
          </a:p>
        </p:txBody>
      </p:sp>
      <p:sp>
        <p:nvSpPr>
          <p:cNvPr id="8" name="Picture Placeholder 8">
            <a:extLst>
              <a:ext uri="{FF2B5EF4-FFF2-40B4-BE49-F238E27FC236}">
                <a16:creationId xmlns:a16="http://schemas.microsoft.com/office/drawing/2014/main" id="{C9216EFC-DB6B-BB1F-5D75-F6A945E15885}"/>
              </a:ext>
            </a:extLst>
          </p:cNvPr>
          <p:cNvSpPr>
            <a:spLocks noGrp="1"/>
          </p:cNvSpPr>
          <p:nvPr>
            <p:ph type="pic" sz="quarter" idx="18" hasCustomPrompt="1"/>
          </p:nvPr>
        </p:nvSpPr>
        <p:spPr>
          <a:xfrm>
            <a:off x="4633409" y="2718413"/>
            <a:ext cx="4279900" cy="1962150"/>
          </a:xfrm>
          <a:solidFill>
            <a:srgbClr val="EBE6DC"/>
          </a:solidFill>
        </p:spPr>
        <p:txBody>
          <a:bodyPr/>
          <a:lstStyle>
            <a:lvl1pPr marL="0" indent="0">
              <a:buNone/>
              <a:defRPr sz="1000"/>
            </a:lvl1pPr>
          </a:lstStyle>
          <a:p>
            <a:r>
              <a:rPr lang="en-GB" noProof="0"/>
              <a:t>Click the icon to insert a picture</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B64E49A-D7FE-8447-9787-C4541F21D84A}"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B2AA285F-F2C9-4870-D356-447F6A8BBB2E}"/>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C9B6C665-ECFC-7136-E8C4-2138D8DC524A}"/>
              </a:ext>
            </a:extLst>
          </p:cNvPr>
          <p:cNvSpPr>
            <a:spLocks noGrp="1"/>
          </p:cNvSpPr>
          <p:nvPr>
            <p:ph type="body" sz="quarter" idx="20" hasCustomPrompt="1"/>
          </p:nvPr>
        </p:nvSpPr>
        <p:spPr>
          <a:xfrm>
            <a:off x="234000" y="2300288"/>
            <a:ext cx="3549600" cy="2380275"/>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614484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2 Content Righ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CBE8135-2676-6E07-9D3A-DEC33BC21725}"/>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5B60F32E-DB19-0F45-A0A8-EFCC92079EE9}"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Content Placeholder 8">
            <a:extLst>
              <a:ext uri="{FF2B5EF4-FFF2-40B4-BE49-F238E27FC236}">
                <a16:creationId xmlns:a16="http://schemas.microsoft.com/office/drawing/2014/main" id="{E93D1A80-5CE1-8947-518F-60FF549BF91B}"/>
              </a:ext>
            </a:extLst>
          </p:cNvPr>
          <p:cNvSpPr>
            <a:spLocks noGrp="1"/>
          </p:cNvSpPr>
          <p:nvPr>
            <p:ph sz="quarter" idx="19" hasCustomPrompt="1"/>
          </p:nvPr>
        </p:nvSpPr>
        <p:spPr>
          <a:xfrm>
            <a:off x="4633409" y="637200"/>
            <a:ext cx="4280400" cy="1965600"/>
          </a:xfrm>
        </p:spPr>
        <p:txBody>
          <a:bodyPr>
            <a:noAutofit/>
          </a:bodyPr>
          <a:lstStyle>
            <a:lvl1pPr marL="0" indent="0">
              <a:buNone/>
              <a:defRPr sz="1000"/>
            </a:lvl1pPr>
          </a:lstStyle>
          <a:p>
            <a:pPr lvl="0"/>
            <a:r>
              <a:rPr lang="en-GB" noProof="0"/>
              <a:t>Click the icon to add content</a:t>
            </a:r>
          </a:p>
        </p:txBody>
      </p:sp>
      <p:sp>
        <p:nvSpPr>
          <p:cNvPr id="12" name="Content Placeholder 8">
            <a:extLst>
              <a:ext uri="{FF2B5EF4-FFF2-40B4-BE49-F238E27FC236}">
                <a16:creationId xmlns:a16="http://schemas.microsoft.com/office/drawing/2014/main" id="{B65EECFA-467B-1D4F-7DEE-38B187353A96}"/>
              </a:ext>
            </a:extLst>
          </p:cNvPr>
          <p:cNvSpPr>
            <a:spLocks noGrp="1"/>
          </p:cNvSpPr>
          <p:nvPr>
            <p:ph sz="quarter" idx="20" hasCustomPrompt="1"/>
          </p:nvPr>
        </p:nvSpPr>
        <p:spPr>
          <a:xfrm>
            <a:off x="4633409" y="2718413"/>
            <a:ext cx="4280400" cy="1965600"/>
          </a:xfrm>
        </p:spPr>
        <p:txBody>
          <a:bodyPr>
            <a:noAutofit/>
          </a:bodyPr>
          <a:lstStyle>
            <a:lvl1pPr marL="0" indent="0">
              <a:buNone/>
              <a:defRPr sz="1000"/>
            </a:lvl1pPr>
          </a:lstStyle>
          <a:p>
            <a:pPr lvl="0"/>
            <a:r>
              <a:rPr lang="en-GB" noProof="0"/>
              <a:t>Click the icon to add content</a:t>
            </a:r>
          </a:p>
        </p:txBody>
      </p:sp>
      <p:sp>
        <p:nvSpPr>
          <p:cNvPr id="7" name="Freeform 6">
            <a:extLst>
              <a:ext uri="{FF2B5EF4-FFF2-40B4-BE49-F238E27FC236}">
                <a16:creationId xmlns:a16="http://schemas.microsoft.com/office/drawing/2014/main" id="{759A4A90-3289-DA6C-AA67-2FD70DA34DCA}"/>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14CF1D6A-F81C-0B89-5704-2EA037895E66}"/>
              </a:ext>
            </a:extLst>
          </p:cNvPr>
          <p:cNvSpPr>
            <a:spLocks noGrp="1"/>
          </p:cNvSpPr>
          <p:nvPr>
            <p:ph type="body" sz="quarter" idx="21" hasCustomPrompt="1"/>
          </p:nvPr>
        </p:nvSpPr>
        <p:spPr>
          <a:xfrm>
            <a:off x="234000" y="2300288"/>
            <a:ext cx="3549600" cy="2380275"/>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684671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Pictures">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CBE8135-2676-6E07-9D3A-DEC33BC21725}"/>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7" name="Picture Placeholder 7">
            <a:extLst>
              <a:ext uri="{FF2B5EF4-FFF2-40B4-BE49-F238E27FC236}">
                <a16:creationId xmlns:a16="http://schemas.microsoft.com/office/drawing/2014/main" id="{C0F8C6AB-6ACF-6CE3-0727-25B464298C62}"/>
              </a:ext>
            </a:extLst>
          </p:cNvPr>
          <p:cNvSpPr>
            <a:spLocks noGrp="1"/>
          </p:cNvSpPr>
          <p:nvPr>
            <p:ph type="pic" sz="quarter" idx="17" hasCustomPrompt="1"/>
          </p:nvPr>
        </p:nvSpPr>
        <p:spPr>
          <a:xfrm>
            <a:off x="4633409" y="2300400"/>
            <a:ext cx="4279900" cy="2376000"/>
          </a:xfrm>
          <a:solidFill>
            <a:srgbClr val="EBE6DC"/>
          </a:solidFill>
        </p:spPr>
        <p:txBody>
          <a:bodyPr/>
          <a:lstStyle>
            <a:lvl1pPr marL="0" indent="0">
              <a:buNone/>
              <a:defRPr sz="1000"/>
            </a:lvl1pPr>
          </a:lstStyle>
          <a:p>
            <a:r>
              <a:rPr lang="en-GB" noProof="0" dirty="0"/>
              <a:t>Click the icon to insert a picture</a:t>
            </a:r>
          </a:p>
        </p:txBody>
      </p:sp>
      <p:sp>
        <p:nvSpPr>
          <p:cNvPr id="8" name="Picture Placeholder 8">
            <a:extLst>
              <a:ext uri="{FF2B5EF4-FFF2-40B4-BE49-F238E27FC236}">
                <a16:creationId xmlns:a16="http://schemas.microsoft.com/office/drawing/2014/main" id="{C9216EFC-DB6B-BB1F-5D75-F6A945E15885}"/>
              </a:ext>
            </a:extLst>
          </p:cNvPr>
          <p:cNvSpPr>
            <a:spLocks noGrp="1"/>
          </p:cNvSpPr>
          <p:nvPr>
            <p:ph type="pic" sz="quarter" idx="18" hasCustomPrompt="1"/>
          </p:nvPr>
        </p:nvSpPr>
        <p:spPr>
          <a:xfrm>
            <a:off x="234000" y="2300400"/>
            <a:ext cx="4279900" cy="2376000"/>
          </a:xfrm>
          <a:solidFill>
            <a:srgbClr val="EBE6DC"/>
          </a:solidFill>
        </p:spPr>
        <p:txBody>
          <a:bodyPr/>
          <a:lstStyle>
            <a:lvl1pPr marL="0" indent="0">
              <a:buNone/>
              <a:defRPr sz="1000"/>
            </a:lvl1pPr>
          </a:lstStyle>
          <a:p>
            <a:r>
              <a:rPr lang="en-GB" noProof="0"/>
              <a:t>Click the icon to insert a picture</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B64E49A-D7FE-8447-9787-C4541F21D84A}"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B2AA285F-F2C9-4870-D356-447F6A8BBB2E}"/>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5BBE1825-C447-75BB-AFCA-D79E80CC7656}"/>
              </a:ext>
            </a:extLst>
          </p:cNvPr>
          <p:cNvSpPr>
            <a:spLocks noGrp="1"/>
          </p:cNvSpPr>
          <p:nvPr>
            <p:ph type="body" sz="quarter" idx="20" hasCustomPrompt="1"/>
          </p:nvPr>
        </p:nvSpPr>
        <p:spPr>
          <a:xfrm>
            <a:off x="4633199" y="637201"/>
            <a:ext cx="2820114" cy="1243987"/>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65286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1 Content 1 Picture">
    <p:bg>
      <p:bgPr>
        <a:solidFill>
          <a:schemeClr val="bg1"/>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C0F8C6AB-6ACF-6CE3-0727-25B464298C62}"/>
              </a:ext>
            </a:extLst>
          </p:cNvPr>
          <p:cNvSpPr>
            <a:spLocks noGrp="1"/>
          </p:cNvSpPr>
          <p:nvPr>
            <p:ph type="pic" sz="quarter" idx="17" hasCustomPrompt="1"/>
          </p:nvPr>
        </p:nvSpPr>
        <p:spPr>
          <a:xfrm>
            <a:off x="4633409" y="1882799"/>
            <a:ext cx="4279900" cy="2795563"/>
          </a:xfrm>
          <a:solidFill>
            <a:srgbClr val="EBE6DC"/>
          </a:solidFill>
        </p:spPr>
        <p:txBody>
          <a:bodyPr/>
          <a:lstStyle>
            <a:lvl1pPr marL="0" indent="0">
              <a:buNone/>
              <a:defRPr sz="1000"/>
            </a:lvl1pPr>
          </a:lstStyle>
          <a:p>
            <a:r>
              <a:rPr lang="en-GB" noProof="0"/>
              <a:t>Click the icon to insert a picture</a:t>
            </a:r>
          </a:p>
        </p:txBody>
      </p:sp>
      <p:sp>
        <p:nvSpPr>
          <p:cNvPr id="11" name="Text Placeholder 8">
            <a:extLst>
              <a:ext uri="{FF2B5EF4-FFF2-40B4-BE49-F238E27FC236}">
                <a16:creationId xmlns:a16="http://schemas.microsoft.com/office/drawing/2014/main" id="{3CBBA16A-3420-250F-CE26-57FA2D43C517}"/>
              </a:ext>
            </a:extLst>
          </p:cNvPr>
          <p:cNvSpPr>
            <a:spLocks noGrp="1"/>
          </p:cNvSpPr>
          <p:nvPr>
            <p:ph type="body" sz="quarter" idx="16"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6B64E49A-D7FE-8447-9787-C4541F21D84A}"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B2AA285F-F2C9-4870-D356-447F6A8BBB2E}"/>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10" name="Content Placeholder 6">
            <a:extLst>
              <a:ext uri="{FF2B5EF4-FFF2-40B4-BE49-F238E27FC236}">
                <a16:creationId xmlns:a16="http://schemas.microsoft.com/office/drawing/2014/main" id="{71FE7576-497D-E043-2EFD-BE66F38E9425}"/>
              </a:ext>
            </a:extLst>
          </p:cNvPr>
          <p:cNvSpPr>
            <a:spLocks noGrp="1"/>
          </p:cNvSpPr>
          <p:nvPr>
            <p:ph sz="quarter" idx="22" hasCustomPrompt="1"/>
          </p:nvPr>
        </p:nvSpPr>
        <p:spPr>
          <a:xfrm>
            <a:off x="233999" y="1882800"/>
            <a:ext cx="4280400" cy="2795563"/>
          </a:xfrm>
        </p:spPr>
        <p:txBody>
          <a:bodyPr/>
          <a:lstStyle>
            <a:lvl1pPr marL="0" indent="0">
              <a:buNone/>
              <a:defRPr sz="10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the icon to add content</a:t>
            </a:r>
          </a:p>
        </p:txBody>
      </p:sp>
      <p:sp>
        <p:nvSpPr>
          <p:cNvPr id="12" name="Text Placeholder 9">
            <a:extLst>
              <a:ext uri="{FF2B5EF4-FFF2-40B4-BE49-F238E27FC236}">
                <a16:creationId xmlns:a16="http://schemas.microsoft.com/office/drawing/2014/main" id="{08C0EDF4-B9B2-13EF-E6C4-9C0CD3830652}"/>
              </a:ext>
            </a:extLst>
          </p:cNvPr>
          <p:cNvSpPr>
            <a:spLocks noGrp="1"/>
          </p:cNvSpPr>
          <p:nvPr>
            <p:ph type="body" sz="quarter" idx="23" hasCustomPrompt="1"/>
          </p:nvPr>
        </p:nvSpPr>
        <p:spPr>
          <a:xfrm>
            <a:off x="234003" y="637198"/>
            <a:ext cx="7225200" cy="645502"/>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one line</a:t>
            </a:r>
          </a:p>
          <a:p>
            <a:pPr lvl="1"/>
            <a:r>
              <a:rPr lang="en-GB" noProof="0" dirty="0"/>
              <a:t>Sub header</a:t>
            </a:r>
          </a:p>
        </p:txBody>
      </p:sp>
    </p:spTree>
    <p:extLst>
      <p:ext uri="{BB962C8B-B14F-4D97-AF65-F5344CB8AC3E}">
        <p14:creationId xmlns:p14="http://schemas.microsoft.com/office/powerpoint/2010/main" val="3549243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3 Columns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4B3801-A2BF-EB08-9E91-9D6F540AF776}"/>
              </a:ext>
            </a:extLst>
          </p:cNvPr>
          <p:cNvSpPr/>
          <p:nvPr userDrawn="1"/>
        </p:nvSpPr>
        <p:spPr>
          <a:xfrm>
            <a:off x="1" y="0"/>
            <a:ext cx="6094412" cy="514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2" y="637199"/>
            <a:ext cx="5127022" cy="588351"/>
          </a:xfrm>
        </p:spPr>
        <p:txBody>
          <a:bodyPr/>
          <a:lstStyle>
            <a:lvl1pPr>
              <a:lnSpc>
                <a:spcPct val="90000"/>
              </a:lnSpc>
              <a:defRPr sz="2400"/>
            </a:lvl1pPr>
          </a:lstStyle>
          <a:p>
            <a:r>
              <a:rPr lang="en-GB" noProof="0" dirty="0"/>
              <a:t>Click to add a headline of maximum two lines</a:t>
            </a:r>
          </a:p>
        </p:txBody>
      </p:sp>
      <p:sp>
        <p:nvSpPr>
          <p:cNvPr id="8" name="Text Placeholder 6">
            <a:extLst>
              <a:ext uri="{FF2B5EF4-FFF2-40B4-BE49-F238E27FC236}">
                <a16:creationId xmlns:a16="http://schemas.microsoft.com/office/drawing/2014/main" id="{E9F19EF4-BEDF-CF18-DD64-F90644D6E0C6}"/>
              </a:ext>
            </a:extLst>
          </p:cNvPr>
          <p:cNvSpPr>
            <a:spLocks noGrp="1"/>
          </p:cNvSpPr>
          <p:nvPr>
            <p:ph type="body" sz="quarter" idx="18" hasCustomPrompt="1"/>
          </p:nvPr>
        </p:nvSpPr>
        <p:spPr>
          <a:xfrm>
            <a:off x="234001" y="1476000"/>
            <a:ext cx="2499152" cy="369332"/>
          </a:xfrm>
        </p:spPr>
        <p:txBody>
          <a:bodyPr wrap="square" anchor="t">
            <a:spAutoFit/>
          </a:bodyPr>
          <a:lstStyle>
            <a:lvl1pPr marL="0" indent="0">
              <a:buNone/>
              <a:defRPr sz="1200" b="1"/>
            </a:lvl1pPr>
          </a:lstStyle>
          <a:p>
            <a:pPr lvl="0"/>
            <a:r>
              <a:rPr lang="en-GB" noProof="0" dirty="0"/>
              <a:t>Click to add a short headline of maximum two lines</a:t>
            </a:r>
          </a:p>
        </p:txBody>
      </p:sp>
      <p:sp>
        <p:nvSpPr>
          <p:cNvPr id="10" name="Text Placeholder 6">
            <a:extLst>
              <a:ext uri="{FF2B5EF4-FFF2-40B4-BE49-F238E27FC236}">
                <a16:creationId xmlns:a16="http://schemas.microsoft.com/office/drawing/2014/main" id="{8475531B-AC03-1481-32A6-0F39A244D56A}"/>
              </a:ext>
            </a:extLst>
          </p:cNvPr>
          <p:cNvSpPr>
            <a:spLocks noGrp="1"/>
          </p:cNvSpPr>
          <p:nvPr>
            <p:ph type="body" sz="quarter" idx="20" hasCustomPrompt="1"/>
          </p:nvPr>
        </p:nvSpPr>
        <p:spPr>
          <a:xfrm>
            <a:off x="234001" y="1881188"/>
            <a:ext cx="2499152" cy="2797175"/>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6">
            <a:extLst>
              <a:ext uri="{FF2B5EF4-FFF2-40B4-BE49-F238E27FC236}">
                <a16:creationId xmlns:a16="http://schemas.microsoft.com/office/drawing/2014/main" id="{34DD7521-3CA2-3049-4D8E-35E8DA26B971}"/>
              </a:ext>
            </a:extLst>
          </p:cNvPr>
          <p:cNvSpPr>
            <a:spLocks noGrp="1"/>
          </p:cNvSpPr>
          <p:nvPr>
            <p:ph type="body" sz="quarter" idx="21" hasCustomPrompt="1"/>
          </p:nvPr>
        </p:nvSpPr>
        <p:spPr>
          <a:xfrm>
            <a:off x="2866223" y="1476000"/>
            <a:ext cx="2494800" cy="367200"/>
          </a:xfrm>
        </p:spPr>
        <p:txBody>
          <a:bodyPr anchor="t">
            <a:spAutoFit/>
          </a:bodyPr>
          <a:lstStyle>
            <a:lvl1pPr marL="0" indent="0">
              <a:buNone/>
              <a:defRPr sz="1200" b="1"/>
            </a:lvl1pPr>
          </a:lstStyle>
          <a:p>
            <a:pPr lvl="0"/>
            <a:r>
              <a:rPr lang="en-GB" noProof="0" dirty="0"/>
              <a:t>Click to add a short headline of maximum two lines</a:t>
            </a:r>
          </a:p>
        </p:txBody>
      </p:sp>
      <p:sp>
        <p:nvSpPr>
          <p:cNvPr id="12" name="Text Placeholder 6">
            <a:extLst>
              <a:ext uri="{FF2B5EF4-FFF2-40B4-BE49-F238E27FC236}">
                <a16:creationId xmlns:a16="http://schemas.microsoft.com/office/drawing/2014/main" id="{9B3AF93A-28C7-B395-099C-AEEB9D79477B}"/>
              </a:ext>
            </a:extLst>
          </p:cNvPr>
          <p:cNvSpPr>
            <a:spLocks noGrp="1"/>
          </p:cNvSpPr>
          <p:nvPr>
            <p:ph type="body" sz="quarter" idx="22" hasCustomPrompt="1"/>
          </p:nvPr>
        </p:nvSpPr>
        <p:spPr>
          <a:xfrm>
            <a:off x="2866223" y="1881188"/>
            <a:ext cx="2494800" cy="2797175"/>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6" name="Picture Placeholder 26">
            <a:extLst>
              <a:ext uri="{FF2B5EF4-FFF2-40B4-BE49-F238E27FC236}">
                <a16:creationId xmlns:a16="http://schemas.microsoft.com/office/drawing/2014/main" id="{0D5A7D30-937B-5343-F8CF-B131BAE50964}"/>
              </a:ext>
            </a:extLst>
          </p:cNvPr>
          <p:cNvSpPr>
            <a:spLocks noGrp="1"/>
          </p:cNvSpPr>
          <p:nvPr>
            <p:ph type="pic" sz="quarter" idx="30" hasCustomPrompt="1"/>
          </p:nvPr>
        </p:nvSpPr>
        <p:spPr>
          <a:xfrm>
            <a:off x="6094413" y="0"/>
            <a:ext cx="3049587" cy="5143500"/>
          </a:xfrm>
          <a:custGeom>
            <a:avLst/>
            <a:gdLst>
              <a:gd name="connsiteX0" fmla="*/ 2740200 w 3049587"/>
              <a:gd name="connsiteY0" fmla="*/ 234000 h 5143500"/>
              <a:gd name="connsiteX1" fmla="*/ 2661000 w 3049587"/>
              <a:gd name="connsiteY1" fmla="*/ 313200 h 5143500"/>
              <a:gd name="connsiteX2" fmla="*/ 2581800 w 3049587"/>
              <a:gd name="connsiteY2" fmla="*/ 313200 h 5143500"/>
              <a:gd name="connsiteX3" fmla="*/ 2581800 w 3049587"/>
              <a:gd name="connsiteY3" fmla="*/ 352800 h 5143500"/>
              <a:gd name="connsiteX4" fmla="*/ 2700600 w 3049587"/>
              <a:gd name="connsiteY4" fmla="*/ 471600 h 5143500"/>
              <a:gd name="connsiteX5" fmla="*/ 2819400 w 3049587"/>
              <a:gd name="connsiteY5" fmla="*/ 471600 h 5143500"/>
              <a:gd name="connsiteX6" fmla="*/ 2819400 w 3049587"/>
              <a:gd name="connsiteY6" fmla="*/ 392400 h 5143500"/>
              <a:gd name="connsiteX7" fmla="*/ 2700600 w 3049587"/>
              <a:gd name="connsiteY7" fmla="*/ 392400 h 5143500"/>
              <a:gd name="connsiteX8" fmla="*/ 2661000 w 3049587"/>
              <a:gd name="connsiteY8" fmla="*/ 352800 h 5143500"/>
              <a:gd name="connsiteX9" fmla="*/ 2661000 w 3049587"/>
              <a:gd name="connsiteY9" fmla="*/ 313200 h 5143500"/>
              <a:gd name="connsiteX10" fmla="*/ 2740200 w 3049587"/>
              <a:gd name="connsiteY10" fmla="*/ 313200 h 5143500"/>
              <a:gd name="connsiteX11" fmla="*/ 2819400 w 3049587"/>
              <a:gd name="connsiteY11" fmla="*/ 313200 h 5143500"/>
              <a:gd name="connsiteX12" fmla="*/ 2819400 w 3049587"/>
              <a:gd name="connsiteY12" fmla="*/ 234000 h 5143500"/>
              <a:gd name="connsiteX13" fmla="*/ 0 w 3049587"/>
              <a:gd name="connsiteY13" fmla="*/ 0 h 5143500"/>
              <a:gd name="connsiteX14" fmla="*/ 3049587 w 3049587"/>
              <a:gd name="connsiteY14" fmla="*/ 0 h 5143500"/>
              <a:gd name="connsiteX15" fmla="*/ 3049587 w 3049587"/>
              <a:gd name="connsiteY15" fmla="*/ 5143500 h 5143500"/>
              <a:gd name="connsiteX16" fmla="*/ 0 w 3049587"/>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9587" h="5143500">
                <a:moveTo>
                  <a:pt x="2740200" y="234000"/>
                </a:moveTo>
                <a:cubicBezTo>
                  <a:pt x="2696482" y="234000"/>
                  <a:pt x="2661000" y="269482"/>
                  <a:pt x="2661000" y="313200"/>
                </a:cubicBezTo>
                <a:lnTo>
                  <a:pt x="2581800" y="313200"/>
                </a:lnTo>
                <a:lnTo>
                  <a:pt x="2581800" y="352800"/>
                </a:lnTo>
                <a:cubicBezTo>
                  <a:pt x="2581800" y="418298"/>
                  <a:pt x="2635102" y="471600"/>
                  <a:pt x="2700600" y="471600"/>
                </a:cubicBezTo>
                <a:lnTo>
                  <a:pt x="2819400" y="471600"/>
                </a:lnTo>
                <a:lnTo>
                  <a:pt x="2819400" y="392400"/>
                </a:lnTo>
                <a:lnTo>
                  <a:pt x="2700600" y="392400"/>
                </a:lnTo>
                <a:cubicBezTo>
                  <a:pt x="2678741" y="392400"/>
                  <a:pt x="2661000" y="374659"/>
                  <a:pt x="2661000" y="352800"/>
                </a:cubicBezTo>
                <a:lnTo>
                  <a:pt x="2661000" y="313200"/>
                </a:lnTo>
                <a:lnTo>
                  <a:pt x="2740200" y="313200"/>
                </a:lnTo>
                <a:lnTo>
                  <a:pt x="2819400" y="313200"/>
                </a:lnTo>
                <a:lnTo>
                  <a:pt x="2819400" y="234000"/>
                </a:lnTo>
                <a:close/>
                <a:moveTo>
                  <a:pt x="0" y="0"/>
                </a:moveTo>
                <a:lnTo>
                  <a:pt x="3049587" y="0"/>
                </a:lnTo>
                <a:lnTo>
                  <a:pt x="3049587" y="5143500"/>
                </a:lnTo>
                <a:lnTo>
                  <a:pt x="0" y="5143500"/>
                </a:lnTo>
                <a:close/>
              </a:path>
            </a:pathLst>
          </a:custGeom>
          <a:solidFill>
            <a:srgbClr val="EBE6DC"/>
          </a:solidFill>
        </p:spPr>
        <p:txBody>
          <a:bodyPr wrap="square">
            <a:noAutofit/>
          </a:bodyPr>
          <a:lstStyle>
            <a:lvl1pPr marL="0" indent="0">
              <a:buNone/>
              <a:defRPr sz="1000"/>
            </a:lvl1pPr>
          </a:lstStyle>
          <a:p>
            <a:r>
              <a:rPr lang="en-GB" noProof="0"/>
              <a:t>Click the icon to insert picture</a:t>
            </a:r>
          </a:p>
        </p:txBody>
      </p:sp>
      <p:sp>
        <p:nvSpPr>
          <p:cNvPr id="13" name="Date Placeholder 12">
            <a:extLst>
              <a:ext uri="{FF2B5EF4-FFF2-40B4-BE49-F238E27FC236}">
                <a16:creationId xmlns:a16="http://schemas.microsoft.com/office/drawing/2014/main" id="{02817335-DE95-158C-A6A6-AF0053875EDD}"/>
              </a:ext>
            </a:extLst>
          </p:cNvPr>
          <p:cNvSpPr>
            <a:spLocks noGrp="1"/>
          </p:cNvSpPr>
          <p:nvPr>
            <p:ph type="dt" sz="half" idx="31"/>
          </p:nvPr>
        </p:nvSpPr>
        <p:spPr>
          <a:xfrm>
            <a:off x="4633409" y="5164592"/>
            <a:ext cx="622800" cy="169192"/>
          </a:xfrm>
        </p:spPr>
        <p:txBody>
          <a:bodyPr/>
          <a:lstStyle/>
          <a:p>
            <a:fld id="{8FCBE337-4769-5243-B416-3266A3FB4A33}" type="datetime1">
              <a:rPr lang="en-GB" noProof="0" smtClean="0"/>
              <a:t>03/10/2023</a:t>
            </a:fld>
            <a:endParaRPr lang="en-GB" noProof="0"/>
          </a:p>
        </p:txBody>
      </p:sp>
      <p:sp>
        <p:nvSpPr>
          <p:cNvPr id="14" name="Footer Placeholder 13">
            <a:extLst>
              <a:ext uri="{FF2B5EF4-FFF2-40B4-BE49-F238E27FC236}">
                <a16:creationId xmlns:a16="http://schemas.microsoft.com/office/drawing/2014/main" id="{3B72874D-1F83-B7DC-D235-0A35EEDFC73F}"/>
              </a:ext>
            </a:extLst>
          </p:cNvPr>
          <p:cNvSpPr>
            <a:spLocks noGrp="1"/>
          </p:cNvSpPr>
          <p:nvPr>
            <p:ph type="ftr" sz="quarter" idx="32"/>
          </p:nvPr>
        </p:nvSpPr>
        <p:spPr>
          <a:xfrm>
            <a:off x="5364000" y="5164592"/>
            <a:ext cx="2826000" cy="163780"/>
          </a:xfrm>
        </p:spPr>
        <p:txBody>
          <a:bodyPr/>
          <a:lstStyle/>
          <a:p>
            <a:r>
              <a:rPr lang="en-GB"/>
              <a:t>Go to header/footer to change text</a:t>
            </a:r>
          </a:p>
        </p:txBody>
      </p:sp>
      <p:sp>
        <p:nvSpPr>
          <p:cNvPr id="15" name="Slide Number Placeholder 14">
            <a:extLst>
              <a:ext uri="{FF2B5EF4-FFF2-40B4-BE49-F238E27FC236}">
                <a16:creationId xmlns:a16="http://schemas.microsoft.com/office/drawing/2014/main" id="{E558D45A-C88C-0832-6A0B-B6BC65C3E296}"/>
              </a:ext>
            </a:extLst>
          </p:cNvPr>
          <p:cNvSpPr>
            <a:spLocks noGrp="1"/>
          </p:cNvSpPr>
          <p:nvPr>
            <p:ph type="sldNum" sz="quarter" idx="33"/>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102116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fety First">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7B18BF26-6013-C0E3-259E-D887A8766653}"/>
              </a:ext>
            </a:extLst>
          </p:cNvPr>
          <p:cNvSpPr/>
          <p:nvPr userDrawn="1"/>
        </p:nvSpPr>
        <p:spPr>
          <a:xfrm>
            <a:off x="-8710" y="0"/>
            <a:ext cx="4789054" cy="514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Picture Placeholder 18">
            <a:extLst>
              <a:ext uri="{FF2B5EF4-FFF2-40B4-BE49-F238E27FC236}">
                <a16:creationId xmlns:a16="http://schemas.microsoft.com/office/drawing/2014/main" id="{91817EAD-2E4A-D62C-DB6A-85C2FA665D92}"/>
              </a:ext>
            </a:extLst>
          </p:cNvPr>
          <p:cNvSpPr>
            <a:spLocks noGrp="1"/>
          </p:cNvSpPr>
          <p:nvPr>
            <p:ph type="pic" sz="quarter" idx="14" hasCustomPrompt="1"/>
          </p:nvPr>
        </p:nvSpPr>
        <p:spPr>
          <a:xfrm>
            <a:off x="4633913" y="0"/>
            <a:ext cx="4510087" cy="5144400"/>
          </a:xfrm>
          <a:custGeom>
            <a:avLst/>
            <a:gdLst>
              <a:gd name="connsiteX0" fmla="*/ 4200700 w 4510087"/>
              <a:gd name="connsiteY0" fmla="*/ 234000 h 5144400"/>
              <a:gd name="connsiteX1" fmla="*/ 4121500 w 4510087"/>
              <a:gd name="connsiteY1" fmla="*/ 313200 h 5144400"/>
              <a:gd name="connsiteX2" fmla="*/ 4042300 w 4510087"/>
              <a:gd name="connsiteY2" fmla="*/ 313200 h 5144400"/>
              <a:gd name="connsiteX3" fmla="*/ 4042300 w 4510087"/>
              <a:gd name="connsiteY3" fmla="*/ 352800 h 5144400"/>
              <a:gd name="connsiteX4" fmla="*/ 4161100 w 4510087"/>
              <a:gd name="connsiteY4" fmla="*/ 471600 h 5144400"/>
              <a:gd name="connsiteX5" fmla="*/ 4279900 w 4510087"/>
              <a:gd name="connsiteY5" fmla="*/ 471600 h 5144400"/>
              <a:gd name="connsiteX6" fmla="*/ 4279900 w 4510087"/>
              <a:gd name="connsiteY6" fmla="*/ 392400 h 5144400"/>
              <a:gd name="connsiteX7" fmla="*/ 4161100 w 4510087"/>
              <a:gd name="connsiteY7" fmla="*/ 392400 h 5144400"/>
              <a:gd name="connsiteX8" fmla="*/ 4121500 w 4510087"/>
              <a:gd name="connsiteY8" fmla="*/ 352800 h 5144400"/>
              <a:gd name="connsiteX9" fmla="*/ 4121500 w 4510087"/>
              <a:gd name="connsiteY9" fmla="*/ 313200 h 5144400"/>
              <a:gd name="connsiteX10" fmla="*/ 4200700 w 4510087"/>
              <a:gd name="connsiteY10" fmla="*/ 313200 h 5144400"/>
              <a:gd name="connsiteX11" fmla="*/ 4279900 w 4510087"/>
              <a:gd name="connsiteY11" fmla="*/ 313200 h 5144400"/>
              <a:gd name="connsiteX12" fmla="*/ 4279900 w 4510087"/>
              <a:gd name="connsiteY12" fmla="*/ 234000 h 5144400"/>
              <a:gd name="connsiteX13" fmla="*/ 0 w 4510087"/>
              <a:gd name="connsiteY13" fmla="*/ 0 h 5144400"/>
              <a:gd name="connsiteX14" fmla="*/ 4510087 w 4510087"/>
              <a:gd name="connsiteY14" fmla="*/ 0 h 5144400"/>
              <a:gd name="connsiteX15" fmla="*/ 4510087 w 4510087"/>
              <a:gd name="connsiteY15" fmla="*/ 5144400 h 5144400"/>
              <a:gd name="connsiteX16" fmla="*/ 0 w 4510087"/>
              <a:gd name="connsiteY16" fmla="*/ 5144400 h 514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10087" h="5144400">
                <a:moveTo>
                  <a:pt x="4200700" y="234000"/>
                </a:moveTo>
                <a:cubicBezTo>
                  <a:pt x="4156982" y="234000"/>
                  <a:pt x="4121500" y="269482"/>
                  <a:pt x="4121500" y="313200"/>
                </a:cubicBezTo>
                <a:lnTo>
                  <a:pt x="4042300" y="313200"/>
                </a:lnTo>
                <a:lnTo>
                  <a:pt x="4042300" y="352800"/>
                </a:lnTo>
                <a:cubicBezTo>
                  <a:pt x="4042300" y="418298"/>
                  <a:pt x="4095602" y="471600"/>
                  <a:pt x="4161100" y="471600"/>
                </a:cubicBezTo>
                <a:lnTo>
                  <a:pt x="4279900" y="471600"/>
                </a:lnTo>
                <a:lnTo>
                  <a:pt x="4279900" y="392400"/>
                </a:lnTo>
                <a:lnTo>
                  <a:pt x="4161100" y="392400"/>
                </a:lnTo>
                <a:cubicBezTo>
                  <a:pt x="4139241" y="392400"/>
                  <a:pt x="4121500" y="374659"/>
                  <a:pt x="4121500" y="352800"/>
                </a:cubicBezTo>
                <a:lnTo>
                  <a:pt x="4121500" y="313200"/>
                </a:lnTo>
                <a:lnTo>
                  <a:pt x="4200700" y="313200"/>
                </a:lnTo>
                <a:lnTo>
                  <a:pt x="4279900" y="313200"/>
                </a:lnTo>
                <a:lnTo>
                  <a:pt x="4279900" y="234000"/>
                </a:lnTo>
                <a:close/>
                <a:moveTo>
                  <a:pt x="0" y="0"/>
                </a:moveTo>
                <a:lnTo>
                  <a:pt x="4510087" y="0"/>
                </a:lnTo>
                <a:lnTo>
                  <a:pt x="4510087" y="5144400"/>
                </a:lnTo>
                <a:lnTo>
                  <a:pt x="0" y="5144400"/>
                </a:lnTo>
                <a:close/>
              </a:path>
            </a:pathLst>
          </a:custGeom>
          <a:solidFill>
            <a:srgbClr val="EBE6DC"/>
          </a:solidFill>
        </p:spPr>
        <p:txBody>
          <a:bodyPr wrap="square">
            <a:noAutofit/>
          </a:bodyPr>
          <a:lstStyle>
            <a:lvl1pPr marL="0" indent="0" algn="ctr">
              <a:buNone/>
              <a:defRPr sz="1000"/>
            </a:lvl1pPr>
          </a:lstStyle>
          <a:p>
            <a:r>
              <a:rPr lang="en-GB" noProof="0"/>
              <a:t>Click the icon to insert a picture</a:t>
            </a:r>
          </a:p>
        </p:txBody>
      </p:sp>
      <p:sp>
        <p:nvSpPr>
          <p:cNvPr id="57" name="TextBox 56">
            <a:extLst>
              <a:ext uri="{FF2B5EF4-FFF2-40B4-BE49-F238E27FC236}">
                <a16:creationId xmlns:a16="http://schemas.microsoft.com/office/drawing/2014/main" id="{0833BCA6-8919-A161-DC1C-97AEF7912ABD}"/>
              </a:ext>
            </a:extLst>
          </p:cNvPr>
          <p:cNvSpPr txBox="1"/>
          <p:nvPr userDrawn="1"/>
        </p:nvSpPr>
        <p:spPr>
          <a:xfrm>
            <a:off x="234000" y="637201"/>
            <a:ext cx="2937984" cy="332399"/>
          </a:xfrm>
          <a:prstGeom prst="rect">
            <a:avLst/>
          </a:prstGeom>
          <a:noFill/>
        </p:spPr>
        <p:txBody>
          <a:bodyPr wrap="square" lIns="0" tIns="0" rIns="0" bIns="0" rtlCol="0">
            <a:spAutoFit/>
          </a:bodyPr>
          <a:lstStyle/>
          <a:p>
            <a:pPr algn="l">
              <a:lnSpc>
                <a:spcPct val="90000"/>
              </a:lnSpc>
            </a:pPr>
            <a:r>
              <a:rPr lang="en-GB" sz="2400" spc="-30" baseline="0" noProof="0"/>
              <a:t>Safety first</a:t>
            </a:r>
          </a:p>
        </p:txBody>
      </p:sp>
      <p:sp>
        <p:nvSpPr>
          <p:cNvPr id="79" name="TextBox 78">
            <a:extLst>
              <a:ext uri="{FF2B5EF4-FFF2-40B4-BE49-F238E27FC236}">
                <a16:creationId xmlns:a16="http://schemas.microsoft.com/office/drawing/2014/main" id="{5736ABD5-E6B7-31F4-1418-42060E186D7C}"/>
              </a:ext>
            </a:extLst>
          </p:cNvPr>
          <p:cNvSpPr txBox="1"/>
          <p:nvPr userDrawn="1"/>
        </p:nvSpPr>
        <p:spPr>
          <a:xfrm>
            <a:off x="233363" y="231775"/>
            <a:ext cx="2254250" cy="138499"/>
          </a:xfrm>
          <a:prstGeom prst="rect">
            <a:avLst/>
          </a:prstGeom>
          <a:noFill/>
        </p:spPr>
        <p:txBody>
          <a:bodyPr wrap="square" lIns="0" tIns="0" rIns="0" bIns="0" rtlCol="0">
            <a:spAutoFit/>
          </a:bodyPr>
          <a:lstStyle/>
          <a:p>
            <a:pPr algn="l"/>
            <a:r>
              <a:rPr lang="en-GB" sz="900" noProof="0" dirty="0"/>
              <a:t>Our number 1 priority</a:t>
            </a:r>
          </a:p>
        </p:txBody>
      </p:sp>
      <p:sp>
        <p:nvSpPr>
          <p:cNvPr id="2" name="TextBox 58">
            <a:extLst>
              <a:ext uri="{FF2B5EF4-FFF2-40B4-BE49-F238E27FC236}">
                <a16:creationId xmlns:a16="http://schemas.microsoft.com/office/drawing/2014/main" id="{F0AD12DD-6246-D951-7DFE-97FE6BABBD86}"/>
              </a:ext>
            </a:extLst>
          </p:cNvPr>
          <p:cNvSpPr txBox="1"/>
          <p:nvPr userDrawn="1"/>
        </p:nvSpPr>
        <p:spPr>
          <a:xfrm>
            <a:off x="325134" y="2883057"/>
            <a:ext cx="688411" cy="276999"/>
          </a:xfrm>
          <a:prstGeom prst="rect">
            <a:avLst/>
          </a:prstGeom>
          <a:noFill/>
        </p:spPr>
        <p:txBody>
          <a:bodyPr wrap="square" lIns="0" tIns="0" rIns="0" bIns="0" rtlCol="0">
            <a:spAutoFit/>
          </a:bodyPr>
          <a:lstStyle/>
          <a:p>
            <a:pPr algn="l"/>
            <a:r>
              <a:rPr lang="en-GB" sz="900" noProof="0">
                <a:solidFill>
                  <a:schemeClr val="tx1"/>
                </a:solidFill>
              </a:rPr>
              <a:t>Emergency </a:t>
            </a:r>
            <a:br>
              <a:rPr lang="en-GB" sz="900" noProof="0">
                <a:solidFill>
                  <a:schemeClr val="tx1"/>
                </a:solidFill>
              </a:rPr>
            </a:br>
            <a:r>
              <a:rPr lang="en-GB" sz="900" noProof="0">
                <a:solidFill>
                  <a:schemeClr val="tx1"/>
                </a:solidFill>
              </a:rPr>
              <a:t>exit</a:t>
            </a:r>
          </a:p>
        </p:txBody>
      </p:sp>
      <p:sp>
        <p:nvSpPr>
          <p:cNvPr id="12" name="TextBox 59">
            <a:extLst>
              <a:ext uri="{FF2B5EF4-FFF2-40B4-BE49-F238E27FC236}">
                <a16:creationId xmlns:a16="http://schemas.microsoft.com/office/drawing/2014/main" id="{C3B8DA93-AE05-B56A-87FF-0D1F7B32CD2F}"/>
              </a:ext>
            </a:extLst>
          </p:cNvPr>
          <p:cNvSpPr txBox="1"/>
          <p:nvPr userDrawn="1"/>
        </p:nvSpPr>
        <p:spPr>
          <a:xfrm>
            <a:off x="2425251" y="2883057"/>
            <a:ext cx="767155" cy="276999"/>
          </a:xfrm>
          <a:prstGeom prst="rect">
            <a:avLst/>
          </a:prstGeom>
          <a:noFill/>
        </p:spPr>
        <p:txBody>
          <a:bodyPr wrap="square" lIns="0" tIns="0" rIns="0" bIns="0" rtlCol="0">
            <a:spAutoFit/>
          </a:bodyPr>
          <a:lstStyle/>
          <a:p>
            <a:pPr algn="l"/>
            <a:r>
              <a:rPr lang="en-GB" sz="900" noProof="0">
                <a:solidFill>
                  <a:schemeClr val="tx1"/>
                </a:solidFill>
              </a:rPr>
              <a:t>Protective </a:t>
            </a:r>
            <a:br>
              <a:rPr lang="en-GB" sz="900" noProof="0">
                <a:solidFill>
                  <a:schemeClr val="tx1"/>
                </a:solidFill>
              </a:rPr>
            </a:br>
            <a:r>
              <a:rPr lang="en-GB" sz="900" noProof="0">
                <a:solidFill>
                  <a:schemeClr val="tx1"/>
                </a:solidFill>
              </a:rPr>
              <a:t>equipment</a:t>
            </a:r>
          </a:p>
        </p:txBody>
      </p:sp>
      <p:sp>
        <p:nvSpPr>
          <p:cNvPr id="17" name="TextBox 60">
            <a:extLst>
              <a:ext uri="{FF2B5EF4-FFF2-40B4-BE49-F238E27FC236}">
                <a16:creationId xmlns:a16="http://schemas.microsoft.com/office/drawing/2014/main" id="{428F4E56-079F-2615-8648-59570A303542}"/>
              </a:ext>
            </a:extLst>
          </p:cNvPr>
          <p:cNvSpPr txBox="1"/>
          <p:nvPr userDrawn="1"/>
        </p:nvSpPr>
        <p:spPr>
          <a:xfrm>
            <a:off x="325134" y="3680803"/>
            <a:ext cx="767155" cy="276999"/>
          </a:xfrm>
          <a:prstGeom prst="rect">
            <a:avLst/>
          </a:prstGeom>
          <a:noFill/>
        </p:spPr>
        <p:txBody>
          <a:bodyPr wrap="square" lIns="0" tIns="0" rIns="0" bIns="0" rtlCol="0">
            <a:spAutoFit/>
          </a:bodyPr>
          <a:lstStyle/>
          <a:p>
            <a:pPr algn="l"/>
            <a:r>
              <a:rPr lang="en-GB" sz="900" noProof="0">
                <a:solidFill>
                  <a:schemeClr val="tx1"/>
                </a:solidFill>
              </a:rPr>
              <a:t>Emergency </a:t>
            </a:r>
            <a:br>
              <a:rPr lang="en-GB" sz="900" noProof="0">
                <a:solidFill>
                  <a:schemeClr val="tx1"/>
                </a:solidFill>
              </a:rPr>
            </a:br>
            <a:r>
              <a:rPr lang="en-GB" sz="900" noProof="0">
                <a:solidFill>
                  <a:schemeClr val="tx1"/>
                </a:solidFill>
              </a:rPr>
              <a:t>number</a:t>
            </a:r>
          </a:p>
        </p:txBody>
      </p:sp>
      <p:sp>
        <p:nvSpPr>
          <p:cNvPr id="18" name="TextBox 61">
            <a:extLst>
              <a:ext uri="{FF2B5EF4-FFF2-40B4-BE49-F238E27FC236}">
                <a16:creationId xmlns:a16="http://schemas.microsoft.com/office/drawing/2014/main" id="{54BD2D7A-3A69-4A2F-5294-FA0BEC427717}"/>
              </a:ext>
            </a:extLst>
          </p:cNvPr>
          <p:cNvSpPr txBox="1"/>
          <p:nvPr userDrawn="1"/>
        </p:nvSpPr>
        <p:spPr>
          <a:xfrm>
            <a:off x="2425251" y="3680803"/>
            <a:ext cx="767155" cy="276999"/>
          </a:xfrm>
          <a:prstGeom prst="rect">
            <a:avLst/>
          </a:prstGeom>
          <a:noFill/>
        </p:spPr>
        <p:txBody>
          <a:bodyPr wrap="square" lIns="0" tIns="0" rIns="0" bIns="0" rtlCol="0">
            <a:spAutoFit/>
          </a:bodyPr>
          <a:lstStyle/>
          <a:p>
            <a:pPr algn="l"/>
            <a:r>
              <a:rPr lang="en-GB" sz="900" noProof="0" dirty="0">
                <a:solidFill>
                  <a:schemeClr val="tx1"/>
                </a:solidFill>
              </a:rPr>
              <a:t>In case </a:t>
            </a:r>
            <a:br>
              <a:rPr lang="en-GB" sz="900" noProof="0" dirty="0">
                <a:solidFill>
                  <a:schemeClr val="tx1"/>
                </a:solidFill>
              </a:rPr>
            </a:br>
            <a:r>
              <a:rPr lang="en-GB" sz="900" noProof="0" dirty="0">
                <a:solidFill>
                  <a:schemeClr val="tx1"/>
                </a:solidFill>
              </a:rPr>
              <a:t>of emergency</a:t>
            </a:r>
          </a:p>
        </p:txBody>
      </p:sp>
      <p:sp>
        <p:nvSpPr>
          <p:cNvPr id="19" name="TextBox 62">
            <a:extLst>
              <a:ext uri="{FF2B5EF4-FFF2-40B4-BE49-F238E27FC236}">
                <a16:creationId xmlns:a16="http://schemas.microsoft.com/office/drawing/2014/main" id="{01854C0A-4636-3D10-B2C5-54F72D61C24C}"/>
              </a:ext>
            </a:extLst>
          </p:cNvPr>
          <p:cNvSpPr txBox="1"/>
          <p:nvPr userDrawn="1"/>
        </p:nvSpPr>
        <p:spPr>
          <a:xfrm>
            <a:off x="2425251" y="4423506"/>
            <a:ext cx="767155" cy="276999"/>
          </a:xfrm>
          <a:prstGeom prst="rect">
            <a:avLst/>
          </a:prstGeom>
          <a:noFill/>
        </p:spPr>
        <p:txBody>
          <a:bodyPr wrap="square" lIns="0" tIns="0" rIns="0" bIns="0" rtlCol="0">
            <a:spAutoFit/>
          </a:bodyPr>
          <a:lstStyle/>
          <a:p>
            <a:pPr algn="l"/>
            <a:r>
              <a:rPr lang="en-GB" sz="900" noProof="0" dirty="0">
                <a:solidFill>
                  <a:schemeClr val="tx1"/>
                </a:solidFill>
              </a:rPr>
              <a:t>Digital</a:t>
            </a:r>
            <a:br>
              <a:rPr lang="en-GB" sz="900" noProof="0" dirty="0">
                <a:solidFill>
                  <a:schemeClr val="tx1"/>
                </a:solidFill>
              </a:rPr>
            </a:br>
            <a:r>
              <a:rPr lang="en-GB" sz="900" noProof="0" dirty="0">
                <a:solidFill>
                  <a:schemeClr val="tx1"/>
                </a:solidFill>
              </a:rPr>
              <a:t>security</a:t>
            </a:r>
          </a:p>
        </p:txBody>
      </p:sp>
      <p:sp>
        <p:nvSpPr>
          <p:cNvPr id="43" name="TextBox 70">
            <a:extLst>
              <a:ext uri="{FF2B5EF4-FFF2-40B4-BE49-F238E27FC236}">
                <a16:creationId xmlns:a16="http://schemas.microsoft.com/office/drawing/2014/main" id="{D1AA3B32-4CE1-BB9C-5BD7-DBD2DB24DFA4}"/>
              </a:ext>
            </a:extLst>
          </p:cNvPr>
          <p:cNvSpPr txBox="1"/>
          <p:nvPr userDrawn="1"/>
        </p:nvSpPr>
        <p:spPr>
          <a:xfrm>
            <a:off x="324103" y="4423506"/>
            <a:ext cx="826309" cy="276999"/>
          </a:xfrm>
          <a:prstGeom prst="rect">
            <a:avLst/>
          </a:prstGeom>
          <a:noFill/>
        </p:spPr>
        <p:txBody>
          <a:bodyPr wrap="square" lIns="0" tIns="0" rIns="0" bIns="0" rtlCol="0">
            <a:spAutoFit/>
          </a:bodyPr>
          <a:lstStyle/>
          <a:p>
            <a:pPr algn="l"/>
            <a:r>
              <a:rPr lang="en-GB" sz="900" noProof="0">
                <a:solidFill>
                  <a:schemeClr val="tx1"/>
                </a:solidFill>
              </a:rPr>
              <a:t>Psychological </a:t>
            </a:r>
            <a:br>
              <a:rPr lang="en-GB" sz="900" noProof="0">
                <a:solidFill>
                  <a:schemeClr val="tx1"/>
                </a:solidFill>
              </a:rPr>
            </a:br>
            <a:r>
              <a:rPr lang="en-GB" sz="900" noProof="0">
                <a:solidFill>
                  <a:schemeClr val="tx1"/>
                </a:solidFill>
              </a:rPr>
              <a:t>safety</a:t>
            </a:r>
          </a:p>
        </p:txBody>
      </p:sp>
      <p:sp>
        <p:nvSpPr>
          <p:cNvPr id="56" name="TextBox 68">
            <a:extLst>
              <a:ext uri="{FF2B5EF4-FFF2-40B4-BE49-F238E27FC236}">
                <a16:creationId xmlns:a16="http://schemas.microsoft.com/office/drawing/2014/main" id="{7541C9AA-AF50-08FC-87C9-DE5807D8D29D}"/>
              </a:ext>
            </a:extLst>
          </p:cNvPr>
          <p:cNvSpPr txBox="1"/>
          <p:nvPr userDrawn="1"/>
        </p:nvSpPr>
        <p:spPr>
          <a:xfrm>
            <a:off x="1444297" y="2883057"/>
            <a:ext cx="545074" cy="276999"/>
          </a:xfrm>
          <a:prstGeom prst="rect">
            <a:avLst/>
          </a:prstGeom>
          <a:noFill/>
        </p:spPr>
        <p:txBody>
          <a:bodyPr wrap="square" lIns="0" tIns="0" rIns="0" bIns="0" rtlCol="0">
            <a:spAutoFit/>
          </a:bodyPr>
          <a:lstStyle/>
          <a:p>
            <a:pPr algn="l"/>
            <a:r>
              <a:rPr lang="en-GB" sz="900" noProof="0">
                <a:solidFill>
                  <a:schemeClr val="tx1"/>
                </a:solidFill>
              </a:rPr>
              <a:t>Assembly </a:t>
            </a:r>
            <a:br>
              <a:rPr lang="en-GB" sz="900" noProof="0">
                <a:solidFill>
                  <a:schemeClr val="tx1"/>
                </a:solidFill>
              </a:rPr>
            </a:br>
            <a:r>
              <a:rPr lang="en-GB" sz="900" noProof="0">
                <a:solidFill>
                  <a:schemeClr val="tx1"/>
                </a:solidFill>
              </a:rPr>
              <a:t>point</a:t>
            </a:r>
          </a:p>
        </p:txBody>
      </p:sp>
      <p:sp>
        <p:nvSpPr>
          <p:cNvPr id="58" name="TextBox 69">
            <a:extLst>
              <a:ext uri="{FF2B5EF4-FFF2-40B4-BE49-F238E27FC236}">
                <a16:creationId xmlns:a16="http://schemas.microsoft.com/office/drawing/2014/main" id="{5AD1C863-2E2C-C40F-0A8C-72B1584AE5EB}"/>
              </a:ext>
            </a:extLst>
          </p:cNvPr>
          <p:cNvSpPr txBox="1"/>
          <p:nvPr userDrawn="1"/>
        </p:nvSpPr>
        <p:spPr>
          <a:xfrm>
            <a:off x="1444297" y="3680803"/>
            <a:ext cx="826309" cy="276999"/>
          </a:xfrm>
          <a:prstGeom prst="rect">
            <a:avLst/>
          </a:prstGeom>
          <a:noFill/>
        </p:spPr>
        <p:txBody>
          <a:bodyPr wrap="square" lIns="0" tIns="0" rIns="0" bIns="0" rtlCol="0">
            <a:spAutoFit/>
          </a:bodyPr>
          <a:lstStyle/>
          <a:p>
            <a:pPr algn="l"/>
            <a:r>
              <a:rPr lang="en-GB" sz="900" noProof="0">
                <a:solidFill>
                  <a:schemeClr val="tx1"/>
                </a:solidFill>
              </a:rPr>
              <a:t>First </a:t>
            </a:r>
            <a:br>
              <a:rPr lang="en-GB" sz="900" noProof="0">
                <a:solidFill>
                  <a:schemeClr val="tx1"/>
                </a:solidFill>
              </a:rPr>
            </a:br>
            <a:r>
              <a:rPr lang="en-GB" sz="900" noProof="0">
                <a:solidFill>
                  <a:schemeClr val="tx1"/>
                </a:solidFill>
              </a:rPr>
              <a:t>aid kit</a:t>
            </a:r>
          </a:p>
        </p:txBody>
      </p:sp>
      <p:sp>
        <p:nvSpPr>
          <p:cNvPr id="65" name="TextBox 71">
            <a:extLst>
              <a:ext uri="{FF2B5EF4-FFF2-40B4-BE49-F238E27FC236}">
                <a16:creationId xmlns:a16="http://schemas.microsoft.com/office/drawing/2014/main" id="{838B2643-8C55-09B5-1B29-1CAA5C96A79D}"/>
              </a:ext>
            </a:extLst>
          </p:cNvPr>
          <p:cNvSpPr txBox="1"/>
          <p:nvPr userDrawn="1"/>
        </p:nvSpPr>
        <p:spPr>
          <a:xfrm>
            <a:off x="1444297" y="4423506"/>
            <a:ext cx="826309" cy="276999"/>
          </a:xfrm>
          <a:prstGeom prst="rect">
            <a:avLst/>
          </a:prstGeom>
          <a:noFill/>
        </p:spPr>
        <p:txBody>
          <a:bodyPr wrap="square" lIns="0" tIns="0" rIns="0" bIns="0" rtlCol="0">
            <a:spAutoFit/>
          </a:bodyPr>
          <a:lstStyle/>
          <a:p>
            <a:pPr algn="l"/>
            <a:r>
              <a:rPr lang="en-GB" sz="900" noProof="0">
                <a:solidFill>
                  <a:schemeClr val="tx1"/>
                </a:solidFill>
              </a:rPr>
              <a:t>Health and </a:t>
            </a:r>
            <a:br>
              <a:rPr lang="en-GB" sz="900" noProof="0">
                <a:solidFill>
                  <a:schemeClr val="tx1"/>
                </a:solidFill>
              </a:rPr>
            </a:br>
            <a:r>
              <a:rPr lang="en-GB" sz="900" noProof="0">
                <a:solidFill>
                  <a:schemeClr val="tx1"/>
                </a:solidFill>
              </a:rPr>
              <a:t>well-being</a:t>
            </a:r>
          </a:p>
        </p:txBody>
      </p:sp>
      <p:sp>
        <p:nvSpPr>
          <p:cNvPr id="66" name="Bild 91">
            <a:extLst>
              <a:ext uri="{FF2B5EF4-FFF2-40B4-BE49-F238E27FC236}">
                <a16:creationId xmlns:a16="http://schemas.microsoft.com/office/drawing/2014/main" id="{0CA0F21B-830E-DD40-C708-15F7D34DA64F}"/>
              </a:ext>
            </a:extLst>
          </p:cNvPr>
          <p:cNvSpPr/>
          <p:nvPr userDrawn="1"/>
        </p:nvSpPr>
        <p:spPr>
          <a:xfrm>
            <a:off x="1442052" y="4100507"/>
            <a:ext cx="282278" cy="266699"/>
          </a:xfrm>
          <a:custGeom>
            <a:avLst/>
            <a:gdLst>
              <a:gd name="connsiteX0" fmla="*/ 141139 w 282278"/>
              <a:gd name="connsiteY0" fmla="*/ 266700 h 266699"/>
              <a:gd name="connsiteX1" fmla="*/ 22077 w 282278"/>
              <a:gd name="connsiteY1" fmla="*/ 136208 h 266699"/>
              <a:gd name="connsiteX2" fmla="*/ 7789 w 282278"/>
              <a:gd name="connsiteY2" fmla="*/ 44768 h 266699"/>
              <a:gd name="connsiteX3" fmla="*/ 52557 w 282278"/>
              <a:gd name="connsiteY3" fmla="*/ 4763 h 266699"/>
              <a:gd name="connsiteX4" fmla="*/ 109707 w 282278"/>
              <a:gd name="connsiteY4" fmla="*/ 9525 h 266699"/>
              <a:gd name="connsiteX5" fmla="*/ 129709 w 282278"/>
              <a:gd name="connsiteY5" fmla="*/ 24765 h 266699"/>
              <a:gd name="connsiteX6" fmla="*/ 141139 w 282278"/>
              <a:gd name="connsiteY6" fmla="*/ 36195 h 266699"/>
              <a:gd name="connsiteX7" fmla="*/ 152569 w 282278"/>
              <a:gd name="connsiteY7" fmla="*/ 23813 h 266699"/>
              <a:gd name="connsiteX8" fmla="*/ 206862 w 282278"/>
              <a:gd name="connsiteY8" fmla="*/ 0 h 266699"/>
              <a:gd name="connsiteX9" fmla="*/ 261154 w 282278"/>
              <a:gd name="connsiteY9" fmla="*/ 23813 h 266699"/>
              <a:gd name="connsiteX10" fmla="*/ 274489 w 282278"/>
              <a:gd name="connsiteY10" fmla="*/ 44768 h 266699"/>
              <a:gd name="connsiteX11" fmla="*/ 260202 w 282278"/>
              <a:gd name="connsiteY11" fmla="*/ 136208 h 266699"/>
              <a:gd name="connsiteX12" fmla="*/ 141139 w 282278"/>
              <a:gd name="connsiteY12" fmla="*/ 266700 h 266699"/>
              <a:gd name="connsiteX13" fmla="*/ 75417 w 282278"/>
              <a:gd name="connsiteY13" fmla="*/ 20003 h 266699"/>
              <a:gd name="connsiteX14" fmla="*/ 58272 w 282278"/>
              <a:gd name="connsiteY14" fmla="*/ 22860 h 266699"/>
              <a:gd name="connsiteX15" fmla="*/ 24934 w 282278"/>
              <a:gd name="connsiteY15" fmla="*/ 53340 h 266699"/>
              <a:gd name="connsiteX16" fmla="*/ 35412 w 282278"/>
              <a:gd name="connsiteY16" fmla="*/ 122873 h 266699"/>
              <a:gd name="connsiteX17" fmla="*/ 141139 w 282278"/>
              <a:gd name="connsiteY17" fmla="*/ 238125 h 266699"/>
              <a:gd name="connsiteX18" fmla="*/ 245914 w 282278"/>
              <a:gd name="connsiteY18" fmla="*/ 122873 h 266699"/>
              <a:gd name="connsiteX19" fmla="*/ 256392 w 282278"/>
              <a:gd name="connsiteY19" fmla="*/ 52388 h 266699"/>
              <a:gd name="connsiteX20" fmla="*/ 245914 w 282278"/>
              <a:gd name="connsiteY20" fmla="*/ 37148 h 266699"/>
              <a:gd name="connsiteX21" fmla="*/ 205909 w 282278"/>
              <a:gd name="connsiteY21" fmla="*/ 20003 h 266699"/>
              <a:gd name="connsiteX22" fmla="*/ 165904 w 282278"/>
              <a:gd name="connsiteY22" fmla="*/ 37148 h 266699"/>
              <a:gd name="connsiteX23" fmla="*/ 141139 w 282278"/>
              <a:gd name="connsiteY23" fmla="*/ 63818 h 266699"/>
              <a:gd name="connsiteX24" fmla="*/ 116374 w 282278"/>
              <a:gd name="connsiteY24" fmla="*/ 37148 h 266699"/>
              <a:gd name="connsiteX25" fmla="*/ 101134 w 282278"/>
              <a:gd name="connsiteY25" fmla="*/ 25718 h 266699"/>
              <a:gd name="connsiteX26" fmla="*/ 75417 w 282278"/>
              <a:gd name="connsiteY26" fmla="*/ 20003 h 26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278" h="266699">
                <a:moveTo>
                  <a:pt x="141139" y="266700"/>
                </a:moveTo>
                <a:lnTo>
                  <a:pt x="22077" y="136208"/>
                </a:lnTo>
                <a:cubicBezTo>
                  <a:pt x="-783" y="111443"/>
                  <a:pt x="-6498" y="75248"/>
                  <a:pt x="7789" y="44768"/>
                </a:cubicBezTo>
                <a:cubicBezTo>
                  <a:pt x="17314" y="25718"/>
                  <a:pt x="32554" y="11430"/>
                  <a:pt x="52557" y="4763"/>
                </a:cubicBezTo>
                <a:cubicBezTo>
                  <a:pt x="71607" y="-1905"/>
                  <a:pt x="91609" y="0"/>
                  <a:pt x="109707" y="9525"/>
                </a:cubicBezTo>
                <a:cubicBezTo>
                  <a:pt x="117327" y="13335"/>
                  <a:pt x="123994" y="18097"/>
                  <a:pt x="129709" y="24765"/>
                </a:cubicBezTo>
                <a:lnTo>
                  <a:pt x="141139" y="36195"/>
                </a:lnTo>
                <a:lnTo>
                  <a:pt x="152569" y="23813"/>
                </a:lnTo>
                <a:cubicBezTo>
                  <a:pt x="166857" y="8573"/>
                  <a:pt x="185907" y="0"/>
                  <a:pt x="206862" y="0"/>
                </a:cubicBezTo>
                <a:cubicBezTo>
                  <a:pt x="226864" y="0"/>
                  <a:pt x="245914" y="8573"/>
                  <a:pt x="261154" y="23813"/>
                </a:cubicBezTo>
                <a:cubicBezTo>
                  <a:pt x="265917" y="30480"/>
                  <a:pt x="270679" y="37148"/>
                  <a:pt x="274489" y="44768"/>
                </a:cubicBezTo>
                <a:cubicBezTo>
                  <a:pt x="288777" y="75248"/>
                  <a:pt x="283062" y="111443"/>
                  <a:pt x="260202" y="136208"/>
                </a:cubicBezTo>
                <a:lnTo>
                  <a:pt x="141139" y="266700"/>
                </a:lnTo>
                <a:close/>
                <a:moveTo>
                  <a:pt x="75417" y="20003"/>
                </a:moveTo>
                <a:cubicBezTo>
                  <a:pt x="69702" y="20003"/>
                  <a:pt x="63987" y="20955"/>
                  <a:pt x="58272" y="22860"/>
                </a:cubicBezTo>
                <a:cubicBezTo>
                  <a:pt x="43984" y="27622"/>
                  <a:pt x="31602" y="38100"/>
                  <a:pt x="24934" y="53340"/>
                </a:cubicBezTo>
                <a:cubicBezTo>
                  <a:pt x="13504" y="77153"/>
                  <a:pt x="18267" y="104775"/>
                  <a:pt x="35412" y="122873"/>
                </a:cubicBezTo>
                <a:lnTo>
                  <a:pt x="141139" y="238125"/>
                </a:lnTo>
                <a:lnTo>
                  <a:pt x="245914" y="122873"/>
                </a:lnTo>
                <a:cubicBezTo>
                  <a:pt x="264012" y="103823"/>
                  <a:pt x="267822" y="76200"/>
                  <a:pt x="256392" y="52388"/>
                </a:cubicBezTo>
                <a:cubicBezTo>
                  <a:pt x="253534" y="46673"/>
                  <a:pt x="249724" y="40958"/>
                  <a:pt x="245914" y="37148"/>
                </a:cubicBezTo>
                <a:cubicBezTo>
                  <a:pt x="235437" y="25718"/>
                  <a:pt x="221149" y="20003"/>
                  <a:pt x="205909" y="20003"/>
                </a:cubicBezTo>
                <a:cubicBezTo>
                  <a:pt x="190669" y="20003"/>
                  <a:pt x="176382" y="26670"/>
                  <a:pt x="165904" y="37148"/>
                </a:cubicBezTo>
                <a:lnTo>
                  <a:pt x="141139" y="63818"/>
                </a:lnTo>
                <a:lnTo>
                  <a:pt x="116374" y="37148"/>
                </a:lnTo>
                <a:cubicBezTo>
                  <a:pt x="111612" y="32385"/>
                  <a:pt x="106849" y="28575"/>
                  <a:pt x="101134" y="25718"/>
                </a:cubicBezTo>
                <a:cubicBezTo>
                  <a:pt x="93514" y="21908"/>
                  <a:pt x="84942" y="20003"/>
                  <a:pt x="75417" y="20003"/>
                </a:cubicBezTo>
                <a:close/>
              </a:path>
            </a:pathLst>
          </a:custGeom>
          <a:solidFill>
            <a:schemeClr val="tx1"/>
          </a:solidFill>
          <a:ln w="9525" cap="flat">
            <a:noFill/>
            <a:prstDash val="solid"/>
            <a:miter/>
          </a:ln>
        </p:spPr>
        <p:txBody>
          <a:bodyPr rtlCol="0" anchor="ctr"/>
          <a:lstStyle/>
          <a:p>
            <a:endParaRPr lang="en-GB" noProof="0"/>
          </a:p>
        </p:txBody>
      </p:sp>
      <p:grpSp>
        <p:nvGrpSpPr>
          <p:cNvPr id="67" name="Bild 101">
            <a:extLst>
              <a:ext uri="{FF2B5EF4-FFF2-40B4-BE49-F238E27FC236}">
                <a16:creationId xmlns:a16="http://schemas.microsoft.com/office/drawing/2014/main" id="{9F9E162C-F3A6-F327-B13B-DD70642FBA43}"/>
              </a:ext>
            </a:extLst>
          </p:cNvPr>
          <p:cNvGrpSpPr/>
          <p:nvPr userDrawn="1"/>
        </p:nvGrpSpPr>
        <p:grpSpPr>
          <a:xfrm>
            <a:off x="2438011" y="4089950"/>
            <a:ext cx="271462" cy="283924"/>
            <a:chOff x="2438011" y="4089950"/>
            <a:chExt cx="271462" cy="283924"/>
          </a:xfrm>
          <a:solidFill>
            <a:schemeClr val="tx1"/>
          </a:solidFill>
        </p:grpSpPr>
        <p:sp>
          <p:nvSpPr>
            <p:cNvPr id="68" name="Frihandsfigur 55">
              <a:extLst>
                <a:ext uri="{FF2B5EF4-FFF2-40B4-BE49-F238E27FC236}">
                  <a16:creationId xmlns:a16="http://schemas.microsoft.com/office/drawing/2014/main" id="{E5A8E544-5B30-9746-8712-7EC905F249EE}"/>
                </a:ext>
              </a:extLst>
            </p:cNvPr>
            <p:cNvSpPr/>
            <p:nvPr/>
          </p:nvSpPr>
          <p:spPr>
            <a:xfrm>
              <a:off x="2438011" y="4089950"/>
              <a:ext cx="271462" cy="283924"/>
            </a:xfrm>
            <a:custGeom>
              <a:avLst/>
              <a:gdLst>
                <a:gd name="connsiteX0" fmla="*/ 254318 w 271462"/>
                <a:gd name="connsiteY0" fmla="*/ 21987 h 283924"/>
                <a:gd name="connsiteX1" fmla="*/ 136208 w 271462"/>
                <a:gd name="connsiteY1" fmla="*/ 80 h 283924"/>
                <a:gd name="connsiteX2" fmla="*/ 17145 w 271462"/>
                <a:gd name="connsiteY2" fmla="*/ 21987 h 283924"/>
                <a:gd name="connsiteX3" fmla="*/ 0 w 271462"/>
                <a:gd name="connsiteY3" fmla="*/ 46752 h 283924"/>
                <a:gd name="connsiteX4" fmla="*/ 0 w 271462"/>
                <a:gd name="connsiteY4" fmla="*/ 135335 h 283924"/>
                <a:gd name="connsiteX5" fmla="*/ 105728 w 271462"/>
                <a:gd name="connsiteY5" fmla="*/ 276305 h 283924"/>
                <a:gd name="connsiteX6" fmla="*/ 119063 w 271462"/>
                <a:gd name="connsiteY6" fmla="*/ 281067 h 283924"/>
                <a:gd name="connsiteX7" fmla="*/ 136208 w 271462"/>
                <a:gd name="connsiteY7" fmla="*/ 283925 h 283924"/>
                <a:gd name="connsiteX8" fmla="*/ 153353 w 271462"/>
                <a:gd name="connsiteY8" fmla="*/ 281067 h 283924"/>
                <a:gd name="connsiteX9" fmla="*/ 166688 w 271462"/>
                <a:gd name="connsiteY9" fmla="*/ 276305 h 283924"/>
                <a:gd name="connsiteX10" fmla="*/ 271463 w 271462"/>
                <a:gd name="connsiteY10" fmla="*/ 134382 h 283924"/>
                <a:gd name="connsiteX11" fmla="*/ 271463 w 271462"/>
                <a:gd name="connsiteY11" fmla="*/ 46752 h 283924"/>
                <a:gd name="connsiteX12" fmla="*/ 254318 w 271462"/>
                <a:gd name="connsiteY12" fmla="*/ 21987 h 283924"/>
                <a:gd name="connsiteX13" fmla="*/ 252413 w 271462"/>
                <a:gd name="connsiteY13" fmla="*/ 134382 h 283924"/>
                <a:gd name="connsiteX14" fmla="*/ 160020 w 271462"/>
                <a:gd name="connsiteY14" fmla="*/ 257255 h 283924"/>
                <a:gd name="connsiteX15" fmla="*/ 146685 w 271462"/>
                <a:gd name="connsiteY15" fmla="*/ 262970 h 283924"/>
                <a:gd name="connsiteX16" fmla="*/ 124778 w 271462"/>
                <a:gd name="connsiteY16" fmla="*/ 262970 h 283924"/>
                <a:gd name="connsiteX17" fmla="*/ 111443 w 271462"/>
                <a:gd name="connsiteY17" fmla="*/ 258207 h 283924"/>
                <a:gd name="connsiteX18" fmla="*/ 19050 w 271462"/>
                <a:gd name="connsiteY18" fmla="*/ 135335 h 283924"/>
                <a:gd name="connsiteX19" fmla="*/ 19050 w 271462"/>
                <a:gd name="connsiteY19" fmla="*/ 46752 h 283924"/>
                <a:gd name="connsiteX20" fmla="*/ 23812 w 271462"/>
                <a:gd name="connsiteY20" fmla="*/ 39132 h 283924"/>
                <a:gd name="connsiteX21" fmla="*/ 135255 w 271462"/>
                <a:gd name="connsiteY21" fmla="*/ 18177 h 283924"/>
                <a:gd name="connsiteX22" fmla="*/ 246698 w 271462"/>
                <a:gd name="connsiteY22" fmla="*/ 39132 h 283924"/>
                <a:gd name="connsiteX23" fmla="*/ 252413 w 271462"/>
                <a:gd name="connsiteY23" fmla="*/ 46752 h 283924"/>
                <a:gd name="connsiteX24" fmla="*/ 252413 w 271462"/>
                <a:gd name="connsiteY24" fmla="*/ 134382 h 2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462" h="283924">
                  <a:moveTo>
                    <a:pt x="254318" y="21987"/>
                  </a:moveTo>
                  <a:cubicBezTo>
                    <a:pt x="216218" y="6747"/>
                    <a:pt x="176213" y="-873"/>
                    <a:pt x="136208" y="80"/>
                  </a:cubicBezTo>
                  <a:cubicBezTo>
                    <a:pt x="95250" y="80"/>
                    <a:pt x="55245" y="6747"/>
                    <a:pt x="17145" y="21987"/>
                  </a:cubicBezTo>
                  <a:cubicBezTo>
                    <a:pt x="6667" y="25797"/>
                    <a:pt x="0" y="35322"/>
                    <a:pt x="0" y="46752"/>
                  </a:cubicBezTo>
                  <a:lnTo>
                    <a:pt x="0" y="135335"/>
                  </a:lnTo>
                  <a:cubicBezTo>
                    <a:pt x="953" y="198200"/>
                    <a:pt x="42863" y="255350"/>
                    <a:pt x="105728" y="276305"/>
                  </a:cubicBezTo>
                  <a:lnTo>
                    <a:pt x="119063" y="281067"/>
                  </a:lnTo>
                  <a:cubicBezTo>
                    <a:pt x="124778" y="282972"/>
                    <a:pt x="130493" y="283925"/>
                    <a:pt x="136208" y="283925"/>
                  </a:cubicBezTo>
                  <a:cubicBezTo>
                    <a:pt x="141923" y="283925"/>
                    <a:pt x="147638" y="282972"/>
                    <a:pt x="153353" y="281067"/>
                  </a:cubicBezTo>
                  <a:lnTo>
                    <a:pt x="166688" y="276305"/>
                  </a:lnTo>
                  <a:cubicBezTo>
                    <a:pt x="228600" y="255350"/>
                    <a:pt x="270510" y="198200"/>
                    <a:pt x="271463" y="134382"/>
                  </a:cubicBezTo>
                  <a:lnTo>
                    <a:pt x="271463" y="46752"/>
                  </a:lnTo>
                  <a:cubicBezTo>
                    <a:pt x="271463" y="35322"/>
                    <a:pt x="264795" y="25797"/>
                    <a:pt x="254318" y="21987"/>
                  </a:cubicBezTo>
                  <a:close/>
                  <a:moveTo>
                    <a:pt x="252413" y="134382"/>
                  </a:moveTo>
                  <a:cubicBezTo>
                    <a:pt x="251460" y="189627"/>
                    <a:pt x="214313" y="239157"/>
                    <a:pt x="160020" y="257255"/>
                  </a:cubicBezTo>
                  <a:lnTo>
                    <a:pt x="146685" y="262970"/>
                  </a:lnTo>
                  <a:cubicBezTo>
                    <a:pt x="140018" y="265827"/>
                    <a:pt x="132398" y="265827"/>
                    <a:pt x="124778" y="262970"/>
                  </a:cubicBezTo>
                  <a:lnTo>
                    <a:pt x="111443" y="258207"/>
                  </a:lnTo>
                  <a:cubicBezTo>
                    <a:pt x="57150" y="240110"/>
                    <a:pt x="20003" y="190580"/>
                    <a:pt x="19050" y="135335"/>
                  </a:cubicBezTo>
                  <a:lnTo>
                    <a:pt x="19050" y="46752"/>
                  </a:lnTo>
                  <a:cubicBezTo>
                    <a:pt x="19050" y="43895"/>
                    <a:pt x="20955" y="41037"/>
                    <a:pt x="23812" y="39132"/>
                  </a:cubicBezTo>
                  <a:cubicBezTo>
                    <a:pt x="59055" y="24845"/>
                    <a:pt x="97155" y="18177"/>
                    <a:pt x="135255" y="18177"/>
                  </a:cubicBezTo>
                  <a:cubicBezTo>
                    <a:pt x="173355" y="17225"/>
                    <a:pt x="211455" y="24845"/>
                    <a:pt x="246698" y="39132"/>
                  </a:cubicBezTo>
                  <a:cubicBezTo>
                    <a:pt x="249555" y="40085"/>
                    <a:pt x="251460" y="42942"/>
                    <a:pt x="252413" y="46752"/>
                  </a:cubicBezTo>
                  <a:lnTo>
                    <a:pt x="252413" y="134382"/>
                  </a:lnTo>
                  <a:close/>
                </a:path>
              </a:pathLst>
            </a:custGeom>
            <a:grpFill/>
            <a:ln w="9525" cap="flat">
              <a:noFill/>
              <a:prstDash val="solid"/>
              <a:miter/>
            </a:ln>
          </p:spPr>
          <p:txBody>
            <a:bodyPr rtlCol="0" anchor="ctr"/>
            <a:lstStyle/>
            <a:p>
              <a:endParaRPr lang="en-GB" noProof="0"/>
            </a:p>
          </p:txBody>
        </p:sp>
        <p:sp>
          <p:nvSpPr>
            <p:cNvPr id="73" name="Frihandsfigur 56">
              <a:extLst>
                <a:ext uri="{FF2B5EF4-FFF2-40B4-BE49-F238E27FC236}">
                  <a16:creationId xmlns:a16="http://schemas.microsoft.com/office/drawing/2014/main" id="{65EF668D-49FE-E955-3E73-D801F93281D2}"/>
                </a:ext>
              </a:extLst>
            </p:cNvPr>
            <p:cNvSpPr/>
            <p:nvPr/>
          </p:nvSpPr>
          <p:spPr>
            <a:xfrm>
              <a:off x="2514211" y="4127177"/>
              <a:ext cx="120015" cy="170497"/>
            </a:xfrm>
            <a:custGeom>
              <a:avLst/>
              <a:gdLst>
                <a:gd name="connsiteX0" fmla="*/ 110490 w 120015"/>
                <a:gd name="connsiteY0" fmla="*/ 50482 h 170497"/>
                <a:gd name="connsiteX1" fmla="*/ 94298 w 120015"/>
                <a:gd name="connsiteY1" fmla="*/ 50482 h 170497"/>
                <a:gd name="connsiteX2" fmla="*/ 94298 w 120015"/>
                <a:gd name="connsiteY2" fmla="*/ 40957 h 170497"/>
                <a:gd name="connsiteX3" fmla="*/ 60007 w 120015"/>
                <a:gd name="connsiteY3" fmla="*/ 0 h 170497"/>
                <a:gd name="connsiteX4" fmla="*/ 24765 w 120015"/>
                <a:gd name="connsiteY4" fmla="*/ 40957 h 170497"/>
                <a:gd name="connsiteX5" fmla="*/ 24765 w 120015"/>
                <a:gd name="connsiteY5" fmla="*/ 50482 h 170497"/>
                <a:gd name="connsiteX6" fmla="*/ 9525 w 120015"/>
                <a:gd name="connsiteY6" fmla="*/ 50482 h 170497"/>
                <a:gd name="connsiteX7" fmla="*/ 0 w 120015"/>
                <a:gd name="connsiteY7" fmla="*/ 60007 h 170497"/>
                <a:gd name="connsiteX8" fmla="*/ 0 w 120015"/>
                <a:gd name="connsiteY8" fmla="*/ 160973 h 170497"/>
                <a:gd name="connsiteX9" fmla="*/ 9525 w 120015"/>
                <a:gd name="connsiteY9" fmla="*/ 170498 h 170497"/>
                <a:gd name="connsiteX10" fmla="*/ 110490 w 120015"/>
                <a:gd name="connsiteY10" fmla="*/ 170498 h 170497"/>
                <a:gd name="connsiteX11" fmla="*/ 120015 w 120015"/>
                <a:gd name="connsiteY11" fmla="*/ 160973 h 170497"/>
                <a:gd name="connsiteX12" fmla="*/ 120015 w 120015"/>
                <a:gd name="connsiteY12" fmla="*/ 60007 h 170497"/>
                <a:gd name="connsiteX13" fmla="*/ 110490 w 120015"/>
                <a:gd name="connsiteY13" fmla="*/ 50482 h 170497"/>
                <a:gd name="connsiteX14" fmla="*/ 43815 w 120015"/>
                <a:gd name="connsiteY14" fmla="*/ 40957 h 170497"/>
                <a:gd name="connsiteX15" fmla="*/ 60007 w 120015"/>
                <a:gd name="connsiteY15" fmla="*/ 19050 h 170497"/>
                <a:gd name="connsiteX16" fmla="*/ 75248 w 120015"/>
                <a:gd name="connsiteY16" fmla="*/ 40957 h 170497"/>
                <a:gd name="connsiteX17" fmla="*/ 75248 w 120015"/>
                <a:gd name="connsiteY17" fmla="*/ 50482 h 170497"/>
                <a:gd name="connsiteX18" fmla="*/ 43815 w 120015"/>
                <a:gd name="connsiteY18" fmla="*/ 50482 h 170497"/>
                <a:gd name="connsiteX19" fmla="*/ 43815 w 120015"/>
                <a:gd name="connsiteY19" fmla="*/ 40957 h 170497"/>
                <a:gd name="connsiteX20" fmla="*/ 100965 w 120015"/>
                <a:gd name="connsiteY20" fmla="*/ 151448 h 170497"/>
                <a:gd name="connsiteX21" fmla="*/ 19050 w 120015"/>
                <a:gd name="connsiteY21" fmla="*/ 151448 h 170497"/>
                <a:gd name="connsiteX22" fmla="*/ 19050 w 120015"/>
                <a:gd name="connsiteY22" fmla="*/ 69533 h 170497"/>
                <a:gd name="connsiteX23" fmla="*/ 34290 w 120015"/>
                <a:gd name="connsiteY23" fmla="*/ 69533 h 170497"/>
                <a:gd name="connsiteX24" fmla="*/ 84773 w 120015"/>
                <a:gd name="connsiteY24" fmla="*/ 69533 h 170497"/>
                <a:gd name="connsiteX25" fmla="*/ 100965 w 120015"/>
                <a:gd name="connsiteY25" fmla="*/ 69533 h 170497"/>
                <a:gd name="connsiteX26" fmla="*/ 100965 w 120015"/>
                <a:gd name="connsiteY26" fmla="*/ 151448 h 17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015" h="170497">
                  <a:moveTo>
                    <a:pt x="110490" y="50482"/>
                  </a:moveTo>
                  <a:lnTo>
                    <a:pt x="94298" y="50482"/>
                  </a:lnTo>
                  <a:lnTo>
                    <a:pt x="94298" y="40957"/>
                  </a:lnTo>
                  <a:cubicBezTo>
                    <a:pt x="94298" y="18098"/>
                    <a:pt x="79057" y="0"/>
                    <a:pt x="60007" y="0"/>
                  </a:cubicBezTo>
                  <a:cubicBezTo>
                    <a:pt x="40957" y="0"/>
                    <a:pt x="24765" y="18098"/>
                    <a:pt x="24765" y="40957"/>
                  </a:cubicBezTo>
                  <a:lnTo>
                    <a:pt x="24765" y="50482"/>
                  </a:lnTo>
                  <a:lnTo>
                    <a:pt x="9525" y="50482"/>
                  </a:lnTo>
                  <a:cubicBezTo>
                    <a:pt x="3810" y="50482"/>
                    <a:pt x="0" y="54293"/>
                    <a:pt x="0" y="60007"/>
                  </a:cubicBezTo>
                  <a:lnTo>
                    <a:pt x="0" y="160973"/>
                  </a:lnTo>
                  <a:cubicBezTo>
                    <a:pt x="0" y="166688"/>
                    <a:pt x="3810" y="170498"/>
                    <a:pt x="9525" y="170498"/>
                  </a:cubicBezTo>
                  <a:lnTo>
                    <a:pt x="110490" y="170498"/>
                  </a:lnTo>
                  <a:cubicBezTo>
                    <a:pt x="116205" y="170498"/>
                    <a:pt x="120015" y="166688"/>
                    <a:pt x="120015" y="160973"/>
                  </a:cubicBezTo>
                  <a:lnTo>
                    <a:pt x="120015" y="60007"/>
                  </a:lnTo>
                  <a:cubicBezTo>
                    <a:pt x="120015" y="55245"/>
                    <a:pt x="115253" y="50482"/>
                    <a:pt x="110490" y="50482"/>
                  </a:cubicBezTo>
                  <a:close/>
                  <a:moveTo>
                    <a:pt x="43815" y="40957"/>
                  </a:moveTo>
                  <a:cubicBezTo>
                    <a:pt x="43815" y="28575"/>
                    <a:pt x="51435" y="19050"/>
                    <a:pt x="60007" y="19050"/>
                  </a:cubicBezTo>
                  <a:cubicBezTo>
                    <a:pt x="68580" y="19050"/>
                    <a:pt x="75248" y="29528"/>
                    <a:pt x="75248" y="40957"/>
                  </a:cubicBezTo>
                  <a:lnTo>
                    <a:pt x="75248" y="50482"/>
                  </a:lnTo>
                  <a:lnTo>
                    <a:pt x="43815" y="50482"/>
                  </a:lnTo>
                  <a:lnTo>
                    <a:pt x="43815" y="40957"/>
                  </a:lnTo>
                  <a:close/>
                  <a:moveTo>
                    <a:pt x="100965" y="151448"/>
                  </a:moveTo>
                  <a:lnTo>
                    <a:pt x="19050" y="151448"/>
                  </a:lnTo>
                  <a:lnTo>
                    <a:pt x="19050" y="69533"/>
                  </a:lnTo>
                  <a:lnTo>
                    <a:pt x="34290" y="69533"/>
                  </a:lnTo>
                  <a:lnTo>
                    <a:pt x="84773" y="69533"/>
                  </a:lnTo>
                  <a:lnTo>
                    <a:pt x="100965" y="69533"/>
                  </a:lnTo>
                  <a:lnTo>
                    <a:pt x="100965" y="151448"/>
                  </a:lnTo>
                  <a:close/>
                </a:path>
              </a:pathLst>
            </a:custGeom>
            <a:grpFill/>
            <a:ln w="9525" cap="flat">
              <a:noFill/>
              <a:prstDash val="solid"/>
              <a:miter/>
            </a:ln>
          </p:spPr>
          <p:txBody>
            <a:bodyPr rtlCol="0" anchor="ctr"/>
            <a:lstStyle/>
            <a:p>
              <a:endParaRPr lang="en-GB" noProof="0"/>
            </a:p>
          </p:txBody>
        </p:sp>
        <p:sp>
          <p:nvSpPr>
            <p:cNvPr id="74" name="Frihandsfigur 57">
              <a:extLst>
                <a:ext uri="{FF2B5EF4-FFF2-40B4-BE49-F238E27FC236}">
                  <a16:creationId xmlns:a16="http://schemas.microsoft.com/office/drawing/2014/main" id="{EE7D9401-E44C-0B47-C74A-CAAC7C6F17CC}"/>
                </a:ext>
              </a:extLst>
            </p:cNvPr>
            <p:cNvSpPr/>
            <p:nvPr/>
          </p:nvSpPr>
          <p:spPr>
            <a:xfrm>
              <a:off x="2558978" y="4222427"/>
              <a:ext cx="30479" cy="30480"/>
            </a:xfrm>
            <a:custGeom>
              <a:avLst/>
              <a:gdLst>
                <a:gd name="connsiteX0" fmla="*/ 30480 w 30479"/>
                <a:gd name="connsiteY0" fmla="*/ 15240 h 30480"/>
                <a:gd name="connsiteX1" fmla="*/ 15240 w 30479"/>
                <a:gd name="connsiteY1" fmla="*/ 30480 h 30480"/>
                <a:gd name="connsiteX2" fmla="*/ 0 w 30479"/>
                <a:gd name="connsiteY2" fmla="*/ 15240 h 30480"/>
                <a:gd name="connsiteX3" fmla="*/ 15240 w 30479"/>
                <a:gd name="connsiteY3" fmla="*/ 0 h 30480"/>
                <a:gd name="connsiteX4" fmla="*/ 30480 w 30479"/>
                <a:gd name="connsiteY4" fmla="*/ 15240 h 3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 h="30480">
                  <a:moveTo>
                    <a:pt x="30480" y="15240"/>
                  </a:moveTo>
                  <a:cubicBezTo>
                    <a:pt x="30480" y="23657"/>
                    <a:pt x="23657" y="30480"/>
                    <a:pt x="15240" y="30480"/>
                  </a:cubicBezTo>
                  <a:cubicBezTo>
                    <a:pt x="6823" y="30480"/>
                    <a:pt x="0" y="23657"/>
                    <a:pt x="0" y="15240"/>
                  </a:cubicBezTo>
                  <a:cubicBezTo>
                    <a:pt x="0" y="6823"/>
                    <a:pt x="6823" y="0"/>
                    <a:pt x="15240" y="0"/>
                  </a:cubicBezTo>
                  <a:cubicBezTo>
                    <a:pt x="23657" y="0"/>
                    <a:pt x="30480" y="6823"/>
                    <a:pt x="30480" y="15240"/>
                  </a:cubicBezTo>
                  <a:close/>
                </a:path>
              </a:pathLst>
            </a:custGeom>
            <a:grpFill/>
            <a:ln w="9525" cap="flat">
              <a:noFill/>
              <a:prstDash val="solid"/>
              <a:miter/>
            </a:ln>
          </p:spPr>
          <p:txBody>
            <a:bodyPr rtlCol="0" anchor="ctr"/>
            <a:lstStyle/>
            <a:p>
              <a:endParaRPr lang="en-GB" noProof="0"/>
            </a:p>
          </p:txBody>
        </p:sp>
      </p:grpSp>
      <p:grpSp>
        <p:nvGrpSpPr>
          <p:cNvPr id="75" name="Bild 70">
            <a:extLst>
              <a:ext uri="{FF2B5EF4-FFF2-40B4-BE49-F238E27FC236}">
                <a16:creationId xmlns:a16="http://schemas.microsoft.com/office/drawing/2014/main" id="{6D315B2F-AC45-E272-7E7A-4CAC5BFA15DB}"/>
              </a:ext>
            </a:extLst>
          </p:cNvPr>
          <p:cNvGrpSpPr/>
          <p:nvPr userDrawn="1"/>
        </p:nvGrpSpPr>
        <p:grpSpPr>
          <a:xfrm>
            <a:off x="325049" y="2546998"/>
            <a:ext cx="300975" cy="290943"/>
            <a:chOff x="325049" y="2546998"/>
            <a:chExt cx="300975" cy="290943"/>
          </a:xfrm>
          <a:solidFill>
            <a:schemeClr val="tx1"/>
          </a:solidFill>
        </p:grpSpPr>
        <p:sp>
          <p:nvSpPr>
            <p:cNvPr id="76" name="Frihandsfigur 3">
              <a:extLst>
                <a:ext uri="{FF2B5EF4-FFF2-40B4-BE49-F238E27FC236}">
                  <a16:creationId xmlns:a16="http://schemas.microsoft.com/office/drawing/2014/main" id="{BB70668A-58D6-806E-1037-D13CCBFCB789}"/>
                </a:ext>
              </a:extLst>
            </p:cNvPr>
            <p:cNvSpPr/>
            <p:nvPr/>
          </p:nvSpPr>
          <p:spPr>
            <a:xfrm>
              <a:off x="561817" y="2637290"/>
              <a:ext cx="64208" cy="99322"/>
            </a:xfrm>
            <a:custGeom>
              <a:avLst/>
              <a:gdLst>
                <a:gd name="connsiteX0" fmla="*/ 14046 w 64208"/>
                <a:gd name="connsiteY0" fmla="*/ 0 h 99322"/>
                <a:gd name="connsiteX1" fmla="*/ 0 w 64208"/>
                <a:gd name="connsiteY1" fmla="*/ 15049 h 99322"/>
                <a:gd name="connsiteX2" fmla="*/ 36117 w 64208"/>
                <a:gd name="connsiteY2" fmla="*/ 50163 h 99322"/>
                <a:gd name="connsiteX3" fmla="*/ 0 w 64208"/>
                <a:gd name="connsiteY3" fmla="*/ 85277 h 99322"/>
                <a:gd name="connsiteX4" fmla="*/ 14046 w 64208"/>
                <a:gd name="connsiteY4" fmla="*/ 99322 h 99322"/>
                <a:gd name="connsiteX5" fmla="*/ 64208 w 64208"/>
                <a:gd name="connsiteY5" fmla="*/ 50163 h 9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08" h="99322">
                  <a:moveTo>
                    <a:pt x="14046" y="0"/>
                  </a:moveTo>
                  <a:lnTo>
                    <a:pt x="0" y="15049"/>
                  </a:lnTo>
                  <a:lnTo>
                    <a:pt x="36117" y="50163"/>
                  </a:lnTo>
                  <a:lnTo>
                    <a:pt x="0" y="85277"/>
                  </a:lnTo>
                  <a:lnTo>
                    <a:pt x="14046" y="99322"/>
                  </a:lnTo>
                  <a:lnTo>
                    <a:pt x="64208" y="50163"/>
                  </a:lnTo>
                  <a:close/>
                </a:path>
              </a:pathLst>
            </a:custGeom>
            <a:grpFill/>
            <a:ln w="9823" cap="flat">
              <a:noFill/>
              <a:prstDash val="solid"/>
              <a:miter/>
            </a:ln>
          </p:spPr>
          <p:txBody>
            <a:bodyPr rtlCol="0" anchor="ctr"/>
            <a:lstStyle/>
            <a:p>
              <a:endParaRPr lang="en-GB" noProof="0"/>
            </a:p>
          </p:txBody>
        </p:sp>
        <p:sp>
          <p:nvSpPr>
            <p:cNvPr id="77" name="Frihandsfigur 5">
              <a:extLst>
                <a:ext uri="{FF2B5EF4-FFF2-40B4-BE49-F238E27FC236}">
                  <a16:creationId xmlns:a16="http://schemas.microsoft.com/office/drawing/2014/main" id="{6EA46C5A-32AA-880A-1F20-584EF7F43404}"/>
                </a:ext>
              </a:extLst>
            </p:cNvPr>
            <p:cNvSpPr/>
            <p:nvPr/>
          </p:nvSpPr>
          <p:spPr>
            <a:xfrm>
              <a:off x="453465" y="2546998"/>
              <a:ext cx="80260" cy="80260"/>
            </a:xfrm>
            <a:custGeom>
              <a:avLst/>
              <a:gdLst>
                <a:gd name="connsiteX0" fmla="*/ 40130 w 80260"/>
                <a:gd name="connsiteY0" fmla="*/ 80260 h 80260"/>
                <a:gd name="connsiteX1" fmla="*/ 80260 w 80260"/>
                <a:gd name="connsiteY1" fmla="*/ 40130 h 80260"/>
                <a:gd name="connsiteX2" fmla="*/ 40130 w 80260"/>
                <a:gd name="connsiteY2" fmla="*/ 0 h 80260"/>
                <a:gd name="connsiteX3" fmla="*/ 0 w 80260"/>
                <a:gd name="connsiteY3" fmla="*/ 40130 h 80260"/>
                <a:gd name="connsiteX4" fmla="*/ 40130 w 80260"/>
                <a:gd name="connsiteY4" fmla="*/ 80260 h 80260"/>
                <a:gd name="connsiteX5" fmla="*/ 40130 w 80260"/>
                <a:gd name="connsiteY5" fmla="*/ 20065 h 80260"/>
                <a:gd name="connsiteX6" fmla="*/ 60195 w 80260"/>
                <a:gd name="connsiteY6" fmla="*/ 40130 h 80260"/>
                <a:gd name="connsiteX7" fmla="*/ 40130 w 80260"/>
                <a:gd name="connsiteY7" fmla="*/ 60195 h 80260"/>
                <a:gd name="connsiteX8" fmla="*/ 20065 w 80260"/>
                <a:gd name="connsiteY8" fmla="*/ 40130 h 80260"/>
                <a:gd name="connsiteX9" fmla="*/ 40130 w 80260"/>
                <a:gd name="connsiteY9" fmla="*/ 20065 h 8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260" h="80260">
                  <a:moveTo>
                    <a:pt x="40130" y="80260"/>
                  </a:moveTo>
                  <a:cubicBezTo>
                    <a:pt x="62202" y="80260"/>
                    <a:pt x="80260" y="62202"/>
                    <a:pt x="80260" y="40130"/>
                  </a:cubicBezTo>
                  <a:cubicBezTo>
                    <a:pt x="80260" y="18059"/>
                    <a:pt x="62202" y="0"/>
                    <a:pt x="40130" y="0"/>
                  </a:cubicBezTo>
                  <a:cubicBezTo>
                    <a:pt x="18059" y="0"/>
                    <a:pt x="0" y="18059"/>
                    <a:pt x="0" y="40130"/>
                  </a:cubicBezTo>
                  <a:cubicBezTo>
                    <a:pt x="0" y="62202"/>
                    <a:pt x="18059" y="80260"/>
                    <a:pt x="40130" y="80260"/>
                  </a:cubicBezTo>
                  <a:close/>
                  <a:moveTo>
                    <a:pt x="40130" y="20065"/>
                  </a:moveTo>
                  <a:cubicBezTo>
                    <a:pt x="51166" y="20065"/>
                    <a:pt x="60195" y="29094"/>
                    <a:pt x="60195" y="40130"/>
                  </a:cubicBezTo>
                  <a:cubicBezTo>
                    <a:pt x="60195" y="51166"/>
                    <a:pt x="51166" y="60195"/>
                    <a:pt x="40130" y="60195"/>
                  </a:cubicBezTo>
                  <a:cubicBezTo>
                    <a:pt x="29094" y="60195"/>
                    <a:pt x="20065" y="51166"/>
                    <a:pt x="20065" y="40130"/>
                  </a:cubicBezTo>
                  <a:cubicBezTo>
                    <a:pt x="20065" y="29094"/>
                    <a:pt x="29094" y="20065"/>
                    <a:pt x="40130" y="20065"/>
                  </a:cubicBezTo>
                  <a:close/>
                </a:path>
              </a:pathLst>
            </a:custGeom>
            <a:grpFill/>
            <a:ln w="9823" cap="flat">
              <a:noFill/>
              <a:prstDash val="solid"/>
              <a:miter/>
            </a:ln>
          </p:spPr>
          <p:txBody>
            <a:bodyPr rtlCol="0" anchor="ctr"/>
            <a:lstStyle/>
            <a:p>
              <a:endParaRPr lang="en-GB" noProof="0"/>
            </a:p>
          </p:txBody>
        </p:sp>
        <p:sp>
          <p:nvSpPr>
            <p:cNvPr id="78" name="Frihandsfigur 6">
              <a:extLst>
                <a:ext uri="{FF2B5EF4-FFF2-40B4-BE49-F238E27FC236}">
                  <a16:creationId xmlns:a16="http://schemas.microsoft.com/office/drawing/2014/main" id="{B909C84F-2867-C9EC-689E-FED21DDC332E}"/>
                </a:ext>
              </a:extLst>
            </p:cNvPr>
            <p:cNvSpPr/>
            <p:nvPr/>
          </p:nvSpPr>
          <p:spPr>
            <a:xfrm>
              <a:off x="425374" y="2717551"/>
              <a:ext cx="20065" cy="120390"/>
            </a:xfrm>
            <a:custGeom>
              <a:avLst/>
              <a:gdLst>
                <a:gd name="connsiteX0" fmla="*/ 0 w 20065"/>
                <a:gd name="connsiteY0" fmla="*/ 22072 h 120390"/>
                <a:gd name="connsiteX1" fmla="*/ 0 w 20065"/>
                <a:gd name="connsiteY1" fmla="*/ 120390 h 120390"/>
                <a:gd name="connsiteX2" fmla="*/ 20065 w 20065"/>
                <a:gd name="connsiteY2" fmla="*/ 120390 h 120390"/>
                <a:gd name="connsiteX3" fmla="*/ 20065 w 20065"/>
                <a:gd name="connsiteY3" fmla="*/ 22072 h 120390"/>
                <a:gd name="connsiteX4" fmla="*/ 10033 w 20065"/>
                <a:gd name="connsiteY4" fmla="*/ 0 h 120390"/>
                <a:gd name="connsiteX5" fmla="*/ 0 w 20065"/>
                <a:gd name="connsiteY5" fmla="*/ 22072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65" h="120390">
                  <a:moveTo>
                    <a:pt x="0" y="22072"/>
                  </a:moveTo>
                  <a:cubicBezTo>
                    <a:pt x="0" y="60195"/>
                    <a:pt x="0" y="66215"/>
                    <a:pt x="0" y="120390"/>
                  </a:cubicBezTo>
                  <a:lnTo>
                    <a:pt x="20065" y="120390"/>
                  </a:lnTo>
                  <a:cubicBezTo>
                    <a:pt x="20065" y="66215"/>
                    <a:pt x="20065" y="60195"/>
                    <a:pt x="20065" y="22072"/>
                  </a:cubicBezTo>
                  <a:cubicBezTo>
                    <a:pt x="20065" y="13042"/>
                    <a:pt x="10033" y="0"/>
                    <a:pt x="10033" y="0"/>
                  </a:cubicBezTo>
                  <a:cubicBezTo>
                    <a:pt x="10033" y="0"/>
                    <a:pt x="0" y="13042"/>
                    <a:pt x="0" y="22072"/>
                  </a:cubicBezTo>
                  <a:close/>
                </a:path>
              </a:pathLst>
            </a:custGeom>
            <a:grpFill/>
            <a:ln w="9823" cap="flat">
              <a:noFill/>
              <a:prstDash val="solid"/>
              <a:miter/>
            </a:ln>
          </p:spPr>
          <p:txBody>
            <a:bodyPr rtlCol="0" anchor="ctr"/>
            <a:lstStyle/>
            <a:p>
              <a:endParaRPr lang="en-GB" noProof="0"/>
            </a:p>
          </p:txBody>
        </p:sp>
        <p:sp>
          <p:nvSpPr>
            <p:cNvPr id="80" name="Frihandsfigur 7">
              <a:extLst>
                <a:ext uri="{FF2B5EF4-FFF2-40B4-BE49-F238E27FC236}">
                  <a16:creationId xmlns:a16="http://schemas.microsoft.com/office/drawing/2014/main" id="{89C5AFA8-4216-3ED5-BF08-BC220187F4E7}"/>
                </a:ext>
              </a:extLst>
            </p:cNvPr>
            <p:cNvSpPr/>
            <p:nvPr/>
          </p:nvSpPr>
          <p:spPr>
            <a:xfrm>
              <a:off x="325049" y="2637290"/>
              <a:ext cx="220715" cy="140455"/>
            </a:xfrm>
            <a:custGeom>
              <a:avLst/>
              <a:gdLst>
                <a:gd name="connsiteX0" fmla="*/ 145472 w 220715"/>
                <a:gd name="connsiteY0" fmla="*/ 0 h 140455"/>
                <a:gd name="connsiteX1" fmla="*/ 140455 w 220715"/>
                <a:gd name="connsiteY1" fmla="*/ 0 h 140455"/>
                <a:gd name="connsiteX2" fmla="*/ 55179 w 220715"/>
                <a:gd name="connsiteY2" fmla="*/ 0 h 140455"/>
                <a:gd name="connsiteX3" fmla="*/ 21068 w 220715"/>
                <a:gd name="connsiteY3" fmla="*/ 45146 h 140455"/>
                <a:gd name="connsiteX4" fmla="*/ 37120 w 220715"/>
                <a:gd name="connsiteY4" fmla="*/ 57185 h 140455"/>
                <a:gd name="connsiteX5" fmla="*/ 65211 w 220715"/>
                <a:gd name="connsiteY5" fmla="*/ 20065 h 140455"/>
                <a:gd name="connsiteX6" fmla="*/ 102332 w 220715"/>
                <a:gd name="connsiteY6" fmla="*/ 20065 h 140455"/>
                <a:gd name="connsiteX7" fmla="*/ 92299 w 220715"/>
                <a:gd name="connsiteY7" fmla="*/ 34111 h 140455"/>
                <a:gd name="connsiteX8" fmla="*/ 60195 w 220715"/>
                <a:gd name="connsiteY8" fmla="*/ 82267 h 140455"/>
                <a:gd name="connsiteX9" fmla="*/ 60195 w 220715"/>
                <a:gd name="connsiteY9" fmla="*/ 120390 h 140455"/>
                <a:gd name="connsiteX10" fmla="*/ 0 w 220715"/>
                <a:gd name="connsiteY10" fmla="*/ 120390 h 140455"/>
                <a:gd name="connsiteX11" fmla="*/ 0 w 220715"/>
                <a:gd name="connsiteY11" fmla="*/ 140455 h 140455"/>
                <a:gd name="connsiteX12" fmla="*/ 80260 w 220715"/>
                <a:gd name="connsiteY12" fmla="*/ 140455 h 140455"/>
                <a:gd name="connsiteX13" fmla="*/ 80260 w 220715"/>
                <a:gd name="connsiteY13" fmla="*/ 88286 h 140455"/>
                <a:gd name="connsiteX14" fmla="*/ 107348 w 220715"/>
                <a:gd name="connsiteY14" fmla="*/ 48156 h 140455"/>
                <a:gd name="connsiteX15" fmla="*/ 109355 w 220715"/>
                <a:gd name="connsiteY15" fmla="*/ 45146 h 140455"/>
                <a:gd name="connsiteX16" fmla="*/ 136442 w 220715"/>
                <a:gd name="connsiteY16" fmla="*/ 20065 h 140455"/>
                <a:gd name="connsiteX17" fmla="*/ 166540 w 220715"/>
                <a:gd name="connsiteY17" fmla="*/ 60195 h 140455"/>
                <a:gd name="connsiteX18" fmla="*/ 220716 w 220715"/>
                <a:gd name="connsiteY18" fmla="*/ 60195 h 140455"/>
                <a:gd name="connsiteX19" fmla="*/ 220716 w 220715"/>
                <a:gd name="connsiteY19" fmla="*/ 40130 h 140455"/>
                <a:gd name="connsiteX20" fmla="*/ 175569 w 220715"/>
                <a:gd name="connsiteY20" fmla="*/ 40130 h 140455"/>
                <a:gd name="connsiteX21" fmla="*/ 145472 w 220715"/>
                <a:gd name="connsiteY21" fmla="*/ 0 h 14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0715" h="140455">
                  <a:moveTo>
                    <a:pt x="145472" y="0"/>
                  </a:moveTo>
                  <a:lnTo>
                    <a:pt x="140455" y="0"/>
                  </a:lnTo>
                  <a:lnTo>
                    <a:pt x="55179" y="0"/>
                  </a:lnTo>
                  <a:lnTo>
                    <a:pt x="21068" y="45146"/>
                  </a:lnTo>
                  <a:lnTo>
                    <a:pt x="37120" y="57185"/>
                  </a:lnTo>
                  <a:lnTo>
                    <a:pt x="65211" y="20065"/>
                  </a:lnTo>
                  <a:lnTo>
                    <a:pt x="102332" y="20065"/>
                  </a:lnTo>
                  <a:cubicBezTo>
                    <a:pt x="98319" y="25081"/>
                    <a:pt x="94306" y="31101"/>
                    <a:pt x="92299" y="34111"/>
                  </a:cubicBezTo>
                  <a:lnTo>
                    <a:pt x="60195" y="82267"/>
                  </a:lnTo>
                  <a:lnTo>
                    <a:pt x="60195" y="120390"/>
                  </a:lnTo>
                  <a:lnTo>
                    <a:pt x="0" y="120390"/>
                  </a:lnTo>
                  <a:lnTo>
                    <a:pt x="0" y="140455"/>
                  </a:lnTo>
                  <a:lnTo>
                    <a:pt x="80260" y="140455"/>
                  </a:lnTo>
                  <a:lnTo>
                    <a:pt x="80260" y="88286"/>
                  </a:lnTo>
                  <a:lnTo>
                    <a:pt x="107348" y="48156"/>
                  </a:lnTo>
                  <a:lnTo>
                    <a:pt x="109355" y="45146"/>
                  </a:lnTo>
                  <a:cubicBezTo>
                    <a:pt x="116377" y="34111"/>
                    <a:pt x="124403" y="23075"/>
                    <a:pt x="136442" y="20065"/>
                  </a:cubicBezTo>
                  <a:lnTo>
                    <a:pt x="166540" y="60195"/>
                  </a:lnTo>
                  <a:lnTo>
                    <a:pt x="220716" y="60195"/>
                  </a:lnTo>
                  <a:lnTo>
                    <a:pt x="220716" y="40130"/>
                  </a:lnTo>
                  <a:lnTo>
                    <a:pt x="175569" y="40130"/>
                  </a:lnTo>
                  <a:lnTo>
                    <a:pt x="145472" y="0"/>
                  </a:lnTo>
                  <a:close/>
                </a:path>
              </a:pathLst>
            </a:custGeom>
            <a:grpFill/>
            <a:ln w="9823" cap="flat">
              <a:noFill/>
              <a:prstDash val="solid"/>
              <a:miter/>
            </a:ln>
          </p:spPr>
          <p:txBody>
            <a:bodyPr rtlCol="0" anchor="ctr"/>
            <a:lstStyle/>
            <a:p>
              <a:endParaRPr lang="en-GB" noProof="0"/>
            </a:p>
          </p:txBody>
        </p:sp>
      </p:grpSp>
      <p:grpSp>
        <p:nvGrpSpPr>
          <p:cNvPr id="81" name="Bild 73">
            <a:extLst>
              <a:ext uri="{FF2B5EF4-FFF2-40B4-BE49-F238E27FC236}">
                <a16:creationId xmlns:a16="http://schemas.microsoft.com/office/drawing/2014/main" id="{5FE4AB3E-2D98-A964-D97D-DA45801205F8}"/>
              </a:ext>
            </a:extLst>
          </p:cNvPr>
          <p:cNvGrpSpPr/>
          <p:nvPr userDrawn="1"/>
        </p:nvGrpSpPr>
        <p:grpSpPr>
          <a:xfrm>
            <a:off x="1443820" y="2544578"/>
            <a:ext cx="285750" cy="285750"/>
            <a:chOff x="1443820" y="2544578"/>
            <a:chExt cx="285750" cy="285750"/>
          </a:xfrm>
          <a:solidFill>
            <a:schemeClr val="tx1"/>
          </a:solidFill>
        </p:grpSpPr>
        <p:sp>
          <p:nvSpPr>
            <p:cNvPr id="82" name="Frihandsfigur 11">
              <a:extLst>
                <a:ext uri="{FF2B5EF4-FFF2-40B4-BE49-F238E27FC236}">
                  <a16:creationId xmlns:a16="http://schemas.microsoft.com/office/drawing/2014/main" id="{4C8D1E3B-7257-13C3-CDE4-1061580A2CC0}"/>
                </a:ext>
              </a:extLst>
            </p:cNvPr>
            <p:cNvSpPr/>
            <p:nvPr/>
          </p:nvSpPr>
          <p:spPr>
            <a:xfrm>
              <a:off x="1548595" y="2650067"/>
              <a:ext cx="76200" cy="75485"/>
            </a:xfrm>
            <a:custGeom>
              <a:avLst/>
              <a:gdLst>
                <a:gd name="connsiteX0" fmla="*/ 11430 w 76200"/>
                <a:gd name="connsiteY0" fmla="*/ 10716 h 75485"/>
                <a:gd name="connsiteX1" fmla="*/ 0 w 76200"/>
                <a:gd name="connsiteY1" fmla="*/ 37386 h 75485"/>
                <a:gd name="connsiteX2" fmla="*/ 11430 w 76200"/>
                <a:gd name="connsiteY2" fmla="*/ 64056 h 75485"/>
                <a:gd name="connsiteX3" fmla="*/ 38100 w 76200"/>
                <a:gd name="connsiteY3" fmla="*/ 75486 h 75485"/>
                <a:gd name="connsiteX4" fmla="*/ 64770 w 76200"/>
                <a:gd name="connsiteY4" fmla="*/ 64056 h 75485"/>
                <a:gd name="connsiteX5" fmla="*/ 76200 w 76200"/>
                <a:gd name="connsiteY5" fmla="*/ 37386 h 75485"/>
                <a:gd name="connsiteX6" fmla="*/ 64770 w 76200"/>
                <a:gd name="connsiteY6" fmla="*/ 10716 h 75485"/>
                <a:gd name="connsiteX7" fmla="*/ 11430 w 76200"/>
                <a:gd name="connsiteY7" fmla="*/ 10716 h 75485"/>
                <a:gd name="connsiteX8" fmla="*/ 57150 w 76200"/>
                <a:gd name="connsiteY8" fmla="*/ 37386 h 75485"/>
                <a:gd name="connsiteX9" fmla="*/ 51435 w 76200"/>
                <a:gd name="connsiteY9" fmla="*/ 50721 h 75485"/>
                <a:gd name="connsiteX10" fmla="*/ 24765 w 76200"/>
                <a:gd name="connsiteY10" fmla="*/ 50721 h 75485"/>
                <a:gd name="connsiteX11" fmla="*/ 19050 w 76200"/>
                <a:gd name="connsiteY11" fmla="*/ 37386 h 75485"/>
                <a:gd name="connsiteX12" fmla="*/ 24765 w 76200"/>
                <a:gd name="connsiteY12" fmla="*/ 24051 h 75485"/>
                <a:gd name="connsiteX13" fmla="*/ 38100 w 76200"/>
                <a:gd name="connsiteY13" fmla="*/ 18336 h 75485"/>
                <a:gd name="connsiteX14" fmla="*/ 51435 w 76200"/>
                <a:gd name="connsiteY14" fmla="*/ 24051 h 75485"/>
                <a:gd name="connsiteX15" fmla="*/ 57150 w 76200"/>
                <a:gd name="connsiteY15" fmla="*/ 37386 h 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200" h="75485">
                  <a:moveTo>
                    <a:pt x="11430" y="10716"/>
                  </a:moveTo>
                  <a:cubicBezTo>
                    <a:pt x="3810" y="17383"/>
                    <a:pt x="0" y="26908"/>
                    <a:pt x="0" y="37386"/>
                  </a:cubicBezTo>
                  <a:cubicBezTo>
                    <a:pt x="0" y="47863"/>
                    <a:pt x="3810" y="57388"/>
                    <a:pt x="11430" y="64056"/>
                  </a:cubicBezTo>
                  <a:cubicBezTo>
                    <a:pt x="19050" y="71676"/>
                    <a:pt x="28575" y="75486"/>
                    <a:pt x="38100" y="75486"/>
                  </a:cubicBezTo>
                  <a:cubicBezTo>
                    <a:pt x="47625" y="75486"/>
                    <a:pt x="58103" y="71676"/>
                    <a:pt x="64770" y="64056"/>
                  </a:cubicBezTo>
                  <a:cubicBezTo>
                    <a:pt x="71438" y="56436"/>
                    <a:pt x="76200" y="47863"/>
                    <a:pt x="76200" y="37386"/>
                  </a:cubicBezTo>
                  <a:cubicBezTo>
                    <a:pt x="76200" y="26908"/>
                    <a:pt x="72390" y="17383"/>
                    <a:pt x="64770" y="10716"/>
                  </a:cubicBezTo>
                  <a:cubicBezTo>
                    <a:pt x="50482" y="-3572"/>
                    <a:pt x="25717" y="-3572"/>
                    <a:pt x="11430" y="10716"/>
                  </a:cubicBezTo>
                  <a:close/>
                  <a:moveTo>
                    <a:pt x="57150" y="37386"/>
                  </a:moveTo>
                  <a:cubicBezTo>
                    <a:pt x="57150" y="42148"/>
                    <a:pt x="55245" y="46911"/>
                    <a:pt x="51435" y="50721"/>
                  </a:cubicBezTo>
                  <a:cubicBezTo>
                    <a:pt x="43815" y="58341"/>
                    <a:pt x="31433" y="58341"/>
                    <a:pt x="24765" y="50721"/>
                  </a:cubicBezTo>
                  <a:cubicBezTo>
                    <a:pt x="20955" y="46911"/>
                    <a:pt x="19050" y="42148"/>
                    <a:pt x="19050" y="37386"/>
                  </a:cubicBezTo>
                  <a:cubicBezTo>
                    <a:pt x="19050" y="32623"/>
                    <a:pt x="20955" y="27861"/>
                    <a:pt x="24765" y="24051"/>
                  </a:cubicBezTo>
                  <a:cubicBezTo>
                    <a:pt x="28575" y="20241"/>
                    <a:pt x="33338" y="18336"/>
                    <a:pt x="38100" y="18336"/>
                  </a:cubicBezTo>
                  <a:cubicBezTo>
                    <a:pt x="42863" y="18336"/>
                    <a:pt x="47625" y="20241"/>
                    <a:pt x="51435" y="24051"/>
                  </a:cubicBezTo>
                  <a:cubicBezTo>
                    <a:pt x="55245" y="27861"/>
                    <a:pt x="57150" y="32623"/>
                    <a:pt x="57150" y="37386"/>
                  </a:cubicBezTo>
                  <a:close/>
                </a:path>
              </a:pathLst>
            </a:custGeom>
            <a:grpFill/>
            <a:ln w="9525" cap="flat">
              <a:noFill/>
              <a:prstDash val="solid"/>
              <a:miter/>
            </a:ln>
          </p:spPr>
          <p:txBody>
            <a:bodyPr rtlCol="0" anchor="ctr"/>
            <a:lstStyle/>
            <a:p>
              <a:endParaRPr lang="en-GB" noProof="0"/>
            </a:p>
          </p:txBody>
        </p:sp>
        <p:sp>
          <p:nvSpPr>
            <p:cNvPr id="83" name="Frihandsfigur 13">
              <a:extLst>
                <a:ext uri="{FF2B5EF4-FFF2-40B4-BE49-F238E27FC236}">
                  <a16:creationId xmlns:a16="http://schemas.microsoft.com/office/drawing/2014/main" id="{438D0791-E5E1-3DA2-7BD9-918030EA61C6}"/>
                </a:ext>
              </a:extLst>
            </p:cNvPr>
            <p:cNvSpPr/>
            <p:nvPr/>
          </p:nvSpPr>
          <p:spPr>
            <a:xfrm>
              <a:off x="1661942" y="2633160"/>
              <a:ext cx="67627" cy="108585"/>
            </a:xfrm>
            <a:custGeom>
              <a:avLst/>
              <a:gdLst>
                <a:gd name="connsiteX0" fmla="*/ 67628 w 67627"/>
                <a:gd name="connsiteY0" fmla="*/ 14288 h 108585"/>
                <a:gd name="connsiteX1" fmla="*/ 54293 w 67627"/>
                <a:gd name="connsiteY1" fmla="*/ 0 h 108585"/>
                <a:gd name="connsiteX2" fmla="*/ 0 w 67627"/>
                <a:gd name="connsiteY2" fmla="*/ 54293 h 108585"/>
                <a:gd name="connsiteX3" fmla="*/ 54293 w 67627"/>
                <a:gd name="connsiteY3" fmla="*/ 108585 h 108585"/>
                <a:gd name="connsiteX4" fmla="*/ 67628 w 67627"/>
                <a:gd name="connsiteY4" fmla="*/ 94298 h 108585"/>
                <a:gd name="connsiteX5" fmla="*/ 26670 w 67627"/>
                <a:gd name="connsiteY5" fmla="*/ 54293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 h="108585">
                  <a:moveTo>
                    <a:pt x="67628" y="14288"/>
                  </a:moveTo>
                  <a:lnTo>
                    <a:pt x="54293" y="0"/>
                  </a:lnTo>
                  <a:lnTo>
                    <a:pt x="0" y="54293"/>
                  </a:lnTo>
                  <a:lnTo>
                    <a:pt x="54293" y="108585"/>
                  </a:lnTo>
                  <a:lnTo>
                    <a:pt x="67628" y="94298"/>
                  </a:lnTo>
                  <a:lnTo>
                    <a:pt x="26670" y="54293"/>
                  </a:lnTo>
                  <a:close/>
                </a:path>
              </a:pathLst>
            </a:custGeom>
            <a:grpFill/>
            <a:ln w="9525" cap="flat">
              <a:noFill/>
              <a:prstDash val="solid"/>
              <a:miter/>
            </a:ln>
          </p:spPr>
          <p:txBody>
            <a:bodyPr rtlCol="0" anchor="ctr"/>
            <a:lstStyle/>
            <a:p>
              <a:endParaRPr lang="en-GB" noProof="0"/>
            </a:p>
          </p:txBody>
        </p:sp>
        <p:sp>
          <p:nvSpPr>
            <p:cNvPr id="84" name="Frihandsfigur 14">
              <a:extLst>
                <a:ext uri="{FF2B5EF4-FFF2-40B4-BE49-F238E27FC236}">
                  <a16:creationId xmlns:a16="http://schemas.microsoft.com/office/drawing/2014/main" id="{7BB0B444-DDD7-5E2D-6945-A3A3685EBBE2}"/>
                </a:ext>
              </a:extLst>
            </p:cNvPr>
            <p:cNvSpPr/>
            <p:nvPr/>
          </p:nvSpPr>
          <p:spPr>
            <a:xfrm>
              <a:off x="1443820" y="2633160"/>
              <a:ext cx="67627" cy="108585"/>
            </a:xfrm>
            <a:custGeom>
              <a:avLst/>
              <a:gdLst>
                <a:gd name="connsiteX0" fmla="*/ 0 w 67627"/>
                <a:gd name="connsiteY0" fmla="*/ 14288 h 108585"/>
                <a:gd name="connsiteX1" fmla="*/ 40005 w 67627"/>
                <a:gd name="connsiteY1" fmla="*/ 54293 h 108585"/>
                <a:gd name="connsiteX2" fmla="*/ 0 w 67627"/>
                <a:gd name="connsiteY2" fmla="*/ 94298 h 108585"/>
                <a:gd name="connsiteX3" fmla="*/ 13335 w 67627"/>
                <a:gd name="connsiteY3" fmla="*/ 108585 h 108585"/>
                <a:gd name="connsiteX4" fmla="*/ 67628 w 67627"/>
                <a:gd name="connsiteY4" fmla="*/ 54293 h 108585"/>
                <a:gd name="connsiteX5" fmla="*/ 13335 w 67627"/>
                <a:gd name="connsiteY5" fmla="*/ 0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 h="108585">
                  <a:moveTo>
                    <a:pt x="0" y="14288"/>
                  </a:moveTo>
                  <a:lnTo>
                    <a:pt x="40005" y="54293"/>
                  </a:lnTo>
                  <a:lnTo>
                    <a:pt x="0" y="94298"/>
                  </a:lnTo>
                  <a:lnTo>
                    <a:pt x="13335" y="108585"/>
                  </a:lnTo>
                  <a:lnTo>
                    <a:pt x="67628" y="54293"/>
                  </a:lnTo>
                  <a:lnTo>
                    <a:pt x="13335" y="0"/>
                  </a:lnTo>
                  <a:close/>
                </a:path>
              </a:pathLst>
            </a:custGeom>
            <a:grpFill/>
            <a:ln w="9525" cap="flat">
              <a:noFill/>
              <a:prstDash val="solid"/>
              <a:miter/>
            </a:ln>
          </p:spPr>
          <p:txBody>
            <a:bodyPr rtlCol="0" anchor="ctr"/>
            <a:lstStyle/>
            <a:p>
              <a:endParaRPr lang="en-GB" noProof="0"/>
            </a:p>
          </p:txBody>
        </p:sp>
        <p:sp>
          <p:nvSpPr>
            <p:cNvPr id="85" name="Frihandsfigur 15">
              <a:extLst>
                <a:ext uri="{FF2B5EF4-FFF2-40B4-BE49-F238E27FC236}">
                  <a16:creationId xmlns:a16="http://schemas.microsoft.com/office/drawing/2014/main" id="{050D64B7-17B3-7B43-ECE4-E3474271C0E3}"/>
                </a:ext>
              </a:extLst>
            </p:cNvPr>
            <p:cNvSpPr/>
            <p:nvPr/>
          </p:nvSpPr>
          <p:spPr>
            <a:xfrm>
              <a:off x="1532402" y="2762700"/>
              <a:ext cx="107632" cy="67627"/>
            </a:xfrm>
            <a:custGeom>
              <a:avLst/>
              <a:gdLst>
                <a:gd name="connsiteX0" fmla="*/ 0 w 107632"/>
                <a:gd name="connsiteY0" fmla="*/ 54293 h 67627"/>
                <a:gd name="connsiteX1" fmla="*/ 14288 w 107632"/>
                <a:gd name="connsiteY1" fmla="*/ 67628 h 67627"/>
                <a:gd name="connsiteX2" fmla="*/ 54293 w 107632"/>
                <a:gd name="connsiteY2" fmla="*/ 27622 h 67627"/>
                <a:gd name="connsiteX3" fmla="*/ 94298 w 107632"/>
                <a:gd name="connsiteY3" fmla="*/ 67628 h 67627"/>
                <a:gd name="connsiteX4" fmla="*/ 107633 w 107632"/>
                <a:gd name="connsiteY4" fmla="*/ 54293 h 67627"/>
                <a:gd name="connsiteX5" fmla="*/ 54293 w 107632"/>
                <a:gd name="connsiteY5" fmla="*/ 0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67627">
                  <a:moveTo>
                    <a:pt x="0" y="54293"/>
                  </a:moveTo>
                  <a:lnTo>
                    <a:pt x="14288" y="67628"/>
                  </a:lnTo>
                  <a:lnTo>
                    <a:pt x="54293" y="27622"/>
                  </a:lnTo>
                  <a:lnTo>
                    <a:pt x="94298" y="67628"/>
                  </a:lnTo>
                  <a:lnTo>
                    <a:pt x="107633" y="54293"/>
                  </a:lnTo>
                  <a:lnTo>
                    <a:pt x="54293" y="0"/>
                  </a:lnTo>
                  <a:close/>
                </a:path>
              </a:pathLst>
            </a:custGeom>
            <a:grpFill/>
            <a:ln w="9525" cap="flat">
              <a:noFill/>
              <a:prstDash val="solid"/>
              <a:miter/>
            </a:ln>
          </p:spPr>
          <p:txBody>
            <a:bodyPr rtlCol="0" anchor="ctr"/>
            <a:lstStyle/>
            <a:p>
              <a:endParaRPr lang="en-GB" noProof="0"/>
            </a:p>
          </p:txBody>
        </p:sp>
        <p:sp>
          <p:nvSpPr>
            <p:cNvPr id="86" name="Frihandsfigur 16">
              <a:extLst>
                <a:ext uri="{FF2B5EF4-FFF2-40B4-BE49-F238E27FC236}">
                  <a16:creationId xmlns:a16="http://schemas.microsoft.com/office/drawing/2014/main" id="{7F11905A-A48F-831C-96B5-5DA7E8913AB2}"/>
                </a:ext>
              </a:extLst>
            </p:cNvPr>
            <p:cNvSpPr/>
            <p:nvPr/>
          </p:nvSpPr>
          <p:spPr>
            <a:xfrm>
              <a:off x="1532402" y="2544578"/>
              <a:ext cx="107632" cy="67627"/>
            </a:xfrm>
            <a:custGeom>
              <a:avLst/>
              <a:gdLst>
                <a:gd name="connsiteX0" fmla="*/ 107633 w 107632"/>
                <a:gd name="connsiteY0" fmla="*/ 13335 h 67627"/>
                <a:gd name="connsiteX1" fmla="*/ 94298 w 107632"/>
                <a:gd name="connsiteY1" fmla="*/ 0 h 67627"/>
                <a:gd name="connsiteX2" fmla="*/ 54293 w 107632"/>
                <a:gd name="connsiteY2" fmla="*/ 40005 h 67627"/>
                <a:gd name="connsiteX3" fmla="*/ 14288 w 107632"/>
                <a:gd name="connsiteY3" fmla="*/ 0 h 67627"/>
                <a:gd name="connsiteX4" fmla="*/ 0 w 107632"/>
                <a:gd name="connsiteY4" fmla="*/ 13335 h 67627"/>
                <a:gd name="connsiteX5" fmla="*/ 54293 w 107632"/>
                <a:gd name="connsiteY5"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32" h="67627">
                  <a:moveTo>
                    <a:pt x="107633" y="13335"/>
                  </a:moveTo>
                  <a:lnTo>
                    <a:pt x="94298" y="0"/>
                  </a:lnTo>
                  <a:lnTo>
                    <a:pt x="54293" y="40005"/>
                  </a:lnTo>
                  <a:lnTo>
                    <a:pt x="14288" y="0"/>
                  </a:lnTo>
                  <a:lnTo>
                    <a:pt x="0" y="13335"/>
                  </a:lnTo>
                  <a:lnTo>
                    <a:pt x="54293" y="67628"/>
                  </a:lnTo>
                  <a:close/>
                </a:path>
              </a:pathLst>
            </a:custGeom>
            <a:grpFill/>
            <a:ln w="9525" cap="flat">
              <a:noFill/>
              <a:prstDash val="solid"/>
              <a:miter/>
            </a:ln>
          </p:spPr>
          <p:txBody>
            <a:bodyPr rtlCol="0" anchor="ctr"/>
            <a:lstStyle/>
            <a:p>
              <a:endParaRPr lang="en-GB" noProof="0"/>
            </a:p>
          </p:txBody>
        </p:sp>
      </p:grpSp>
      <p:sp>
        <p:nvSpPr>
          <p:cNvPr id="87" name="Bild 76">
            <a:extLst>
              <a:ext uri="{FF2B5EF4-FFF2-40B4-BE49-F238E27FC236}">
                <a16:creationId xmlns:a16="http://schemas.microsoft.com/office/drawing/2014/main" id="{E368E3E1-17A7-F563-6B4E-1E45F21B10AA}"/>
              </a:ext>
            </a:extLst>
          </p:cNvPr>
          <p:cNvSpPr/>
          <p:nvPr userDrawn="1"/>
        </p:nvSpPr>
        <p:spPr>
          <a:xfrm>
            <a:off x="2432296" y="2563628"/>
            <a:ext cx="285750" cy="238125"/>
          </a:xfrm>
          <a:custGeom>
            <a:avLst/>
            <a:gdLst>
              <a:gd name="connsiteX0" fmla="*/ 266700 w 285750"/>
              <a:gd name="connsiteY0" fmla="*/ 180975 h 238125"/>
              <a:gd name="connsiteX1" fmla="*/ 266700 w 285750"/>
              <a:gd name="connsiteY1" fmla="*/ 142875 h 238125"/>
              <a:gd name="connsiteX2" fmla="*/ 179070 w 285750"/>
              <a:gd name="connsiteY2" fmla="*/ 26670 h 238125"/>
              <a:gd name="connsiteX3" fmla="*/ 142875 w 285750"/>
              <a:gd name="connsiteY3" fmla="*/ 0 h 238125"/>
              <a:gd name="connsiteX4" fmla="*/ 106680 w 285750"/>
              <a:gd name="connsiteY4" fmla="*/ 26670 h 238125"/>
              <a:gd name="connsiteX5" fmla="*/ 19050 w 285750"/>
              <a:gd name="connsiteY5" fmla="*/ 142875 h 238125"/>
              <a:gd name="connsiteX6" fmla="*/ 19050 w 285750"/>
              <a:gd name="connsiteY6" fmla="*/ 180975 h 238125"/>
              <a:gd name="connsiteX7" fmla="*/ 0 w 285750"/>
              <a:gd name="connsiteY7" fmla="*/ 180975 h 238125"/>
              <a:gd name="connsiteX8" fmla="*/ 0 w 285750"/>
              <a:gd name="connsiteY8" fmla="*/ 238125 h 238125"/>
              <a:gd name="connsiteX9" fmla="*/ 285750 w 285750"/>
              <a:gd name="connsiteY9" fmla="*/ 238125 h 238125"/>
              <a:gd name="connsiteX10" fmla="*/ 285750 w 285750"/>
              <a:gd name="connsiteY10" fmla="*/ 180975 h 238125"/>
              <a:gd name="connsiteX11" fmla="*/ 266700 w 285750"/>
              <a:gd name="connsiteY11" fmla="*/ 180975 h 238125"/>
              <a:gd name="connsiteX12" fmla="*/ 38100 w 285750"/>
              <a:gd name="connsiteY12" fmla="*/ 142875 h 238125"/>
              <a:gd name="connsiteX13" fmla="*/ 104775 w 285750"/>
              <a:gd name="connsiteY13" fmla="*/ 48578 h 238125"/>
              <a:gd name="connsiteX14" fmla="*/ 104775 w 285750"/>
              <a:gd name="connsiteY14" fmla="*/ 84773 h 238125"/>
              <a:gd name="connsiteX15" fmla="*/ 114300 w 285750"/>
              <a:gd name="connsiteY15" fmla="*/ 105728 h 238125"/>
              <a:gd name="connsiteX16" fmla="*/ 123825 w 285750"/>
              <a:gd name="connsiteY16" fmla="*/ 84773 h 238125"/>
              <a:gd name="connsiteX17" fmla="*/ 123825 w 285750"/>
              <a:gd name="connsiteY17" fmla="*/ 39053 h 238125"/>
              <a:gd name="connsiteX18" fmla="*/ 142875 w 285750"/>
              <a:gd name="connsiteY18" fmla="*/ 20003 h 238125"/>
              <a:gd name="connsiteX19" fmla="*/ 161925 w 285750"/>
              <a:gd name="connsiteY19" fmla="*/ 39053 h 238125"/>
              <a:gd name="connsiteX20" fmla="*/ 161925 w 285750"/>
              <a:gd name="connsiteY20" fmla="*/ 39053 h 238125"/>
              <a:gd name="connsiteX21" fmla="*/ 161925 w 285750"/>
              <a:gd name="connsiteY21" fmla="*/ 84773 h 238125"/>
              <a:gd name="connsiteX22" fmla="*/ 171450 w 285750"/>
              <a:gd name="connsiteY22" fmla="*/ 105728 h 238125"/>
              <a:gd name="connsiteX23" fmla="*/ 180975 w 285750"/>
              <a:gd name="connsiteY23" fmla="*/ 84773 h 238125"/>
              <a:gd name="connsiteX24" fmla="*/ 180975 w 285750"/>
              <a:gd name="connsiteY24" fmla="*/ 48578 h 238125"/>
              <a:gd name="connsiteX25" fmla="*/ 247650 w 285750"/>
              <a:gd name="connsiteY25" fmla="*/ 142875 h 238125"/>
              <a:gd name="connsiteX26" fmla="*/ 247650 w 285750"/>
              <a:gd name="connsiteY26" fmla="*/ 180975 h 238125"/>
              <a:gd name="connsiteX27" fmla="*/ 179070 w 285750"/>
              <a:gd name="connsiteY27" fmla="*/ 180975 h 238125"/>
              <a:gd name="connsiteX28" fmla="*/ 187643 w 285750"/>
              <a:gd name="connsiteY28" fmla="*/ 154305 h 238125"/>
              <a:gd name="connsiteX29" fmla="*/ 141923 w 285750"/>
              <a:gd name="connsiteY29" fmla="*/ 108585 h 238125"/>
              <a:gd name="connsiteX30" fmla="*/ 96203 w 285750"/>
              <a:gd name="connsiteY30" fmla="*/ 154305 h 238125"/>
              <a:gd name="connsiteX31" fmla="*/ 104775 w 285750"/>
              <a:gd name="connsiteY31" fmla="*/ 180975 h 238125"/>
              <a:gd name="connsiteX32" fmla="*/ 38100 w 285750"/>
              <a:gd name="connsiteY32" fmla="*/ 180975 h 238125"/>
              <a:gd name="connsiteX33" fmla="*/ 38100 w 285750"/>
              <a:gd name="connsiteY33" fmla="*/ 142875 h 238125"/>
              <a:gd name="connsiteX34" fmla="*/ 116205 w 285750"/>
              <a:gd name="connsiteY34" fmla="*/ 154305 h 238125"/>
              <a:gd name="connsiteX35" fmla="*/ 142875 w 285750"/>
              <a:gd name="connsiteY35" fmla="*/ 127635 h 238125"/>
              <a:gd name="connsiteX36" fmla="*/ 169545 w 285750"/>
              <a:gd name="connsiteY36" fmla="*/ 154305 h 238125"/>
              <a:gd name="connsiteX37" fmla="*/ 142875 w 285750"/>
              <a:gd name="connsiteY37" fmla="*/ 180975 h 238125"/>
              <a:gd name="connsiteX38" fmla="*/ 116205 w 285750"/>
              <a:gd name="connsiteY38" fmla="*/ 154305 h 238125"/>
              <a:gd name="connsiteX39" fmla="*/ 266700 w 285750"/>
              <a:gd name="connsiteY39" fmla="*/ 219075 h 238125"/>
              <a:gd name="connsiteX40" fmla="*/ 19050 w 285750"/>
              <a:gd name="connsiteY40" fmla="*/ 219075 h 238125"/>
              <a:gd name="connsiteX41" fmla="*/ 19050 w 285750"/>
              <a:gd name="connsiteY41" fmla="*/ 200025 h 238125"/>
              <a:gd name="connsiteX42" fmla="*/ 266700 w 285750"/>
              <a:gd name="connsiteY42" fmla="*/ 200025 h 238125"/>
              <a:gd name="connsiteX43" fmla="*/ 266700 w 285750"/>
              <a:gd name="connsiteY43" fmla="*/ 219075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85750" h="238125">
                <a:moveTo>
                  <a:pt x="266700" y="180975"/>
                </a:moveTo>
                <a:lnTo>
                  <a:pt x="266700" y="142875"/>
                </a:lnTo>
                <a:cubicBezTo>
                  <a:pt x="266700" y="87630"/>
                  <a:pt x="222885" y="42863"/>
                  <a:pt x="179070" y="26670"/>
                </a:cubicBezTo>
                <a:cubicBezTo>
                  <a:pt x="174308" y="11430"/>
                  <a:pt x="160020" y="0"/>
                  <a:pt x="142875" y="0"/>
                </a:cubicBezTo>
                <a:cubicBezTo>
                  <a:pt x="125730" y="0"/>
                  <a:pt x="111443" y="11430"/>
                  <a:pt x="106680" y="26670"/>
                </a:cubicBezTo>
                <a:cubicBezTo>
                  <a:pt x="61913" y="42863"/>
                  <a:pt x="19050" y="87630"/>
                  <a:pt x="19050" y="142875"/>
                </a:cubicBezTo>
                <a:lnTo>
                  <a:pt x="19050" y="180975"/>
                </a:lnTo>
                <a:lnTo>
                  <a:pt x="0" y="180975"/>
                </a:lnTo>
                <a:lnTo>
                  <a:pt x="0" y="238125"/>
                </a:lnTo>
                <a:lnTo>
                  <a:pt x="285750" y="238125"/>
                </a:lnTo>
                <a:lnTo>
                  <a:pt x="285750" y="180975"/>
                </a:lnTo>
                <a:lnTo>
                  <a:pt x="266700" y="180975"/>
                </a:lnTo>
                <a:close/>
                <a:moveTo>
                  <a:pt x="38100" y="142875"/>
                </a:moveTo>
                <a:cubicBezTo>
                  <a:pt x="38100" y="100013"/>
                  <a:pt x="69533" y="64770"/>
                  <a:pt x="104775" y="48578"/>
                </a:cubicBezTo>
                <a:cubicBezTo>
                  <a:pt x="104775" y="64770"/>
                  <a:pt x="104775" y="69533"/>
                  <a:pt x="104775" y="84773"/>
                </a:cubicBezTo>
                <a:cubicBezTo>
                  <a:pt x="104775" y="93345"/>
                  <a:pt x="114300" y="105728"/>
                  <a:pt x="114300" y="105728"/>
                </a:cubicBezTo>
                <a:cubicBezTo>
                  <a:pt x="114300" y="105728"/>
                  <a:pt x="123825" y="93345"/>
                  <a:pt x="123825" y="84773"/>
                </a:cubicBezTo>
                <a:cubicBezTo>
                  <a:pt x="123825" y="66675"/>
                  <a:pt x="123825" y="63818"/>
                  <a:pt x="123825" y="39053"/>
                </a:cubicBezTo>
                <a:cubicBezTo>
                  <a:pt x="123825" y="28575"/>
                  <a:pt x="132398" y="20003"/>
                  <a:pt x="142875" y="20003"/>
                </a:cubicBezTo>
                <a:cubicBezTo>
                  <a:pt x="153353" y="20003"/>
                  <a:pt x="161925" y="28575"/>
                  <a:pt x="161925" y="39053"/>
                </a:cubicBezTo>
                <a:lnTo>
                  <a:pt x="161925" y="39053"/>
                </a:lnTo>
                <a:cubicBezTo>
                  <a:pt x="161925" y="63818"/>
                  <a:pt x="161925" y="66675"/>
                  <a:pt x="161925" y="84773"/>
                </a:cubicBezTo>
                <a:cubicBezTo>
                  <a:pt x="161925" y="93345"/>
                  <a:pt x="171450" y="105728"/>
                  <a:pt x="171450" y="105728"/>
                </a:cubicBezTo>
                <a:cubicBezTo>
                  <a:pt x="171450" y="105728"/>
                  <a:pt x="180975" y="93345"/>
                  <a:pt x="180975" y="84773"/>
                </a:cubicBezTo>
                <a:cubicBezTo>
                  <a:pt x="180975" y="69533"/>
                  <a:pt x="180975" y="64770"/>
                  <a:pt x="180975" y="48578"/>
                </a:cubicBezTo>
                <a:cubicBezTo>
                  <a:pt x="216218" y="64770"/>
                  <a:pt x="247650" y="100013"/>
                  <a:pt x="247650" y="142875"/>
                </a:cubicBezTo>
                <a:lnTo>
                  <a:pt x="247650" y="180975"/>
                </a:lnTo>
                <a:lnTo>
                  <a:pt x="179070" y="180975"/>
                </a:lnTo>
                <a:cubicBezTo>
                  <a:pt x="184785" y="173355"/>
                  <a:pt x="187643" y="164783"/>
                  <a:pt x="187643" y="154305"/>
                </a:cubicBezTo>
                <a:cubicBezTo>
                  <a:pt x="187643" y="129540"/>
                  <a:pt x="167640" y="108585"/>
                  <a:pt x="141923" y="108585"/>
                </a:cubicBezTo>
                <a:cubicBezTo>
                  <a:pt x="116205" y="108585"/>
                  <a:pt x="96203" y="128588"/>
                  <a:pt x="96203" y="154305"/>
                </a:cubicBezTo>
                <a:cubicBezTo>
                  <a:pt x="96203" y="163830"/>
                  <a:pt x="99060" y="173355"/>
                  <a:pt x="104775" y="180975"/>
                </a:cubicBezTo>
                <a:lnTo>
                  <a:pt x="38100" y="180975"/>
                </a:lnTo>
                <a:lnTo>
                  <a:pt x="38100" y="142875"/>
                </a:lnTo>
                <a:close/>
                <a:moveTo>
                  <a:pt x="116205" y="154305"/>
                </a:moveTo>
                <a:cubicBezTo>
                  <a:pt x="116205" y="140018"/>
                  <a:pt x="127635" y="127635"/>
                  <a:pt x="142875" y="127635"/>
                </a:cubicBezTo>
                <a:cubicBezTo>
                  <a:pt x="158115" y="127635"/>
                  <a:pt x="169545" y="139065"/>
                  <a:pt x="169545" y="154305"/>
                </a:cubicBezTo>
                <a:cubicBezTo>
                  <a:pt x="169545" y="169545"/>
                  <a:pt x="157163" y="180975"/>
                  <a:pt x="142875" y="180975"/>
                </a:cubicBezTo>
                <a:cubicBezTo>
                  <a:pt x="128588" y="180975"/>
                  <a:pt x="116205" y="168593"/>
                  <a:pt x="116205" y="154305"/>
                </a:cubicBezTo>
                <a:close/>
                <a:moveTo>
                  <a:pt x="266700" y="219075"/>
                </a:moveTo>
                <a:lnTo>
                  <a:pt x="19050" y="219075"/>
                </a:lnTo>
                <a:lnTo>
                  <a:pt x="19050" y="200025"/>
                </a:lnTo>
                <a:lnTo>
                  <a:pt x="266700" y="200025"/>
                </a:lnTo>
                <a:lnTo>
                  <a:pt x="266700" y="219075"/>
                </a:lnTo>
                <a:close/>
              </a:path>
            </a:pathLst>
          </a:custGeom>
          <a:solidFill>
            <a:schemeClr val="tx1"/>
          </a:solidFill>
          <a:ln w="9525" cap="flat">
            <a:noFill/>
            <a:prstDash val="solid"/>
            <a:miter/>
          </a:ln>
        </p:spPr>
        <p:txBody>
          <a:bodyPr rtlCol="0" anchor="ctr"/>
          <a:lstStyle/>
          <a:p>
            <a:endParaRPr lang="en-GB" noProof="0"/>
          </a:p>
        </p:txBody>
      </p:sp>
      <p:grpSp>
        <p:nvGrpSpPr>
          <p:cNvPr id="88" name="Bild 79">
            <a:extLst>
              <a:ext uri="{FF2B5EF4-FFF2-40B4-BE49-F238E27FC236}">
                <a16:creationId xmlns:a16="http://schemas.microsoft.com/office/drawing/2014/main" id="{0EE1CCD0-B0B7-8E8D-ECD9-E601CDB05942}"/>
              </a:ext>
            </a:extLst>
          </p:cNvPr>
          <p:cNvGrpSpPr/>
          <p:nvPr userDrawn="1"/>
        </p:nvGrpSpPr>
        <p:grpSpPr>
          <a:xfrm>
            <a:off x="319501" y="3349320"/>
            <a:ext cx="285750" cy="285750"/>
            <a:chOff x="319501" y="3349320"/>
            <a:chExt cx="285750" cy="285750"/>
          </a:xfrm>
          <a:solidFill>
            <a:schemeClr val="tx1"/>
          </a:solidFill>
        </p:grpSpPr>
        <p:sp>
          <p:nvSpPr>
            <p:cNvPr id="89" name="Frihandsfigur 26">
              <a:extLst>
                <a:ext uri="{FF2B5EF4-FFF2-40B4-BE49-F238E27FC236}">
                  <a16:creationId xmlns:a16="http://schemas.microsoft.com/office/drawing/2014/main" id="{57EE0AAF-4B19-7736-125E-DE707A7FA75B}"/>
                </a:ext>
              </a:extLst>
            </p:cNvPr>
            <p:cNvSpPr/>
            <p:nvPr/>
          </p:nvSpPr>
          <p:spPr>
            <a:xfrm>
              <a:off x="319501" y="3396945"/>
              <a:ext cx="238125" cy="238125"/>
            </a:xfrm>
            <a:custGeom>
              <a:avLst/>
              <a:gdLst>
                <a:gd name="connsiteX0" fmla="*/ 140018 w 238125"/>
                <a:gd name="connsiteY0" fmla="*/ 148590 h 238125"/>
                <a:gd name="connsiteX1" fmla="*/ 85725 w 238125"/>
                <a:gd name="connsiteY1" fmla="*/ 94298 h 238125"/>
                <a:gd name="connsiteX2" fmla="*/ 118110 w 238125"/>
                <a:gd name="connsiteY2" fmla="*/ 61913 h 238125"/>
                <a:gd name="connsiteX3" fmla="*/ 90488 w 238125"/>
                <a:gd name="connsiteY3" fmla="*/ 0 h 238125"/>
                <a:gd name="connsiteX4" fmla="*/ 0 w 238125"/>
                <a:gd name="connsiteY4" fmla="*/ 0 h 238125"/>
                <a:gd name="connsiteX5" fmla="*/ 0 w 238125"/>
                <a:gd name="connsiteY5" fmla="*/ 16192 h 238125"/>
                <a:gd name="connsiteX6" fmla="*/ 221933 w 238125"/>
                <a:gd name="connsiteY6" fmla="*/ 238125 h 238125"/>
                <a:gd name="connsiteX7" fmla="*/ 238125 w 238125"/>
                <a:gd name="connsiteY7" fmla="*/ 238125 h 238125"/>
                <a:gd name="connsiteX8" fmla="*/ 238125 w 238125"/>
                <a:gd name="connsiteY8" fmla="*/ 147638 h 238125"/>
                <a:gd name="connsiteX9" fmla="*/ 166688 w 238125"/>
                <a:gd name="connsiteY9" fmla="*/ 121920 h 238125"/>
                <a:gd name="connsiteX10" fmla="*/ 140018 w 238125"/>
                <a:gd name="connsiteY10" fmla="*/ 148590 h 238125"/>
                <a:gd name="connsiteX11" fmla="*/ 219075 w 238125"/>
                <a:gd name="connsiteY11" fmla="*/ 160973 h 238125"/>
                <a:gd name="connsiteX12" fmla="*/ 219075 w 238125"/>
                <a:gd name="connsiteY12" fmla="*/ 219075 h 238125"/>
                <a:gd name="connsiteX13" fmla="*/ 19050 w 238125"/>
                <a:gd name="connsiteY13" fmla="*/ 19050 h 238125"/>
                <a:gd name="connsiteX14" fmla="*/ 78105 w 238125"/>
                <a:gd name="connsiteY14" fmla="*/ 19050 h 238125"/>
                <a:gd name="connsiteX15" fmla="*/ 95250 w 238125"/>
                <a:gd name="connsiteY15" fmla="*/ 58103 h 238125"/>
                <a:gd name="connsiteX16" fmla="*/ 62865 w 238125"/>
                <a:gd name="connsiteY16" fmla="*/ 90488 h 238125"/>
                <a:gd name="connsiteX17" fmla="*/ 65723 w 238125"/>
                <a:gd name="connsiteY17" fmla="*/ 96203 h 238125"/>
                <a:gd name="connsiteX18" fmla="*/ 138113 w 238125"/>
                <a:gd name="connsiteY18" fmla="*/ 168593 h 238125"/>
                <a:gd name="connsiteX19" fmla="*/ 143828 w 238125"/>
                <a:gd name="connsiteY19" fmla="*/ 171450 h 238125"/>
                <a:gd name="connsiteX20" fmla="*/ 171450 w 238125"/>
                <a:gd name="connsiteY20" fmla="*/ 143828 h 238125"/>
                <a:gd name="connsiteX21" fmla="*/ 219075 w 238125"/>
                <a:gd name="connsiteY21" fmla="*/ 160973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8125" h="238125">
                  <a:moveTo>
                    <a:pt x="140018" y="148590"/>
                  </a:moveTo>
                  <a:cubicBezTo>
                    <a:pt x="117158" y="137160"/>
                    <a:pt x="98108" y="118110"/>
                    <a:pt x="85725" y="94298"/>
                  </a:cubicBezTo>
                  <a:lnTo>
                    <a:pt x="118110" y="61913"/>
                  </a:lnTo>
                  <a:lnTo>
                    <a:pt x="90488" y="0"/>
                  </a:lnTo>
                  <a:lnTo>
                    <a:pt x="0" y="0"/>
                  </a:lnTo>
                  <a:lnTo>
                    <a:pt x="0" y="16192"/>
                  </a:lnTo>
                  <a:cubicBezTo>
                    <a:pt x="0" y="138113"/>
                    <a:pt x="100013" y="238125"/>
                    <a:pt x="221933" y="238125"/>
                  </a:cubicBezTo>
                  <a:lnTo>
                    <a:pt x="238125" y="238125"/>
                  </a:lnTo>
                  <a:lnTo>
                    <a:pt x="238125" y="147638"/>
                  </a:lnTo>
                  <a:lnTo>
                    <a:pt x="166688" y="121920"/>
                  </a:lnTo>
                  <a:lnTo>
                    <a:pt x="140018" y="148590"/>
                  </a:lnTo>
                  <a:close/>
                  <a:moveTo>
                    <a:pt x="219075" y="160973"/>
                  </a:moveTo>
                  <a:lnTo>
                    <a:pt x="219075" y="219075"/>
                  </a:lnTo>
                  <a:cubicBezTo>
                    <a:pt x="109538" y="217170"/>
                    <a:pt x="20955" y="128588"/>
                    <a:pt x="19050" y="19050"/>
                  </a:cubicBezTo>
                  <a:lnTo>
                    <a:pt x="78105" y="19050"/>
                  </a:lnTo>
                  <a:lnTo>
                    <a:pt x="95250" y="58103"/>
                  </a:lnTo>
                  <a:lnTo>
                    <a:pt x="62865" y="90488"/>
                  </a:lnTo>
                  <a:lnTo>
                    <a:pt x="65723" y="96203"/>
                  </a:lnTo>
                  <a:cubicBezTo>
                    <a:pt x="80010" y="129540"/>
                    <a:pt x="106680" y="155258"/>
                    <a:pt x="138113" y="168593"/>
                  </a:cubicBezTo>
                  <a:lnTo>
                    <a:pt x="143828" y="171450"/>
                  </a:lnTo>
                  <a:lnTo>
                    <a:pt x="171450" y="143828"/>
                  </a:lnTo>
                  <a:lnTo>
                    <a:pt x="219075" y="160973"/>
                  </a:lnTo>
                  <a:close/>
                </a:path>
              </a:pathLst>
            </a:custGeom>
            <a:grpFill/>
            <a:ln w="9525" cap="flat">
              <a:noFill/>
              <a:prstDash val="solid"/>
              <a:miter/>
            </a:ln>
          </p:spPr>
          <p:txBody>
            <a:bodyPr rtlCol="0" anchor="ctr"/>
            <a:lstStyle/>
            <a:p>
              <a:endParaRPr lang="en-GB" noProof="0"/>
            </a:p>
          </p:txBody>
        </p:sp>
        <p:sp>
          <p:nvSpPr>
            <p:cNvPr id="90" name="Frihandsfigur 27">
              <a:extLst>
                <a:ext uri="{FF2B5EF4-FFF2-40B4-BE49-F238E27FC236}">
                  <a16:creationId xmlns:a16="http://schemas.microsoft.com/office/drawing/2014/main" id="{E44DD8FE-69ED-DAEA-AD2A-162D371A1E7C}"/>
                </a:ext>
              </a:extLst>
            </p:cNvPr>
            <p:cNvSpPr/>
            <p:nvPr/>
          </p:nvSpPr>
          <p:spPr>
            <a:xfrm>
              <a:off x="490951" y="3349320"/>
              <a:ext cx="114300" cy="114300"/>
            </a:xfrm>
            <a:custGeom>
              <a:avLst/>
              <a:gdLst>
                <a:gd name="connsiteX0" fmla="*/ 114300 w 114300"/>
                <a:gd name="connsiteY0" fmla="*/ 47625 h 114300"/>
                <a:gd name="connsiteX1" fmla="*/ 66675 w 114300"/>
                <a:gd name="connsiteY1" fmla="*/ 47625 h 114300"/>
                <a:gd name="connsiteX2" fmla="*/ 66675 w 114300"/>
                <a:gd name="connsiteY2" fmla="*/ 0 h 114300"/>
                <a:gd name="connsiteX3" fmla="*/ 47625 w 114300"/>
                <a:gd name="connsiteY3" fmla="*/ 0 h 114300"/>
                <a:gd name="connsiteX4" fmla="*/ 47625 w 114300"/>
                <a:gd name="connsiteY4" fmla="*/ 47625 h 114300"/>
                <a:gd name="connsiteX5" fmla="*/ 0 w 114300"/>
                <a:gd name="connsiteY5" fmla="*/ 47625 h 114300"/>
                <a:gd name="connsiteX6" fmla="*/ 0 w 114300"/>
                <a:gd name="connsiteY6" fmla="*/ 66675 h 114300"/>
                <a:gd name="connsiteX7" fmla="*/ 47625 w 114300"/>
                <a:gd name="connsiteY7" fmla="*/ 66675 h 114300"/>
                <a:gd name="connsiteX8" fmla="*/ 47625 w 114300"/>
                <a:gd name="connsiteY8" fmla="*/ 114300 h 114300"/>
                <a:gd name="connsiteX9" fmla="*/ 66675 w 114300"/>
                <a:gd name="connsiteY9" fmla="*/ 114300 h 114300"/>
                <a:gd name="connsiteX10" fmla="*/ 66675 w 114300"/>
                <a:gd name="connsiteY10" fmla="*/ 66675 h 114300"/>
                <a:gd name="connsiteX11" fmla="*/ 114300 w 114300"/>
                <a:gd name="connsiteY11" fmla="*/ 666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14300">
                  <a:moveTo>
                    <a:pt x="114300" y="47625"/>
                  </a:moveTo>
                  <a:lnTo>
                    <a:pt x="66675" y="47625"/>
                  </a:lnTo>
                  <a:lnTo>
                    <a:pt x="66675" y="0"/>
                  </a:lnTo>
                  <a:lnTo>
                    <a:pt x="47625" y="0"/>
                  </a:lnTo>
                  <a:lnTo>
                    <a:pt x="47625" y="47625"/>
                  </a:lnTo>
                  <a:lnTo>
                    <a:pt x="0" y="47625"/>
                  </a:lnTo>
                  <a:lnTo>
                    <a:pt x="0" y="66675"/>
                  </a:lnTo>
                  <a:lnTo>
                    <a:pt x="47625" y="66675"/>
                  </a:lnTo>
                  <a:lnTo>
                    <a:pt x="47625" y="114300"/>
                  </a:lnTo>
                  <a:lnTo>
                    <a:pt x="66675" y="114300"/>
                  </a:lnTo>
                  <a:lnTo>
                    <a:pt x="66675" y="66675"/>
                  </a:lnTo>
                  <a:lnTo>
                    <a:pt x="114300" y="66675"/>
                  </a:lnTo>
                  <a:close/>
                </a:path>
              </a:pathLst>
            </a:custGeom>
            <a:grpFill/>
            <a:ln w="9525" cap="flat">
              <a:noFill/>
              <a:prstDash val="solid"/>
              <a:miter/>
            </a:ln>
          </p:spPr>
          <p:txBody>
            <a:bodyPr rtlCol="0" anchor="ctr"/>
            <a:lstStyle/>
            <a:p>
              <a:endParaRPr lang="en-GB" noProof="0"/>
            </a:p>
          </p:txBody>
        </p:sp>
      </p:grpSp>
      <p:grpSp>
        <p:nvGrpSpPr>
          <p:cNvPr id="91" name="Bild 82">
            <a:extLst>
              <a:ext uri="{FF2B5EF4-FFF2-40B4-BE49-F238E27FC236}">
                <a16:creationId xmlns:a16="http://schemas.microsoft.com/office/drawing/2014/main" id="{8F1369A4-CC3E-B9D0-7083-81DE9D82BC48}"/>
              </a:ext>
            </a:extLst>
          </p:cNvPr>
          <p:cNvGrpSpPr/>
          <p:nvPr userDrawn="1"/>
        </p:nvGrpSpPr>
        <p:grpSpPr>
          <a:xfrm>
            <a:off x="1443983" y="3358845"/>
            <a:ext cx="247650" cy="257175"/>
            <a:chOff x="1443983" y="3358845"/>
            <a:chExt cx="247650" cy="257175"/>
          </a:xfrm>
          <a:solidFill>
            <a:schemeClr val="tx1"/>
          </a:solidFill>
        </p:grpSpPr>
        <p:sp>
          <p:nvSpPr>
            <p:cNvPr id="92" name="Frihandsfigur 29">
              <a:extLst>
                <a:ext uri="{FF2B5EF4-FFF2-40B4-BE49-F238E27FC236}">
                  <a16:creationId xmlns:a16="http://schemas.microsoft.com/office/drawing/2014/main" id="{31D214BD-AE60-4DA0-E3E3-6518287E972C}"/>
                </a:ext>
              </a:extLst>
            </p:cNvPr>
            <p:cNvSpPr/>
            <p:nvPr/>
          </p:nvSpPr>
          <p:spPr>
            <a:xfrm>
              <a:off x="1443983" y="3358845"/>
              <a:ext cx="247650" cy="257175"/>
            </a:xfrm>
            <a:custGeom>
              <a:avLst/>
              <a:gdLst>
                <a:gd name="connsiteX0" fmla="*/ 180975 w 247650"/>
                <a:gd name="connsiteY0" fmla="*/ 47625 h 257175"/>
                <a:gd name="connsiteX1" fmla="*/ 180975 w 247650"/>
                <a:gd name="connsiteY1" fmla="*/ 28575 h 257175"/>
                <a:gd name="connsiteX2" fmla="*/ 152400 w 247650"/>
                <a:gd name="connsiteY2" fmla="*/ 0 h 257175"/>
                <a:gd name="connsiteX3" fmla="*/ 95250 w 247650"/>
                <a:gd name="connsiteY3" fmla="*/ 0 h 257175"/>
                <a:gd name="connsiteX4" fmla="*/ 66675 w 247650"/>
                <a:gd name="connsiteY4" fmla="*/ 28575 h 257175"/>
                <a:gd name="connsiteX5" fmla="*/ 66675 w 247650"/>
                <a:gd name="connsiteY5" fmla="*/ 47625 h 257175"/>
                <a:gd name="connsiteX6" fmla="*/ 0 w 247650"/>
                <a:gd name="connsiteY6" fmla="*/ 47625 h 257175"/>
                <a:gd name="connsiteX7" fmla="*/ 0 w 247650"/>
                <a:gd name="connsiteY7" fmla="*/ 257175 h 257175"/>
                <a:gd name="connsiteX8" fmla="*/ 247650 w 247650"/>
                <a:gd name="connsiteY8" fmla="*/ 257175 h 257175"/>
                <a:gd name="connsiteX9" fmla="*/ 247650 w 247650"/>
                <a:gd name="connsiteY9" fmla="*/ 47625 h 257175"/>
                <a:gd name="connsiteX10" fmla="*/ 180975 w 247650"/>
                <a:gd name="connsiteY10" fmla="*/ 47625 h 257175"/>
                <a:gd name="connsiteX11" fmla="*/ 85725 w 247650"/>
                <a:gd name="connsiteY11" fmla="*/ 28575 h 257175"/>
                <a:gd name="connsiteX12" fmla="*/ 95250 w 247650"/>
                <a:gd name="connsiteY12" fmla="*/ 19050 h 257175"/>
                <a:gd name="connsiteX13" fmla="*/ 152400 w 247650"/>
                <a:gd name="connsiteY13" fmla="*/ 19050 h 257175"/>
                <a:gd name="connsiteX14" fmla="*/ 161925 w 247650"/>
                <a:gd name="connsiteY14" fmla="*/ 28575 h 257175"/>
                <a:gd name="connsiteX15" fmla="*/ 161925 w 247650"/>
                <a:gd name="connsiteY15" fmla="*/ 47625 h 257175"/>
                <a:gd name="connsiteX16" fmla="*/ 85725 w 247650"/>
                <a:gd name="connsiteY16" fmla="*/ 47625 h 257175"/>
                <a:gd name="connsiteX17" fmla="*/ 85725 w 247650"/>
                <a:gd name="connsiteY17" fmla="*/ 28575 h 257175"/>
                <a:gd name="connsiteX18" fmla="*/ 228600 w 247650"/>
                <a:gd name="connsiteY18" fmla="*/ 238125 h 257175"/>
                <a:gd name="connsiteX19" fmla="*/ 19050 w 247650"/>
                <a:gd name="connsiteY19" fmla="*/ 238125 h 257175"/>
                <a:gd name="connsiteX20" fmla="*/ 19050 w 247650"/>
                <a:gd name="connsiteY20" fmla="*/ 66675 h 257175"/>
                <a:gd name="connsiteX21" fmla="*/ 228600 w 247650"/>
                <a:gd name="connsiteY21" fmla="*/ 66675 h 257175"/>
                <a:gd name="connsiteX22" fmla="*/ 228600 w 247650"/>
                <a:gd name="connsiteY22" fmla="*/ 238125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50" h="257175">
                  <a:moveTo>
                    <a:pt x="180975" y="47625"/>
                  </a:moveTo>
                  <a:lnTo>
                    <a:pt x="180975" y="28575"/>
                  </a:lnTo>
                  <a:cubicBezTo>
                    <a:pt x="180975" y="12383"/>
                    <a:pt x="168593" y="0"/>
                    <a:pt x="152400" y="0"/>
                  </a:cubicBezTo>
                  <a:lnTo>
                    <a:pt x="95250" y="0"/>
                  </a:lnTo>
                  <a:cubicBezTo>
                    <a:pt x="79058" y="0"/>
                    <a:pt x="66675" y="12383"/>
                    <a:pt x="66675" y="28575"/>
                  </a:cubicBezTo>
                  <a:lnTo>
                    <a:pt x="66675" y="47625"/>
                  </a:lnTo>
                  <a:lnTo>
                    <a:pt x="0" y="47625"/>
                  </a:lnTo>
                  <a:lnTo>
                    <a:pt x="0" y="257175"/>
                  </a:lnTo>
                  <a:lnTo>
                    <a:pt x="247650" y="257175"/>
                  </a:lnTo>
                  <a:lnTo>
                    <a:pt x="247650" y="47625"/>
                  </a:lnTo>
                  <a:lnTo>
                    <a:pt x="180975" y="47625"/>
                  </a:lnTo>
                  <a:close/>
                  <a:moveTo>
                    <a:pt x="85725" y="28575"/>
                  </a:moveTo>
                  <a:cubicBezTo>
                    <a:pt x="85725" y="22860"/>
                    <a:pt x="89535" y="19050"/>
                    <a:pt x="95250" y="19050"/>
                  </a:cubicBezTo>
                  <a:lnTo>
                    <a:pt x="152400" y="19050"/>
                  </a:lnTo>
                  <a:cubicBezTo>
                    <a:pt x="158115" y="19050"/>
                    <a:pt x="161925" y="22860"/>
                    <a:pt x="161925" y="28575"/>
                  </a:cubicBezTo>
                  <a:lnTo>
                    <a:pt x="161925" y="47625"/>
                  </a:lnTo>
                  <a:lnTo>
                    <a:pt x="85725" y="47625"/>
                  </a:lnTo>
                  <a:lnTo>
                    <a:pt x="85725" y="28575"/>
                  </a:lnTo>
                  <a:close/>
                  <a:moveTo>
                    <a:pt x="228600" y="238125"/>
                  </a:moveTo>
                  <a:lnTo>
                    <a:pt x="19050" y="238125"/>
                  </a:lnTo>
                  <a:lnTo>
                    <a:pt x="19050" y="66675"/>
                  </a:lnTo>
                  <a:lnTo>
                    <a:pt x="228600" y="66675"/>
                  </a:lnTo>
                  <a:lnTo>
                    <a:pt x="228600" y="238125"/>
                  </a:lnTo>
                  <a:close/>
                </a:path>
              </a:pathLst>
            </a:custGeom>
            <a:grpFill/>
            <a:ln w="9525" cap="flat">
              <a:noFill/>
              <a:prstDash val="solid"/>
              <a:miter/>
            </a:ln>
          </p:spPr>
          <p:txBody>
            <a:bodyPr rtlCol="0" anchor="ctr"/>
            <a:lstStyle/>
            <a:p>
              <a:endParaRPr lang="en-GB" noProof="0"/>
            </a:p>
          </p:txBody>
        </p:sp>
        <p:sp>
          <p:nvSpPr>
            <p:cNvPr id="93" name="Frihandsfigur 30">
              <a:extLst>
                <a:ext uri="{FF2B5EF4-FFF2-40B4-BE49-F238E27FC236}">
                  <a16:creationId xmlns:a16="http://schemas.microsoft.com/office/drawing/2014/main" id="{EB870D29-5BF0-5681-9810-F12CC07C549C}"/>
                </a:ext>
              </a:extLst>
            </p:cNvPr>
            <p:cNvSpPr/>
            <p:nvPr/>
          </p:nvSpPr>
          <p:spPr>
            <a:xfrm>
              <a:off x="1510658" y="3454095"/>
              <a:ext cx="114300" cy="114300"/>
            </a:xfrm>
            <a:custGeom>
              <a:avLst/>
              <a:gdLst>
                <a:gd name="connsiteX0" fmla="*/ 47625 w 114300"/>
                <a:gd name="connsiteY0" fmla="*/ 114300 h 114300"/>
                <a:gd name="connsiteX1" fmla="*/ 66675 w 114300"/>
                <a:gd name="connsiteY1" fmla="*/ 114300 h 114300"/>
                <a:gd name="connsiteX2" fmla="*/ 66675 w 114300"/>
                <a:gd name="connsiteY2" fmla="*/ 66675 h 114300"/>
                <a:gd name="connsiteX3" fmla="*/ 114300 w 114300"/>
                <a:gd name="connsiteY3" fmla="*/ 66675 h 114300"/>
                <a:gd name="connsiteX4" fmla="*/ 114300 w 114300"/>
                <a:gd name="connsiteY4" fmla="*/ 47625 h 114300"/>
                <a:gd name="connsiteX5" fmla="*/ 66675 w 114300"/>
                <a:gd name="connsiteY5" fmla="*/ 47625 h 114300"/>
                <a:gd name="connsiteX6" fmla="*/ 66675 w 114300"/>
                <a:gd name="connsiteY6" fmla="*/ 0 h 114300"/>
                <a:gd name="connsiteX7" fmla="*/ 47625 w 114300"/>
                <a:gd name="connsiteY7" fmla="*/ 0 h 114300"/>
                <a:gd name="connsiteX8" fmla="*/ 47625 w 114300"/>
                <a:gd name="connsiteY8" fmla="*/ 47625 h 114300"/>
                <a:gd name="connsiteX9" fmla="*/ 0 w 114300"/>
                <a:gd name="connsiteY9" fmla="*/ 47625 h 114300"/>
                <a:gd name="connsiteX10" fmla="*/ 0 w 114300"/>
                <a:gd name="connsiteY10" fmla="*/ 66675 h 114300"/>
                <a:gd name="connsiteX11" fmla="*/ 47625 w 114300"/>
                <a:gd name="connsiteY11" fmla="*/ 6667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114300">
                  <a:moveTo>
                    <a:pt x="47625" y="114300"/>
                  </a:moveTo>
                  <a:lnTo>
                    <a:pt x="66675" y="114300"/>
                  </a:lnTo>
                  <a:lnTo>
                    <a:pt x="66675" y="66675"/>
                  </a:lnTo>
                  <a:lnTo>
                    <a:pt x="114300" y="66675"/>
                  </a:lnTo>
                  <a:lnTo>
                    <a:pt x="114300" y="47625"/>
                  </a:lnTo>
                  <a:lnTo>
                    <a:pt x="66675" y="47625"/>
                  </a:lnTo>
                  <a:lnTo>
                    <a:pt x="66675" y="0"/>
                  </a:lnTo>
                  <a:lnTo>
                    <a:pt x="47625" y="0"/>
                  </a:lnTo>
                  <a:lnTo>
                    <a:pt x="47625" y="47625"/>
                  </a:lnTo>
                  <a:lnTo>
                    <a:pt x="0" y="47625"/>
                  </a:lnTo>
                  <a:lnTo>
                    <a:pt x="0" y="66675"/>
                  </a:lnTo>
                  <a:lnTo>
                    <a:pt x="47625" y="66675"/>
                  </a:lnTo>
                  <a:close/>
                </a:path>
              </a:pathLst>
            </a:custGeom>
            <a:grpFill/>
            <a:ln w="9525" cap="flat">
              <a:noFill/>
              <a:prstDash val="solid"/>
              <a:miter/>
            </a:ln>
          </p:spPr>
          <p:txBody>
            <a:bodyPr rtlCol="0" anchor="ctr"/>
            <a:lstStyle/>
            <a:p>
              <a:endParaRPr lang="en-GB" noProof="0"/>
            </a:p>
          </p:txBody>
        </p:sp>
      </p:grpSp>
      <p:grpSp>
        <p:nvGrpSpPr>
          <p:cNvPr id="94" name="Bild 85">
            <a:extLst>
              <a:ext uri="{FF2B5EF4-FFF2-40B4-BE49-F238E27FC236}">
                <a16:creationId xmlns:a16="http://schemas.microsoft.com/office/drawing/2014/main" id="{27A861CF-2EF4-B4C4-F911-445084F7E79B}"/>
              </a:ext>
            </a:extLst>
          </p:cNvPr>
          <p:cNvGrpSpPr/>
          <p:nvPr userDrawn="1"/>
        </p:nvGrpSpPr>
        <p:grpSpPr>
          <a:xfrm>
            <a:off x="2434776" y="3364559"/>
            <a:ext cx="285750" cy="260985"/>
            <a:chOff x="2434776" y="3364559"/>
            <a:chExt cx="285750" cy="260985"/>
          </a:xfrm>
          <a:solidFill>
            <a:schemeClr val="tx1"/>
          </a:solidFill>
        </p:grpSpPr>
        <p:sp>
          <p:nvSpPr>
            <p:cNvPr id="95" name="Frihandsfigur 32">
              <a:extLst>
                <a:ext uri="{FF2B5EF4-FFF2-40B4-BE49-F238E27FC236}">
                  <a16:creationId xmlns:a16="http://schemas.microsoft.com/office/drawing/2014/main" id="{E2C3B6AC-F67E-2127-715C-F656A54FFEAB}"/>
                </a:ext>
              </a:extLst>
            </p:cNvPr>
            <p:cNvSpPr/>
            <p:nvPr/>
          </p:nvSpPr>
          <p:spPr>
            <a:xfrm>
              <a:off x="2472876" y="3396945"/>
              <a:ext cx="209550" cy="228600"/>
            </a:xfrm>
            <a:custGeom>
              <a:avLst/>
              <a:gdLst>
                <a:gd name="connsiteX0" fmla="*/ 180975 w 209550"/>
                <a:gd name="connsiteY0" fmla="*/ 133350 h 228600"/>
                <a:gd name="connsiteX1" fmla="*/ 171450 w 209550"/>
                <a:gd name="connsiteY1" fmla="*/ 133350 h 228600"/>
                <a:gd name="connsiteX2" fmla="*/ 171450 w 209550"/>
                <a:gd name="connsiteY2" fmla="*/ 85725 h 228600"/>
                <a:gd name="connsiteX3" fmla="*/ 114300 w 209550"/>
                <a:gd name="connsiteY3" fmla="*/ 20003 h 228600"/>
                <a:gd name="connsiteX4" fmla="*/ 114300 w 209550"/>
                <a:gd name="connsiteY4" fmla="*/ 0 h 228600"/>
                <a:gd name="connsiteX5" fmla="*/ 95250 w 209550"/>
                <a:gd name="connsiteY5" fmla="*/ 0 h 228600"/>
                <a:gd name="connsiteX6" fmla="*/ 95250 w 209550"/>
                <a:gd name="connsiteY6" fmla="*/ 20003 h 228600"/>
                <a:gd name="connsiteX7" fmla="*/ 38100 w 209550"/>
                <a:gd name="connsiteY7" fmla="*/ 85725 h 228600"/>
                <a:gd name="connsiteX8" fmla="*/ 38100 w 209550"/>
                <a:gd name="connsiteY8" fmla="*/ 133350 h 228600"/>
                <a:gd name="connsiteX9" fmla="*/ 28575 w 209550"/>
                <a:gd name="connsiteY9" fmla="*/ 133350 h 228600"/>
                <a:gd name="connsiteX10" fmla="*/ 0 w 209550"/>
                <a:gd name="connsiteY10" fmla="*/ 161925 h 228600"/>
                <a:gd name="connsiteX11" fmla="*/ 28575 w 209550"/>
                <a:gd name="connsiteY11" fmla="*/ 190500 h 228600"/>
                <a:gd name="connsiteX12" fmla="*/ 66675 w 209550"/>
                <a:gd name="connsiteY12" fmla="*/ 190500 h 228600"/>
                <a:gd name="connsiteX13" fmla="*/ 104775 w 209550"/>
                <a:gd name="connsiteY13" fmla="*/ 228600 h 228600"/>
                <a:gd name="connsiteX14" fmla="*/ 142875 w 209550"/>
                <a:gd name="connsiteY14" fmla="*/ 190500 h 228600"/>
                <a:gd name="connsiteX15" fmla="*/ 180975 w 209550"/>
                <a:gd name="connsiteY15" fmla="*/ 190500 h 228600"/>
                <a:gd name="connsiteX16" fmla="*/ 209550 w 209550"/>
                <a:gd name="connsiteY16" fmla="*/ 161925 h 228600"/>
                <a:gd name="connsiteX17" fmla="*/ 180975 w 209550"/>
                <a:gd name="connsiteY17" fmla="*/ 133350 h 228600"/>
                <a:gd name="connsiteX18" fmla="*/ 104775 w 209550"/>
                <a:gd name="connsiteY18" fmla="*/ 209550 h 228600"/>
                <a:gd name="connsiteX19" fmla="*/ 85725 w 209550"/>
                <a:gd name="connsiteY19" fmla="*/ 190500 h 228600"/>
                <a:gd name="connsiteX20" fmla="*/ 123825 w 209550"/>
                <a:gd name="connsiteY20" fmla="*/ 190500 h 228600"/>
                <a:gd name="connsiteX21" fmla="*/ 104775 w 209550"/>
                <a:gd name="connsiteY21" fmla="*/ 209550 h 228600"/>
                <a:gd name="connsiteX22" fmla="*/ 180975 w 209550"/>
                <a:gd name="connsiteY22" fmla="*/ 171450 h 228600"/>
                <a:gd name="connsiteX23" fmla="*/ 28575 w 209550"/>
                <a:gd name="connsiteY23" fmla="*/ 171450 h 228600"/>
                <a:gd name="connsiteX24" fmla="*/ 19050 w 209550"/>
                <a:gd name="connsiteY24" fmla="*/ 161925 h 228600"/>
                <a:gd name="connsiteX25" fmla="*/ 28575 w 209550"/>
                <a:gd name="connsiteY25" fmla="*/ 152400 h 228600"/>
                <a:gd name="connsiteX26" fmla="*/ 57150 w 209550"/>
                <a:gd name="connsiteY26" fmla="*/ 152400 h 228600"/>
                <a:gd name="connsiteX27" fmla="*/ 57150 w 209550"/>
                <a:gd name="connsiteY27" fmla="*/ 85725 h 228600"/>
                <a:gd name="connsiteX28" fmla="*/ 104775 w 209550"/>
                <a:gd name="connsiteY28" fmla="*/ 38100 h 228600"/>
                <a:gd name="connsiteX29" fmla="*/ 152400 w 209550"/>
                <a:gd name="connsiteY29" fmla="*/ 85725 h 228600"/>
                <a:gd name="connsiteX30" fmla="*/ 152400 w 209550"/>
                <a:gd name="connsiteY30" fmla="*/ 152400 h 228600"/>
                <a:gd name="connsiteX31" fmla="*/ 180975 w 209550"/>
                <a:gd name="connsiteY31" fmla="*/ 152400 h 228600"/>
                <a:gd name="connsiteX32" fmla="*/ 190500 w 209550"/>
                <a:gd name="connsiteY32" fmla="*/ 161925 h 228600"/>
                <a:gd name="connsiteX33" fmla="*/ 180975 w 209550"/>
                <a:gd name="connsiteY33" fmla="*/ 1714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9550" h="228600">
                  <a:moveTo>
                    <a:pt x="180975" y="133350"/>
                  </a:moveTo>
                  <a:lnTo>
                    <a:pt x="171450" y="133350"/>
                  </a:lnTo>
                  <a:lnTo>
                    <a:pt x="171450" y="85725"/>
                  </a:lnTo>
                  <a:cubicBezTo>
                    <a:pt x="171450" y="52388"/>
                    <a:pt x="146685" y="24765"/>
                    <a:pt x="114300" y="20003"/>
                  </a:cubicBezTo>
                  <a:lnTo>
                    <a:pt x="114300" y="0"/>
                  </a:lnTo>
                  <a:lnTo>
                    <a:pt x="95250" y="0"/>
                  </a:lnTo>
                  <a:lnTo>
                    <a:pt x="95250" y="20003"/>
                  </a:lnTo>
                  <a:cubicBezTo>
                    <a:pt x="62865" y="24765"/>
                    <a:pt x="38100" y="52388"/>
                    <a:pt x="38100" y="85725"/>
                  </a:cubicBezTo>
                  <a:lnTo>
                    <a:pt x="38100" y="133350"/>
                  </a:lnTo>
                  <a:lnTo>
                    <a:pt x="28575" y="133350"/>
                  </a:lnTo>
                  <a:cubicBezTo>
                    <a:pt x="13335" y="133350"/>
                    <a:pt x="0" y="145733"/>
                    <a:pt x="0" y="161925"/>
                  </a:cubicBezTo>
                  <a:cubicBezTo>
                    <a:pt x="0" y="177165"/>
                    <a:pt x="12383" y="190500"/>
                    <a:pt x="28575" y="190500"/>
                  </a:cubicBezTo>
                  <a:lnTo>
                    <a:pt x="66675" y="190500"/>
                  </a:lnTo>
                  <a:cubicBezTo>
                    <a:pt x="66675" y="211455"/>
                    <a:pt x="83820" y="228600"/>
                    <a:pt x="104775" y="228600"/>
                  </a:cubicBezTo>
                  <a:cubicBezTo>
                    <a:pt x="125730" y="228600"/>
                    <a:pt x="142875" y="211455"/>
                    <a:pt x="142875" y="190500"/>
                  </a:cubicBezTo>
                  <a:lnTo>
                    <a:pt x="180975" y="190500"/>
                  </a:lnTo>
                  <a:cubicBezTo>
                    <a:pt x="196215" y="190500"/>
                    <a:pt x="209550" y="178118"/>
                    <a:pt x="209550" y="161925"/>
                  </a:cubicBezTo>
                  <a:cubicBezTo>
                    <a:pt x="209550" y="145733"/>
                    <a:pt x="196215" y="133350"/>
                    <a:pt x="180975" y="133350"/>
                  </a:cubicBezTo>
                  <a:close/>
                  <a:moveTo>
                    <a:pt x="104775" y="209550"/>
                  </a:moveTo>
                  <a:cubicBezTo>
                    <a:pt x="94298" y="209550"/>
                    <a:pt x="85725" y="200978"/>
                    <a:pt x="85725" y="190500"/>
                  </a:cubicBezTo>
                  <a:lnTo>
                    <a:pt x="123825" y="190500"/>
                  </a:lnTo>
                  <a:cubicBezTo>
                    <a:pt x="123825" y="200978"/>
                    <a:pt x="115253" y="209550"/>
                    <a:pt x="104775" y="209550"/>
                  </a:cubicBezTo>
                  <a:close/>
                  <a:moveTo>
                    <a:pt x="180975" y="171450"/>
                  </a:moveTo>
                  <a:lnTo>
                    <a:pt x="28575" y="171450"/>
                  </a:lnTo>
                  <a:cubicBezTo>
                    <a:pt x="23813" y="171450"/>
                    <a:pt x="19050" y="167640"/>
                    <a:pt x="19050" y="161925"/>
                  </a:cubicBezTo>
                  <a:cubicBezTo>
                    <a:pt x="19050" y="157163"/>
                    <a:pt x="22860" y="152400"/>
                    <a:pt x="28575" y="152400"/>
                  </a:cubicBezTo>
                  <a:lnTo>
                    <a:pt x="57150" y="152400"/>
                  </a:lnTo>
                  <a:lnTo>
                    <a:pt x="57150" y="85725"/>
                  </a:lnTo>
                  <a:cubicBezTo>
                    <a:pt x="57150" y="59055"/>
                    <a:pt x="78105" y="38100"/>
                    <a:pt x="104775" y="38100"/>
                  </a:cubicBezTo>
                  <a:cubicBezTo>
                    <a:pt x="131445" y="38100"/>
                    <a:pt x="152400" y="60008"/>
                    <a:pt x="152400" y="85725"/>
                  </a:cubicBezTo>
                  <a:lnTo>
                    <a:pt x="152400" y="152400"/>
                  </a:lnTo>
                  <a:lnTo>
                    <a:pt x="180975" y="152400"/>
                  </a:lnTo>
                  <a:cubicBezTo>
                    <a:pt x="185738" y="152400"/>
                    <a:pt x="190500" y="156210"/>
                    <a:pt x="190500" y="161925"/>
                  </a:cubicBezTo>
                  <a:cubicBezTo>
                    <a:pt x="190500" y="167640"/>
                    <a:pt x="185738" y="171450"/>
                    <a:pt x="180975" y="171450"/>
                  </a:cubicBezTo>
                  <a:close/>
                </a:path>
              </a:pathLst>
            </a:custGeom>
            <a:grpFill/>
            <a:ln w="9525" cap="flat">
              <a:noFill/>
              <a:prstDash val="solid"/>
              <a:miter/>
            </a:ln>
          </p:spPr>
          <p:txBody>
            <a:bodyPr rtlCol="0" anchor="ctr"/>
            <a:lstStyle/>
            <a:p>
              <a:endParaRPr lang="en-GB" noProof="0"/>
            </a:p>
          </p:txBody>
        </p:sp>
        <p:sp>
          <p:nvSpPr>
            <p:cNvPr id="96" name="Frihandsfigur 33">
              <a:extLst>
                <a:ext uri="{FF2B5EF4-FFF2-40B4-BE49-F238E27FC236}">
                  <a16:creationId xmlns:a16="http://schemas.microsoft.com/office/drawing/2014/main" id="{95FCB8F2-AC72-A03E-1FC4-99B69B896FC6}"/>
                </a:ext>
              </a:extLst>
            </p:cNvPr>
            <p:cNvSpPr/>
            <p:nvPr/>
          </p:nvSpPr>
          <p:spPr>
            <a:xfrm>
              <a:off x="2472876" y="3397897"/>
              <a:ext cx="52387" cy="75247"/>
            </a:xfrm>
            <a:custGeom>
              <a:avLst/>
              <a:gdLst>
                <a:gd name="connsiteX0" fmla="*/ 0 w 52387"/>
                <a:gd name="connsiteY0" fmla="*/ 75248 h 75247"/>
                <a:gd name="connsiteX1" fmla="*/ 19050 w 52387"/>
                <a:gd name="connsiteY1" fmla="*/ 75248 h 75247"/>
                <a:gd name="connsiteX2" fmla="*/ 52388 w 52387"/>
                <a:gd name="connsiteY2" fmla="*/ 16193 h 75247"/>
                <a:gd name="connsiteX3" fmla="*/ 42863 w 52387"/>
                <a:gd name="connsiteY3" fmla="*/ 0 h 75247"/>
                <a:gd name="connsiteX4" fmla="*/ 0 w 52387"/>
                <a:gd name="connsiteY4" fmla="*/ 75248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75247">
                  <a:moveTo>
                    <a:pt x="0" y="75248"/>
                  </a:moveTo>
                  <a:lnTo>
                    <a:pt x="19050" y="75248"/>
                  </a:lnTo>
                  <a:cubicBezTo>
                    <a:pt x="21908" y="51435"/>
                    <a:pt x="34290" y="30480"/>
                    <a:pt x="52388" y="16193"/>
                  </a:cubicBezTo>
                  <a:lnTo>
                    <a:pt x="42863" y="0"/>
                  </a:lnTo>
                  <a:cubicBezTo>
                    <a:pt x="19050" y="17145"/>
                    <a:pt x="2858" y="43815"/>
                    <a:pt x="0" y="75248"/>
                  </a:cubicBezTo>
                  <a:close/>
                </a:path>
              </a:pathLst>
            </a:custGeom>
            <a:grpFill/>
            <a:ln w="9525" cap="flat">
              <a:noFill/>
              <a:prstDash val="solid"/>
              <a:miter/>
            </a:ln>
          </p:spPr>
          <p:txBody>
            <a:bodyPr rtlCol="0" anchor="ctr"/>
            <a:lstStyle/>
            <a:p>
              <a:endParaRPr lang="en-GB" noProof="0"/>
            </a:p>
          </p:txBody>
        </p:sp>
        <p:sp>
          <p:nvSpPr>
            <p:cNvPr id="97" name="Frihandsfigur 34">
              <a:extLst>
                <a:ext uri="{FF2B5EF4-FFF2-40B4-BE49-F238E27FC236}">
                  <a16:creationId xmlns:a16="http://schemas.microsoft.com/office/drawing/2014/main" id="{69B2DE12-A2D5-8BDD-F8CF-A542C09FDACC}"/>
                </a:ext>
              </a:extLst>
            </p:cNvPr>
            <p:cNvSpPr/>
            <p:nvPr/>
          </p:nvSpPr>
          <p:spPr>
            <a:xfrm>
              <a:off x="2434776" y="3364559"/>
              <a:ext cx="71437" cy="108585"/>
            </a:xfrm>
            <a:custGeom>
              <a:avLst/>
              <a:gdLst>
                <a:gd name="connsiteX0" fmla="*/ 71438 w 71437"/>
                <a:gd name="connsiteY0" fmla="*/ 16193 h 108585"/>
                <a:gd name="connsiteX1" fmla="*/ 61913 w 71437"/>
                <a:gd name="connsiteY1" fmla="*/ 0 h 108585"/>
                <a:gd name="connsiteX2" fmla="*/ 0 w 71437"/>
                <a:gd name="connsiteY2" fmla="*/ 108585 h 108585"/>
                <a:gd name="connsiteX3" fmla="*/ 19050 w 71437"/>
                <a:gd name="connsiteY3" fmla="*/ 108585 h 108585"/>
                <a:gd name="connsiteX4" fmla="*/ 71438 w 71437"/>
                <a:gd name="connsiteY4" fmla="*/ 16193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108585">
                  <a:moveTo>
                    <a:pt x="71438" y="16193"/>
                  </a:moveTo>
                  <a:lnTo>
                    <a:pt x="61913" y="0"/>
                  </a:lnTo>
                  <a:cubicBezTo>
                    <a:pt x="26670" y="23813"/>
                    <a:pt x="2857" y="63818"/>
                    <a:pt x="0" y="108585"/>
                  </a:cubicBezTo>
                  <a:lnTo>
                    <a:pt x="19050" y="108585"/>
                  </a:lnTo>
                  <a:cubicBezTo>
                    <a:pt x="21908" y="70485"/>
                    <a:pt x="41910" y="37148"/>
                    <a:pt x="71438" y="16193"/>
                  </a:cubicBezTo>
                  <a:close/>
                </a:path>
              </a:pathLst>
            </a:custGeom>
            <a:grpFill/>
            <a:ln w="9525" cap="flat">
              <a:noFill/>
              <a:prstDash val="solid"/>
              <a:miter/>
            </a:ln>
          </p:spPr>
          <p:txBody>
            <a:bodyPr rtlCol="0" anchor="ctr"/>
            <a:lstStyle/>
            <a:p>
              <a:endParaRPr lang="en-GB" noProof="0"/>
            </a:p>
          </p:txBody>
        </p:sp>
        <p:sp>
          <p:nvSpPr>
            <p:cNvPr id="98" name="Frihandsfigur 35">
              <a:extLst>
                <a:ext uri="{FF2B5EF4-FFF2-40B4-BE49-F238E27FC236}">
                  <a16:creationId xmlns:a16="http://schemas.microsoft.com/office/drawing/2014/main" id="{104BB3AA-CD1F-95E4-34CD-7E532C31F97D}"/>
                </a:ext>
              </a:extLst>
            </p:cNvPr>
            <p:cNvSpPr/>
            <p:nvPr/>
          </p:nvSpPr>
          <p:spPr>
            <a:xfrm>
              <a:off x="2630038" y="3397897"/>
              <a:ext cx="52387" cy="75247"/>
            </a:xfrm>
            <a:custGeom>
              <a:avLst/>
              <a:gdLst>
                <a:gd name="connsiteX0" fmla="*/ 9525 w 52387"/>
                <a:gd name="connsiteY0" fmla="*/ 0 h 75247"/>
                <a:gd name="connsiteX1" fmla="*/ 0 w 52387"/>
                <a:gd name="connsiteY1" fmla="*/ 16193 h 75247"/>
                <a:gd name="connsiteX2" fmla="*/ 33338 w 52387"/>
                <a:gd name="connsiteY2" fmla="*/ 75248 h 75247"/>
                <a:gd name="connsiteX3" fmla="*/ 52388 w 52387"/>
                <a:gd name="connsiteY3" fmla="*/ 75248 h 75247"/>
                <a:gd name="connsiteX4" fmla="*/ 9525 w 52387"/>
                <a:gd name="connsiteY4" fmla="*/ 0 h 75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 h="75247">
                  <a:moveTo>
                    <a:pt x="9525" y="0"/>
                  </a:moveTo>
                  <a:lnTo>
                    <a:pt x="0" y="16193"/>
                  </a:lnTo>
                  <a:cubicBezTo>
                    <a:pt x="18097" y="30480"/>
                    <a:pt x="30480" y="51435"/>
                    <a:pt x="33338" y="75248"/>
                  </a:cubicBezTo>
                  <a:lnTo>
                    <a:pt x="52388" y="75248"/>
                  </a:lnTo>
                  <a:cubicBezTo>
                    <a:pt x="49530" y="43815"/>
                    <a:pt x="33338" y="17145"/>
                    <a:pt x="9525" y="0"/>
                  </a:cubicBezTo>
                  <a:close/>
                </a:path>
              </a:pathLst>
            </a:custGeom>
            <a:grpFill/>
            <a:ln w="9525" cap="flat">
              <a:noFill/>
              <a:prstDash val="solid"/>
              <a:miter/>
            </a:ln>
          </p:spPr>
          <p:txBody>
            <a:bodyPr rtlCol="0" anchor="ctr"/>
            <a:lstStyle/>
            <a:p>
              <a:endParaRPr lang="en-GB" noProof="0"/>
            </a:p>
          </p:txBody>
        </p:sp>
        <p:sp>
          <p:nvSpPr>
            <p:cNvPr id="99" name="Frihandsfigur 36">
              <a:extLst>
                <a:ext uri="{FF2B5EF4-FFF2-40B4-BE49-F238E27FC236}">
                  <a16:creationId xmlns:a16="http://schemas.microsoft.com/office/drawing/2014/main" id="{4FFF415C-2E49-56A5-965A-4AEEEE3FA592}"/>
                </a:ext>
              </a:extLst>
            </p:cNvPr>
            <p:cNvSpPr/>
            <p:nvPr/>
          </p:nvSpPr>
          <p:spPr>
            <a:xfrm>
              <a:off x="2649088" y="3364559"/>
              <a:ext cx="71437" cy="108585"/>
            </a:xfrm>
            <a:custGeom>
              <a:avLst/>
              <a:gdLst>
                <a:gd name="connsiteX0" fmla="*/ 9525 w 71437"/>
                <a:gd name="connsiteY0" fmla="*/ 0 h 108585"/>
                <a:gd name="connsiteX1" fmla="*/ 0 w 71437"/>
                <a:gd name="connsiteY1" fmla="*/ 16193 h 108585"/>
                <a:gd name="connsiteX2" fmla="*/ 52388 w 71437"/>
                <a:gd name="connsiteY2" fmla="*/ 108585 h 108585"/>
                <a:gd name="connsiteX3" fmla="*/ 71438 w 71437"/>
                <a:gd name="connsiteY3" fmla="*/ 108585 h 108585"/>
                <a:gd name="connsiteX4" fmla="*/ 9525 w 71437"/>
                <a:gd name="connsiteY4" fmla="*/ 0 h 108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108585">
                  <a:moveTo>
                    <a:pt x="9525" y="0"/>
                  </a:moveTo>
                  <a:lnTo>
                    <a:pt x="0" y="16193"/>
                  </a:lnTo>
                  <a:cubicBezTo>
                    <a:pt x="29528" y="37148"/>
                    <a:pt x="49530" y="70485"/>
                    <a:pt x="52388" y="108585"/>
                  </a:cubicBezTo>
                  <a:lnTo>
                    <a:pt x="71438" y="108585"/>
                  </a:lnTo>
                  <a:cubicBezTo>
                    <a:pt x="68580" y="63818"/>
                    <a:pt x="44768" y="23813"/>
                    <a:pt x="9525" y="0"/>
                  </a:cubicBezTo>
                  <a:close/>
                </a:path>
              </a:pathLst>
            </a:custGeom>
            <a:grpFill/>
            <a:ln w="9525" cap="flat">
              <a:noFill/>
              <a:prstDash val="solid"/>
              <a:miter/>
            </a:ln>
          </p:spPr>
          <p:txBody>
            <a:bodyPr rtlCol="0" anchor="ctr"/>
            <a:lstStyle/>
            <a:p>
              <a:endParaRPr lang="en-GB" noProof="0"/>
            </a:p>
          </p:txBody>
        </p:sp>
      </p:grpSp>
      <p:grpSp>
        <p:nvGrpSpPr>
          <p:cNvPr id="100" name="Bild 88">
            <a:extLst>
              <a:ext uri="{FF2B5EF4-FFF2-40B4-BE49-F238E27FC236}">
                <a16:creationId xmlns:a16="http://schemas.microsoft.com/office/drawing/2014/main" id="{A3B4A7A4-8928-6094-CAF3-F6D24130621F}"/>
              </a:ext>
            </a:extLst>
          </p:cNvPr>
          <p:cNvGrpSpPr/>
          <p:nvPr userDrawn="1"/>
        </p:nvGrpSpPr>
        <p:grpSpPr>
          <a:xfrm>
            <a:off x="325657" y="4087828"/>
            <a:ext cx="295275" cy="296227"/>
            <a:chOff x="325657" y="4087828"/>
            <a:chExt cx="295275" cy="296227"/>
          </a:xfrm>
          <a:solidFill>
            <a:schemeClr val="tx1"/>
          </a:solidFill>
        </p:grpSpPr>
        <p:sp>
          <p:nvSpPr>
            <p:cNvPr id="101" name="Frihandsfigur 44">
              <a:extLst>
                <a:ext uri="{FF2B5EF4-FFF2-40B4-BE49-F238E27FC236}">
                  <a16:creationId xmlns:a16="http://schemas.microsoft.com/office/drawing/2014/main" id="{599F8EB2-3140-4FC7-2E80-D8BE392DF974}"/>
                </a:ext>
              </a:extLst>
            </p:cNvPr>
            <p:cNvSpPr/>
            <p:nvPr/>
          </p:nvSpPr>
          <p:spPr>
            <a:xfrm>
              <a:off x="392332" y="4155455"/>
              <a:ext cx="161925" cy="161925"/>
            </a:xfrm>
            <a:custGeom>
              <a:avLst/>
              <a:gdLst>
                <a:gd name="connsiteX0" fmla="*/ 0 w 161925"/>
                <a:gd name="connsiteY0" fmla="*/ 80963 h 161925"/>
                <a:gd name="connsiteX1" fmla="*/ 80963 w 161925"/>
                <a:gd name="connsiteY1" fmla="*/ 161925 h 161925"/>
                <a:gd name="connsiteX2" fmla="*/ 161925 w 161925"/>
                <a:gd name="connsiteY2" fmla="*/ 80963 h 161925"/>
                <a:gd name="connsiteX3" fmla="*/ 80963 w 161925"/>
                <a:gd name="connsiteY3" fmla="*/ 0 h 161925"/>
                <a:gd name="connsiteX4" fmla="*/ 0 w 161925"/>
                <a:gd name="connsiteY4" fmla="*/ 80963 h 161925"/>
                <a:gd name="connsiteX5" fmla="*/ 142875 w 161925"/>
                <a:gd name="connsiteY5" fmla="*/ 80963 h 161925"/>
                <a:gd name="connsiteX6" fmla="*/ 80963 w 161925"/>
                <a:gd name="connsiteY6" fmla="*/ 142875 h 161925"/>
                <a:gd name="connsiteX7" fmla="*/ 19050 w 161925"/>
                <a:gd name="connsiteY7" fmla="*/ 80963 h 161925"/>
                <a:gd name="connsiteX8" fmla="*/ 80963 w 161925"/>
                <a:gd name="connsiteY8" fmla="*/ 19050 h 161925"/>
                <a:gd name="connsiteX9" fmla="*/ 142875 w 161925"/>
                <a:gd name="connsiteY9" fmla="*/ 8096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0" y="80963"/>
                  </a:moveTo>
                  <a:cubicBezTo>
                    <a:pt x="0" y="125730"/>
                    <a:pt x="36195" y="161925"/>
                    <a:pt x="80963" y="161925"/>
                  </a:cubicBezTo>
                  <a:cubicBezTo>
                    <a:pt x="125730" y="161925"/>
                    <a:pt x="161925" y="125730"/>
                    <a:pt x="161925" y="80963"/>
                  </a:cubicBezTo>
                  <a:cubicBezTo>
                    <a:pt x="161925" y="36195"/>
                    <a:pt x="125730" y="0"/>
                    <a:pt x="80963" y="0"/>
                  </a:cubicBezTo>
                  <a:cubicBezTo>
                    <a:pt x="36195" y="0"/>
                    <a:pt x="0" y="36195"/>
                    <a:pt x="0" y="80963"/>
                  </a:cubicBezTo>
                  <a:close/>
                  <a:moveTo>
                    <a:pt x="142875" y="80963"/>
                  </a:moveTo>
                  <a:cubicBezTo>
                    <a:pt x="142875" y="115253"/>
                    <a:pt x="115253" y="142875"/>
                    <a:pt x="80963" y="142875"/>
                  </a:cubicBezTo>
                  <a:cubicBezTo>
                    <a:pt x="46672" y="142875"/>
                    <a:pt x="19050" y="115253"/>
                    <a:pt x="19050" y="80963"/>
                  </a:cubicBezTo>
                  <a:cubicBezTo>
                    <a:pt x="19050" y="46672"/>
                    <a:pt x="46672" y="19050"/>
                    <a:pt x="80963" y="19050"/>
                  </a:cubicBezTo>
                  <a:cubicBezTo>
                    <a:pt x="115253" y="19050"/>
                    <a:pt x="142875" y="46672"/>
                    <a:pt x="142875" y="80963"/>
                  </a:cubicBezTo>
                  <a:close/>
                </a:path>
              </a:pathLst>
            </a:custGeom>
            <a:grpFill/>
            <a:ln w="9525" cap="flat">
              <a:noFill/>
              <a:prstDash val="solid"/>
              <a:miter/>
            </a:ln>
          </p:spPr>
          <p:txBody>
            <a:bodyPr rtlCol="0" anchor="ctr"/>
            <a:lstStyle/>
            <a:p>
              <a:endParaRPr lang="en-GB" noProof="0"/>
            </a:p>
          </p:txBody>
        </p:sp>
        <p:sp>
          <p:nvSpPr>
            <p:cNvPr id="102" name="Frihandsfigur 45">
              <a:extLst>
                <a:ext uri="{FF2B5EF4-FFF2-40B4-BE49-F238E27FC236}">
                  <a16:creationId xmlns:a16="http://schemas.microsoft.com/office/drawing/2014/main" id="{6D8EEE7E-A8E0-D53B-AEAD-EEBA7421EBE1}"/>
                </a:ext>
              </a:extLst>
            </p:cNvPr>
            <p:cNvSpPr/>
            <p:nvPr/>
          </p:nvSpPr>
          <p:spPr>
            <a:xfrm>
              <a:off x="368520" y="4131643"/>
              <a:ext cx="47625" cy="47625"/>
            </a:xfrm>
            <a:custGeom>
              <a:avLst/>
              <a:gdLst>
                <a:gd name="connsiteX0" fmla="*/ 19050 w 47625"/>
                <a:gd name="connsiteY0" fmla="*/ 19050 h 47625"/>
                <a:gd name="connsiteX1" fmla="*/ 47625 w 47625"/>
                <a:gd name="connsiteY1" fmla="*/ 19050 h 47625"/>
                <a:gd name="connsiteX2" fmla="*/ 47625 w 47625"/>
                <a:gd name="connsiteY2" fmla="*/ 0 h 47625"/>
                <a:gd name="connsiteX3" fmla="*/ 0 w 47625"/>
                <a:gd name="connsiteY3" fmla="*/ 0 h 47625"/>
                <a:gd name="connsiteX4" fmla="*/ 0 w 47625"/>
                <a:gd name="connsiteY4" fmla="*/ 47625 h 47625"/>
                <a:gd name="connsiteX5" fmla="*/ 19050 w 47625"/>
                <a:gd name="connsiteY5"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19050" y="19050"/>
                  </a:moveTo>
                  <a:lnTo>
                    <a:pt x="47625" y="19050"/>
                  </a:lnTo>
                  <a:lnTo>
                    <a:pt x="47625" y="0"/>
                  </a:lnTo>
                  <a:lnTo>
                    <a:pt x="0" y="0"/>
                  </a:lnTo>
                  <a:lnTo>
                    <a:pt x="0" y="47625"/>
                  </a:lnTo>
                  <a:lnTo>
                    <a:pt x="19050" y="47625"/>
                  </a:lnTo>
                  <a:close/>
                </a:path>
              </a:pathLst>
            </a:custGeom>
            <a:grpFill/>
            <a:ln w="9525" cap="flat">
              <a:noFill/>
              <a:prstDash val="solid"/>
              <a:miter/>
            </a:ln>
          </p:spPr>
          <p:txBody>
            <a:bodyPr rtlCol="0" anchor="ctr"/>
            <a:lstStyle/>
            <a:p>
              <a:endParaRPr lang="en-GB" noProof="0"/>
            </a:p>
          </p:txBody>
        </p:sp>
        <p:sp>
          <p:nvSpPr>
            <p:cNvPr id="103" name="Frihandsfigur 46">
              <a:extLst>
                <a:ext uri="{FF2B5EF4-FFF2-40B4-BE49-F238E27FC236}">
                  <a16:creationId xmlns:a16="http://schemas.microsoft.com/office/drawing/2014/main" id="{1F187C45-55DE-8B93-54FE-E796ACE7D524}"/>
                </a:ext>
              </a:extLst>
            </p:cNvPr>
            <p:cNvSpPr/>
            <p:nvPr/>
          </p:nvSpPr>
          <p:spPr>
            <a:xfrm>
              <a:off x="530445" y="4131643"/>
              <a:ext cx="47625" cy="47625"/>
            </a:xfrm>
            <a:custGeom>
              <a:avLst/>
              <a:gdLst>
                <a:gd name="connsiteX0" fmla="*/ 28575 w 47625"/>
                <a:gd name="connsiteY0" fmla="*/ 47625 h 47625"/>
                <a:gd name="connsiteX1" fmla="*/ 47625 w 47625"/>
                <a:gd name="connsiteY1" fmla="*/ 47625 h 47625"/>
                <a:gd name="connsiteX2" fmla="*/ 47625 w 47625"/>
                <a:gd name="connsiteY2" fmla="*/ 0 h 47625"/>
                <a:gd name="connsiteX3" fmla="*/ 0 w 47625"/>
                <a:gd name="connsiteY3" fmla="*/ 0 h 47625"/>
                <a:gd name="connsiteX4" fmla="*/ 0 w 47625"/>
                <a:gd name="connsiteY4" fmla="*/ 19050 h 47625"/>
                <a:gd name="connsiteX5" fmla="*/ 28575 w 47625"/>
                <a:gd name="connsiteY5" fmla="*/ 1905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8575" y="47625"/>
                  </a:moveTo>
                  <a:lnTo>
                    <a:pt x="47625" y="47625"/>
                  </a:lnTo>
                  <a:lnTo>
                    <a:pt x="47625" y="0"/>
                  </a:lnTo>
                  <a:lnTo>
                    <a:pt x="0" y="0"/>
                  </a:lnTo>
                  <a:lnTo>
                    <a:pt x="0" y="19050"/>
                  </a:lnTo>
                  <a:lnTo>
                    <a:pt x="28575" y="19050"/>
                  </a:lnTo>
                  <a:close/>
                </a:path>
              </a:pathLst>
            </a:custGeom>
            <a:grpFill/>
            <a:ln w="9525" cap="flat">
              <a:noFill/>
              <a:prstDash val="solid"/>
              <a:miter/>
            </a:ln>
          </p:spPr>
          <p:txBody>
            <a:bodyPr rtlCol="0" anchor="ctr"/>
            <a:lstStyle/>
            <a:p>
              <a:endParaRPr lang="en-GB" noProof="0"/>
            </a:p>
          </p:txBody>
        </p:sp>
        <p:sp>
          <p:nvSpPr>
            <p:cNvPr id="104" name="Frihandsfigur 47">
              <a:extLst>
                <a:ext uri="{FF2B5EF4-FFF2-40B4-BE49-F238E27FC236}">
                  <a16:creationId xmlns:a16="http://schemas.microsoft.com/office/drawing/2014/main" id="{4B89F6D6-F3B7-2B35-1279-3CE38D954D75}"/>
                </a:ext>
              </a:extLst>
            </p:cNvPr>
            <p:cNvSpPr/>
            <p:nvPr/>
          </p:nvSpPr>
          <p:spPr>
            <a:xfrm>
              <a:off x="530445" y="4292615"/>
              <a:ext cx="47625" cy="47625"/>
            </a:xfrm>
            <a:custGeom>
              <a:avLst/>
              <a:gdLst>
                <a:gd name="connsiteX0" fmla="*/ 28575 w 47625"/>
                <a:gd name="connsiteY0" fmla="*/ 28575 h 47625"/>
                <a:gd name="connsiteX1" fmla="*/ 0 w 47625"/>
                <a:gd name="connsiteY1" fmla="*/ 28575 h 47625"/>
                <a:gd name="connsiteX2" fmla="*/ 0 w 47625"/>
                <a:gd name="connsiteY2" fmla="*/ 47625 h 47625"/>
                <a:gd name="connsiteX3" fmla="*/ 47625 w 47625"/>
                <a:gd name="connsiteY3" fmla="*/ 47625 h 47625"/>
                <a:gd name="connsiteX4" fmla="*/ 47625 w 47625"/>
                <a:gd name="connsiteY4" fmla="*/ 0 h 47625"/>
                <a:gd name="connsiteX5" fmla="*/ 28575 w 47625"/>
                <a:gd name="connsiteY5"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28575" y="28575"/>
                  </a:moveTo>
                  <a:lnTo>
                    <a:pt x="0" y="28575"/>
                  </a:lnTo>
                  <a:lnTo>
                    <a:pt x="0" y="47625"/>
                  </a:lnTo>
                  <a:lnTo>
                    <a:pt x="47625" y="47625"/>
                  </a:lnTo>
                  <a:lnTo>
                    <a:pt x="47625" y="0"/>
                  </a:lnTo>
                  <a:lnTo>
                    <a:pt x="28575" y="0"/>
                  </a:lnTo>
                  <a:close/>
                </a:path>
              </a:pathLst>
            </a:custGeom>
            <a:grpFill/>
            <a:ln w="9525" cap="flat">
              <a:noFill/>
              <a:prstDash val="solid"/>
              <a:miter/>
            </a:ln>
          </p:spPr>
          <p:txBody>
            <a:bodyPr rtlCol="0" anchor="ctr"/>
            <a:lstStyle/>
            <a:p>
              <a:endParaRPr lang="en-GB" noProof="0"/>
            </a:p>
          </p:txBody>
        </p:sp>
        <p:sp>
          <p:nvSpPr>
            <p:cNvPr id="105" name="Frihandsfigur 48">
              <a:extLst>
                <a:ext uri="{FF2B5EF4-FFF2-40B4-BE49-F238E27FC236}">
                  <a16:creationId xmlns:a16="http://schemas.microsoft.com/office/drawing/2014/main" id="{29F153AD-028C-C815-4514-43311322BD6F}"/>
                </a:ext>
              </a:extLst>
            </p:cNvPr>
            <p:cNvSpPr/>
            <p:nvPr/>
          </p:nvSpPr>
          <p:spPr>
            <a:xfrm>
              <a:off x="368520" y="4292615"/>
              <a:ext cx="47625" cy="47625"/>
            </a:xfrm>
            <a:custGeom>
              <a:avLst/>
              <a:gdLst>
                <a:gd name="connsiteX0" fmla="*/ 19050 w 47625"/>
                <a:gd name="connsiteY0" fmla="*/ 0 h 47625"/>
                <a:gd name="connsiteX1" fmla="*/ 0 w 47625"/>
                <a:gd name="connsiteY1" fmla="*/ 0 h 47625"/>
                <a:gd name="connsiteX2" fmla="*/ 0 w 47625"/>
                <a:gd name="connsiteY2" fmla="*/ 47625 h 47625"/>
                <a:gd name="connsiteX3" fmla="*/ 47625 w 47625"/>
                <a:gd name="connsiteY3" fmla="*/ 47625 h 47625"/>
                <a:gd name="connsiteX4" fmla="*/ 47625 w 47625"/>
                <a:gd name="connsiteY4" fmla="*/ 28575 h 47625"/>
                <a:gd name="connsiteX5" fmla="*/ 19050 w 47625"/>
                <a:gd name="connsiteY5" fmla="*/ 2857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19050" y="0"/>
                  </a:moveTo>
                  <a:lnTo>
                    <a:pt x="0" y="0"/>
                  </a:lnTo>
                  <a:lnTo>
                    <a:pt x="0" y="47625"/>
                  </a:lnTo>
                  <a:lnTo>
                    <a:pt x="47625" y="47625"/>
                  </a:lnTo>
                  <a:lnTo>
                    <a:pt x="47625" y="28575"/>
                  </a:lnTo>
                  <a:lnTo>
                    <a:pt x="19050" y="28575"/>
                  </a:lnTo>
                  <a:close/>
                </a:path>
              </a:pathLst>
            </a:custGeom>
            <a:grpFill/>
            <a:ln w="9525" cap="flat">
              <a:noFill/>
              <a:prstDash val="solid"/>
              <a:miter/>
            </a:ln>
          </p:spPr>
          <p:txBody>
            <a:bodyPr rtlCol="0" anchor="ctr"/>
            <a:lstStyle/>
            <a:p>
              <a:endParaRPr lang="en-GB" noProof="0"/>
            </a:p>
          </p:txBody>
        </p:sp>
        <p:sp>
          <p:nvSpPr>
            <p:cNvPr id="106" name="Frihandsfigur 49">
              <a:extLst>
                <a:ext uri="{FF2B5EF4-FFF2-40B4-BE49-F238E27FC236}">
                  <a16:creationId xmlns:a16="http://schemas.microsoft.com/office/drawing/2014/main" id="{B5BAC06A-A467-E8BB-A85D-8C3B3149BF9F}"/>
                </a:ext>
              </a:extLst>
            </p:cNvPr>
            <p:cNvSpPr/>
            <p:nvPr/>
          </p:nvSpPr>
          <p:spPr>
            <a:xfrm>
              <a:off x="439004" y="4087828"/>
              <a:ext cx="67627" cy="47625"/>
            </a:xfrm>
            <a:custGeom>
              <a:avLst/>
              <a:gdLst>
                <a:gd name="connsiteX0" fmla="*/ 34290 w 67627"/>
                <a:gd name="connsiteY0" fmla="*/ 27623 h 47625"/>
                <a:gd name="connsiteX1" fmla="*/ 54293 w 67627"/>
                <a:gd name="connsiteY1" fmla="*/ 47625 h 47625"/>
                <a:gd name="connsiteX2" fmla="*/ 67628 w 67627"/>
                <a:gd name="connsiteY2" fmla="*/ 34290 h 47625"/>
                <a:gd name="connsiteX3" fmla="*/ 34290 w 67627"/>
                <a:gd name="connsiteY3" fmla="*/ 0 h 47625"/>
                <a:gd name="connsiteX4" fmla="*/ 0 w 67627"/>
                <a:gd name="connsiteY4" fmla="*/ 34290 h 47625"/>
                <a:gd name="connsiteX5" fmla="*/ 14288 w 67627"/>
                <a:gd name="connsiteY5"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 h="47625">
                  <a:moveTo>
                    <a:pt x="34290" y="27623"/>
                  </a:moveTo>
                  <a:lnTo>
                    <a:pt x="54293" y="47625"/>
                  </a:lnTo>
                  <a:lnTo>
                    <a:pt x="67628" y="34290"/>
                  </a:lnTo>
                  <a:lnTo>
                    <a:pt x="34290" y="0"/>
                  </a:lnTo>
                  <a:lnTo>
                    <a:pt x="0" y="34290"/>
                  </a:lnTo>
                  <a:lnTo>
                    <a:pt x="14288" y="47625"/>
                  </a:lnTo>
                  <a:close/>
                </a:path>
              </a:pathLst>
            </a:custGeom>
            <a:grpFill/>
            <a:ln w="9525" cap="flat">
              <a:noFill/>
              <a:prstDash val="solid"/>
              <a:miter/>
            </a:ln>
          </p:spPr>
          <p:txBody>
            <a:bodyPr rtlCol="0" anchor="ctr"/>
            <a:lstStyle/>
            <a:p>
              <a:endParaRPr lang="en-GB" noProof="0"/>
            </a:p>
          </p:txBody>
        </p:sp>
        <p:sp>
          <p:nvSpPr>
            <p:cNvPr id="107" name="Frihandsfigur 50">
              <a:extLst>
                <a:ext uri="{FF2B5EF4-FFF2-40B4-BE49-F238E27FC236}">
                  <a16:creationId xmlns:a16="http://schemas.microsoft.com/office/drawing/2014/main" id="{5DFE4E74-9DD8-8D66-4CA2-E684393D18D8}"/>
                </a:ext>
              </a:extLst>
            </p:cNvPr>
            <p:cNvSpPr/>
            <p:nvPr/>
          </p:nvSpPr>
          <p:spPr>
            <a:xfrm>
              <a:off x="574260" y="4203080"/>
              <a:ext cx="46672" cy="66675"/>
            </a:xfrm>
            <a:custGeom>
              <a:avLst/>
              <a:gdLst>
                <a:gd name="connsiteX0" fmla="*/ 13335 w 46672"/>
                <a:gd name="connsiteY0" fmla="*/ 0 h 66675"/>
                <a:gd name="connsiteX1" fmla="*/ 0 w 46672"/>
                <a:gd name="connsiteY1" fmla="*/ 13335 h 66675"/>
                <a:gd name="connsiteX2" fmla="*/ 20003 w 46672"/>
                <a:gd name="connsiteY2" fmla="*/ 33338 h 66675"/>
                <a:gd name="connsiteX3" fmla="*/ 0 w 46672"/>
                <a:gd name="connsiteY3" fmla="*/ 53340 h 66675"/>
                <a:gd name="connsiteX4" fmla="*/ 13335 w 46672"/>
                <a:gd name="connsiteY4" fmla="*/ 66675 h 66675"/>
                <a:gd name="connsiteX5" fmla="*/ 46672 w 46672"/>
                <a:gd name="connsiteY5" fmla="*/ 3333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 h="66675">
                  <a:moveTo>
                    <a:pt x="13335" y="0"/>
                  </a:moveTo>
                  <a:lnTo>
                    <a:pt x="0" y="13335"/>
                  </a:lnTo>
                  <a:lnTo>
                    <a:pt x="20003" y="33338"/>
                  </a:lnTo>
                  <a:lnTo>
                    <a:pt x="0" y="53340"/>
                  </a:lnTo>
                  <a:lnTo>
                    <a:pt x="13335" y="66675"/>
                  </a:lnTo>
                  <a:lnTo>
                    <a:pt x="46672" y="33338"/>
                  </a:lnTo>
                  <a:close/>
                </a:path>
              </a:pathLst>
            </a:custGeom>
            <a:grpFill/>
            <a:ln w="9525" cap="flat">
              <a:noFill/>
              <a:prstDash val="solid"/>
              <a:miter/>
            </a:ln>
          </p:spPr>
          <p:txBody>
            <a:bodyPr rtlCol="0" anchor="ctr"/>
            <a:lstStyle/>
            <a:p>
              <a:endParaRPr lang="en-GB" noProof="0"/>
            </a:p>
          </p:txBody>
        </p:sp>
        <p:sp>
          <p:nvSpPr>
            <p:cNvPr id="108" name="Frihandsfigur 51">
              <a:extLst>
                <a:ext uri="{FF2B5EF4-FFF2-40B4-BE49-F238E27FC236}">
                  <a16:creationId xmlns:a16="http://schemas.microsoft.com/office/drawing/2014/main" id="{B5507EAE-7304-1E55-AD4C-B90C7DAC3525}"/>
                </a:ext>
              </a:extLst>
            </p:cNvPr>
            <p:cNvSpPr/>
            <p:nvPr/>
          </p:nvSpPr>
          <p:spPr>
            <a:xfrm>
              <a:off x="439957" y="4337383"/>
              <a:ext cx="67627" cy="46672"/>
            </a:xfrm>
            <a:custGeom>
              <a:avLst/>
              <a:gdLst>
                <a:gd name="connsiteX0" fmla="*/ 33338 w 67627"/>
                <a:gd name="connsiteY0" fmla="*/ 20003 h 46672"/>
                <a:gd name="connsiteX1" fmla="*/ 13335 w 67627"/>
                <a:gd name="connsiteY1" fmla="*/ 0 h 46672"/>
                <a:gd name="connsiteX2" fmla="*/ 0 w 67627"/>
                <a:gd name="connsiteY2" fmla="*/ 13335 h 46672"/>
                <a:gd name="connsiteX3" fmla="*/ 33338 w 67627"/>
                <a:gd name="connsiteY3" fmla="*/ 46672 h 46672"/>
                <a:gd name="connsiteX4" fmla="*/ 67628 w 67627"/>
                <a:gd name="connsiteY4" fmla="*/ 13335 h 46672"/>
                <a:gd name="connsiteX5" fmla="*/ 53340 w 67627"/>
                <a:gd name="connsiteY5" fmla="*/ 0 h 4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 h="46672">
                  <a:moveTo>
                    <a:pt x="33338" y="20003"/>
                  </a:moveTo>
                  <a:lnTo>
                    <a:pt x="13335" y="0"/>
                  </a:lnTo>
                  <a:lnTo>
                    <a:pt x="0" y="13335"/>
                  </a:lnTo>
                  <a:lnTo>
                    <a:pt x="33338" y="46672"/>
                  </a:lnTo>
                  <a:lnTo>
                    <a:pt x="67628" y="13335"/>
                  </a:lnTo>
                  <a:lnTo>
                    <a:pt x="53340" y="0"/>
                  </a:lnTo>
                  <a:close/>
                </a:path>
              </a:pathLst>
            </a:custGeom>
            <a:grpFill/>
            <a:ln w="9525" cap="flat">
              <a:noFill/>
              <a:prstDash val="solid"/>
              <a:miter/>
            </a:ln>
          </p:spPr>
          <p:txBody>
            <a:bodyPr rtlCol="0" anchor="ctr"/>
            <a:lstStyle/>
            <a:p>
              <a:endParaRPr lang="en-GB" noProof="0"/>
            </a:p>
          </p:txBody>
        </p:sp>
        <p:sp>
          <p:nvSpPr>
            <p:cNvPr id="109" name="Frihandsfigur 52">
              <a:extLst>
                <a:ext uri="{FF2B5EF4-FFF2-40B4-BE49-F238E27FC236}">
                  <a16:creationId xmlns:a16="http://schemas.microsoft.com/office/drawing/2014/main" id="{F682AAC1-3F05-F17A-4876-269267D204B6}"/>
                </a:ext>
              </a:extLst>
            </p:cNvPr>
            <p:cNvSpPr/>
            <p:nvPr/>
          </p:nvSpPr>
          <p:spPr>
            <a:xfrm>
              <a:off x="325657" y="4202127"/>
              <a:ext cx="46672" cy="67627"/>
            </a:xfrm>
            <a:custGeom>
              <a:avLst/>
              <a:gdLst>
                <a:gd name="connsiteX0" fmla="*/ 26670 w 46672"/>
                <a:gd name="connsiteY0" fmla="*/ 33338 h 67627"/>
                <a:gd name="connsiteX1" fmla="*/ 46673 w 46672"/>
                <a:gd name="connsiteY1" fmla="*/ 13335 h 67627"/>
                <a:gd name="connsiteX2" fmla="*/ 33338 w 46672"/>
                <a:gd name="connsiteY2" fmla="*/ 0 h 67627"/>
                <a:gd name="connsiteX3" fmla="*/ 0 w 46672"/>
                <a:gd name="connsiteY3" fmla="*/ 33338 h 67627"/>
                <a:gd name="connsiteX4" fmla="*/ 33338 w 46672"/>
                <a:gd name="connsiteY4" fmla="*/ 67628 h 67627"/>
                <a:gd name="connsiteX5" fmla="*/ 46673 w 46672"/>
                <a:gd name="connsiteY5" fmla="*/ 54293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 h="67627">
                  <a:moveTo>
                    <a:pt x="26670" y="33338"/>
                  </a:moveTo>
                  <a:lnTo>
                    <a:pt x="46673" y="13335"/>
                  </a:lnTo>
                  <a:lnTo>
                    <a:pt x="33338" y="0"/>
                  </a:lnTo>
                  <a:lnTo>
                    <a:pt x="0" y="33338"/>
                  </a:lnTo>
                  <a:lnTo>
                    <a:pt x="33338" y="67628"/>
                  </a:lnTo>
                  <a:lnTo>
                    <a:pt x="46673" y="54293"/>
                  </a:lnTo>
                  <a:close/>
                </a:path>
              </a:pathLst>
            </a:custGeom>
            <a:grpFill/>
            <a:ln w="9525" cap="flat">
              <a:noFill/>
              <a:prstDash val="solid"/>
              <a:miter/>
            </a:ln>
          </p:spPr>
          <p:txBody>
            <a:bodyPr rtlCol="0" anchor="ctr"/>
            <a:lstStyle/>
            <a:p>
              <a:endParaRPr lang="en-GB" noProof="0"/>
            </a:p>
          </p:txBody>
        </p:sp>
      </p:grpSp>
      <p:sp>
        <p:nvSpPr>
          <p:cNvPr id="110" name="Date Placeholder 109">
            <a:extLst>
              <a:ext uri="{FF2B5EF4-FFF2-40B4-BE49-F238E27FC236}">
                <a16:creationId xmlns:a16="http://schemas.microsoft.com/office/drawing/2014/main" id="{C866C46C-4085-766E-60E5-F4BAC6E8DC13}"/>
              </a:ext>
            </a:extLst>
          </p:cNvPr>
          <p:cNvSpPr>
            <a:spLocks noGrp="1"/>
          </p:cNvSpPr>
          <p:nvPr>
            <p:ph type="dt" sz="half" idx="15"/>
          </p:nvPr>
        </p:nvSpPr>
        <p:spPr>
          <a:xfrm>
            <a:off x="4633409" y="5148037"/>
            <a:ext cx="622800" cy="169192"/>
          </a:xfrm>
        </p:spPr>
        <p:txBody>
          <a:bodyPr/>
          <a:lstStyle/>
          <a:p>
            <a:fld id="{8920D2FD-0E92-484C-A245-58BC3393C134}" type="datetime1">
              <a:rPr lang="en-GB" noProof="0" smtClean="0"/>
              <a:t>03/10/2023</a:t>
            </a:fld>
            <a:endParaRPr lang="en-GB" noProof="0"/>
          </a:p>
        </p:txBody>
      </p:sp>
      <p:sp>
        <p:nvSpPr>
          <p:cNvPr id="111" name="Footer Placeholder 110">
            <a:extLst>
              <a:ext uri="{FF2B5EF4-FFF2-40B4-BE49-F238E27FC236}">
                <a16:creationId xmlns:a16="http://schemas.microsoft.com/office/drawing/2014/main" id="{E1AE23B5-6AC4-D065-0EDA-A70AD509A55B}"/>
              </a:ext>
            </a:extLst>
          </p:cNvPr>
          <p:cNvSpPr>
            <a:spLocks noGrp="1"/>
          </p:cNvSpPr>
          <p:nvPr>
            <p:ph type="ftr" sz="quarter" idx="16"/>
          </p:nvPr>
        </p:nvSpPr>
        <p:spPr>
          <a:xfrm>
            <a:off x="5364000" y="5147174"/>
            <a:ext cx="2826000" cy="163780"/>
          </a:xfrm>
        </p:spPr>
        <p:txBody>
          <a:bodyPr/>
          <a:lstStyle/>
          <a:p>
            <a:r>
              <a:rPr lang="en-GB"/>
              <a:t>Go to header/footer to change text</a:t>
            </a:r>
          </a:p>
        </p:txBody>
      </p:sp>
      <p:sp>
        <p:nvSpPr>
          <p:cNvPr id="112" name="Slide Number Placeholder 111">
            <a:extLst>
              <a:ext uri="{FF2B5EF4-FFF2-40B4-BE49-F238E27FC236}">
                <a16:creationId xmlns:a16="http://schemas.microsoft.com/office/drawing/2014/main" id="{773397AB-97FF-CAC4-70DA-B39DECAF0ADF}"/>
              </a:ext>
            </a:extLst>
          </p:cNvPr>
          <p:cNvSpPr>
            <a:spLocks noGrp="1"/>
          </p:cNvSpPr>
          <p:nvPr>
            <p:ph type="sldNum" sz="quarter" idx="17"/>
          </p:nvPr>
        </p:nvSpPr>
        <p:spPr/>
        <p:txBody>
          <a:bodyPr/>
          <a:lstStyle>
            <a:lvl1pPr>
              <a:defRPr>
                <a:solidFill>
                  <a:schemeClr val="bg1"/>
                </a:solidFill>
              </a:defRPr>
            </a:lvl1pPr>
          </a:lstStyle>
          <a:p>
            <a:fld id="{11E3B1B7-BD39-BF45-8A28-7D04B002C097}" type="slidenum">
              <a:rPr lang="en-GB" smtClean="0"/>
              <a:pPr/>
              <a:t>‹#›</a:t>
            </a:fld>
            <a:endParaRPr lang="en-GB"/>
          </a:p>
        </p:txBody>
      </p:sp>
    </p:spTree>
    <p:extLst>
      <p:ext uri="{BB962C8B-B14F-4D97-AF65-F5344CB8AC3E}">
        <p14:creationId xmlns:p14="http://schemas.microsoft.com/office/powerpoint/2010/main" val="1110894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3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199"/>
            <a:ext cx="7219312" cy="588351"/>
          </a:xfrm>
        </p:spPr>
        <p:txBody>
          <a:bodyPr/>
          <a:lstStyle>
            <a:lvl1pPr>
              <a:lnSpc>
                <a:spcPct val="90000"/>
              </a:lnSpc>
              <a:defRPr sz="2400"/>
            </a:lvl1pPr>
          </a:lstStyle>
          <a:p>
            <a:r>
              <a:rPr lang="en-GB" noProof="0"/>
              <a:t>Click to add a headline of maximum two lines</a:t>
            </a:r>
          </a:p>
        </p:txBody>
      </p:sp>
      <p:sp>
        <p:nvSpPr>
          <p:cNvPr id="8" name="Text Placeholder 6">
            <a:extLst>
              <a:ext uri="{FF2B5EF4-FFF2-40B4-BE49-F238E27FC236}">
                <a16:creationId xmlns:a16="http://schemas.microsoft.com/office/drawing/2014/main" id="{E9F19EF4-BEDF-CF18-DD64-F90644D6E0C6}"/>
              </a:ext>
            </a:extLst>
          </p:cNvPr>
          <p:cNvSpPr>
            <a:spLocks noGrp="1"/>
          </p:cNvSpPr>
          <p:nvPr>
            <p:ph type="body" sz="quarter" idx="18" hasCustomPrompt="1"/>
          </p:nvPr>
        </p:nvSpPr>
        <p:spPr>
          <a:xfrm>
            <a:off x="234000" y="1476000"/>
            <a:ext cx="2828925" cy="369332"/>
          </a:xfrm>
        </p:spPr>
        <p:txBody>
          <a:bodyPr rIns="180000" anchor="t">
            <a:spAutoFit/>
          </a:bodyPr>
          <a:lstStyle>
            <a:lvl1pPr marL="0" indent="0">
              <a:buNone/>
              <a:defRPr sz="1200" b="1"/>
            </a:lvl1pPr>
          </a:lstStyle>
          <a:p>
            <a:pPr lvl="0"/>
            <a:r>
              <a:rPr lang="en-GB" noProof="0" dirty="0"/>
              <a:t>Click to add a short headline of maximum two lines</a:t>
            </a:r>
          </a:p>
        </p:txBody>
      </p:sp>
      <p:sp>
        <p:nvSpPr>
          <p:cNvPr id="10" name="Text Placeholder 6">
            <a:extLst>
              <a:ext uri="{FF2B5EF4-FFF2-40B4-BE49-F238E27FC236}">
                <a16:creationId xmlns:a16="http://schemas.microsoft.com/office/drawing/2014/main" id="{8475531B-AC03-1481-32A6-0F39A244D56A}"/>
              </a:ext>
            </a:extLst>
          </p:cNvPr>
          <p:cNvSpPr>
            <a:spLocks noGrp="1"/>
          </p:cNvSpPr>
          <p:nvPr>
            <p:ph type="body" sz="quarter" idx="20" hasCustomPrompt="1"/>
          </p:nvPr>
        </p:nvSpPr>
        <p:spPr>
          <a:xfrm>
            <a:off x="234000" y="1882800"/>
            <a:ext cx="282892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6">
            <a:extLst>
              <a:ext uri="{FF2B5EF4-FFF2-40B4-BE49-F238E27FC236}">
                <a16:creationId xmlns:a16="http://schemas.microsoft.com/office/drawing/2014/main" id="{34DD7521-3CA2-3049-4D8E-35E8DA26B971}"/>
              </a:ext>
            </a:extLst>
          </p:cNvPr>
          <p:cNvSpPr>
            <a:spLocks noGrp="1"/>
          </p:cNvSpPr>
          <p:nvPr>
            <p:ph type="body" sz="quarter" idx="21" hasCustomPrompt="1"/>
          </p:nvPr>
        </p:nvSpPr>
        <p:spPr>
          <a:xfrm>
            <a:off x="3157537" y="1476000"/>
            <a:ext cx="2828925" cy="369332"/>
          </a:xfrm>
        </p:spPr>
        <p:txBody>
          <a:bodyPr rIns="180000" anchor="t">
            <a:spAutoFit/>
          </a:bodyPr>
          <a:lstStyle>
            <a:lvl1pPr marL="0" indent="0">
              <a:buNone/>
              <a:defRPr sz="1200" b="1"/>
            </a:lvl1pPr>
          </a:lstStyle>
          <a:p>
            <a:pPr lvl="0"/>
            <a:r>
              <a:rPr lang="en-GB" noProof="0" dirty="0"/>
              <a:t>Click to add a short headline of maximum two lines</a:t>
            </a:r>
          </a:p>
        </p:txBody>
      </p:sp>
      <p:sp>
        <p:nvSpPr>
          <p:cNvPr id="12" name="Text Placeholder 6">
            <a:extLst>
              <a:ext uri="{FF2B5EF4-FFF2-40B4-BE49-F238E27FC236}">
                <a16:creationId xmlns:a16="http://schemas.microsoft.com/office/drawing/2014/main" id="{9B3AF93A-28C7-B395-099C-AEEB9D79477B}"/>
              </a:ext>
            </a:extLst>
          </p:cNvPr>
          <p:cNvSpPr>
            <a:spLocks noGrp="1"/>
          </p:cNvSpPr>
          <p:nvPr>
            <p:ph type="body" sz="quarter" idx="22" hasCustomPrompt="1"/>
          </p:nvPr>
        </p:nvSpPr>
        <p:spPr>
          <a:xfrm>
            <a:off x="3157537" y="1882800"/>
            <a:ext cx="282892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6">
            <a:extLst>
              <a:ext uri="{FF2B5EF4-FFF2-40B4-BE49-F238E27FC236}">
                <a16:creationId xmlns:a16="http://schemas.microsoft.com/office/drawing/2014/main" id="{65A0B713-B49B-FAAE-0B96-FE37E3EFF865}"/>
              </a:ext>
            </a:extLst>
          </p:cNvPr>
          <p:cNvSpPr>
            <a:spLocks noGrp="1"/>
          </p:cNvSpPr>
          <p:nvPr>
            <p:ph type="body" sz="quarter" idx="23" hasCustomPrompt="1"/>
          </p:nvPr>
        </p:nvSpPr>
        <p:spPr>
          <a:xfrm>
            <a:off x="6091200" y="1476000"/>
            <a:ext cx="2828925" cy="369332"/>
          </a:xfrm>
        </p:spPr>
        <p:txBody>
          <a:bodyPr rIns="180000" anchor="t">
            <a:spAutoFit/>
          </a:bodyPr>
          <a:lstStyle>
            <a:lvl1pPr marL="0" indent="0">
              <a:buNone/>
              <a:defRPr sz="1200" b="1"/>
            </a:lvl1pPr>
          </a:lstStyle>
          <a:p>
            <a:pPr lvl="0"/>
            <a:r>
              <a:rPr lang="en-GB" noProof="0" dirty="0"/>
              <a:t>Click to add a short headline of maximum two lines</a:t>
            </a:r>
          </a:p>
        </p:txBody>
      </p:sp>
      <p:sp>
        <p:nvSpPr>
          <p:cNvPr id="14" name="Text Placeholder 6">
            <a:extLst>
              <a:ext uri="{FF2B5EF4-FFF2-40B4-BE49-F238E27FC236}">
                <a16:creationId xmlns:a16="http://schemas.microsoft.com/office/drawing/2014/main" id="{7B668C4D-3CD1-96CC-31F0-8F7B45673894}"/>
              </a:ext>
            </a:extLst>
          </p:cNvPr>
          <p:cNvSpPr>
            <a:spLocks noGrp="1"/>
          </p:cNvSpPr>
          <p:nvPr>
            <p:ph type="body" sz="quarter" idx="24" hasCustomPrompt="1"/>
          </p:nvPr>
        </p:nvSpPr>
        <p:spPr>
          <a:xfrm>
            <a:off x="6091200" y="1882800"/>
            <a:ext cx="282892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2FA9477B-9584-4C42-B00E-E85CD9BC6443}"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E4B6F9F7-8C77-FD35-1835-409A169698B3}"/>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1031966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3 Pictures Righ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7" name="Picture Placeholder 7">
            <a:extLst>
              <a:ext uri="{FF2B5EF4-FFF2-40B4-BE49-F238E27FC236}">
                <a16:creationId xmlns:a16="http://schemas.microsoft.com/office/drawing/2014/main" id="{5B384A3D-6C6E-9BBC-14B9-68182E0EFA09}"/>
              </a:ext>
            </a:extLst>
          </p:cNvPr>
          <p:cNvSpPr>
            <a:spLocks noGrp="1"/>
          </p:cNvSpPr>
          <p:nvPr>
            <p:ph type="pic" sz="quarter" idx="19" hasCustomPrompt="1"/>
          </p:nvPr>
        </p:nvSpPr>
        <p:spPr>
          <a:xfrm>
            <a:off x="4633409" y="637200"/>
            <a:ext cx="2084388" cy="1962150"/>
          </a:xfrm>
          <a:solidFill>
            <a:srgbClr val="EBE6DC"/>
          </a:solidFill>
        </p:spPr>
        <p:txBody>
          <a:bodyPr/>
          <a:lstStyle>
            <a:lvl1pPr marL="0" indent="0">
              <a:buNone/>
              <a:defRPr sz="1000"/>
            </a:lvl1pPr>
          </a:lstStyle>
          <a:p>
            <a:r>
              <a:rPr lang="en-GB" noProof="0" dirty="0"/>
              <a:t>Click the icon to insert a picture</a:t>
            </a:r>
          </a:p>
        </p:txBody>
      </p:sp>
      <p:sp>
        <p:nvSpPr>
          <p:cNvPr id="9" name="Picture Placeholder 7">
            <a:extLst>
              <a:ext uri="{FF2B5EF4-FFF2-40B4-BE49-F238E27FC236}">
                <a16:creationId xmlns:a16="http://schemas.microsoft.com/office/drawing/2014/main" id="{AB769866-76BC-5B73-6DEA-50E968823F2B}"/>
              </a:ext>
            </a:extLst>
          </p:cNvPr>
          <p:cNvSpPr>
            <a:spLocks noGrp="1"/>
          </p:cNvSpPr>
          <p:nvPr>
            <p:ph type="pic" sz="quarter" idx="21" hasCustomPrompt="1"/>
          </p:nvPr>
        </p:nvSpPr>
        <p:spPr>
          <a:xfrm>
            <a:off x="6829425"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8" name="Picture Placeholder 8">
            <a:extLst>
              <a:ext uri="{FF2B5EF4-FFF2-40B4-BE49-F238E27FC236}">
                <a16:creationId xmlns:a16="http://schemas.microsoft.com/office/drawing/2014/main" id="{AC4B9A7C-A936-8DBF-F415-52FBEDA05E8A}"/>
              </a:ext>
            </a:extLst>
          </p:cNvPr>
          <p:cNvSpPr>
            <a:spLocks noGrp="1"/>
          </p:cNvSpPr>
          <p:nvPr>
            <p:ph type="pic" sz="quarter" idx="20" hasCustomPrompt="1"/>
          </p:nvPr>
        </p:nvSpPr>
        <p:spPr>
          <a:xfrm>
            <a:off x="4633409" y="2718413"/>
            <a:ext cx="4279900" cy="1962150"/>
          </a:xfrm>
          <a:solidFill>
            <a:srgbClr val="EBE6DC"/>
          </a:solidFill>
        </p:spPr>
        <p:txBody>
          <a:bodyPr/>
          <a:lstStyle>
            <a:lvl1pPr marL="0" indent="0">
              <a:buNone/>
              <a:defRPr sz="1000"/>
            </a:lvl1pPr>
          </a:lstStyle>
          <a:p>
            <a:r>
              <a:rPr lang="en-GB" noProof="0"/>
              <a:t>Click the icon to insert a picture</a:t>
            </a:r>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1495BF6-AED3-CF4E-BD5F-57C55C1F4951}"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70090A96-B81A-71E4-5F0C-0365F316C9E6}"/>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A824D05A-CD1A-1B99-324B-E45598483F17}"/>
              </a:ext>
            </a:extLst>
          </p:cNvPr>
          <p:cNvSpPr>
            <a:spLocks noGrp="1"/>
          </p:cNvSpPr>
          <p:nvPr>
            <p:ph type="body" sz="quarter" idx="22" hasCustomPrompt="1"/>
          </p:nvPr>
        </p:nvSpPr>
        <p:spPr>
          <a:xfrm>
            <a:off x="234000" y="2300288"/>
            <a:ext cx="3549600" cy="2380275"/>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151176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3 Content Righ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a:t>Click to add a headline of maximum four lines</a:t>
            </a:r>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8BB3F35-CB68-614E-A9D2-FD7DAC380A6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Content Placeholder 8">
            <a:extLst>
              <a:ext uri="{FF2B5EF4-FFF2-40B4-BE49-F238E27FC236}">
                <a16:creationId xmlns:a16="http://schemas.microsoft.com/office/drawing/2014/main" id="{ACA4A8EF-9D53-FFEA-8A24-87593643F292}"/>
              </a:ext>
            </a:extLst>
          </p:cNvPr>
          <p:cNvSpPr>
            <a:spLocks noGrp="1"/>
          </p:cNvSpPr>
          <p:nvPr>
            <p:ph sz="quarter" idx="19" hasCustomPrompt="1"/>
          </p:nvPr>
        </p:nvSpPr>
        <p:spPr>
          <a:xfrm>
            <a:off x="4633409" y="637200"/>
            <a:ext cx="2084400" cy="1965600"/>
          </a:xfrm>
        </p:spPr>
        <p:txBody>
          <a:bodyPr>
            <a:noAutofit/>
          </a:bodyPr>
          <a:lstStyle>
            <a:lvl1pPr marL="0" indent="0">
              <a:buNone/>
              <a:defRPr sz="1000"/>
            </a:lvl1pPr>
          </a:lstStyle>
          <a:p>
            <a:pPr lvl="0"/>
            <a:r>
              <a:rPr lang="en-GB" noProof="0"/>
              <a:t>Click the icon to add content</a:t>
            </a:r>
          </a:p>
        </p:txBody>
      </p:sp>
      <p:sp>
        <p:nvSpPr>
          <p:cNvPr id="13" name="Content Placeholder 8">
            <a:extLst>
              <a:ext uri="{FF2B5EF4-FFF2-40B4-BE49-F238E27FC236}">
                <a16:creationId xmlns:a16="http://schemas.microsoft.com/office/drawing/2014/main" id="{750499CA-E4BF-898C-0656-2C7CDF603FE1}"/>
              </a:ext>
            </a:extLst>
          </p:cNvPr>
          <p:cNvSpPr>
            <a:spLocks noGrp="1"/>
          </p:cNvSpPr>
          <p:nvPr>
            <p:ph sz="quarter" idx="20" hasCustomPrompt="1"/>
          </p:nvPr>
        </p:nvSpPr>
        <p:spPr>
          <a:xfrm>
            <a:off x="4633409" y="2718413"/>
            <a:ext cx="4280400" cy="1965600"/>
          </a:xfrm>
        </p:spPr>
        <p:txBody>
          <a:bodyPr>
            <a:noAutofit/>
          </a:bodyPr>
          <a:lstStyle>
            <a:lvl1pPr marL="0" indent="0">
              <a:buNone/>
              <a:defRPr sz="1000"/>
            </a:lvl1pPr>
          </a:lstStyle>
          <a:p>
            <a:pPr lvl="0"/>
            <a:r>
              <a:rPr lang="en-GB" noProof="0"/>
              <a:t>Click the icon to add content</a:t>
            </a:r>
          </a:p>
        </p:txBody>
      </p:sp>
      <p:sp>
        <p:nvSpPr>
          <p:cNvPr id="14" name="Content Placeholder 8">
            <a:extLst>
              <a:ext uri="{FF2B5EF4-FFF2-40B4-BE49-F238E27FC236}">
                <a16:creationId xmlns:a16="http://schemas.microsoft.com/office/drawing/2014/main" id="{3B034D7B-A407-2F24-96F3-1FF95A2FD3CD}"/>
              </a:ext>
            </a:extLst>
          </p:cNvPr>
          <p:cNvSpPr>
            <a:spLocks noGrp="1"/>
          </p:cNvSpPr>
          <p:nvPr>
            <p:ph sz="quarter" idx="22" hasCustomPrompt="1"/>
          </p:nvPr>
        </p:nvSpPr>
        <p:spPr>
          <a:xfrm>
            <a:off x="6829425" y="637200"/>
            <a:ext cx="2084400" cy="1965600"/>
          </a:xfrm>
        </p:spPr>
        <p:txBody>
          <a:bodyPr>
            <a:noAutofit/>
          </a:bodyPr>
          <a:lstStyle>
            <a:lvl1pPr marL="0" indent="0">
              <a:buNone/>
              <a:defRPr sz="1000"/>
            </a:lvl1pPr>
          </a:lstStyle>
          <a:p>
            <a:pPr lvl="0"/>
            <a:r>
              <a:rPr lang="en-GB" noProof="0"/>
              <a:t>Click the icon to add content</a:t>
            </a:r>
          </a:p>
        </p:txBody>
      </p:sp>
      <p:sp>
        <p:nvSpPr>
          <p:cNvPr id="7" name="Freeform 6">
            <a:extLst>
              <a:ext uri="{FF2B5EF4-FFF2-40B4-BE49-F238E27FC236}">
                <a16:creationId xmlns:a16="http://schemas.microsoft.com/office/drawing/2014/main" id="{399FF282-952E-FD1C-B5D3-791C89FD1563}"/>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FBE01F5E-CE3B-191E-BA1B-A9BB5A5D64CA}"/>
              </a:ext>
            </a:extLst>
          </p:cNvPr>
          <p:cNvSpPr>
            <a:spLocks noGrp="1"/>
          </p:cNvSpPr>
          <p:nvPr>
            <p:ph type="body" sz="quarter" idx="23" hasCustomPrompt="1"/>
          </p:nvPr>
        </p:nvSpPr>
        <p:spPr>
          <a:xfrm>
            <a:off x="234000" y="2300288"/>
            <a:ext cx="3549600" cy="2380275"/>
          </a:xfrm>
        </p:spPr>
        <p:txBody>
          <a:bodyPr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171641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er Cas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3544249" cy="1323405"/>
          </a:xfrm>
        </p:spPr>
        <p:txBody>
          <a:bodyPr/>
          <a:lstStyle>
            <a:lvl1pPr>
              <a:lnSpc>
                <a:spcPct val="90000"/>
              </a:lnSpc>
              <a:defRPr sz="2400"/>
            </a:lvl1pPr>
          </a:lstStyle>
          <a:p>
            <a:r>
              <a:rPr lang="en-GB" noProof="0" dirty="0"/>
              <a:t>Click to add a headline of maximum four lines</a:t>
            </a:r>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8BB3F35-CB68-614E-A9D2-FD7DAC380A6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3" name="Content Placeholder 8">
            <a:extLst>
              <a:ext uri="{FF2B5EF4-FFF2-40B4-BE49-F238E27FC236}">
                <a16:creationId xmlns:a16="http://schemas.microsoft.com/office/drawing/2014/main" id="{750499CA-E4BF-898C-0656-2C7CDF603FE1}"/>
              </a:ext>
            </a:extLst>
          </p:cNvPr>
          <p:cNvSpPr>
            <a:spLocks noGrp="1"/>
          </p:cNvSpPr>
          <p:nvPr>
            <p:ph sz="quarter" idx="20" hasCustomPrompt="1"/>
          </p:nvPr>
        </p:nvSpPr>
        <p:spPr>
          <a:xfrm>
            <a:off x="4633409" y="2718413"/>
            <a:ext cx="4280400" cy="1965600"/>
          </a:xfrm>
        </p:spPr>
        <p:txBody>
          <a:bodyPr>
            <a:noAutofit/>
          </a:bodyPr>
          <a:lstStyle>
            <a:lvl1pPr marL="0" indent="0">
              <a:buNone/>
              <a:defRPr sz="1000"/>
            </a:lvl1pPr>
          </a:lstStyle>
          <a:p>
            <a:pPr lvl="0"/>
            <a:r>
              <a:rPr lang="en-GB" noProof="0"/>
              <a:t>Click the icon to add content</a:t>
            </a:r>
          </a:p>
        </p:txBody>
      </p:sp>
      <p:sp>
        <p:nvSpPr>
          <p:cNvPr id="7" name="Freeform 6">
            <a:extLst>
              <a:ext uri="{FF2B5EF4-FFF2-40B4-BE49-F238E27FC236}">
                <a16:creationId xmlns:a16="http://schemas.microsoft.com/office/drawing/2014/main" id="{399FF282-952E-FD1C-B5D3-791C89FD1563}"/>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6">
            <a:extLst>
              <a:ext uri="{FF2B5EF4-FFF2-40B4-BE49-F238E27FC236}">
                <a16:creationId xmlns:a16="http://schemas.microsoft.com/office/drawing/2014/main" id="{FBE01F5E-CE3B-191E-BA1B-A9BB5A5D64CA}"/>
              </a:ext>
            </a:extLst>
          </p:cNvPr>
          <p:cNvSpPr>
            <a:spLocks noGrp="1"/>
          </p:cNvSpPr>
          <p:nvPr>
            <p:ph type="body" sz="quarter" idx="23" hasCustomPrompt="1"/>
          </p:nvPr>
        </p:nvSpPr>
        <p:spPr>
          <a:xfrm>
            <a:off x="234000" y="2300288"/>
            <a:ext cx="3549600" cy="1061477"/>
          </a:xfrm>
        </p:spPr>
        <p:txBody>
          <a:bodyPr anchor="b">
            <a:noAutofit/>
          </a:bodyPr>
          <a:lstStyle>
            <a:lvl1pPr marL="138113" indent="-138113">
              <a:tabLst>
                <a:tab pos="1590675" algn="l"/>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7">
            <a:extLst>
              <a:ext uri="{FF2B5EF4-FFF2-40B4-BE49-F238E27FC236}">
                <a16:creationId xmlns:a16="http://schemas.microsoft.com/office/drawing/2014/main" id="{4FCD1FFF-6574-5585-37F4-F90F1D348B19}"/>
              </a:ext>
            </a:extLst>
          </p:cNvPr>
          <p:cNvSpPr>
            <a:spLocks noGrp="1"/>
          </p:cNvSpPr>
          <p:nvPr>
            <p:ph type="pic" sz="quarter" idx="19" hasCustomPrompt="1"/>
          </p:nvPr>
        </p:nvSpPr>
        <p:spPr>
          <a:xfrm>
            <a:off x="4633409" y="637200"/>
            <a:ext cx="2084388" cy="1962150"/>
          </a:xfrm>
          <a:solidFill>
            <a:srgbClr val="EBE6DC"/>
          </a:solidFill>
        </p:spPr>
        <p:txBody>
          <a:bodyPr/>
          <a:lstStyle>
            <a:lvl1pPr marL="0" indent="0">
              <a:buNone/>
              <a:defRPr sz="1000"/>
            </a:lvl1pPr>
          </a:lstStyle>
          <a:p>
            <a:r>
              <a:rPr lang="en-GB" noProof="0" dirty="0"/>
              <a:t>Click the icon to insert a picture</a:t>
            </a:r>
          </a:p>
        </p:txBody>
      </p:sp>
      <p:sp>
        <p:nvSpPr>
          <p:cNvPr id="9" name="Picture Placeholder 7">
            <a:extLst>
              <a:ext uri="{FF2B5EF4-FFF2-40B4-BE49-F238E27FC236}">
                <a16:creationId xmlns:a16="http://schemas.microsoft.com/office/drawing/2014/main" id="{613BF97A-29AC-9B3D-2BEC-DA84282EC5D9}"/>
              </a:ext>
            </a:extLst>
          </p:cNvPr>
          <p:cNvSpPr>
            <a:spLocks noGrp="1"/>
          </p:cNvSpPr>
          <p:nvPr>
            <p:ph type="pic" sz="quarter" idx="21" hasCustomPrompt="1"/>
          </p:nvPr>
        </p:nvSpPr>
        <p:spPr>
          <a:xfrm>
            <a:off x="6829425" y="637200"/>
            <a:ext cx="2084388" cy="1962150"/>
          </a:xfrm>
          <a:solidFill>
            <a:srgbClr val="EBE6DC"/>
          </a:solidFill>
        </p:spPr>
        <p:txBody>
          <a:bodyPr/>
          <a:lstStyle>
            <a:lvl1pPr marL="0" indent="0">
              <a:buNone/>
              <a:defRPr sz="1000"/>
            </a:lvl1pPr>
          </a:lstStyle>
          <a:p>
            <a:r>
              <a:rPr lang="en-GB" noProof="0"/>
              <a:t>Click the icon to insert a picture</a:t>
            </a:r>
          </a:p>
        </p:txBody>
      </p:sp>
      <p:sp>
        <p:nvSpPr>
          <p:cNvPr id="11" name="Text Placeholder 6">
            <a:extLst>
              <a:ext uri="{FF2B5EF4-FFF2-40B4-BE49-F238E27FC236}">
                <a16:creationId xmlns:a16="http://schemas.microsoft.com/office/drawing/2014/main" id="{C591629A-FDB0-C3FD-1B38-55BA7DCB336D}"/>
              </a:ext>
            </a:extLst>
          </p:cNvPr>
          <p:cNvSpPr>
            <a:spLocks noGrp="1"/>
          </p:cNvSpPr>
          <p:nvPr>
            <p:ph type="body" sz="quarter" idx="24" hasCustomPrompt="1"/>
          </p:nvPr>
        </p:nvSpPr>
        <p:spPr>
          <a:xfrm>
            <a:off x="234000" y="3622536"/>
            <a:ext cx="3549600" cy="1061477"/>
          </a:xfrm>
        </p:spPr>
        <p:txBody>
          <a:bodyPr anchor="b">
            <a:noAutofit/>
          </a:bodyPr>
          <a:lstStyle>
            <a:lvl1pPr marL="0" indent="0">
              <a:buNone/>
              <a:tabLst/>
              <a:defRPr sz="1200" b="1"/>
            </a:lvl1pPr>
            <a:lvl2pPr marL="7938" indent="0">
              <a:spcBef>
                <a:spcPts val="300"/>
              </a:spcBef>
              <a:buNone/>
              <a:tabLst/>
              <a:defRPr sz="1200"/>
            </a:lvl2pPr>
            <a:lvl3pPr marL="404813" indent="-133350">
              <a:tabLst/>
              <a:defRPr sz="900"/>
            </a:lvl3pPr>
            <a:lvl4pPr marL="538163" indent="-136800">
              <a:tabLst/>
              <a:defRPr sz="900"/>
            </a:lvl4pPr>
            <a:lvl5pPr marL="669925" indent="-136800">
              <a:tabLst/>
              <a:defRPr sz="800"/>
            </a:lvl5pPr>
          </a:lstStyle>
          <a:p>
            <a:pPr lvl="0"/>
            <a:r>
              <a:rPr lang="en-GB" noProof="0" dirty="0"/>
              <a:t>Click to add text</a:t>
            </a:r>
          </a:p>
          <a:p>
            <a:pPr lvl="1"/>
            <a:r>
              <a:rPr lang="en-GB" noProof="0" dirty="0"/>
              <a:t>Second level</a:t>
            </a:r>
          </a:p>
        </p:txBody>
      </p:sp>
    </p:spTree>
    <p:extLst>
      <p:ext uri="{BB962C8B-B14F-4D97-AF65-F5344CB8AC3E}">
        <p14:creationId xmlns:p14="http://schemas.microsoft.com/office/powerpoint/2010/main" val="1600616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Content 4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199"/>
            <a:ext cx="7219312" cy="588351"/>
          </a:xfrm>
        </p:spPr>
        <p:txBody>
          <a:bodyPr/>
          <a:lstStyle>
            <a:lvl1pPr>
              <a:lnSpc>
                <a:spcPct val="90000"/>
              </a:lnSpc>
              <a:defRPr sz="2400"/>
            </a:lvl1pPr>
          </a:lstStyle>
          <a:p>
            <a:r>
              <a:rPr lang="en-GB" noProof="0"/>
              <a:t>Click to add a headline of maximum two lines</a:t>
            </a:r>
          </a:p>
        </p:txBody>
      </p:sp>
      <p:sp>
        <p:nvSpPr>
          <p:cNvPr id="7" name="Text Placeholder 6">
            <a:extLst>
              <a:ext uri="{FF2B5EF4-FFF2-40B4-BE49-F238E27FC236}">
                <a16:creationId xmlns:a16="http://schemas.microsoft.com/office/drawing/2014/main" id="{62E3BD9B-2D36-1F0F-62AD-C9DE259A2018}"/>
              </a:ext>
            </a:extLst>
          </p:cNvPr>
          <p:cNvSpPr>
            <a:spLocks noGrp="1"/>
          </p:cNvSpPr>
          <p:nvPr>
            <p:ph type="body" sz="quarter" idx="18" hasCustomPrompt="1"/>
          </p:nvPr>
        </p:nvSpPr>
        <p:spPr>
          <a:xfrm>
            <a:off x="234000" y="1476000"/>
            <a:ext cx="2080575" cy="369332"/>
          </a:xfrm>
        </p:spPr>
        <p:txBody>
          <a:bodyPr rIns="0" anchor="t">
            <a:spAutoFit/>
          </a:bodyPr>
          <a:lstStyle>
            <a:lvl1pPr marL="0" indent="0">
              <a:buNone/>
              <a:defRPr sz="1200" b="1"/>
            </a:lvl1pPr>
          </a:lstStyle>
          <a:p>
            <a:pPr lvl="0"/>
            <a:r>
              <a:rPr lang="en-GB" noProof="0" dirty="0"/>
              <a:t>Click to add a short headline of maximum two lines</a:t>
            </a:r>
          </a:p>
        </p:txBody>
      </p:sp>
      <p:sp>
        <p:nvSpPr>
          <p:cNvPr id="10" name="Text Placeholder 6">
            <a:extLst>
              <a:ext uri="{FF2B5EF4-FFF2-40B4-BE49-F238E27FC236}">
                <a16:creationId xmlns:a16="http://schemas.microsoft.com/office/drawing/2014/main" id="{98BC6C73-9E48-557D-84DB-1088479255D4}"/>
              </a:ext>
            </a:extLst>
          </p:cNvPr>
          <p:cNvSpPr>
            <a:spLocks noGrp="1"/>
          </p:cNvSpPr>
          <p:nvPr>
            <p:ph type="body" sz="quarter" idx="20" hasCustomPrompt="1"/>
          </p:nvPr>
        </p:nvSpPr>
        <p:spPr>
          <a:xfrm>
            <a:off x="234000" y="1882800"/>
            <a:ext cx="208057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6">
            <a:extLst>
              <a:ext uri="{FF2B5EF4-FFF2-40B4-BE49-F238E27FC236}">
                <a16:creationId xmlns:a16="http://schemas.microsoft.com/office/drawing/2014/main" id="{86C73967-1128-0607-6685-22DB19EEECCB}"/>
              </a:ext>
            </a:extLst>
          </p:cNvPr>
          <p:cNvSpPr>
            <a:spLocks noGrp="1"/>
          </p:cNvSpPr>
          <p:nvPr>
            <p:ph type="body" sz="quarter" idx="21" hasCustomPrompt="1"/>
          </p:nvPr>
        </p:nvSpPr>
        <p:spPr>
          <a:xfrm>
            <a:off x="2425701" y="1476000"/>
            <a:ext cx="2080575" cy="369332"/>
          </a:xfrm>
        </p:spPr>
        <p:txBody>
          <a:bodyPr rIns="0" anchor="t">
            <a:spAutoFit/>
          </a:bodyPr>
          <a:lstStyle>
            <a:lvl1pPr marL="0" indent="0">
              <a:buNone/>
              <a:defRPr sz="1200" b="1"/>
            </a:lvl1pPr>
          </a:lstStyle>
          <a:p>
            <a:pPr lvl="0"/>
            <a:r>
              <a:rPr lang="en-GB" noProof="0" dirty="0"/>
              <a:t>Click to add a short headline of maximum two lines</a:t>
            </a:r>
          </a:p>
        </p:txBody>
      </p:sp>
      <p:sp>
        <p:nvSpPr>
          <p:cNvPr id="12" name="Text Placeholder 6">
            <a:extLst>
              <a:ext uri="{FF2B5EF4-FFF2-40B4-BE49-F238E27FC236}">
                <a16:creationId xmlns:a16="http://schemas.microsoft.com/office/drawing/2014/main" id="{0357E3D7-9732-7923-2576-804DC4819AAD}"/>
              </a:ext>
            </a:extLst>
          </p:cNvPr>
          <p:cNvSpPr>
            <a:spLocks noGrp="1"/>
          </p:cNvSpPr>
          <p:nvPr>
            <p:ph type="body" sz="quarter" idx="29" hasCustomPrompt="1"/>
          </p:nvPr>
        </p:nvSpPr>
        <p:spPr>
          <a:xfrm>
            <a:off x="2425701" y="1882800"/>
            <a:ext cx="208057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E7912C82-E92C-1C6F-278C-CE0E59D1A402}"/>
              </a:ext>
            </a:extLst>
          </p:cNvPr>
          <p:cNvSpPr>
            <a:spLocks noGrp="1"/>
          </p:cNvSpPr>
          <p:nvPr>
            <p:ph type="body" sz="quarter" idx="23" hasCustomPrompt="1"/>
          </p:nvPr>
        </p:nvSpPr>
        <p:spPr>
          <a:xfrm>
            <a:off x="4633410" y="1476000"/>
            <a:ext cx="2080575" cy="369332"/>
          </a:xfrm>
        </p:spPr>
        <p:txBody>
          <a:bodyPr rIns="0" anchor="t">
            <a:spAutoFit/>
          </a:bodyPr>
          <a:lstStyle>
            <a:lvl1pPr marL="0" indent="0">
              <a:buNone/>
              <a:defRPr sz="1200" b="1"/>
            </a:lvl1pPr>
          </a:lstStyle>
          <a:p>
            <a:pPr lvl="0"/>
            <a:r>
              <a:rPr lang="en-GB" noProof="0" dirty="0"/>
              <a:t>Click to add a short headline of maximum two lines</a:t>
            </a:r>
          </a:p>
        </p:txBody>
      </p:sp>
      <p:sp>
        <p:nvSpPr>
          <p:cNvPr id="13" name="Text Placeholder 6">
            <a:extLst>
              <a:ext uri="{FF2B5EF4-FFF2-40B4-BE49-F238E27FC236}">
                <a16:creationId xmlns:a16="http://schemas.microsoft.com/office/drawing/2014/main" id="{DC021538-6760-7C2E-9C1C-84AE33EE022A}"/>
              </a:ext>
            </a:extLst>
          </p:cNvPr>
          <p:cNvSpPr>
            <a:spLocks noGrp="1"/>
          </p:cNvSpPr>
          <p:nvPr>
            <p:ph type="body" sz="quarter" idx="30" hasCustomPrompt="1"/>
          </p:nvPr>
        </p:nvSpPr>
        <p:spPr>
          <a:xfrm>
            <a:off x="4633410" y="1882800"/>
            <a:ext cx="208057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6">
            <a:extLst>
              <a:ext uri="{FF2B5EF4-FFF2-40B4-BE49-F238E27FC236}">
                <a16:creationId xmlns:a16="http://schemas.microsoft.com/office/drawing/2014/main" id="{D5880CD4-5AC7-C619-A465-005DD368E0A2}"/>
              </a:ext>
            </a:extLst>
          </p:cNvPr>
          <p:cNvSpPr>
            <a:spLocks noGrp="1"/>
          </p:cNvSpPr>
          <p:nvPr>
            <p:ph type="body" sz="quarter" idx="32" hasCustomPrompt="1"/>
          </p:nvPr>
        </p:nvSpPr>
        <p:spPr>
          <a:xfrm>
            <a:off x="6829426" y="1476000"/>
            <a:ext cx="2080575" cy="369332"/>
          </a:xfrm>
        </p:spPr>
        <p:txBody>
          <a:bodyPr rIns="0" anchor="t">
            <a:spAutoFit/>
          </a:bodyPr>
          <a:lstStyle>
            <a:lvl1pPr marL="0" indent="0">
              <a:buNone/>
              <a:defRPr sz="1200" b="1"/>
            </a:lvl1pPr>
          </a:lstStyle>
          <a:p>
            <a:pPr lvl="0"/>
            <a:r>
              <a:rPr lang="en-GB" noProof="0" dirty="0"/>
              <a:t>Click to add a short headline of maximum two lines</a:t>
            </a:r>
          </a:p>
        </p:txBody>
      </p:sp>
      <p:sp>
        <p:nvSpPr>
          <p:cNvPr id="14" name="Text Placeholder 6">
            <a:extLst>
              <a:ext uri="{FF2B5EF4-FFF2-40B4-BE49-F238E27FC236}">
                <a16:creationId xmlns:a16="http://schemas.microsoft.com/office/drawing/2014/main" id="{0A3FBFAE-37BD-AF05-D159-B43BE1229A88}"/>
              </a:ext>
            </a:extLst>
          </p:cNvPr>
          <p:cNvSpPr>
            <a:spLocks noGrp="1"/>
          </p:cNvSpPr>
          <p:nvPr>
            <p:ph type="body" sz="quarter" idx="31" hasCustomPrompt="1"/>
          </p:nvPr>
        </p:nvSpPr>
        <p:spPr>
          <a:xfrm>
            <a:off x="6829426" y="1882800"/>
            <a:ext cx="2080575" cy="2795563"/>
          </a:xfrm>
        </p:spPr>
        <p:txBody>
          <a:bodyPr tIns="72000" rIns="180000" anchor="t">
            <a:noAutofit/>
          </a:bodyPr>
          <a:lstStyle>
            <a:lvl1pPr marL="138113" indent="-138113">
              <a:tabLst/>
              <a:defRPr sz="1200"/>
            </a:lvl1pPr>
            <a:lvl2pPr marL="271463" indent="-136800">
              <a:tabLst/>
              <a:defRPr sz="1000"/>
            </a:lvl2pPr>
            <a:lvl3pPr marL="404813" indent="-133350">
              <a:tabLst/>
              <a:defRPr sz="900"/>
            </a:lvl3pPr>
            <a:lvl4pPr marL="538163" indent="-136800">
              <a:tabLst/>
              <a:defRPr sz="900"/>
            </a:lvl4pPr>
            <a:lvl5pPr marL="669925" indent="-136800">
              <a:tabLst/>
              <a:defRPr sz="8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44FA221F-B783-A146-982A-7611D5D9CEB8}"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8" name="Freeform 7">
            <a:extLst>
              <a:ext uri="{FF2B5EF4-FFF2-40B4-BE49-F238E27FC236}">
                <a16:creationId xmlns:a16="http://schemas.microsoft.com/office/drawing/2014/main" id="{2669AE83-89D9-B2EC-CEB3-9230DA5AC208}"/>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1479517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2 Pictures ">
    <p:bg>
      <p:bgPr>
        <a:solidFill>
          <a:schemeClr val="bg2"/>
        </a:solidFill>
        <a:effectLst/>
      </p:bgPr>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AED47922-2387-F938-3D2E-6553856188F8}"/>
              </a:ext>
            </a:extLst>
          </p:cNvPr>
          <p:cNvSpPr>
            <a:spLocks noGrp="1"/>
          </p:cNvSpPr>
          <p:nvPr>
            <p:ph type="body" sz="quarter" idx="32" hasCustomPrompt="1"/>
          </p:nvPr>
        </p:nvSpPr>
        <p:spPr>
          <a:xfrm>
            <a:off x="6105600" y="3196800"/>
            <a:ext cx="28080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8" name="Text Placeholder 7">
            <a:extLst>
              <a:ext uri="{FF2B5EF4-FFF2-40B4-BE49-F238E27FC236}">
                <a16:creationId xmlns:a16="http://schemas.microsoft.com/office/drawing/2014/main" id="{75AD5CDF-F397-971A-96FB-F1EF1E7C6937}"/>
              </a:ext>
            </a:extLst>
          </p:cNvPr>
          <p:cNvSpPr>
            <a:spLocks noGrp="1"/>
          </p:cNvSpPr>
          <p:nvPr>
            <p:ph type="body" sz="quarter" idx="31" hasCustomPrompt="1"/>
          </p:nvPr>
        </p:nvSpPr>
        <p:spPr>
          <a:xfrm>
            <a:off x="3171600" y="3196800"/>
            <a:ext cx="28080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18" name="Text Placeholder 6">
            <a:extLst>
              <a:ext uri="{FF2B5EF4-FFF2-40B4-BE49-F238E27FC236}">
                <a16:creationId xmlns:a16="http://schemas.microsoft.com/office/drawing/2014/main" id="{7C13CB69-A129-352E-1CB2-50B1FEC0011D}"/>
              </a:ext>
            </a:extLst>
          </p:cNvPr>
          <p:cNvSpPr>
            <a:spLocks noGrp="1"/>
          </p:cNvSpPr>
          <p:nvPr>
            <p:ph type="body" sz="quarter" idx="24" hasCustomPrompt="1"/>
          </p:nvPr>
        </p:nvSpPr>
        <p:spPr>
          <a:xfrm>
            <a:off x="3171600" y="3229879"/>
            <a:ext cx="28080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dirty="0"/>
              <a:t>Click to add a short headline</a:t>
            </a:r>
          </a:p>
        </p:txBody>
      </p:sp>
      <p:sp>
        <p:nvSpPr>
          <p:cNvPr id="22" name="Text Placeholder 6">
            <a:extLst>
              <a:ext uri="{FF2B5EF4-FFF2-40B4-BE49-F238E27FC236}">
                <a16:creationId xmlns:a16="http://schemas.microsoft.com/office/drawing/2014/main" id="{F691F6A9-B35E-389D-D62D-691BB9C96839}"/>
              </a:ext>
            </a:extLst>
          </p:cNvPr>
          <p:cNvSpPr>
            <a:spLocks noGrp="1"/>
          </p:cNvSpPr>
          <p:nvPr>
            <p:ph type="body" sz="quarter" idx="28" hasCustomPrompt="1"/>
          </p:nvPr>
        </p:nvSpPr>
        <p:spPr>
          <a:xfrm>
            <a:off x="3171600" y="3623142"/>
            <a:ext cx="2808000" cy="1055220"/>
          </a:xfrm>
          <a:noFill/>
        </p:spPr>
        <p:txBody>
          <a:bodyPr lIns="108000" r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6">
            <a:extLst>
              <a:ext uri="{FF2B5EF4-FFF2-40B4-BE49-F238E27FC236}">
                <a16:creationId xmlns:a16="http://schemas.microsoft.com/office/drawing/2014/main" id="{82F7C808-EA27-80B7-43A6-A9DC08D686A9}"/>
              </a:ext>
            </a:extLst>
          </p:cNvPr>
          <p:cNvSpPr>
            <a:spLocks noGrp="1"/>
          </p:cNvSpPr>
          <p:nvPr>
            <p:ph type="body" sz="quarter" idx="26" hasCustomPrompt="1"/>
          </p:nvPr>
        </p:nvSpPr>
        <p:spPr>
          <a:xfrm>
            <a:off x="6105600" y="3229880"/>
            <a:ext cx="28080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dirty="0"/>
              <a:t>Click to add a short headline</a:t>
            </a:r>
          </a:p>
        </p:txBody>
      </p:sp>
      <p:sp>
        <p:nvSpPr>
          <p:cNvPr id="23" name="Text Placeholder 6">
            <a:extLst>
              <a:ext uri="{FF2B5EF4-FFF2-40B4-BE49-F238E27FC236}">
                <a16:creationId xmlns:a16="http://schemas.microsoft.com/office/drawing/2014/main" id="{AFFA8ABF-8C33-2306-EFD9-C1AC226F2EEB}"/>
              </a:ext>
            </a:extLst>
          </p:cNvPr>
          <p:cNvSpPr>
            <a:spLocks noGrp="1"/>
          </p:cNvSpPr>
          <p:nvPr>
            <p:ph type="body" sz="quarter" idx="29" hasCustomPrompt="1"/>
          </p:nvPr>
        </p:nvSpPr>
        <p:spPr>
          <a:xfrm>
            <a:off x="6105600" y="3623142"/>
            <a:ext cx="2808000" cy="1055220"/>
          </a:xfrm>
          <a:noFill/>
        </p:spPr>
        <p:txBody>
          <a:bodyPr lIns="108000" r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Picture Placeholder 6">
            <a:extLst>
              <a:ext uri="{FF2B5EF4-FFF2-40B4-BE49-F238E27FC236}">
                <a16:creationId xmlns:a16="http://schemas.microsoft.com/office/drawing/2014/main" id="{36F84738-1E1B-8134-58BA-1326730C0F34}"/>
              </a:ext>
            </a:extLst>
          </p:cNvPr>
          <p:cNvSpPr>
            <a:spLocks noGrp="1"/>
          </p:cNvSpPr>
          <p:nvPr>
            <p:ph type="pic" sz="quarter" idx="15" hasCustomPrompt="1"/>
          </p:nvPr>
        </p:nvSpPr>
        <p:spPr>
          <a:xfrm>
            <a:off x="3171600" y="635000"/>
            <a:ext cx="2808000" cy="2561575"/>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7" name="Picture Placeholder 6">
            <a:extLst>
              <a:ext uri="{FF2B5EF4-FFF2-40B4-BE49-F238E27FC236}">
                <a16:creationId xmlns:a16="http://schemas.microsoft.com/office/drawing/2014/main" id="{C031469C-07C0-A543-3B6B-970AA70A3CFB}"/>
              </a:ext>
            </a:extLst>
          </p:cNvPr>
          <p:cNvSpPr>
            <a:spLocks noGrp="1"/>
          </p:cNvSpPr>
          <p:nvPr>
            <p:ph type="pic" sz="quarter" idx="13" hasCustomPrompt="1"/>
          </p:nvPr>
        </p:nvSpPr>
        <p:spPr>
          <a:xfrm>
            <a:off x="6105600" y="634626"/>
            <a:ext cx="2808000" cy="2561575"/>
          </a:xfrm>
          <a:solidFill>
            <a:srgbClr val="DADADA"/>
          </a:solidFill>
        </p:spPr>
        <p:txBody>
          <a:bodyPr/>
          <a:lstStyle>
            <a:lvl1pPr marL="0" indent="0" algn="ctr">
              <a:buNone/>
              <a:defRPr sz="1000"/>
            </a:lvl1pPr>
          </a:lstStyle>
          <a:p>
            <a:r>
              <a:rPr lang="en-GB" noProof="0" dirty="0"/>
              <a:t>Click the icon to insert a picture</a:t>
            </a:r>
          </a:p>
          <a:p>
            <a:endParaRPr lang="en-GB" noProof="0" dirty="0"/>
          </a:p>
          <a:p>
            <a:endParaRPr lang="en-GB" noProof="0" dirty="0"/>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87FADF5-F436-9144-A8DC-13AEC9E0C3E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4" name="Freeform 23">
            <a:extLst>
              <a:ext uri="{FF2B5EF4-FFF2-40B4-BE49-F238E27FC236}">
                <a16:creationId xmlns:a16="http://schemas.microsoft.com/office/drawing/2014/main" id="{8753D3AF-9F37-6BC0-0153-CC7D46D5648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9">
            <a:extLst>
              <a:ext uri="{FF2B5EF4-FFF2-40B4-BE49-F238E27FC236}">
                <a16:creationId xmlns:a16="http://schemas.microsoft.com/office/drawing/2014/main" id="{FDAFD02D-C5DA-422E-3D32-57E4DA603DE6}"/>
              </a:ext>
            </a:extLst>
          </p:cNvPr>
          <p:cNvSpPr>
            <a:spLocks noGrp="1"/>
          </p:cNvSpPr>
          <p:nvPr>
            <p:ph type="body" sz="quarter" idx="30" hasCustomPrompt="1"/>
          </p:nvPr>
        </p:nvSpPr>
        <p:spPr>
          <a:xfrm>
            <a:off x="234003" y="637200"/>
            <a:ext cx="2815586" cy="2077423"/>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four lines</a:t>
            </a:r>
          </a:p>
          <a:p>
            <a:pPr lvl="1"/>
            <a:r>
              <a:rPr lang="en-GB" noProof="0" dirty="0"/>
              <a:t>Sub header</a:t>
            </a:r>
          </a:p>
        </p:txBody>
      </p:sp>
    </p:spTree>
    <p:extLst>
      <p:ext uri="{BB962C8B-B14F-4D97-AF65-F5344CB8AC3E}">
        <p14:creationId xmlns:p14="http://schemas.microsoft.com/office/powerpoint/2010/main" val="2499391861"/>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4 Pictures ">
    <p:bg>
      <p:bgPr>
        <a:solidFill>
          <a:schemeClr val="bg2"/>
        </a:solid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4012613C-AA85-C23B-91E2-87750ECFCC43}"/>
              </a:ext>
            </a:extLst>
          </p:cNvPr>
          <p:cNvSpPr>
            <a:spLocks noGrp="1"/>
          </p:cNvSpPr>
          <p:nvPr>
            <p:ph type="body" sz="quarter" idx="30" hasCustomPrompt="1"/>
          </p:nvPr>
        </p:nvSpPr>
        <p:spPr>
          <a:xfrm>
            <a:off x="234000" y="3196800"/>
            <a:ext cx="20844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26" name="Text Placeholder 24">
            <a:extLst>
              <a:ext uri="{FF2B5EF4-FFF2-40B4-BE49-F238E27FC236}">
                <a16:creationId xmlns:a16="http://schemas.microsoft.com/office/drawing/2014/main" id="{930054A0-1A06-0C89-F1B9-9F0B60B8DAF6}"/>
              </a:ext>
            </a:extLst>
          </p:cNvPr>
          <p:cNvSpPr>
            <a:spLocks noGrp="1"/>
          </p:cNvSpPr>
          <p:nvPr>
            <p:ph type="body" sz="quarter" idx="31" hasCustomPrompt="1"/>
          </p:nvPr>
        </p:nvSpPr>
        <p:spPr>
          <a:xfrm>
            <a:off x="2432475" y="3196800"/>
            <a:ext cx="20844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27" name="Text Placeholder 24">
            <a:extLst>
              <a:ext uri="{FF2B5EF4-FFF2-40B4-BE49-F238E27FC236}">
                <a16:creationId xmlns:a16="http://schemas.microsoft.com/office/drawing/2014/main" id="{4D99DF0F-DADF-F5D8-A345-291B8DED8857}"/>
              </a:ext>
            </a:extLst>
          </p:cNvPr>
          <p:cNvSpPr>
            <a:spLocks noGrp="1"/>
          </p:cNvSpPr>
          <p:nvPr>
            <p:ph type="body" sz="quarter" idx="32" hasCustomPrompt="1"/>
          </p:nvPr>
        </p:nvSpPr>
        <p:spPr>
          <a:xfrm>
            <a:off x="4633200" y="3196800"/>
            <a:ext cx="20844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28" name="Text Placeholder 24">
            <a:extLst>
              <a:ext uri="{FF2B5EF4-FFF2-40B4-BE49-F238E27FC236}">
                <a16:creationId xmlns:a16="http://schemas.microsoft.com/office/drawing/2014/main" id="{C5FF8962-E35C-4A94-4F6E-EE1749BE00FF}"/>
              </a:ext>
            </a:extLst>
          </p:cNvPr>
          <p:cNvSpPr>
            <a:spLocks noGrp="1"/>
          </p:cNvSpPr>
          <p:nvPr>
            <p:ph type="body" sz="quarter" idx="33" hasCustomPrompt="1"/>
          </p:nvPr>
        </p:nvSpPr>
        <p:spPr>
          <a:xfrm>
            <a:off x="6829425" y="3196800"/>
            <a:ext cx="20844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7219312" cy="588097"/>
          </a:xfrm>
        </p:spPr>
        <p:txBody>
          <a:bodyPr/>
          <a:lstStyle>
            <a:lvl1pPr>
              <a:lnSpc>
                <a:spcPct val="90000"/>
              </a:lnSpc>
              <a:defRPr sz="2400"/>
            </a:lvl1pPr>
          </a:lstStyle>
          <a:p>
            <a:r>
              <a:rPr lang="en-GB" noProof="0"/>
              <a:t>Click to add a headline of maximum two lines</a:t>
            </a:r>
          </a:p>
        </p:txBody>
      </p:sp>
      <p:sp>
        <p:nvSpPr>
          <p:cNvPr id="14" name="Text Placeholder 6">
            <a:extLst>
              <a:ext uri="{FF2B5EF4-FFF2-40B4-BE49-F238E27FC236}">
                <a16:creationId xmlns:a16="http://schemas.microsoft.com/office/drawing/2014/main" id="{1BF9B435-BBC8-E946-6607-CAA568D7AFFD}"/>
              </a:ext>
            </a:extLst>
          </p:cNvPr>
          <p:cNvSpPr>
            <a:spLocks noGrp="1"/>
          </p:cNvSpPr>
          <p:nvPr>
            <p:ph type="body" sz="quarter" idx="20" hasCustomPrompt="1"/>
          </p:nvPr>
        </p:nvSpPr>
        <p:spPr>
          <a:xfrm>
            <a:off x="233364" y="3229880"/>
            <a:ext cx="2084388"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11" name="Text Placeholder 6">
            <a:extLst>
              <a:ext uri="{FF2B5EF4-FFF2-40B4-BE49-F238E27FC236}">
                <a16:creationId xmlns:a16="http://schemas.microsoft.com/office/drawing/2014/main" id="{E19E3F04-0760-E1FA-A240-B93B7590B8CC}"/>
              </a:ext>
            </a:extLst>
          </p:cNvPr>
          <p:cNvSpPr>
            <a:spLocks noGrp="1"/>
          </p:cNvSpPr>
          <p:nvPr>
            <p:ph type="body" sz="quarter" idx="16" hasCustomPrompt="1"/>
          </p:nvPr>
        </p:nvSpPr>
        <p:spPr>
          <a:xfrm>
            <a:off x="233364" y="3621601"/>
            <a:ext cx="2084388"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64BDCBB9-6029-77C9-65F8-494B9D6CF44C}"/>
              </a:ext>
            </a:extLst>
          </p:cNvPr>
          <p:cNvSpPr>
            <a:spLocks noGrp="1"/>
          </p:cNvSpPr>
          <p:nvPr>
            <p:ph type="body" sz="quarter" idx="22" hasCustomPrompt="1"/>
          </p:nvPr>
        </p:nvSpPr>
        <p:spPr>
          <a:xfrm>
            <a:off x="2432475" y="3229880"/>
            <a:ext cx="2084388"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1" name="Text Placeholder 6">
            <a:extLst>
              <a:ext uri="{FF2B5EF4-FFF2-40B4-BE49-F238E27FC236}">
                <a16:creationId xmlns:a16="http://schemas.microsoft.com/office/drawing/2014/main" id="{CBF721EF-B3B5-C7B6-10E3-46092DC39B3D}"/>
              </a:ext>
            </a:extLst>
          </p:cNvPr>
          <p:cNvSpPr>
            <a:spLocks noGrp="1"/>
          </p:cNvSpPr>
          <p:nvPr>
            <p:ph type="body" sz="quarter" idx="27" hasCustomPrompt="1"/>
          </p:nvPr>
        </p:nvSpPr>
        <p:spPr>
          <a:xfrm>
            <a:off x="2432475" y="3621601"/>
            <a:ext cx="2084388"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6">
            <a:extLst>
              <a:ext uri="{FF2B5EF4-FFF2-40B4-BE49-F238E27FC236}">
                <a16:creationId xmlns:a16="http://schemas.microsoft.com/office/drawing/2014/main" id="{7C13CB69-A129-352E-1CB2-50B1FEC0011D}"/>
              </a:ext>
            </a:extLst>
          </p:cNvPr>
          <p:cNvSpPr>
            <a:spLocks noGrp="1"/>
          </p:cNvSpPr>
          <p:nvPr>
            <p:ph type="body" sz="quarter" idx="24" hasCustomPrompt="1"/>
          </p:nvPr>
        </p:nvSpPr>
        <p:spPr>
          <a:xfrm>
            <a:off x="4633200" y="3229880"/>
            <a:ext cx="2084388"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2" name="Text Placeholder 6">
            <a:extLst>
              <a:ext uri="{FF2B5EF4-FFF2-40B4-BE49-F238E27FC236}">
                <a16:creationId xmlns:a16="http://schemas.microsoft.com/office/drawing/2014/main" id="{F691F6A9-B35E-389D-D62D-691BB9C96839}"/>
              </a:ext>
            </a:extLst>
          </p:cNvPr>
          <p:cNvSpPr>
            <a:spLocks noGrp="1"/>
          </p:cNvSpPr>
          <p:nvPr>
            <p:ph type="body" sz="quarter" idx="28" hasCustomPrompt="1"/>
          </p:nvPr>
        </p:nvSpPr>
        <p:spPr>
          <a:xfrm>
            <a:off x="4633200" y="3621601"/>
            <a:ext cx="2084388" cy="1058400"/>
          </a:xfrm>
          <a:noFill/>
        </p:spPr>
        <p:txBody>
          <a:bodyPr lIns="108000" r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6">
            <a:extLst>
              <a:ext uri="{FF2B5EF4-FFF2-40B4-BE49-F238E27FC236}">
                <a16:creationId xmlns:a16="http://schemas.microsoft.com/office/drawing/2014/main" id="{82F7C808-EA27-80B7-43A6-A9DC08D686A9}"/>
              </a:ext>
            </a:extLst>
          </p:cNvPr>
          <p:cNvSpPr>
            <a:spLocks noGrp="1"/>
          </p:cNvSpPr>
          <p:nvPr>
            <p:ph type="body" sz="quarter" idx="26" hasCustomPrompt="1"/>
          </p:nvPr>
        </p:nvSpPr>
        <p:spPr>
          <a:xfrm>
            <a:off x="6829425" y="3229880"/>
            <a:ext cx="2084388"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3" name="Text Placeholder 6">
            <a:extLst>
              <a:ext uri="{FF2B5EF4-FFF2-40B4-BE49-F238E27FC236}">
                <a16:creationId xmlns:a16="http://schemas.microsoft.com/office/drawing/2014/main" id="{AFFA8ABF-8C33-2306-EFD9-C1AC226F2EEB}"/>
              </a:ext>
            </a:extLst>
          </p:cNvPr>
          <p:cNvSpPr>
            <a:spLocks noGrp="1"/>
          </p:cNvSpPr>
          <p:nvPr>
            <p:ph type="body" sz="quarter" idx="29" hasCustomPrompt="1"/>
          </p:nvPr>
        </p:nvSpPr>
        <p:spPr>
          <a:xfrm>
            <a:off x="6829425" y="3621601"/>
            <a:ext cx="2084388" cy="1058400"/>
          </a:xfrm>
          <a:noFill/>
        </p:spPr>
        <p:txBody>
          <a:bodyPr lIns="108000" r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Picture Placeholder 6">
            <a:extLst>
              <a:ext uri="{FF2B5EF4-FFF2-40B4-BE49-F238E27FC236}">
                <a16:creationId xmlns:a16="http://schemas.microsoft.com/office/drawing/2014/main" id="{806E6FE1-1808-615C-4EFA-D3BCD4D4BE8E}"/>
              </a:ext>
            </a:extLst>
          </p:cNvPr>
          <p:cNvSpPr>
            <a:spLocks noGrp="1"/>
          </p:cNvSpPr>
          <p:nvPr>
            <p:ph type="pic" sz="quarter" idx="18" hasCustomPrompt="1"/>
          </p:nvPr>
        </p:nvSpPr>
        <p:spPr>
          <a:xfrm>
            <a:off x="234000" y="1475401"/>
            <a:ext cx="2084388"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13" name="Picture Placeholder 6">
            <a:extLst>
              <a:ext uri="{FF2B5EF4-FFF2-40B4-BE49-F238E27FC236}">
                <a16:creationId xmlns:a16="http://schemas.microsoft.com/office/drawing/2014/main" id="{45344456-DDDB-DE3F-B75E-F3B2B97B5A0F}"/>
              </a:ext>
            </a:extLst>
          </p:cNvPr>
          <p:cNvSpPr>
            <a:spLocks noGrp="1"/>
          </p:cNvSpPr>
          <p:nvPr>
            <p:ph type="pic" sz="quarter" idx="19" hasCustomPrompt="1"/>
          </p:nvPr>
        </p:nvSpPr>
        <p:spPr>
          <a:xfrm>
            <a:off x="2432475" y="1475401"/>
            <a:ext cx="2084388"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9" name="Picture Placeholder 6">
            <a:extLst>
              <a:ext uri="{FF2B5EF4-FFF2-40B4-BE49-F238E27FC236}">
                <a16:creationId xmlns:a16="http://schemas.microsoft.com/office/drawing/2014/main" id="{36F84738-1E1B-8134-58BA-1326730C0F34}"/>
              </a:ext>
            </a:extLst>
          </p:cNvPr>
          <p:cNvSpPr>
            <a:spLocks noGrp="1"/>
          </p:cNvSpPr>
          <p:nvPr>
            <p:ph type="pic" sz="quarter" idx="15" hasCustomPrompt="1"/>
          </p:nvPr>
        </p:nvSpPr>
        <p:spPr>
          <a:xfrm>
            <a:off x="4633200" y="1475401"/>
            <a:ext cx="2084388"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7" name="Picture Placeholder 6">
            <a:extLst>
              <a:ext uri="{FF2B5EF4-FFF2-40B4-BE49-F238E27FC236}">
                <a16:creationId xmlns:a16="http://schemas.microsoft.com/office/drawing/2014/main" id="{C031469C-07C0-A543-3B6B-970AA70A3CFB}"/>
              </a:ext>
            </a:extLst>
          </p:cNvPr>
          <p:cNvSpPr>
            <a:spLocks noGrp="1"/>
          </p:cNvSpPr>
          <p:nvPr>
            <p:ph type="pic" sz="quarter" idx="13" hasCustomPrompt="1"/>
          </p:nvPr>
        </p:nvSpPr>
        <p:spPr>
          <a:xfrm>
            <a:off x="6829425" y="1475401"/>
            <a:ext cx="2084388"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87FADF5-F436-9144-A8DC-13AEC9E0C3E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4" name="Freeform 23">
            <a:extLst>
              <a:ext uri="{FF2B5EF4-FFF2-40B4-BE49-F238E27FC236}">
                <a16:creationId xmlns:a16="http://schemas.microsoft.com/office/drawing/2014/main" id="{8753D3AF-9F37-6BC0-0153-CC7D46D5648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97499554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6 Pictures ">
    <p:bg>
      <p:bgPr>
        <a:solidFill>
          <a:schemeClr val="bg2"/>
        </a:solidFill>
        <a:effectLst/>
      </p:bgPr>
    </p:bg>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173D1C3F-8342-6DAD-FE5A-DF2BC41E768C}"/>
              </a:ext>
            </a:extLst>
          </p:cNvPr>
          <p:cNvSpPr>
            <a:spLocks noGrp="1"/>
          </p:cNvSpPr>
          <p:nvPr>
            <p:ph type="body" sz="quarter" idx="36" hasCustomPrompt="1"/>
          </p:nvPr>
        </p:nvSpPr>
        <p:spPr>
          <a:xfrm>
            <a:off x="234000"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7" name="Text Placeholder 24">
            <a:extLst>
              <a:ext uri="{FF2B5EF4-FFF2-40B4-BE49-F238E27FC236}">
                <a16:creationId xmlns:a16="http://schemas.microsoft.com/office/drawing/2014/main" id="{8B4E85C5-3788-7805-1180-7A057E020F09}"/>
              </a:ext>
            </a:extLst>
          </p:cNvPr>
          <p:cNvSpPr>
            <a:spLocks noGrp="1"/>
          </p:cNvSpPr>
          <p:nvPr>
            <p:ph type="body" sz="quarter" idx="37" hasCustomPrompt="1"/>
          </p:nvPr>
        </p:nvSpPr>
        <p:spPr>
          <a:xfrm>
            <a:off x="1697235"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8" name="Text Placeholder 24">
            <a:extLst>
              <a:ext uri="{FF2B5EF4-FFF2-40B4-BE49-F238E27FC236}">
                <a16:creationId xmlns:a16="http://schemas.microsoft.com/office/drawing/2014/main" id="{EE75E866-5439-6E80-680F-A14C4E0E7EEA}"/>
              </a:ext>
            </a:extLst>
          </p:cNvPr>
          <p:cNvSpPr>
            <a:spLocks noGrp="1"/>
          </p:cNvSpPr>
          <p:nvPr>
            <p:ph type="body" sz="quarter" idx="38" hasCustomPrompt="1"/>
          </p:nvPr>
        </p:nvSpPr>
        <p:spPr>
          <a:xfrm>
            <a:off x="3163745"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9" name="Text Placeholder 24">
            <a:extLst>
              <a:ext uri="{FF2B5EF4-FFF2-40B4-BE49-F238E27FC236}">
                <a16:creationId xmlns:a16="http://schemas.microsoft.com/office/drawing/2014/main" id="{2EA2E615-3D73-1E85-8F9C-DA1B93143582}"/>
              </a:ext>
            </a:extLst>
          </p:cNvPr>
          <p:cNvSpPr>
            <a:spLocks noGrp="1"/>
          </p:cNvSpPr>
          <p:nvPr>
            <p:ph type="body" sz="quarter" idx="39" hasCustomPrompt="1"/>
          </p:nvPr>
        </p:nvSpPr>
        <p:spPr>
          <a:xfrm>
            <a:off x="4630255"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11" name="Text Placeholder 24">
            <a:extLst>
              <a:ext uri="{FF2B5EF4-FFF2-40B4-BE49-F238E27FC236}">
                <a16:creationId xmlns:a16="http://schemas.microsoft.com/office/drawing/2014/main" id="{4CD84EEF-2293-036E-7266-5191850548CC}"/>
              </a:ext>
            </a:extLst>
          </p:cNvPr>
          <p:cNvSpPr>
            <a:spLocks noGrp="1"/>
          </p:cNvSpPr>
          <p:nvPr>
            <p:ph type="body" sz="quarter" idx="40" hasCustomPrompt="1"/>
          </p:nvPr>
        </p:nvSpPr>
        <p:spPr>
          <a:xfrm>
            <a:off x="6096765"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13" name="Text Placeholder 24">
            <a:extLst>
              <a:ext uri="{FF2B5EF4-FFF2-40B4-BE49-F238E27FC236}">
                <a16:creationId xmlns:a16="http://schemas.microsoft.com/office/drawing/2014/main" id="{3671F399-ED53-AE43-C13B-34BC8A758D7E}"/>
              </a:ext>
            </a:extLst>
          </p:cNvPr>
          <p:cNvSpPr>
            <a:spLocks noGrp="1"/>
          </p:cNvSpPr>
          <p:nvPr>
            <p:ph type="body" sz="quarter" idx="41" hasCustomPrompt="1"/>
          </p:nvPr>
        </p:nvSpPr>
        <p:spPr>
          <a:xfrm>
            <a:off x="7563275" y="3196800"/>
            <a:ext cx="1353600" cy="1483200"/>
          </a:xfrm>
          <a:solidFill>
            <a:schemeClr val="bg1"/>
          </a:solidFill>
        </p:spPr>
        <p:txBody>
          <a:bodyPr/>
          <a:lstStyle>
            <a:lvl1pPr marL="0" indent="0">
              <a:buNone/>
              <a:defRPr sz="100">
                <a:solidFill>
                  <a:schemeClr val="bg1"/>
                </a:solidFill>
              </a:defRPr>
            </a:lvl1pPr>
          </a:lstStyle>
          <a:p>
            <a:pPr lvl="0"/>
            <a:r>
              <a:rPr lang="en-GB" dirty="0"/>
              <a:t>X</a:t>
            </a:r>
          </a:p>
        </p:txBody>
      </p:sp>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7219312" cy="588097"/>
          </a:xfrm>
        </p:spPr>
        <p:txBody>
          <a:bodyPr/>
          <a:lstStyle>
            <a:lvl1pPr>
              <a:lnSpc>
                <a:spcPct val="90000"/>
              </a:lnSpc>
              <a:defRPr sz="2400"/>
            </a:lvl1pPr>
          </a:lstStyle>
          <a:p>
            <a:r>
              <a:rPr lang="en-GB" noProof="0"/>
              <a:t>Click to add a headline of maximum two lines</a:t>
            </a:r>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987FADF5-F436-9144-A8DC-13AEC9E0C3EF}"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4" name="Freeform 23">
            <a:extLst>
              <a:ext uri="{FF2B5EF4-FFF2-40B4-BE49-F238E27FC236}">
                <a16:creationId xmlns:a16="http://schemas.microsoft.com/office/drawing/2014/main" id="{8753D3AF-9F37-6BC0-0153-CC7D46D5648D}"/>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28" name="Picture Placeholder 6">
            <a:extLst>
              <a:ext uri="{FF2B5EF4-FFF2-40B4-BE49-F238E27FC236}">
                <a16:creationId xmlns:a16="http://schemas.microsoft.com/office/drawing/2014/main" id="{A5FE4C20-FFC7-33C6-4228-6441EAC3E354}"/>
              </a:ext>
            </a:extLst>
          </p:cNvPr>
          <p:cNvSpPr>
            <a:spLocks noGrp="1"/>
          </p:cNvSpPr>
          <p:nvPr>
            <p:ph type="pic" sz="quarter" idx="13" hasCustomPrompt="1"/>
          </p:nvPr>
        </p:nvSpPr>
        <p:spPr>
          <a:xfrm>
            <a:off x="7563275" y="1475401"/>
            <a:ext cx="1353600"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29" name="Picture Placeholder 6">
            <a:extLst>
              <a:ext uri="{FF2B5EF4-FFF2-40B4-BE49-F238E27FC236}">
                <a16:creationId xmlns:a16="http://schemas.microsoft.com/office/drawing/2014/main" id="{39A8C3BC-5828-EC5B-17F4-D7066EF1E6B6}"/>
              </a:ext>
            </a:extLst>
          </p:cNvPr>
          <p:cNvSpPr>
            <a:spLocks noGrp="1"/>
          </p:cNvSpPr>
          <p:nvPr>
            <p:ph type="pic" sz="quarter" idx="15" hasCustomPrompt="1"/>
          </p:nvPr>
        </p:nvSpPr>
        <p:spPr>
          <a:xfrm>
            <a:off x="3163745" y="1475401"/>
            <a:ext cx="1353600"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30" name="Text Placeholder 6">
            <a:extLst>
              <a:ext uri="{FF2B5EF4-FFF2-40B4-BE49-F238E27FC236}">
                <a16:creationId xmlns:a16="http://schemas.microsoft.com/office/drawing/2014/main" id="{350A7DFC-B9ED-0516-A06A-1E3E2DE8B894}"/>
              </a:ext>
            </a:extLst>
          </p:cNvPr>
          <p:cNvSpPr>
            <a:spLocks noGrp="1"/>
          </p:cNvSpPr>
          <p:nvPr>
            <p:ph type="body" sz="quarter" idx="16" hasCustomPrompt="1"/>
          </p:nvPr>
        </p:nvSpPr>
        <p:spPr>
          <a:xfrm>
            <a:off x="233364"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1" name="Picture Placeholder 6">
            <a:extLst>
              <a:ext uri="{FF2B5EF4-FFF2-40B4-BE49-F238E27FC236}">
                <a16:creationId xmlns:a16="http://schemas.microsoft.com/office/drawing/2014/main" id="{96915A6A-AD43-2E43-A5F6-88DADD90383A}"/>
              </a:ext>
            </a:extLst>
          </p:cNvPr>
          <p:cNvSpPr>
            <a:spLocks noGrp="1"/>
          </p:cNvSpPr>
          <p:nvPr>
            <p:ph type="pic" sz="quarter" idx="18" hasCustomPrompt="1"/>
          </p:nvPr>
        </p:nvSpPr>
        <p:spPr>
          <a:xfrm>
            <a:off x="234000" y="1475401"/>
            <a:ext cx="1350325"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32" name="Picture Placeholder 6">
            <a:extLst>
              <a:ext uri="{FF2B5EF4-FFF2-40B4-BE49-F238E27FC236}">
                <a16:creationId xmlns:a16="http://schemas.microsoft.com/office/drawing/2014/main" id="{FB4625C9-7EEE-21B3-0593-25CD19C1F89B}"/>
              </a:ext>
            </a:extLst>
          </p:cNvPr>
          <p:cNvSpPr>
            <a:spLocks noGrp="1"/>
          </p:cNvSpPr>
          <p:nvPr>
            <p:ph type="pic" sz="quarter" idx="19" hasCustomPrompt="1"/>
          </p:nvPr>
        </p:nvSpPr>
        <p:spPr>
          <a:xfrm>
            <a:off x="1697235" y="1475401"/>
            <a:ext cx="1353600"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33" name="Text Placeholder 6">
            <a:extLst>
              <a:ext uri="{FF2B5EF4-FFF2-40B4-BE49-F238E27FC236}">
                <a16:creationId xmlns:a16="http://schemas.microsoft.com/office/drawing/2014/main" id="{32BC03D2-75BB-0B5F-8F79-8745336BD767}"/>
              </a:ext>
            </a:extLst>
          </p:cNvPr>
          <p:cNvSpPr>
            <a:spLocks noGrp="1"/>
          </p:cNvSpPr>
          <p:nvPr>
            <p:ph type="body" sz="quarter" idx="20" hasCustomPrompt="1"/>
          </p:nvPr>
        </p:nvSpPr>
        <p:spPr>
          <a:xfrm>
            <a:off x="233364"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34" name="Text Placeholder 6">
            <a:extLst>
              <a:ext uri="{FF2B5EF4-FFF2-40B4-BE49-F238E27FC236}">
                <a16:creationId xmlns:a16="http://schemas.microsoft.com/office/drawing/2014/main" id="{C2EFAC14-8404-D672-B85D-880B5A4D0DB4}"/>
              </a:ext>
            </a:extLst>
          </p:cNvPr>
          <p:cNvSpPr>
            <a:spLocks noGrp="1"/>
          </p:cNvSpPr>
          <p:nvPr>
            <p:ph type="body" sz="quarter" idx="22" hasCustomPrompt="1"/>
          </p:nvPr>
        </p:nvSpPr>
        <p:spPr>
          <a:xfrm>
            <a:off x="1697235"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35" name="Text Placeholder 6">
            <a:extLst>
              <a:ext uri="{FF2B5EF4-FFF2-40B4-BE49-F238E27FC236}">
                <a16:creationId xmlns:a16="http://schemas.microsoft.com/office/drawing/2014/main" id="{315A8739-3878-F536-F97E-13E2836A99DF}"/>
              </a:ext>
            </a:extLst>
          </p:cNvPr>
          <p:cNvSpPr>
            <a:spLocks noGrp="1"/>
          </p:cNvSpPr>
          <p:nvPr>
            <p:ph type="body" sz="quarter" idx="24" hasCustomPrompt="1"/>
          </p:nvPr>
        </p:nvSpPr>
        <p:spPr>
          <a:xfrm>
            <a:off x="3163745"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36" name="Text Placeholder 6">
            <a:extLst>
              <a:ext uri="{FF2B5EF4-FFF2-40B4-BE49-F238E27FC236}">
                <a16:creationId xmlns:a16="http://schemas.microsoft.com/office/drawing/2014/main" id="{04F844F2-BEEA-AB2A-36C1-EDC684B917E3}"/>
              </a:ext>
            </a:extLst>
          </p:cNvPr>
          <p:cNvSpPr>
            <a:spLocks noGrp="1"/>
          </p:cNvSpPr>
          <p:nvPr>
            <p:ph type="body" sz="quarter" idx="26" hasCustomPrompt="1"/>
          </p:nvPr>
        </p:nvSpPr>
        <p:spPr>
          <a:xfrm>
            <a:off x="4630255"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37" name="Text Placeholder 6">
            <a:extLst>
              <a:ext uri="{FF2B5EF4-FFF2-40B4-BE49-F238E27FC236}">
                <a16:creationId xmlns:a16="http://schemas.microsoft.com/office/drawing/2014/main" id="{FF1F8A56-5A59-70BA-DA77-AB5767869C18}"/>
              </a:ext>
            </a:extLst>
          </p:cNvPr>
          <p:cNvSpPr>
            <a:spLocks noGrp="1"/>
          </p:cNvSpPr>
          <p:nvPr>
            <p:ph type="body" sz="quarter" idx="27" hasCustomPrompt="1"/>
          </p:nvPr>
        </p:nvSpPr>
        <p:spPr>
          <a:xfrm>
            <a:off x="1697235"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Text Placeholder 6">
            <a:extLst>
              <a:ext uri="{FF2B5EF4-FFF2-40B4-BE49-F238E27FC236}">
                <a16:creationId xmlns:a16="http://schemas.microsoft.com/office/drawing/2014/main" id="{D70E5144-B247-3270-4C5E-B4F1E4F10E22}"/>
              </a:ext>
            </a:extLst>
          </p:cNvPr>
          <p:cNvSpPr>
            <a:spLocks noGrp="1"/>
          </p:cNvSpPr>
          <p:nvPr>
            <p:ph type="body" sz="quarter" idx="28" hasCustomPrompt="1"/>
          </p:nvPr>
        </p:nvSpPr>
        <p:spPr>
          <a:xfrm>
            <a:off x="3163745"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6">
            <a:extLst>
              <a:ext uri="{FF2B5EF4-FFF2-40B4-BE49-F238E27FC236}">
                <a16:creationId xmlns:a16="http://schemas.microsoft.com/office/drawing/2014/main" id="{AAF492E4-CA1D-247C-CBC2-D23531260FD3}"/>
              </a:ext>
            </a:extLst>
          </p:cNvPr>
          <p:cNvSpPr>
            <a:spLocks noGrp="1"/>
          </p:cNvSpPr>
          <p:nvPr>
            <p:ph type="body" sz="quarter" idx="29" hasCustomPrompt="1"/>
          </p:nvPr>
        </p:nvSpPr>
        <p:spPr>
          <a:xfrm>
            <a:off x="4630255"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0" name="Picture Placeholder 6">
            <a:extLst>
              <a:ext uri="{FF2B5EF4-FFF2-40B4-BE49-F238E27FC236}">
                <a16:creationId xmlns:a16="http://schemas.microsoft.com/office/drawing/2014/main" id="{A81969D0-1094-2035-8D16-DCBB6430A504}"/>
              </a:ext>
            </a:extLst>
          </p:cNvPr>
          <p:cNvSpPr>
            <a:spLocks noGrp="1"/>
          </p:cNvSpPr>
          <p:nvPr>
            <p:ph type="pic" sz="quarter" idx="30" hasCustomPrompt="1"/>
          </p:nvPr>
        </p:nvSpPr>
        <p:spPr>
          <a:xfrm>
            <a:off x="4630255" y="1475401"/>
            <a:ext cx="1353600"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41" name="Picture Placeholder 6">
            <a:extLst>
              <a:ext uri="{FF2B5EF4-FFF2-40B4-BE49-F238E27FC236}">
                <a16:creationId xmlns:a16="http://schemas.microsoft.com/office/drawing/2014/main" id="{C558278F-FAD3-0BB3-EA4B-38E04059EE4A}"/>
              </a:ext>
            </a:extLst>
          </p:cNvPr>
          <p:cNvSpPr>
            <a:spLocks noGrp="1"/>
          </p:cNvSpPr>
          <p:nvPr>
            <p:ph type="pic" sz="quarter" idx="31" hasCustomPrompt="1"/>
          </p:nvPr>
        </p:nvSpPr>
        <p:spPr>
          <a:xfrm>
            <a:off x="6096765" y="1475401"/>
            <a:ext cx="1353600" cy="1720800"/>
          </a:xfrm>
          <a:solidFill>
            <a:srgbClr val="DADADA"/>
          </a:solidFill>
        </p:spPr>
        <p:txBody>
          <a:bodyPr/>
          <a:lstStyle>
            <a:lvl1pPr marL="0" indent="0" algn="ctr">
              <a:buNone/>
              <a:defRPr sz="1000"/>
            </a:lvl1pPr>
          </a:lstStyle>
          <a:p>
            <a:r>
              <a:rPr lang="en-GB" noProof="0"/>
              <a:t>Click the icon to insert a picture</a:t>
            </a:r>
          </a:p>
          <a:p>
            <a:endParaRPr lang="en-GB" noProof="0"/>
          </a:p>
          <a:p>
            <a:endParaRPr lang="en-GB" noProof="0"/>
          </a:p>
        </p:txBody>
      </p:sp>
      <p:sp>
        <p:nvSpPr>
          <p:cNvPr id="43" name="Text Placeholder 6">
            <a:extLst>
              <a:ext uri="{FF2B5EF4-FFF2-40B4-BE49-F238E27FC236}">
                <a16:creationId xmlns:a16="http://schemas.microsoft.com/office/drawing/2014/main" id="{BBD5AC0C-14C7-D728-FA04-B7B4FAA739F2}"/>
              </a:ext>
            </a:extLst>
          </p:cNvPr>
          <p:cNvSpPr>
            <a:spLocks noGrp="1"/>
          </p:cNvSpPr>
          <p:nvPr>
            <p:ph type="body" sz="quarter" idx="32" hasCustomPrompt="1"/>
          </p:nvPr>
        </p:nvSpPr>
        <p:spPr>
          <a:xfrm>
            <a:off x="6096765"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44" name="Text Placeholder 6">
            <a:extLst>
              <a:ext uri="{FF2B5EF4-FFF2-40B4-BE49-F238E27FC236}">
                <a16:creationId xmlns:a16="http://schemas.microsoft.com/office/drawing/2014/main" id="{D749A089-0932-A273-5619-070DDC1415C2}"/>
              </a:ext>
            </a:extLst>
          </p:cNvPr>
          <p:cNvSpPr>
            <a:spLocks noGrp="1"/>
          </p:cNvSpPr>
          <p:nvPr>
            <p:ph type="body" sz="quarter" idx="33" hasCustomPrompt="1"/>
          </p:nvPr>
        </p:nvSpPr>
        <p:spPr>
          <a:xfrm>
            <a:off x="6096765"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6" name="Text Placeholder 6">
            <a:extLst>
              <a:ext uri="{FF2B5EF4-FFF2-40B4-BE49-F238E27FC236}">
                <a16:creationId xmlns:a16="http://schemas.microsoft.com/office/drawing/2014/main" id="{475F3B0F-7782-6D14-B7CD-516CB67113BB}"/>
              </a:ext>
            </a:extLst>
          </p:cNvPr>
          <p:cNvSpPr>
            <a:spLocks noGrp="1"/>
          </p:cNvSpPr>
          <p:nvPr>
            <p:ph type="body" sz="quarter" idx="34" hasCustomPrompt="1"/>
          </p:nvPr>
        </p:nvSpPr>
        <p:spPr>
          <a:xfrm>
            <a:off x="7563275" y="3229880"/>
            <a:ext cx="1353600" cy="306000"/>
          </a:xfrm>
          <a:noFill/>
        </p:spPr>
        <p:txBody>
          <a:bodyPr lIns="108000" tIns="36000" rIns="10800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Add a sub header</a:t>
            </a:r>
          </a:p>
        </p:txBody>
      </p:sp>
      <p:sp>
        <p:nvSpPr>
          <p:cNvPr id="47" name="Text Placeholder 6">
            <a:extLst>
              <a:ext uri="{FF2B5EF4-FFF2-40B4-BE49-F238E27FC236}">
                <a16:creationId xmlns:a16="http://schemas.microsoft.com/office/drawing/2014/main" id="{A66B529F-A0D2-3569-D9FC-F831FE0C96CB}"/>
              </a:ext>
            </a:extLst>
          </p:cNvPr>
          <p:cNvSpPr>
            <a:spLocks noGrp="1"/>
          </p:cNvSpPr>
          <p:nvPr>
            <p:ph type="body" sz="quarter" idx="35" hasCustomPrompt="1"/>
          </p:nvPr>
        </p:nvSpPr>
        <p:spPr>
          <a:xfrm>
            <a:off x="7563275" y="3621601"/>
            <a:ext cx="1353600" cy="1058400"/>
          </a:xfrm>
          <a:noFill/>
        </p:spPr>
        <p:txBody>
          <a:bodyPr lIns="108000" rIns="108000" bIns="108000" anchor="t">
            <a:noAutofit/>
          </a:bodyPr>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248155056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4 Content">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3F07DD3-CFC0-8681-EC4A-8BC14FE67290}"/>
              </a:ext>
            </a:extLst>
          </p:cNvPr>
          <p:cNvSpPr>
            <a:spLocks noGrp="1"/>
          </p:cNvSpPr>
          <p:nvPr>
            <p:ph type="title" hasCustomPrompt="1"/>
          </p:nvPr>
        </p:nvSpPr>
        <p:spPr>
          <a:xfrm>
            <a:off x="234001" y="637199"/>
            <a:ext cx="7219312" cy="588097"/>
          </a:xfrm>
        </p:spPr>
        <p:txBody>
          <a:bodyPr/>
          <a:lstStyle>
            <a:lvl1pPr>
              <a:lnSpc>
                <a:spcPct val="90000"/>
              </a:lnSpc>
              <a:defRPr sz="2400"/>
            </a:lvl1pPr>
          </a:lstStyle>
          <a:p>
            <a:r>
              <a:rPr lang="en-GB" noProof="0"/>
              <a:t>Click to add a headline of maximum two lines</a:t>
            </a:r>
          </a:p>
        </p:txBody>
      </p:sp>
      <p:sp>
        <p:nvSpPr>
          <p:cNvPr id="14" name="Text Placeholder 6">
            <a:extLst>
              <a:ext uri="{FF2B5EF4-FFF2-40B4-BE49-F238E27FC236}">
                <a16:creationId xmlns:a16="http://schemas.microsoft.com/office/drawing/2014/main" id="{1BF9B435-BBC8-E946-6607-CAA568D7AFFD}"/>
              </a:ext>
            </a:extLst>
          </p:cNvPr>
          <p:cNvSpPr>
            <a:spLocks noGrp="1"/>
          </p:cNvSpPr>
          <p:nvPr>
            <p:ph type="body" sz="quarter" idx="20" hasCustomPrompt="1"/>
          </p:nvPr>
        </p:nvSpPr>
        <p:spPr>
          <a:xfrm>
            <a:off x="233364" y="3229880"/>
            <a:ext cx="2084400" cy="306000"/>
          </a:xfrm>
          <a:noFill/>
        </p:spPr>
        <p:txBody>
          <a:bodyPr lIns="0" tIns="36000" rIns="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11" name="Text Placeholder 6">
            <a:extLst>
              <a:ext uri="{FF2B5EF4-FFF2-40B4-BE49-F238E27FC236}">
                <a16:creationId xmlns:a16="http://schemas.microsoft.com/office/drawing/2014/main" id="{E19E3F04-0760-E1FA-A240-B93B7590B8CC}"/>
              </a:ext>
            </a:extLst>
          </p:cNvPr>
          <p:cNvSpPr>
            <a:spLocks noGrp="1"/>
          </p:cNvSpPr>
          <p:nvPr>
            <p:ph type="body" sz="quarter" idx="16" hasCustomPrompt="1"/>
          </p:nvPr>
        </p:nvSpPr>
        <p:spPr>
          <a:xfrm>
            <a:off x="233364" y="3621600"/>
            <a:ext cx="2084388" cy="1056763"/>
          </a:xfrm>
          <a:noFill/>
        </p:spPr>
        <p:txBody>
          <a:bodyPr lIns="0" rIns="0" anchor="t"/>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64BDCBB9-6029-77C9-65F8-494B9D6CF44C}"/>
              </a:ext>
            </a:extLst>
          </p:cNvPr>
          <p:cNvSpPr>
            <a:spLocks noGrp="1"/>
          </p:cNvSpPr>
          <p:nvPr>
            <p:ph type="body" sz="quarter" idx="22" hasCustomPrompt="1"/>
          </p:nvPr>
        </p:nvSpPr>
        <p:spPr>
          <a:xfrm>
            <a:off x="2432475" y="3229880"/>
            <a:ext cx="2084400" cy="306000"/>
          </a:xfrm>
          <a:noFill/>
        </p:spPr>
        <p:txBody>
          <a:bodyPr lIns="0" tIns="36000" rIns="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1" name="Text Placeholder 6">
            <a:extLst>
              <a:ext uri="{FF2B5EF4-FFF2-40B4-BE49-F238E27FC236}">
                <a16:creationId xmlns:a16="http://schemas.microsoft.com/office/drawing/2014/main" id="{CBF721EF-B3B5-C7B6-10E3-46092DC39B3D}"/>
              </a:ext>
            </a:extLst>
          </p:cNvPr>
          <p:cNvSpPr>
            <a:spLocks noGrp="1"/>
          </p:cNvSpPr>
          <p:nvPr>
            <p:ph type="body" sz="quarter" idx="27" hasCustomPrompt="1"/>
          </p:nvPr>
        </p:nvSpPr>
        <p:spPr>
          <a:xfrm>
            <a:off x="2432475" y="3621600"/>
            <a:ext cx="2084388" cy="1056763"/>
          </a:xfrm>
          <a:noFill/>
        </p:spPr>
        <p:txBody>
          <a:bodyPr lIns="0" rIns="0" anchor="t"/>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6">
            <a:extLst>
              <a:ext uri="{FF2B5EF4-FFF2-40B4-BE49-F238E27FC236}">
                <a16:creationId xmlns:a16="http://schemas.microsoft.com/office/drawing/2014/main" id="{7C13CB69-A129-352E-1CB2-50B1FEC0011D}"/>
              </a:ext>
            </a:extLst>
          </p:cNvPr>
          <p:cNvSpPr>
            <a:spLocks noGrp="1"/>
          </p:cNvSpPr>
          <p:nvPr>
            <p:ph type="body" sz="quarter" idx="24" hasCustomPrompt="1"/>
          </p:nvPr>
        </p:nvSpPr>
        <p:spPr>
          <a:xfrm>
            <a:off x="4633200" y="3229880"/>
            <a:ext cx="2084400" cy="306000"/>
          </a:xfrm>
          <a:noFill/>
        </p:spPr>
        <p:txBody>
          <a:bodyPr lIns="0" tIns="36000" rIns="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2" name="Text Placeholder 6">
            <a:extLst>
              <a:ext uri="{FF2B5EF4-FFF2-40B4-BE49-F238E27FC236}">
                <a16:creationId xmlns:a16="http://schemas.microsoft.com/office/drawing/2014/main" id="{F691F6A9-B35E-389D-D62D-691BB9C96839}"/>
              </a:ext>
            </a:extLst>
          </p:cNvPr>
          <p:cNvSpPr>
            <a:spLocks noGrp="1"/>
          </p:cNvSpPr>
          <p:nvPr>
            <p:ph type="body" sz="quarter" idx="28" hasCustomPrompt="1"/>
          </p:nvPr>
        </p:nvSpPr>
        <p:spPr>
          <a:xfrm>
            <a:off x="4633200" y="3621600"/>
            <a:ext cx="2084388" cy="1056763"/>
          </a:xfrm>
          <a:noFill/>
        </p:spPr>
        <p:txBody>
          <a:bodyPr lIns="0" rIns="0" anchor="t"/>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6">
            <a:extLst>
              <a:ext uri="{FF2B5EF4-FFF2-40B4-BE49-F238E27FC236}">
                <a16:creationId xmlns:a16="http://schemas.microsoft.com/office/drawing/2014/main" id="{82F7C808-EA27-80B7-43A6-A9DC08D686A9}"/>
              </a:ext>
            </a:extLst>
          </p:cNvPr>
          <p:cNvSpPr>
            <a:spLocks noGrp="1"/>
          </p:cNvSpPr>
          <p:nvPr>
            <p:ph type="body" sz="quarter" idx="26" hasCustomPrompt="1"/>
          </p:nvPr>
        </p:nvSpPr>
        <p:spPr>
          <a:xfrm>
            <a:off x="6829425" y="3229880"/>
            <a:ext cx="2084400" cy="306000"/>
          </a:xfrm>
          <a:noFill/>
        </p:spPr>
        <p:txBody>
          <a:bodyPr lIns="0" tIns="36000" rIns="0" anchor="t">
            <a:noAutofit/>
          </a:bodyPr>
          <a:lstStyle>
            <a:lvl1pPr marL="0" indent="0">
              <a:spcBef>
                <a:spcPts val="300"/>
              </a:spcBef>
              <a:buNone/>
              <a:tabLst/>
              <a:defRPr sz="900" b="1"/>
            </a:lvl1pPr>
            <a:lvl2pPr marL="133350" indent="0">
              <a:spcBef>
                <a:spcPts val="300"/>
              </a:spcBef>
              <a:buNone/>
              <a:tabLst/>
              <a:defRPr sz="900"/>
            </a:lvl2pPr>
            <a:lvl3pPr marL="266700" indent="0">
              <a:spcBef>
                <a:spcPts val="300"/>
              </a:spcBef>
              <a:buNone/>
              <a:tabLst/>
              <a:defRPr sz="900"/>
            </a:lvl3pPr>
            <a:lvl4pPr marL="400050" indent="0">
              <a:spcBef>
                <a:spcPts val="300"/>
              </a:spcBef>
              <a:buNone/>
              <a:tabLst/>
              <a:defRPr sz="900"/>
            </a:lvl4pPr>
            <a:lvl5pPr marL="533400" indent="0">
              <a:spcBef>
                <a:spcPts val="300"/>
              </a:spcBef>
              <a:buNone/>
              <a:tabLst/>
              <a:defRPr sz="900"/>
            </a:lvl5pPr>
          </a:lstStyle>
          <a:p>
            <a:pPr lvl="0"/>
            <a:r>
              <a:rPr lang="en-GB" noProof="0"/>
              <a:t>Click to add sub header</a:t>
            </a:r>
          </a:p>
        </p:txBody>
      </p:sp>
      <p:sp>
        <p:nvSpPr>
          <p:cNvPr id="23" name="Text Placeholder 6">
            <a:extLst>
              <a:ext uri="{FF2B5EF4-FFF2-40B4-BE49-F238E27FC236}">
                <a16:creationId xmlns:a16="http://schemas.microsoft.com/office/drawing/2014/main" id="{AFFA8ABF-8C33-2306-EFD9-C1AC226F2EEB}"/>
              </a:ext>
            </a:extLst>
          </p:cNvPr>
          <p:cNvSpPr>
            <a:spLocks noGrp="1"/>
          </p:cNvSpPr>
          <p:nvPr>
            <p:ph type="body" sz="quarter" idx="29" hasCustomPrompt="1"/>
          </p:nvPr>
        </p:nvSpPr>
        <p:spPr>
          <a:xfrm>
            <a:off x="6829425" y="3621600"/>
            <a:ext cx="2084388" cy="1056763"/>
          </a:xfrm>
          <a:noFill/>
        </p:spPr>
        <p:txBody>
          <a:bodyPr lIns="0" rIns="0" anchor="t"/>
          <a:lstStyle>
            <a:lvl1pPr marL="133350" indent="-133350">
              <a:spcBef>
                <a:spcPts val="300"/>
              </a:spcBef>
              <a:tabLst/>
              <a:defRPr sz="900"/>
            </a:lvl1pPr>
            <a:lvl2pPr marL="266700" indent="-133350">
              <a:spcBef>
                <a:spcPts val="300"/>
              </a:spcBef>
              <a:tabLst/>
              <a:defRPr sz="800"/>
            </a:lvl2pPr>
            <a:lvl3pPr marL="355600" indent="-88900">
              <a:spcBef>
                <a:spcPts val="300"/>
              </a:spcBef>
              <a:tabLst/>
              <a:defRPr sz="700"/>
            </a:lvl3pPr>
            <a:lvl4pPr marL="444500" indent="-88900">
              <a:spcBef>
                <a:spcPts val="300"/>
              </a:spcBef>
              <a:tabLst/>
              <a:defRPr sz="700"/>
            </a:lvl4pPr>
            <a:lvl5pPr marL="533400" indent="-88900">
              <a:spcBef>
                <a:spcPts val="300"/>
              </a:spcBef>
              <a:tabLst/>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4" name="Content Placeholder 8">
            <a:extLst>
              <a:ext uri="{FF2B5EF4-FFF2-40B4-BE49-F238E27FC236}">
                <a16:creationId xmlns:a16="http://schemas.microsoft.com/office/drawing/2014/main" id="{AEADBE28-8A64-FD8E-AC16-ED3CC9412664}"/>
              </a:ext>
            </a:extLst>
          </p:cNvPr>
          <p:cNvSpPr>
            <a:spLocks noGrp="1"/>
          </p:cNvSpPr>
          <p:nvPr>
            <p:ph sz="quarter" idx="30" hasCustomPrompt="1"/>
          </p:nvPr>
        </p:nvSpPr>
        <p:spPr>
          <a:xfrm>
            <a:off x="234000" y="1475401"/>
            <a:ext cx="2084388" cy="1720800"/>
          </a:xfrm>
          <a:noFill/>
        </p:spPr>
        <p:txBody>
          <a:bodyPr>
            <a:noAutofit/>
          </a:bodyPr>
          <a:lstStyle>
            <a:lvl1pPr marL="0" indent="0" algn="ctr">
              <a:buNone/>
              <a:defRPr sz="1000"/>
            </a:lvl1pPr>
          </a:lstStyle>
          <a:p>
            <a:pPr lvl="0"/>
            <a:r>
              <a:rPr lang="en-GB" noProof="0"/>
              <a:t>Click the icon to add content</a:t>
            </a:r>
          </a:p>
        </p:txBody>
      </p:sp>
      <p:sp>
        <p:nvSpPr>
          <p:cNvPr id="25" name="Content Placeholder 8">
            <a:extLst>
              <a:ext uri="{FF2B5EF4-FFF2-40B4-BE49-F238E27FC236}">
                <a16:creationId xmlns:a16="http://schemas.microsoft.com/office/drawing/2014/main" id="{12540C5D-4451-3F28-61C8-0D29F1ADEFF9}"/>
              </a:ext>
            </a:extLst>
          </p:cNvPr>
          <p:cNvSpPr>
            <a:spLocks noGrp="1"/>
          </p:cNvSpPr>
          <p:nvPr>
            <p:ph sz="quarter" idx="31" hasCustomPrompt="1"/>
          </p:nvPr>
        </p:nvSpPr>
        <p:spPr>
          <a:xfrm>
            <a:off x="2432475" y="1475401"/>
            <a:ext cx="2084388" cy="1720800"/>
          </a:xfrm>
          <a:noFill/>
        </p:spPr>
        <p:txBody>
          <a:bodyPr>
            <a:noAutofit/>
          </a:bodyPr>
          <a:lstStyle>
            <a:lvl1pPr marL="0" indent="0" algn="ctr">
              <a:buNone/>
              <a:defRPr sz="1000"/>
            </a:lvl1pPr>
          </a:lstStyle>
          <a:p>
            <a:pPr lvl="0"/>
            <a:r>
              <a:rPr lang="en-GB" noProof="0"/>
              <a:t>Click the icon to add content</a:t>
            </a:r>
          </a:p>
        </p:txBody>
      </p:sp>
      <p:sp>
        <p:nvSpPr>
          <p:cNvPr id="26" name="Content Placeholder 8">
            <a:extLst>
              <a:ext uri="{FF2B5EF4-FFF2-40B4-BE49-F238E27FC236}">
                <a16:creationId xmlns:a16="http://schemas.microsoft.com/office/drawing/2014/main" id="{6098434B-56B7-6EA5-FE1F-07DEE2F2D3DE}"/>
              </a:ext>
            </a:extLst>
          </p:cNvPr>
          <p:cNvSpPr>
            <a:spLocks noGrp="1"/>
          </p:cNvSpPr>
          <p:nvPr>
            <p:ph sz="quarter" idx="32" hasCustomPrompt="1"/>
          </p:nvPr>
        </p:nvSpPr>
        <p:spPr>
          <a:xfrm>
            <a:off x="4633200" y="1475401"/>
            <a:ext cx="2084388" cy="1720800"/>
          </a:xfrm>
          <a:noFill/>
        </p:spPr>
        <p:txBody>
          <a:bodyPr>
            <a:noAutofit/>
          </a:bodyPr>
          <a:lstStyle>
            <a:lvl1pPr marL="0" indent="0" algn="ctr">
              <a:buNone/>
              <a:defRPr sz="1000"/>
            </a:lvl1pPr>
          </a:lstStyle>
          <a:p>
            <a:pPr lvl="0"/>
            <a:r>
              <a:rPr lang="en-GB" noProof="0"/>
              <a:t>Click the icon to add content</a:t>
            </a:r>
          </a:p>
        </p:txBody>
      </p:sp>
      <p:sp>
        <p:nvSpPr>
          <p:cNvPr id="27" name="Content Placeholder 8">
            <a:extLst>
              <a:ext uri="{FF2B5EF4-FFF2-40B4-BE49-F238E27FC236}">
                <a16:creationId xmlns:a16="http://schemas.microsoft.com/office/drawing/2014/main" id="{3D29CC33-7ED2-E868-6600-08E94094A974}"/>
              </a:ext>
            </a:extLst>
          </p:cNvPr>
          <p:cNvSpPr>
            <a:spLocks noGrp="1"/>
          </p:cNvSpPr>
          <p:nvPr>
            <p:ph sz="quarter" idx="33" hasCustomPrompt="1"/>
          </p:nvPr>
        </p:nvSpPr>
        <p:spPr>
          <a:xfrm>
            <a:off x="6829425" y="1475401"/>
            <a:ext cx="2084388" cy="1720800"/>
          </a:xfrm>
          <a:noFill/>
        </p:spPr>
        <p:txBody>
          <a:bodyPr>
            <a:noAutofit/>
          </a:bodyPr>
          <a:lstStyle>
            <a:lvl1pPr marL="0" indent="0" algn="ctr">
              <a:buNone/>
              <a:defRPr sz="1000"/>
            </a:lvl1pPr>
          </a:lstStyle>
          <a:p>
            <a:pPr lvl="0"/>
            <a:r>
              <a:rPr lang="en-GB" noProof="0"/>
              <a:t>Click the icon to add content</a:t>
            </a:r>
          </a:p>
        </p:txBody>
      </p:sp>
      <p:sp>
        <p:nvSpPr>
          <p:cNvPr id="12" name="Text Placeholder 8">
            <a:extLst>
              <a:ext uri="{FF2B5EF4-FFF2-40B4-BE49-F238E27FC236}">
                <a16:creationId xmlns:a16="http://schemas.microsoft.com/office/drawing/2014/main" id="{B6173940-E9F9-FC85-E401-19AB8D04A9B3}"/>
              </a:ext>
            </a:extLst>
          </p:cNvPr>
          <p:cNvSpPr>
            <a:spLocks noGrp="1"/>
          </p:cNvSpPr>
          <p:nvPr>
            <p:ph type="body" sz="quarter" idx="17"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74875565-2EBD-1444-AC51-EDFCE791329C}"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5CB25B14-340C-8335-BC22-3E861886C4FA}"/>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16248000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5 Content">
    <p:bg>
      <p:bgPr>
        <a:solidFill>
          <a:schemeClr val="bg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6406BC0-96B2-6FC0-2C68-C686DCF21E59}"/>
              </a:ext>
            </a:extLst>
          </p:cNvPr>
          <p:cNvSpPr>
            <a:spLocks noGrp="1"/>
          </p:cNvSpPr>
          <p:nvPr>
            <p:ph type="body" sz="quarter" idx="17" hasCustomPrompt="1"/>
          </p:nvPr>
        </p:nvSpPr>
        <p:spPr>
          <a:xfrm>
            <a:off x="234003" y="637198"/>
            <a:ext cx="7225200" cy="645502"/>
          </a:xfrm>
        </p:spPr>
        <p:txBody>
          <a:bodyPr/>
          <a:lstStyle>
            <a:lvl1pPr marL="0" indent="0">
              <a:lnSpc>
                <a:spcPct val="90000"/>
              </a:lnSpc>
              <a:buNone/>
              <a:defRPr sz="2400" spc="-30" baseline="0">
                <a:latin typeface="+mj-lt"/>
              </a:defRPr>
            </a:lvl1pPr>
            <a:lvl2pPr marL="0" indent="0">
              <a:lnSpc>
                <a:spcPct val="100000"/>
              </a:lnSpc>
              <a:buNone/>
              <a:tabLst/>
              <a:defRPr sz="1600"/>
            </a:lvl2pPr>
          </a:lstStyle>
          <a:p>
            <a:pPr lvl="0"/>
            <a:r>
              <a:rPr lang="en-GB" noProof="0" dirty="0"/>
              <a:t>Click to add a headline of maximum two lines</a:t>
            </a:r>
          </a:p>
          <a:p>
            <a:pPr lvl="1"/>
            <a:r>
              <a:rPr lang="en-GB" noProof="0" dirty="0"/>
              <a:t>Sub header</a:t>
            </a:r>
          </a:p>
        </p:txBody>
      </p:sp>
      <p:sp>
        <p:nvSpPr>
          <p:cNvPr id="2" name="Text Placeholder 6">
            <a:extLst>
              <a:ext uri="{FF2B5EF4-FFF2-40B4-BE49-F238E27FC236}">
                <a16:creationId xmlns:a16="http://schemas.microsoft.com/office/drawing/2014/main" id="{438B1CE3-1295-F3BA-629F-6836B4DF1CCD}"/>
              </a:ext>
            </a:extLst>
          </p:cNvPr>
          <p:cNvSpPr>
            <a:spLocks noGrp="1"/>
          </p:cNvSpPr>
          <p:nvPr>
            <p:ph type="body" sz="quarter" idx="18" hasCustomPrompt="1"/>
          </p:nvPr>
        </p:nvSpPr>
        <p:spPr>
          <a:xfrm>
            <a:off x="233999" y="1475998"/>
            <a:ext cx="4280400" cy="273600"/>
          </a:xfrm>
        </p:spPr>
        <p:txBody>
          <a:bodyPr anchor="t">
            <a:spAutoFit/>
          </a:bodyPr>
          <a:lstStyle>
            <a:lvl1pPr marL="0" indent="0">
              <a:buNone/>
              <a:defRPr sz="900" b="1"/>
            </a:lvl1pPr>
          </a:lstStyle>
          <a:p>
            <a:pPr lvl="0"/>
            <a:r>
              <a:rPr lang="en-GB" noProof="0" dirty="0"/>
              <a:t>Click to add a short headline</a:t>
            </a:r>
          </a:p>
        </p:txBody>
      </p:sp>
      <p:sp>
        <p:nvSpPr>
          <p:cNvPr id="8" name="Text Placeholder 6">
            <a:extLst>
              <a:ext uri="{FF2B5EF4-FFF2-40B4-BE49-F238E27FC236}">
                <a16:creationId xmlns:a16="http://schemas.microsoft.com/office/drawing/2014/main" id="{74AF152D-76C0-485E-9288-FE336116B811}"/>
              </a:ext>
            </a:extLst>
          </p:cNvPr>
          <p:cNvSpPr>
            <a:spLocks noGrp="1"/>
          </p:cNvSpPr>
          <p:nvPr>
            <p:ph type="body" sz="quarter" idx="19" hasCustomPrompt="1"/>
          </p:nvPr>
        </p:nvSpPr>
        <p:spPr>
          <a:xfrm>
            <a:off x="4633199" y="1475999"/>
            <a:ext cx="2089864" cy="273600"/>
          </a:xfrm>
        </p:spPr>
        <p:txBody>
          <a:bodyPr anchor="t">
            <a:spAutoFit/>
          </a:bodyPr>
          <a:lstStyle>
            <a:lvl1pPr marL="0" indent="0">
              <a:buNone/>
              <a:defRPr sz="900" b="1"/>
            </a:lvl1pPr>
          </a:lstStyle>
          <a:p>
            <a:pPr lvl="0"/>
            <a:r>
              <a:rPr lang="en-GB" noProof="0"/>
              <a:t>Click to add a short headline</a:t>
            </a:r>
          </a:p>
        </p:txBody>
      </p:sp>
      <p:sp>
        <p:nvSpPr>
          <p:cNvPr id="6" name="Content Placeholder 6">
            <a:extLst>
              <a:ext uri="{FF2B5EF4-FFF2-40B4-BE49-F238E27FC236}">
                <a16:creationId xmlns:a16="http://schemas.microsoft.com/office/drawing/2014/main" id="{428082CB-6107-51B0-5E88-C8433BF5436F}"/>
              </a:ext>
            </a:extLst>
          </p:cNvPr>
          <p:cNvSpPr>
            <a:spLocks noGrp="1"/>
          </p:cNvSpPr>
          <p:nvPr>
            <p:ph sz="quarter" idx="24" hasCustomPrompt="1"/>
          </p:nvPr>
        </p:nvSpPr>
        <p:spPr>
          <a:xfrm>
            <a:off x="4633199" y="1881188"/>
            <a:ext cx="2089864" cy="1141412"/>
          </a:xfrm>
          <a:noFill/>
        </p:spPr>
        <p:txBody>
          <a:bodyPr/>
          <a:lstStyle>
            <a:lvl1pPr marL="0" indent="0">
              <a:buNone/>
              <a:defRPr sz="9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the icon to add content</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0AFDAAD3-413F-404B-8735-602D3B0B47CA}"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15" name="Text Placeholder 6">
            <a:extLst>
              <a:ext uri="{FF2B5EF4-FFF2-40B4-BE49-F238E27FC236}">
                <a16:creationId xmlns:a16="http://schemas.microsoft.com/office/drawing/2014/main" id="{4FB4E3DC-E553-FB6B-636C-C68B85A0CBCE}"/>
              </a:ext>
            </a:extLst>
          </p:cNvPr>
          <p:cNvSpPr>
            <a:spLocks noGrp="1"/>
          </p:cNvSpPr>
          <p:nvPr>
            <p:ph type="body" sz="quarter" idx="25" hasCustomPrompt="1"/>
          </p:nvPr>
        </p:nvSpPr>
        <p:spPr>
          <a:xfrm>
            <a:off x="4633199" y="3133349"/>
            <a:ext cx="2089864" cy="273600"/>
          </a:xfrm>
        </p:spPr>
        <p:txBody>
          <a:bodyPr anchor="t">
            <a:spAutoFit/>
          </a:bodyPr>
          <a:lstStyle>
            <a:lvl1pPr marL="0" indent="0">
              <a:buNone/>
              <a:defRPr sz="900" b="1"/>
            </a:lvl1pPr>
          </a:lstStyle>
          <a:p>
            <a:pPr lvl="0"/>
            <a:r>
              <a:rPr lang="en-GB" noProof="0"/>
              <a:t>Click to add a short headline</a:t>
            </a:r>
          </a:p>
        </p:txBody>
      </p:sp>
      <p:sp>
        <p:nvSpPr>
          <p:cNvPr id="16" name="Content Placeholder 6">
            <a:extLst>
              <a:ext uri="{FF2B5EF4-FFF2-40B4-BE49-F238E27FC236}">
                <a16:creationId xmlns:a16="http://schemas.microsoft.com/office/drawing/2014/main" id="{78580F7C-8439-41B6-583A-5BC1C70EFD43}"/>
              </a:ext>
            </a:extLst>
          </p:cNvPr>
          <p:cNvSpPr>
            <a:spLocks noGrp="1"/>
          </p:cNvSpPr>
          <p:nvPr>
            <p:ph sz="quarter" idx="26" hasCustomPrompt="1"/>
          </p:nvPr>
        </p:nvSpPr>
        <p:spPr>
          <a:xfrm>
            <a:off x="4633199" y="3541449"/>
            <a:ext cx="2089864" cy="1141200"/>
          </a:xfrm>
          <a:noFill/>
        </p:spPr>
        <p:txBody>
          <a:bodyPr/>
          <a:lstStyle>
            <a:lvl1pPr marL="0" indent="0">
              <a:buNone/>
              <a:defRPr sz="900"/>
            </a:lvl1pPr>
            <a:lvl2pPr marL="133200" indent="0">
              <a:buNone/>
              <a:defRPr sz="1000"/>
            </a:lvl2pPr>
            <a:lvl3pPr marL="266400" indent="0">
              <a:buNone/>
              <a:defRPr sz="900"/>
            </a:lvl3pPr>
            <a:lvl4pPr marL="399600" indent="0">
              <a:buNone/>
              <a:defRPr sz="900"/>
            </a:lvl4pPr>
            <a:lvl5pPr marL="532800" indent="0">
              <a:buNone/>
              <a:defRPr sz="800"/>
            </a:lvl5pPr>
          </a:lstStyle>
          <a:p>
            <a:pPr lvl="0"/>
            <a:r>
              <a:rPr lang="en-GB" noProof="0"/>
              <a:t>Click the icon to add content</a:t>
            </a:r>
          </a:p>
        </p:txBody>
      </p:sp>
      <p:sp>
        <p:nvSpPr>
          <p:cNvPr id="19" name="Text Placeholder 6">
            <a:extLst>
              <a:ext uri="{FF2B5EF4-FFF2-40B4-BE49-F238E27FC236}">
                <a16:creationId xmlns:a16="http://schemas.microsoft.com/office/drawing/2014/main" id="{74264EEE-2205-89CA-D41B-CAF7D2D0AF47}"/>
              </a:ext>
            </a:extLst>
          </p:cNvPr>
          <p:cNvSpPr>
            <a:spLocks noGrp="1"/>
          </p:cNvSpPr>
          <p:nvPr>
            <p:ph type="body" sz="quarter" idx="27" hasCustomPrompt="1"/>
          </p:nvPr>
        </p:nvSpPr>
        <p:spPr>
          <a:xfrm>
            <a:off x="6836649" y="1475999"/>
            <a:ext cx="2089864" cy="273600"/>
          </a:xfrm>
        </p:spPr>
        <p:txBody>
          <a:bodyPr anchor="t">
            <a:spAutoFit/>
          </a:bodyPr>
          <a:lstStyle>
            <a:lvl1pPr marL="0" indent="0">
              <a:buNone/>
              <a:defRPr sz="900" b="1"/>
            </a:lvl1pPr>
          </a:lstStyle>
          <a:p>
            <a:pPr lvl="0"/>
            <a:r>
              <a:rPr lang="en-GB" noProof="0"/>
              <a:t>Click to add a short headline</a:t>
            </a:r>
          </a:p>
        </p:txBody>
      </p:sp>
      <p:sp>
        <p:nvSpPr>
          <p:cNvPr id="22" name="Content Placeholder 6">
            <a:extLst>
              <a:ext uri="{FF2B5EF4-FFF2-40B4-BE49-F238E27FC236}">
                <a16:creationId xmlns:a16="http://schemas.microsoft.com/office/drawing/2014/main" id="{CDF1F22D-A239-8B4E-68F2-75E0E10EA575}"/>
              </a:ext>
            </a:extLst>
          </p:cNvPr>
          <p:cNvSpPr>
            <a:spLocks noGrp="1"/>
          </p:cNvSpPr>
          <p:nvPr>
            <p:ph sz="quarter" idx="28" hasCustomPrompt="1"/>
          </p:nvPr>
        </p:nvSpPr>
        <p:spPr>
          <a:xfrm>
            <a:off x="6836649" y="1881188"/>
            <a:ext cx="2089864" cy="1141412"/>
          </a:xfrm>
          <a:noFill/>
        </p:spPr>
        <p:txBody>
          <a:bodyPr/>
          <a:lstStyle>
            <a:lvl1pPr marL="0" indent="0">
              <a:buNone/>
              <a:defRPr sz="9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dirty="0"/>
              <a:t>Click the icon to add content</a:t>
            </a:r>
          </a:p>
        </p:txBody>
      </p:sp>
      <p:sp>
        <p:nvSpPr>
          <p:cNvPr id="23" name="Text Placeholder 6">
            <a:extLst>
              <a:ext uri="{FF2B5EF4-FFF2-40B4-BE49-F238E27FC236}">
                <a16:creationId xmlns:a16="http://schemas.microsoft.com/office/drawing/2014/main" id="{7471F102-2165-690C-5FAE-86138469F435}"/>
              </a:ext>
            </a:extLst>
          </p:cNvPr>
          <p:cNvSpPr>
            <a:spLocks noGrp="1"/>
          </p:cNvSpPr>
          <p:nvPr>
            <p:ph type="body" sz="quarter" idx="29" hasCustomPrompt="1"/>
          </p:nvPr>
        </p:nvSpPr>
        <p:spPr>
          <a:xfrm>
            <a:off x="6836649" y="3133349"/>
            <a:ext cx="2089864" cy="273600"/>
          </a:xfrm>
        </p:spPr>
        <p:txBody>
          <a:bodyPr anchor="t">
            <a:spAutoFit/>
          </a:bodyPr>
          <a:lstStyle>
            <a:lvl1pPr marL="0" indent="0">
              <a:buNone/>
              <a:defRPr sz="900" b="1"/>
            </a:lvl1pPr>
          </a:lstStyle>
          <a:p>
            <a:pPr lvl="0"/>
            <a:r>
              <a:rPr lang="en-GB" noProof="0"/>
              <a:t>Click to add a short headline</a:t>
            </a:r>
          </a:p>
        </p:txBody>
      </p:sp>
      <p:sp>
        <p:nvSpPr>
          <p:cNvPr id="25" name="Content Placeholder 6">
            <a:extLst>
              <a:ext uri="{FF2B5EF4-FFF2-40B4-BE49-F238E27FC236}">
                <a16:creationId xmlns:a16="http://schemas.microsoft.com/office/drawing/2014/main" id="{5F384017-4B2B-1F88-A4C8-B1CE094E6C6F}"/>
              </a:ext>
            </a:extLst>
          </p:cNvPr>
          <p:cNvSpPr>
            <a:spLocks noGrp="1"/>
          </p:cNvSpPr>
          <p:nvPr>
            <p:ph sz="quarter" idx="30" hasCustomPrompt="1"/>
          </p:nvPr>
        </p:nvSpPr>
        <p:spPr>
          <a:xfrm>
            <a:off x="6836649" y="3541449"/>
            <a:ext cx="2089864" cy="1141200"/>
          </a:xfrm>
          <a:noFill/>
        </p:spPr>
        <p:txBody>
          <a:bodyPr/>
          <a:lstStyle>
            <a:lvl1pPr marL="0" indent="0">
              <a:buNone/>
              <a:defRPr sz="900"/>
            </a:lvl1pPr>
            <a:lvl2pPr marL="270000" indent="-136800">
              <a:defRPr sz="1000"/>
            </a:lvl2pPr>
            <a:lvl3pPr marL="403200" indent="-136800">
              <a:defRPr sz="900"/>
            </a:lvl3pPr>
            <a:lvl4pPr marL="536400" indent="-136800">
              <a:defRPr sz="900"/>
            </a:lvl4pPr>
            <a:lvl5pPr marL="669600" indent="-136800">
              <a:defRPr sz="800"/>
            </a:lvl5pPr>
          </a:lstStyle>
          <a:p>
            <a:pPr lvl="0"/>
            <a:r>
              <a:rPr lang="en-GB" noProof="0"/>
              <a:t>Click the icon to add content</a:t>
            </a:r>
          </a:p>
        </p:txBody>
      </p:sp>
      <p:sp>
        <p:nvSpPr>
          <p:cNvPr id="7" name="Freeform 6">
            <a:extLst>
              <a:ext uri="{FF2B5EF4-FFF2-40B4-BE49-F238E27FC236}">
                <a16:creationId xmlns:a16="http://schemas.microsoft.com/office/drawing/2014/main" id="{E7132DF1-199A-7755-7D49-268D6EAEF4EB}"/>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12" name="Content Placeholder 12">
            <a:extLst>
              <a:ext uri="{FF2B5EF4-FFF2-40B4-BE49-F238E27FC236}">
                <a16:creationId xmlns:a16="http://schemas.microsoft.com/office/drawing/2014/main" id="{131C50BE-17D8-423B-94AD-AFF8D9892076}"/>
              </a:ext>
            </a:extLst>
          </p:cNvPr>
          <p:cNvSpPr>
            <a:spLocks noGrp="1"/>
          </p:cNvSpPr>
          <p:nvPr>
            <p:ph sz="quarter" idx="31" hasCustomPrompt="1"/>
          </p:nvPr>
        </p:nvSpPr>
        <p:spPr>
          <a:xfrm>
            <a:off x="233999" y="1881188"/>
            <a:ext cx="4280400" cy="2798812"/>
          </a:xfrm>
        </p:spPr>
        <p:txBody>
          <a:bodyPr/>
          <a:lstStyle>
            <a:lvl1pPr marL="133200" indent="-133200">
              <a:spcBef>
                <a:spcPts val="300"/>
              </a:spcBef>
              <a:defRPr sz="900"/>
            </a:lvl1pPr>
            <a:lvl2pPr marL="266400" indent="-133200">
              <a:spcBef>
                <a:spcPts val="300"/>
              </a:spcBef>
              <a:defRPr sz="800"/>
            </a:lvl2pPr>
            <a:lvl3pPr marL="356400" indent="-90000">
              <a:spcBef>
                <a:spcPts val="300"/>
              </a:spcBef>
              <a:defRPr sz="700"/>
            </a:lvl3pPr>
            <a:lvl4pPr marL="442800" indent="-90000">
              <a:spcBef>
                <a:spcPts val="300"/>
              </a:spcBef>
              <a:defRPr sz="700"/>
            </a:lvl4pPr>
            <a:lvl5pPr marL="532800" indent="-90000">
              <a:spcBef>
                <a:spcPts val="300"/>
              </a:spcBef>
              <a:defRPr sz="600"/>
            </a:lvl5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33459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peaker Nam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A443-ED98-D4E0-4AF5-163D3E2A5195}"/>
              </a:ext>
            </a:extLst>
          </p:cNvPr>
          <p:cNvSpPr>
            <a:spLocks noGrp="1"/>
          </p:cNvSpPr>
          <p:nvPr>
            <p:ph type="title" hasCustomPrompt="1"/>
          </p:nvPr>
        </p:nvSpPr>
        <p:spPr>
          <a:xfrm>
            <a:off x="234000" y="637200"/>
            <a:ext cx="2080575" cy="454785"/>
          </a:xfrm>
        </p:spPr>
        <p:txBody>
          <a:bodyPr/>
          <a:lstStyle/>
          <a:p>
            <a:r>
              <a:rPr lang="en-GB" noProof="0"/>
              <a:t>Headline</a:t>
            </a:r>
          </a:p>
        </p:txBody>
      </p:sp>
      <p:sp>
        <p:nvSpPr>
          <p:cNvPr id="17" name="Text Placeholder 16">
            <a:extLst>
              <a:ext uri="{FF2B5EF4-FFF2-40B4-BE49-F238E27FC236}">
                <a16:creationId xmlns:a16="http://schemas.microsoft.com/office/drawing/2014/main" id="{091D521D-6FD3-54F3-7800-0B79D223B1D9}"/>
              </a:ext>
            </a:extLst>
          </p:cNvPr>
          <p:cNvSpPr>
            <a:spLocks noGrp="1"/>
          </p:cNvSpPr>
          <p:nvPr>
            <p:ph type="body" sz="quarter" idx="13" hasCustomPrompt="1"/>
          </p:nvPr>
        </p:nvSpPr>
        <p:spPr>
          <a:xfrm>
            <a:off x="2430000" y="637200"/>
            <a:ext cx="6479999" cy="3716519"/>
          </a:xfrm>
        </p:spPr>
        <p:txBody>
          <a:bodyPr/>
          <a:lstStyle>
            <a:lvl1pPr marL="360363" indent="-360363">
              <a:lnSpc>
                <a:spcPct val="100000"/>
              </a:lnSpc>
              <a:spcAft>
                <a:spcPts val="0"/>
              </a:spcAft>
              <a:buFont typeface="+mj-lt"/>
              <a:buAutoNum type="arabicPeriod"/>
              <a:tabLst>
                <a:tab pos="4130675" algn="l"/>
              </a:tabLst>
              <a:defRPr sz="1600"/>
            </a:lvl1pPr>
            <a:lvl2pPr marL="378000" indent="220663">
              <a:tabLst/>
              <a:defRPr/>
            </a:lvl2pPr>
            <a:lvl3pPr marL="800100" indent="-174625">
              <a:tabLst/>
              <a:defRPr/>
            </a:lvl3pPr>
            <a:lvl4pPr marL="981075" indent="-180975">
              <a:tabLst/>
              <a:defRPr/>
            </a:lvl4pPr>
            <a:lvl5pPr marL="1155700" indent="-174625">
              <a:tabLst/>
              <a:defRPr/>
            </a:lvl5pPr>
          </a:lstStyle>
          <a:p>
            <a:pPr lvl="0"/>
            <a:r>
              <a:rPr lang="en-GB" noProof="0" dirty="0"/>
              <a:t>Click for agenda	</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 Placeholder 2">
            <a:extLst>
              <a:ext uri="{FF2B5EF4-FFF2-40B4-BE49-F238E27FC236}">
                <a16:creationId xmlns:a16="http://schemas.microsoft.com/office/drawing/2014/main" id="{4B9D00C7-F03F-E620-4A80-6DCBD4BC83D0}"/>
              </a:ext>
            </a:extLst>
          </p:cNvPr>
          <p:cNvSpPr>
            <a:spLocks noGrp="1"/>
          </p:cNvSpPr>
          <p:nvPr>
            <p:ph type="dt" sz="half" idx="10"/>
          </p:nvPr>
        </p:nvSpPr>
        <p:spPr/>
        <p:txBody>
          <a:bodyPr/>
          <a:lstStyle/>
          <a:p>
            <a:fld id="{85F1C3B2-4C14-7647-B4EE-E8A2BC6C1285}" type="datetime1">
              <a:rPr lang="en-GB" noProof="0" smtClean="0"/>
              <a:t>03/10/2023</a:t>
            </a:fld>
            <a:endParaRPr lang="en-GB" noProof="0"/>
          </a:p>
        </p:txBody>
      </p:sp>
      <p:sp>
        <p:nvSpPr>
          <p:cNvPr id="4" name="Footer Placeholder 3">
            <a:extLst>
              <a:ext uri="{FF2B5EF4-FFF2-40B4-BE49-F238E27FC236}">
                <a16:creationId xmlns:a16="http://schemas.microsoft.com/office/drawing/2014/main" id="{E7C4C9A6-994C-7C49-492C-87ED5F51DE81}"/>
              </a:ext>
            </a:extLst>
          </p:cNvPr>
          <p:cNvSpPr>
            <a:spLocks noGrp="1"/>
          </p:cNvSpPr>
          <p:nvPr>
            <p:ph type="ftr" sz="quarter" idx="11"/>
          </p:nvPr>
        </p:nvSpPr>
        <p:spPr/>
        <p:txBody>
          <a:bodyPr/>
          <a:lstStyle/>
          <a:p>
            <a:r>
              <a:rPr lang="en-GB" noProof="0"/>
              <a:t>Go to header/footer to change text</a:t>
            </a:r>
          </a:p>
        </p:txBody>
      </p:sp>
      <p:sp>
        <p:nvSpPr>
          <p:cNvPr id="5" name="Slide Number Placeholder 4">
            <a:extLst>
              <a:ext uri="{FF2B5EF4-FFF2-40B4-BE49-F238E27FC236}">
                <a16:creationId xmlns:a16="http://schemas.microsoft.com/office/drawing/2014/main" id="{BD9DE341-C4CD-925E-9EB8-F6D16DB78919}"/>
              </a:ext>
            </a:extLst>
          </p:cNvPr>
          <p:cNvSpPr>
            <a:spLocks noGrp="1"/>
          </p:cNvSpPr>
          <p:nvPr>
            <p:ph type="sldNum" sz="quarter" idx="12"/>
          </p:nvPr>
        </p:nvSpPr>
        <p:spPr/>
        <p:txBody>
          <a:bodyPr/>
          <a:lstStyle/>
          <a:p>
            <a:fld id="{11E3B1B7-BD39-BF45-8A28-7D04B002C097}" type="slidenum">
              <a:rPr lang="en-GB" noProof="0" smtClean="0"/>
              <a:pPr/>
              <a:t>‹#›</a:t>
            </a:fld>
            <a:endParaRPr lang="en-GB" noProof="0"/>
          </a:p>
        </p:txBody>
      </p:sp>
      <p:sp>
        <p:nvSpPr>
          <p:cNvPr id="6" name="Freeform 5">
            <a:extLst>
              <a:ext uri="{FF2B5EF4-FFF2-40B4-BE49-F238E27FC236}">
                <a16:creationId xmlns:a16="http://schemas.microsoft.com/office/drawing/2014/main" id="{703001CD-5EB1-C6E6-3066-F936412B46A1}"/>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305598511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199"/>
            <a:ext cx="7219312" cy="588351"/>
          </a:xfrm>
        </p:spPr>
        <p:txBody>
          <a:bodyPr/>
          <a:lstStyle>
            <a:lvl1pPr>
              <a:lnSpc>
                <a:spcPct val="90000"/>
              </a:lnSpc>
              <a:defRPr sz="2400"/>
            </a:lvl1pPr>
          </a:lstStyle>
          <a:p>
            <a:r>
              <a:rPr lang="en-GB" noProof="0"/>
              <a:t>Click to add a headline of maximum two lines</a:t>
            </a:r>
          </a:p>
        </p:txBody>
      </p:sp>
      <p:sp>
        <p:nvSpPr>
          <p:cNvPr id="9" name="Text Placeholder 8">
            <a:extLst>
              <a:ext uri="{FF2B5EF4-FFF2-40B4-BE49-F238E27FC236}">
                <a16:creationId xmlns:a16="http://schemas.microsoft.com/office/drawing/2014/main" id="{73E162B8-E9DB-602F-BCAA-ECB001205073}"/>
              </a:ext>
            </a:extLst>
          </p:cNvPr>
          <p:cNvSpPr>
            <a:spLocks noGrp="1"/>
          </p:cNvSpPr>
          <p:nvPr>
            <p:ph type="body" sz="quarter" idx="15" hasCustomPrompt="1"/>
          </p:nvPr>
        </p:nvSpPr>
        <p:spPr>
          <a:xfrm>
            <a:off x="233363" y="231775"/>
            <a:ext cx="3544248" cy="133985"/>
          </a:xfrm>
        </p:spPr>
        <p:txBody>
          <a:bodyPr/>
          <a:lstStyle>
            <a:lvl1pPr marL="0" indent="0">
              <a:buNone/>
              <a:defRPr sz="900">
                <a:solidFill>
                  <a:schemeClr val="tx2"/>
                </a:solidFill>
              </a:defRPr>
            </a:lvl1pPr>
          </a:lstStyle>
          <a:p>
            <a:pPr lvl="0"/>
            <a:r>
              <a:rPr lang="en-GB" noProof="0"/>
              <a:t>Click to add chapter orientation</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23ACF4D-2576-2943-9FA1-901D27909752}"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22F49F2F-BC07-EAF9-8888-C2EF72268BFF}"/>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12744025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mpt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F0687B50-47EC-924A-8E54-DC25E4D12E5B}"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2" name="Freeform 1">
            <a:extLst>
              <a:ext uri="{FF2B5EF4-FFF2-40B4-BE49-F238E27FC236}">
                <a16:creationId xmlns:a16="http://schemas.microsoft.com/office/drawing/2014/main" id="{E95A12E6-1859-7A11-1CF3-7319F07F9AAB}"/>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42169737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C2CA-2E0E-3626-9324-1033864FB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6FDDE-C886-8E4F-5274-B3B04A355A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530CA-70C9-CA35-B2BB-E180B879D27C}"/>
              </a:ext>
            </a:extLst>
          </p:cNvPr>
          <p:cNvSpPr>
            <a:spLocks noGrp="1"/>
          </p:cNvSpPr>
          <p:nvPr>
            <p:ph type="dt" sz="half" idx="10"/>
          </p:nvPr>
        </p:nvSpPr>
        <p:spPr/>
        <p:txBody>
          <a:bodyPr/>
          <a:lstStyle/>
          <a:p>
            <a:fld id="{6365580C-83CF-4A1F-AF5D-8506E701475C}" type="datetimeFigureOut">
              <a:rPr lang="en-US" smtClean="0"/>
              <a:t>10/3/2023</a:t>
            </a:fld>
            <a:endParaRPr lang="en-US"/>
          </a:p>
        </p:txBody>
      </p:sp>
      <p:sp>
        <p:nvSpPr>
          <p:cNvPr id="5" name="Footer Placeholder 4">
            <a:extLst>
              <a:ext uri="{FF2B5EF4-FFF2-40B4-BE49-F238E27FC236}">
                <a16:creationId xmlns:a16="http://schemas.microsoft.com/office/drawing/2014/main" id="{F3EE427C-1903-D58B-0BF6-A66BFF26C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50960-3879-0730-5568-373DCAEAB367}"/>
              </a:ext>
            </a:extLst>
          </p:cNvPr>
          <p:cNvSpPr>
            <a:spLocks noGrp="1"/>
          </p:cNvSpPr>
          <p:nvPr>
            <p:ph type="sldNum" sz="quarter" idx="12"/>
          </p:nvPr>
        </p:nvSpPr>
        <p:spPr/>
        <p:txBody>
          <a:bodyPr/>
          <a:lstStyle/>
          <a:p>
            <a:fld id="{46D19476-9464-4F2A-B581-E699925A9F14}" type="slidenum">
              <a:rPr lang="en-US" smtClean="0"/>
              <a:t>‹#›</a:t>
            </a:fld>
            <a:endParaRPr lang="en-US"/>
          </a:p>
        </p:txBody>
      </p:sp>
    </p:spTree>
    <p:extLst>
      <p:ext uri="{BB962C8B-B14F-4D97-AF65-F5344CB8AC3E}">
        <p14:creationId xmlns:p14="http://schemas.microsoft.com/office/powerpoint/2010/main" val="8192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0" y="637200"/>
            <a:ext cx="5020625" cy="2004834"/>
          </a:xfrm>
        </p:spPr>
        <p:txBody>
          <a:bodyPr/>
          <a:lstStyle>
            <a:lvl1pPr>
              <a:lnSpc>
                <a:spcPct val="85000"/>
              </a:lnSpc>
              <a:defRPr sz="3800" spc="-60" baseline="0"/>
            </a:lvl1pPr>
          </a:lstStyle>
          <a:p>
            <a:r>
              <a:rPr lang="en-GB" noProof="0"/>
              <a:t>Click to add a chapter headline of maximum four lines</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1"/>
                </a:solidFill>
              </a:defRPr>
            </a:lvl1pPr>
          </a:lstStyle>
          <a:p>
            <a:fld id="{D819D3BC-728B-0947-A319-FF9A3DA8BB24}"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1"/>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1"/>
                </a:solidFill>
              </a:defRPr>
            </a:lvl1pPr>
          </a:lstStyle>
          <a:p>
            <a:fld id="{11E3B1B7-BD39-BF45-8A28-7D04B002C097}" type="slidenum">
              <a:rPr lang="en-GB" noProof="0" smtClean="0"/>
              <a:pPr/>
              <a:t>‹#›</a:t>
            </a:fld>
            <a:endParaRPr lang="en-GB" noProof="0"/>
          </a:p>
        </p:txBody>
      </p:sp>
      <p:sp>
        <p:nvSpPr>
          <p:cNvPr id="7" name="Freeform 6">
            <a:extLst>
              <a:ext uri="{FF2B5EF4-FFF2-40B4-BE49-F238E27FC236}">
                <a16:creationId xmlns:a16="http://schemas.microsoft.com/office/drawing/2014/main" id="{6C862241-2DF7-3A92-6CAF-6B05827EF603}"/>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23701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637200"/>
            <a:ext cx="4282438" cy="2004834"/>
          </a:xfrm>
        </p:spPr>
        <p:txBody>
          <a:bodyPr/>
          <a:lstStyle>
            <a:lvl1pPr>
              <a:lnSpc>
                <a:spcPct val="85000"/>
              </a:lnSpc>
              <a:defRPr sz="3800" spc="-60" baseline="0"/>
            </a:lvl1pPr>
          </a:lstStyle>
          <a:p>
            <a:r>
              <a:rPr lang="en-GB" noProof="0"/>
              <a:t>Click to add a chapter headline of maximum four lines</a:t>
            </a:r>
          </a:p>
        </p:txBody>
      </p:sp>
      <p:sp>
        <p:nvSpPr>
          <p:cNvPr id="7" name="Text Placeholder 16">
            <a:extLst>
              <a:ext uri="{FF2B5EF4-FFF2-40B4-BE49-F238E27FC236}">
                <a16:creationId xmlns:a16="http://schemas.microsoft.com/office/drawing/2014/main" id="{CD4C7072-08B2-6862-8D0B-EC3C48D4562C}"/>
              </a:ext>
            </a:extLst>
          </p:cNvPr>
          <p:cNvSpPr>
            <a:spLocks noGrp="1"/>
          </p:cNvSpPr>
          <p:nvPr>
            <p:ph type="body" sz="quarter" idx="13" hasCustomPrompt="1"/>
          </p:nvPr>
        </p:nvSpPr>
        <p:spPr>
          <a:xfrm>
            <a:off x="5365750" y="637200"/>
            <a:ext cx="3548063" cy="3670300"/>
          </a:xfrm>
        </p:spPr>
        <p:txBody>
          <a:bodyPr/>
          <a:lstStyle>
            <a:lvl1pPr marL="457200" indent="-457200">
              <a:lnSpc>
                <a:spcPct val="100000"/>
              </a:lnSpc>
              <a:spcAft>
                <a:spcPts val="0"/>
              </a:spcAft>
              <a:buFont typeface="+mj-lt"/>
              <a:buAutoNum type="arabicPeriod"/>
              <a:defRPr sz="2400"/>
            </a:lvl1pPr>
            <a:lvl2pPr marL="488950" indent="225425">
              <a:tabLst/>
              <a:defRPr/>
            </a:lvl2pPr>
            <a:lvl3pPr marL="892175" indent="-177800">
              <a:tabLst/>
              <a:defRPr/>
            </a:lvl3pPr>
            <a:lvl4pPr marL="1023938" indent="-131763">
              <a:tabLst/>
              <a:defRPr/>
            </a:lvl4pPr>
            <a:lvl5pPr marL="1157288" indent="-133350">
              <a:tabLst/>
              <a:defRPr/>
            </a:lvl5pPr>
          </a:lstStyle>
          <a:p>
            <a:pPr lvl="0"/>
            <a:r>
              <a:rPr lang="en-GB" noProof="0"/>
              <a:t>Click for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1"/>
                </a:solidFill>
              </a:defRPr>
            </a:lvl1pPr>
          </a:lstStyle>
          <a:p>
            <a:fld id="{CEB000AD-C5BC-3340-B6CE-B308590BB9F4}"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1"/>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1"/>
                </a:solidFill>
              </a:defRPr>
            </a:lvl1pPr>
          </a:lstStyle>
          <a:p>
            <a:fld id="{11E3B1B7-BD39-BF45-8A28-7D04B002C097}" type="slidenum">
              <a:rPr lang="en-GB" noProof="0" smtClean="0"/>
              <a:pPr/>
              <a:t>‹#›</a:t>
            </a:fld>
            <a:endParaRPr lang="en-GB" noProof="0"/>
          </a:p>
        </p:txBody>
      </p:sp>
      <p:sp>
        <p:nvSpPr>
          <p:cNvPr id="8" name="Freeform 7">
            <a:extLst>
              <a:ext uri="{FF2B5EF4-FFF2-40B4-BE49-F238E27FC236}">
                <a16:creationId xmlns:a16="http://schemas.microsoft.com/office/drawing/2014/main" id="{9E36D6B5-A88E-D807-564D-C7782A14DE0F}"/>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Tree>
    <p:extLst>
      <p:ext uri="{BB962C8B-B14F-4D97-AF65-F5344CB8AC3E}">
        <p14:creationId xmlns:p14="http://schemas.microsoft.com/office/powerpoint/2010/main" val="171822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36BE8-034C-B0E0-E1FF-93045E7C62E0}"/>
              </a:ext>
            </a:extLst>
          </p:cNvPr>
          <p:cNvSpPr>
            <a:spLocks noGrp="1"/>
          </p:cNvSpPr>
          <p:nvPr>
            <p:ph type="title" hasCustomPrompt="1"/>
          </p:nvPr>
        </p:nvSpPr>
        <p:spPr>
          <a:xfrm>
            <a:off x="234001" y="1360800"/>
            <a:ext cx="3544249" cy="1461600"/>
          </a:xfrm>
        </p:spPr>
        <p:txBody>
          <a:bodyPr anchor="b"/>
          <a:lstStyle>
            <a:lvl1pPr>
              <a:lnSpc>
                <a:spcPct val="85000"/>
              </a:lnSpc>
              <a:defRPr sz="3800" spc="-60" baseline="0"/>
            </a:lvl1pPr>
          </a:lstStyle>
          <a:p>
            <a:r>
              <a:rPr lang="en-GB" noProof="0"/>
              <a:t>Name of the presenter</a:t>
            </a:r>
          </a:p>
        </p:txBody>
      </p:sp>
      <p:sp>
        <p:nvSpPr>
          <p:cNvPr id="7" name="Picture Placeholder 8">
            <a:extLst>
              <a:ext uri="{FF2B5EF4-FFF2-40B4-BE49-F238E27FC236}">
                <a16:creationId xmlns:a16="http://schemas.microsoft.com/office/drawing/2014/main" id="{2EE7D010-FB22-121C-BC89-20118A28D4A3}"/>
              </a:ext>
            </a:extLst>
          </p:cNvPr>
          <p:cNvSpPr>
            <a:spLocks noGrp="1"/>
          </p:cNvSpPr>
          <p:nvPr>
            <p:ph type="pic" sz="quarter" idx="18" hasCustomPrompt="1"/>
          </p:nvPr>
        </p:nvSpPr>
        <p:spPr>
          <a:xfrm>
            <a:off x="4633409" y="637200"/>
            <a:ext cx="4279900" cy="4042800"/>
          </a:xfrm>
        </p:spPr>
        <p:txBody>
          <a:bodyPr/>
          <a:lstStyle>
            <a:lvl1pPr marL="0" indent="0">
              <a:buNone/>
              <a:defRPr sz="1000"/>
            </a:lvl1pPr>
          </a:lstStyle>
          <a:p>
            <a:r>
              <a:rPr lang="en-GB" noProof="0"/>
              <a:t>Click the icon to insert a picture</a:t>
            </a:r>
          </a:p>
        </p:txBody>
      </p:sp>
      <p:sp>
        <p:nvSpPr>
          <p:cNvPr id="3" name="Date Placeholder 2">
            <a:extLst>
              <a:ext uri="{FF2B5EF4-FFF2-40B4-BE49-F238E27FC236}">
                <a16:creationId xmlns:a16="http://schemas.microsoft.com/office/drawing/2014/main" id="{D7EDBBD5-B6F8-C260-9A79-55FC01BFF939}"/>
              </a:ext>
            </a:extLst>
          </p:cNvPr>
          <p:cNvSpPr>
            <a:spLocks noGrp="1"/>
          </p:cNvSpPr>
          <p:nvPr>
            <p:ph type="dt" sz="half" idx="10"/>
          </p:nvPr>
        </p:nvSpPr>
        <p:spPr/>
        <p:txBody>
          <a:bodyPr/>
          <a:lstStyle>
            <a:lvl1pPr>
              <a:defRPr>
                <a:solidFill>
                  <a:schemeClr val="tx2"/>
                </a:solidFill>
              </a:defRPr>
            </a:lvl1pPr>
          </a:lstStyle>
          <a:p>
            <a:fld id="{EC542482-E571-7648-9C17-89FD152D2318}" type="datetime1">
              <a:rPr lang="en-GB" noProof="0" smtClean="0"/>
              <a:t>03/10/2023</a:t>
            </a:fld>
            <a:endParaRPr lang="en-GB" noProof="0"/>
          </a:p>
        </p:txBody>
      </p:sp>
      <p:sp>
        <p:nvSpPr>
          <p:cNvPr id="4" name="Footer Placeholder 3">
            <a:extLst>
              <a:ext uri="{FF2B5EF4-FFF2-40B4-BE49-F238E27FC236}">
                <a16:creationId xmlns:a16="http://schemas.microsoft.com/office/drawing/2014/main" id="{3F92C850-8D77-8AAD-206C-EFBE79B76CEA}"/>
              </a:ext>
            </a:extLst>
          </p:cNvPr>
          <p:cNvSpPr>
            <a:spLocks noGrp="1"/>
          </p:cNvSpPr>
          <p:nvPr>
            <p:ph type="ftr" sz="quarter" idx="11"/>
          </p:nvPr>
        </p:nvSpPr>
        <p:spPr/>
        <p:txBody>
          <a:bodyPr/>
          <a:lstStyle>
            <a:lvl1pPr>
              <a:defRPr>
                <a:solidFill>
                  <a:schemeClr val="tx2"/>
                </a:solidFill>
              </a:defRPr>
            </a:lvl1pPr>
          </a:lstStyle>
          <a:p>
            <a:r>
              <a:rPr lang="en-GB" noProof="0"/>
              <a:t>Go to header/footer to change text</a:t>
            </a:r>
          </a:p>
        </p:txBody>
      </p:sp>
      <p:sp>
        <p:nvSpPr>
          <p:cNvPr id="5" name="Slide Number Placeholder 4">
            <a:extLst>
              <a:ext uri="{FF2B5EF4-FFF2-40B4-BE49-F238E27FC236}">
                <a16:creationId xmlns:a16="http://schemas.microsoft.com/office/drawing/2014/main" id="{5F238625-D70F-C1E9-4743-63E36A306896}"/>
              </a:ext>
            </a:extLst>
          </p:cNvPr>
          <p:cNvSpPr>
            <a:spLocks noGrp="1"/>
          </p:cNvSpPr>
          <p:nvPr>
            <p:ph type="sldNum" sz="quarter" idx="12"/>
          </p:nvPr>
        </p:nvSpPr>
        <p:spPr/>
        <p:txBody>
          <a:bodyPr/>
          <a:lstStyle>
            <a:lvl1pPr>
              <a:defRPr>
                <a:solidFill>
                  <a:schemeClr val="tx2"/>
                </a:solidFill>
              </a:defRPr>
            </a:lvl1pPr>
          </a:lstStyle>
          <a:p>
            <a:fld id="{11E3B1B7-BD39-BF45-8A28-7D04B002C097}" type="slidenum">
              <a:rPr lang="en-GB" noProof="0" smtClean="0"/>
              <a:pPr/>
              <a:t>‹#›</a:t>
            </a:fld>
            <a:endParaRPr lang="en-GB" noProof="0"/>
          </a:p>
        </p:txBody>
      </p:sp>
      <p:sp>
        <p:nvSpPr>
          <p:cNvPr id="9" name="Freeform 8">
            <a:extLst>
              <a:ext uri="{FF2B5EF4-FFF2-40B4-BE49-F238E27FC236}">
                <a16:creationId xmlns:a16="http://schemas.microsoft.com/office/drawing/2014/main" id="{96DB8C1C-118C-4BE5-5B3D-072E34720232}"/>
              </a:ext>
            </a:extLst>
          </p:cNvPr>
          <p:cNvSpPr/>
          <p:nvPr userDrawn="1"/>
        </p:nvSpPr>
        <p:spPr>
          <a:xfrm>
            <a:off x="8676213" y="234000"/>
            <a:ext cx="237600" cy="237600"/>
          </a:xfrm>
          <a:custGeom>
            <a:avLst/>
            <a:gdLst>
              <a:gd name="connsiteX0" fmla="*/ 0 w 237600"/>
              <a:gd name="connsiteY0" fmla="*/ 79200 h 237600"/>
              <a:gd name="connsiteX1" fmla="*/ 79200 w 237600"/>
              <a:gd name="connsiteY1" fmla="*/ 79200 h 237600"/>
              <a:gd name="connsiteX2" fmla="*/ 79200 w 237600"/>
              <a:gd name="connsiteY2" fmla="*/ 118800 h 237600"/>
              <a:gd name="connsiteX3" fmla="*/ 118800 w 237600"/>
              <a:gd name="connsiteY3" fmla="*/ 158400 h 237600"/>
              <a:gd name="connsiteX4" fmla="*/ 237600 w 237600"/>
              <a:gd name="connsiteY4" fmla="*/ 158400 h 237600"/>
              <a:gd name="connsiteX5" fmla="*/ 237600 w 237600"/>
              <a:gd name="connsiteY5" fmla="*/ 237600 h 237600"/>
              <a:gd name="connsiteX6" fmla="*/ 118800 w 237600"/>
              <a:gd name="connsiteY6" fmla="*/ 237600 h 237600"/>
              <a:gd name="connsiteX7" fmla="*/ 0 w 237600"/>
              <a:gd name="connsiteY7" fmla="*/ 118800 h 237600"/>
              <a:gd name="connsiteX8" fmla="*/ 158400 w 237600"/>
              <a:gd name="connsiteY8" fmla="*/ 0 h 237600"/>
              <a:gd name="connsiteX9" fmla="*/ 237600 w 237600"/>
              <a:gd name="connsiteY9" fmla="*/ 0 h 237600"/>
              <a:gd name="connsiteX10" fmla="*/ 237600 w 237600"/>
              <a:gd name="connsiteY10" fmla="*/ 79200 h 237600"/>
              <a:gd name="connsiteX11" fmla="*/ 158400 w 237600"/>
              <a:gd name="connsiteY11" fmla="*/ 79200 h 237600"/>
              <a:gd name="connsiteX12" fmla="*/ 79200 w 237600"/>
              <a:gd name="connsiteY12" fmla="*/ 79200 h 237600"/>
              <a:gd name="connsiteX13" fmla="*/ 158400 w 237600"/>
              <a:gd name="connsiteY13" fmla="*/ 0 h 23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600" h="237600">
                <a:moveTo>
                  <a:pt x="0" y="79200"/>
                </a:moveTo>
                <a:lnTo>
                  <a:pt x="79200" y="79200"/>
                </a:lnTo>
                <a:lnTo>
                  <a:pt x="79200" y="118800"/>
                </a:lnTo>
                <a:cubicBezTo>
                  <a:pt x="79200" y="140659"/>
                  <a:pt x="96941" y="158400"/>
                  <a:pt x="118800" y="158400"/>
                </a:cubicBezTo>
                <a:lnTo>
                  <a:pt x="237600" y="158400"/>
                </a:lnTo>
                <a:lnTo>
                  <a:pt x="237600" y="237600"/>
                </a:lnTo>
                <a:lnTo>
                  <a:pt x="118800" y="237600"/>
                </a:lnTo>
                <a:cubicBezTo>
                  <a:pt x="53302" y="237600"/>
                  <a:pt x="0" y="184298"/>
                  <a:pt x="0" y="118800"/>
                </a:cubicBezTo>
                <a:close/>
                <a:moveTo>
                  <a:pt x="158400" y="0"/>
                </a:moveTo>
                <a:lnTo>
                  <a:pt x="237600" y="0"/>
                </a:lnTo>
                <a:lnTo>
                  <a:pt x="237600" y="79200"/>
                </a:lnTo>
                <a:lnTo>
                  <a:pt x="158400" y="79200"/>
                </a:lnTo>
                <a:lnTo>
                  <a:pt x="79200" y="79200"/>
                </a:lnTo>
                <a:cubicBezTo>
                  <a:pt x="79200" y="35482"/>
                  <a:pt x="114682" y="0"/>
                  <a:pt x="158400" y="0"/>
                </a:cubicBezTo>
                <a:close/>
              </a:path>
            </a:pathLst>
          </a:custGeom>
          <a:solidFill>
            <a:srgbClr val="101010"/>
          </a:solidFill>
          <a:ln w="762" cap="flat">
            <a:noFill/>
            <a:prstDash val="solid"/>
            <a:miter/>
          </a:ln>
        </p:spPr>
        <p:txBody>
          <a:bodyPr rtlCol="0" anchor="ctr"/>
          <a:lstStyle/>
          <a:p>
            <a:endParaRPr lang="en-GB" noProof="0"/>
          </a:p>
        </p:txBody>
      </p:sp>
      <p:sp>
        <p:nvSpPr>
          <p:cNvPr id="6" name="Text Placeholder 7">
            <a:extLst>
              <a:ext uri="{FF2B5EF4-FFF2-40B4-BE49-F238E27FC236}">
                <a16:creationId xmlns:a16="http://schemas.microsoft.com/office/drawing/2014/main" id="{31F612CE-A746-980A-4EC9-6393FAD2BDA3}"/>
              </a:ext>
            </a:extLst>
          </p:cNvPr>
          <p:cNvSpPr>
            <a:spLocks noGrp="1"/>
          </p:cNvSpPr>
          <p:nvPr>
            <p:ph type="body" sz="quarter" idx="13" hasCustomPrompt="1"/>
          </p:nvPr>
        </p:nvSpPr>
        <p:spPr>
          <a:xfrm>
            <a:off x="234000" y="3080768"/>
            <a:ext cx="3544250" cy="241298"/>
          </a:xfrm>
        </p:spPr>
        <p:txBody>
          <a:bodyPr/>
          <a:lstStyle>
            <a:lvl1pPr marL="0" indent="0">
              <a:spcAft>
                <a:spcPts val="0"/>
              </a:spcAft>
              <a:buNone/>
              <a:defRPr>
                <a:solidFill>
                  <a:schemeClr val="tx2"/>
                </a:solidFill>
              </a:defRPr>
            </a:lvl1pPr>
            <a:lvl2pPr marL="4763" indent="0">
              <a:spcBef>
                <a:spcPts val="0"/>
              </a:spcBef>
              <a:buFont typeface="Arial" panose="020B0604020202020204" pitchFamily="34" charset="0"/>
              <a:buNone/>
              <a:tabLst/>
              <a:defRPr sz="1200">
                <a:solidFill>
                  <a:schemeClr val="tx2"/>
                </a:solidFill>
              </a:defRPr>
            </a:lvl2pPr>
            <a:lvl3pPr marL="360000" indent="0">
              <a:spcBef>
                <a:spcPts val="0"/>
              </a:spcBef>
              <a:buFont typeface="Arial" panose="020B0604020202020204" pitchFamily="34" charset="0"/>
              <a:buNone/>
              <a:defRPr sz="1200"/>
            </a:lvl3pPr>
          </a:lstStyle>
          <a:p>
            <a:pPr lvl="0"/>
            <a:r>
              <a:rPr lang="en-GB" noProof="0"/>
              <a:t>Title</a:t>
            </a:r>
          </a:p>
        </p:txBody>
      </p:sp>
      <p:sp>
        <p:nvSpPr>
          <p:cNvPr id="10" name="Text Placeholder 3">
            <a:extLst>
              <a:ext uri="{FF2B5EF4-FFF2-40B4-BE49-F238E27FC236}">
                <a16:creationId xmlns:a16="http://schemas.microsoft.com/office/drawing/2014/main" id="{7D72DB99-EFB2-87EC-5862-DC90D2A9DC5B}"/>
              </a:ext>
            </a:extLst>
          </p:cNvPr>
          <p:cNvSpPr>
            <a:spLocks noGrp="1"/>
          </p:cNvSpPr>
          <p:nvPr>
            <p:ph type="body" sz="quarter" idx="14" hasCustomPrompt="1"/>
          </p:nvPr>
        </p:nvSpPr>
        <p:spPr>
          <a:xfrm>
            <a:off x="234000" y="3545999"/>
            <a:ext cx="3544887" cy="1132363"/>
          </a:xfrm>
        </p:spPr>
        <p:txBody>
          <a:bodyPr/>
          <a:lstStyle>
            <a:lvl1pPr marL="0" indent="0">
              <a:buNone/>
              <a:defRPr sz="1200">
                <a:solidFill>
                  <a:schemeClr val="tx2"/>
                </a:solidFill>
              </a:defRPr>
            </a:lvl1pPr>
          </a:lstStyle>
          <a:p>
            <a:pPr lvl="0"/>
            <a:r>
              <a:rPr lang="en-GB" noProof="0"/>
              <a:t>Short information about the presenter</a:t>
            </a:r>
          </a:p>
        </p:txBody>
      </p:sp>
    </p:spTree>
    <p:extLst>
      <p:ext uri="{BB962C8B-B14F-4D97-AF65-F5344CB8AC3E}">
        <p14:creationId xmlns:p14="http://schemas.microsoft.com/office/powerpoint/2010/main" val="32140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20FFF-29C8-029F-760B-34AC964FECC4}"/>
              </a:ext>
            </a:extLst>
          </p:cNvPr>
          <p:cNvSpPr>
            <a:spLocks noGrp="1"/>
          </p:cNvSpPr>
          <p:nvPr>
            <p:ph type="title"/>
          </p:nvPr>
        </p:nvSpPr>
        <p:spPr>
          <a:xfrm>
            <a:off x="234000" y="637201"/>
            <a:ext cx="8684486" cy="416900"/>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A8E7AF20-FDC8-8BD7-6D36-F60DAF9B20C5}"/>
              </a:ext>
            </a:extLst>
          </p:cNvPr>
          <p:cNvSpPr>
            <a:spLocks noGrp="1"/>
          </p:cNvSpPr>
          <p:nvPr>
            <p:ph type="body" idx="1"/>
          </p:nvPr>
        </p:nvSpPr>
        <p:spPr>
          <a:xfrm>
            <a:off x="233999" y="1470412"/>
            <a:ext cx="8679813" cy="3207952"/>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a:extLst>
              <a:ext uri="{FF2B5EF4-FFF2-40B4-BE49-F238E27FC236}">
                <a16:creationId xmlns:a16="http://schemas.microsoft.com/office/drawing/2014/main" id="{69A2AE0E-6A33-DA6C-D2D0-C73DDA00E2BD}"/>
              </a:ext>
            </a:extLst>
          </p:cNvPr>
          <p:cNvSpPr>
            <a:spLocks noGrp="1"/>
          </p:cNvSpPr>
          <p:nvPr>
            <p:ph type="dt" sz="half" idx="2"/>
          </p:nvPr>
        </p:nvSpPr>
        <p:spPr>
          <a:xfrm>
            <a:off x="4633409" y="4767263"/>
            <a:ext cx="622800" cy="169192"/>
          </a:xfrm>
          <a:prstGeom prst="rect">
            <a:avLst/>
          </a:prstGeom>
        </p:spPr>
        <p:txBody>
          <a:bodyPr vert="horz" lIns="0" tIns="0" rIns="0" bIns="0" rtlCol="0" anchor="b"/>
          <a:lstStyle>
            <a:lvl1pPr algn="l">
              <a:defRPr sz="600">
                <a:solidFill>
                  <a:schemeClr val="tx2"/>
                </a:solidFill>
              </a:defRPr>
            </a:lvl1pPr>
          </a:lstStyle>
          <a:p>
            <a:fld id="{8920D2FD-0E92-484C-A245-58BC3393C134}" type="datetime1">
              <a:rPr lang="en-GB" noProof="0" smtClean="0"/>
              <a:t>03/10/2023</a:t>
            </a:fld>
            <a:endParaRPr lang="en-GB" noProof="0"/>
          </a:p>
        </p:txBody>
      </p:sp>
      <p:sp>
        <p:nvSpPr>
          <p:cNvPr id="5" name="Footer Placeholder 4">
            <a:extLst>
              <a:ext uri="{FF2B5EF4-FFF2-40B4-BE49-F238E27FC236}">
                <a16:creationId xmlns:a16="http://schemas.microsoft.com/office/drawing/2014/main" id="{0EEDEE21-265A-F34E-0D9B-61038DFC69DD}"/>
              </a:ext>
            </a:extLst>
          </p:cNvPr>
          <p:cNvSpPr>
            <a:spLocks noGrp="1"/>
          </p:cNvSpPr>
          <p:nvPr>
            <p:ph type="ftr" sz="quarter" idx="3"/>
          </p:nvPr>
        </p:nvSpPr>
        <p:spPr>
          <a:xfrm>
            <a:off x="5364000" y="4766400"/>
            <a:ext cx="2826000" cy="163780"/>
          </a:xfrm>
          <a:prstGeom prst="rect">
            <a:avLst/>
          </a:prstGeom>
        </p:spPr>
        <p:txBody>
          <a:bodyPr vert="horz" lIns="0" tIns="0" rIns="0" bIns="0" rtlCol="0" anchor="b"/>
          <a:lstStyle>
            <a:lvl1pPr algn="ctr">
              <a:defRPr sz="600">
                <a:solidFill>
                  <a:schemeClr val="tx2"/>
                </a:solidFill>
              </a:defRPr>
            </a:lvl1pPr>
          </a:lstStyle>
          <a:p>
            <a:r>
              <a:rPr lang="en-GB"/>
              <a:t>Go to header/footer to change text</a:t>
            </a:r>
          </a:p>
        </p:txBody>
      </p:sp>
      <p:sp>
        <p:nvSpPr>
          <p:cNvPr id="6" name="Slide Number Placeholder 5">
            <a:extLst>
              <a:ext uri="{FF2B5EF4-FFF2-40B4-BE49-F238E27FC236}">
                <a16:creationId xmlns:a16="http://schemas.microsoft.com/office/drawing/2014/main" id="{EC2AB563-9997-C183-744B-8D732F5D4889}"/>
              </a:ext>
            </a:extLst>
          </p:cNvPr>
          <p:cNvSpPr>
            <a:spLocks noGrp="1"/>
          </p:cNvSpPr>
          <p:nvPr>
            <p:ph type="sldNum" sz="quarter" idx="4"/>
          </p:nvPr>
        </p:nvSpPr>
        <p:spPr>
          <a:xfrm>
            <a:off x="8296275" y="4767263"/>
            <a:ext cx="617538" cy="169192"/>
          </a:xfrm>
          <a:prstGeom prst="rect">
            <a:avLst/>
          </a:prstGeom>
        </p:spPr>
        <p:txBody>
          <a:bodyPr vert="horz" lIns="0" tIns="0" rIns="0" bIns="0" rtlCol="0" anchor="b"/>
          <a:lstStyle>
            <a:lvl1pPr algn="r">
              <a:defRPr sz="600">
                <a:solidFill>
                  <a:schemeClr val="tx2"/>
                </a:solidFill>
              </a:defRPr>
            </a:lvl1pPr>
          </a:lstStyle>
          <a:p>
            <a:fld id="{11E3B1B7-BD39-BF45-8A28-7D04B002C097}" type="slidenum">
              <a:rPr lang="en-GB" noProof="0" smtClean="0"/>
              <a:pPr/>
              <a:t>‹#›</a:t>
            </a:fld>
            <a:endParaRPr lang="en-GB" noProof="0"/>
          </a:p>
        </p:txBody>
      </p:sp>
    </p:spTree>
    <p:extLst>
      <p:ext uri="{BB962C8B-B14F-4D97-AF65-F5344CB8AC3E}">
        <p14:creationId xmlns:p14="http://schemas.microsoft.com/office/powerpoint/2010/main" val="3606500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3" r:id="rId3"/>
    <p:sldLayoutId id="2147483651" r:id="rId4"/>
    <p:sldLayoutId id="2147483727" r:id="rId5"/>
    <p:sldLayoutId id="2147483653" r:id="rId6"/>
    <p:sldLayoutId id="2147483654" r:id="rId7"/>
    <p:sldLayoutId id="2147483655" r:id="rId8"/>
    <p:sldLayoutId id="2147483715" r:id="rId9"/>
    <p:sldLayoutId id="2147483732" r:id="rId10"/>
    <p:sldLayoutId id="2147483716" r:id="rId11"/>
    <p:sldLayoutId id="2147483717" r:id="rId12"/>
    <p:sldLayoutId id="2147483718" r:id="rId13"/>
    <p:sldLayoutId id="2147483658" r:id="rId14"/>
    <p:sldLayoutId id="2147483659" r:id="rId15"/>
    <p:sldLayoutId id="2147483662" r:id="rId16"/>
    <p:sldLayoutId id="2147483701" r:id="rId17"/>
    <p:sldLayoutId id="2147483663" r:id="rId18"/>
    <p:sldLayoutId id="2147483664" r:id="rId19"/>
    <p:sldLayoutId id="2147483665" r:id="rId20"/>
    <p:sldLayoutId id="2147483724" r:id="rId21"/>
    <p:sldLayoutId id="2147483710" r:id="rId22"/>
    <p:sldLayoutId id="2147483667" r:id="rId23"/>
    <p:sldLayoutId id="2147483666" r:id="rId24"/>
    <p:sldLayoutId id="2147483725" r:id="rId25"/>
    <p:sldLayoutId id="2147483669" r:id="rId26"/>
    <p:sldLayoutId id="2147483656" r:id="rId27"/>
  </p:sldLayoutIdLst>
  <p:hf hdr="0" ftr="0" dt="0"/>
  <p:txStyles>
    <p:titleStyle>
      <a:lvl1pPr algn="l" defTabSz="685800" rtl="0" eaLnBrk="1" latinLnBrk="0" hangingPunct="1">
        <a:lnSpc>
          <a:spcPct val="90000"/>
        </a:lnSpc>
        <a:spcBef>
          <a:spcPct val="0"/>
        </a:spcBef>
        <a:buNone/>
        <a:defRPr sz="2400" kern="1200" spc="-30" baseline="0">
          <a:solidFill>
            <a:schemeClr val="tx1"/>
          </a:solidFill>
          <a:latin typeface="+mj-lt"/>
          <a:ea typeface="+mj-ea"/>
          <a:cs typeface="+mj-cs"/>
        </a:defRPr>
      </a:lvl1pPr>
    </p:titleStyle>
    <p:bodyStyle>
      <a:lvl1pPr marL="180000" indent="-180000" algn="l" defTabSz="685800" rtl="0" eaLnBrk="1" latinLnBrk="0" hangingPunct="1">
        <a:lnSpc>
          <a:spcPct val="100000"/>
        </a:lnSpc>
        <a:spcBef>
          <a:spcPts val="500"/>
        </a:spcBef>
        <a:spcAft>
          <a:spcPts val="300"/>
        </a:spcAft>
        <a:buFont typeface="Sandvik Sans Text" pitchFamily="50" charset="0"/>
        <a:buChar char="–"/>
        <a:defRPr sz="1600" kern="1200">
          <a:solidFill>
            <a:schemeClr val="tx1"/>
          </a:solidFill>
          <a:latin typeface="+mn-lt"/>
          <a:ea typeface="+mn-ea"/>
          <a:cs typeface="+mn-cs"/>
        </a:defRPr>
      </a:lvl1pPr>
      <a:lvl2pPr marL="360363" indent="-180000" algn="l" defTabSz="685800" rtl="0" eaLnBrk="1" latinLnBrk="0" hangingPunct="1">
        <a:lnSpc>
          <a:spcPct val="100000"/>
        </a:lnSpc>
        <a:spcBef>
          <a:spcPts val="500"/>
        </a:spcBef>
        <a:buFont typeface="Sandvik Sans Text" pitchFamily="50" charset="0"/>
        <a:buChar char="–"/>
        <a:tabLst/>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500"/>
        </a:spcBef>
        <a:buFont typeface="Sandvik Sans Text" pitchFamily="50" charset="0"/>
        <a:buChar char="–"/>
        <a:tabLst/>
        <a:defRPr sz="1200" kern="1200">
          <a:solidFill>
            <a:schemeClr val="tx1"/>
          </a:solidFill>
          <a:latin typeface="+mn-lt"/>
          <a:ea typeface="+mn-ea"/>
          <a:cs typeface="+mn-cs"/>
        </a:defRPr>
      </a:lvl3pPr>
      <a:lvl4pPr marL="666750" indent="-133350" algn="l" defTabSz="685800" rtl="0" eaLnBrk="1" latinLnBrk="0" hangingPunct="1">
        <a:lnSpc>
          <a:spcPct val="100000"/>
        </a:lnSpc>
        <a:spcBef>
          <a:spcPts val="500"/>
        </a:spcBef>
        <a:buFont typeface="Sandvik Sans Text" pitchFamily="50" charset="0"/>
        <a:buChar char="–"/>
        <a:tabLst/>
        <a:defRPr sz="1100" kern="1200">
          <a:solidFill>
            <a:schemeClr val="tx1"/>
          </a:solidFill>
          <a:latin typeface="+mn-lt"/>
          <a:ea typeface="+mn-ea"/>
          <a:cs typeface="+mn-cs"/>
        </a:defRPr>
      </a:lvl4pPr>
      <a:lvl5pPr marL="800100" indent="-133350" algn="l" defTabSz="685800" rtl="0" eaLnBrk="1" latinLnBrk="0" hangingPunct="1">
        <a:lnSpc>
          <a:spcPct val="100000"/>
        </a:lnSpc>
        <a:spcBef>
          <a:spcPts val="500"/>
        </a:spcBef>
        <a:buFont typeface="Sandvik Sans Text" pitchFamily="50" charset="0"/>
        <a:buChar char="–"/>
        <a:tabLst/>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 userDrawn="1">
          <p15:clr>
            <a:srgbClr val="F26B43"/>
          </p15:clr>
        </p15:guide>
        <p15:guide id="2" pos="147" userDrawn="1">
          <p15:clr>
            <a:srgbClr val="F26B43"/>
          </p15:clr>
        </p15:guide>
        <p15:guide id="3" pos="5615">
          <p15:clr>
            <a:srgbClr val="F26B43"/>
          </p15:clr>
        </p15:guide>
        <p15:guide id="4" orient="horz" pos="3094">
          <p15:clr>
            <a:srgbClr val="F26B43"/>
          </p15:clr>
        </p15:guide>
        <p15:guide id="5" pos="997" userDrawn="1">
          <p15:clr>
            <a:srgbClr val="F26B43"/>
          </p15:clr>
        </p15:guide>
        <p15:guide id="6" pos="4763">
          <p15:clr>
            <a:srgbClr val="F26B43"/>
          </p15:clr>
        </p15:guide>
        <p15:guide id="7" pos="1067" userDrawn="1">
          <p15:clr>
            <a:srgbClr val="F26B43"/>
          </p15:clr>
        </p15:guide>
        <p15:guide id="8" pos="4693" userDrawn="1">
          <p15:clr>
            <a:srgbClr val="F26B43"/>
          </p15:clr>
        </p15:guide>
        <p15:guide id="9" pos="1996" userDrawn="1">
          <p15:clr>
            <a:srgbClr val="F26B43"/>
          </p15:clr>
        </p15:guide>
        <p15:guide id="10" pos="1920" userDrawn="1">
          <p15:clr>
            <a:srgbClr val="F26B43"/>
          </p15:clr>
        </p15:guide>
        <p15:guide id="11" pos="3840" userDrawn="1">
          <p15:clr>
            <a:srgbClr val="F26B43"/>
          </p15:clr>
        </p15:guide>
        <p15:guide id="12" pos="3764" userDrawn="1">
          <p15:clr>
            <a:srgbClr val="F26B43"/>
          </p15:clr>
        </p15:guide>
        <p15:guide id="13" pos="2843" userDrawn="1">
          <p15:clr>
            <a:srgbClr val="F26B43"/>
          </p15:clr>
        </p15:guide>
        <p15:guide id="14" pos="2917" userDrawn="1">
          <p15:clr>
            <a:srgbClr val="F26B43"/>
          </p15:clr>
        </p15:guide>
        <p15:guide id="15" orient="horz" pos="400">
          <p15:clr>
            <a:srgbClr val="F26B43"/>
          </p15:clr>
        </p15:guide>
        <p15:guide id="16" orient="horz" pos="1637">
          <p15:clr>
            <a:srgbClr val="F26B43"/>
          </p15:clr>
        </p15:guide>
        <p15:guide id="17" pos="535" userDrawn="1">
          <p15:clr>
            <a:srgbClr val="F26B43"/>
          </p15:clr>
        </p15:guide>
        <p15:guide id="18" pos="5226">
          <p15:clr>
            <a:srgbClr val="F26B43"/>
          </p15:clr>
        </p15:guide>
        <p15:guide id="19" pos="5153" userDrawn="1">
          <p15:clr>
            <a:srgbClr val="F26B43"/>
          </p15:clr>
        </p15:guide>
        <p15:guide id="20" pos="607" userDrawn="1">
          <p15:clr>
            <a:srgbClr val="F26B43"/>
          </p15:clr>
        </p15:guide>
        <p15:guide id="21" pos="1457" userDrawn="1">
          <p15:clr>
            <a:srgbClr val="F26B43"/>
          </p15:clr>
        </p15:guide>
        <p15:guide id="22" pos="4303" userDrawn="1">
          <p15:clr>
            <a:srgbClr val="F26B43"/>
          </p15:clr>
        </p15:guide>
        <p15:guide id="23" pos="1530" userDrawn="1">
          <p15:clr>
            <a:srgbClr val="F26B43"/>
          </p15:clr>
        </p15:guide>
        <p15:guide id="24" pos="4230" userDrawn="1">
          <p15:clr>
            <a:srgbClr val="F26B43"/>
          </p15:clr>
        </p15:guide>
        <p15:guide id="25" pos="2380">
          <p15:clr>
            <a:srgbClr val="F26B43"/>
          </p15:clr>
        </p15:guide>
        <p15:guide id="26" pos="3380">
          <p15:clr>
            <a:srgbClr val="F26B43"/>
          </p15:clr>
        </p15:guide>
        <p15:guide id="27" pos="2456" userDrawn="1">
          <p15:clr>
            <a:srgbClr val="F26B43"/>
          </p15:clr>
        </p15:guide>
        <p15:guide id="28" pos="3304" userDrawn="1">
          <p15:clr>
            <a:srgbClr val="F26B43"/>
          </p15:clr>
        </p15:guide>
        <p15:guide id="29" orient="horz" pos="327">
          <p15:clr>
            <a:srgbClr val="F26B43"/>
          </p15:clr>
        </p15:guide>
        <p15:guide id="30" orient="horz" pos="664">
          <p15:clr>
            <a:srgbClr val="F26B43"/>
          </p15:clr>
        </p15:guide>
        <p15:guide id="31" orient="horz" pos="594">
          <p15:clr>
            <a:srgbClr val="F26B43"/>
          </p15:clr>
        </p15:guide>
        <p15:guide id="32" orient="horz" pos="925">
          <p15:clr>
            <a:srgbClr val="F26B43"/>
          </p15:clr>
        </p15:guide>
        <p15:guide id="33" orient="horz" pos="858">
          <p15:clr>
            <a:srgbClr val="F26B43"/>
          </p15:clr>
        </p15:guide>
        <p15:guide id="34" orient="horz" pos="1185">
          <p15:clr>
            <a:srgbClr val="F26B43"/>
          </p15:clr>
        </p15:guide>
        <p15:guide id="35" orient="horz" pos="1116">
          <p15:clr>
            <a:srgbClr val="F26B43"/>
          </p15:clr>
        </p15:guide>
        <p15:guide id="36" orient="horz" pos="1449">
          <p15:clr>
            <a:srgbClr val="F26B43"/>
          </p15:clr>
        </p15:guide>
        <p15:guide id="37" orient="horz" pos="1382">
          <p15:clr>
            <a:srgbClr val="F26B43"/>
          </p15:clr>
        </p15:guide>
        <p15:guide id="38" orient="horz" pos="1710">
          <p15:clr>
            <a:srgbClr val="F26B43"/>
          </p15:clr>
        </p15:guide>
        <p15:guide id="39" orient="horz" pos="1971">
          <p15:clr>
            <a:srgbClr val="F26B43"/>
          </p15:clr>
        </p15:guide>
        <p15:guide id="40" orient="horz" pos="1904">
          <p15:clr>
            <a:srgbClr val="F26B43"/>
          </p15:clr>
        </p15:guide>
        <p15:guide id="41" orient="horz" pos="2234">
          <p15:clr>
            <a:srgbClr val="F26B43"/>
          </p15:clr>
        </p15:guide>
        <p15:guide id="42" orient="horz" pos="2165">
          <p15:clr>
            <a:srgbClr val="F26B43"/>
          </p15:clr>
        </p15:guide>
        <p15:guide id="43" orient="horz" pos="2495">
          <p15:clr>
            <a:srgbClr val="F26B43"/>
          </p15:clr>
        </p15:guide>
        <p15:guide id="44" orient="horz" pos="2428">
          <p15:clr>
            <a:srgbClr val="F26B43"/>
          </p15:clr>
        </p15:guide>
        <p15:guide id="45" orient="horz" pos="2756">
          <p15:clr>
            <a:srgbClr val="F26B43"/>
          </p15:clr>
        </p15:guide>
        <p15:guide id="46" orient="horz" pos="2686">
          <p15:clr>
            <a:srgbClr val="F26B43"/>
          </p15:clr>
        </p15:guide>
        <p15:guide id="47" orient="horz" pos="29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20FFF-29C8-029F-760B-34AC964FECC4}"/>
              </a:ext>
            </a:extLst>
          </p:cNvPr>
          <p:cNvSpPr>
            <a:spLocks noGrp="1"/>
          </p:cNvSpPr>
          <p:nvPr>
            <p:ph type="title"/>
          </p:nvPr>
        </p:nvSpPr>
        <p:spPr>
          <a:xfrm>
            <a:off x="234000" y="637201"/>
            <a:ext cx="8684486" cy="4169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a:extLst>
              <a:ext uri="{FF2B5EF4-FFF2-40B4-BE49-F238E27FC236}">
                <a16:creationId xmlns:a16="http://schemas.microsoft.com/office/drawing/2014/main" id="{A8E7AF20-FDC8-8BD7-6D36-F60DAF9B20C5}"/>
              </a:ext>
            </a:extLst>
          </p:cNvPr>
          <p:cNvSpPr>
            <a:spLocks noGrp="1"/>
          </p:cNvSpPr>
          <p:nvPr>
            <p:ph type="body" idx="1"/>
          </p:nvPr>
        </p:nvSpPr>
        <p:spPr>
          <a:xfrm>
            <a:off x="233999" y="1470412"/>
            <a:ext cx="8679813" cy="3207952"/>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a:extLst>
              <a:ext uri="{FF2B5EF4-FFF2-40B4-BE49-F238E27FC236}">
                <a16:creationId xmlns:a16="http://schemas.microsoft.com/office/drawing/2014/main" id="{69A2AE0E-6A33-DA6C-D2D0-C73DDA00E2BD}"/>
              </a:ext>
            </a:extLst>
          </p:cNvPr>
          <p:cNvSpPr>
            <a:spLocks noGrp="1"/>
          </p:cNvSpPr>
          <p:nvPr>
            <p:ph type="dt" sz="half" idx="2"/>
          </p:nvPr>
        </p:nvSpPr>
        <p:spPr>
          <a:xfrm>
            <a:off x="4633409" y="4766400"/>
            <a:ext cx="622800" cy="169192"/>
          </a:xfrm>
          <a:prstGeom prst="rect">
            <a:avLst/>
          </a:prstGeom>
        </p:spPr>
        <p:txBody>
          <a:bodyPr vert="horz" lIns="0" tIns="0" rIns="0" bIns="0" rtlCol="0" anchor="b"/>
          <a:lstStyle>
            <a:lvl1pPr algn="l">
              <a:defRPr sz="600">
                <a:solidFill>
                  <a:schemeClr val="tx2"/>
                </a:solidFill>
              </a:defRPr>
            </a:lvl1pPr>
          </a:lstStyle>
          <a:p>
            <a:fld id="{8FCBE337-4769-5243-B416-3266A3FB4A33}" type="datetime1">
              <a:rPr lang="en-GB" noProof="0" smtClean="0"/>
              <a:t>03/10/2023</a:t>
            </a:fld>
            <a:endParaRPr lang="en-GB" noProof="0"/>
          </a:p>
        </p:txBody>
      </p:sp>
      <p:sp>
        <p:nvSpPr>
          <p:cNvPr id="5" name="Footer Placeholder 4">
            <a:extLst>
              <a:ext uri="{FF2B5EF4-FFF2-40B4-BE49-F238E27FC236}">
                <a16:creationId xmlns:a16="http://schemas.microsoft.com/office/drawing/2014/main" id="{0EEDEE21-265A-F34E-0D9B-61038DFC69DD}"/>
              </a:ext>
            </a:extLst>
          </p:cNvPr>
          <p:cNvSpPr>
            <a:spLocks noGrp="1"/>
          </p:cNvSpPr>
          <p:nvPr>
            <p:ph type="ftr" sz="quarter" idx="3"/>
          </p:nvPr>
        </p:nvSpPr>
        <p:spPr>
          <a:xfrm>
            <a:off x="5364000" y="4766400"/>
            <a:ext cx="2826000" cy="163780"/>
          </a:xfrm>
          <a:prstGeom prst="rect">
            <a:avLst/>
          </a:prstGeom>
        </p:spPr>
        <p:txBody>
          <a:bodyPr vert="horz" lIns="0" tIns="0" rIns="0" bIns="0" rtlCol="0" anchor="b"/>
          <a:lstStyle>
            <a:lvl1pPr algn="ctr">
              <a:defRPr sz="600">
                <a:solidFill>
                  <a:schemeClr val="tx2"/>
                </a:solidFill>
              </a:defRPr>
            </a:lvl1pPr>
          </a:lstStyle>
          <a:p>
            <a:r>
              <a:rPr lang="en-GB"/>
              <a:t>Go to header/footer to change text</a:t>
            </a:r>
          </a:p>
        </p:txBody>
      </p:sp>
      <p:sp>
        <p:nvSpPr>
          <p:cNvPr id="6" name="Slide Number Placeholder 5">
            <a:extLst>
              <a:ext uri="{FF2B5EF4-FFF2-40B4-BE49-F238E27FC236}">
                <a16:creationId xmlns:a16="http://schemas.microsoft.com/office/drawing/2014/main" id="{EC2AB563-9997-C183-744B-8D732F5D4889}"/>
              </a:ext>
            </a:extLst>
          </p:cNvPr>
          <p:cNvSpPr>
            <a:spLocks noGrp="1"/>
          </p:cNvSpPr>
          <p:nvPr>
            <p:ph type="sldNum" sz="quarter" idx="4"/>
          </p:nvPr>
        </p:nvSpPr>
        <p:spPr>
          <a:xfrm>
            <a:off x="8296275" y="4767263"/>
            <a:ext cx="617538" cy="169192"/>
          </a:xfrm>
          <a:prstGeom prst="rect">
            <a:avLst/>
          </a:prstGeom>
        </p:spPr>
        <p:txBody>
          <a:bodyPr vert="horz" lIns="0" tIns="0" rIns="0" bIns="0" rtlCol="0" anchor="b"/>
          <a:lstStyle>
            <a:lvl1pPr algn="r">
              <a:defRPr sz="600">
                <a:solidFill>
                  <a:schemeClr val="tx2"/>
                </a:solidFill>
              </a:defRPr>
            </a:lvl1pPr>
          </a:lstStyle>
          <a:p>
            <a:fld id="{11E3B1B7-BD39-BF45-8A28-7D04B002C097}" type="slidenum">
              <a:rPr lang="en-GB" noProof="0" smtClean="0"/>
              <a:pPr/>
              <a:t>‹#›</a:t>
            </a:fld>
            <a:endParaRPr lang="en-GB" noProof="0"/>
          </a:p>
        </p:txBody>
      </p:sp>
    </p:spTree>
    <p:extLst>
      <p:ext uri="{BB962C8B-B14F-4D97-AF65-F5344CB8AC3E}">
        <p14:creationId xmlns:p14="http://schemas.microsoft.com/office/powerpoint/2010/main" val="2867107466"/>
      </p:ext>
    </p:extLst>
  </p:cSld>
  <p:clrMap bg1="lt1" tx1="dk1" bg2="lt2" tx2="dk2" accent1="accent1" accent2="accent2" accent3="accent3" accent4="accent4" accent5="accent5" accent6="accent6" hlink="hlink" folHlink="folHlink"/>
  <p:sldLayoutIdLst>
    <p:sldLayoutId id="2147483729" r:id="rId1"/>
    <p:sldLayoutId id="2147483692" r:id="rId2"/>
    <p:sldLayoutId id="2147483704" r:id="rId3"/>
    <p:sldLayoutId id="2147483688" r:id="rId4"/>
    <p:sldLayoutId id="2147483681" r:id="rId5"/>
    <p:sldLayoutId id="2147483680" r:id="rId6"/>
    <p:sldLayoutId id="2147483684" r:id="rId7"/>
    <p:sldLayoutId id="2147483702" r:id="rId8"/>
    <p:sldLayoutId id="2147483707" r:id="rId9"/>
    <p:sldLayoutId id="2147483703" r:id="rId10"/>
    <p:sldLayoutId id="2147483687" r:id="rId11"/>
    <p:sldLayoutId id="2147483711" r:id="rId12"/>
    <p:sldLayoutId id="2147483728" r:id="rId13"/>
    <p:sldLayoutId id="2147483720" r:id="rId14"/>
    <p:sldLayoutId id="2147483697" r:id="rId15"/>
    <p:sldLayoutId id="2147483694" r:id="rId16"/>
    <p:sldLayoutId id="2147483706" r:id="rId17"/>
    <p:sldLayoutId id="2147483685" r:id="rId18"/>
    <p:sldLayoutId id="2147483705" r:id="rId19"/>
    <p:sldLayoutId id="2147483722" r:id="rId20"/>
    <p:sldLayoutId id="2147483723" r:id="rId21"/>
    <p:sldLayoutId id="2147483719" r:id="rId22"/>
    <p:sldLayoutId id="2147483695" r:id="rId23"/>
    <p:sldLayoutId id="2147483686" r:id="rId24"/>
    <p:sldLayoutId id="2147483709" r:id="rId25"/>
    <p:sldLayoutId id="2147483730" r:id="rId26"/>
    <p:sldLayoutId id="2147483696" r:id="rId27"/>
    <p:sldLayoutId id="2147483731" r:id="rId28"/>
    <p:sldLayoutId id="2147483689" r:id="rId29"/>
    <p:sldLayoutId id="2147483721" r:id="rId30"/>
    <p:sldLayoutId id="2147483698" r:id="rId31"/>
    <p:sldLayoutId id="2147483708" r:id="rId32"/>
    <p:sldLayoutId id="2147483699" r:id="rId33"/>
    <p:sldLayoutId id="2147483700" r:id="rId34"/>
    <p:sldLayoutId id="2147483734" r:id="rId35"/>
  </p:sldLayoutIdLst>
  <p:hf hdr="0" ftr="0" dt="0"/>
  <p:txStyles>
    <p:titleStyle>
      <a:lvl1pPr algn="l" defTabSz="685800" rtl="0" eaLnBrk="1" latinLnBrk="0" hangingPunct="1">
        <a:lnSpc>
          <a:spcPct val="90000"/>
        </a:lnSpc>
        <a:spcBef>
          <a:spcPct val="0"/>
        </a:spcBef>
        <a:buNone/>
        <a:defRPr sz="2400" kern="1200" spc="-30" baseline="0">
          <a:solidFill>
            <a:schemeClr val="tx1"/>
          </a:solidFill>
          <a:latin typeface="+mj-lt"/>
          <a:ea typeface="+mj-ea"/>
          <a:cs typeface="+mj-cs"/>
        </a:defRPr>
      </a:lvl1pPr>
    </p:titleStyle>
    <p:bodyStyle>
      <a:lvl1pPr marL="180000" indent="-180000" algn="l" defTabSz="685800" rtl="0" eaLnBrk="1" latinLnBrk="0" hangingPunct="1">
        <a:lnSpc>
          <a:spcPct val="100000"/>
        </a:lnSpc>
        <a:spcBef>
          <a:spcPts val="500"/>
        </a:spcBef>
        <a:spcAft>
          <a:spcPts val="300"/>
        </a:spcAft>
        <a:buFont typeface="Sandvik Sans Text" pitchFamily="50" charset="0"/>
        <a:buChar char="–"/>
        <a:defRPr sz="1600" kern="1200">
          <a:solidFill>
            <a:schemeClr val="tx1"/>
          </a:solidFill>
          <a:latin typeface="+mn-lt"/>
          <a:ea typeface="+mn-ea"/>
          <a:cs typeface="+mn-cs"/>
        </a:defRPr>
      </a:lvl1pPr>
      <a:lvl2pPr marL="360363" indent="-180000" algn="l" defTabSz="685800" rtl="0" eaLnBrk="1" latinLnBrk="0" hangingPunct="1">
        <a:lnSpc>
          <a:spcPct val="100000"/>
        </a:lnSpc>
        <a:spcBef>
          <a:spcPts val="500"/>
        </a:spcBef>
        <a:buFont typeface="Sandvik Sans Text" pitchFamily="50" charset="0"/>
        <a:buChar char="–"/>
        <a:tabLst/>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500"/>
        </a:spcBef>
        <a:buFont typeface="Sandvik Sans Text" pitchFamily="50" charset="0"/>
        <a:buChar char="–"/>
        <a:tabLst/>
        <a:defRPr sz="1200" kern="1200">
          <a:solidFill>
            <a:schemeClr val="tx1"/>
          </a:solidFill>
          <a:latin typeface="+mn-lt"/>
          <a:ea typeface="+mn-ea"/>
          <a:cs typeface="+mn-cs"/>
        </a:defRPr>
      </a:lvl3pPr>
      <a:lvl4pPr marL="666750" indent="-133350" algn="l" defTabSz="685800" rtl="0" eaLnBrk="1" latinLnBrk="0" hangingPunct="1">
        <a:lnSpc>
          <a:spcPct val="100000"/>
        </a:lnSpc>
        <a:spcBef>
          <a:spcPts val="500"/>
        </a:spcBef>
        <a:buFont typeface="Sandvik Sans Text" pitchFamily="50" charset="0"/>
        <a:buChar char="–"/>
        <a:tabLst/>
        <a:defRPr sz="1100" kern="1200">
          <a:solidFill>
            <a:schemeClr val="tx1"/>
          </a:solidFill>
          <a:latin typeface="+mn-lt"/>
          <a:ea typeface="+mn-ea"/>
          <a:cs typeface="+mn-cs"/>
        </a:defRPr>
      </a:lvl4pPr>
      <a:lvl5pPr marL="800100" indent="-133350" algn="l" defTabSz="685800" rtl="0" eaLnBrk="1" latinLnBrk="0" hangingPunct="1">
        <a:lnSpc>
          <a:spcPct val="100000"/>
        </a:lnSpc>
        <a:spcBef>
          <a:spcPts val="500"/>
        </a:spcBef>
        <a:buFont typeface="Sandvik Sans Text" pitchFamily="50" charset="0"/>
        <a:buChar char="–"/>
        <a:tabLst/>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 userDrawn="1">
          <p15:clr>
            <a:srgbClr val="F26B43"/>
          </p15:clr>
        </p15:guide>
        <p15:guide id="2" pos="147" userDrawn="1">
          <p15:clr>
            <a:srgbClr val="F26B43"/>
          </p15:clr>
        </p15:guide>
        <p15:guide id="3" pos="5615">
          <p15:clr>
            <a:srgbClr val="F26B43"/>
          </p15:clr>
        </p15:guide>
        <p15:guide id="4" orient="horz" pos="3094">
          <p15:clr>
            <a:srgbClr val="F26B43"/>
          </p15:clr>
        </p15:guide>
        <p15:guide id="5" pos="997" userDrawn="1">
          <p15:clr>
            <a:srgbClr val="F26B43"/>
          </p15:clr>
        </p15:guide>
        <p15:guide id="6" pos="4763">
          <p15:clr>
            <a:srgbClr val="F26B43"/>
          </p15:clr>
        </p15:guide>
        <p15:guide id="7" pos="1067" userDrawn="1">
          <p15:clr>
            <a:srgbClr val="F26B43"/>
          </p15:clr>
        </p15:guide>
        <p15:guide id="8" pos="4693" userDrawn="1">
          <p15:clr>
            <a:srgbClr val="F26B43"/>
          </p15:clr>
        </p15:guide>
        <p15:guide id="9" pos="1996" userDrawn="1">
          <p15:clr>
            <a:srgbClr val="F26B43"/>
          </p15:clr>
        </p15:guide>
        <p15:guide id="10" pos="1920" userDrawn="1">
          <p15:clr>
            <a:srgbClr val="F26B43"/>
          </p15:clr>
        </p15:guide>
        <p15:guide id="11" pos="3840" userDrawn="1">
          <p15:clr>
            <a:srgbClr val="F26B43"/>
          </p15:clr>
        </p15:guide>
        <p15:guide id="12" pos="3764" userDrawn="1">
          <p15:clr>
            <a:srgbClr val="F26B43"/>
          </p15:clr>
        </p15:guide>
        <p15:guide id="13" pos="2843" userDrawn="1">
          <p15:clr>
            <a:srgbClr val="F26B43"/>
          </p15:clr>
        </p15:guide>
        <p15:guide id="14" pos="2917" userDrawn="1">
          <p15:clr>
            <a:srgbClr val="F26B43"/>
          </p15:clr>
        </p15:guide>
        <p15:guide id="15" orient="horz" pos="400">
          <p15:clr>
            <a:srgbClr val="F26B43"/>
          </p15:clr>
        </p15:guide>
        <p15:guide id="16" orient="horz" pos="1637">
          <p15:clr>
            <a:srgbClr val="F26B43"/>
          </p15:clr>
        </p15:guide>
        <p15:guide id="17" pos="534">
          <p15:clr>
            <a:srgbClr val="F26B43"/>
          </p15:clr>
        </p15:guide>
        <p15:guide id="18" pos="5224" userDrawn="1">
          <p15:clr>
            <a:srgbClr val="F26B43"/>
          </p15:clr>
        </p15:guide>
        <p15:guide id="19" pos="5153" userDrawn="1">
          <p15:clr>
            <a:srgbClr val="F26B43"/>
          </p15:clr>
        </p15:guide>
        <p15:guide id="20" pos="607" userDrawn="1">
          <p15:clr>
            <a:srgbClr val="F26B43"/>
          </p15:clr>
        </p15:guide>
        <p15:guide id="21" pos="1457" userDrawn="1">
          <p15:clr>
            <a:srgbClr val="F26B43"/>
          </p15:clr>
        </p15:guide>
        <p15:guide id="22" pos="4303" userDrawn="1">
          <p15:clr>
            <a:srgbClr val="F26B43"/>
          </p15:clr>
        </p15:guide>
        <p15:guide id="23" pos="1530" userDrawn="1">
          <p15:clr>
            <a:srgbClr val="F26B43"/>
          </p15:clr>
        </p15:guide>
        <p15:guide id="24" pos="4230" userDrawn="1">
          <p15:clr>
            <a:srgbClr val="F26B43"/>
          </p15:clr>
        </p15:guide>
        <p15:guide id="25" pos="2380" userDrawn="1">
          <p15:clr>
            <a:srgbClr val="F26B43"/>
          </p15:clr>
        </p15:guide>
        <p15:guide id="26" pos="3380">
          <p15:clr>
            <a:srgbClr val="F26B43"/>
          </p15:clr>
        </p15:guide>
        <p15:guide id="27" pos="2456" userDrawn="1">
          <p15:clr>
            <a:srgbClr val="F26B43"/>
          </p15:clr>
        </p15:guide>
        <p15:guide id="28" pos="3304" userDrawn="1">
          <p15:clr>
            <a:srgbClr val="F26B43"/>
          </p15:clr>
        </p15:guide>
        <p15:guide id="29" orient="horz" pos="327">
          <p15:clr>
            <a:srgbClr val="F26B43"/>
          </p15:clr>
        </p15:guide>
        <p15:guide id="30" orient="horz" pos="664">
          <p15:clr>
            <a:srgbClr val="F26B43"/>
          </p15:clr>
        </p15:guide>
        <p15:guide id="31" orient="horz" pos="594">
          <p15:clr>
            <a:srgbClr val="F26B43"/>
          </p15:clr>
        </p15:guide>
        <p15:guide id="32" orient="horz" pos="925">
          <p15:clr>
            <a:srgbClr val="F26B43"/>
          </p15:clr>
        </p15:guide>
        <p15:guide id="33" orient="horz" pos="858">
          <p15:clr>
            <a:srgbClr val="F26B43"/>
          </p15:clr>
        </p15:guide>
        <p15:guide id="34" orient="horz" pos="1185">
          <p15:clr>
            <a:srgbClr val="F26B43"/>
          </p15:clr>
        </p15:guide>
        <p15:guide id="35" orient="horz" pos="1116">
          <p15:clr>
            <a:srgbClr val="F26B43"/>
          </p15:clr>
        </p15:guide>
        <p15:guide id="36" orient="horz" pos="1449">
          <p15:clr>
            <a:srgbClr val="F26B43"/>
          </p15:clr>
        </p15:guide>
        <p15:guide id="37" orient="horz" pos="1382">
          <p15:clr>
            <a:srgbClr val="F26B43"/>
          </p15:clr>
        </p15:guide>
        <p15:guide id="38" orient="horz" pos="1710">
          <p15:clr>
            <a:srgbClr val="F26B43"/>
          </p15:clr>
        </p15:guide>
        <p15:guide id="39" orient="horz" pos="1971">
          <p15:clr>
            <a:srgbClr val="F26B43"/>
          </p15:clr>
        </p15:guide>
        <p15:guide id="40" orient="horz" pos="1904">
          <p15:clr>
            <a:srgbClr val="F26B43"/>
          </p15:clr>
        </p15:guide>
        <p15:guide id="41" orient="horz" pos="2234">
          <p15:clr>
            <a:srgbClr val="F26B43"/>
          </p15:clr>
        </p15:guide>
        <p15:guide id="42" orient="horz" pos="2165">
          <p15:clr>
            <a:srgbClr val="F26B43"/>
          </p15:clr>
        </p15:guide>
        <p15:guide id="43" orient="horz" pos="2495">
          <p15:clr>
            <a:srgbClr val="F26B43"/>
          </p15:clr>
        </p15:guide>
        <p15:guide id="44" orient="horz" pos="2428">
          <p15:clr>
            <a:srgbClr val="F26B43"/>
          </p15:clr>
        </p15:guide>
        <p15:guide id="45" orient="horz" pos="2756">
          <p15:clr>
            <a:srgbClr val="F26B43"/>
          </p15:clr>
        </p15:guide>
        <p15:guide id="46" orient="horz" pos="2686">
          <p15:clr>
            <a:srgbClr val="F26B43"/>
          </p15:clr>
        </p15:guide>
        <p15:guide id="47" orient="horz" pos="29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0FE7-EEC5-BE92-E0FA-4F5649B4B2E5}"/>
              </a:ext>
            </a:extLst>
          </p:cNvPr>
          <p:cNvSpPr>
            <a:spLocks noGrp="1"/>
          </p:cNvSpPr>
          <p:nvPr>
            <p:ph type="title"/>
          </p:nvPr>
        </p:nvSpPr>
        <p:spPr/>
        <p:txBody>
          <a:bodyPr/>
          <a:lstStyle/>
          <a:p>
            <a:r>
              <a:rPr lang="en-US" sz="4000" dirty="0"/>
              <a:t>How much chronic unease is enough?</a:t>
            </a:r>
            <a:endParaRPr lang="en-GB" dirty="0"/>
          </a:p>
        </p:txBody>
      </p:sp>
      <p:sp>
        <p:nvSpPr>
          <p:cNvPr id="3" name="Text Placeholder 2">
            <a:extLst>
              <a:ext uri="{FF2B5EF4-FFF2-40B4-BE49-F238E27FC236}">
                <a16:creationId xmlns:a16="http://schemas.microsoft.com/office/drawing/2014/main" id="{419EB748-4E68-FCAC-60A5-88D79A7FBA49}"/>
              </a:ext>
            </a:extLst>
          </p:cNvPr>
          <p:cNvSpPr>
            <a:spLocks noGrp="1"/>
          </p:cNvSpPr>
          <p:nvPr>
            <p:ph type="body" sz="quarter" idx="13"/>
          </p:nvPr>
        </p:nvSpPr>
        <p:spPr/>
        <p:txBody>
          <a:bodyPr/>
          <a:lstStyle/>
          <a:p>
            <a:r>
              <a:rPr lang="en-GB" sz="1600" dirty="0"/>
              <a:t>Jan Skriver and Mohammad Shafiq</a:t>
            </a:r>
          </a:p>
          <a:p>
            <a:endParaRPr lang="en-GB" dirty="0"/>
          </a:p>
        </p:txBody>
      </p:sp>
      <p:sp>
        <p:nvSpPr>
          <p:cNvPr id="4" name="Text Placeholder 3">
            <a:extLst>
              <a:ext uri="{FF2B5EF4-FFF2-40B4-BE49-F238E27FC236}">
                <a16:creationId xmlns:a16="http://schemas.microsoft.com/office/drawing/2014/main" id="{04596B2C-5D1D-E17C-C8C2-73CA32EC1C71}"/>
              </a:ext>
            </a:extLst>
          </p:cNvPr>
          <p:cNvSpPr>
            <a:spLocks noGrp="1"/>
          </p:cNvSpPr>
          <p:nvPr>
            <p:ph type="body" sz="quarter" idx="14"/>
          </p:nvPr>
        </p:nvSpPr>
        <p:spPr/>
        <p:txBody>
          <a:bodyPr/>
          <a:lstStyle/>
          <a:p>
            <a:r>
              <a:rPr lang="en-GB" dirty="0"/>
              <a:t>Sandvik Coromant, Sweden</a:t>
            </a:r>
          </a:p>
        </p:txBody>
      </p:sp>
    </p:spTree>
    <p:extLst>
      <p:ext uri="{BB962C8B-B14F-4D97-AF65-F5344CB8AC3E}">
        <p14:creationId xmlns:p14="http://schemas.microsoft.com/office/powerpoint/2010/main" val="86835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51B4C4-EF82-931A-16C0-10324812EC6E}"/>
              </a:ext>
            </a:extLst>
          </p:cNvPr>
          <p:cNvSpPr>
            <a:spLocks noGrp="1"/>
          </p:cNvSpPr>
          <p:nvPr>
            <p:ph type="title"/>
          </p:nvPr>
        </p:nvSpPr>
        <p:spPr/>
        <p:txBody>
          <a:bodyPr/>
          <a:lstStyle/>
          <a:p>
            <a:br>
              <a:rPr lang="en-US" dirty="0"/>
            </a:br>
            <a:br>
              <a:rPr lang="en-US" dirty="0"/>
            </a:br>
            <a:r>
              <a:rPr lang="en-US" dirty="0"/>
              <a:t>So how much chronic unease is enough?</a:t>
            </a:r>
          </a:p>
        </p:txBody>
      </p:sp>
      <p:sp>
        <p:nvSpPr>
          <p:cNvPr id="7" name="Content Placeholder 6">
            <a:extLst>
              <a:ext uri="{FF2B5EF4-FFF2-40B4-BE49-F238E27FC236}">
                <a16:creationId xmlns:a16="http://schemas.microsoft.com/office/drawing/2014/main" id="{50D38CF6-1773-8E5E-C710-DCC20F446CB7}"/>
              </a:ext>
            </a:extLst>
          </p:cNvPr>
          <p:cNvSpPr>
            <a:spLocks noGrp="1"/>
          </p:cNvSpPr>
          <p:nvPr>
            <p:ph sz="quarter" idx="16"/>
          </p:nvPr>
        </p:nvSpPr>
        <p:spPr/>
        <p:txBody>
          <a:bodyPr/>
          <a:lstStyle/>
          <a:p>
            <a:r>
              <a:rPr lang="en-US" sz="1600" dirty="0"/>
              <a:t>It depends on the site risks</a:t>
            </a:r>
          </a:p>
          <a:p>
            <a:pPr lvl="1">
              <a:spcAft>
                <a:spcPts val="450"/>
              </a:spcAft>
            </a:pPr>
            <a:r>
              <a:rPr lang="en-GB" sz="1200" dirty="0"/>
              <a:t>When these have been mapped, training should be targeted and be proportionately authentic to achieve the best possible outcomes</a:t>
            </a:r>
            <a:endParaRPr lang="en-US" sz="1200" dirty="0"/>
          </a:p>
          <a:p>
            <a:endParaRPr lang="en-US" dirty="0"/>
          </a:p>
        </p:txBody>
      </p:sp>
      <p:sp>
        <p:nvSpPr>
          <p:cNvPr id="8" name="Text Placeholder 7">
            <a:extLst>
              <a:ext uri="{FF2B5EF4-FFF2-40B4-BE49-F238E27FC236}">
                <a16:creationId xmlns:a16="http://schemas.microsoft.com/office/drawing/2014/main" id="{3C88BBF5-650F-4F2E-9DAF-8AD16E3869F0}"/>
              </a:ext>
            </a:extLst>
          </p:cNvPr>
          <p:cNvSpPr>
            <a:spLocks noGrp="1"/>
          </p:cNvSpPr>
          <p:nvPr>
            <p:ph type="body" sz="quarter" idx="17"/>
          </p:nvPr>
        </p:nvSpPr>
        <p:spPr/>
        <p:txBody>
          <a:bodyPr/>
          <a:lstStyle/>
          <a:p>
            <a:r>
              <a:rPr lang="en-US" dirty="0"/>
              <a:t>Hazards</a:t>
            </a:r>
            <a:r>
              <a:rPr lang="sv-SE" dirty="0"/>
              <a:t> 33, 7-9 November, 2023, Birmingham, UK</a:t>
            </a:r>
            <a:endParaRPr lang="en-US" dirty="0"/>
          </a:p>
          <a:p>
            <a:endParaRPr lang="en-US" dirty="0"/>
          </a:p>
        </p:txBody>
      </p:sp>
      <p:sp>
        <p:nvSpPr>
          <p:cNvPr id="4" name="Slide Number Placeholder 3">
            <a:extLst>
              <a:ext uri="{FF2B5EF4-FFF2-40B4-BE49-F238E27FC236}">
                <a16:creationId xmlns:a16="http://schemas.microsoft.com/office/drawing/2014/main" id="{972E308F-EB06-E190-9CB7-D6D2CD96A71C}"/>
              </a:ext>
            </a:extLst>
          </p:cNvPr>
          <p:cNvSpPr>
            <a:spLocks noGrp="1"/>
          </p:cNvSpPr>
          <p:nvPr>
            <p:ph type="sldNum" sz="quarter" idx="12"/>
          </p:nvPr>
        </p:nvSpPr>
        <p:spPr/>
        <p:txBody>
          <a:bodyPr/>
          <a:lstStyle/>
          <a:p>
            <a:fld id="{11E3B1B7-BD39-BF45-8A28-7D04B002C097}" type="slidenum">
              <a:rPr lang="en-GB" noProof="0" smtClean="0"/>
              <a:pPr/>
              <a:t>10</a:t>
            </a:fld>
            <a:endParaRPr lang="en-GB" noProof="0"/>
          </a:p>
        </p:txBody>
      </p:sp>
    </p:spTree>
    <p:extLst>
      <p:ext uri="{BB962C8B-B14F-4D97-AF65-F5344CB8AC3E}">
        <p14:creationId xmlns:p14="http://schemas.microsoft.com/office/powerpoint/2010/main" val="182655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284C-D6AC-7F99-B616-978DD7F401A3}"/>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9672188B-A1BE-0DC6-F760-8BE94678B6FB}"/>
              </a:ext>
            </a:extLst>
          </p:cNvPr>
          <p:cNvSpPr>
            <a:spLocks noGrp="1"/>
          </p:cNvSpPr>
          <p:nvPr>
            <p:ph type="body" sz="quarter" idx="13"/>
          </p:nvPr>
        </p:nvSpPr>
        <p:spPr/>
        <p:txBody>
          <a:bodyPr/>
          <a:lstStyle/>
          <a:p>
            <a:r>
              <a:rPr lang="sv-SE" sz="1200" dirty="0"/>
              <a:t>Jan Skriver, PhD</a:t>
            </a:r>
          </a:p>
          <a:p>
            <a:r>
              <a:rPr lang="sv-SE" sz="1200" dirty="0"/>
              <a:t>jan.skriver@sandvik.com</a:t>
            </a:r>
            <a:endParaRPr lang="en-US" dirty="0"/>
          </a:p>
        </p:txBody>
      </p:sp>
    </p:spTree>
    <p:extLst>
      <p:ext uri="{BB962C8B-B14F-4D97-AF65-F5344CB8AC3E}">
        <p14:creationId xmlns:p14="http://schemas.microsoft.com/office/powerpoint/2010/main" val="375257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5D63-A51F-148B-7C14-B7C234A770E0}"/>
              </a:ext>
            </a:extLst>
          </p:cNvPr>
          <p:cNvSpPr>
            <a:spLocks noGrp="1"/>
          </p:cNvSpPr>
          <p:nvPr>
            <p:ph type="title"/>
          </p:nvPr>
        </p:nvSpPr>
        <p:spPr/>
        <p:txBody>
          <a:bodyPr/>
          <a:lstStyle/>
          <a:p>
            <a:br>
              <a:rPr lang="en-US" sz="2400" dirty="0"/>
            </a:br>
            <a:br>
              <a:rPr lang="en-US" sz="2400" dirty="0"/>
            </a:br>
            <a:r>
              <a:rPr lang="en-US" sz="2400" dirty="0"/>
              <a:t>What is chronic unease?</a:t>
            </a:r>
            <a:endParaRPr lang="en-US" dirty="0"/>
          </a:p>
        </p:txBody>
      </p:sp>
      <p:sp>
        <p:nvSpPr>
          <p:cNvPr id="3" name="Content Placeholder 2">
            <a:extLst>
              <a:ext uri="{FF2B5EF4-FFF2-40B4-BE49-F238E27FC236}">
                <a16:creationId xmlns:a16="http://schemas.microsoft.com/office/drawing/2014/main" id="{960E6316-32F2-A5DD-F996-37C0DBE3E07F}"/>
              </a:ext>
            </a:extLst>
          </p:cNvPr>
          <p:cNvSpPr>
            <a:spLocks noGrp="1"/>
          </p:cNvSpPr>
          <p:nvPr>
            <p:ph sz="quarter" idx="16"/>
          </p:nvPr>
        </p:nvSpPr>
        <p:spPr/>
        <p:txBody>
          <a:bodyPr/>
          <a:lstStyle/>
          <a:p>
            <a:r>
              <a:rPr lang="en-US" sz="1600" dirty="0"/>
              <a:t>Chronic unease:</a:t>
            </a:r>
          </a:p>
          <a:p>
            <a:pPr lvl="1"/>
            <a:r>
              <a:rPr lang="en-US" sz="1200" i="1" dirty="0"/>
              <a:t>Is a state of vigilance </a:t>
            </a:r>
            <a:r>
              <a:rPr lang="en-US" sz="1200" dirty="0"/>
              <a:t>(</a:t>
            </a:r>
            <a:r>
              <a:rPr lang="en-US" sz="1200" dirty="0" err="1"/>
              <a:t>Flin</a:t>
            </a:r>
            <a:r>
              <a:rPr lang="en-US" sz="1200" dirty="0"/>
              <a:t>, 2016)</a:t>
            </a:r>
          </a:p>
          <a:p>
            <a:pPr lvl="1"/>
            <a:r>
              <a:rPr lang="en-GB" sz="1200" dirty="0"/>
              <a:t>Refers to a mindset where focus consistently is on what can go wrong, how it can be prevented and which mitigating actions are required to minimize potential consequences</a:t>
            </a:r>
          </a:p>
          <a:p>
            <a:pPr lvl="1"/>
            <a:r>
              <a:rPr lang="en-GB" sz="1200" dirty="0"/>
              <a:t>Is about changing the mindset on catastrophic incidents and accidents from, </a:t>
            </a:r>
            <a:r>
              <a:rPr lang="en-GB" sz="1200" i="1" dirty="0"/>
              <a:t>It can’t happen here</a:t>
            </a:r>
            <a:r>
              <a:rPr lang="en-GB" sz="1200" dirty="0"/>
              <a:t>, to </a:t>
            </a:r>
            <a:r>
              <a:rPr lang="en-GB" sz="1200" i="1" dirty="0"/>
              <a:t>How can it happen here?</a:t>
            </a:r>
          </a:p>
          <a:p>
            <a:pPr lvl="1"/>
            <a:r>
              <a:rPr lang="en-GB" sz="1200" dirty="0"/>
              <a:t>Implies that organizations always ask the question: </a:t>
            </a:r>
            <a:r>
              <a:rPr lang="en-GB" sz="1200" i="1" dirty="0"/>
              <a:t>Is there anything else we need to do?</a:t>
            </a:r>
            <a:endParaRPr lang="en-GB" sz="1200" dirty="0"/>
          </a:p>
          <a:p>
            <a:pPr lvl="1"/>
            <a:r>
              <a:rPr lang="en-GB" sz="1200" dirty="0"/>
              <a:t>Requires a degree of scepticism about what we see and do including not making assumptions about the reliability and safety of systems in place  </a:t>
            </a:r>
          </a:p>
          <a:p>
            <a:pPr lvl="1"/>
            <a:r>
              <a:rPr lang="en-GB" sz="1200" b="1" dirty="0"/>
              <a:t>Too much or too little can be debilitating</a:t>
            </a:r>
          </a:p>
          <a:p>
            <a:endParaRPr lang="en-US" dirty="0"/>
          </a:p>
        </p:txBody>
      </p:sp>
      <p:sp>
        <p:nvSpPr>
          <p:cNvPr id="4" name="Text Placeholder 3">
            <a:extLst>
              <a:ext uri="{FF2B5EF4-FFF2-40B4-BE49-F238E27FC236}">
                <a16:creationId xmlns:a16="http://schemas.microsoft.com/office/drawing/2014/main" id="{1706A9D7-794E-54F2-E631-788E6DFD31CC}"/>
              </a:ext>
            </a:extLst>
          </p:cNvPr>
          <p:cNvSpPr>
            <a:spLocks noGrp="1"/>
          </p:cNvSpPr>
          <p:nvPr>
            <p:ph type="body" sz="quarter" idx="17"/>
          </p:nvPr>
        </p:nvSpPr>
        <p:spPr/>
        <p:txBody>
          <a:bodyPr/>
          <a:lstStyle/>
          <a:p>
            <a:r>
              <a:rPr lang="en-US" dirty="0"/>
              <a:t>Hazards</a:t>
            </a:r>
            <a:r>
              <a:rPr lang="sv-SE" dirty="0"/>
              <a:t> 33, 7-9 November, 2023, Birmingham, UK</a:t>
            </a:r>
            <a:endParaRPr lang="en-US" dirty="0"/>
          </a:p>
        </p:txBody>
      </p:sp>
      <p:sp>
        <p:nvSpPr>
          <p:cNvPr id="5" name="Slide Number Placeholder 4">
            <a:extLst>
              <a:ext uri="{FF2B5EF4-FFF2-40B4-BE49-F238E27FC236}">
                <a16:creationId xmlns:a16="http://schemas.microsoft.com/office/drawing/2014/main" id="{3E38AF2F-6855-B811-B54D-B3D5DB624953}"/>
              </a:ext>
            </a:extLst>
          </p:cNvPr>
          <p:cNvSpPr>
            <a:spLocks noGrp="1"/>
          </p:cNvSpPr>
          <p:nvPr>
            <p:ph type="sldNum" sz="quarter" idx="12"/>
          </p:nvPr>
        </p:nvSpPr>
        <p:spPr/>
        <p:txBody>
          <a:bodyPr/>
          <a:lstStyle/>
          <a:p>
            <a:fld id="{11E3B1B7-BD39-BF45-8A28-7D04B002C097}" type="slidenum">
              <a:rPr lang="en-GB" noProof="0" smtClean="0"/>
              <a:pPr/>
              <a:t>2</a:t>
            </a:fld>
            <a:endParaRPr lang="en-GB" noProof="0"/>
          </a:p>
        </p:txBody>
      </p:sp>
    </p:spTree>
    <p:extLst>
      <p:ext uri="{BB962C8B-B14F-4D97-AF65-F5344CB8AC3E}">
        <p14:creationId xmlns:p14="http://schemas.microsoft.com/office/powerpoint/2010/main" val="309555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33DD-1B90-4F38-44F0-28CDC8659F54}"/>
              </a:ext>
            </a:extLst>
          </p:cNvPr>
          <p:cNvSpPr>
            <a:spLocks noGrp="1"/>
          </p:cNvSpPr>
          <p:nvPr>
            <p:ph type="title"/>
          </p:nvPr>
        </p:nvSpPr>
        <p:spPr/>
        <p:txBody>
          <a:bodyPr/>
          <a:lstStyle/>
          <a:p>
            <a:br>
              <a:rPr lang="en-US" dirty="0"/>
            </a:br>
            <a:br>
              <a:rPr lang="en-US" dirty="0"/>
            </a:br>
            <a:br>
              <a:rPr lang="en-US" dirty="0"/>
            </a:br>
            <a:r>
              <a:rPr lang="en-US" dirty="0"/>
              <a:t>Mind traps</a:t>
            </a:r>
          </a:p>
        </p:txBody>
      </p:sp>
      <p:sp>
        <p:nvSpPr>
          <p:cNvPr id="4" name="Text Placeholder 3">
            <a:extLst>
              <a:ext uri="{FF2B5EF4-FFF2-40B4-BE49-F238E27FC236}">
                <a16:creationId xmlns:a16="http://schemas.microsoft.com/office/drawing/2014/main" id="{595C1DAE-E923-ED3F-23AE-578E45C96029}"/>
              </a:ext>
            </a:extLst>
          </p:cNvPr>
          <p:cNvSpPr>
            <a:spLocks noGrp="1"/>
          </p:cNvSpPr>
          <p:nvPr>
            <p:ph type="body" sz="quarter" idx="15"/>
          </p:nvPr>
        </p:nvSpPr>
        <p:spPr/>
        <p:txBody>
          <a:bodyPr/>
          <a:lstStyle/>
          <a:p>
            <a:r>
              <a:rPr lang="en-US" dirty="0"/>
              <a:t>Hazards</a:t>
            </a:r>
            <a:r>
              <a:rPr lang="sv-SE" dirty="0"/>
              <a:t> 33, 7-9 November, 2023, Birmingham, UK</a:t>
            </a:r>
            <a:endParaRPr lang="en-US" dirty="0"/>
          </a:p>
          <a:p>
            <a:endParaRPr lang="en-US" dirty="0"/>
          </a:p>
        </p:txBody>
      </p:sp>
      <p:sp>
        <p:nvSpPr>
          <p:cNvPr id="5" name="Slide Number Placeholder 4">
            <a:extLst>
              <a:ext uri="{FF2B5EF4-FFF2-40B4-BE49-F238E27FC236}">
                <a16:creationId xmlns:a16="http://schemas.microsoft.com/office/drawing/2014/main" id="{1DE1B7F0-358E-2F9A-886B-09406A0BB27D}"/>
              </a:ext>
            </a:extLst>
          </p:cNvPr>
          <p:cNvSpPr>
            <a:spLocks noGrp="1"/>
          </p:cNvSpPr>
          <p:nvPr>
            <p:ph type="sldNum" sz="quarter" idx="12"/>
          </p:nvPr>
        </p:nvSpPr>
        <p:spPr/>
        <p:txBody>
          <a:bodyPr/>
          <a:lstStyle/>
          <a:p>
            <a:fld id="{11E3B1B7-BD39-BF45-8A28-7D04B002C097}" type="slidenum">
              <a:rPr lang="en-GB" noProof="0" smtClean="0"/>
              <a:pPr/>
              <a:t>3</a:t>
            </a:fld>
            <a:endParaRPr lang="en-GB" noProof="0"/>
          </a:p>
        </p:txBody>
      </p:sp>
      <p:sp>
        <p:nvSpPr>
          <p:cNvPr id="6" name="Text Placeholder 5">
            <a:extLst>
              <a:ext uri="{FF2B5EF4-FFF2-40B4-BE49-F238E27FC236}">
                <a16:creationId xmlns:a16="http://schemas.microsoft.com/office/drawing/2014/main" id="{656955D2-44F8-CADE-450A-E8BE74D19BAF}"/>
              </a:ext>
            </a:extLst>
          </p:cNvPr>
          <p:cNvSpPr>
            <a:spLocks noGrp="1"/>
          </p:cNvSpPr>
          <p:nvPr>
            <p:ph type="body" sz="quarter" idx="20"/>
          </p:nvPr>
        </p:nvSpPr>
        <p:spPr/>
        <p:txBody>
          <a:bodyPr/>
          <a:lstStyle/>
          <a:p>
            <a:r>
              <a:rPr lang="en-US" sz="1600" dirty="0"/>
              <a:t>Systematic errors in thinking affecting information processing, perceptions and decisions, e.g.</a:t>
            </a:r>
          </a:p>
          <a:p>
            <a:pPr lvl="1"/>
            <a:r>
              <a:rPr lang="en-US" sz="1200" dirty="0"/>
              <a:t>Underestimation of familiar risks</a:t>
            </a:r>
          </a:p>
          <a:p>
            <a:pPr lvl="1"/>
            <a:r>
              <a:rPr lang="en-US" sz="1200" dirty="0"/>
              <a:t>Confirmation bias</a:t>
            </a:r>
          </a:p>
          <a:p>
            <a:pPr lvl="1"/>
            <a:r>
              <a:rPr lang="en-US" sz="1200" dirty="0"/>
              <a:t>Overestimation of the likelihood of success</a:t>
            </a:r>
            <a:endParaRPr lang="sv-SE" sz="1200" dirty="0"/>
          </a:p>
          <a:p>
            <a:pPr lvl="1"/>
            <a:r>
              <a:rPr lang="en-US" sz="1200" dirty="0"/>
              <a:t>Sticking to the plan even if circumstances change</a:t>
            </a:r>
            <a:endParaRPr lang="en-US" sz="1600" dirty="0"/>
          </a:p>
          <a:p>
            <a:r>
              <a:rPr lang="en-US" sz="1600" dirty="0"/>
              <a:t>Mind traps lead to drifting</a:t>
            </a:r>
          </a:p>
          <a:p>
            <a:endParaRPr lang="en-US" dirty="0"/>
          </a:p>
        </p:txBody>
      </p:sp>
      <p:pic>
        <p:nvPicPr>
          <p:cNvPr id="7" name="Picture Placeholder 6" descr="Hand giving the thumbs up sign">
            <a:extLst>
              <a:ext uri="{FF2B5EF4-FFF2-40B4-BE49-F238E27FC236}">
                <a16:creationId xmlns:a16="http://schemas.microsoft.com/office/drawing/2014/main" id="{6B98D2D3-FD42-5EE0-A528-119AF5145083}"/>
              </a:ext>
            </a:extLst>
          </p:cNvPr>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10306" r="10306"/>
          <a:stretch/>
        </p:blipFill>
        <p:spPr>
          <a:xfrm>
            <a:off x="4633913" y="636588"/>
            <a:ext cx="4279900" cy="4043362"/>
          </a:xfrm>
          <a:prstGeom prst="rect">
            <a:avLst/>
          </a:prstGeom>
        </p:spPr>
      </p:pic>
    </p:spTree>
    <p:extLst>
      <p:ext uri="{BB962C8B-B14F-4D97-AF65-F5344CB8AC3E}">
        <p14:creationId xmlns:p14="http://schemas.microsoft.com/office/powerpoint/2010/main" val="368600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E28414-46AA-C29D-13C8-34CB6AE9F34E}"/>
              </a:ext>
            </a:extLst>
          </p:cNvPr>
          <p:cNvSpPr>
            <a:spLocks noGrp="1"/>
          </p:cNvSpPr>
          <p:nvPr>
            <p:ph type="title"/>
          </p:nvPr>
        </p:nvSpPr>
        <p:spPr/>
        <p:txBody>
          <a:bodyPr/>
          <a:lstStyle/>
          <a:p>
            <a:r>
              <a:rPr lang="en-US" dirty="0"/>
              <a:t>Drifting</a:t>
            </a:r>
          </a:p>
        </p:txBody>
      </p:sp>
      <p:sp>
        <p:nvSpPr>
          <p:cNvPr id="6" name="Text Placeholder 5">
            <a:extLst>
              <a:ext uri="{FF2B5EF4-FFF2-40B4-BE49-F238E27FC236}">
                <a16:creationId xmlns:a16="http://schemas.microsoft.com/office/drawing/2014/main" id="{E935BE45-7BCF-40BA-A347-AFD39371FD6E}"/>
              </a:ext>
            </a:extLst>
          </p:cNvPr>
          <p:cNvSpPr>
            <a:spLocks noGrp="1"/>
          </p:cNvSpPr>
          <p:nvPr>
            <p:ph type="body" sz="quarter" idx="15"/>
          </p:nvPr>
        </p:nvSpPr>
        <p:spPr/>
        <p:txBody>
          <a:bodyPr/>
          <a:lstStyle/>
          <a:p>
            <a:r>
              <a:rPr lang="en-US" dirty="0"/>
              <a:t>Hazards</a:t>
            </a:r>
            <a:r>
              <a:rPr lang="sv-SE" dirty="0"/>
              <a:t> 33, 7-9 November, 2023, Birmingham, UK</a:t>
            </a:r>
            <a:endParaRPr lang="en-US" dirty="0"/>
          </a:p>
          <a:p>
            <a:endParaRPr lang="en-US" dirty="0"/>
          </a:p>
        </p:txBody>
      </p:sp>
      <p:pic>
        <p:nvPicPr>
          <p:cNvPr id="7" name="Picture 6">
            <a:extLst>
              <a:ext uri="{FF2B5EF4-FFF2-40B4-BE49-F238E27FC236}">
                <a16:creationId xmlns:a16="http://schemas.microsoft.com/office/drawing/2014/main" id="{A637E569-3B37-6DAE-EB8A-8D561AB7EB14}"/>
              </a:ext>
            </a:extLst>
          </p:cNvPr>
          <p:cNvPicPr>
            <a:picLocks noChangeAspect="1"/>
          </p:cNvPicPr>
          <p:nvPr/>
        </p:nvPicPr>
        <p:blipFill>
          <a:blip r:embed="rId2"/>
          <a:stretch>
            <a:fillRect/>
          </a:stretch>
        </p:blipFill>
        <p:spPr>
          <a:xfrm>
            <a:off x="467311" y="1097448"/>
            <a:ext cx="3806292" cy="3546032"/>
          </a:xfrm>
          <a:prstGeom prst="rect">
            <a:avLst/>
          </a:prstGeom>
        </p:spPr>
      </p:pic>
      <p:sp>
        <p:nvSpPr>
          <p:cNvPr id="4" name="Slide Number Placeholder 3">
            <a:extLst>
              <a:ext uri="{FF2B5EF4-FFF2-40B4-BE49-F238E27FC236}">
                <a16:creationId xmlns:a16="http://schemas.microsoft.com/office/drawing/2014/main" id="{FD9EF27F-5A4C-95B4-F1E9-EB48FA6886BE}"/>
              </a:ext>
            </a:extLst>
          </p:cNvPr>
          <p:cNvSpPr>
            <a:spLocks noGrp="1"/>
          </p:cNvSpPr>
          <p:nvPr>
            <p:ph type="sldNum" sz="quarter" idx="12"/>
          </p:nvPr>
        </p:nvSpPr>
        <p:spPr/>
        <p:txBody>
          <a:bodyPr/>
          <a:lstStyle/>
          <a:p>
            <a:fld id="{11E3B1B7-BD39-BF45-8A28-7D04B002C097}" type="slidenum">
              <a:rPr lang="en-GB" noProof="0" smtClean="0"/>
              <a:pPr/>
              <a:t>4</a:t>
            </a:fld>
            <a:endParaRPr lang="en-GB" noProof="0"/>
          </a:p>
        </p:txBody>
      </p:sp>
      <p:sp>
        <p:nvSpPr>
          <p:cNvPr id="8" name="TextBox 7">
            <a:extLst>
              <a:ext uri="{FF2B5EF4-FFF2-40B4-BE49-F238E27FC236}">
                <a16:creationId xmlns:a16="http://schemas.microsoft.com/office/drawing/2014/main" id="{06F11F38-A087-18C6-F20A-83A2D0E92F8C}"/>
              </a:ext>
            </a:extLst>
          </p:cNvPr>
          <p:cNvSpPr txBox="1"/>
          <p:nvPr/>
        </p:nvSpPr>
        <p:spPr>
          <a:xfrm>
            <a:off x="467311" y="4615640"/>
            <a:ext cx="1159292" cy="236219"/>
          </a:xfrm>
          <a:prstGeom prst="rect">
            <a:avLst/>
          </a:prstGeom>
          <a:noFill/>
        </p:spPr>
        <p:txBody>
          <a:bodyPr wrap="none" rtlCol="0">
            <a:spAutoFit/>
          </a:bodyPr>
          <a:lstStyle/>
          <a:p>
            <a:pPr defTabSz="610362">
              <a:spcAft>
                <a:spcPts val="450"/>
              </a:spcAft>
            </a:pPr>
            <a:r>
              <a:rPr lang="sv-SE" sz="935" dirty="0"/>
              <a:t>Rasmussen, 1997</a:t>
            </a:r>
            <a:endParaRPr lang="en-US" sz="1050" dirty="0"/>
          </a:p>
        </p:txBody>
      </p:sp>
      <p:pic>
        <p:nvPicPr>
          <p:cNvPr id="2" name="04AD71F1-42C7-41C4-AC77-676A8082A986" descr="IMG_0030.jpg">
            <a:extLst>
              <a:ext uri="{FF2B5EF4-FFF2-40B4-BE49-F238E27FC236}">
                <a16:creationId xmlns:a16="http://schemas.microsoft.com/office/drawing/2014/main" id="{E97747F7-24AE-1E06-ABA8-6B19198E7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987" y="1169440"/>
            <a:ext cx="2626734" cy="35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05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3F1F56-E54B-A857-E238-9AA5793C107A}"/>
              </a:ext>
            </a:extLst>
          </p:cNvPr>
          <p:cNvSpPr>
            <a:spLocks noGrp="1"/>
          </p:cNvSpPr>
          <p:nvPr>
            <p:ph type="title"/>
          </p:nvPr>
        </p:nvSpPr>
        <p:spPr/>
        <p:txBody>
          <a:bodyPr anchor="t">
            <a:normAutofit fontScale="90000"/>
          </a:bodyPr>
          <a:lstStyle/>
          <a:p>
            <a:br>
              <a:rPr lang="en-US" sz="2700" dirty="0"/>
            </a:br>
            <a:br>
              <a:rPr lang="en-US" sz="2700" dirty="0"/>
            </a:br>
            <a:r>
              <a:rPr lang="en-US" sz="2700" dirty="0"/>
              <a:t>Weak signals</a:t>
            </a:r>
            <a:br>
              <a:rPr lang="en-US" sz="3000" dirty="0"/>
            </a:br>
            <a:endParaRPr lang="en-US" sz="3000" dirty="0"/>
          </a:p>
        </p:txBody>
      </p:sp>
      <p:sp>
        <p:nvSpPr>
          <p:cNvPr id="6" name="Content Placeholder 5">
            <a:extLst>
              <a:ext uri="{FF2B5EF4-FFF2-40B4-BE49-F238E27FC236}">
                <a16:creationId xmlns:a16="http://schemas.microsoft.com/office/drawing/2014/main" id="{6431104C-20E8-8AE6-22E3-18075B250FA2}"/>
              </a:ext>
            </a:extLst>
          </p:cNvPr>
          <p:cNvSpPr>
            <a:spLocks noGrp="1"/>
          </p:cNvSpPr>
          <p:nvPr>
            <p:ph sz="quarter" idx="16"/>
          </p:nvPr>
        </p:nvSpPr>
        <p:spPr/>
        <p:txBody>
          <a:bodyPr anchor="t">
            <a:normAutofit/>
          </a:bodyPr>
          <a:lstStyle/>
          <a:p>
            <a:r>
              <a:rPr lang="en-GB" sz="1600" dirty="0"/>
              <a:t>Are indications or signs that things may not be as they should be, e.g.:</a:t>
            </a:r>
          </a:p>
          <a:p>
            <a:pPr lvl="1">
              <a:spcAft>
                <a:spcPts val="450"/>
              </a:spcAft>
            </a:pPr>
            <a:r>
              <a:rPr lang="en-GB" sz="1200" dirty="0"/>
              <a:t>Incorrect or outdated procedures</a:t>
            </a:r>
            <a:endParaRPr lang="en-US" sz="1200" dirty="0"/>
          </a:p>
          <a:p>
            <a:pPr lvl="1">
              <a:spcAft>
                <a:spcPts val="450"/>
              </a:spcAft>
            </a:pPr>
            <a:r>
              <a:rPr lang="en-GB" sz="1200" dirty="0"/>
              <a:t>Unexpected readings, smells, or vibrations</a:t>
            </a:r>
            <a:endParaRPr lang="en-US" sz="1200" dirty="0"/>
          </a:p>
          <a:p>
            <a:pPr lvl="1">
              <a:spcAft>
                <a:spcPts val="450"/>
              </a:spcAft>
            </a:pPr>
            <a:r>
              <a:rPr lang="en-GB" sz="1200" dirty="0"/>
              <a:t>Acceptance of uncompleted paperwork before a task is started</a:t>
            </a:r>
            <a:endParaRPr lang="en-US" sz="1200" dirty="0"/>
          </a:p>
          <a:p>
            <a:pPr lvl="1">
              <a:spcAft>
                <a:spcPts val="450"/>
              </a:spcAft>
            </a:pPr>
            <a:r>
              <a:rPr lang="en-GB" sz="1200" dirty="0"/>
              <a:t>Non-compliance with procedures, rules and regulations</a:t>
            </a:r>
            <a:endParaRPr lang="en-US" sz="1200" dirty="0"/>
          </a:p>
          <a:p>
            <a:pPr lvl="1">
              <a:spcAft>
                <a:spcPts val="450"/>
              </a:spcAft>
            </a:pPr>
            <a:r>
              <a:rPr lang="en-GB" sz="1200" dirty="0"/>
              <a:t>Short term acceptance of non-compliance by management</a:t>
            </a:r>
            <a:endParaRPr lang="en-US" sz="1200" dirty="0"/>
          </a:p>
          <a:p>
            <a:pPr lvl="1">
              <a:spcAft>
                <a:spcPts val="450"/>
              </a:spcAft>
            </a:pPr>
            <a:r>
              <a:rPr lang="en-GB" sz="1200" dirty="0"/>
              <a:t>Management not listening to experts or staff on the ground</a:t>
            </a:r>
            <a:endParaRPr lang="en-US" sz="1200" dirty="0"/>
          </a:p>
          <a:p>
            <a:pPr lvl="1">
              <a:spcAft>
                <a:spcPts val="450"/>
              </a:spcAft>
            </a:pPr>
            <a:r>
              <a:rPr lang="en-GB" sz="1200" dirty="0"/>
              <a:t>Delayed maintenance activities for safety critical equipment</a:t>
            </a:r>
            <a:endParaRPr lang="en-US" sz="1200" dirty="0"/>
          </a:p>
          <a:p>
            <a:pPr lvl="1">
              <a:spcAft>
                <a:spcPts val="450"/>
              </a:spcAft>
            </a:pPr>
            <a:r>
              <a:rPr lang="en-GB" sz="1200" dirty="0"/>
              <a:t>Frequent leaks or alarms</a:t>
            </a:r>
            <a:endParaRPr lang="en-US" sz="1200" dirty="0"/>
          </a:p>
          <a:p>
            <a:pPr lvl="1"/>
            <a:endParaRPr lang="en-GB" sz="1425" dirty="0"/>
          </a:p>
          <a:p>
            <a:pPr marL="0" indent="0">
              <a:buNone/>
            </a:pPr>
            <a:endParaRPr lang="en-US" sz="1425" dirty="0"/>
          </a:p>
        </p:txBody>
      </p:sp>
      <p:sp>
        <p:nvSpPr>
          <p:cNvPr id="3" name="Text Placeholder 2">
            <a:extLst>
              <a:ext uri="{FF2B5EF4-FFF2-40B4-BE49-F238E27FC236}">
                <a16:creationId xmlns:a16="http://schemas.microsoft.com/office/drawing/2014/main" id="{4C9FB489-A9AD-214D-AB61-F6E40C92E566}"/>
              </a:ext>
            </a:extLst>
          </p:cNvPr>
          <p:cNvSpPr>
            <a:spLocks noGrp="1"/>
          </p:cNvSpPr>
          <p:nvPr>
            <p:ph type="body" sz="quarter" idx="17"/>
          </p:nvPr>
        </p:nvSpPr>
        <p:spPr/>
        <p:txBody>
          <a:bodyPr/>
          <a:lstStyle/>
          <a:p>
            <a:r>
              <a:rPr lang="en-US" dirty="0"/>
              <a:t>Hazards</a:t>
            </a:r>
            <a:r>
              <a:rPr lang="sv-SE" dirty="0"/>
              <a:t> 33, 7-9 November, 2023, Birmingham, UK</a:t>
            </a:r>
            <a:endParaRPr lang="en-US" dirty="0"/>
          </a:p>
          <a:p>
            <a:endParaRPr lang="en-US" dirty="0"/>
          </a:p>
        </p:txBody>
      </p:sp>
    </p:spTree>
    <p:extLst>
      <p:ext uri="{BB962C8B-B14F-4D97-AF65-F5344CB8AC3E}">
        <p14:creationId xmlns:p14="http://schemas.microsoft.com/office/powerpoint/2010/main" val="276341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FA15F-5888-22C4-DF26-B4FB5EC10901}"/>
              </a:ext>
            </a:extLst>
          </p:cNvPr>
          <p:cNvSpPr>
            <a:spLocks noGrp="1"/>
          </p:cNvSpPr>
          <p:nvPr>
            <p:ph type="title"/>
          </p:nvPr>
        </p:nvSpPr>
        <p:spPr/>
        <p:txBody>
          <a:bodyPr/>
          <a:lstStyle/>
          <a:p>
            <a:br>
              <a:rPr lang="en-US" dirty="0"/>
            </a:br>
            <a:br>
              <a:rPr lang="en-US" dirty="0"/>
            </a:br>
            <a:r>
              <a:rPr lang="en-US" dirty="0"/>
              <a:t>Safety leadership</a:t>
            </a:r>
          </a:p>
        </p:txBody>
      </p:sp>
      <p:sp>
        <p:nvSpPr>
          <p:cNvPr id="3" name="Content Placeholder 2">
            <a:extLst>
              <a:ext uri="{FF2B5EF4-FFF2-40B4-BE49-F238E27FC236}">
                <a16:creationId xmlns:a16="http://schemas.microsoft.com/office/drawing/2014/main" id="{F37F961D-F152-A8BE-C163-C6FC04C423B8}"/>
              </a:ext>
            </a:extLst>
          </p:cNvPr>
          <p:cNvSpPr>
            <a:spLocks noGrp="1"/>
          </p:cNvSpPr>
          <p:nvPr>
            <p:ph sz="quarter" idx="16"/>
          </p:nvPr>
        </p:nvSpPr>
        <p:spPr/>
        <p:txBody>
          <a:bodyPr/>
          <a:lstStyle/>
          <a:p>
            <a:r>
              <a:rPr lang="en-GB" sz="1600" dirty="0"/>
              <a:t>Snyder &amp; Smith (2021) suggested that as a safety leader with chronic unease, there is a need to focus on:</a:t>
            </a:r>
          </a:p>
          <a:p>
            <a:pPr lvl="1">
              <a:spcAft>
                <a:spcPts val="450"/>
              </a:spcAft>
            </a:pPr>
            <a:r>
              <a:rPr lang="en-GB" sz="1200" dirty="0"/>
              <a:t>Asking triggering questions to confirm that signals and incidents are not being missed during periods of low incident reporting</a:t>
            </a:r>
            <a:endParaRPr lang="en-US" sz="1200" dirty="0"/>
          </a:p>
          <a:p>
            <a:pPr lvl="1">
              <a:spcAft>
                <a:spcPts val="450"/>
              </a:spcAft>
            </a:pPr>
            <a:r>
              <a:rPr lang="en-GB" sz="1200" dirty="0"/>
              <a:t>Recognizing that problems are always possible since no system is without gaps</a:t>
            </a:r>
            <a:endParaRPr lang="en-US" sz="1200" dirty="0"/>
          </a:p>
          <a:p>
            <a:pPr lvl="1">
              <a:spcAft>
                <a:spcPts val="450"/>
              </a:spcAft>
            </a:pPr>
            <a:r>
              <a:rPr lang="en-GB" sz="1200" dirty="0"/>
              <a:t>Encouraging the reporting of weak signals or minor abnormalities</a:t>
            </a:r>
            <a:endParaRPr lang="en-US" sz="1200" dirty="0"/>
          </a:p>
          <a:p>
            <a:pPr lvl="1">
              <a:spcAft>
                <a:spcPts val="450"/>
              </a:spcAft>
            </a:pPr>
            <a:r>
              <a:rPr lang="en-GB" sz="1200" dirty="0"/>
              <a:t>Thoroughly investigating variances and anomalies to improve learning and understanding</a:t>
            </a:r>
            <a:endParaRPr lang="en-US" sz="1200" dirty="0"/>
          </a:p>
          <a:p>
            <a:pPr marL="171450" indent="-171450">
              <a:buFont typeface="Arial" panose="020B0604020202020204" pitchFamily="34" charset="0"/>
              <a:buChar char="•"/>
            </a:pPr>
            <a:endParaRPr lang="en-US" dirty="0"/>
          </a:p>
          <a:p>
            <a:r>
              <a:rPr lang="en-GB" sz="1600" dirty="0"/>
              <a:t>This implies that safety leadership shall be transparent, questioning and encourage dialogue</a:t>
            </a:r>
            <a:endParaRPr lang="en-US" sz="160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32ECC3A9-D861-7162-ABD9-4E05EBD14BE9}"/>
              </a:ext>
            </a:extLst>
          </p:cNvPr>
          <p:cNvSpPr>
            <a:spLocks noGrp="1"/>
          </p:cNvSpPr>
          <p:nvPr>
            <p:ph type="body" sz="quarter" idx="17"/>
          </p:nvPr>
        </p:nvSpPr>
        <p:spPr/>
        <p:txBody>
          <a:bodyPr/>
          <a:lstStyle/>
          <a:p>
            <a:r>
              <a:rPr lang="en-US" dirty="0"/>
              <a:t>Hazards</a:t>
            </a:r>
            <a:r>
              <a:rPr lang="sv-SE" dirty="0"/>
              <a:t> 33, 7-9 November, 2023, Birmingham, UK</a:t>
            </a:r>
            <a:endParaRPr lang="en-US" dirty="0"/>
          </a:p>
          <a:p>
            <a:endParaRPr lang="en-US" dirty="0"/>
          </a:p>
        </p:txBody>
      </p:sp>
      <p:sp>
        <p:nvSpPr>
          <p:cNvPr id="5" name="Slide Number Placeholder 4">
            <a:extLst>
              <a:ext uri="{FF2B5EF4-FFF2-40B4-BE49-F238E27FC236}">
                <a16:creationId xmlns:a16="http://schemas.microsoft.com/office/drawing/2014/main" id="{B5CA74B2-CD3D-05BA-6E2D-7051463A9E1E}"/>
              </a:ext>
            </a:extLst>
          </p:cNvPr>
          <p:cNvSpPr>
            <a:spLocks noGrp="1"/>
          </p:cNvSpPr>
          <p:nvPr>
            <p:ph type="sldNum" sz="quarter" idx="12"/>
          </p:nvPr>
        </p:nvSpPr>
        <p:spPr/>
        <p:txBody>
          <a:bodyPr/>
          <a:lstStyle/>
          <a:p>
            <a:fld id="{11E3B1B7-BD39-BF45-8A28-7D04B002C097}" type="slidenum">
              <a:rPr lang="en-GB" noProof="0" smtClean="0"/>
              <a:pPr/>
              <a:t>6</a:t>
            </a:fld>
            <a:endParaRPr lang="en-GB" noProof="0"/>
          </a:p>
        </p:txBody>
      </p:sp>
    </p:spTree>
    <p:extLst>
      <p:ext uri="{BB962C8B-B14F-4D97-AF65-F5344CB8AC3E}">
        <p14:creationId xmlns:p14="http://schemas.microsoft.com/office/powerpoint/2010/main" val="106407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33F0-DBFE-0E03-5222-F6090446F7EF}"/>
              </a:ext>
            </a:extLst>
          </p:cNvPr>
          <p:cNvSpPr>
            <a:spLocks noGrp="1"/>
          </p:cNvSpPr>
          <p:nvPr>
            <p:ph type="title"/>
          </p:nvPr>
        </p:nvSpPr>
        <p:spPr/>
        <p:txBody>
          <a:bodyPr/>
          <a:lstStyle/>
          <a:p>
            <a:br>
              <a:rPr lang="en-US" dirty="0"/>
            </a:br>
            <a:r>
              <a:rPr lang="en-US" dirty="0"/>
              <a:t>Course content</a:t>
            </a:r>
            <a:br>
              <a:rPr lang="en-US" dirty="0"/>
            </a:br>
            <a:endParaRPr lang="en-US" dirty="0"/>
          </a:p>
        </p:txBody>
      </p:sp>
      <p:sp>
        <p:nvSpPr>
          <p:cNvPr id="6" name="Text Placeholder 5">
            <a:extLst>
              <a:ext uri="{FF2B5EF4-FFF2-40B4-BE49-F238E27FC236}">
                <a16:creationId xmlns:a16="http://schemas.microsoft.com/office/drawing/2014/main" id="{D8087E18-E2AC-0220-1DAA-DD9FE75F612E}"/>
              </a:ext>
            </a:extLst>
          </p:cNvPr>
          <p:cNvSpPr>
            <a:spLocks noGrp="1"/>
          </p:cNvSpPr>
          <p:nvPr>
            <p:ph type="body" sz="quarter" idx="20"/>
          </p:nvPr>
        </p:nvSpPr>
        <p:spPr/>
        <p:txBody>
          <a:bodyPr/>
          <a:lstStyle/>
          <a:p>
            <a:r>
              <a:rPr lang="en-US" dirty="0"/>
              <a:t>Human performance and mind traps</a:t>
            </a:r>
          </a:p>
          <a:p>
            <a:r>
              <a:rPr lang="en-US" dirty="0"/>
              <a:t>Drifting and normalization</a:t>
            </a:r>
          </a:p>
          <a:p>
            <a:r>
              <a:rPr lang="en-US" dirty="0"/>
              <a:t>Work-as-imagined and work-as-done</a:t>
            </a:r>
          </a:p>
          <a:p>
            <a:endParaRPr lang="en-US" dirty="0"/>
          </a:p>
        </p:txBody>
      </p:sp>
      <p:sp>
        <p:nvSpPr>
          <p:cNvPr id="7" name="Text Placeholder 6">
            <a:extLst>
              <a:ext uri="{FF2B5EF4-FFF2-40B4-BE49-F238E27FC236}">
                <a16:creationId xmlns:a16="http://schemas.microsoft.com/office/drawing/2014/main" id="{E01626BB-5F26-8DB8-0E55-12955C31A50B}"/>
              </a:ext>
            </a:extLst>
          </p:cNvPr>
          <p:cNvSpPr>
            <a:spLocks noGrp="1"/>
          </p:cNvSpPr>
          <p:nvPr>
            <p:ph type="body" sz="quarter" idx="21"/>
          </p:nvPr>
        </p:nvSpPr>
        <p:spPr>
          <a:xfrm>
            <a:off x="3157537" y="1476000"/>
            <a:ext cx="2828925" cy="184666"/>
          </a:xfrm>
        </p:spPr>
        <p:txBody>
          <a:bodyPr/>
          <a:lstStyle/>
          <a:p>
            <a:r>
              <a:rPr lang="en-US" dirty="0"/>
              <a:t>Weak signals</a:t>
            </a:r>
          </a:p>
        </p:txBody>
      </p:sp>
      <p:sp>
        <p:nvSpPr>
          <p:cNvPr id="8" name="Text Placeholder 7">
            <a:extLst>
              <a:ext uri="{FF2B5EF4-FFF2-40B4-BE49-F238E27FC236}">
                <a16:creationId xmlns:a16="http://schemas.microsoft.com/office/drawing/2014/main" id="{B623EEBE-28C8-0B53-6405-E38BA0215740}"/>
              </a:ext>
            </a:extLst>
          </p:cNvPr>
          <p:cNvSpPr>
            <a:spLocks noGrp="1"/>
          </p:cNvSpPr>
          <p:nvPr>
            <p:ph type="body" sz="quarter" idx="22"/>
          </p:nvPr>
        </p:nvSpPr>
        <p:spPr/>
        <p:txBody>
          <a:bodyPr/>
          <a:lstStyle/>
          <a:p>
            <a:r>
              <a:rPr lang="en-US" dirty="0"/>
              <a:t>Description of typical weak signals</a:t>
            </a:r>
          </a:p>
          <a:p>
            <a:r>
              <a:rPr lang="en-US" dirty="0"/>
              <a:t>Illustrations from own organization</a:t>
            </a:r>
          </a:p>
        </p:txBody>
      </p:sp>
      <p:sp>
        <p:nvSpPr>
          <p:cNvPr id="9" name="Text Placeholder 8">
            <a:extLst>
              <a:ext uri="{FF2B5EF4-FFF2-40B4-BE49-F238E27FC236}">
                <a16:creationId xmlns:a16="http://schemas.microsoft.com/office/drawing/2014/main" id="{6F4C61B9-7299-7784-A486-9676F9C8175A}"/>
              </a:ext>
            </a:extLst>
          </p:cNvPr>
          <p:cNvSpPr>
            <a:spLocks noGrp="1"/>
          </p:cNvSpPr>
          <p:nvPr>
            <p:ph type="body" sz="quarter" idx="23"/>
          </p:nvPr>
        </p:nvSpPr>
        <p:spPr>
          <a:xfrm>
            <a:off x="6091200" y="1476000"/>
            <a:ext cx="2828925" cy="184666"/>
          </a:xfrm>
        </p:spPr>
        <p:txBody>
          <a:bodyPr/>
          <a:lstStyle/>
          <a:p>
            <a:r>
              <a:rPr lang="en-US" dirty="0"/>
              <a:t>Safety leadership</a:t>
            </a:r>
          </a:p>
        </p:txBody>
      </p:sp>
      <p:sp>
        <p:nvSpPr>
          <p:cNvPr id="10" name="Text Placeholder 9">
            <a:extLst>
              <a:ext uri="{FF2B5EF4-FFF2-40B4-BE49-F238E27FC236}">
                <a16:creationId xmlns:a16="http://schemas.microsoft.com/office/drawing/2014/main" id="{04E98775-38E6-72D3-9F0F-1452574C0782}"/>
              </a:ext>
            </a:extLst>
          </p:cNvPr>
          <p:cNvSpPr>
            <a:spLocks noGrp="1"/>
          </p:cNvSpPr>
          <p:nvPr>
            <p:ph type="body" sz="quarter" idx="24"/>
          </p:nvPr>
        </p:nvSpPr>
        <p:spPr/>
        <p:txBody>
          <a:bodyPr/>
          <a:lstStyle/>
          <a:p>
            <a:r>
              <a:rPr lang="en-US" dirty="0"/>
              <a:t>How to encourage chronic unease</a:t>
            </a:r>
          </a:p>
          <a:p>
            <a:r>
              <a:rPr lang="en-US" dirty="0"/>
              <a:t>The importance of transparency</a:t>
            </a:r>
          </a:p>
          <a:p>
            <a:r>
              <a:rPr lang="en-US" dirty="0"/>
              <a:t>Humble leadership and building relationships</a:t>
            </a:r>
          </a:p>
          <a:p>
            <a:endParaRPr lang="en-US" dirty="0"/>
          </a:p>
        </p:txBody>
      </p:sp>
      <p:sp>
        <p:nvSpPr>
          <p:cNvPr id="4" name="Text Placeholder 3">
            <a:extLst>
              <a:ext uri="{FF2B5EF4-FFF2-40B4-BE49-F238E27FC236}">
                <a16:creationId xmlns:a16="http://schemas.microsoft.com/office/drawing/2014/main" id="{220D8368-101B-4280-4E98-15D7732C3EA5}"/>
              </a:ext>
            </a:extLst>
          </p:cNvPr>
          <p:cNvSpPr>
            <a:spLocks noGrp="1"/>
          </p:cNvSpPr>
          <p:nvPr>
            <p:ph type="body" sz="quarter" idx="15"/>
          </p:nvPr>
        </p:nvSpPr>
        <p:spPr/>
        <p:txBody>
          <a:bodyPr/>
          <a:lstStyle/>
          <a:p>
            <a:r>
              <a:rPr lang="en-US" dirty="0"/>
              <a:t>Hazards</a:t>
            </a:r>
            <a:r>
              <a:rPr lang="sv-SE" dirty="0"/>
              <a:t> 33, 7-9 November, 2023, Birmingham, UK</a:t>
            </a:r>
            <a:endParaRPr lang="en-US" dirty="0"/>
          </a:p>
          <a:p>
            <a:endParaRPr lang="en-US" dirty="0"/>
          </a:p>
        </p:txBody>
      </p:sp>
      <p:sp>
        <p:nvSpPr>
          <p:cNvPr id="5" name="Slide Number Placeholder 4">
            <a:extLst>
              <a:ext uri="{FF2B5EF4-FFF2-40B4-BE49-F238E27FC236}">
                <a16:creationId xmlns:a16="http://schemas.microsoft.com/office/drawing/2014/main" id="{B1B1852C-A7B2-7881-E7ED-A740072D3AFA}"/>
              </a:ext>
            </a:extLst>
          </p:cNvPr>
          <p:cNvSpPr>
            <a:spLocks noGrp="1"/>
          </p:cNvSpPr>
          <p:nvPr>
            <p:ph type="sldNum" sz="quarter" idx="12"/>
          </p:nvPr>
        </p:nvSpPr>
        <p:spPr/>
        <p:txBody>
          <a:bodyPr/>
          <a:lstStyle/>
          <a:p>
            <a:fld id="{11E3B1B7-BD39-BF45-8A28-7D04B002C097}" type="slidenum">
              <a:rPr lang="en-GB" noProof="0" smtClean="0"/>
              <a:pPr/>
              <a:t>7</a:t>
            </a:fld>
            <a:endParaRPr lang="en-GB" noProof="0"/>
          </a:p>
        </p:txBody>
      </p:sp>
      <p:sp>
        <p:nvSpPr>
          <p:cNvPr id="11" name="Text Placeholder 8">
            <a:extLst>
              <a:ext uri="{FF2B5EF4-FFF2-40B4-BE49-F238E27FC236}">
                <a16:creationId xmlns:a16="http://schemas.microsoft.com/office/drawing/2014/main" id="{0B5A5D6C-F84C-E1FC-63BD-7306B2CBEFBB}"/>
              </a:ext>
            </a:extLst>
          </p:cNvPr>
          <p:cNvSpPr txBox="1">
            <a:spLocks/>
          </p:cNvSpPr>
          <p:nvPr/>
        </p:nvSpPr>
        <p:spPr>
          <a:xfrm>
            <a:off x="328612" y="1463183"/>
            <a:ext cx="2828925" cy="369332"/>
          </a:xfrm>
          <a:prstGeom prst="rect">
            <a:avLst/>
          </a:prstGeom>
        </p:spPr>
        <p:txBody>
          <a:bodyPr vert="horz" lIns="0" tIns="0" rIns="180000" bIns="0" rtlCol="0" anchor="t">
            <a:spAutoFit/>
          </a:bodyPr>
          <a:lstStyle>
            <a:lvl1pPr marL="0" indent="0" algn="l" defTabSz="685800" rtl="0" eaLnBrk="1" latinLnBrk="0" hangingPunct="1">
              <a:lnSpc>
                <a:spcPct val="100000"/>
              </a:lnSpc>
              <a:spcBef>
                <a:spcPts val="500"/>
              </a:spcBef>
              <a:spcAft>
                <a:spcPts val="300"/>
              </a:spcAft>
              <a:buFont typeface="Sandvik Sans Text" pitchFamily="50" charset="0"/>
              <a:buNone/>
              <a:defRPr sz="1200" b="1" kern="1200">
                <a:solidFill>
                  <a:schemeClr val="tx1"/>
                </a:solidFill>
                <a:latin typeface="+mn-lt"/>
                <a:ea typeface="+mn-ea"/>
                <a:cs typeface="+mn-cs"/>
              </a:defRPr>
            </a:lvl1pPr>
            <a:lvl2pPr marL="360363" indent="-180000" algn="l" defTabSz="685800" rtl="0" eaLnBrk="1" latinLnBrk="0" hangingPunct="1">
              <a:lnSpc>
                <a:spcPct val="100000"/>
              </a:lnSpc>
              <a:spcBef>
                <a:spcPts val="500"/>
              </a:spcBef>
              <a:buFont typeface="Sandvik Sans Text" pitchFamily="50" charset="0"/>
              <a:buChar char="–"/>
              <a:tabLst/>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500"/>
              </a:spcBef>
              <a:buFont typeface="Sandvik Sans Text" pitchFamily="50" charset="0"/>
              <a:buChar char="–"/>
              <a:tabLst/>
              <a:defRPr sz="1200" kern="1200">
                <a:solidFill>
                  <a:schemeClr val="tx1"/>
                </a:solidFill>
                <a:latin typeface="+mn-lt"/>
                <a:ea typeface="+mn-ea"/>
                <a:cs typeface="+mn-cs"/>
              </a:defRPr>
            </a:lvl3pPr>
            <a:lvl4pPr marL="666750" indent="-133350" algn="l" defTabSz="685800" rtl="0" eaLnBrk="1" latinLnBrk="0" hangingPunct="1">
              <a:lnSpc>
                <a:spcPct val="100000"/>
              </a:lnSpc>
              <a:spcBef>
                <a:spcPts val="500"/>
              </a:spcBef>
              <a:buFont typeface="Sandvik Sans Text" pitchFamily="50" charset="0"/>
              <a:buChar char="–"/>
              <a:tabLst/>
              <a:defRPr sz="1100" kern="1200">
                <a:solidFill>
                  <a:schemeClr val="tx1"/>
                </a:solidFill>
                <a:latin typeface="+mn-lt"/>
                <a:ea typeface="+mn-ea"/>
                <a:cs typeface="+mn-cs"/>
              </a:defRPr>
            </a:lvl4pPr>
            <a:lvl5pPr marL="800100" indent="-133350" algn="l" defTabSz="685800" rtl="0" eaLnBrk="1" latinLnBrk="0" hangingPunct="1">
              <a:lnSpc>
                <a:spcPct val="100000"/>
              </a:lnSpc>
              <a:spcBef>
                <a:spcPts val="500"/>
              </a:spcBef>
              <a:buFont typeface="Sandvik Sans Text" pitchFamily="50" charset="0"/>
              <a:buChar char="–"/>
              <a:tabLst/>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200" dirty="0"/>
              <a:t>Human behavior in organizational context</a:t>
            </a:r>
            <a:endParaRPr lang="en-US" dirty="0"/>
          </a:p>
        </p:txBody>
      </p:sp>
    </p:spTree>
    <p:extLst>
      <p:ext uri="{BB962C8B-B14F-4D97-AF65-F5344CB8AC3E}">
        <p14:creationId xmlns:p14="http://schemas.microsoft.com/office/powerpoint/2010/main" val="378691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ABA9-8E62-9BCA-18D3-A89B1F62DC92}"/>
              </a:ext>
            </a:extLst>
          </p:cNvPr>
          <p:cNvSpPr>
            <a:spLocks noGrp="1"/>
          </p:cNvSpPr>
          <p:nvPr>
            <p:ph type="title"/>
          </p:nvPr>
        </p:nvSpPr>
        <p:spPr/>
        <p:txBody>
          <a:bodyPr/>
          <a:lstStyle/>
          <a:p>
            <a:br>
              <a:rPr lang="en-US" dirty="0"/>
            </a:br>
            <a:br>
              <a:rPr lang="en-US" dirty="0"/>
            </a:br>
            <a:r>
              <a:rPr lang="en-US" dirty="0"/>
              <a:t>Results</a:t>
            </a:r>
          </a:p>
        </p:txBody>
      </p:sp>
      <p:sp>
        <p:nvSpPr>
          <p:cNvPr id="3" name="Content Placeholder 2">
            <a:extLst>
              <a:ext uri="{FF2B5EF4-FFF2-40B4-BE49-F238E27FC236}">
                <a16:creationId xmlns:a16="http://schemas.microsoft.com/office/drawing/2014/main" id="{41C80D9E-E10E-8605-809B-ACB3E66F31EF}"/>
              </a:ext>
            </a:extLst>
          </p:cNvPr>
          <p:cNvSpPr>
            <a:spLocks noGrp="1"/>
          </p:cNvSpPr>
          <p:nvPr>
            <p:ph sz="quarter" idx="16"/>
          </p:nvPr>
        </p:nvSpPr>
        <p:spPr/>
        <p:txBody>
          <a:bodyPr/>
          <a:lstStyle/>
          <a:p>
            <a:pPr lvl="1">
              <a:spcAft>
                <a:spcPts val="450"/>
              </a:spcAft>
            </a:pPr>
            <a:r>
              <a:rPr lang="en-US" sz="1600" dirty="0"/>
              <a:t>Increased risk awareness</a:t>
            </a:r>
          </a:p>
          <a:p>
            <a:pPr lvl="1">
              <a:spcAft>
                <a:spcPts val="450"/>
              </a:spcAft>
            </a:pPr>
            <a:r>
              <a:rPr lang="en-US" sz="1600" dirty="0"/>
              <a:t>Increased reporting of weak signals</a:t>
            </a:r>
          </a:p>
          <a:p>
            <a:pPr lvl="1">
              <a:spcAft>
                <a:spcPts val="450"/>
              </a:spcAft>
            </a:pPr>
            <a:r>
              <a:rPr lang="en-US" sz="1600" dirty="0"/>
              <a:t>Dialogue facilitated understanding</a:t>
            </a:r>
          </a:p>
          <a:p>
            <a:pPr lvl="1">
              <a:spcAft>
                <a:spcPts val="450"/>
              </a:spcAft>
            </a:pPr>
            <a:r>
              <a:rPr lang="en-US" sz="1600" dirty="0"/>
              <a:t>Problem solving across departments</a:t>
            </a:r>
          </a:p>
          <a:p>
            <a:pPr lvl="1">
              <a:spcAft>
                <a:spcPts val="450"/>
              </a:spcAft>
            </a:pPr>
            <a:r>
              <a:rPr lang="en-US" sz="1600" dirty="0"/>
              <a:t>Understanding of mind traps</a:t>
            </a:r>
          </a:p>
          <a:p>
            <a:pPr lvl="1">
              <a:spcAft>
                <a:spcPts val="450"/>
              </a:spcAft>
            </a:pPr>
            <a:r>
              <a:rPr lang="en-US" sz="1600" dirty="0"/>
              <a:t>Increased transparency</a:t>
            </a:r>
          </a:p>
          <a:p>
            <a:pPr lvl="1">
              <a:spcAft>
                <a:spcPts val="450"/>
              </a:spcAft>
            </a:pPr>
            <a:r>
              <a:rPr lang="en-US" sz="1600" dirty="0"/>
              <a:t>Increased clarity in safety leadership</a:t>
            </a:r>
          </a:p>
          <a:p>
            <a:pPr lvl="2">
              <a:spcAft>
                <a:spcPts val="450"/>
              </a:spcAft>
            </a:pPr>
            <a:endParaRPr lang="en-US" sz="1400" dirty="0"/>
          </a:p>
          <a:p>
            <a:endParaRPr lang="en-US" sz="1600" dirty="0"/>
          </a:p>
          <a:p>
            <a:endParaRPr lang="en-US" dirty="0"/>
          </a:p>
        </p:txBody>
      </p:sp>
      <p:sp>
        <p:nvSpPr>
          <p:cNvPr id="4" name="Text Placeholder 3">
            <a:extLst>
              <a:ext uri="{FF2B5EF4-FFF2-40B4-BE49-F238E27FC236}">
                <a16:creationId xmlns:a16="http://schemas.microsoft.com/office/drawing/2014/main" id="{59D6ABE5-748E-A80D-7C7E-70C7684E83A6}"/>
              </a:ext>
            </a:extLst>
          </p:cNvPr>
          <p:cNvSpPr>
            <a:spLocks noGrp="1"/>
          </p:cNvSpPr>
          <p:nvPr>
            <p:ph type="body" sz="quarter" idx="17"/>
          </p:nvPr>
        </p:nvSpPr>
        <p:spPr/>
        <p:txBody>
          <a:bodyPr/>
          <a:lstStyle/>
          <a:p>
            <a:r>
              <a:rPr lang="en-US" dirty="0"/>
              <a:t>Hazards</a:t>
            </a:r>
            <a:r>
              <a:rPr lang="sv-SE" dirty="0"/>
              <a:t> 33, 7-9 November, 2023, Birmingham, UK</a:t>
            </a:r>
            <a:endParaRPr lang="en-US" dirty="0"/>
          </a:p>
          <a:p>
            <a:endParaRPr lang="en-US" dirty="0"/>
          </a:p>
        </p:txBody>
      </p:sp>
      <p:sp>
        <p:nvSpPr>
          <p:cNvPr id="5" name="Slide Number Placeholder 4">
            <a:extLst>
              <a:ext uri="{FF2B5EF4-FFF2-40B4-BE49-F238E27FC236}">
                <a16:creationId xmlns:a16="http://schemas.microsoft.com/office/drawing/2014/main" id="{ECF766FE-2906-40C1-6D36-AC968E755301}"/>
              </a:ext>
            </a:extLst>
          </p:cNvPr>
          <p:cNvSpPr>
            <a:spLocks noGrp="1"/>
          </p:cNvSpPr>
          <p:nvPr>
            <p:ph type="sldNum" sz="quarter" idx="12"/>
          </p:nvPr>
        </p:nvSpPr>
        <p:spPr/>
        <p:txBody>
          <a:bodyPr/>
          <a:lstStyle/>
          <a:p>
            <a:fld id="{11E3B1B7-BD39-BF45-8A28-7D04B002C097}" type="slidenum">
              <a:rPr lang="en-GB" noProof="0" smtClean="0"/>
              <a:pPr/>
              <a:t>8</a:t>
            </a:fld>
            <a:endParaRPr lang="en-GB" noProof="0"/>
          </a:p>
        </p:txBody>
      </p:sp>
    </p:spTree>
    <p:extLst>
      <p:ext uri="{BB962C8B-B14F-4D97-AF65-F5344CB8AC3E}">
        <p14:creationId xmlns:p14="http://schemas.microsoft.com/office/powerpoint/2010/main" val="874113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A800-3E72-AFAB-F249-6948C3AD6996}"/>
              </a:ext>
            </a:extLst>
          </p:cNvPr>
          <p:cNvSpPr>
            <a:spLocks noGrp="1"/>
          </p:cNvSpPr>
          <p:nvPr>
            <p:ph type="title"/>
          </p:nvPr>
        </p:nvSpPr>
        <p:spPr/>
        <p:txBody>
          <a:bodyPr/>
          <a:lstStyle/>
          <a:p>
            <a:br>
              <a:rPr lang="en-US" dirty="0"/>
            </a:br>
            <a:br>
              <a:rPr lang="en-US" dirty="0"/>
            </a:br>
            <a:r>
              <a:rPr lang="en-US" dirty="0"/>
              <a:t>Conclusions</a:t>
            </a:r>
          </a:p>
        </p:txBody>
      </p:sp>
      <p:sp>
        <p:nvSpPr>
          <p:cNvPr id="3" name="Content Placeholder 2">
            <a:extLst>
              <a:ext uri="{FF2B5EF4-FFF2-40B4-BE49-F238E27FC236}">
                <a16:creationId xmlns:a16="http://schemas.microsoft.com/office/drawing/2014/main" id="{614EFDD9-5EEA-DF92-012C-2431005B53B1}"/>
              </a:ext>
            </a:extLst>
          </p:cNvPr>
          <p:cNvSpPr>
            <a:spLocks noGrp="1"/>
          </p:cNvSpPr>
          <p:nvPr>
            <p:ph sz="quarter" idx="16"/>
          </p:nvPr>
        </p:nvSpPr>
        <p:spPr/>
        <p:txBody>
          <a:bodyPr/>
          <a:lstStyle/>
          <a:p>
            <a:r>
              <a:rPr lang="en-US" sz="1600" dirty="0"/>
              <a:t>To create enough chronic unease:</a:t>
            </a:r>
          </a:p>
          <a:p>
            <a:pPr lvl="1">
              <a:spcAft>
                <a:spcPts val="450"/>
              </a:spcAft>
            </a:pPr>
            <a:r>
              <a:rPr lang="en-GB" sz="1200" dirty="0"/>
              <a:t>It is important to facilitate understanding of human behaviour</a:t>
            </a:r>
            <a:endParaRPr lang="en-US" sz="1200" dirty="0"/>
          </a:p>
          <a:p>
            <a:pPr lvl="1">
              <a:spcAft>
                <a:spcPts val="450"/>
              </a:spcAft>
            </a:pPr>
            <a:r>
              <a:rPr lang="en-GB" sz="1200" dirty="0"/>
              <a:t>The type of mind traps we fall into</a:t>
            </a:r>
            <a:endParaRPr lang="en-US" sz="1200" dirty="0"/>
          </a:p>
          <a:p>
            <a:pPr lvl="1">
              <a:spcAft>
                <a:spcPts val="450"/>
              </a:spcAft>
            </a:pPr>
            <a:r>
              <a:rPr lang="en-GB" sz="1200" dirty="0"/>
              <a:t>The risks associated with drifting and missing weak signals</a:t>
            </a:r>
            <a:endParaRPr lang="en-US" sz="1200" dirty="0"/>
          </a:p>
          <a:p>
            <a:pPr lvl="0"/>
            <a:r>
              <a:rPr lang="en-GB" sz="1600" dirty="0"/>
              <a:t>The training should be </a:t>
            </a:r>
            <a:r>
              <a:rPr lang="en-GB" sz="1600" b="1" dirty="0"/>
              <a:t>relevant</a:t>
            </a:r>
            <a:r>
              <a:rPr lang="en-GB" sz="1600" dirty="0"/>
              <a:t> and </a:t>
            </a:r>
            <a:r>
              <a:rPr lang="en-GB" sz="1600" b="1" dirty="0"/>
              <a:t>makes sense </a:t>
            </a:r>
            <a:r>
              <a:rPr lang="en-GB" sz="1600" dirty="0"/>
              <a:t>to the audience</a:t>
            </a:r>
          </a:p>
          <a:p>
            <a:pPr lvl="1">
              <a:spcAft>
                <a:spcPts val="450"/>
              </a:spcAft>
            </a:pPr>
            <a:r>
              <a:rPr lang="en-GB" sz="1200" dirty="0"/>
              <a:t>It must be targeted to the major accident hazards on-site</a:t>
            </a:r>
            <a:endParaRPr lang="en-US" sz="1200" dirty="0"/>
          </a:p>
          <a:p>
            <a:pPr lvl="1">
              <a:spcAft>
                <a:spcPts val="450"/>
              </a:spcAft>
            </a:pPr>
            <a:r>
              <a:rPr lang="en-GB" sz="1200" dirty="0"/>
              <a:t>Scare tactics or underplaying risk is counterproductive</a:t>
            </a:r>
            <a:endParaRPr lang="en-US" sz="120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35C9B030-7CDA-99C3-4F40-74F5FA9CEC6D}"/>
              </a:ext>
            </a:extLst>
          </p:cNvPr>
          <p:cNvSpPr>
            <a:spLocks noGrp="1"/>
          </p:cNvSpPr>
          <p:nvPr>
            <p:ph type="body" sz="quarter" idx="17"/>
          </p:nvPr>
        </p:nvSpPr>
        <p:spPr/>
        <p:txBody>
          <a:bodyPr/>
          <a:lstStyle/>
          <a:p>
            <a:r>
              <a:rPr lang="en-US" dirty="0"/>
              <a:t>Hazards</a:t>
            </a:r>
            <a:r>
              <a:rPr lang="sv-SE" dirty="0"/>
              <a:t> 33, 7-9 November, 2023, Birmingham, UK</a:t>
            </a:r>
            <a:endParaRPr lang="en-US" dirty="0"/>
          </a:p>
          <a:p>
            <a:endParaRPr lang="en-US" dirty="0"/>
          </a:p>
        </p:txBody>
      </p:sp>
      <p:sp>
        <p:nvSpPr>
          <p:cNvPr id="5" name="Slide Number Placeholder 4">
            <a:extLst>
              <a:ext uri="{FF2B5EF4-FFF2-40B4-BE49-F238E27FC236}">
                <a16:creationId xmlns:a16="http://schemas.microsoft.com/office/drawing/2014/main" id="{42F3C1C5-2A52-F8F6-7F86-A073A2B582B5}"/>
              </a:ext>
            </a:extLst>
          </p:cNvPr>
          <p:cNvSpPr>
            <a:spLocks noGrp="1"/>
          </p:cNvSpPr>
          <p:nvPr>
            <p:ph type="sldNum" sz="quarter" idx="12"/>
          </p:nvPr>
        </p:nvSpPr>
        <p:spPr/>
        <p:txBody>
          <a:bodyPr/>
          <a:lstStyle/>
          <a:p>
            <a:fld id="{11E3B1B7-BD39-BF45-8A28-7D04B002C097}" type="slidenum">
              <a:rPr lang="en-GB" noProof="0" smtClean="0"/>
              <a:pPr/>
              <a:t>9</a:t>
            </a:fld>
            <a:endParaRPr lang="en-GB" noProof="0"/>
          </a:p>
        </p:txBody>
      </p:sp>
    </p:spTree>
    <p:extLst>
      <p:ext uri="{BB962C8B-B14F-4D97-AF65-F5344CB8AC3E}">
        <p14:creationId xmlns:p14="http://schemas.microsoft.com/office/powerpoint/2010/main" val="1301631270"/>
      </p:ext>
    </p:extLst>
  </p:cSld>
  <p:clrMapOvr>
    <a:masterClrMapping/>
  </p:clrMapOvr>
</p:sld>
</file>

<file path=ppt/theme/theme1.xml><?xml version="1.0" encoding="utf-8"?>
<a:theme xmlns:a="http://schemas.openxmlformats.org/drawingml/2006/main" name="Sandvik Coromant Presentation Slides 2023">
  <a:themeElements>
    <a:clrScheme name="Sandvik Coromant">
      <a:dk1>
        <a:srgbClr val="000000"/>
      </a:dk1>
      <a:lt1>
        <a:srgbClr val="FFFFFF"/>
      </a:lt1>
      <a:dk2>
        <a:srgbClr val="7F7F7F"/>
      </a:dk2>
      <a:lt2>
        <a:srgbClr val="EBEBEB"/>
      </a:lt2>
      <a:accent1>
        <a:srgbClr val="A08C64"/>
      </a:accent1>
      <a:accent2>
        <a:srgbClr val="DAD1BF"/>
      </a:accent2>
      <a:accent3>
        <a:srgbClr val="000000"/>
      </a:accent3>
      <a:accent4>
        <a:srgbClr val="9D9D9D"/>
      </a:accent4>
      <a:accent5>
        <a:srgbClr val="FFFA55"/>
      </a:accent5>
      <a:accent6>
        <a:srgbClr val="FF824B"/>
      </a:accent6>
      <a:hlink>
        <a:srgbClr val="000000"/>
      </a:hlink>
      <a:folHlink>
        <a:srgbClr val="000000"/>
      </a:folHlink>
    </a:clrScheme>
    <a:fontScheme name="Sandvik Sans">
      <a:majorFont>
        <a:latin typeface="Sandvik Sans Headline"/>
        <a:ea typeface=""/>
        <a:cs typeface=""/>
      </a:majorFont>
      <a:minorFont>
        <a:latin typeface="Sandvik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noFill/>
        </a:ln>
      </a:spPr>
      <a:bodyPr lIns="108000" tIns="108000" rIns="108000" bIns="108000" rtlCol="0" anchor="ctr">
        <a:noAutofit/>
      </a:bodyP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dirty="0" smtClean="0"/>
        </a:defPPr>
      </a:lstStyle>
    </a:txDef>
  </a:objectDefaults>
  <a:extraClrSchemeLst/>
  <a:custClrLst>
    <a:custClr name="Gold">
      <a:srgbClr val="A08C64"/>
    </a:custClr>
    <a:custClr name="G Tint 1">
      <a:srgbClr val="EBE6DC"/>
    </a:custClr>
    <a:custClr name="G Tint 2">
      <a:srgbClr val="BEAF93"/>
    </a:custClr>
    <a:custClr name="G Tint 3">
      <a:srgbClr val="73644B"/>
    </a:custClr>
    <a:custClr name="Vibrant Orange">
      <a:srgbClr val="F54B00"/>
    </a:custClr>
    <a:custClr name="VO Tint 1">
      <a:srgbClr val="FFB991"/>
    </a:custClr>
    <a:custClr name="VO Tint 2">
      <a:srgbClr val="FF824B"/>
    </a:custClr>
    <a:custClr name="VO Tint 3">
      <a:srgbClr val="7D2300"/>
    </a:custClr>
    <a:custClr name="Carbon Black">
      <a:srgbClr val="101010"/>
    </a:custClr>
    <a:custClr name="B Tint 1">
      <a:srgbClr val="9D9D9D"/>
    </a:custClr>
    <a:custClr name="B Tint 2">
      <a:srgbClr val="6F6F6F"/>
    </a:custClr>
    <a:custClr name="B Tint 3">
      <a:srgbClr val="575757"/>
    </a:custClr>
    <a:custClr name="W Tint 3">
      <a:srgbClr val="DADADA"/>
    </a:custClr>
    <a:custClr name="Error">
      <a:srgbClr val="EB0D0D"/>
    </a:custClr>
    <a:custClr name="Warning">
      <a:srgbClr val="FFD74B"/>
    </a:custClr>
    <a:custClr name="Success">
      <a:srgbClr val="7FCC5B"/>
    </a:custClr>
  </a:custClrLst>
  <a:extLst>
    <a:ext uri="{05A4C25C-085E-4340-85A3-A5531E510DB2}">
      <thm15:themeFamily xmlns:thm15="http://schemas.microsoft.com/office/thememl/2012/main" name="Presentation7" id="{B5BA35F6-C117-8C47-AD54-8F25DF4B262F}" vid="{1E36905D-04E6-A846-8531-E4FA517B0E59}"/>
    </a:ext>
  </a:extLst>
</a:theme>
</file>

<file path=ppt/theme/theme2.xml><?xml version="1.0" encoding="utf-8"?>
<a:theme xmlns:a="http://schemas.openxmlformats.org/drawingml/2006/main" name="Sandvik Coromant Documentation Slides 2023">
  <a:themeElements>
    <a:clrScheme name="Sandvik Coromant">
      <a:dk1>
        <a:srgbClr val="000000"/>
      </a:dk1>
      <a:lt1>
        <a:srgbClr val="FFFFFF"/>
      </a:lt1>
      <a:dk2>
        <a:srgbClr val="7F7F7F"/>
      </a:dk2>
      <a:lt2>
        <a:srgbClr val="EBEBEB"/>
      </a:lt2>
      <a:accent1>
        <a:srgbClr val="A08C64"/>
      </a:accent1>
      <a:accent2>
        <a:srgbClr val="DAD1BF"/>
      </a:accent2>
      <a:accent3>
        <a:srgbClr val="000000"/>
      </a:accent3>
      <a:accent4>
        <a:srgbClr val="9D9D9D"/>
      </a:accent4>
      <a:accent5>
        <a:srgbClr val="FFFA55"/>
      </a:accent5>
      <a:accent6>
        <a:srgbClr val="FF824B"/>
      </a:accent6>
      <a:hlink>
        <a:srgbClr val="000000"/>
      </a:hlink>
      <a:folHlink>
        <a:srgbClr val="000000"/>
      </a:folHlink>
    </a:clrScheme>
    <a:fontScheme name="Sandvik Sans">
      <a:majorFont>
        <a:latin typeface="Sandvik Sans Headline"/>
        <a:ea typeface=""/>
        <a:cs typeface=""/>
      </a:majorFont>
      <a:minorFont>
        <a:latin typeface="Sandvik Sans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6350">
          <a:noFill/>
        </a:ln>
      </a:spPr>
      <a:bodyPr lIns="108000" tIns="108000" rIns="108000" bIns="108000" rtlCol="0" anchor="ctr">
        <a:noAutofit/>
      </a:bodyP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200" dirty="0" smtClean="0"/>
        </a:defPPr>
      </a:lstStyle>
    </a:txDef>
  </a:objectDefaults>
  <a:extraClrSchemeLst/>
  <a:custClrLst>
    <a:custClr name="Gold">
      <a:srgbClr val="A08C64"/>
    </a:custClr>
    <a:custClr name="G Tint 1">
      <a:srgbClr val="EBE6DC"/>
    </a:custClr>
    <a:custClr name="G Tint 2">
      <a:srgbClr val="BEAF93"/>
    </a:custClr>
    <a:custClr name="G Tint 3">
      <a:srgbClr val="73644B"/>
    </a:custClr>
    <a:custClr name="Vibrant Orange">
      <a:srgbClr val="F54B00"/>
    </a:custClr>
    <a:custClr name="VO Tint 1">
      <a:srgbClr val="FFB991"/>
    </a:custClr>
    <a:custClr name="VO Tint 2">
      <a:srgbClr val="FF824B"/>
    </a:custClr>
    <a:custClr name="VO Tint 3">
      <a:srgbClr val="7D2300"/>
    </a:custClr>
    <a:custClr name="Carbon Black">
      <a:srgbClr val="101010"/>
    </a:custClr>
    <a:custClr name="B Tint 1">
      <a:srgbClr val="9D9D9D"/>
    </a:custClr>
    <a:custClr name="B Tint 2">
      <a:srgbClr val="6F6F6F"/>
    </a:custClr>
    <a:custClr name="B Tint 3">
      <a:srgbClr val="575757"/>
    </a:custClr>
    <a:custClr name="W Tint 3">
      <a:srgbClr val="DADADA"/>
    </a:custClr>
    <a:custClr name="Error">
      <a:srgbClr val="EB0D0D"/>
    </a:custClr>
    <a:custClr name="Warning">
      <a:srgbClr val="FFD74B"/>
    </a:custClr>
    <a:custClr name="Success">
      <a:srgbClr val="7FCC5B"/>
    </a:custClr>
  </a:custClrLst>
  <a:extLst>
    <a:ext uri="{05A4C25C-085E-4340-85A3-A5531E510DB2}">
      <thm15:themeFamily xmlns:thm15="http://schemas.microsoft.com/office/thememl/2012/main" name="Presentation7" id="{B5BA35F6-C117-8C47-AD54-8F25DF4B262F}" vid="{FADA1FB7-C067-4B46-8AEC-2DC043F907C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A6751BD-4C95-5040-B91D-0F14497A7A13}">
  <we:reference id="wa104178141" version="4.3.3.0" store="sv-SE"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02D01A-95E1-465B-AD90-77F111F1F3DF}"/>
</file>

<file path=customXml/itemProps2.xml><?xml version="1.0" encoding="utf-8"?>
<ds:datastoreItem xmlns:ds="http://schemas.openxmlformats.org/officeDocument/2006/customXml" ds:itemID="{593E8A74-3C5A-4065-90F5-F0E2603281F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9AA625-6895-4790-AE3B-CBB45D674D6F}">
  <ds:schemaRefs>
    <ds:schemaRef ds:uri="http://schemas.microsoft.com/sharepoint/v3/contenttype/forms"/>
  </ds:schemaRefs>
</ds:datastoreItem>
</file>

<file path=docMetadata/LabelInfo.xml><?xml version="1.0" encoding="utf-8"?>
<clbl:labelList xmlns:clbl="http://schemas.microsoft.com/office/2020/mipLabelMetadata">
  <clbl:label id="{ad312a35-861d-4b85-a93e-f5f8e8fa638c}" enabled="1" method="Privileged" siteId="{e11cbe9c-f680-44b9-9d42-d705f740b888}" removed="0"/>
</clbl:labelList>
</file>

<file path=docProps/app.xml><?xml version="1.0" encoding="utf-8"?>
<Properties xmlns="http://schemas.openxmlformats.org/officeDocument/2006/extended-properties" xmlns:vt="http://schemas.openxmlformats.org/officeDocument/2006/docPropsVTypes">
  <Template>SC_Template</Template>
  <TotalTime>0</TotalTime>
  <Words>653</Words>
  <Application>Microsoft Office PowerPoint</Application>
  <PresentationFormat>On-screen Show (16:9)</PresentationFormat>
  <Paragraphs>90</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Sandvik Sans Text</vt:lpstr>
      <vt:lpstr>Arial</vt:lpstr>
      <vt:lpstr>Sandvik Sans Headline</vt:lpstr>
      <vt:lpstr>Sandvik Coromant Presentation Slides 2023</vt:lpstr>
      <vt:lpstr>Sandvik Coromant Documentation Slides 2023</vt:lpstr>
      <vt:lpstr>How much chronic unease is enough?</vt:lpstr>
      <vt:lpstr>  What is chronic unease?</vt:lpstr>
      <vt:lpstr>   Mind traps</vt:lpstr>
      <vt:lpstr>Drifting</vt:lpstr>
      <vt:lpstr>  Weak signals </vt:lpstr>
      <vt:lpstr>  Safety leadership</vt:lpstr>
      <vt:lpstr> Course content </vt:lpstr>
      <vt:lpstr>  Results</vt:lpstr>
      <vt:lpstr>  Conclusions</vt:lpstr>
      <vt:lpstr>  So how much chronic unease is enough?</vt:lpstr>
      <vt:lpstr>Thank you!</vt:lpstr>
    </vt:vector>
  </TitlesOfParts>
  <Company>Sandvik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Skriver</dc:creator>
  <cp:lastModifiedBy>Jan Skriver</cp:lastModifiedBy>
  <cp:revision>1</cp:revision>
  <dcterms:created xsi:type="dcterms:W3CDTF">2023-09-28T08:49:13Z</dcterms:created>
  <dcterms:modified xsi:type="dcterms:W3CDTF">2023-10-03T07:39:37Z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