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slides/slide27.xml" ContentType="application/vnd.openxmlformats-officedocument.presentationml.slide+xml"/>
  <Override PartName="/ppt/slides/slide29.xml" ContentType="application/vnd.openxmlformats-officedocument.presentationml.slide+xml"/>
  <Override PartName="/ppt/drawings/drawing1.xml" ContentType="application/vnd.openxmlformats-officedocument.drawingml.chartshapes+xml"/>
  <Override PartName="/ppt/slides/slide28.xml" ContentType="application/vnd.openxmlformats-officedocument.presentationml.slide+xml"/>
  <Override PartName="/ppt/presentation.xml" ContentType="application/vnd.openxmlformats-officedocument.presentationml.presentation.main+xml"/>
  <Override PartName="/ppt/slides/slide2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1.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82.xml" ContentType="application/vnd.openxmlformats-officedocument.presentationml.slideLayout+xml"/>
  <Override PartName="/ppt/slideLayouts/slideLayout80.xml" ContentType="application/vnd.openxmlformats-officedocument.presentationml.slideLayout+xml"/>
  <Override PartName="/ppt/slideLayouts/slideLayout84.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37.xml" ContentType="application/vnd.openxmlformats-officedocument.presentationml.slideLayout+xml"/>
  <Override PartName="/ppt/slideLayouts/slideLayout136.xml" ContentType="application/vnd.openxmlformats-officedocument.presentationml.slideLayout+xml"/>
  <Override PartName="/ppt/slideLayouts/slideLayout135.xml" ContentType="application/vnd.openxmlformats-officedocument.presentationml.slideLayout+xml"/>
  <Override PartName="/ppt/slideLayouts/slideLayout127.xml" ContentType="application/vnd.openxmlformats-officedocument.presentationml.slideLayout+xml"/>
  <Override PartName="/ppt/slideLayouts/slideLayout83.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57.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26.xml" ContentType="application/vnd.openxmlformats-officedocument.presentationml.slideLayout+xml"/>
  <Override PartName="/ppt/slideLayouts/slideLayout128.xml" ContentType="application/vnd.openxmlformats-officedocument.presentationml.slideLayout+xml"/>
  <Override PartName="/ppt/slideLayouts/slideLayout12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2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3.xml" ContentType="application/vnd.openxmlformats-officedocument.presentationml.slideLayout+xml"/>
  <Override PartName="/ppt/slideLayouts/slideLayout106.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07.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0.xml" ContentType="application/vnd.openxmlformats-officedocument.presentationml.slideLayout+xml"/>
  <Override PartName="/ppt/charts/colors5.xml" ContentType="application/vnd.ms-office.chartcolorstyl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2.xml" ContentType="application/vnd.openxmlformats-officedocument.drawingml.chart+xml"/>
  <Override PartName="/ppt/charts/colors2.xml" ContentType="application/vnd.ms-office.chartcolorstyle+xml"/>
  <Override PartName="/ppt/charts/chart5.xml" ContentType="application/vnd.openxmlformats-officedocument.drawingml.chart+xml"/>
  <Override PartName="/ppt/charts/style5.xml" ContentType="application/vnd.ms-office.chart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theme/themeOverride4.xml" ContentType="application/vnd.openxmlformats-officedocument.themeOverride+xml"/>
  <Override PartName="/ppt/charts/style2.xml" ContentType="application/vnd.ms-office.chartstyle+xml"/>
  <Override PartName="/ppt/charts/style4.xml" ContentType="application/vnd.ms-office.chartstyle+xml"/>
  <Override PartName="/ppt/charts/chart3.xml" ContentType="application/vnd.openxmlformats-officedocument.drawingml.chart+xml"/>
  <Override PartName="/ppt/charts/colors4.xml" ContentType="application/vnd.ms-office.chartcolorstyle+xml"/>
  <Override PartName="/ppt/charts/style3.xml" ContentType="application/vnd.ms-office.chartstyle+xml"/>
  <Override PartName="/ppt/theme/themeOverride2.xml" ContentType="application/vnd.openxmlformats-officedocument.themeOverride+xml"/>
  <Override PartName="/ppt/charts/colors3.xml" ContentType="application/vnd.ms-office.chartcolorstyle+xml"/>
  <Override PartName="/ppt/charts/chart4.xml" ContentType="application/vnd.openxmlformats-officedocument.drawingml.chart+xml"/>
  <Override PartName="/ppt/theme/themeOverride3.xml" ContentType="application/vnd.openxmlformats-officedocument.themeOverr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952" r:id="rId4"/>
    <p:sldMasterId id="2147483965" r:id="rId5"/>
    <p:sldMasterId id="2147483978" r:id="rId6"/>
    <p:sldMasterId id="2147484044" r:id="rId7"/>
  </p:sldMasterIdLst>
  <p:notesMasterIdLst>
    <p:notesMasterId r:id="rId37"/>
  </p:notesMasterIdLst>
  <p:sldIdLst>
    <p:sldId id="260" r:id="rId8"/>
    <p:sldId id="259" r:id="rId9"/>
    <p:sldId id="261" r:id="rId10"/>
    <p:sldId id="299" r:id="rId11"/>
    <p:sldId id="265" r:id="rId12"/>
    <p:sldId id="262" r:id="rId13"/>
    <p:sldId id="263" r:id="rId14"/>
    <p:sldId id="266" r:id="rId15"/>
    <p:sldId id="268" r:id="rId16"/>
    <p:sldId id="295" r:id="rId17"/>
    <p:sldId id="296" r:id="rId18"/>
    <p:sldId id="297" r:id="rId19"/>
    <p:sldId id="269" r:id="rId20"/>
    <p:sldId id="270" r:id="rId21"/>
    <p:sldId id="286" r:id="rId22"/>
    <p:sldId id="294" r:id="rId23"/>
    <p:sldId id="287" r:id="rId24"/>
    <p:sldId id="288" r:id="rId25"/>
    <p:sldId id="271" r:id="rId26"/>
    <p:sldId id="273" r:id="rId27"/>
    <p:sldId id="274" r:id="rId28"/>
    <p:sldId id="275" r:id="rId29"/>
    <p:sldId id="278" r:id="rId30"/>
    <p:sldId id="272" r:id="rId31"/>
    <p:sldId id="298" r:id="rId32"/>
    <p:sldId id="279" r:id="rId33"/>
    <p:sldId id="280" r:id="rId34"/>
    <p:sldId id="290" r:id="rId35"/>
    <p:sldId id="2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2B"/>
    <a:srgbClr val="D86018"/>
    <a:srgbClr val="009CDE"/>
    <a:srgbClr val="509E2F"/>
    <a:srgbClr val="5053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3"/>
    <p:restoredTop sz="96110" autoAdjust="0"/>
  </p:normalViewPr>
  <p:slideViewPr>
    <p:cSldViewPr snapToGrid="0" snapToObjects="1">
      <p:cViewPr varScale="1">
        <p:scale>
          <a:sx n="80" d="100"/>
          <a:sy n="80" d="100"/>
        </p:scale>
        <p:origin x="80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ustomXml" Target="../customXml/item3.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2.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kissa.zahra\Desktop\Business%20Review\LTIR%202019-2023.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kissa.zahra\Desktop\Business%20Review\LTIR%202019-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PSE Tier III</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2019-2020</c:v>
                </c:pt>
                <c:pt idx="1">
                  <c:v>2020-2021</c:v>
                </c:pt>
                <c:pt idx="2">
                  <c:v>2021-2022</c:v>
                </c:pt>
                <c:pt idx="3">
                  <c:v>2022-2023</c:v>
                </c:pt>
              </c:strCache>
            </c:strRef>
          </c:cat>
          <c:val>
            <c:numRef>
              <c:f>Sheet1!$B$2:$B$5</c:f>
              <c:numCache>
                <c:formatCode>General</c:formatCode>
                <c:ptCount val="4"/>
                <c:pt idx="0">
                  <c:v>0</c:v>
                </c:pt>
                <c:pt idx="1">
                  <c:v>11</c:v>
                </c:pt>
                <c:pt idx="2">
                  <c:v>16</c:v>
                </c:pt>
                <c:pt idx="3">
                  <c:v>28</c:v>
                </c:pt>
              </c:numCache>
            </c:numRef>
          </c:val>
          <c:extLst>
            <c:ext xmlns:c16="http://schemas.microsoft.com/office/drawing/2014/chart" uri="{C3380CC4-5D6E-409C-BE32-E72D297353CC}">
              <c16:uniqueId val="{00000000-DE23-4C3C-B678-1E0BEE0CEE13}"/>
            </c:ext>
          </c:extLst>
        </c:ser>
        <c:dLbls>
          <c:dLblPos val="outEnd"/>
          <c:showLegendKey val="0"/>
          <c:showVal val="1"/>
          <c:showCatName val="0"/>
          <c:showSerName val="0"/>
          <c:showPercent val="0"/>
          <c:showBubbleSize val="0"/>
        </c:dLbls>
        <c:gapWidth val="219"/>
        <c:overlap val="-27"/>
        <c:axId val="272580008"/>
        <c:axId val="272580336"/>
      </c:barChart>
      <c:catAx>
        <c:axId val="272580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2580336"/>
        <c:crosses val="autoZero"/>
        <c:auto val="1"/>
        <c:lblAlgn val="ctr"/>
        <c:lblOffset val="100"/>
        <c:noMultiLvlLbl val="0"/>
      </c:catAx>
      <c:valAx>
        <c:axId val="272580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2580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Safety Measures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6AA-4420-A554-E7B17291B7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6AA-4420-A554-E7B17291B7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6AA-4420-A554-E7B17291B7D8}"/>
              </c:ext>
            </c:extLst>
          </c:dPt>
          <c:dLbls>
            <c:dLbl>
              <c:idx val="0"/>
              <c:layout>
                <c:manualLayout>
                  <c:x val="-2.8271406616566543E-2"/>
                  <c:y val="9.3711942101180057E-2"/>
                </c:manualLayout>
              </c:layout>
              <c:tx>
                <c:rich>
                  <a:bodyPr/>
                  <a:lstStyle/>
                  <a:p>
                    <a:fld id="{ED7674DE-7795-49BA-8818-4E48D8FA7B9A}" type="CATEGORYNAME">
                      <a:rPr lang="en-US">
                        <a:solidFill>
                          <a:srgbClr val="0070C0"/>
                        </a:solidFill>
                      </a:rPr>
                      <a:pPr/>
                      <a:t>[CATEGORY NAME]</a:t>
                    </a:fld>
                    <a:r>
                      <a:rPr lang="en-US" baseline="0" dirty="0">
                        <a:solidFill>
                          <a:srgbClr val="0070C0"/>
                        </a:solidFill>
                      </a:rPr>
                      <a:t>, </a:t>
                    </a:r>
                    <a:fld id="{84EC2F95-A4C0-4160-9212-24C5A2DB5E0E}" type="VALUE">
                      <a:rPr lang="en-US" baseline="0">
                        <a:solidFill>
                          <a:srgbClr val="0070C0"/>
                        </a:solidFill>
                      </a:rPr>
                      <a:pPr/>
                      <a:t>[VALUE]</a:t>
                    </a:fld>
                    <a:endParaRPr lang="en-US" baseline="0" dirty="0">
                      <a:solidFill>
                        <a:srgbClr val="0070C0"/>
                      </a:solidFill>
                    </a:endParaRPr>
                  </a:p>
                </c:rich>
              </c:tx>
              <c:showLegendKey val="0"/>
              <c:showVal val="1"/>
              <c:showCatName val="1"/>
              <c:showSerName val="0"/>
              <c:showPercent val="0"/>
              <c:showBubbleSize val="0"/>
              <c:extLst>
                <c:ext xmlns:c15="http://schemas.microsoft.com/office/drawing/2012/chart" uri="{CE6537A1-D6FC-4f65-9D91-7224C49458BB}">
                  <c15:layout>
                    <c:manualLayout>
                      <c:w val="0.35538911166843873"/>
                      <c:h val="0.13000402149672796"/>
                    </c:manualLayout>
                  </c15:layout>
                  <c15:dlblFieldTable/>
                  <c15:showDataLabelsRange val="0"/>
                </c:ext>
                <c:ext xmlns:c16="http://schemas.microsoft.com/office/drawing/2014/chart" uri="{C3380CC4-5D6E-409C-BE32-E72D297353CC}">
                  <c16:uniqueId val="{00000001-D6AA-4420-A554-E7B17291B7D8}"/>
                </c:ext>
              </c:extLst>
            </c:dLbl>
            <c:dLbl>
              <c:idx val="1"/>
              <c:layout>
                <c:manualLayout>
                  <c:x val="-0.1201534781204078"/>
                  <c:y val="-7.6673407173692754E-2"/>
                </c:manualLayout>
              </c:layout>
              <c:tx>
                <c:rich>
                  <a:bodyPr/>
                  <a:lstStyle/>
                  <a:p>
                    <a:fld id="{6E23740B-B78D-44FD-A522-18CCB4BE86C4}" type="CATEGORYNAME">
                      <a:rPr lang="en-US">
                        <a:solidFill>
                          <a:srgbClr val="00B050"/>
                        </a:solidFill>
                      </a:rPr>
                      <a:pPr/>
                      <a:t>[CATEGORY NAME]</a:t>
                    </a:fld>
                    <a:r>
                      <a:rPr lang="en-US" baseline="0" dirty="0">
                        <a:solidFill>
                          <a:srgbClr val="00B050"/>
                        </a:solidFill>
                      </a:rPr>
                      <a:t>, </a:t>
                    </a:r>
                    <a:fld id="{1C7D4F52-F247-4462-9B21-3878826A0DB2}" type="VALUE">
                      <a:rPr lang="en-US" baseline="0">
                        <a:solidFill>
                          <a:srgbClr val="00B050"/>
                        </a:solidFill>
                      </a:rPr>
                      <a:pPr/>
                      <a:t>[VALUE]</a:t>
                    </a:fld>
                    <a:endParaRPr lang="en-US" baseline="0" dirty="0">
                      <a:solidFill>
                        <a:srgbClr val="00B050"/>
                      </a:solidFill>
                    </a:endParaRPr>
                  </a:p>
                </c:rich>
              </c:tx>
              <c:showLegendKey val="0"/>
              <c:showVal val="1"/>
              <c:showCatName val="1"/>
              <c:showSerName val="0"/>
              <c:showPercent val="0"/>
              <c:showBubbleSize val="0"/>
              <c:extLst>
                <c:ext xmlns:c15="http://schemas.microsoft.com/office/drawing/2012/chart" uri="{CE6537A1-D6FC-4f65-9D91-7224C49458BB}">
                  <c15:layout>
                    <c:manualLayout>
                      <c:w val="0.30831721965185543"/>
                      <c:h val="0.13000402149672796"/>
                    </c:manualLayout>
                  </c15:layout>
                  <c15:dlblFieldTable/>
                  <c15:showDataLabelsRange val="0"/>
                </c:ext>
                <c:ext xmlns:c16="http://schemas.microsoft.com/office/drawing/2014/chart" uri="{C3380CC4-5D6E-409C-BE32-E72D297353CC}">
                  <c16:uniqueId val="{00000003-D6AA-4420-A554-E7B17291B7D8}"/>
                </c:ext>
              </c:extLst>
            </c:dLbl>
            <c:dLbl>
              <c:idx val="2"/>
              <c:layout>
                <c:manualLayout>
                  <c:x val="0.1060177748121245"/>
                  <c:y val="-8.5192674637436405E-2"/>
                </c:manualLayout>
              </c:layout>
              <c:tx>
                <c:rich>
                  <a:bodyPr/>
                  <a:lstStyle/>
                  <a:p>
                    <a:fld id="{72BE1473-282F-4FE4-BB8F-FDA7D534300F}" type="CATEGORYNAME">
                      <a:rPr lang="en-US">
                        <a:solidFill>
                          <a:schemeClr val="tx2">
                            <a:lumMod val="50000"/>
                          </a:schemeClr>
                        </a:solidFill>
                      </a:rPr>
                      <a:pPr/>
                      <a:t>[CATEGORY NAME]</a:t>
                    </a:fld>
                    <a:r>
                      <a:rPr lang="en-US" baseline="0" dirty="0">
                        <a:solidFill>
                          <a:schemeClr val="tx2">
                            <a:lumMod val="50000"/>
                          </a:schemeClr>
                        </a:solidFill>
                      </a:rPr>
                      <a:t>, </a:t>
                    </a:r>
                    <a:fld id="{C004548D-A2A3-41A1-BC70-3BF61AD0F93D}" type="VALUE">
                      <a:rPr lang="en-US" baseline="0">
                        <a:solidFill>
                          <a:schemeClr val="tx2">
                            <a:lumMod val="50000"/>
                          </a:schemeClr>
                        </a:solidFill>
                      </a:rPr>
                      <a:pPr/>
                      <a:t>[VALUE]</a:t>
                    </a:fld>
                    <a:endParaRPr lang="en-US" baseline="0" dirty="0">
                      <a:solidFill>
                        <a:schemeClr val="tx2">
                          <a:lumMod val="50000"/>
                        </a:schemeClr>
                      </a:solidFill>
                    </a:endParaRPr>
                  </a:p>
                </c:rich>
              </c:tx>
              <c:showLegendKey val="0"/>
              <c:showVal val="1"/>
              <c:showCatName val="1"/>
              <c:showSerName val="0"/>
              <c:showPercent val="0"/>
              <c:showBubbleSize val="0"/>
              <c:extLst>
                <c:ext xmlns:c15="http://schemas.microsoft.com/office/drawing/2012/chart" uri="{CE6537A1-D6FC-4f65-9D91-7224C49458BB}">
                  <c15:layout>
                    <c:manualLayout>
                      <c:w val="0.32945009609773895"/>
                      <c:h val="0.13000402149672796"/>
                    </c:manualLayout>
                  </c15:layout>
                  <c15:dlblFieldTable/>
                  <c15:showDataLabelsRange val="0"/>
                </c:ext>
                <c:ext xmlns:c16="http://schemas.microsoft.com/office/drawing/2014/chart" uri="{C3380CC4-5D6E-409C-BE32-E72D297353CC}">
                  <c16:uniqueId val="{00000005-D6AA-4420-A554-E7B17291B7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Completed</c:v>
                </c:pt>
                <c:pt idx="1">
                  <c:v>Pending</c:v>
                </c:pt>
                <c:pt idx="2">
                  <c:v>Overdue</c:v>
                </c:pt>
              </c:strCache>
            </c:strRef>
          </c:cat>
          <c:val>
            <c:numRef>
              <c:f>Sheet1!$B$2:$B$4</c:f>
              <c:numCache>
                <c:formatCode>General</c:formatCode>
                <c:ptCount val="3"/>
                <c:pt idx="0">
                  <c:v>400</c:v>
                </c:pt>
                <c:pt idx="1">
                  <c:v>31</c:v>
                </c:pt>
                <c:pt idx="2">
                  <c:v>8</c:v>
                </c:pt>
              </c:numCache>
            </c:numRef>
          </c:val>
          <c:extLst>
            <c:ext xmlns:c16="http://schemas.microsoft.com/office/drawing/2014/chart" uri="{C3380CC4-5D6E-409C-BE32-E72D297353CC}">
              <c16:uniqueId val="{00000006-D6AA-4420-A554-E7B17291B7D8}"/>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Near Misses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2700" cap="sq">
                <a:solidFill>
                  <a:schemeClr val="accent1"/>
                </a:solidFill>
                <a:prstDash val="solid"/>
                <a:bevel/>
              </a:ln>
              <a:effectLst/>
            </c:spPr>
            <c:trendlineType val="poly"/>
            <c:order val="3"/>
            <c:dispRSqr val="0"/>
            <c:dispEq val="0"/>
          </c:trendline>
          <c:cat>
            <c:strRef>
              <c:f>Sheet1!$A$2:$A$5</c:f>
              <c:strCache>
                <c:ptCount val="4"/>
                <c:pt idx="0">
                  <c:v>2019-2020</c:v>
                </c:pt>
                <c:pt idx="1">
                  <c:v>2020-2021</c:v>
                </c:pt>
                <c:pt idx="2">
                  <c:v>2021-2022</c:v>
                </c:pt>
                <c:pt idx="3">
                  <c:v>2022-2023</c:v>
                </c:pt>
              </c:strCache>
            </c:strRef>
          </c:cat>
          <c:val>
            <c:numRef>
              <c:f>Sheet1!$B$2:$B$5</c:f>
              <c:numCache>
                <c:formatCode>General</c:formatCode>
                <c:ptCount val="4"/>
                <c:pt idx="0">
                  <c:v>16</c:v>
                </c:pt>
                <c:pt idx="1">
                  <c:v>30</c:v>
                </c:pt>
                <c:pt idx="2">
                  <c:v>46</c:v>
                </c:pt>
                <c:pt idx="3">
                  <c:v>31</c:v>
                </c:pt>
              </c:numCache>
            </c:numRef>
          </c:val>
          <c:extLst>
            <c:ext xmlns:c16="http://schemas.microsoft.com/office/drawing/2014/chart" uri="{C3380CC4-5D6E-409C-BE32-E72D297353CC}">
              <c16:uniqueId val="{00000000-0704-4F67-BB3F-D4BB731C51B7}"/>
            </c:ext>
          </c:extLst>
        </c:ser>
        <c:dLbls>
          <c:dLblPos val="outEnd"/>
          <c:showLegendKey val="0"/>
          <c:showVal val="1"/>
          <c:showCatName val="0"/>
          <c:showSerName val="0"/>
          <c:showPercent val="0"/>
          <c:showBubbleSize val="0"/>
        </c:dLbls>
        <c:gapWidth val="219"/>
        <c:overlap val="-27"/>
        <c:axId val="272580008"/>
        <c:axId val="272580336"/>
      </c:barChart>
      <c:catAx>
        <c:axId val="272580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2580336"/>
        <c:crosses val="autoZero"/>
        <c:auto val="1"/>
        <c:lblAlgn val="ctr"/>
        <c:lblOffset val="100"/>
        <c:noMultiLvlLbl val="0"/>
      </c:catAx>
      <c:valAx>
        <c:axId val="272580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2580008"/>
        <c:crosses val="autoZero"/>
        <c:crossBetween val="between"/>
      </c:valAx>
      <c:spPr>
        <a:noFill/>
        <a:ln>
          <a:noFill/>
        </a:ln>
        <a:effectLst/>
      </c:spPr>
    </c:plotArea>
    <c:legend>
      <c:legendPos val="b"/>
      <c:legendEntry>
        <c:idx val="1"/>
        <c:delete val="1"/>
      </c:legendEntry>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PSE Tier III</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2019-2020</c:v>
                </c:pt>
                <c:pt idx="1">
                  <c:v>2020-2021</c:v>
                </c:pt>
                <c:pt idx="2">
                  <c:v>2021-2022</c:v>
                </c:pt>
                <c:pt idx="3">
                  <c:v>2022-2023</c:v>
                </c:pt>
              </c:strCache>
            </c:strRef>
          </c:cat>
          <c:val>
            <c:numRef>
              <c:f>Sheet1!$B$2:$B$5</c:f>
              <c:numCache>
                <c:formatCode>General</c:formatCode>
                <c:ptCount val="4"/>
                <c:pt idx="0">
                  <c:v>0</c:v>
                </c:pt>
                <c:pt idx="1">
                  <c:v>11</c:v>
                </c:pt>
                <c:pt idx="2">
                  <c:v>16</c:v>
                </c:pt>
                <c:pt idx="3">
                  <c:v>28</c:v>
                </c:pt>
              </c:numCache>
            </c:numRef>
          </c:val>
          <c:extLst>
            <c:ext xmlns:c16="http://schemas.microsoft.com/office/drawing/2014/chart" uri="{C3380CC4-5D6E-409C-BE32-E72D297353CC}">
              <c16:uniqueId val="{00000000-1499-4D81-B92C-F23BF93C102E}"/>
            </c:ext>
          </c:extLst>
        </c:ser>
        <c:dLbls>
          <c:dLblPos val="outEnd"/>
          <c:showLegendKey val="0"/>
          <c:showVal val="1"/>
          <c:showCatName val="0"/>
          <c:showSerName val="0"/>
          <c:showPercent val="0"/>
          <c:showBubbleSize val="0"/>
        </c:dLbls>
        <c:gapWidth val="219"/>
        <c:overlap val="-27"/>
        <c:axId val="272580008"/>
        <c:axId val="272580336"/>
      </c:barChart>
      <c:catAx>
        <c:axId val="272580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2580336"/>
        <c:crosses val="autoZero"/>
        <c:auto val="1"/>
        <c:lblAlgn val="ctr"/>
        <c:lblOffset val="100"/>
        <c:noMultiLvlLbl val="0"/>
      </c:catAx>
      <c:valAx>
        <c:axId val="272580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2580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Total Recordable </a:t>
            </a:r>
            <a:r>
              <a:rPr lang="en-US" dirty="0" smtClean="0"/>
              <a:t>Injury </a:t>
            </a:r>
            <a:r>
              <a:rPr lang="en-US" dirty="0"/>
              <a:t>Rate</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118195055626237E-2"/>
          <c:y val="9.9277034042751428E-2"/>
          <c:w val="0.95619815913698814"/>
          <c:h val="0.83377577618489329"/>
        </c:manualLayout>
      </c:layout>
      <c:bar3DChart>
        <c:barDir val="col"/>
        <c:grouping val="clustered"/>
        <c:varyColors val="0"/>
        <c:ser>
          <c:idx val="0"/>
          <c:order val="0"/>
          <c:tx>
            <c:strRef>
              <c:f>Sheet1!$D$2:$D$3</c:f>
              <c:strCache>
                <c:ptCount val="2"/>
                <c:pt idx="1">
                  <c:v>World Wide</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Sheet1!$C$4:$C$7</c:f>
              <c:strCache>
                <c:ptCount val="4"/>
                <c:pt idx="0">
                  <c:v>FY 2019- 20</c:v>
                </c:pt>
                <c:pt idx="1">
                  <c:v>FY 2020- 21</c:v>
                </c:pt>
                <c:pt idx="2">
                  <c:v>FY 2021- 22</c:v>
                </c:pt>
                <c:pt idx="3">
                  <c:v>FY 2022- 23</c:v>
                </c:pt>
              </c:strCache>
            </c:strRef>
          </c:cat>
          <c:val>
            <c:numRef>
              <c:f>Sheet1!$D$4:$D$7</c:f>
              <c:numCache>
                <c:formatCode>General</c:formatCode>
                <c:ptCount val="4"/>
                <c:pt idx="0">
                  <c:v>0.81</c:v>
                </c:pt>
                <c:pt idx="1">
                  <c:v>0.59</c:v>
                </c:pt>
                <c:pt idx="2">
                  <c:v>0.61</c:v>
                </c:pt>
                <c:pt idx="3">
                  <c:v>0.78</c:v>
                </c:pt>
              </c:numCache>
            </c:numRef>
          </c:val>
          <c:extLst>
            <c:ext xmlns:c16="http://schemas.microsoft.com/office/drawing/2014/chart" uri="{C3380CC4-5D6E-409C-BE32-E72D297353CC}">
              <c16:uniqueId val="{00000000-9598-4175-BFE1-1397E1DF745A}"/>
            </c:ext>
          </c:extLst>
        </c:ser>
        <c:ser>
          <c:idx val="1"/>
          <c:order val="1"/>
          <c:tx>
            <c:strRef>
              <c:f>Sheet1!$E$2:$E$3</c:f>
              <c:strCache>
                <c:ptCount val="2"/>
                <c:pt idx="1">
                  <c:v>Asia/Australia</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1.5625001281578153E-2"/>
                  <c:y val="-1.64911747056544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598-4175-BFE1-1397E1DF745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Sheet1!$C$4:$C$7</c:f>
              <c:strCache>
                <c:ptCount val="4"/>
                <c:pt idx="0">
                  <c:v>FY 2019- 20</c:v>
                </c:pt>
                <c:pt idx="1">
                  <c:v>FY 2020- 21</c:v>
                </c:pt>
                <c:pt idx="2">
                  <c:v>FY 2021- 22</c:v>
                </c:pt>
                <c:pt idx="3">
                  <c:v>FY 2022- 23</c:v>
                </c:pt>
              </c:strCache>
            </c:strRef>
          </c:cat>
          <c:val>
            <c:numRef>
              <c:f>Sheet1!$E$4:$E$7</c:f>
              <c:numCache>
                <c:formatCode>General</c:formatCode>
                <c:ptCount val="4"/>
                <c:pt idx="0">
                  <c:v>0.60799999999999998</c:v>
                </c:pt>
                <c:pt idx="1">
                  <c:v>0.48399999999999999</c:v>
                </c:pt>
                <c:pt idx="2">
                  <c:v>0.378</c:v>
                </c:pt>
                <c:pt idx="3">
                  <c:v>0.80800000000000005</c:v>
                </c:pt>
              </c:numCache>
            </c:numRef>
          </c:val>
          <c:extLst>
            <c:ext xmlns:c16="http://schemas.microsoft.com/office/drawing/2014/chart" uri="{C3380CC4-5D6E-409C-BE32-E72D297353CC}">
              <c16:uniqueId val="{00000002-9598-4175-BFE1-1397E1DF745A}"/>
            </c:ext>
          </c:extLst>
        </c:ser>
        <c:ser>
          <c:idx val="2"/>
          <c:order val="2"/>
          <c:tx>
            <c:strRef>
              <c:f>Sheet1!$F$2:$F$3</c:f>
              <c:strCache>
                <c:ptCount val="2"/>
                <c:pt idx="1">
                  <c:v>MPCL Achieved</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dLbl>
              <c:idx val="0"/>
              <c:layout>
                <c:manualLayout>
                  <c:x val="1.3541667777367726E-2"/>
                  <c:y val="-1.64911747056544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598-4175-BFE1-1397E1DF745A}"/>
                </c:ext>
              </c:extLst>
            </c:dLbl>
            <c:dLbl>
              <c:idx val="1"/>
              <c:layout>
                <c:manualLayout>
                  <c:x val="0"/>
                  <c:y val="-8.245587352827373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598-4175-BFE1-1397E1DF745A}"/>
                </c:ext>
              </c:extLst>
            </c:dLbl>
            <c:dLbl>
              <c:idx val="2"/>
              <c:layout>
                <c:manualLayout>
                  <c:x val="-1.0416667521053653E-3"/>
                  <c:y val="-8.245587352827222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598-4175-BFE1-1397E1DF745A}"/>
                </c:ext>
              </c:extLst>
            </c:dLbl>
            <c:dLbl>
              <c:idx val="3"/>
              <c:layout>
                <c:manualLayout>
                  <c:x val="2.0833335042104253E-3"/>
                  <c:y val="-1.236838102924083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598-4175-BFE1-1397E1DF745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Sheet1!$C$4:$C$7</c:f>
              <c:strCache>
                <c:ptCount val="4"/>
                <c:pt idx="0">
                  <c:v>FY 2019- 20</c:v>
                </c:pt>
                <c:pt idx="1">
                  <c:v>FY 2020- 21</c:v>
                </c:pt>
                <c:pt idx="2">
                  <c:v>FY 2021- 22</c:v>
                </c:pt>
                <c:pt idx="3">
                  <c:v>FY 2022- 23</c:v>
                </c:pt>
              </c:strCache>
            </c:strRef>
          </c:cat>
          <c:val>
            <c:numRef>
              <c:f>Sheet1!$F$4:$F$7</c:f>
              <c:numCache>
                <c:formatCode>General</c:formatCode>
                <c:ptCount val="4"/>
                <c:pt idx="0">
                  <c:v>0.28999999999999998</c:v>
                </c:pt>
                <c:pt idx="1">
                  <c:v>0.18</c:v>
                </c:pt>
                <c:pt idx="2">
                  <c:v>0.12</c:v>
                </c:pt>
                <c:pt idx="3">
                  <c:v>0.06</c:v>
                </c:pt>
              </c:numCache>
            </c:numRef>
          </c:val>
          <c:extLst>
            <c:ext xmlns:c16="http://schemas.microsoft.com/office/drawing/2014/chart" uri="{C3380CC4-5D6E-409C-BE32-E72D297353CC}">
              <c16:uniqueId val="{00000007-9598-4175-BFE1-1397E1DF745A}"/>
            </c:ext>
          </c:extLst>
        </c:ser>
        <c:dLbls>
          <c:showLegendKey val="0"/>
          <c:showVal val="1"/>
          <c:showCatName val="0"/>
          <c:showSerName val="0"/>
          <c:showPercent val="0"/>
          <c:showBubbleSize val="0"/>
        </c:dLbls>
        <c:gapWidth val="150"/>
        <c:shape val="box"/>
        <c:axId val="640050392"/>
        <c:axId val="640049080"/>
        <c:axId val="0"/>
      </c:bar3DChart>
      <c:catAx>
        <c:axId val="6400503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en-US"/>
          </a:p>
        </c:txPr>
        <c:crossAx val="640049080"/>
        <c:crosses val="autoZero"/>
        <c:auto val="1"/>
        <c:lblAlgn val="ctr"/>
        <c:lblOffset val="100"/>
        <c:noMultiLvlLbl val="0"/>
      </c:catAx>
      <c:valAx>
        <c:axId val="64004908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640050392"/>
        <c:crosses val="autoZero"/>
        <c:crossBetween val="between"/>
      </c:valAx>
      <c:spPr>
        <a:noFill/>
        <a:ln>
          <a:noFill/>
        </a:ln>
        <a:effectLst/>
      </c:spPr>
    </c:plotArea>
    <c:legend>
      <c:legendPos val="r"/>
      <c:layout>
        <c:manualLayout>
          <c:xMode val="edge"/>
          <c:yMode val="edge"/>
          <c:x val="0.3288579666058043"/>
          <c:y val="8.0606784332929546E-2"/>
          <c:w val="0.33468367246421193"/>
          <c:h val="4.8972458602038575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Lost Time Injury Rate</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0435944917646398E-2"/>
          <c:y val="9.9277034042751428E-2"/>
          <c:w val="0.93842207500181074"/>
          <c:h val="0.83377577618489329"/>
        </c:manualLayout>
      </c:layout>
      <c:bar3DChart>
        <c:barDir val="col"/>
        <c:grouping val="clustered"/>
        <c:varyColors val="0"/>
        <c:ser>
          <c:idx val="0"/>
          <c:order val="0"/>
          <c:tx>
            <c:strRef>
              <c:f>Sheet1!$D$16:$D$17</c:f>
              <c:strCache>
                <c:ptCount val="2"/>
                <c:pt idx="1">
                  <c:v>World Wide</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Sheet1!$C$18:$C$21</c:f>
              <c:strCache>
                <c:ptCount val="4"/>
                <c:pt idx="0">
                  <c:v>FY 2019- 20</c:v>
                </c:pt>
                <c:pt idx="1">
                  <c:v>FY 2020- 21</c:v>
                </c:pt>
                <c:pt idx="2">
                  <c:v>FY 2021- 22</c:v>
                </c:pt>
                <c:pt idx="3">
                  <c:v>FY 2022- 23</c:v>
                </c:pt>
              </c:strCache>
            </c:strRef>
          </c:cat>
          <c:val>
            <c:numRef>
              <c:f>Sheet1!$D$18:$D$21</c:f>
              <c:numCache>
                <c:formatCode>General</c:formatCode>
                <c:ptCount val="4"/>
                <c:pt idx="0">
                  <c:v>0.19</c:v>
                </c:pt>
                <c:pt idx="1">
                  <c:v>0.19</c:v>
                </c:pt>
                <c:pt idx="2">
                  <c:v>0.17</c:v>
                </c:pt>
                <c:pt idx="3">
                  <c:v>0.22</c:v>
                </c:pt>
              </c:numCache>
            </c:numRef>
          </c:val>
          <c:extLst>
            <c:ext xmlns:c16="http://schemas.microsoft.com/office/drawing/2014/chart" uri="{C3380CC4-5D6E-409C-BE32-E72D297353CC}">
              <c16:uniqueId val="{00000000-18B2-4418-8216-6DFF2C90D5F6}"/>
            </c:ext>
          </c:extLst>
        </c:ser>
        <c:ser>
          <c:idx val="1"/>
          <c:order val="1"/>
          <c:tx>
            <c:strRef>
              <c:f>Sheet1!$E$16:$E$17</c:f>
              <c:strCache>
                <c:ptCount val="2"/>
                <c:pt idx="1">
                  <c:v>Asia/Australia</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6.2500005126312754E-3"/>
                  <c:y val="-4.122793676413686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8B2-4418-8216-6DFF2C90D5F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Sheet1!$C$18:$C$21</c:f>
              <c:strCache>
                <c:ptCount val="4"/>
                <c:pt idx="0">
                  <c:v>FY 2019- 20</c:v>
                </c:pt>
                <c:pt idx="1">
                  <c:v>FY 2020- 21</c:v>
                </c:pt>
                <c:pt idx="2">
                  <c:v>FY 2021- 22</c:v>
                </c:pt>
                <c:pt idx="3">
                  <c:v>FY 2022- 23</c:v>
                </c:pt>
              </c:strCache>
            </c:strRef>
          </c:cat>
          <c:val>
            <c:numRef>
              <c:f>Sheet1!$E$18:$E$21</c:f>
              <c:numCache>
                <c:formatCode>General</c:formatCode>
                <c:ptCount val="4"/>
                <c:pt idx="0">
                  <c:v>0.10199999999999999</c:v>
                </c:pt>
                <c:pt idx="1">
                  <c:v>7.1999999999999995E-2</c:v>
                </c:pt>
                <c:pt idx="2">
                  <c:v>5.3999999999999999E-2</c:v>
                </c:pt>
                <c:pt idx="3">
                  <c:v>0.14799999999999999</c:v>
                </c:pt>
              </c:numCache>
            </c:numRef>
          </c:val>
          <c:extLst>
            <c:ext xmlns:c16="http://schemas.microsoft.com/office/drawing/2014/chart" uri="{C3380CC4-5D6E-409C-BE32-E72D297353CC}">
              <c16:uniqueId val="{00000002-18B2-4418-8216-6DFF2C90D5F6}"/>
            </c:ext>
          </c:extLst>
        </c:ser>
        <c:ser>
          <c:idx val="2"/>
          <c:order val="2"/>
          <c:tx>
            <c:strRef>
              <c:f>Sheet1!$F$16:$F$17</c:f>
              <c:strCache>
                <c:ptCount val="2"/>
                <c:pt idx="1">
                  <c:v>MPCL Achieved</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dLbl>
              <c:idx val="3"/>
              <c:layout>
                <c:manualLayout>
                  <c:x val="-2.0833335042104253E-3"/>
                  <c:y val="-3.504374624951569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8B2-4418-8216-6DFF2C90D5F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Sheet1!$C$18:$C$21</c:f>
              <c:strCache>
                <c:ptCount val="4"/>
                <c:pt idx="0">
                  <c:v>FY 2019- 20</c:v>
                </c:pt>
                <c:pt idx="1">
                  <c:v>FY 2020- 21</c:v>
                </c:pt>
                <c:pt idx="2">
                  <c:v>FY 2021- 22</c:v>
                </c:pt>
                <c:pt idx="3">
                  <c:v>FY 2022- 23</c:v>
                </c:pt>
              </c:strCache>
            </c:strRef>
          </c:cat>
          <c:val>
            <c:numRef>
              <c:f>Sheet1!$F$18:$F$21</c:f>
              <c:numCache>
                <c:formatCode>General</c:formatCode>
                <c:ptCount val="4"/>
                <c:pt idx="0">
                  <c:v>0.21</c:v>
                </c:pt>
                <c:pt idx="1">
                  <c:v>0.06</c:v>
                </c:pt>
                <c:pt idx="2">
                  <c:v>0.12</c:v>
                </c:pt>
                <c:pt idx="3">
                  <c:v>0</c:v>
                </c:pt>
              </c:numCache>
            </c:numRef>
          </c:val>
          <c:extLst>
            <c:ext xmlns:c16="http://schemas.microsoft.com/office/drawing/2014/chart" uri="{C3380CC4-5D6E-409C-BE32-E72D297353CC}">
              <c16:uniqueId val="{00000004-18B2-4418-8216-6DFF2C90D5F6}"/>
            </c:ext>
          </c:extLst>
        </c:ser>
        <c:dLbls>
          <c:showLegendKey val="0"/>
          <c:showVal val="1"/>
          <c:showCatName val="0"/>
          <c:showSerName val="0"/>
          <c:showPercent val="0"/>
          <c:showBubbleSize val="0"/>
        </c:dLbls>
        <c:gapWidth val="150"/>
        <c:shape val="box"/>
        <c:axId val="566774928"/>
        <c:axId val="566771648"/>
        <c:axId val="0"/>
      </c:bar3DChart>
      <c:catAx>
        <c:axId val="5667749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en-US"/>
          </a:p>
        </c:txPr>
        <c:crossAx val="566771648"/>
        <c:crosses val="autoZero"/>
        <c:auto val="1"/>
        <c:lblAlgn val="ctr"/>
        <c:lblOffset val="100"/>
        <c:noMultiLvlLbl val="0"/>
      </c:catAx>
      <c:valAx>
        <c:axId val="56677164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566774928"/>
        <c:crosses val="autoZero"/>
        <c:crossBetween val="between"/>
      </c:valAx>
      <c:spPr>
        <a:noFill/>
        <a:ln>
          <a:noFill/>
        </a:ln>
        <a:effectLst/>
      </c:spPr>
    </c:plotArea>
    <c:legend>
      <c:legendPos val="r"/>
      <c:layout>
        <c:manualLayout>
          <c:xMode val="edge"/>
          <c:yMode val="edge"/>
          <c:x val="0.33719130062264607"/>
          <c:y val="7.8545387494722743E-2"/>
          <c:w val="0.32739200519947548"/>
          <c:h val="5.7218045954865786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0.26205</cdr:x>
      <cdr:y>0</cdr:y>
    </cdr:from>
    <cdr:to>
      <cdr:x>0.80592</cdr:x>
      <cdr:y>0.37563</cdr:y>
    </cdr:to>
    <cdr:cxnSp macro="">
      <cdr:nvCxnSpPr>
        <cdr:cNvPr id="2" name="Straight Arrow Connector 1"/>
        <cdr:cNvCxnSpPr/>
      </cdr:nvCxnSpPr>
      <cdr:spPr>
        <a:xfrm xmlns:a="http://schemas.openxmlformats.org/drawingml/2006/main" flipV="1">
          <a:off x="1070003" y="-2206315"/>
          <a:ext cx="2220686" cy="88975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A076B-16CB-4CB0-8BF5-F4E29D44CAAB}"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D3B7F-41AD-4150-947B-F6ED8FE9427B}" type="slidenum">
              <a:rPr lang="en-US" smtClean="0"/>
              <a:t>‹#›</a:t>
            </a:fld>
            <a:endParaRPr lang="en-US"/>
          </a:p>
        </p:txBody>
      </p:sp>
    </p:spTree>
    <p:extLst>
      <p:ext uri="{BB962C8B-B14F-4D97-AF65-F5344CB8AC3E}">
        <p14:creationId xmlns:p14="http://schemas.microsoft.com/office/powerpoint/2010/main" val="2080276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CD68D-C65D-4381-8B0C-36755A035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80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D3B7F-41AD-4150-947B-F6ED8FE9427B}" type="slidenum">
              <a:rPr lang="en-US" smtClean="0"/>
              <a:t>24</a:t>
            </a:fld>
            <a:endParaRPr lang="en-US"/>
          </a:p>
        </p:txBody>
      </p:sp>
    </p:spTree>
    <p:extLst>
      <p:ext uri="{BB962C8B-B14F-4D97-AF65-F5344CB8AC3E}">
        <p14:creationId xmlns:p14="http://schemas.microsoft.com/office/powerpoint/2010/main" val="1551113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D3B7F-41AD-4150-947B-F6ED8FE9427B}" type="slidenum">
              <a:rPr lang="en-US" smtClean="0"/>
              <a:t>27</a:t>
            </a:fld>
            <a:endParaRPr lang="en-US"/>
          </a:p>
        </p:txBody>
      </p:sp>
    </p:spTree>
    <p:extLst>
      <p:ext uri="{BB962C8B-B14F-4D97-AF65-F5344CB8AC3E}">
        <p14:creationId xmlns:p14="http://schemas.microsoft.com/office/powerpoint/2010/main" val="2087574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BD31-106C-3048-9C38-F85B692FE927}" type="slidenum">
              <a:rPr lang="en-US" smtClean="0"/>
              <a:t>‹#›</a:t>
            </a:fld>
            <a:endParaRPr lang="en-US"/>
          </a:p>
        </p:txBody>
      </p:sp>
    </p:spTree>
    <p:extLst>
      <p:ext uri="{BB962C8B-B14F-4D97-AF65-F5344CB8AC3E}">
        <p14:creationId xmlns:p14="http://schemas.microsoft.com/office/powerpoint/2010/main" val="44254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smtClean="0"/>
              <a:t>10/11/2023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G v2 (Transparent) /w Btn">
    <p:spTree>
      <p:nvGrpSpPr>
        <p:cNvPr id="1" name=""/>
        <p:cNvGrpSpPr/>
        <p:nvPr/>
      </p:nvGrpSpPr>
      <p:grpSpPr>
        <a:xfrm>
          <a:off x="0" y="0"/>
          <a:ext cx="0" cy="0"/>
          <a:chOff x="0" y="0"/>
          <a:chExt cx="0" cy="0"/>
        </a:xfrm>
      </p:grpSpPr>
      <p:sp>
        <p:nvSpPr>
          <p:cNvPr id="148" name="Transparent 1"/>
          <p:cNvSpPr/>
          <p:nvPr/>
        </p:nvSpPr>
        <p:spPr>
          <a:xfrm rot="10800000">
            <a:off x="0" y="2"/>
            <a:ext cx="12192000" cy="6858000"/>
          </a:xfrm>
          <a:prstGeom prst="rect">
            <a:avLst/>
          </a:prstGeom>
          <a:solidFill>
            <a:srgbClr val="2E2D4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grpSp>
        <p:nvGrpSpPr>
          <p:cNvPr id="149" name="Bright Texture"/>
          <p:cNvGrpSpPr/>
          <p:nvPr/>
        </p:nvGrpSpPr>
        <p:grpSpPr>
          <a:xfrm rot="10800000">
            <a:off x="1" y="0"/>
            <a:ext cx="6966736" cy="6858002"/>
            <a:chOff x="5225270" y="0"/>
            <a:chExt cx="6966736" cy="6858002"/>
          </a:xfrm>
        </p:grpSpPr>
        <p:sp>
          <p:nvSpPr>
            <p:cNvPr id="150" name="Rectangle 5"/>
            <p:cNvSpPr>
              <a:spLocks noChangeArrowheads="1"/>
            </p:cNvSpPr>
            <p:nvPr/>
          </p:nvSpPr>
          <p:spPr bwMode="auto">
            <a:xfrm>
              <a:off x="5225270" y="0"/>
              <a:ext cx="869834" cy="856411"/>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1" name="Rectangle 7"/>
            <p:cNvSpPr>
              <a:spLocks noChangeArrowheads="1"/>
            </p:cNvSpPr>
            <p:nvPr/>
          </p:nvSpPr>
          <p:spPr bwMode="auto">
            <a:xfrm>
              <a:off x="6095104" y="0"/>
              <a:ext cx="871177" cy="856411"/>
            </a:xfrm>
            <a:prstGeom prst="rect">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2" name="Rectangle 9"/>
            <p:cNvSpPr>
              <a:spLocks noChangeArrowheads="1"/>
            </p:cNvSpPr>
            <p:nvPr/>
          </p:nvSpPr>
          <p:spPr bwMode="auto">
            <a:xfrm>
              <a:off x="6966282" y="0"/>
              <a:ext cx="872519" cy="856411"/>
            </a:xfrm>
            <a:prstGeom prst="rect">
              <a:avLst/>
            </a:pr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3" name="Rectangle 11"/>
            <p:cNvSpPr>
              <a:spLocks noChangeArrowheads="1"/>
            </p:cNvSpPr>
            <p:nvPr/>
          </p:nvSpPr>
          <p:spPr bwMode="auto">
            <a:xfrm>
              <a:off x="7838801" y="0"/>
              <a:ext cx="869834" cy="856411"/>
            </a:xfrm>
            <a:prstGeom prst="rect">
              <a:avLst/>
            </a:pr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4" name="Rectangle 13"/>
            <p:cNvSpPr>
              <a:spLocks noChangeArrowheads="1"/>
            </p:cNvSpPr>
            <p:nvPr/>
          </p:nvSpPr>
          <p:spPr bwMode="auto">
            <a:xfrm>
              <a:off x="8708635" y="0"/>
              <a:ext cx="869834" cy="856411"/>
            </a:xfrm>
            <a:prstGeom prst="rect">
              <a:avLst/>
            </a:pr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5" name="Rectangle 15"/>
            <p:cNvSpPr>
              <a:spLocks noChangeArrowheads="1"/>
            </p:cNvSpPr>
            <p:nvPr/>
          </p:nvSpPr>
          <p:spPr bwMode="auto">
            <a:xfrm>
              <a:off x="9578470" y="0"/>
              <a:ext cx="869834" cy="856411"/>
            </a:xfrm>
            <a:prstGeom prst="rect">
              <a:avLst/>
            </a:pr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6" name="Rectangle 17"/>
            <p:cNvSpPr>
              <a:spLocks noChangeArrowheads="1"/>
            </p:cNvSpPr>
            <p:nvPr/>
          </p:nvSpPr>
          <p:spPr bwMode="auto">
            <a:xfrm>
              <a:off x="10448304" y="0"/>
              <a:ext cx="873862" cy="856411"/>
            </a:xfrm>
            <a:prstGeom prst="rect">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7" name="Rectangle 19"/>
            <p:cNvSpPr>
              <a:spLocks noChangeArrowheads="1"/>
            </p:cNvSpPr>
            <p:nvPr/>
          </p:nvSpPr>
          <p:spPr bwMode="auto">
            <a:xfrm>
              <a:off x="11322166" y="0"/>
              <a:ext cx="869834" cy="856411"/>
            </a:xfrm>
            <a:prstGeom prst="rect">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8" name="Freeform 21"/>
            <p:cNvSpPr>
              <a:spLocks/>
            </p:cNvSpPr>
            <p:nvPr/>
          </p:nvSpPr>
          <p:spPr bwMode="auto">
            <a:xfrm>
              <a:off x="6095104" y="856411"/>
              <a:ext cx="871177" cy="857753"/>
            </a:xfrm>
            <a:custGeom>
              <a:avLst/>
              <a:gdLst>
                <a:gd name="T0" fmla="*/ 649 w 649"/>
                <a:gd name="T1" fmla="*/ 0 h 639"/>
                <a:gd name="T2" fmla="*/ 649 w 649"/>
                <a:gd name="T3" fmla="*/ 0 h 639"/>
                <a:gd name="T4" fmla="*/ 0 w 649"/>
                <a:gd name="T5" fmla="*/ 0 h 639"/>
                <a:gd name="T6" fmla="*/ 0 w 649"/>
                <a:gd name="T7" fmla="*/ 639 h 639"/>
                <a:gd name="T8" fmla="*/ 649 w 649"/>
                <a:gd name="T9" fmla="*/ 639 h 639"/>
                <a:gd name="T10" fmla="*/ 649 w 649"/>
                <a:gd name="T11" fmla="*/ 0 h 639"/>
              </a:gdLst>
              <a:ahLst/>
              <a:cxnLst>
                <a:cxn ang="0">
                  <a:pos x="T0" y="T1"/>
                </a:cxn>
                <a:cxn ang="0">
                  <a:pos x="T2" y="T3"/>
                </a:cxn>
                <a:cxn ang="0">
                  <a:pos x="T4" y="T5"/>
                </a:cxn>
                <a:cxn ang="0">
                  <a:pos x="T6" y="T7"/>
                </a:cxn>
                <a:cxn ang="0">
                  <a:pos x="T8" y="T9"/>
                </a:cxn>
                <a:cxn ang="0">
                  <a:pos x="T10" y="T11"/>
                </a:cxn>
              </a:cxnLst>
              <a:rect l="0" t="0" r="r" b="b"/>
              <a:pathLst>
                <a:path w="649" h="639">
                  <a:moveTo>
                    <a:pt x="649" y="0"/>
                  </a:moveTo>
                  <a:lnTo>
                    <a:pt x="649" y="0"/>
                  </a:lnTo>
                  <a:lnTo>
                    <a:pt x="0" y="0"/>
                  </a:lnTo>
                  <a:lnTo>
                    <a:pt x="0" y="639"/>
                  </a:lnTo>
                  <a:lnTo>
                    <a:pt x="649" y="639"/>
                  </a:lnTo>
                  <a:lnTo>
                    <a:pt x="649"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9" name="Freeform 23"/>
            <p:cNvSpPr>
              <a:spLocks/>
            </p:cNvSpPr>
            <p:nvPr/>
          </p:nvSpPr>
          <p:spPr bwMode="auto">
            <a:xfrm>
              <a:off x="6966282" y="856411"/>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0" name="Freeform 25"/>
            <p:cNvSpPr>
              <a:spLocks/>
            </p:cNvSpPr>
            <p:nvPr/>
          </p:nvSpPr>
          <p:spPr bwMode="auto">
            <a:xfrm>
              <a:off x="7838801"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1" name="Freeform 27"/>
            <p:cNvSpPr>
              <a:spLocks/>
            </p:cNvSpPr>
            <p:nvPr/>
          </p:nvSpPr>
          <p:spPr bwMode="auto">
            <a:xfrm>
              <a:off x="8708635"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2" name="Freeform 29"/>
            <p:cNvSpPr>
              <a:spLocks/>
            </p:cNvSpPr>
            <p:nvPr/>
          </p:nvSpPr>
          <p:spPr bwMode="auto">
            <a:xfrm>
              <a:off x="9578470"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3" name="Freeform 31"/>
            <p:cNvSpPr>
              <a:spLocks/>
            </p:cNvSpPr>
            <p:nvPr/>
          </p:nvSpPr>
          <p:spPr bwMode="auto">
            <a:xfrm>
              <a:off x="10448304" y="856411"/>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4" name="Freeform 33"/>
            <p:cNvSpPr>
              <a:spLocks/>
            </p:cNvSpPr>
            <p:nvPr/>
          </p:nvSpPr>
          <p:spPr bwMode="auto">
            <a:xfrm>
              <a:off x="11322166"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5" name="Freeform 35"/>
            <p:cNvSpPr>
              <a:spLocks/>
            </p:cNvSpPr>
            <p:nvPr/>
          </p:nvSpPr>
          <p:spPr bwMode="auto">
            <a:xfrm>
              <a:off x="6966282" y="1714164"/>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6" name="Freeform 37"/>
            <p:cNvSpPr>
              <a:spLocks/>
            </p:cNvSpPr>
            <p:nvPr/>
          </p:nvSpPr>
          <p:spPr bwMode="auto">
            <a:xfrm>
              <a:off x="7838801"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7" name="Freeform 39"/>
            <p:cNvSpPr>
              <a:spLocks/>
            </p:cNvSpPr>
            <p:nvPr/>
          </p:nvSpPr>
          <p:spPr bwMode="auto">
            <a:xfrm>
              <a:off x="8708635"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8" name="Freeform 41"/>
            <p:cNvSpPr>
              <a:spLocks/>
            </p:cNvSpPr>
            <p:nvPr/>
          </p:nvSpPr>
          <p:spPr bwMode="auto">
            <a:xfrm>
              <a:off x="9578470"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9" name="Freeform 43"/>
            <p:cNvSpPr>
              <a:spLocks/>
            </p:cNvSpPr>
            <p:nvPr/>
          </p:nvSpPr>
          <p:spPr bwMode="auto">
            <a:xfrm>
              <a:off x="10448304" y="171416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0" name="Freeform 45"/>
            <p:cNvSpPr>
              <a:spLocks/>
            </p:cNvSpPr>
            <p:nvPr/>
          </p:nvSpPr>
          <p:spPr bwMode="auto">
            <a:xfrm>
              <a:off x="11322166"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1" name="Freeform 47"/>
            <p:cNvSpPr>
              <a:spLocks/>
            </p:cNvSpPr>
            <p:nvPr/>
          </p:nvSpPr>
          <p:spPr bwMode="auto">
            <a:xfrm>
              <a:off x="7838800"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2" name="Freeform 49"/>
            <p:cNvSpPr>
              <a:spLocks/>
            </p:cNvSpPr>
            <p:nvPr/>
          </p:nvSpPr>
          <p:spPr bwMode="auto">
            <a:xfrm>
              <a:off x="8708634"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3" name="Freeform 51"/>
            <p:cNvSpPr>
              <a:spLocks/>
            </p:cNvSpPr>
            <p:nvPr/>
          </p:nvSpPr>
          <p:spPr bwMode="auto">
            <a:xfrm>
              <a:off x="9578469"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4" name="Freeform 53"/>
            <p:cNvSpPr>
              <a:spLocks/>
            </p:cNvSpPr>
            <p:nvPr/>
          </p:nvSpPr>
          <p:spPr bwMode="auto">
            <a:xfrm>
              <a:off x="10448303" y="2571918"/>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5" name="Freeform 55"/>
            <p:cNvSpPr>
              <a:spLocks/>
            </p:cNvSpPr>
            <p:nvPr/>
          </p:nvSpPr>
          <p:spPr bwMode="auto">
            <a:xfrm>
              <a:off x="11322165"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6" name="Freeform 57"/>
            <p:cNvSpPr>
              <a:spLocks/>
            </p:cNvSpPr>
            <p:nvPr/>
          </p:nvSpPr>
          <p:spPr bwMode="auto">
            <a:xfrm>
              <a:off x="8708634"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7" name="Freeform 59"/>
            <p:cNvSpPr>
              <a:spLocks/>
            </p:cNvSpPr>
            <p:nvPr/>
          </p:nvSpPr>
          <p:spPr bwMode="auto">
            <a:xfrm>
              <a:off x="9578470"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8" name="Freeform 61"/>
            <p:cNvSpPr>
              <a:spLocks/>
            </p:cNvSpPr>
            <p:nvPr/>
          </p:nvSpPr>
          <p:spPr bwMode="auto">
            <a:xfrm>
              <a:off x="10448304" y="3428329"/>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9" name="Freeform 63"/>
            <p:cNvSpPr>
              <a:spLocks/>
            </p:cNvSpPr>
            <p:nvPr/>
          </p:nvSpPr>
          <p:spPr bwMode="auto">
            <a:xfrm>
              <a:off x="11322166"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0" name="Freeform 65"/>
            <p:cNvSpPr>
              <a:spLocks/>
            </p:cNvSpPr>
            <p:nvPr/>
          </p:nvSpPr>
          <p:spPr bwMode="auto">
            <a:xfrm>
              <a:off x="9578471"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1" name="Freeform 67"/>
            <p:cNvSpPr>
              <a:spLocks/>
            </p:cNvSpPr>
            <p:nvPr/>
          </p:nvSpPr>
          <p:spPr bwMode="auto">
            <a:xfrm>
              <a:off x="10448307" y="4286082"/>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2" name="Freeform 69"/>
            <p:cNvSpPr>
              <a:spLocks/>
            </p:cNvSpPr>
            <p:nvPr/>
          </p:nvSpPr>
          <p:spPr bwMode="auto">
            <a:xfrm>
              <a:off x="11322168"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3" name="Freeform 71"/>
            <p:cNvSpPr>
              <a:spLocks/>
            </p:cNvSpPr>
            <p:nvPr/>
          </p:nvSpPr>
          <p:spPr bwMode="auto">
            <a:xfrm>
              <a:off x="10448308" y="514249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4" name="Freeform 73"/>
            <p:cNvSpPr>
              <a:spLocks/>
            </p:cNvSpPr>
            <p:nvPr/>
          </p:nvSpPr>
          <p:spPr bwMode="auto">
            <a:xfrm>
              <a:off x="11322168" y="5142495"/>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5" name="Freeform 75"/>
            <p:cNvSpPr>
              <a:spLocks/>
            </p:cNvSpPr>
            <p:nvPr/>
          </p:nvSpPr>
          <p:spPr bwMode="auto">
            <a:xfrm>
              <a:off x="11322172" y="600024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186" name="Dark Texture"/>
          <p:cNvGrpSpPr/>
          <p:nvPr/>
        </p:nvGrpSpPr>
        <p:grpSpPr>
          <a:xfrm rot="10800000">
            <a:off x="3486149" y="2"/>
            <a:ext cx="8705851" cy="6858000"/>
            <a:chOff x="-1587" y="-1587"/>
            <a:chExt cx="8705850" cy="6858000"/>
          </a:xfrm>
        </p:grpSpPr>
        <p:sp>
          <p:nvSpPr>
            <p:cNvPr id="187" name="Rectangle 5"/>
            <p:cNvSpPr>
              <a:spLocks noChangeArrowheads="1"/>
            </p:cNvSpPr>
            <p:nvPr/>
          </p:nvSpPr>
          <p:spPr bwMode="auto">
            <a:xfrm>
              <a:off x="-1587" y="-1587"/>
              <a:ext cx="869950" cy="857250"/>
            </a:xfrm>
            <a:prstGeom prst="rect">
              <a:avLst/>
            </a:pr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8" name="Rectangle 7"/>
            <p:cNvSpPr>
              <a:spLocks noChangeArrowheads="1"/>
            </p:cNvSpPr>
            <p:nvPr/>
          </p:nvSpPr>
          <p:spPr bwMode="auto">
            <a:xfrm>
              <a:off x="868363" y="-1587"/>
              <a:ext cx="873125" cy="857250"/>
            </a:xfrm>
            <a:prstGeom prst="rect">
              <a:avLst/>
            </a:pr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9" name="Rectangle 9"/>
            <p:cNvSpPr>
              <a:spLocks noChangeArrowheads="1"/>
            </p:cNvSpPr>
            <p:nvPr/>
          </p:nvSpPr>
          <p:spPr bwMode="auto">
            <a:xfrm>
              <a:off x="1741488" y="-1587"/>
              <a:ext cx="868363"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0" name="Freeform 11"/>
            <p:cNvSpPr>
              <a:spLocks/>
            </p:cNvSpPr>
            <p:nvPr/>
          </p:nvSpPr>
          <p:spPr bwMode="auto">
            <a:xfrm>
              <a:off x="4005" y="855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1" name="Freeform 13"/>
            <p:cNvSpPr>
              <a:spLocks/>
            </p:cNvSpPr>
            <p:nvPr/>
          </p:nvSpPr>
          <p:spPr bwMode="auto">
            <a:xfrm>
              <a:off x="872091" y="855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2" name="Freeform 15"/>
            <p:cNvSpPr>
              <a:spLocks/>
            </p:cNvSpPr>
            <p:nvPr/>
          </p:nvSpPr>
          <p:spPr bwMode="auto">
            <a:xfrm>
              <a:off x="1743352" y="855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3" name="Rectangle 17"/>
            <p:cNvSpPr>
              <a:spLocks noChangeArrowheads="1"/>
            </p:cNvSpPr>
            <p:nvPr/>
          </p:nvSpPr>
          <p:spPr bwMode="auto">
            <a:xfrm>
              <a:off x="2609851" y="855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4" name="Freeform 19"/>
            <p:cNvSpPr>
              <a:spLocks/>
            </p:cNvSpPr>
            <p:nvPr/>
          </p:nvSpPr>
          <p:spPr bwMode="auto">
            <a:xfrm>
              <a:off x="-1587"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5" name="Freeform 21"/>
            <p:cNvSpPr>
              <a:spLocks/>
            </p:cNvSpPr>
            <p:nvPr/>
          </p:nvSpPr>
          <p:spPr bwMode="auto">
            <a:xfrm>
              <a:off x="868363" y="1712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6" name="Freeform 23"/>
            <p:cNvSpPr>
              <a:spLocks/>
            </p:cNvSpPr>
            <p:nvPr/>
          </p:nvSpPr>
          <p:spPr bwMode="auto">
            <a:xfrm>
              <a:off x="1741488" y="1712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7" name="Freeform 25"/>
            <p:cNvSpPr>
              <a:spLocks/>
            </p:cNvSpPr>
            <p:nvPr/>
          </p:nvSpPr>
          <p:spPr bwMode="auto">
            <a:xfrm>
              <a:off x="2609851"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8" name="Rectangle 27"/>
            <p:cNvSpPr>
              <a:spLocks noChangeArrowheads="1"/>
            </p:cNvSpPr>
            <p:nvPr/>
          </p:nvSpPr>
          <p:spPr bwMode="auto">
            <a:xfrm>
              <a:off x="3479801" y="17129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9" name="Freeform 29"/>
            <p:cNvSpPr>
              <a:spLocks/>
            </p:cNvSpPr>
            <p:nvPr/>
          </p:nvSpPr>
          <p:spPr bwMode="auto">
            <a:xfrm>
              <a:off x="-1587"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0" name="Freeform 31"/>
            <p:cNvSpPr>
              <a:spLocks/>
            </p:cNvSpPr>
            <p:nvPr/>
          </p:nvSpPr>
          <p:spPr bwMode="auto">
            <a:xfrm>
              <a:off x="868363" y="2570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1" name="Freeform 33"/>
            <p:cNvSpPr>
              <a:spLocks/>
            </p:cNvSpPr>
            <p:nvPr/>
          </p:nvSpPr>
          <p:spPr bwMode="auto">
            <a:xfrm>
              <a:off x="1741488" y="2570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2" name="Freeform 35"/>
            <p:cNvSpPr>
              <a:spLocks/>
            </p:cNvSpPr>
            <p:nvPr/>
          </p:nvSpPr>
          <p:spPr bwMode="auto">
            <a:xfrm>
              <a:off x="260985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3" name="Freeform 37"/>
            <p:cNvSpPr>
              <a:spLocks/>
            </p:cNvSpPr>
            <p:nvPr/>
          </p:nvSpPr>
          <p:spPr bwMode="auto">
            <a:xfrm>
              <a:off x="347980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4" name="Rectangle 39"/>
            <p:cNvSpPr>
              <a:spLocks noChangeArrowheads="1"/>
            </p:cNvSpPr>
            <p:nvPr/>
          </p:nvSpPr>
          <p:spPr bwMode="auto">
            <a:xfrm>
              <a:off x="4349751" y="2570163"/>
              <a:ext cx="873125"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5" name="Freeform 41"/>
            <p:cNvSpPr>
              <a:spLocks/>
            </p:cNvSpPr>
            <p:nvPr/>
          </p:nvSpPr>
          <p:spPr bwMode="auto">
            <a:xfrm>
              <a:off x="-1587"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6" name="Freeform 43"/>
            <p:cNvSpPr>
              <a:spLocks/>
            </p:cNvSpPr>
            <p:nvPr/>
          </p:nvSpPr>
          <p:spPr bwMode="auto">
            <a:xfrm>
              <a:off x="868363"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7" name="Freeform 45"/>
            <p:cNvSpPr>
              <a:spLocks/>
            </p:cNvSpPr>
            <p:nvPr/>
          </p:nvSpPr>
          <p:spPr bwMode="auto">
            <a:xfrm>
              <a:off x="1741488" y="34274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8" name="Freeform 47"/>
            <p:cNvSpPr>
              <a:spLocks/>
            </p:cNvSpPr>
            <p:nvPr/>
          </p:nvSpPr>
          <p:spPr bwMode="auto">
            <a:xfrm>
              <a:off x="260985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9" name="Freeform 49"/>
            <p:cNvSpPr>
              <a:spLocks/>
            </p:cNvSpPr>
            <p:nvPr/>
          </p:nvSpPr>
          <p:spPr bwMode="auto">
            <a:xfrm>
              <a:off x="347980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0" name="Freeform 51"/>
            <p:cNvSpPr>
              <a:spLocks/>
            </p:cNvSpPr>
            <p:nvPr/>
          </p:nvSpPr>
          <p:spPr bwMode="auto">
            <a:xfrm>
              <a:off x="4349751"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1" name="Rectangle 53"/>
            <p:cNvSpPr>
              <a:spLocks noChangeArrowheads="1"/>
            </p:cNvSpPr>
            <p:nvPr/>
          </p:nvSpPr>
          <p:spPr bwMode="auto">
            <a:xfrm>
              <a:off x="5222876" y="34274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2" name="Freeform 55"/>
            <p:cNvSpPr>
              <a:spLocks/>
            </p:cNvSpPr>
            <p:nvPr/>
          </p:nvSpPr>
          <p:spPr bwMode="auto">
            <a:xfrm>
              <a:off x="-1587"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3" name="Freeform 57"/>
            <p:cNvSpPr>
              <a:spLocks/>
            </p:cNvSpPr>
            <p:nvPr/>
          </p:nvSpPr>
          <p:spPr bwMode="auto">
            <a:xfrm>
              <a:off x="868363"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4" name="Freeform 59"/>
            <p:cNvSpPr>
              <a:spLocks/>
            </p:cNvSpPr>
            <p:nvPr/>
          </p:nvSpPr>
          <p:spPr bwMode="auto">
            <a:xfrm>
              <a:off x="1741488" y="4284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5" name="Freeform 61"/>
            <p:cNvSpPr>
              <a:spLocks/>
            </p:cNvSpPr>
            <p:nvPr/>
          </p:nvSpPr>
          <p:spPr bwMode="auto">
            <a:xfrm>
              <a:off x="260985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6" name="Freeform 63"/>
            <p:cNvSpPr>
              <a:spLocks/>
            </p:cNvSpPr>
            <p:nvPr/>
          </p:nvSpPr>
          <p:spPr bwMode="auto">
            <a:xfrm>
              <a:off x="347980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7" name="Freeform 65"/>
            <p:cNvSpPr>
              <a:spLocks/>
            </p:cNvSpPr>
            <p:nvPr/>
          </p:nvSpPr>
          <p:spPr bwMode="auto">
            <a:xfrm>
              <a:off x="4349751"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8" name="Freeform 67"/>
            <p:cNvSpPr>
              <a:spLocks/>
            </p:cNvSpPr>
            <p:nvPr/>
          </p:nvSpPr>
          <p:spPr bwMode="auto">
            <a:xfrm>
              <a:off x="5222876"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0" name="Rectangle 69"/>
            <p:cNvSpPr>
              <a:spLocks noChangeArrowheads="1"/>
            </p:cNvSpPr>
            <p:nvPr/>
          </p:nvSpPr>
          <p:spPr bwMode="auto">
            <a:xfrm>
              <a:off x="6092826" y="4284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2" name="Rectangle 71"/>
            <p:cNvSpPr>
              <a:spLocks noChangeArrowheads="1"/>
            </p:cNvSpPr>
            <p:nvPr/>
          </p:nvSpPr>
          <p:spPr bwMode="auto">
            <a:xfrm>
              <a:off x="-1587" y="514191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3" name="Freeform 73"/>
            <p:cNvSpPr>
              <a:spLocks/>
            </p:cNvSpPr>
            <p:nvPr/>
          </p:nvSpPr>
          <p:spPr bwMode="auto">
            <a:xfrm>
              <a:off x="868363"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4" name="Freeform 75"/>
            <p:cNvSpPr>
              <a:spLocks/>
            </p:cNvSpPr>
            <p:nvPr/>
          </p:nvSpPr>
          <p:spPr bwMode="auto">
            <a:xfrm>
              <a:off x="1741488" y="5141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5" name="Freeform 77"/>
            <p:cNvSpPr>
              <a:spLocks/>
            </p:cNvSpPr>
            <p:nvPr/>
          </p:nvSpPr>
          <p:spPr bwMode="auto">
            <a:xfrm>
              <a:off x="260985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6" name="Freeform 79"/>
            <p:cNvSpPr>
              <a:spLocks/>
            </p:cNvSpPr>
            <p:nvPr/>
          </p:nvSpPr>
          <p:spPr bwMode="auto">
            <a:xfrm>
              <a:off x="347980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7" name="Freeform 81"/>
            <p:cNvSpPr>
              <a:spLocks/>
            </p:cNvSpPr>
            <p:nvPr/>
          </p:nvSpPr>
          <p:spPr bwMode="auto">
            <a:xfrm>
              <a:off x="4349751"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8" name="Freeform 83"/>
            <p:cNvSpPr>
              <a:spLocks/>
            </p:cNvSpPr>
            <p:nvPr/>
          </p:nvSpPr>
          <p:spPr bwMode="auto">
            <a:xfrm>
              <a:off x="522287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9" name="Freeform 85"/>
            <p:cNvSpPr>
              <a:spLocks/>
            </p:cNvSpPr>
            <p:nvPr/>
          </p:nvSpPr>
          <p:spPr bwMode="auto">
            <a:xfrm>
              <a:off x="609282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0" name="Rectangle 87"/>
            <p:cNvSpPr>
              <a:spLocks noChangeArrowheads="1"/>
            </p:cNvSpPr>
            <p:nvPr/>
          </p:nvSpPr>
          <p:spPr bwMode="auto">
            <a:xfrm>
              <a:off x="6962776" y="5141913"/>
              <a:ext cx="871538"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1" name="Rectangle 89"/>
            <p:cNvSpPr>
              <a:spLocks noChangeArrowheads="1"/>
            </p:cNvSpPr>
            <p:nvPr/>
          </p:nvSpPr>
          <p:spPr bwMode="auto">
            <a:xfrm>
              <a:off x="-1587" y="599916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2" name="Rectangle 90"/>
            <p:cNvSpPr>
              <a:spLocks noChangeArrowheads="1"/>
            </p:cNvSpPr>
            <p:nvPr/>
          </p:nvSpPr>
          <p:spPr bwMode="auto">
            <a:xfrm>
              <a:off x="868363" y="5999163"/>
              <a:ext cx="873125"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3" name="Freeform 92"/>
            <p:cNvSpPr>
              <a:spLocks/>
            </p:cNvSpPr>
            <p:nvPr/>
          </p:nvSpPr>
          <p:spPr bwMode="auto">
            <a:xfrm>
              <a:off x="1741488" y="5999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4" name="Freeform 94"/>
            <p:cNvSpPr>
              <a:spLocks/>
            </p:cNvSpPr>
            <p:nvPr/>
          </p:nvSpPr>
          <p:spPr bwMode="auto">
            <a:xfrm>
              <a:off x="260985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5" name="Freeform 96"/>
            <p:cNvSpPr>
              <a:spLocks/>
            </p:cNvSpPr>
            <p:nvPr/>
          </p:nvSpPr>
          <p:spPr bwMode="auto">
            <a:xfrm>
              <a:off x="347980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6" name="Freeform 98"/>
            <p:cNvSpPr>
              <a:spLocks/>
            </p:cNvSpPr>
            <p:nvPr/>
          </p:nvSpPr>
          <p:spPr bwMode="auto">
            <a:xfrm>
              <a:off x="4349751" y="5999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7" name="Freeform 100"/>
            <p:cNvSpPr>
              <a:spLocks/>
            </p:cNvSpPr>
            <p:nvPr/>
          </p:nvSpPr>
          <p:spPr bwMode="auto">
            <a:xfrm>
              <a:off x="522287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8" name="Freeform 102"/>
            <p:cNvSpPr>
              <a:spLocks/>
            </p:cNvSpPr>
            <p:nvPr/>
          </p:nvSpPr>
          <p:spPr bwMode="auto">
            <a:xfrm>
              <a:off x="609282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9" name="Freeform 104"/>
            <p:cNvSpPr>
              <a:spLocks/>
            </p:cNvSpPr>
            <p:nvPr/>
          </p:nvSpPr>
          <p:spPr bwMode="auto">
            <a:xfrm>
              <a:off x="6962776" y="5999163"/>
              <a:ext cx="871538" cy="857250"/>
            </a:xfrm>
            <a:custGeom>
              <a:avLst/>
              <a:gdLst>
                <a:gd name="T0" fmla="*/ 549 w 549"/>
                <a:gd name="T1" fmla="*/ 0 h 540"/>
                <a:gd name="T2" fmla="*/ 549 w 549"/>
                <a:gd name="T3" fmla="*/ 0 h 540"/>
                <a:gd name="T4" fmla="*/ 0 w 549"/>
                <a:gd name="T5" fmla="*/ 0 h 540"/>
                <a:gd name="T6" fmla="*/ 0 w 549"/>
                <a:gd name="T7" fmla="*/ 540 h 540"/>
                <a:gd name="T8" fmla="*/ 549 w 549"/>
                <a:gd name="T9" fmla="*/ 540 h 540"/>
                <a:gd name="T10" fmla="*/ 549 w 549"/>
                <a:gd name="T11" fmla="*/ 0 h 540"/>
              </a:gdLst>
              <a:ahLst/>
              <a:cxnLst>
                <a:cxn ang="0">
                  <a:pos x="T0" y="T1"/>
                </a:cxn>
                <a:cxn ang="0">
                  <a:pos x="T2" y="T3"/>
                </a:cxn>
                <a:cxn ang="0">
                  <a:pos x="T4" y="T5"/>
                </a:cxn>
                <a:cxn ang="0">
                  <a:pos x="T6" y="T7"/>
                </a:cxn>
                <a:cxn ang="0">
                  <a:pos x="T8" y="T9"/>
                </a:cxn>
                <a:cxn ang="0">
                  <a:pos x="T10" y="T11"/>
                </a:cxn>
              </a:cxnLst>
              <a:rect l="0" t="0" r="r" b="b"/>
              <a:pathLst>
                <a:path w="549" h="540">
                  <a:moveTo>
                    <a:pt x="549" y="0"/>
                  </a:moveTo>
                  <a:lnTo>
                    <a:pt x="549" y="0"/>
                  </a:lnTo>
                  <a:lnTo>
                    <a:pt x="0" y="0"/>
                  </a:lnTo>
                  <a:lnTo>
                    <a:pt x="0" y="540"/>
                  </a:lnTo>
                  <a:lnTo>
                    <a:pt x="549" y="540"/>
                  </a:lnTo>
                  <a:lnTo>
                    <a:pt x="549"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80" name="Rectangle 106"/>
            <p:cNvSpPr>
              <a:spLocks noChangeArrowheads="1"/>
            </p:cNvSpPr>
            <p:nvPr/>
          </p:nvSpPr>
          <p:spPr bwMode="auto">
            <a:xfrm>
              <a:off x="7834313" y="59991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381" name="Transparent 2"/>
          <p:cNvSpPr/>
          <p:nvPr/>
        </p:nvSpPr>
        <p:spPr>
          <a:xfrm rot="10800000">
            <a:off x="1" y="0"/>
            <a:ext cx="12192000" cy="6858000"/>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sp>
        <p:nvSpPr>
          <p:cNvPr id="257" name="TextBox 256"/>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5" name="TextBox 94"/>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148846581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G Quotes 1">
    <p:spTree>
      <p:nvGrpSpPr>
        <p:cNvPr id="1" name=""/>
        <p:cNvGrpSpPr/>
        <p:nvPr/>
      </p:nvGrpSpPr>
      <p:grpSpPr>
        <a:xfrm>
          <a:off x="0" y="0"/>
          <a:ext cx="0" cy="0"/>
          <a:chOff x="0" y="0"/>
          <a:chExt cx="0" cy="0"/>
        </a:xfrm>
      </p:grpSpPr>
      <p:sp>
        <p:nvSpPr>
          <p:cNvPr id="53" name="Tranparent 1"/>
          <p:cNvSpPr/>
          <p:nvPr/>
        </p:nvSpPr>
        <p:spPr>
          <a:xfrm rot="10800000">
            <a:off x="1" y="2"/>
            <a:ext cx="12192000" cy="6858000"/>
          </a:xfrm>
          <a:prstGeom prst="rect">
            <a:avLst/>
          </a:prstGeom>
          <a:solidFill>
            <a:srgbClr val="2E2D4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grpSp>
        <p:nvGrpSpPr>
          <p:cNvPr id="54" name="Bright Texture"/>
          <p:cNvGrpSpPr/>
          <p:nvPr/>
        </p:nvGrpSpPr>
        <p:grpSpPr>
          <a:xfrm rot="10800000">
            <a:off x="0" y="0"/>
            <a:ext cx="6966736" cy="6858002"/>
            <a:chOff x="5225270" y="0"/>
            <a:chExt cx="6966736" cy="6858002"/>
          </a:xfrm>
        </p:grpSpPr>
        <p:sp>
          <p:nvSpPr>
            <p:cNvPr id="55" name="Rectangle 5"/>
            <p:cNvSpPr>
              <a:spLocks noChangeArrowheads="1"/>
            </p:cNvSpPr>
            <p:nvPr/>
          </p:nvSpPr>
          <p:spPr bwMode="auto">
            <a:xfrm>
              <a:off x="5225270" y="0"/>
              <a:ext cx="869834" cy="856411"/>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6" name="Rectangle 7"/>
            <p:cNvSpPr>
              <a:spLocks noChangeArrowheads="1"/>
            </p:cNvSpPr>
            <p:nvPr/>
          </p:nvSpPr>
          <p:spPr bwMode="auto">
            <a:xfrm>
              <a:off x="6095104" y="0"/>
              <a:ext cx="871177" cy="856411"/>
            </a:xfrm>
            <a:prstGeom prst="rect">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7" name="Rectangle 9"/>
            <p:cNvSpPr>
              <a:spLocks noChangeArrowheads="1"/>
            </p:cNvSpPr>
            <p:nvPr/>
          </p:nvSpPr>
          <p:spPr bwMode="auto">
            <a:xfrm>
              <a:off x="6966282" y="0"/>
              <a:ext cx="872519" cy="856411"/>
            </a:xfrm>
            <a:prstGeom prst="rect">
              <a:avLst/>
            </a:pr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8" name="Rectangle 11"/>
            <p:cNvSpPr>
              <a:spLocks noChangeArrowheads="1"/>
            </p:cNvSpPr>
            <p:nvPr/>
          </p:nvSpPr>
          <p:spPr bwMode="auto">
            <a:xfrm>
              <a:off x="7838801" y="0"/>
              <a:ext cx="869834" cy="856411"/>
            </a:xfrm>
            <a:prstGeom prst="rect">
              <a:avLst/>
            </a:pr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9" name="Rectangle 13"/>
            <p:cNvSpPr>
              <a:spLocks noChangeArrowheads="1"/>
            </p:cNvSpPr>
            <p:nvPr/>
          </p:nvSpPr>
          <p:spPr bwMode="auto">
            <a:xfrm>
              <a:off x="8708635" y="0"/>
              <a:ext cx="869834" cy="856411"/>
            </a:xfrm>
            <a:prstGeom prst="rect">
              <a:avLst/>
            </a:pr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 name="Rectangle 15"/>
            <p:cNvSpPr>
              <a:spLocks noChangeArrowheads="1"/>
            </p:cNvSpPr>
            <p:nvPr/>
          </p:nvSpPr>
          <p:spPr bwMode="auto">
            <a:xfrm>
              <a:off x="9578470" y="0"/>
              <a:ext cx="869834" cy="856411"/>
            </a:xfrm>
            <a:prstGeom prst="rect">
              <a:avLst/>
            </a:pr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 name="Rectangle 17"/>
            <p:cNvSpPr>
              <a:spLocks noChangeArrowheads="1"/>
            </p:cNvSpPr>
            <p:nvPr/>
          </p:nvSpPr>
          <p:spPr bwMode="auto">
            <a:xfrm>
              <a:off x="10448304" y="0"/>
              <a:ext cx="873862" cy="856411"/>
            </a:xfrm>
            <a:prstGeom prst="rect">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 name="Rectangle 19"/>
            <p:cNvSpPr>
              <a:spLocks noChangeArrowheads="1"/>
            </p:cNvSpPr>
            <p:nvPr/>
          </p:nvSpPr>
          <p:spPr bwMode="auto">
            <a:xfrm>
              <a:off x="11322166" y="0"/>
              <a:ext cx="869834" cy="856411"/>
            </a:xfrm>
            <a:prstGeom prst="rect">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 name="Freeform 21"/>
            <p:cNvSpPr>
              <a:spLocks/>
            </p:cNvSpPr>
            <p:nvPr/>
          </p:nvSpPr>
          <p:spPr bwMode="auto">
            <a:xfrm>
              <a:off x="6095104" y="856411"/>
              <a:ext cx="871177" cy="857753"/>
            </a:xfrm>
            <a:custGeom>
              <a:avLst/>
              <a:gdLst>
                <a:gd name="T0" fmla="*/ 649 w 649"/>
                <a:gd name="T1" fmla="*/ 0 h 639"/>
                <a:gd name="T2" fmla="*/ 649 w 649"/>
                <a:gd name="T3" fmla="*/ 0 h 639"/>
                <a:gd name="T4" fmla="*/ 0 w 649"/>
                <a:gd name="T5" fmla="*/ 0 h 639"/>
                <a:gd name="T6" fmla="*/ 0 w 649"/>
                <a:gd name="T7" fmla="*/ 639 h 639"/>
                <a:gd name="T8" fmla="*/ 649 w 649"/>
                <a:gd name="T9" fmla="*/ 639 h 639"/>
                <a:gd name="T10" fmla="*/ 649 w 649"/>
                <a:gd name="T11" fmla="*/ 0 h 639"/>
              </a:gdLst>
              <a:ahLst/>
              <a:cxnLst>
                <a:cxn ang="0">
                  <a:pos x="T0" y="T1"/>
                </a:cxn>
                <a:cxn ang="0">
                  <a:pos x="T2" y="T3"/>
                </a:cxn>
                <a:cxn ang="0">
                  <a:pos x="T4" y="T5"/>
                </a:cxn>
                <a:cxn ang="0">
                  <a:pos x="T6" y="T7"/>
                </a:cxn>
                <a:cxn ang="0">
                  <a:pos x="T8" y="T9"/>
                </a:cxn>
                <a:cxn ang="0">
                  <a:pos x="T10" y="T11"/>
                </a:cxn>
              </a:cxnLst>
              <a:rect l="0" t="0" r="r" b="b"/>
              <a:pathLst>
                <a:path w="649" h="639">
                  <a:moveTo>
                    <a:pt x="649" y="0"/>
                  </a:moveTo>
                  <a:lnTo>
                    <a:pt x="649" y="0"/>
                  </a:lnTo>
                  <a:lnTo>
                    <a:pt x="0" y="0"/>
                  </a:lnTo>
                  <a:lnTo>
                    <a:pt x="0" y="639"/>
                  </a:lnTo>
                  <a:lnTo>
                    <a:pt x="649" y="639"/>
                  </a:lnTo>
                  <a:lnTo>
                    <a:pt x="649"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Freeform 23"/>
            <p:cNvSpPr>
              <a:spLocks/>
            </p:cNvSpPr>
            <p:nvPr/>
          </p:nvSpPr>
          <p:spPr bwMode="auto">
            <a:xfrm>
              <a:off x="6966282" y="856411"/>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Freeform 25"/>
            <p:cNvSpPr>
              <a:spLocks/>
            </p:cNvSpPr>
            <p:nvPr/>
          </p:nvSpPr>
          <p:spPr bwMode="auto">
            <a:xfrm>
              <a:off x="7838801"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27"/>
            <p:cNvSpPr>
              <a:spLocks/>
            </p:cNvSpPr>
            <p:nvPr/>
          </p:nvSpPr>
          <p:spPr bwMode="auto">
            <a:xfrm>
              <a:off x="8708635"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 name="Freeform 29"/>
            <p:cNvSpPr>
              <a:spLocks/>
            </p:cNvSpPr>
            <p:nvPr/>
          </p:nvSpPr>
          <p:spPr bwMode="auto">
            <a:xfrm>
              <a:off x="9578470"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Freeform 31"/>
            <p:cNvSpPr>
              <a:spLocks/>
            </p:cNvSpPr>
            <p:nvPr/>
          </p:nvSpPr>
          <p:spPr bwMode="auto">
            <a:xfrm>
              <a:off x="10448304" y="856411"/>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Freeform 33"/>
            <p:cNvSpPr>
              <a:spLocks/>
            </p:cNvSpPr>
            <p:nvPr/>
          </p:nvSpPr>
          <p:spPr bwMode="auto">
            <a:xfrm>
              <a:off x="11322166"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5"/>
            <p:cNvSpPr>
              <a:spLocks/>
            </p:cNvSpPr>
            <p:nvPr/>
          </p:nvSpPr>
          <p:spPr bwMode="auto">
            <a:xfrm>
              <a:off x="6966282" y="1714164"/>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7"/>
            <p:cNvSpPr>
              <a:spLocks/>
            </p:cNvSpPr>
            <p:nvPr/>
          </p:nvSpPr>
          <p:spPr bwMode="auto">
            <a:xfrm>
              <a:off x="7838801"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9"/>
            <p:cNvSpPr>
              <a:spLocks/>
            </p:cNvSpPr>
            <p:nvPr/>
          </p:nvSpPr>
          <p:spPr bwMode="auto">
            <a:xfrm>
              <a:off x="8708635"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1"/>
            <p:cNvSpPr>
              <a:spLocks/>
            </p:cNvSpPr>
            <p:nvPr/>
          </p:nvSpPr>
          <p:spPr bwMode="auto">
            <a:xfrm>
              <a:off x="9578470"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43"/>
            <p:cNvSpPr>
              <a:spLocks/>
            </p:cNvSpPr>
            <p:nvPr/>
          </p:nvSpPr>
          <p:spPr bwMode="auto">
            <a:xfrm>
              <a:off x="10448304" y="171416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45"/>
            <p:cNvSpPr>
              <a:spLocks/>
            </p:cNvSpPr>
            <p:nvPr/>
          </p:nvSpPr>
          <p:spPr bwMode="auto">
            <a:xfrm>
              <a:off x="11322166"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47"/>
            <p:cNvSpPr>
              <a:spLocks/>
            </p:cNvSpPr>
            <p:nvPr/>
          </p:nvSpPr>
          <p:spPr bwMode="auto">
            <a:xfrm>
              <a:off x="7838800"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49"/>
            <p:cNvSpPr>
              <a:spLocks/>
            </p:cNvSpPr>
            <p:nvPr/>
          </p:nvSpPr>
          <p:spPr bwMode="auto">
            <a:xfrm>
              <a:off x="8708634"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51"/>
            <p:cNvSpPr>
              <a:spLocks/>
            </p:cNvSpPr>
            <p:nvPr/>
          </p:nvSpPr>
          <p:spPr bwMode="auto">
            <a:xfrm>
              <a:off x="9578469"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53"/>
            <p:cNvSpPr>
              <a:spLocks/>
            </p:cNvSpPr>
            <p:nvPr/>
          </p:nvSpPr>
          <p:spPr bwMode="auto">
            <a:xfrm>
              <a:off x="10448303" y="2571918"/>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55"/>
            <p:cNvSpPr>
              <a:spLocks/>
            </p:cNvSpPr>
            <p:nvPr/>
          </p:nvSpPr>
          <p:spPr bwMode="auto">
            <a:xfrm>
              <a:off x="11322165"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57"/>
            <p:cNvSpPr>
              <a:spLocks/>
            </p:cNvSpPr>
            <p:nvPr/>
          </p:nvSpPr>
          <p:spPr bwMode="auto">
            <a:xfrm>
              <a:off x="8708634"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59"/>
            <p:cNvSpPr>
              <a:spLocks/>
            </p:cNvSpPr>
            <p:nvPr/>
          </p:nvSpPr>
          <p:spPr bwMode="auto">
            <a:xfrm>
              <a:off x="9578470"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61"/>
            <p:cNvSpPr>
              <a:spLocks/>
            </p:cNvSpPr>
            <p:nvPr/>
          </p:nvSpPr>
          <p:spPr bwMode="auto">
            <a:xfrm>
              <a:off x="10448304" y="3428329"/>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Freeform 63"/>
            <p:cNvSpPr>
              <a:spLocks/>
            </p:cNvSpPr>
            <p:nvPr/>
          </p:nvSpPr>
          <p:spPr bwMode="auto">
            <a:xfrm>
              <a:off x="11322166"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Freeform 65"/>
            <p:cNvSpPr>
              <a:spLocks/>
            </p:cNvSpPr>
            <p:nvPr/>
          </p:nvSpPr>
          <p:spPr bwMode="auto">
            <a:xfrm>
              <a:off x="9578471"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Freeform 67"/>
            <p:cNvSpPr>
              <a:spLocks/>
            </p:cNvSpPr>
            <p:nvPr/>
          </p:nvSpPr>
          <p:spPr bwMode="auto">
            <a:xfrm>
              <a:off x="10448307" y="4286082"/>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7" name="Freeform 69"/>
            <p:cNvSpPr>
              <a:spLocks/>
            </p:cNvSpPr>
            <p:nvPr/>
          </p:nvSpPr>
          <p:spPr bwMode="auto">
            <a:xfrm>
              <a:off x="11322168"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8" name="Freeform 71"/>
            <p:cNvSpPr>
              <a:spLocks/>
            </p:cNvSpPr>
            <p:nvPr/>
          </p:nvSpPr>
          <p:spPr bwMode="auto">
            <a:xfrm>
              <a:off x="10448308" y="514249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9" name="Freeform 73"/>
            <p:cNvSpPr>
              <a:spLocks/>
            </p:cNvSpPr>
            <p:nvPr/>
          </p:nvSpPr>
          <p:spPr bwMode="auto">
            <a:xfrm>
              <a:off x="11322168" y="5142495"/>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0" name="Freeform 75"/>
            <p:cNvSpPr>
              <a:spLocks/>
            </p:cNvSpPr>
            <p:nvPr/>
          </p:nvSpPr>
          <p:spPr bwMode="auto">
            <a:xfrm>
              <a:off x="11322172" y="600024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91" name="Dark Texture"/>
          <p:cNvGrpSpPr/>
          <p:nvPr/>
        </p:nvGrpSpPr>
        <p:grpSpPr>
          <a:xfrm rot="10800000">
            <a:off x="3486152" y="2"/>
            <a:ext cx="8705851" cy="6858000"/>
            <a:chOff x="-1587" y="-1587"/>
            <a:chExt cx="8705850" cy="6858000"/>
          </a:xfrm>
        </p:grpSpPr>
        <p:sp>
          <p:nvSpPr>
            <p:cNvPr id="92" name="Rectangle 5"/>
            <p:cNvSpPr>
              <a:spLocks noChangeArrowheads="1"/>
            </p:cNvSpPr>
            <p:nvPr/>
          </p:nvSpPr>
          <p:spPr bwMode="auto">
            <a:xfrm>
              <a:off x="-1587" y="-1587"/>
              <a:ext cx="869950" cy="857250"/>
            </a:xfrm>
            <a:prstGeom prst="rect">
              <a:avLst/>
            </a:pr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3" name="Rectangle 7"/>
            <p:cNvSpPr>
              <a:spLocks noChangeArrowheads="1"/>
            </p:cNvSpPr>
            <p:nvPr/>
          </p:nvSpPr>
          <p:spPr bwMode="auto">
            <a:xfrm>
              <a:off x="868363" y="-1587"/>
              <a:ext cx="873125" cy="857250"/>
            </a:xfrm>
            <a:prstGeom prst="rect">
              <a:avLst/>
            </a:pr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4" name="Rectangle 9"/>
            <p:cNvSpPr>
              <a:spLocks noChangeArrowheads="1"/>
            </p:cNvSpPr>
            <p:nvPr/>
          </p:nvSpPr>
          <p:spPr bwMode="auto">
            <a:xfrm>
              <a:off x="1741488" y="-1587"/>
              <a:ext cx="868363"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6" name="Freeform 11"/>
            <p:cNvSpPr>
              <a:spLocks/>
            </p:cNvSpPr>
            <p:nvPr/>
          </p:nvSpPr>
          <p:spPr bwMode="auto">
            <a:xfrm>
              <a:off x="4005" y="855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7" name="Freeform 13"/>
            <p:cNvSpPr>
              <a:spLocks/>
            </p:cNvSpPr>
            <p:nvPr/>
          </p:nvSpPr>
          <p:spPr bwMode="auto">
            <a:xfrm>
              <a:off x="872091" y="855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8" name="Freeform 15"/>
            <p:cNvSpPr>
              <a:spLocks/>
            </p:cNvSpPr>
            <p:nvPr/>
          </p:nvSpPr>
          <p:spPr bwMode="auto">
            <a:xfrm>
              <a:off x="1743352" y="855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9" name="Rectangle 17"/>
            <p:cNvSpPr>
              <a:spLocks noChangeArrowheads="1"/>
            </p:cNvSpPr>
            <p:nvPr/>
          </p:nvSpPr>
          <p:spPr bwMode="auto">
            <a:xfrm>
              <a:off x="2609851" y="855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0" name="Freeform 19"/>
            <p:cNvSpPr>
              <a:spLocks/>
            </p:cNvSpPr>
            <p:nvPr/>
          </p:nvSpPr>
          <p:spPr bwMode="auto">
            <a:xfrm>
              <a:off x="-1587"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1" name="Freeform 21"/>
            <p:cNvSpPr>
              <a:spLocks/>
            </p:cNvSpPr>
            <p:nvPr/>
          </p:nvSpPr>
          <p:spPr bwMode="auto">
            <a:xfrm>
              <a:off x="868363" y="1712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2" name="Freeform 23"/>
            <p:cNvSpPr>
              <a:spLocks/>
            </p:cNvSpPr>
            <p:nvPr/>
          </p:nvSpPr>
          <p:spPr bwMode="auto">
            <a:xfrm>
              <a:off x="1741488" y="1712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3" name="Freeform 25"/>
            <p:cNvSpPr>
              <a:spLocks/>
            </p:cNvSpPr>
            <p:nvPr/>
          </p:nvSpPr>
          <p:spPr bwMode="auto">
            <a:xfrm>
              <a:off x="2609851"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4" name="Rectangle 27"/>
            <p:cNvSpPr>
              <a:spLocks noChangeArrowheads="1"/>
            </p:cNvSpPr>
            <p:nvPr/>
          </p:nvSpPr>
          <p:spPr bwMode="auto">
            <a:xfrm>
              <a:off x="3479801" y="17129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5" name="Freeform 29"/>
            <p:cNvSpPr>
              <a:spLocks/>
            </p:cNvSpPr>
            <p:nvPr/>
          </p:nvSpPr>
          <p:spPr bwMode="auto">
            <a:xfrm>
              <a:off x="-1587"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6" name="Freeform 31"/>
            <p:cNvSpPr>
              <a:spLocks/>
            </p:cNvSpPr>
            <p:nvPr/>
          </p:nvSpPr>
          <p:spPr bwMode="auto">
            <a:xfrm>
              <a:off x="868363" y="2570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7" name="Freeform 33"/>
            <p:cNvSpPr>
              <a:spLocks/>
            </p:cNvSpPr>
            <p:nvPr/>
          </p:nvSpPr>
          <p:spPr bwMode="auto">
            <a:xfrm>
              <a:off x="1741488" y="2570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8" name="Freeform 35"/>
            <p:cNvSpPr>
              <a:spLocks/>
            </p:cNvSpPr>
            <p:nvPr/>
          </p:nvSpPr>
          <p:spPr bwMode="auto">
            <a:xfrm>
              <a:off x="260985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9" name="Freeform 37"/>
            <p:cNvSpPr>
              <a:spLocks/>
            </p:cNvSpPr>
            <p:nvPr/>
          </p:nvSpPr>
          <p:spPr bwMode="auto">
            <a:xfrm>
              <a:off x="347980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0" name="Rectangle 39"/>
            <p:cNvSpPr>
              <a:spLocks noChangeArrowheads="1"/>
            </p:cNvSpPr>
            <p:nvPr/>
          </p:nvSpPr>
          <p:spPr bwMode="auto">
            <a:xfrm>
              <a:off x="4349751" y="2570163"/>
              <a:ext cx="873125"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1" name="Freeform 41"/>
            <p:cNvSpPr>
              <a:spLocks/>
            </p:cNvSpPr>
            <p:nvPr/>
          </p:nvSpPr>
          <p:spPr bwMode="auto">
            <a:xfrm>
              <a:off x="-1587"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2" name="Freeform 43"/>
            <p:cNvSpPr>
              <a:spLocks/>
            </p:cNvSpPr>
            <p:nvPr/>
          </p:nvSpPr>
          <p:spPr bwMode="auto">
            <a:xfrm>
              <a:off x="868363"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3" name="Freeform 45"/>
            <p:cNvSpPr>
              <a:spLocks/>
            </p:cNvSpPr>
            <p:nvPr/>
          </p:nvSpPr>
          <p:spPr bwMode="auto">
            <a:xfrm>
              <a:off x="1741488" y="34274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4" name="Freeform 47"/>
            <p:cNvSpPr>
              <a:spLocks/>
            </p:cNvSpPr>
            <p:nvPr/>
          </p:nvSpPr>
          <p:spPr bwMode="auto">
            <a:xfrm>
              <a:off x="260985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5" name="Freeform 49"/>
            <p:cNvSpPr>
              <a:spLocks/>
            </p:cNvSpPr>
            <p:nvPr/>
          </p:nvSpPr>
          <p:spPr bwMode="auto">
            <a:xfrm>
              <a:off x="347980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6" name="Freeform 51"/>
            <p:cNvSpPr>
              <a:spLocks/>
            </p:cNvSpPr>
            <p:nvPr/>
          </p:nvSpPr>
          <p:spPr bwMode="auto">
            <a:xfrm>
              <a:off x="4349751"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7" name="Rectangle 53"/>
            <p:cNvSpPr>
              <a:spLocks noChangeArrowheads="1"/>
            </p:cNvSpPr>
            <p:nvPr/>
          </p:nvSpPr>
          <p:spPr bwMode="auto">
            <a:xfrm>
              <a:off x="5222876" y="34274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8" name="Freeform 55"/>
            <p:cNvSpPr>
              <a:spLocks/>
            </p:cNvSpPr>
            <p:nvPr/>
          </p:nvSpPr>
          <p:spPr bwMode="auto">
            <a:xfrm>
              <a:off x="-1587"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9" name="Freeform 57"/>
            <p:cNvSpPr>
              <a:spLocks/>
            </p:cNvSpPr>
            <p:nvPr/>
          </p:nvSpPr>
          <p:spPr bwMode="auto">
            <a:xfrm>
              <a:off x="868363"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0" name="Freeform 59"/>
            <p:cNvSpPr>
              <a:spLocks/>
            </p:cNvSpPr>
            <p:nvPr/>
          </p:nvSpPr>
          <p:spPr bwMode="auto">
            <a:xfrm>
              <a:off x="1741488" y="4284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1" name="Freeform 61"/>
            <p:cNvSpPr>
              <a:spLocks/>
            </p:cNvSpPr>
            <p:nvPr/>
          </p:nvSpPr>
          <p:spPr bwMode="auto">
            <a:xfrm>
              <a:off x="260985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2" name="Freeform 63"/>
            <p:cNvSpPr>
              <a:spLocks/>
            </p:cNvSpPr>
            <p:nvPr/>
          </p:nvSpPr>
          <p:spPr bwMode="auto">
            <a:xfrm>
              <a:off x="347980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3" name="Freeform 65"/>
            <p:cNvSpPr>
              <a:spLocks/>
            </p:cNvSpPr>
            <p:nvPr/>
          </p:nvSpPr>
          <p:spPr bwMode="auto">
            <a:xfrm>
              <a:off x="4349751"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4" name="Freeform 67"/>
            <p:cNvSpPr>
              <a:spLocks/>
            </p:cNvSpPr>
            <p:nvPr/>
          </p:nvSpPr>
          <p:spPr bwMode="auto">
            <a:xfrm>
              <a:off x="5222876"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5" name="Rectangle 69"/>
            <p:cNvSpPr>
              <a:spLocks noChangeArrowheads="1"/>
            </p:cNvSpPr>
            <p:nvPr/>
          </p:nvSpPr>
          <p:spPr bwMode="auto">
            <a:xfrm>
              <a:off x="6092826" y="4284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6" name="Rectangle 71"/>
            <p:cNvSpPr>
              <a:spLocks noChangeArrowheads="1"/>
            </p:cNvSpPr>
            <p:nvPr/>
          </p:nvSpPr>
          <p:spPr bwMode="auto">
            <a:xfrm>
              <a:off x="-1587" y="514191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7" name="Freeform 73"/>
            <p:cNvSpPr>
              <a:spLocks/>
            </p:cNvSpPr>
            <p:nvPr/>
          </p:nvSpPr>
          <p:spPr bwMode="auto">
            <a:xfrm>
              <a:off x="868363"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8" name="Freeform 75"/>
            <p:cNvSpPr>
              <a:spLocks/>
            </p:cNvSpPr>
            <p:nvPr/>
          </p:nvSpPr>
          <p:spPr bwMode="auto">
            <a:xfrm>
              <a:off x="1741488" y="5141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9" name="Freeform 77"/>
            <p:cNvSpPr>
              <a:spLocks/>
            </p:cNvSpPr>
            <p:nvPr/>
          </p:nvSpPr>
          <p:spPr bwMode="auto">
            <a:xfrm>
              <a:off x="260985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0" name="Freeform 79"/>
            <p:cNvSpPr>
              <a:spLocks/>
            </p:cNvSpPr>
            <p:nvPr/>
          </p:nvSpPr>
          <p:spPr bwMode="auto">
            <a:xfrm>
              <a:off x="347980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1" name="Freeform 81"/>
            <p:cNvSpPr>
              <a:spLocks/>
            </p:cNvSpPr>
            <p:nvPr/>
          </p:nvSpPr>
          <p:spPr bwMode="auto">
            <a:xfrm>
              <a:off x="4349751"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2" name="Freeform 83"/>
            <p:cNvSpPr>
              <a:spLocks/>
            </p:cNvSpPr>
            <p:nvPr/>
          </p:nvSpPr>
          <p:spPr bwMode="auto">
            <a:xfrm>
              <a:off x="522287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3" name="Freeform 85"/>
            <p:cNvSpPr>
              <a:spLocks/>
            </p:cNvSpPr>
            <p:nvPr/>
          </p:nvSpPr>
          <p:spPr bwMode="auto">
            <a:xfrm>
              <a:off x="609282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4" name="Rectangle 87"/>
            <p:cNvSpPr>
              <a:spLocks noChangeArrowheads="1"/>
            </p:cNvSpPr>
            <p:nvPr/>
          </p:nvSpPr>
          <p:spPr bwMode="auto">
            <a:xfrm>
              <a:off x="6962776" y="5141913"/>
              <a:ext cx="871538"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5" name="Rectangle 89"/>
            <p:cNvSpPr>
              <a:spLocks noChangeArrowheads="1"/>
            </p:cNvSpPr>
            <p:nvPr/>
          </p:nvSpPr>
          <p:spPr bwMode="auto">
            <a:xfrm>
              <a:off x="-1587" y="599916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6" name="Rectangle 90"/>
            <p:cNvSpPr>
              <a:spLocks noChangeArrowheads="1"/>
            </p:cNvSpPr>
            <p:nvPr/>
          </p:nvSpPr>
          <p:spPr bwMode="auto">
            <a:xfrm>
              <a:off x="868363" y="5999163"/>
              <a:ext cx="873125"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7" name="Freeform 92"/>
            <p:cNvSpPr>
              <a:spLocks/>
            </p:cNvSpPr>
            <p:nvPr/>
          </p:nvSpPr>
          <p:spPr bwMode="auto">
            <a:xfrm>
              <a:off x="1741488" y="5999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8" name="Freeform 94"/>
            <p:cNvSpPr>
              <a:spLocks/>
            </p:cNvSpPr>
            <p:nvPr/>
          </p:nvSpPr>
          <p:spPr bwMode="auto">
            <a:xfrm>
              <a:off x="260985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9" name="Freeform 96"/>
            <p:cNvSpPr>
              <a:spLocks/>
            </p:cNvSpPr>
            <p:nvPr/>
          </p:nvSpPr>
          <p:spPr bwMode="auto">
            <a:xfrm>
              <a:off x="347980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0" name="Freeform 98"/>
            <p:cNvSpPr>
              <a:spLocks/>
            </p:cNvSpPr>
            <p:nvPr/>
          </p:nvSpPr>
          <p:spPr bwMode="auto">
            <a:xfrm>
              <a:off x="4349751" y="5999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1" name="Freeform 100"/>
            <p:cNvSpPr>
              <a:spLocks/>
            </p:cNvSpPr>
            <p:nvPr/>
          </p:nvSpPr>
          <p:spPr bwMode="auto">
            <a:xfrm>
              <a:off x="522287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2" name="Freeform 102"/>
            <p:cNvSpPr>
              <a:spLocks/>
            </p:cNvSpPr>
            <p:nvPr/>
          </p:nvSpPr>
          <p:spPr bwMode="auto">
            <a:xfrm>
              <a:off x="609282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3" name="Freeform 104"/>
            <p:cNvSpPr>
              <a:spLocks/>
            </p:cNvSpPr>
            <p:nvPr/>
          </p:nvSpPr>
          <p:spPr bwMode="auto">
            <a:xfrm>
              <a:off x="6962776" y="5999163"/>
              <a:ext cx="871538" cy="857250"/>
            </a:xfrm>
            <a:custGeom>
              <a:avLst/>
              <a:gdLst>
                <a:gd name="T0" fmla="*/ 549 w 549"/>
                <a:gd name="T1" fmla="*/ 0 h 540"/>
                <a:gd name="T2" fmla="*/ 549 w 549"/>
                <a:gd name="T3" fmla="*/ 0 h 540"/>
                <a:gd name="T4" fmla="*/ 0 w 549"/>
                <a:gd name="T5" fmla="*/ 0 h 540"/>
                <a:gd name="T6" fmla="*/ 0 w 549"/>
                <a:gd name="T7" fmla="*/ 540 h 540"/>
                <a:gd name="T8" fmla="*/ 549 w 549"/>
                <a:gd name="T9" fmla="*/ 540 h 540"/>
                <a:gd name="T10" fmla="*/ 549 w 549"/>
                <a:gd name="T11" fmla="*/ 0 h 540"/>
              </a:gdLst>
              <a:ahLst/>
              <a:cxnLst>
                <a:cxn ang="0">
                  <a:pos x="T0" y="T1"/>
                </a:cxn>
                <a:cxn ang="0">
                  <a:pos x="T2" y="T3"/>
                </a:cxn>
                <a:cxn ang="0">
                  <a:pos x="T4" y="T5"/>
                </a:cxn>
                <a:cxn ang="0">
                  <a:pos x="T6" y="T7"/>
                </a:cxn>
                <a:cxn ang="0">
                  <a:pos x="T8" y="T9"/>
                </a:cxn>
                <a:cxn ang="0">
                  <a:pos x="T10" y="T11"/>
                </a:cxn>
              </a:cxnLst>
              <a:rect l="0" t="0" r="r" b="b"/>
              <a:pathLst>
                <a:path w="549" h="540">
                  <a:moveTo>
                    <a:pt x="549" y="0"/>
                  </a:moveTo>
                  <a:lnTo>
                    <a:pt x="549" y="0"/>
                  </a:lnTo>
                  <a:lnTo>
                    <a:pt x="0" y="0"/>
                  </a:lnTo>
                  <a:lnTo>
                    <a:pt x="0" y="540"/>
                  </a:lnTo>
                  <a:lnTo>
                    <a:pt x="549" y="540"/>
                  </a:lnTo>
                  <a:lnTo>
                    <a:pt x="549"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4" name="Rectangle 106"/>
            <p:cNvSpPr>
              <a:spLocks noChangeArrowheads="1"/>
            </p:cNvSpPr>
            <p:nvPr/>
          </p:nvSpPr>
          <p:spPr bwMode="auto">
            <a:xfrm>
              <a:off x="7834313" y="59991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235" name="TextBox 234"/>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5" name="TextBox 94"/>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206189016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G Quotes 2">
    <p:spTree>
      <p:nvGrpSpPr>
        <p:cNvPr id="1" name=""/>
        <p:cNvGrpSpPr/>
        <p:nvPr/>
      </p:nvGrpSpPr>
      <p:grpSpPr>
        <a:xfrm>
          <a:off x="0" y="0"/>
          <a:ext cx="0" cy="0"/>
          <a:chOff x="0" y="0"/>
          <a:chExt cx="0" cy="0"/>
        </a:xfrm>
      </p:grpSpPr>
      <p:sp>
        <p:nvSpPr>
          <p:cNvPr id="53" name="Tranparent 1"/>
          <p:cNvSpPr/>
          <p:nvPr/>
        </p:nvSpPr>
        <p:spPr>
          <a:xfrm>
            <a:off x="0" y="0"/>
            <a:ext cx="12192000" cy="6858000"/>
          </a:xfrm>
          <a:prstGeom prst="rect">
            <a:avLst/>
          </a:prstGeom>
          <a:solidFill>
            <a:srgbClr val="2E2D4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grpSp>
        <p:nvGrpSpPr>
          <p:cNvPr id="54" name="Bright Texture"/>
          <p:cNvGrpSpPr/>
          <p:nvPr/>
        </p:nvGrpSpPr>
        <p:grpSpPr>
          <a:xfrm>
            <a:off x="5225265" y="0"/>
            <a:ext cx="6966736" cy="6858002"/>
            <a:chOff x="5225270" y="0"/>
            <a:chExt cx="6966736" cy="6858002"/>
          </a:xfrm>
        </p:grpSpPr>
        <p:sp>
          <p:nvSpPr>
            <p:cNvPr id="55" name="Rectangle 5"/>
            <p:cNvSpPr>
              <a:spLocks noChangeArrowheads="1"/>
            </p:cNvSpPr>
            <p:nvPr/>
          </p:nvSpPr>
          <p:spPr bwMode="auto">
            <a:xfrm>
              <a:off x="5225270" y="0"/>
              <a:ext cx="869834" cy="856411"/>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6" name="Rectangle 7"/>
            <p:cNvSpPr>
              <a:spLocks noChangeArrowheads="1"/>
            </p:cNvSpPr>
            <p:nvPr/>
          </p:nvSpPr>
          <p:spPr bwMode="auto">
            <a:xfrm>
              <a:off x="6095104" y="0"/>
              <a:ext cx="871177" cy="856411"/>
            </a:xfrm>
            <a:prstGeom prst="rect">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7" name="Rectangle 9"/>
            <p:cNvSpPr>
              <a:spLocks noChangeArrowheads="1"/>
            </p:cNvSpPr>
            <p:nvPr/>
          </p:nvSpPr>
          <p:spPr bwMode="auto">
            <a:xfrm>
              <a:off x="6966282" y="0"/>
              <a:ext cx="872519" cy="856411"/>
            </a:xfrm>
            <a:prstGeom prst="rect">
              <a:avLst/>
            </a:pr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8" name="Rectangle 11"/>
            <p:cNvSpPr>
              <a:spLocks noChangeArrowheads="1"/>
            </p:cNvSpPr>
            <p:nvPr/>
          </p:nvSpPr>
          <p:spPr bwMode="auto">
            <a:xfrm>
              <a:off x="7838801" y="0"/>
              <a:ext cx="869834" cy="856411"/>
            </a:xfrm>
            <a:prstGeom prst="rect">
              <a:avLst/>
            </a:pr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9" name="Rectangle 13"/>
            <p:cNvSpPr>
              <a:spLocks noChangeArrowheads="1"/>
            </p:cNvSpPr>
            <p:nvPr/>
          </p:nvSpPr>
          <p:spPr bwMode="auto">
            <a:xfrm>
              <a:off x="8708635" y="0"/>
              <a:ext cx="869834" cy="856411"/>
            </a:xfrm>
            <a:prstGeom prst="rect">
              <a:avLst/>
            </a:pr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 name="Rectangle 15"/>
            <p:cNvSpPr>
              <a:spLocks noChangeArrowheads="1"/>
            </p:cNvSpPr>
            <p:nvPr/>
          </p:nvSpPr>
          <p:spPr bwMode="auto">
            <a:xfrm>
              <a:off x="9578470" y="0"/>
              <a:ext cx="869834" cy="856411"/>
            </a:xfrm>
            <a:prstGeom prst="rect">
              <a:avLst/>
            </a:pr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 name="Rectangle 17"/>
            <p:cNvSpPr>
              <a:spLocks noChangeArrowheads="1"/>
            </p:cNvSpPr>
            <p:nvPr/>
          </p:nvSpPr>
          <p:spPr bwMode="auto">
            <a:xfrm>
              <a:off x="10448304" y="0"/>
              <a:ext cx="873862" cy="856411"/>
            </a:xfrm>
            <a:prstGeom prst="rect">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 name="Rectangle 19"/>
            <p:cNvSpPr>
              <a:spLocks noChangeArrowheads="1"/>
            </p:cNvSpPr>
            <p:nvPr/>
          </p:nvSpPr>
          <p:spPr bwMode="auto">
            <a:xfrm>
              <a:off x="11322166" y="0"/>
              <a:ext cx="869834" cy="856411"/>
            </a:xfrm>
            <a:prstGeom prst="rect">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 name="Freeform 21"/>
            <p:cNvSpPr>
              <a:spLocks/>
            </p:cNvSpPr>
            <p:nvPr/>
          </p:nvSpPr>
          <p:spPr bwMode="auto">
            <a:xfrm>
              <a:off x="6095104" y="856411"/>
              <a:ext cx="871177" cy="857753"/>
            </a:xfrm>
            <a:custGeom>
              <a:avLst/>
              <a:gdLst>
                <a:gd name="T0" fmla="*/ 649 w 649"/>
                <a:gd name="T1" fmla="*/ 0 h 639"/>
                <a:gd name="T2" fmla="*/ 649 w 649"/>
                <a:gd name="T3" fmla="*/ 0 h 639"/>
                <a:gd name="T4" fmla="*/ 0 w 649"/>
                <a:gd name="T5" fmla="*/ 0 h 639"/>
                <a:gd name="T6" fmla="*/ 0 w 649"/>
                <a:gd name="T7" fmla="*/ 639 h 639"/>
                <a:gd name="T8" fmla="*/ 649 w 649"/>
                <a:gd name="T9" fmla="*/ 639 h 639"/>
                <a:gd name="T10" fmla="*/ 649 w 649"/>
                <a:gd name="T11" fmla="*/ 0 h 639"/>
              </a:gdLst>
              <a:ahLst/>
              <a:cxnLst>
                <a:cxn ang="0">
                  <a:pos x="T0" y="T1"/>
                </a:cxn>
                <a:cxn ang="0">
                  <a:pos x="T2" y="T3"/>
                </a:cxn>
                <a:cxn ang="0">
                  <a:pos x="T4" y="T5"/>
                </a:cxn>
                <a:cxn ang="0">
                  <a:pos x="T6" y="T7"/>
                </a:cxn>
                <a:cxn ang="0">
                  <a:pos x="T8" y="T9"/>
                </a:cxn>
                <a:cxn ang="0">
                  <a:pos x="T10" y="T11"/>
                </a:cxn>
              </a:cxnLst>
              <a:rect l="0" t="0" r="r" b="b"/>
              <a:pathLst>
                <a:path w="649" h="639">
                  <a:moveTo>
                    <a:pt x="649" y="0"/>
                  </a:moveTo>
                  <a:lnTo>
                    <a:pt x="649" y="0"/>
                  </a:lnTo>
                  <a:lnTo>
                    <a:pt x="0" y="0"/>
                  </a:lnTo>
                  <a:lnTo>
                    <a:pt x="0" y="639"/>
                  </a:lnTo>
                  <a:lnTo>
                    <a:pt x="649" y="639"/>
                  </a:lnTo>
                  <a:lnTo>
                    <a:pt x="649"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Freeform 23"/>
            <p:cNvSpPr>
              <a:spLocks/>
            </p:cNvSpPr>
            <p:nvPr/>
          </p:nvSpPr>
          <p:spPr bwMode="auto">
            <a:xfrm>
              <a:off x="6966282" y="856411"/>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Freeform 25"/>
            <p:cNvSpPr>
              <a:spLocks/>
            </p:cNvSpPr>
            <p:nvPr/>
          </p:nvSpPr>
          <p:spPr bwMode="auto">
            <a:xfrm>
              <a:off x="7838801"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27"/>
            <p:cNvSpPr>
              <a:spLocks/>
            </p:cNvSpPr>
            <p:nvPr/>
          </p:nvSpPr>
          <p:spPr bwMode="auto">
            <a:xfrm>
              <a:off x="8708635"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 name="Freeform 29"/>
            <p:cNvSpPr>
              <a:spLocks/>
            </p:cNvSpPr>
            <p:nvPr/>
          </p:nvSpPr>
          <p:spPr bwMode="auto">
            <a:xfrm>
              <a:off x="9578470"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Freeform 31"/>
            <p:cNvSpPr>
              <a:spLocks/>
            </p:cNvSpPr>
            <p:nvPr/>
          </p:nvSpPr>
          <p:spPr bwMode="auto">
            <a:xfrm>
              <a:off x="10448304" y="856411"/>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Freeform 33"/>
            <p:cNvSpPr>
              <a:spLocks/>
            </p:cNvSpPr>
            <p:nvPr/>
          </p:nvSpPr>
          <p:spPr bwMode="auto">
            <a:xfrm>
              <a:off x="11322166"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5"/>
            <p:cNvSpPr>
              <a:spLocks/>
            </p:cNvSpPr>
            <p:nvPr/>
          </p:nvSpPr>
          <p:spPr bwMode="auto">
            <a:xfrm>
              <a:off x="6966282" y="1714164"/>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7"/>
            <p:cNvSpPr>
              <a:spLocks/>
            </p:cNvSpPr>
            <p:nvPr/>
          </p:nvSpPr>
          <p:spPr bwMode="auto">
            <a:xfrm>
              <a:off x="7838801"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9"/>
            <p:cNvSpPr>
              <a:spLocks/>
            </p:cNvSpPr>
            <p:nvPr/>
          </p:nvSpPr>
          <p:spPr bwMode="auto">
            <a:xfrm>
              <a:off x="8708635"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1"/>
            <p:cNvSpPr>
              <a:spLocks/>
            </p:cNvSpPr>
            <p:nvPr/>
          </p:nvSpPr>
          <p:spPr bwMode="auto">
            <a:xfrm>
              <a:off x="9578470"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43"/>
            <p:cNvSpPr>
              <a:spLocks/>
            </p:cNvSpPr>
            <p:nvPr/>
          </p:nvSpPr>
          <p:spPr bwMode="auto">
            <a:xfrm>
              <a:off x="10448304" y="171416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45"/>
            <p:cNvSpPr>
              <a:spLocks/>
            </p:cNvSpPr>
            <p:nvPr/>
          </p:nvSpPr>
          <p:spPr bwMode="auto">
            <a:xfrm>
              <a:off x="11322166"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47"/>
            <p:cNvSpPr>
              <a:spLocks/>
            </p:cNvSpPr>
            <p:nvPr/>
          </p:nvSpPr>
          <p:spPr bwMode="auto">
            <a:xfrm>
              <a:off x="7838800"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49"/>
            <p:cNvSpPr>
              <a:spLocks/>
            </p:cNvSpPr>
            <p:nvPr/>
          </p:nvSpPr>
          <p:spPr bwMode="auto">
            <a:xfrm>
              <a:off x="8708634"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51"/>
            <p:cNvSpPr>
              <a:spLocks/>
            </p:cNvSpPr>
            <p:nvPr/>
          </p:nvSpPr>
          <p:spPr bwMode="auto">
            <a:xfrm>
              <a:off x="9578469"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53"/>
            <p:cNvSpPr>
              <a:spLocks/>
            </p:cNvSpPr>
            <p:nvPr/>
          </p:nvSpPr>
          <p:spPr bwMode="auto">
            <a:xfrm>
              <a:off x="10448303" y="2571918"/>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55"/>
            <p:cNvSpPr>
              <a:spLocks/>
            </p:cNvSpPr>
            <p:nvPr/>
          </p:nvSpPr>
          <p:spPr bwMode="auto">
            <a:xfrm>
              <a:off x="11322165"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57"/>
            <p:cNvSpPr>
              <a:spLocks/>
            </p:cNvSpPr>
            <p:nvPr/>
          </p:nvSpPr>
          <p:spPr bwMode="auto">
            <a:xfrm>
              <a:off x="8708634"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59"/>
            <p:cNvSpPr>
              <a:spLocks/>
            </p:cNvSpPr>
            <p:nvPr/>
          </p:nvSpPr>
          <p:spPr bwMode="auto">
            <a:xfrm>
              <a:off x="9578470"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61"/>
            <p:cNvSpPr>
              <a:spLocks/>
            </p:cNvSpPr>
            <p:nvPr/>
          </p:nvSpPr>
          <p:spPr bwMode="auto">
            <a:xfrm>
              <a:off x="10448304" y="3428329"/>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Freeform 63"/>
            <p:cNvSpPr>
              <a:spLocks/>
            </p:cNvSpPr>
            <p:nvPr/>
          </p:nvSpPr>
          <p:spPr bwMode="auto">
            <a:xfrm>
              <a:off x="11322166"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Freeform 65"/>
            <p:cNvSpPr>
              <a:spLocks/>
            </p:cNvSpPr>
            <p:nvPr/>
          </p:nvSpPr>
          <p:spPr bwMode="auto">
            <a:xfrm>
              <a:off x="9578471"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Freeform 67"/>
            <p:cNvSpPr>
              <a:spLocks/>
            </p:cNvSpPr>
            <p:nvPr/>
          </p:nvSpPr>
          <p:spPr bwMode="auto">
            <a:xfrm>
              <a:off x="10448307" y="4286082"/>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7" name="Freeform 69"/>
            <p:cNvSpPr>
              <a:spLocks/>
            </p:cNvSpPr>
            <p:nvPr/>
          </p:nvSpPr>
          <p:spPr bwMode="auto">
            <a:xfrm>
              <a:off x="11322168"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8" name="Freeform 71"/>
            <p:cNvSpPr>
              <a:spLocks/>
            </p:cNvSpPr>
            <p:nvPr/>
          </p:nvSpPr>
          <p:spPr bwMode="auto">
            <a:xfrm>
              <a:off x="10448308" y="514249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9" name="Freeform 73"/>
            <p:cNvSpPr>
              <a:spLocks/>
            </p:cNvSpPr>
            <p:nvPr/>
          </p:nvSpPr>
          <p:spPr bwMode="auto">
            <a:xfrm>
              <a:off x="11322168" y="5142495"/>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0" name="Freeform 75"/>
            <p:cNvSpPr>
              <a:spLocks/>
            </p:cNvSpPr>
            <p:nvPr/>
          </p:nvSpPr>
          <p:spPr bwMode="auto">
            <a:xfrm>
              <a:off x="11322172" y="600024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91" name="Dark Texture"/>
          <p:cNvGrpSpPr/>
          <p:nvPr/>
        </p:nvGrpSpPr>
        <p:grpSpPr>
          <a:xfrm>
            <a:off x="0" y="0"/>
            <a:ext cx="8705851" cy="6858000"/>
            <a:chOff x="-1587" y="-1587"/>
            <a:chExt cx="8705850" cy="6858000"/>
          </a:xfrm>
        </p:grpSpPr>
        <p:sp>
          <p:nvSpPr>
            <p:cNvPr id="92" name="Rectangle 5"/>
            <p:cNvSpPr>
              <a:spLocks noChangeArrowheads="1"/>
            </p:cNvSpPr>
            <p:nvPr/>
          </p:nvSpPr>
          <p:spPr bwMode="auto">
            <a:xfrm>
              <a:off x="-1587" y="-1587"/>
              <a:ext cx="869950" cy="857250"/>
            </a:xfrm>
            <a:prstGeom prst="rect">
              <a:avLst/>
            </a:pr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3" name="Rectangle 7"/>
            <p:cNvSpPr>
              <a:spLocks noChangeArrowheads="1"/>
            </p:cNvSpPr>
            <p:nvPr/>
          </p:nvSpPr>
          <p:spPr bwMode="auto">
            <a:xfrm>
              <a:off x="868363" y="-1587"/>
              <a:ext cx="873125" cy="857250"/>
            </a:xfrm>
            <a:prstGeom prst="rect">
              <a:avLst/>
            </a:pr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4" name="Rectangle 9"/>
            <p:cNvSpPr>
              <a:spLocks noChangeArrowheads="1"/>
            </p:cNvSpPr>
            <p:nvPr/>
          </p:nvSpPr>
          <p:spPr bwMode="auto">
            <a:xfrm>
              <a:off x="1741488" y="-1587"/>
              <a:ext cx="868363"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6" name="Freeform 11"/>
            <p:cNvSpPr>
              <a:spLocks/>
            </p:cNvSpPr>
            <p:nvPr/>
          </p:nvSpPr>
          <p:spPr bwMode="auto">
            <a:xfrm>
              <a:off x="4005" y="855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7" name="Freeform 13"/>
            <p:cNvSpPr>
              <a:spLocks/>
            </p:cNvSpPr>
            <p:nvPr/>
          </p:nvSpPr>
          <p:spPr bwMode="auto">
            <a:xfrm>
              <a:off x="872091" y="855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8" name="Freeform 15"/>
            <p:cNvSpPr>
              <a:spLocks/>
            </p:cNvSpPr>
            <p:nvPr/>
          </p:nvSpPr>
          <p:spPr bwMode="auto">
            <a:xfrm>
              <a:off x="1743352" y="855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9" name="Rectangle 17"/>
            <p:cNvSpPr>
              <a:spLocks noChangeArrowheads="1"/>
            </p:cNvSpPr>
            <p:nvPr/>
          </p:nvSpPr>
          <p:spPr bwMode="auto">
            <a:xfrm>
              <a:off x="2609851" y="855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0" name="Freeform 19"/>
            <p:cNvSpPr>
              <a:spLocks/>
            </p:cNvSpPr>
            <p:nvPr/>
          </p:nvSpPr>
          <p:spPr bwMode="auto">
            <a:xfrm>
              <a:off x="-1587"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1" name="Freeform 21"/>
            <p:cNvSpPr>
              <a:spLocks/>
            </p:cNvSpPr>
            <p:nvPr/>
          </p:nvSpPr>
          <p:spPr bwMode="auto">
            <a:xfrm>
              <a:off x="868363" y="1712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2" name="Freeform 23"/>
            <p:cNvSpPr>
              <a:spLocks/>
            </p:cNvSpPr>
            <p:nvPr/>
          </p:nvSpPr>
          <p:spPr bwMode="auto">
            <a:xfrm>
              <a:off x="1741488" y="1712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3" name="Freeform 25"/>
            <p:cNvSpPr>
              <a:spLocks/>
            </p:cNvSpPr>
            <p:nvPr/>
          </p:nvSpPr>
          <p:spPr bwMode="auto">
            <a:xfrm>
              <a:off x="2609851"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4" name="Rectangle 27"/>
            <p:cNvSpPr>
              <a:spLocks noChangeArrowheads="1"/>
            </p:cNvSpPr>
            <p:nvPr/>
          </p:nvSpPr>
          <p:spPr bwMode="auto">
            <a:xfrm>
              <a:off x="3479801" y="17129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5" name="Freeform 29"/>
            <p:cNvSpPr>
              <a:spLocks/>
            </p:cNvSpPr>
            <p:nvPr/>
          </p:nvSpPr>
          <p:spPr bwMode="auto">
            <a:xfrm>
              <a:off x="-1587"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6" name="Freeform 31"/>
            <p:cNvSpPr>
              <a:spLocks/>
            </p:cNvSpPr>
            <p:nvPr/>
          </p:nvSpPr>
          <p:spPr bwMode="auto">
            <a:xfrm>
              <a:off x="868363" y="2570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7" name="Freeform 33"/>
            <p:cNvSpPr>
              <a:spLocks/>
            </p:cNvSpPr>
            <p:nvPr/>
          </p:nvSpPr>
          <p:spPr bwMode="auto">
            <a:xfrm>
              <a:off x="1741488" y="2570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8" name="Freeform 35"/>
            <p:cNvSpPr>
              <a:spLocks/>
            </p:cNvSpPr>
            <p:nvPr/>
          </p:nvSpPr>
          <p:spPr bwMode="auto">
            <a:xfrm>
              <a:off x="260985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9" name="Freeform 37"/>
            <p:cNvSpPr>
              <a:spLocks/>
            </p:cNvSpPr>
            <p:nvPr/>
          </p:nvSpPr>
          <p:spPr bwMode="auto">
            <a:xfrm>
              <a:off x="347980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0" name="Rectangle 39"/>
            <p:cNvSpPr>
              <a:spLocks noChangeArrowheads="1"/>
            </p:cNvSpPr>
            <p:nvPr/>
          </p:nvSpPr>
          <p:spPr bwMode="auto">
            <a:xfrm>
              <a:off x="4349751" y="2570163"/>
              <a:ext cx="873125"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1" name="Freeform 41"/>
            <p:cNvSpPr>
              <a:spLocks/>
            </p:cNvSpPr>
            <p:nvPr/>
          </p:nvSpPr>
          <p:spPr bwMode="auto">
            <a:xfrm>
              <a:off x="-1587"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2" name="Freeform 43"/>
            <p:cNvSpPr>
              <a:spLocks/>
            </p:cNvSpPr>
            <p:nvPr/>
          </p:nvSpPr>
          <p:spPr bwMode="auto">
            <a:xfrm>
              <a:off x="868363"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3" name="Freeform 45"/>
            <p:cNvSpPr>
              <a:spLocks/>
            </p:cNvSpPr>
            <p:nvPr/>
          </p:nvSpPr>
          <p:spPr bwMode="auto">
            <a:xfrm>
              <a:off x="1741488" y="34274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4" name="Freeform 47"/>
            <p:cNvSpPr>
              <a:spLocks/>
            </p:cNvSpPr>
            <p:nvPr/>
          </p:nvSpPr>
          <p:spPr bwMode="auto">
            <a:xfrm>
              <a:off x="260985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5" name="Freeform 49"/>
            <p:cNvSpPr>
              <a:spLocks/>
            </p:cNvSpPr>
            <p:nvPr/>
          </p:nvSpPr>
          <p:spPr bwMode="auto">
            <a:xfrm>
              <a:off x="347980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6" name="Freeform 51"/>
            <p:cNvSpPr>
              <a:spLocks/>
            </p:cNvSpPr>
            <p:nvPr/>
          </p:nvSpPr>
          <p:spPr bwMode="auto">
            <a:xfrm>
              <a:off x="4349751"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7" name="Rectangle 53"/>
            <p:cNvSpPr>
              <a:spLocks noChangeArrowheads="1"/>
            </p:cNvSpPr>
            <p:nvPr/>
          </p:nvSpPr>
          <p:spPr bwMode="auto">
            <a:xfrm>
              <a:off x="5222876" y="34274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8" name="Freeform 55"/>
            <p:cNvSpPr>
              <a:spLocks/>
            </p:cNvSpPr>
            <p:nvPr/>
          </p:nvSpPr>
          <p:spPr bwMode="auto">
            <a:xfrm>
              <a:off x="-1587"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9" name="Freeform 57"/>
            <p:cNvSpPr>
              <a:spLocks/>
            </p:cNvSpPr>
            <p:nvPr/>
          </p:nvSpPr>
          <p:spPr bwMode="auto">
            <a:xfrm>
              <a:off x="868363"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0" name="Freeform 59"/>
            <p:cNvSpPr>
              <a:spLocks/>
            </p:cNvSpPr>
            <p:nvPr/>
          </p:nvSpPr>
          <p:spPr bwMode="auto">
            <a:xfrm>
              <a:off x="1741488" y="4284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1" name="Freeform 61"/>
            <p:cNvSpPr>
              <a:spLocks/>
            </p:cNvSpPr>
            <p:nvPr/>
          </p:nvSpPr>
          <p:spPr bwMode="auto">
            <a:xfrm>
              <a:off x="260985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2" name="Freeform 63"/>
            <p:cNvSpPr>
              <a:spLocks/>
            </p:cNvSpPr>
            <p:nvPr/>
          </p:nvSpPr>
          <p:spPr bwMode="auto">
            <a:xfrm>
              <a:off x="347980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3" name="Freeform 65"/>
            <p:cNvSpPr>
              <a:spLocks/>
            </p:cNvSpPr>
            <p:nvPr/>
          </p:nvSpPr>
          <p:spPr bwMode="auto">
            <a:xfrm>
              <a:off x="4349751"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4" name="Freeform 67"/>
            <p:cNvSpPr>
              <a:spLocks/>
            </p:cNvSpPr>
            <p:nvPr/>
          </p:nvSpPr>
          <p:spPr bwMode="auto">
            <a:xfrm>
              <a:off x="5222876"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5" name="Rectangle 69"/>
            <p:cNvSpPr>
              <a:spLocks noChangeArrowheads="1"/>
            </p:cNvSpPr>
            <p:nvPr/>
          </p:nvSpPr>
          <p:spPr bwMode="auto">
            <a:xfrm>
              <a:off x="6092826" y="4284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6" name="Rectangle 71"/>
            <p:cNvSpPr>
              <a:spLocks noChangeArrowheads="1"/>
            </p:cNvSpPr>
            <p:nvPr/>
          </p:nvSpPr>
          <p:spPr bwMode="auto">
            <a:xfrm>
              <a:off x="-1587" y="514191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7" name="Freeform 73"/>
            <p:cNvSpPr>
              <a:spLocks/>
            </p:cNvSpPr>
            <p:nvPr/>
          </p:nvSpPr>
          <p:spPr bwMode="auto">
            <a:xfrm>
              <a:off x="868363"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8" name="Freeform 75"/>
            <p:cNvSpPr>
              <a:spLocks/>
            </p:cNvSpPr>
            <p:nvPr/>
          </p:nvSpPr>
          <p:spPr bwMode="auto">
            <a:xfrm>
              <a:off x="1741488" y="5141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9" name="Freeform 77"/>
            <p:cNvSpPr>
              <a:spLocks/>
            </p:cNvSpPr>
            <p:nvPr/>
          </p:nvSpPr>
          <p:spPr bwMode="auto">
            <a:xfrm>
              <a:off x="260985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0" name="Freeform 79"/>
            <p:cNvSpPr>
              <a:spLocks/>
            </p:cNvSpPr>
            <p:nvPr/>
          </p:nvSpPr>
          <p:spPr bwMode="auto">
            <a:xfrm>
              <a:off x="347980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1" name="Freeform 81"/>
            <p:cNvSpPr>
              <a:spLocks/>
            </p:cNvSpPr>
            <p:nvPr/>
          </p:nvSpPr>
          <p:spPr bwMode="auto">
            <a:xfrm>
              <a:off x="4349751"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2" name="Freeform 83"/>
            <p:cNvSpPr>
              <a:spLocks/>
            </p:cNvSpPr>
            <p:nvPr/>
          </p:nvSpPr>
          <p:spPr bwMode="auto">
            <a:xfrm>
              <a:off x="522287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3" name="Freeform 85"/>
            <p:cNvSpPr>
              <a:spLocks/>
            </p:cNvSpPr>
            <p:nvPr/>
          </p:nvSpPr>
          <p:spPr bwMode="auto">
            <a:xfrm>
              <a:off x="609282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4" name="Rectangle 87"/>
            <p:cNvSpPr>
              <a:spLocks noChangeArrowheads="1"/>
            </p:cNvSpPr>
            <p:nvPr/>
          </p:nvSpPr>
          <p:spPr bwMode="auto">
            <a:xfrm>
              <a:off x="6962776" y="5141913"/>
              <a:ext cx="871538"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5" name="Rectangle 89"/>
            <p:cNvSpPr>
              <a:spLocks noChangeArrowheads="1"/>
            </p:cNvSpPr>
            <p:nvPr/>
          </p:nvSpPr>
          <p:spPr bwMode="auto">
            <a:xfrm>
              <a:off x="-1587" y="599916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6" name="Rectangle 90"/>
            <p:cNvSpPr>
              <a:spLocks noChangeArrowheads="1"/>
            </p:cNvSpPr>
            <p:nvPr/>
          </p:nvSpPr>
          <p:spPr bwMode="auto">
            <a:xfrm>
              <a:off x="868363" y="5999163"/>
              <a:ext cx="873125"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7" name="Freeform 92"/>
            <p:cNvSpPr>
              <a:spLocks/>
            </p:cNvSpPr>
            <p:nvPr/>
          </p:nvSpPr>
          <p:spPr bwMode="auto">
            <a:xfrm>
              <a:off x="1741488" y="5999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8" name="Freeform 94"/>
            <p:cNvSpPr>
              <a:spLocks/>
            </p:cNvSpPr>
            <p:nvPr/>
          </p:nvSpPr>
          <p:spPr bwMode="auto">
            <a:xfrm>
              <a:off x="260985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9" name="Freeform 96"/>
            <p:cNvSpPr>
              <a:spLocks/>
            </p:cNvSpPr>
            <p:nvPr/>
          </p:nvSpPr>
          <p:spPr bwMode="auto">
            <a:xfrm>
              <a:off x="347980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0" name="Freeform 98"/>
            <p:cNvSpPr>
              <a:spLocks/>
            </p:cNvSpPr>
            <p:nvPr/>
          </p:nvSpPr>
          <p:spPr bwMode="auto">
            <a:xfrm>
              <a:off x="4349751" y="5999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1" name="Freeform 100"/>
            <p:cNvSpPr>
              <a:spLocks/>
            </p:cNvSpPr>
            <p:nvPr/>
          </p:nvSpPr>
          <p:spPr bwMode="auto">
            <a:xfrm>
              <a:off x="522287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2" name="Freeform 102"/>
            <p:cNvSpPr>
              <a:spLocks/>
            </p:cNvSpPr>
            <p:nvPr/>
          </p:nvSpPr>
          <p:spPr bwMode="auto">
            <a:xfrm>
              <a:off x="609282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3" name="Freeform 104"/>
            <p:cNvSpPr>
              <a:spLocks/>
            </p:cNvSpPr>
            <p:nvPr/>
          </p:nvSpPr>
          <p:spPr bwMode="auto">
            <a:xfrm>
              <a:off x="6962776" y="5999163"/>
              <a:ext cx="871538" cy="857250"/>
            </a:xfrm>
            <a:custGeom>
              <a:avLst/>
              <a:gdLst>
                <a:gd name="T0" fmla="*/ 549 w 549"/>
                <a:gd name="T1" fmla="*/ 0 h 540"/>
                <a:gd name="T2" fmla="*/ 549 w 549"/>
                <a:gd name="T3" fmla="*/ 0 h 540"/>
                <a:gd name="T4" fmla="*/ 0 w 549"/>
                <a:gd name="T5" fmla="*/ 0 h 540"/>
                <a:gd name="T6" fmla="*/ 0 w 549"/>
                <a:gd name="T7" fmla="*/ 540 h 540"/>
                <a:gd name="T8" fmla="*/ 549 w 549"/>
                <a:gd name="T9" fmla="*/ 540 h 540"/>
                <a:gd name="T10" fmla="*/ 549 w 549"/>
                <a:gd name="T11" fmla="*/ 0 h 540"/>
              </a:gdLst>
              <a:ahLst/>
              <a:cxnLst>
                <a:cxn ang="0">
                  <a:pos x="T0" y="T1"/>
                </a:cxn>
                <a:cxn ang="0">
                  <a:pos x="T2" y="T3"/>
                </a:cxn>
                <a:cxn ang="0">
                  <a:pos x="T4" y="T5"/>
                </a:cxn>
                <a:cxn ang="0">
                  <a:pos x="T6" y="T7"/>
                </a:cxn>
                <a:cxn ang="0">
                  <a:pos x="T8" y="T9"/>
                </a:cxn>
                <a:cxn ang="0">
                  <a:pos x="T10" y="T11"/>
                </a:cxn>
              </a:cxnLst>
              <a:rect l="0" t="0" r="r" b="b"/>
              <a:pathLst>
                <a:path w="549" h="540">
                  <a:moveTo>
                    <a:pt x="549" y="0"/>
                  </a:moveTo>
                  <a:lnTo>
                    <a:pt x="549" y="0"/>
                  </a:lnTo>
                  <a:lnTo>
                    <a:pt x="0" y="0"/>
                  </a:lnTo>
                  <a:lnTo>
                    <a:pt x="0" y="540"/>
                  </a:lnTo>
                  <a:lnTo>
                    <a:pt x="549" y="540"/>
                  </a:lnTo>
                  <a:lnTo>
                    <a:pt x="549"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4" name="Rectangle 106"/>
            <p:cNvSpPr>
              <a:spLocks noChangeArrowheads="1"/>
            </p:cNvSpPr>
            <p:nvPr/>
          </p:nvSpPr>
          <p:spPr bwMode="auto">
            <a:xfrm>
              <a:off x="7834313" y="59991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235" name="TextBox 234"/>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5" name="TextBox 94"/>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94418891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ransparent 1"/>
          <p:cNvSpPr/>
          <p:nvPr/>
        </p:nvSpPr>
        <p:spPr>
          <a:xfrm rot="10800000">
            <a:off x="0" y="2"/>
            <a:ext cx="12192000" cy="6858000"/>
          </a:xfrm>
          <a:prstGeom prst="rect">
            <a:avLst/>
          </a:prstGeom>
          <a:solidFill>
            <a:srgbClr val="2E2D4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grpSp>
        <p:nvGrpSpPr>
          <p:cNvPr id="8" name="Bright Texture"/>
          <p:cNvGrpSpPr/>
          <p:nvPr/>
        </p:nvGrpSpPr>
        <p:grpSpPr>
          <a:xfrm rot="10800000">
            <a:off x="1" y="0"/>
            <a:ext cx="6966736" cy="6858002"/>
            <a:chOff x="5225270" y="0"/>
            <a:chExt cx="6966736" cy="6858002"/>
          </a:xfrm>
        </p:grpSpPr>
        <p:sp>
          <p:nvSpPr>
            <p:cNvPr id="9" name="Rectangle 5"/>
            <p:cNvSpPr>
              <a:spLocks noChangeArrowheads="1"/>
            </p:cNvSpPr>
            <p:nvPr/>
          </p:nvSpPr>
          <p:spPr bwMode="auto">
            <a:xfrm>
              <a:off x="5225270" y="0"/>
              <a:ext cx="869834" cy="856411"/>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 name="Rectangle 7"/>
            <p:cNvSpPr>
              <a:spLocks noChangeArrowheads="1"/>
            </p:cNvSpPr>
            <p:nvPr/>
          </p:nvSpPr>
          <p:spPr bwMode="auto">
            <a:xfrm>
              <a:off x="6095104" y="0"/>
              <a:ext cx="871177" cy="856411"/>
            </a:xfrm>
            <a:prstGeom prst="rect">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 name="Rectangle 9"/>
            <p:cNvSpPr>
              <a:spLocks noChangeArrowheads="1"/>
            </p:cNvSpPr>
            <p:nvPr/>
          </p:nvSpPr>
          <p:spPr bwMode="auto">
            <a:xfrm>
              <a:off x="6966282" y="0"/>
              <a:ext cx="872519" cy="856411"/>
            </a:xfrm>
            <a:prstGeom prst="rect">
              <a:avLst/>
            </a:pr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 name="Rectangle 11"/>
            <p:cNvSpPr>
              <a:spLocks noChangeArrowheads="1"/>
            </p:cNvSpPr>
            <p:nvPr/>
          </p:nvSpPr>
          <p:spPr bwMode="auto">
            <a:xfrm>
              <a:off x="7838801" y="0"/>
              <a:ext cx="869834" cy="856411"/>
            </a:xfrm>
            <a:prstGeom prst="rect">
              <a:avLst/>
            </a:pr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 name="Rectangle 13"/>
            <p:cNvSpPr>
              <a:spLocks noChangeArrowheads="1"/>
            </p:cNvSpPr>
            <p:nvPr/>
          </p:nvSpPr>
          <p:spPr bwMode="auto">
            <a:xfrm>
              <a:off x="8708635" y="0"/>
              <a:ext cx="869834" cy="856411"/>
            </a:xfrm>
            <a:prstGeom prst="rect">
              <a:avLst/>
            </a:pr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 name="Rectangle 15"/>
            <p:cNvSpPr>
              <a:spLocks noChangeArrowheads="1"/>
            </p:cNvSpPr>
            <p:nvPr/>
          </p:nvSpPr>
          <p:spPr bwMode="auto">
            <a:xfrm>
              <a:off x="9578470" y="0"/>
              <a:ext cx="869834" cy="856411"/>
            </a:xfrm>
            <a:prstGeom prst="rect">
              <a:avLst/>
            </a:pr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 name="Rectangle 17"/>
            <p:cNvSpPr>
              <a:spLocks noChangeArrowheads="1"/>
            </p:cNvSpPr>
            <p:nvPr/>
          </p:nvSpPr>
          <p:spPr bwMode="auto">
            <a:xfrm>
              <a:off x="10448304" y="0"/>
              <a:ext cx="873862" cy="856411"/>
            </a:xfrm>
            <a:prstGeom prst="rect">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 name="Rectangle 19"/>
            <p:cNvSpPr>
              <a:spLocks noChangeArrowheads="1"/>
            </p:cNvSpPr>
            <p:nvPr/>
          </p:nvSpPr>
          <p:spPr bwMode="auto">
            <a:xfrm>
              <a:off x="11322166" y="0"/>
              <a:ext cx="869834" cy="856411"/>
            </a:xfrm>
            <a:prstGeom prst="rect">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 name="Freeform 21"/>
            <p:cNvSpPr>
              <a:spLocks/>
            </p:cNvSpPr>
            <p:nvPr/>
          </p:nvSpPr>
          <p:spPr bwMode="auto">
            <a:xfrm>
              <a:off x="6095104" y="856411"/>
              <a:ext cx="871177" cy="857753"/>
            </a:xfrm>
            <a:custGeom>
              <a:avLst/>
              <a:gdLst>
                <a:gd name="T0" fmla="*/ 649 w 649"/>
                <a:gd name="T1" fmla="*/ 0 h 639"/>
                <a:gd name="T2" fmla="*/ 649 w 649"/>
                <a:gd name="T3" fmla="*/ 0 h 639"/>
                <a:gd name="T4" fmla="*/ 0 w 649"/>
                <a:gd name="T5" fmla="*/ 0 h 639"/>
                <a:gd name="T6" fmla="*/ 0 w 649"/>
                <a:gd name="T7" fmla="*/ 639 h 639"/>
                <a:gd name="T8" fmla="*/ 649 w 649"/>
                <a:gd name="T9" fmla="*/ 639 h 639"/>
                <a:gd name="T10" fmla="*/ 649 w 649"/>
                <a:gd name="T11" fmla="*/ 0 h 639"/>
              </a:gdLst>
              <a:ahLst/>
              <a:cxnLst>
                <a:cxn ang="0">
                  <a:pos x="T0" y="T1"/>
                </a:cxn>
                <a:cxn ang="0">
                  <a:pos x="T2" y="T3"/>
                </a:cxn>
                <a:cxn ang="0">
                  <a:pos x="T4" y="T5"/>
                </a:cxn>
                <a:cxn ang="0">
                  <a:pos x="T6" y="T7"/>
                </a:cxn>
                <a:cxn ang="0">
                  <a:pos x="T8" y="T9"/>
                </a:cxn>
                <a:cxn ang="0">
                  <a:pos x="T10" y="T11"/>
                </a:cxn>
              </a:cxnLst>
              <a:rect l="0" t="0" r="r" b="b"/>
              <a:pathLst>
                <a:path w="649" h="639">
                  <a:moveTo>
                    <a:pt x="649" y="0"/>
                  </a:moveTo>
                  <a:lnTo>
                    <a:pt x="649" y="0"/>
                  </a:lnTo>
                  <a:lnTo>
                    <a:pt x="0" y="0"/>
                  </a:lnTo>
                  <a:lnTo>
                    <a:pt x="0" y="639"/>
                  </a:lnTo>
                  <a:lnTo>
                    <a:pt x="649" y="639"/>
                  </a:lnTo>
                  <a:lnTo>
                    <a:pt x="649"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 name="Freeform 23"/>
            <p:cNvSpPr>
              <a:spLocks/>
            </p:cNvSpPr>
            <p:nvPr/>
          </p:nvSpPr>
          <p:spPr bwMode="auto">
            <a:xfrm>
              <a:off x="6966282" y="856411"/>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 name="Freeform 25"/>
            <p:cNvSpPr>
              <a:spLocks/>
            </p:cNvSpPr>
            <p:nvPr/>
          </p:nvSpPr>
          <p:spPr bwMode="auto">
            <a:xfrm>
              <a:off x="7838801"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 name="Freeform 27"/>
            <p:cNvSpPr>
              <a:spLocks/>
            </p:cNvSpPr>
            <p:nvPr/>
          </p:nvSpPr>
          <p:spPr bwMode="auto">
            <a:xfrm>
              <a:off x="8708635"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 name="Freeform 29"/>
            <p:cNvSpPr>
              <a:spLocks/>
            </p:cNvSpPr>
            <p:nvPr/>
          </p:nvSpPr>
          <p:spPr bwMode="auto">
            <a:xfrm>
              <a:off x="9578470"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2" name="Freeform 31"/>
            <p:cNvSpPr>
              <a:spLocks/>
            </p:cNvSpPr>
            <p:nvPr/>
          </p:nvSpPr>
          <p:spPr bwMode="auto">
            <a:xfrm>
              <a:off x="10448304" y="856411"/>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3" name="Freeform 33"/>
            <p:cNvSpPr>
              <a:spLocks/>
            </p:cNvSpPr>
            <p:nvPr/>
          </p:nvSpPr>
          <p:spPr bwMode="auto">
            <a:xfrm>
              <a:off x="11322166"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4" name="Freeform 35"/>
            <p:cNvSpPr>
              <a:spLocks/>
            </p:cNvSpPr>
            <p:nvPr/>
          </p:nvSpPr>
          <p:spPr bwMode="auto">
            <a:xfrm>
              <a:off x="6966282" y="1714164"/>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5" name="Freeform 37"/>
            <p:cNvSpPr>
              <a:spLocks/>
            </p:cNvSpPr>
            <p:nvPr/>
          </p:nvSpPr>
          <p:spPr bwMode="auto">
            <a:xfrm>
              <a:off x="7838801"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6" name="Freeform 39"/>
            <p:cNvSpPr>
              <a:spLocks/>
            </p:cNvSpPr>
            <p:nvPr/>
          </p:nvSpPr>
          <p:spPr bwMode="auto">
            <a:xfrm>
              <a:off x="8708635"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7" name="Freeform 41"/>
            <p:cNvSpPr>
              <a:spLocks/>
            </p:cNvSpPr>
            <p:nvPr/>
          </p:nvSpPr>
          <p:spPr bwMode="auto">
            <a:xfrm>
              <a:off x="9578470"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8" name="Freeform 43"/>
            <p:cNvSpPr>
              <a:spLocks/>
            </p:cNvSpPr>
            <p:nvPr/>
          </p:nvSpPr>
          <p:spPr bwMode="auto">
            <a:xfrm>
              <a:off x="10448304" y="171416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9" name="Freeform 45"/>
            <p:cNvSpPr>
              <a:spLocks/>
            </p:cNvSpPr>
            <p:nvPr/>
          </p:nvSpPr>
          <p:spPr bwMode="auto">
            <a:xfrm>
              <a:off x="11322166"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0" name="Freeform 47"/>
            <p:cNvSpPr>
              <a:spLocks/>
            </p:cNvSpPr>
            <p:nvPr/>
          </p:nvSpPr>
          <p:spPr bwMode="auto">
            <a:xfrm>
              <a:off x="7838800"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1" name="Freeform 49"/>
            <p:cNvSpPr>
              <a:spLocks/>
            </p:cNvSpPr>
            <p:nvPr/>
          </p:nvSpPr>
          <p:spPr bwMode="auto">
            <a:xfrm>
              <a:off x="8708634"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2" name="Freeform 51"/>
            <p:cNvSpPr>
              <a:spLocks/>
            </p:cNvSpPr>
            <p:nvPr/>
          </p:nvSpPr>
          <p:spPr bwMode="auto">
            <a:xfrm>
              <a:off x="9578469"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3" name="Freeform 53"/>
            <p:cNvSpPr>
              <a:spLocks/>
            </p:cNvSpPr>
            <p:nvPr/>
          </p:nvSpPr>
          <p:spPr bwMode="auto">
            <a:xfrm>
              <a:off x="10448303" y="2571918"/>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4" name="Freeform 55"/>
            <p:cNvSpPr>
              <a:spLocks/>
            </p:cNvSpPr>
            <p:nvPr/>
          </p:nvSpPr>
          <p:spPr bwMode="auto">
            <a:xfrm>
              <a:off x="11322165"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5" name="Freeform 57"/>
            <p:cNvSpPr>
              <a:spLocks/>
            </p:cNvSpPr>
            <p:nvPr/>
          </p:nvSpPr>
          <p:spPr bwMode="auto">
            <a:xfrm>
              <a:off x="8708634"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 name="Freeform 59"/>
            <p:cNvSpPr>
              <a:spLocks/>
            </p:cNvSpPr>
            <p:nvPr/>
          </p:nvSpPr>
          <p:spPr bwMode="auto">
            <a:xfrm>
              <a:off x="9578470"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 name="Freeform 61"/>
            <p:cNvSpPr>
              <a:spLocks/>
            </p:cNvSpPr>
            <p:nvPr/>
          </p:nvSpPr>
          <p:spPr bwMode="auto">
            <a:xfrm>
              <a:off x="10448304" y="3428329"/>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8" name="Freeform 63"/>
            <p:cNvSpPr>
              <a:spLocks/>
            </p:cNvSpPr>
            <p:nvPr/>
          </p:nvSpPr>
          <p:spPr bwMode="auto">
            <a:xfrm>
              <a:off x="11322166"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9" name="Freeform 65"/>
            <p:cNvSpPr>
              <a:spLocks/>
            </p:cNvSpPr>
            <p:nvPr/>
          </p:nvSpPr>
          <p:spPr bwMode="auto">
            <a:xfrm>
              <a:off x="9578471"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0" name="Freeform 67"/>
            <p:cNvSpPr>
              <a:spLocks/>
            </p:cNvSpPr>
            <p:nvPr/>
          </p:nvSpPr>
          <p:spPr bwMode="auto">
            <a:xfrm>
              <a:off x="10448307" y="4286082"/>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1" name="Freeform 69"/>
            <p:cNvSpPr>
              <a:spLocks/>
            </p:cNvSpPr>
            <p:nvPr/>
          </p:nvSpPr>
          <p:spPr bwMode="auto">
            <a:xfrm>
              <a:off x="11322168"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2" name="Freeform 71"/>
            <p:cNvSpPr>
              <a:spLocks/>
            </p:cNvSpPr>
            <p:nvPr/>
          </p:nvSpPr>
          <p:spPr bwMode="auto">
            <a:xfrm>
              <a:off x="10448308" y="514249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3" name="Freeform 73"/>
            <p:cNvSpPr>
              <a:spLocks/>
            </p:cNvSpPr>
            <p:nvPr/>
          </p:nvSpPr>
          <p:spPr bwMode="auto">
            <a:xfrm>
              <a:off x="11322168" y="5142495"/>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4" name="Freeform 75"/>
            <p:cNvSpPr>
              <a:spLocks/>
            </p:cNvSpPr>
            <p:nvPr/>
          </p:nvSpPr>
          <p:spPr bwMode="auto">
            <a:xfrm>
              <a:off x="11322172" y="600024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45" name="Dark Texture"/>
          <p:cNvGrpSpPr/>
          <p:nvPr/>
        </p:nvGrpSpPr>
        <p:grpSpPr>
          <a:xfrm rot="10800000">
            <a:off x="3486149" y="2"/>
            <a:ext cx="8705851" cy="6858000"/>
            <a:chOff x="-1587" y="-1587"/>
            <a:chExt cx="8705850" cy="6858000"/>
          </a:xfrm>
        </p:grpSpPr>
        <p:sp>
          <p:nvSpPr>
            <p:cNvPr id="46" name="Rectangle 5"/>
            <p:cNvSpPr>
              <a:spLocks noChangeArrowheads="1"/>
            </p:cNvSpPr>
            <p:nvPr/>
          </p:nvSpPr>
          <p:spPr bwMode="auto">
            <a:xfrm>
              <a:off x="-1587" y="-1587"/>
              <a:ext cx="869950" cy="857250"/>
            </a:xfrm>
            <a:prstGeom prst="rect">
              <a:avLst/>
            </a:pr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7" name="Rectangle 7"/>
            <p:cNvSpPr>
              <a:spLocks noChangeArrowheads="1"/>
            </p:cNvSpPr>
            <p:nvPr/>
          </p:nvSpPr>
          <p:spPr bwMode="auto">
            <a:xfrm>
              <a:off x="868363" y="-1587"/>
              <a:ext cx="873125" cy="857250"/>
            </a:xfrm>
            <a:prstGeom prst="rect">
              <a:avLst/>
            </a:pr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8" name="Rectangle 9"/>
            <p:cNvSpPr>
              <a:spLocks noChangeArrowheads="1"/>
            </p:cNvSpPr>
            <p:nvPr/>
          </p:nvSpPr>
          <p:spPr bwMode="auto">
            <a:xfrm>
              <a:off x="1741488" y="-1587"/>
              <a:ext cx="868363"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9" name="Freeform 11"/>
            <p:cNvSpPr>
              <a:spLocks/>
            </p:cNvSpPr>
            <p:nvPr/>
          </p:nvSpPr>
          <p:spPr bwMode="auto">
            <a:xfrm>
              <a:off x="4005" y="855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0" name="Freeform 13"/>
            <p:cNvSpPr>
              <a:spLocks/>
            </p:cNvSpPr>
            <p:nvPr/>
          </p:nvSpPr>
          <p:spPr bwMode="auto">
            <a:xfrm>
              <a:off x="872091" y="855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1" name="Freeform 15"/>
            <p:cNvSpPr>
              <a:spLocks/>
            </p:cNvSpPr>
            <p:nvPr/>
          </p:nvSpPr>
          <p:spPr bwMode="auto">
            <a:xfrm>
              <a:off x="1743352" y="855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2" name="Rectangle 17"/>
            <p:cNvSpPr>
              <a:spLocks noChangeArrowheads="1"/>
            </p:cNvSpPr>
            <p:nvPr/>
          </p:nvSpPr>
          <p:spPr bwMode="auto">
            <a:xfrm>
              <a:off x="2609851" y="855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3" name="Freeform 19"/>
            <p:cNvSpPr>
              <a:spLocks/>
            </p:cNvSpPr>
            <p:nvPr/>
          </p:nvSpPr>
          <p:spPr bwMode="auto">
            <a:xfrm>
              <a:off x="-1587"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4" name="Freeform 21"/>
            <p:cNvSpPr>
              <a:spLocks/>
            </p:cNvSpPr>
            <p:nvPr/>
          </p:nvSpPr>
          <p:spPr bwMode="auto">
            <a:xfrm>
              <a:off x="868363" y="1712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5" name="Freeform 23"/>
            <p:cNvSpPr>
              <a:spLocks/>
            </p:cNvSpPr>
            <p:nvPr/>
          </p:nvSpPr>
          <p:spPr bwMode="auto">
            <a:xfrm>
              <a:off x="1741488" y="1712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6" name="Freeform 25"/>
            <p:cNvSpPr>
              <a:spLocks/>
            </p:cNvSpPr>
            <p:nvPr/>
          </p:nvSpPr>
          <p:spPr bwMode="auto">
            <a:xfrm>
              <a:off x="2609851"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7" name="Rectangle 27"/>
            <p:cNvSpPr>
              <a:spLocks noChangeArrowheads="1"/>
            </p:cNvSpPr>
            <p:nvPr/>
          </p:nvSpPr>
          <p:spPr bwMode="auto">
            <a:xfrm>
              <a:off x="3479801" y="17129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8" name="Freeform 29"/>
            <p:cNvSpPr>
              <a:spLocks/>
            </p:cNvSpPr>
            <p:nvPr/>
          </p:nvSpPr>
          <p:spPr bwMode="auto">
            <a:xfrm>
              <a:off x="-1587"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9" name="Freeform 31"/>
            <p:cNvSpPr>
              <a:spLocks/>
            </p:cNvSpPr>
            <p:nvPr/>
          </p:nvSpPr>
          <p:spPr bwMode="auto">
            <a:xfrm>
              <a:off x="868363" y="2570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 name="Freeform 33"/>
            <p:cNvSpPr>
              <a:spLocks/>
            </p:cNvSpPr>
            <p:nvPr/>
          </p:nvSpPr>
          <p:spPr bwMode="auto">
            <a:xfrm>
              <a:off x="1741488" y="2570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 name="Freeform 35"/>
            <p:cNvSpPr>
              <a:spLocks/>
            </p:cNvSpPr>
            <p:nvPr/>
          </p:nvSpPr>
          <p:spPr bwMode="auto">
            <a:xfrm>
              <a:off x="260985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 name="Freeform 37"/>
            <p:cNvSpPr>
              <a:spLocks/>
            </p:cNvSpPr>
            <p:nvPr/>
          </p:nvSpPr>
          <p:spPr bwMode="auto">
            <a:xfrm>
              <a:off x="347980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 name="Rectangle 39"/>
            <p:cNvSpPr>
              <a:spLocks noChangeArrowheads="1"/>
            </p:cNvSpPr>
            <p:nvPr/>
          </p:nvSpPr>
          <p:spPr bwMode="auto">
            <a:xfrm>
              <a:off x="4349751" y="2570163"/>
              <a:ext cx="873125"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Freeform 41"/>
            <p:cNvSpPr>
              <a:spLocks/>
            </p:cNvSpPr>
            <p:nvPr/>
          </p:nvSpPr>
          <p:spPr bwMode="auto">
            <a:xfrm>
              <a:off x="-1587"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Freeform 43"/>
            <p:cNvSpPr>
              <a:spLocks/>
            </p:cNvSpPr>
            <p:nvPr/>
          </p:nvSpPr>
          <p:spPr bwMode="auto">
            <a:xfrm>
              <a:off x="868363"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45"/>
            <p:cNvSpPr>
              <a:spLocks/>
            </p:cNvSpPr>
            <p:nvPr/>
          </p:nvSpPr>
          <p:spPr bwMode="auto">
            <a:xfrm>
              <a:off x="1741488" y="34274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 name="Freeform 47"/>
            <p:cNvSpPr>
              <a:spLocks/>
            </p:cNvSpPr>
            <p:nvPr/>
          </p:nvSpPr>
          <p:spPr bwMode="auto">
            <a:xfrm>
              <a:off x="260985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Freeform 49"/>
            <p:cNvSpPr>
              <a:spLocks/>
            </p:cNvSpPr>
            <p:nvPr/>
          </p:nvSpPr>
          <p:spPr bwMode="auto">
            <a:xfrm>
              <a:off x="347980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Freeform 51"/>
            <p:cNvSpPr>
              <a:spLocks/>
            </p:cNvSpPr>
            <p:nvPr/>
          </p:nvSpPr>
          <p:spPr bwMode="auto">
            <a:xfrm>
              <a:off x="4349751"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53"/>
            <p:cNvSpPr>
              <a:spLocks noChangeArrowheads="1"/>
            </p:cNvSpPr>
            <p:nvPr/>
          </p:nvSpPr>
          <p:spPr bwMode="auto">
            <a:xfrm>
              <a:off x="5222876" y="34274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55"/>
            <p:cNvSpPr>
              <a:spLocks/>
            </p:cNvSpPr>
            <p:nvPr/>
          </p:nvSpPr>
          <p:spPr bwMode="auto">
            <a:xfrm>
              <a:off x="-1587"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57"/>
            <p:cNvSpPr>
              <a:spLocks/>
            </p:cNvSpPr>
            <p:nvPr/>
          </p:nvSpPr>
          <p:spPr bwMode="auto">
            <a:xfrm>
              <a:off x="868363"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59"/>
            <p:cNvSpPr>
              <a:spLocks/>
            </p:cNvSpPr>
            <p:nvPr/>
          </p:nvSpPr>
          <p:spPr bwMode="auto">
            <a:xfrm>
              <a:off x="1741488" y="4284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61"/>
            <p:cNvSpPr>
              <a:spLocks/>
            </p:cNvSpPr>
            <p:nvPr/>
          </p:nvSpPr>
          <p:spPr bwMode="auto">
            <a:xfrm>
              <a:off x="260985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63"/>
            <p:cNvSpPr>
              <a:spLocks/>
            </p:cNvSpPr>
            <p:nvPr/>
          </p:nvSpPr>
          <p:spPr bwMode="auto">
            <a:xfrm>
              <a:off x="347980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65"/>
            <p:cNvSpPr>
              <a:spLocks/>
            </p:cNvSpPr>
            <p:nvPr/>
          </p:nvSpPr>
          <p:spPr bwMode="auto">
            <a:xfrm>
              <a:off x="4349751"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67"/>
            <p:cNvSpPr>
              <a:spLocks/>
            </p:cNvSpPr>
            <p:nvPr/>
          </p:nvSpPr>
          <p:spPr bwMode="auto">
            <a:xfrm>
              <a:off x="5222876"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Rectangle 69"/>
            <p:cNvSpPr>
              <a:spLocks noChangeArrowheads="1"/>
            </p:cNvSpPr>
            <p:nvPr/>
          </p:nvSpPr>
          <p:spPr bwMode="auto">
            <a:xfrm>
              <a:off x="6092826" y="4284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Rectangle 71"/>
            <p:cNvSpPr>
              <a:spLocks noChangeArrowheads="1"/>
            </p:cNvSpPr>
            <p:nvPr/>
          </p:nvSpPr>
          <p:spPr bwMode="auto">
            <a:xfrm>
              <a:off x="-1587" y="514191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73"/>
            <p:cNvSpPr>
              <a:spLocks/>
            </p:cNvSpPr>
            <p:nvPr/>
          </p:nvSpPr>
          <p:spPr bwMode="auto">
            <a:xfrm>
              <a:off x="868363"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75"/>
            <p:cNvSpPr>
              <a:spLocks/>
            </p:cNvSpPr>
            <p:nvPr/>
          </p:nvSpPr>
          <p:spPr bwMode="auto">
            <a:xfrm>
              <a:off x="1741488" y="5141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77"/>
            <p:cNvSpPr>
              <a:spLocks/>
            </p:cNvSpPr>
            <p:nvPr/>
          </p:nvSpPr>
          <p:spPr bwMode="auto">
            <a:xfrm>
              <a:off x="260985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79"/>
            <p:cNvSpPr>
              <a:spLocks/>
            </p:cNvSpPr>
            <p:nvPr/>
          </p:nvSpPr>
          <p:spPr bwMode="auto">
            <a:xfrm>
              <a:off x="347980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Freeform 81"/>
            <p:cNvSpPr>
              <a:spLocks/>
            </p:cNvSpPr>
            <p:nvPr/>
          </p:nvSpPr>
          <p:spPr bwMode="auto">
            <a:xfrm>
              <a:off x="4349751"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Freeform 83"/>
            <p:cNvSpPr>
              <a:spLocks/>
            </p:cNvSpPr>
            <p:nvPr/>
          </p:nvSpPr>
          <p:spPr bwMode="auto">
            <a:xfrm>
              <a:off x="522287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Freeform 85"/>
            <p:cNvSpPr>
              <a:spLocks/>
            </p:cNvSpPr>
            <p:nvPr/>
          </p:nvSpPr>
          <p:spPr bwMode="auto">
            <a:xfrm>
              <a:off x="609282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7" name="Rectangle 87"/>
            <p:cNvSpPr>
              <a:spLocks noChangeArrowheads="1"/>
            </p:cNvSpPr>
            <p:nvPr/>
          </p:nvSpPr>
          <p:spPr bwMode="auto">
            <a:xfrm>
              <a:off x="6962776" y="5141913"/>
              <a:ext cx="871538"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8" name="Rectangle 89"/>
            <p:cNvSpPr>
              <a:spLocks noChangeArrowheads="1"/>
            </p:cNvSpPr>
            <p:nvPr/>
          </p:nvSpPr>
          <p:spPr bwMode="auto">
            <a:xfrm>
              <a:off x="-1587" y="599916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9" name="Rectangle 90"/>
            <p:cNvSpPr>
              <a:spLocks noChangeArrowheads="1"/>
            </p:cNvSpPr>
            <p:nvPr/>
          </p:nvSpPr>
          <p:spPr bwMode="auto">
            <a:xfrm>
              <a:off x="868363" y="5999163"/>
              <a:ext cx="873125"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0" name="Freeform 92"/>
            <p:cNvSpPr>
              <a:spLocks/>
            </p:cNvSpPr>
            <p:nvPr/>
          </p:nvSpPr>
          <p:spPr bwMode="auto">
            <a:xfrm>
              <a:off x="1741488" y="5999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1" name="Freeform 94"/>
            <p:cNvSpPr>
              <a:spLocks/>
            </p:cNvSpPr>
            <p:nvPr/>
          </p:nvSpPr>
          <p:spPr bwMode="auto">
            <a:xfrm>
              <a:off x="260985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2" name="Freeform 96"/>
            <p:cNvSpPr>
              <a:spLocks/>
            </p:cNvSpPr>
            <p:nvPr/>
          </p:nvSpPr>
          <p:spPr bwMode="auto">
            <a:xfrm>
              <a:off x="347980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3" name="Freeform 98"/>
            <p:cNvSpPr>
              <a:spLocks/>
            </p:cNvSpPr>
            <p:nvPr/>
          </p:nvSpPr>
          <p:spPr bwMode="auto">
            <a:xfrm>
              <a:off x="4349751" y="5999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4" name="Freeform 100"/>
            <p:cNvSpPr>
              <a:spLocks/>
            </p:cNvSpPr>
            <p:nvPr/>
          </p:nvSpPr>
          <p:spPr bwMode="auto">
            <a:xfrm>
              <a:off x="522287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5" name="Freeform 102"/>
            <p:cNvSpPr>
              <a:spLocks/>
            </p:cNvSpPr>
            <p:nvPr/>
          </p:nvSpPr>
          <p:spPr bwMode="auto">
            <a:xfrm>
              <a:off x="609282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6" name="Freeform 104"/>
            <p:cNvSpPr>
              <a:spLocks/>
            </p:cNvSpPr>
            <p:nvPr/>
          </p:nvSpPr>
          <p:spPr bwMode="auto">
            <a:xfrm>
              <a:off x="6962776" y="5999163"/>
              <a:ext cx="871538" cy="857250"/>
            </a:xfrm>
            <a:custGeom>
              <a:avLst/>
              <a:gdLst>
                <a:gd name="T0" fmla="*/ 549 w 549"/>
                <a:gd name="T1" fmla="*/ 0 h 540"/>
                <a:gd name="T2" fmla="*/ 549 w 549"/>
                <a:gd name="T3" fmla="*/ 0 h 540"/>
                <a:gd name="T4" fmla="*/ 0 w 549"/>
                <a:gd name="T5" fmla="*/ 0 h 540"/>
                <a:gd name="T6" fmla="*/ 0 w 549"/>
                <a:gd name="T7" fmla="*/ 540 h 540"/>
                <a:gd name="T8" fmla="*/ 549 w 549"/>
                <a:gd name="T9" fmla="*/ 540 h 540"/>
                <a:gd name="T10" fmla="*/ 549 w 549"/>
                <a:gd name="T11" fmla="*/ 0 h 540"/>
              </a:gdLst>
              <a:ahLst/>
              <a:cxnLst>
                <a:cxn ang="0">
                  <a:pos x="T0" y="T1"/>
                </a:cxn>
                <a:cxn ang="0">
                  <a:pos x="T2" y="T3"/>
                </a:cxn>
                <a:cxn ang="0">
                  <a:pos x="T4" y="T5"/>
                </a:cxn>
                <a:cxn ang="0">
                  <a:pos x="T6" y="T7"/>
                </a:cxn>
                <a:cxn ang="0">
                  <a:pos x="T8" y="T9"/>
                </a:cxn>
                <a:cxn ang="0">
                  <a:pos x="T10" y="T11"/>
                </a:cxn>
              </a:cxnLst>
              <a:rect l="0" t="0" r="r" b="b"/>
              <a:pathLst>
                <a:path w="549" h="540">
                  <a:moveTo>
                    <a:pt x="549" y="0"/>
                  </a:moveTo>
                  <a:lnTo>
                    <a:pt x="549" y="0"/>
                  </a:lnTo>
                  <a:lnTo>
                    <a:pt x="0" y="0"/>
                  </a:lnTo>
                  <a:lnTo>
                    <a:pt x="0" y="540"/>
                  </a:lnTo>
                  <a:lnTo>
                    <a:pt x="549" y="540"/>
                  </a:lnTo>
                  <a:lnTo>
                    <a:pt x="549"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7" name="Rectangle 106"/>
            <p:cNvSpPr>
              <a:spLocks noChangeArrowheads="1"/>
            </p:cNvSpPr>
            <p:nvPr/>
          </p:nvSpPr>
          <p:spPr bwMode="auto">
            <a:xfrm>
              <a:off x="7834313" y="59991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98" name="Transparent 2"/>
          <p:cNvSpPr/>
          <p:nvPr/>
        </p:nvSpPr>
        <p:spPr>
          <a:xfrm rot="10800000">
            <a:off x="1" y="0"/>
            <a:ext cx="12192000" cy="6858000"/>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sp>
        <p:nvSpPr>
          <p:cNvPr id="3" name="Subtitle 2"/>
          <p:cNvSpPr>
            <a:spLocks noGrp="1"/>
          </p:cNvSpPr>
          <p:nvPr>
            <p:ph type="subTitle" idx="1"/>
          </p:nvPr>
        </p:nvSpPr>
        <p:spPr>
          <a:xfrm>
            <a:off x="874715" y="3602038"/>
            <a:ext cx="10442575" cy="1655762"/>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99" name="Title 98"/>
          <p:cNvSpPr>
            <a:spLocks noGrp="1"/>
          </p:cNvSpPr>
          <p:nvPr>
            <p:ph type="title"/>
          </p:nvPr>
        </p:nvSpPr>
        <p:spPr>
          <a:xfrm>
            <a:off x="874713" y="1989141"/>
            <a:ext cx="10442576" cy="1609028"/>
          </a:xfrm>
        </p:spPr>
        <p:txBody>
          <a:bodyPr anchor="b"/>
          <a:lstStyle>
            <a:lvl1pPr>
              <a:defRPr sz="4800">
                <a:solidFill>
                  <a:schemeClr val="bg1"/>
                </a:solidFill>
              </a:defRPr>
            </a:lvl1pPr>
          </a:lstStyle>
          <a:p>
            <a:r>
              <a:rPr lang="en-US" smtClean="0"/>
              <a:t>Click to edit Master title style</a:t>
            </a:r>
            <a:endParaRPr lang="en-US" dirty="0"/>
          </a:p>
        </p:txBody>
      </p:sp>
      <p:sp>
        <p:nvSpPr>
          <p:cNvPr id="101" name="Date Placeholder 100"/>
          <p:cNvSpPr>
            <a:spLocks noGrp="1"/>
          </p:cNvSpPr>
          <p:nvPr>
            <p:ph type="dt" sz="half" idx="10"/>
          </p:nvPr>
        </p:nvSpPr>
        <p:spPr/>
        <p:txBody>
          <a:bodyPr/>
          <a:lstStyle/>
          <a:p>
            <a:fld id="{60742B76-ED7D-4CC9-9DAE-4E291C2809F4}" type="datetimeFigureOut">
              <a:rPr lang="en-US" smtClean="0"/>
              <a:pPr/>
              <a:t>10/11/2023</a:t>
            </a:fld>
            <a:endParaRPr lang="en-US"/>
          </a:p>
        </p:txBody>
      </p:sp>
      <p:sp>
        <p:nvSpPr>
          <p:cNvPr id="102" name="Footer Placeholder 101"/>
          <p:cNvSpPr>
            <a:spLocks noGrp="1"/>
          </p:cNvSpPr>
          <p:nvPr>
            <p:ph type="ftr" sz="quarter" idx="11"/>
          </p:nvPr>
        </p:nvSpPr>
        <p:spPr/>
        <p:txBody>
          <a:bodyPr/>
          <a:lstStyle/>
          <a:p>
            <a:endParaRPr lang="en-US"/>
          </a:p>
        </p:txBody>
      </p:sp>
      <p:sp>
        <p:nvSpPr>
          <p:cNvPr id="103" name="Slide Number Placeholder 102"/>
          <p:cNvSpPr>
            <a:spLocks noGrp="1"/>
          </p:cNvSpPr>
          <p:nvPr>
            <p:ph type="sldNum" sz="quarter" idx="12"/>
          </p:nvPr>
        </p:nvSpPr>
        <p:spPr/>
        <p:txBody>
          <a:bodyPr/>
          <a:lstStyle/>
          <a:p>
            <a:fld id="{1177C5CF-90FB-4AAE-B373-4B21602E5061}" type="slidenum">
              <a:rPr lang="en-US" smtClean="0"/>
              <a:pPr/>
              <a:t>‹#›</a:t>
            </a:fld>
            <a:endParaRPr lang="en-US" dirty="0"/>
          </a:p>
        </p:txBody>
      </p:sp>
      <p:sp>
        <p:nvSpPr>
          <p:cNvPr id="195" name="TextBox 194"/>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100" name="TextBox 99"/>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90058291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age BG Fix Slide Num">
    <p:spTree>
      <p:nvGrpSpPr>
        <p:cNvPr id="1" name=""/>
        <p:cNvGrpSpPr/>
        <p:nvPr/>
      </p:nvGrpSpPr>
      <p:grpSpPr>
        <a:xfrm>
          <a:off x="0" y="0"/>
          <a:ext cx="0" cy="0"/>
          <a:chOff x="0" y="0"/>
          <a:chExt cx="0" cy="0"/>
        </a:xfrm>
      </p:grpSpPr>
      <p:grpSp>
        <p:nvGrpSpPr>
          <p:cNvPr id="67" name="Btm Accent 1 BG"/>
          <p:cNvGrpSpPr/>
          <p:nvPr/>
        </p:nvGrpSpPr>
        <p:grpSpPr>
          <a:xfrm>
            <a:off x="5" y="4877497"/>
            <a:ext cx="2012561" cy="1980516"/>
            <a:chOff x="2" y="4877497"/>
            <a:chExt cx="2012561" cy="1980516"/>
          </a:xfrm>
        </p:grpSpPr>
        <p:sp>
          <p:nvSpPr>
            <p:cNvPr id="6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4" name="Top Dark BG"/>
          <p:cNvGrpSpPr>
            <a:grpSpLocks noChangeAspect="1"/>
          </p:cNvGrpSpPr>
          <p:nvPr/>
        </p:nvGrpSpPr>
        <p:grpSpPr>
          <a:xfrm>
            <a:off x="10179442" y="0"/>
            <a:ext cx="2012561" cy="1980516"/>
            <a:chOff x="8577263" y="84138"/>
            <a:chExt cx="3090862" cy="3041649"/>
          </a:xfrm>
        </p:grpSpPr>
        <p:sp>
          <p:nvSpPr>
            <p:cNvPr id="7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59" name="TextBox 58"/>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1922515"/>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Page BG Load Slide Num">
    <p:spTree>
      <p:nvGrpSpPr>
        <p:cNvPr id="1" name=""/>
        <p:cNvGrpSpPr/>
        <p:nvPr/>
      </p:nvGrpSpPr>
      <p:grpSpPr>
        <a:xfrm>
          <a:off x="0" y="0"/>
          <a:ext cx="0" cy="0"/>
          <a:chOff x="0" y="0"/>
          <a:chExt cx="0" cy="0"/>
        </a:xfrm>
      </p:grpSpPr>
      <p:grpSp>
        <p:nvGrpSpPr>
          <p:cNvPr id="65" name="Btm Accent 1 BG"/>
          <p:cNvGrpSpPr/>
          <p:nvPr/>
        </p:nvGrpSpPr>
        <p:grpSpPr>
          <a:xfrm>
            <a:off x="5" y="4877497"/>
            <a:ext cx="2012561" cy="1980516"/>
            <a:chOff x="2" y="4877497"/>
            <a:chExt cx="2012561" cy="1980516"/>
          </a:xfrm>
        </p:grpSpPr>
        <p:sp>
          <p:nvSpPr>
            <p:cNvPr id="67"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3" name="Top Dark BG"/>
          <p:cNvGrpSpPr>
            <a:grpSpLocks noChangeAspect="1"/>
          </p:cNvGrpSpPr>
          <p:nvPr/>
        </p:nvGrpSpPr>
        <p:grpSpPr>
          <a:xfrm>
            <a:off x="10179442" y="0"/>
            <a:ext cx="2012561" cy="1980516"/>
            <a:chOff x="8577263" y="84138"/>
            <a:chExt cx="3090862" cy="3041649"/>
          </a:xfrm>
        </p:grpSpPr>
        <p:sp>
          <p:nvSpPr>
            <p:cNvPr id="74"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6"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51607204"/>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Watch Image Loader 1">
    <p:spTree>
      <p:nvGrpSpPr>
        <p:cNvPr id="1" name=""/>
        <p:cNvGrpSpPr/>
        <p:nvPr/>
      </p:nvGrpSpPr>
      <p:grpSpPr>
        <a:xfrm>
          <a:off x="0" y="0"/>
          <a:ext cx="0" cy="0"/>
          <a:chOff x="0" y="0"/>
          <a:chExt cx="0" cy="0"/>
        </a:xfrm>
      </p:grpSpPr>
      <p:grpSp>
        <p:nvGrpSpPr>
          <p:cNvPr id="65" name="Btm Accent 1 BG"/>
          <p:cNvGrpSpPr/>
          <p:nvPr/>
        </p:nvGrpSpPr>
        <p:grpSpPr>
          <a:xfrm>
            <a:off x="5" y="4877497"/>
            <a:ext cx="2012561" cy="1980516"/>
            <a:chOff x="2" y="4877497"/>
            <a:chExt cx="2012561" cy="1980516"/>
          </a:xfrm>
        </p:grpSpPr>
        <p:sp>
          <p:nvSpPr>
            <p:cNvPr id="67"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3" name="Top Dark BG"/>
          <p:cNvGrpSpPr>
            <a:grpSpLocks noChangeAspect="1"/>
          </p:cNvGrpSpPr>
          <p:nvPr/>
        </p:nvGrpSpPr>
        <p:grpSpPr>
          <a:xfrm>
            <a:off x="10179442" y="0"/>
            <a:ext cx="2012561" cy="1980516"/>
            <a:chOff x="8577263" y="84138"/>
            <a:chExt cx="3090862" cy="3041649"/>
          </a:xfrm>
        </p:grpSpPr>
        <p:sp>
          <p:nvSpPr>
            <p:cNvPr id="74"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6"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62" name="Picture Placeholder 6"/>
          <p:cNvSpPr>
            <a:spLocks noGrp="1" noChangeAspect="1"/>
          </p:cNvSpPr>
          <p:nvPr>
            <p:ph type="pic" sz="quarter" idx="13"/>
          </p:nvPr>
        </p:nvSpPr>
        <p:spPr>
          <a:xfrm>
            <a:off x="4641614" y="2212844"/>
            <a:ext cx="2880000" cy="2309497"/>
          </a:xfrm>
          <a:ln>
            <a:noFill/>
          </a:ln>
          <a:scene3d>
            <a:camera prst="perspectiveRelaxed">
              <a:rot lat="17088000" lon="0" rev="0"/>
            </a:camera>
            <a:lightRig rig="threePt" dir="t"/>
          </a:scene3d>
          <a:sp3d extrusionH="44450"/>
        </p:spPr>
        <p:txBody>
          <a:bodyPr anchor="ctr">
            <a:normAutofit/>
          </a:bodyPr>
          <a:lstStyle>
            <a:lvl1pPr marL="0" indent="0" algn="ctr">
              <a:buNone/>
              <a:defRPr sz="1800">
                <a:solidFill>
                  <a:schemeClr val="bg1">
                    <a:lumMod val="75000"/>
                  </a:schemeClr>
                </a:solidFill>
              </a:defRPr>
            </a:lvl1pPr>
          </a:lstStyle>
          <a:p>
            <a:r>
              <a:rPr lang="en-US" smtClean="0"/>
              <a:t>Click icon to add picture</a:t>
            </a:r>
            <a:endParaRPr lang="en-US" dirty="0"/>
          </a:p>
        </p:txBody>
      </p:sp>
      <p:sp>
        <p:nvSpPr>
          <p:cNvPr id="63" name="Picture Placeholder 6"/>
          <p:cNvSpPr>
            <a:spLocks noGrp="1" noChangeAspect="1"/>
          </p:cNvSpPr>
          <p:nvPr>
            <p:ph type="pic" sz="quarter" idx="14"/>
          </p:nvPr>
        </p:nvSpPr>
        <p:spPr>
          <a:xfrm>
            <a:off x="4641614" y="1664385"/>
            <a:ext cx="2880000" cy="2309497"/>
          </a:xfrm>
          <a:ln>
            <a:noFill/>
          </a:ln>
          <a:scene3d>
            <a:camera prst="perspectiveRelaxed">
              <a:rot lat="17088000" lon="0" rev="0"/>
            </a:camera>
            <a:lightRig rig="threePt" dir="t"/>
          </a:scene3d>
          <a:sp3d extrusionH="44450"/>
        </p:spPr>
        <p:txBody>
          <a:bodyPr anchor="ctr">
            <a:normAutofit/>
          </a:bodyPr>
          <a:lstStyle>
            <a:lvl1pPr marL="0" indent="0" algn="ctr">
              <a:buNone/>
              <a:defRPr sz="1800">
                <a:solidFill>
                  <a:schemeClr val="bg1">
                    <a:lumMod val="75000"/>
                  </a:schemeClr>
                </a:solidFill>
              </a:defRPr>
            </a:lvl1pPr>
          </a:lstStyle>
          <a:p>
            <a:r>
              <a:rPr lang="en-US" smtClean="0"/>
              <a:t>Click icon to add picture</a:t>
            </a:r>
            <a:endParaRPr lang="en-US" dirty="0"/>
          </a:p>
        </p:txBody>
      </p:sp>
      <p:sp>
        <p:nvSpPr>
          <p:cNvPr id="80" name="Picture Placeholder 6"/>
          <p:cNvSpPr>
            <a:spLocks noGrp="1" noChangeAspect="1"/>
          </p:cNvSpPr>
          <p:nvPr>
            <p:ph type="pic" sz="quarter" idx="15"/>
          </p:nvPr>
        </p:nvSpPr>
        <p:spPr>
          <a:xfrm>
            <a:off x="4641614" y="1115927"/>
            <a:ext cx="2880000" cy="2309497"/>
          </a:xfrm>
          <a:ln>
            <a:noFill/>
          </a:ln>
          <a:scene3d>
            <a:camera prst="perspectiveRelaxed">
              <a:rot lat="17088000" lon="0" rev="0"/>
            </a:camera>
            <a:lightRig rig="threePt" dir="t"/>
          </a:scene3d>
        </p:spPr>
        <p:txBody>
          <a:bodyPr anchor="ctr">
            <a:normAutofit/>
          </a:bodyPr>
          <a:lstStyle>
            <a:lvl1pPr marL="0" indent="0" algn="ctr">
              <a:buNone/>
              <a:defRPr sz="1800">
                <a:solidFill>
                  <a:schemeClr val="bg1">
                    <a:lumMod val="75000"/>
                  </a:schemeClr>
                </a:solidFill>
              </a:defRPr>
            </a:lvl1pPr>
          </a:lstStyle>
          <a:p>
            <a:r>
              <a:rPr lang="en-US" smtClean="0"/>
              <a:t>Click icon to add picture</a:t>
            </a:r>
            <a:endParaRPr lang="en-US" dirty="0"/>
          </a:p>
        </p:txBody>
      </p:sp>
    </p:spTree>
    <p:extLst>
      <p:ext uri="{BB962C8B-B14F-4D97-AF65-F5344CB8AC3E}">
        <p14:creationId xmlns:p14="http://schemas.microsoft.com/office/powerpoint/2010/main" val="2500666066"/>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Watch Image Loader 2">
    <p:spTree>
      <p:nvGrpSpPr>
        <p:cNvPr id="1" name=""/>
        <p:cNvGrpSpPr/>
        <p:nvPr/>
      </p:nvGrpSpPr>
      <p:grpSpPr>
        <a:xfrm>
          <a:off x="0" y="0"/>
          <a:ext cx="0" cy="0"/>
          <a:chOff x="0" y="0"/>
          <a:chExt cx="0" cy="0"/>
        </a:xfrm>
      </p:grpSpPr>
      <p:grpSp>
        <p:nvGrpSpPr>
          <p:cNvPr id="65" name="Btm Accent 1 BG"/>
          <p:cNvGrpSpPr/>
          <p:nvPr/>
        </p:nvGrpSpPr>
        <p:grpSpPr>
          <a:xfrm>
            <a:off x="5" y="4877497"/>
            <a:ext cx="2012561" cy="1980516"/>
            <a:chOff x="2" y="4877497"/>
            <a:chExt cx="2012561" cy="1980516"/>
          </a:xfrm>
        </p:grpSpPr>
        <p:sp>
          <p:nvSpPr>
            <p:cNvPr id="67"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3" name="Top Dark BG"/>
          <p:cNvGrpSpPr>
            <a:grpSpLocks noChangeAspect="1"/>
          </p:cNvGrpSpPr>
          <p:nvPr/>
        </p:nvGrpSpPr>
        <p:grpSpPr>
          <a:xfrm>
            <a:off x="10179442" y="0"/>
            <a:ext cx="2012561" cy="1980516"/>
            <a:chOff x="8577263" y="84138"/>
            <a:chExt cx="3090862" cy="3041649"/>
          </a:xfrm>
        </p:grpSpPr>
        <p:sp>
          <p:nvSpPr>
            <p:cNvPr id="74"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6"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7" name="Picture Placeholder 6"/>
          <p:cNvSpPr>
            <a:spLocks noGrp="1"/>
          </p:cNvSpPr>
          <p:nvPr>
            <p:ph type="pic" sz="quarter" idx="13"/>
          </p:nvPr>
        </p:nvSpPr>
        <p:spPr>
          <a:xfrm>
            <a:off x="3700725" y="2929391"/>
            <a:ext cx="1029600" cy="1285200"/>
          </a:xfrm>
          <a:scene3d>
            <a:camera prst="perspectiveLeft" fov="3900000">
              <a:rot lat="0" lon="3000000" rev="0"/>
            </a:camera>
            <a:lightRig rig="threePt" dir="t"/>
          </a:scene3d>
        </p:spPr>
        <p:txBody>
          <a:bodyPr anchor="ctr">
            <a:normAutofit/>
          </a:bodyPr>
          <a:lstStyle>
            <a:lvl1pPr marL="0" indent="0" algn="ctr">
              <a:buNone/>
              <a:defRPr sz="1800">
                <a:solidFill>
                  <a:schemeClr val="bg1">
                    <a:lumMod val="75000"/>
                  </a:schemeClr>
                </a:solidFill>
              </a:defRPr>
            </a:lvl1pPr>
          </a:lstStyle>
          <a:p>
            <a:r>
              <a:rPr lang="en-US" smtClean="0"/>
              <a:t>Click icon to add picture</a:t>
            </a:r>
            <a:endParaRPr lang="en-US" dirty="0"/>
          </a:p>
        </p:txBody>
      </p:sp>
      <p:sp>
        <p:nvSpPr>
          <p:cNvPr id="26" name="Picture Placeholder 6"/>
          <p:cNvSpPr>
            <a:spLocks noGrp="1"/>
          </p:cNvSpPr>
          <p:nvPr>
            <p:ph type="pic" sz="quarter" idx="14"/>
          </p:nvPr>
        </p:nvSpPr>
        <p:spPr>
          <a:xfrm>
            <a:off x="7238943" y="2929391"/>
            <a:ext cx="1029600" cy="1285200"/>
          </a:xfrm>
          <a:scene3d>
            <a:camera prst="perspectiveLeft" fov="3900000">
              <a:rot lat="0" lon="18600000" rev="0"/>
            </a:camera>
            <a:lightRig rig="threePt" dir="t"/>
          </a:scene3d>
        </p:spPr>
        <p:txBody>
          <a:bodyPr anchor="ctr">
            <a:normAutofit/>
          </a:bodyPr>
          <a:lstStyle>
            <a:lvl1pPr marL="0" indent="0" algn="ctr">
              <a:buNone/>
              <a:defRPr sz="1800">
                <a:solidFill>
                  <a:schemeClr val="bg1">
                    <a:lumMod val="75000"/>
                  </a:schemeClr>
                </a:solidFill>
              </a:defRPr>
            </a:lvl1pPr>
          </a:lstStyle>
          <a:p>
            <a:r>
              <a:rPr lang="en-US" smtClean="0"/>
              <a:t>Click icon to add picture</a:t>
            </a:r>
            <a:endParaRPr lang="en-US" dirty="0"/>
          </a:p>
        </p:txBody>
      </p:sp>
    </p:spTree>
    <p:extLst>
      <p:ext uri="{BB962C8B-B14F-4D97-AF65-F5344CB8AC3E}">
        <p14:creationId xmlns:p14="http://schemas.microsoft.com/office/powerpoint/2010/main" val="47980286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Watch Image Loader 3">
    <p:spTree>
      <p:nvGrpSpPr>
        <p:cNvPr id="1" name=""/>
        <p:cNvGrpSpPr/>
        <p:nvPr/>
      </p:nvGrpSpPr>
      <p:grpSpPr>
        <a:xfrm>
          <a:off x="0" y="0"/>
          <a:ext cx="0" cy="0"/>
          <a:chOff x="0" y="0"/>
          <a:chExt cx="0" cy="0"/>
        </a:xfrm>
      </p:grpSpPr>
      <p:grpSp>
        <p:nvGrpSpPr>
          <p:cNvPr id="65" name="Btm Accent 1 BG"/>
          <p:cNvGrpSpPr/>
          <p:nvPr/>
        </p:nvGrpSpPr>
        <p:grpSpPr>
          <a:xfrm>
            <a:off x="5" y="4877497"/>
            <a:ext cx="2012561" cy="1980516"/>
            <a:chOff x="2" y="4877497"/>
            <a:chExt cx="2012561" cy="1980516"/>
          </a:xfrm>
        </p:grpSpPr>
        <p:sp>
          <p:nvSpPr>
            <p:cNvPr id="67"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3" name="Top Dark BG"/>
          <p:cNvGrpSpPr>
            <a:grpSpLocks noChangeAspect="1"/>
          </p:cNvGrpSpPr>
          <p:nvPr/>
        </p:nvGrpSpPr>
        <p:grpSpPr>
          <a:xfrm>
            <a:off x="10179442" y="0"/>
            <a:ext cx="2012561" cy="1980516"/>
            <a:chOff x="8577263" y="84138"/>
            <a:chExt cx="3090862" cy="3041649"/>
          </a:xfrm>
        </p:grpSpPr>
        <p:sp>
          <p:nvSpPr>
            <p:cNvPr id="74"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6"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7" name="Picture Placeholder 6"/>
          <p:cNvSpPr>
            <a:spLocks noGrp="1"/>
          </p:cNvSpPr>
          <p:nvPr>
            <p:ph type="pic" sz="quarter" idx="13"/>
          </p:nvPr>
        </p:nvSpPr>
        <p:spPr>
          <a:xfrm>
            <a:off x="4098417" y="2891293"/>
            <a:ext cx="1208323" cy="1508291"/>
          </a:xfrm>
        </p:spPr>
        <p:txBody>
          <a:bodyPr anchor="ctr">
            <a:normAutofit/>
          </a:bodyPr>
          <a:lstStyle>
            <a:lvl1pPr marL="0" indent="0" algn="ctr">
              <a:buNone/>
              <a:defRPr sz="1800">
                <a:solidFill>
                  <a:schemeClr val="bg1">
                    <a:lumMod val="75000"/>
                  </a:schemeClr>
                </a:solidFill>
              </a:defRPr>
            </a:lvl1pPr>
          </a:lstStyle>
          <a:p>
            <a:r>
              <a:rPr lang="en-US" smtClean="0"/>
              <a:t>Click icon to add picture</a:t>
            </a:r>
            <a:endParaRPr lang="en-US" dirty="0"/>
          </a:p>
        </p:txBody>
      </p:sp>
      <p:sp>
        <p:nvSpPr>
          <p:cNvPr id="26" name="Picture Placeholder 6"/>
          <p:cNvSpPr>
            <a:spLocks noGrp="1"/>
          </p:cNvSpPr>
          <p:nvPr>
            <p:ph type="pic" sz="quarter" idx="14"/>
          </p:nvPr>
        </p:nvSpPr>
        <p:spPr>
          <a:xfrm>
            <a:off x="6898905" y="2891293"/>
            <a:ext cx="1208323" cy="1508291"/>
          </a:xfrm>
        </p:spPr>
        <p:txBody>
          <a:bodyPr anchor="ctr">
            <a:normAutofit/>
          </a:bodyPr>
          <a:lstStyle>
            <a:lvl1pPr marL="0" indent="0" algn="ctr">
              <a:buNone/>
              <a:defRPr sz="1800">
                <a:solidFill>
                  <a:schemeClr val="bg1">
                    <a:lumMod val="75000"/>
                  </a:schemeClr>
                </a:solidFill>
              </a:defRPr>
            </a:lvl1pPr>
          </a:lstStyle>
          <a:p>
            <a:r>
              <a:rPr lang="en-US" smtClean="0"/>
              <a:t>Click icon to add picture</a:t>
            </a:r>
            <a:endParaRPr lang="en-US" dirty="0"/>
          </a:p>
        </p:txBody>
      </p:sp>
    </p:spTree>
    <p:extLst>
      <p:ext uri="{BB962C8B-B14F-4D97-AF65-F5344CB8AC3E}">
        <p14:creationId xmlns:p14="http://schemas.microsoft.com/office/powerpoint/2010/main" val="3020659260"/>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age Blank BG Fix Slide Num">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5" name="TextBox 14"/>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16"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17" name="TextBox 16"/>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5" name="Title 4"/>
          <p:cNvSpPr>
            <a:spLocks noGrp="1"/>
          </p:cNvSpPr>
          <p:nvPr>
            <p:ph type="title"/>
          </p:nvPr>
        </p:nvSpPr>
        <p:spPr/>
        <p:txBody>
          <a:bodyPr/>
          <a:lstStyle/>
          <a:p>
            <a:r>
              <a:rPr lang="en-US" smtClean="0"/>
              <a:t>Click to edit Master title style</a:t>
            </a:r>
            <a:endParaRPr lang="en-US"/>
          </a:p>
        </p:txBody>
      </p:sp>
      <p:sp>
        <p:nvSpPr>
          <p:cNvPr id="20"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9" name="TextBox 8"/>
          <p:cNvSpPr txBox="1"/>
          <p:nvPr/>
        </p:nvSpPr>
        <p:spPr>
          <a:xfrm>
            <a:off x="8401058" y="6510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10" name="TextBox 9"/>
          <p:cNvSpPr txBox="1"/>
          <p:nvPr userDrawn="1"/>
        </p:nvSpPr>
        <p:spPr>
          <a:xfrm>
            <a:off x="8401058" y="6510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40052698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10/11/2023</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Page Blank BG Load Slide Num">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13" name="TextBox 12"/>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7"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8" name="TextBox 7"/>
          <p:cNvSpPr txBox="1"/>
          <p:nvPr/>
        </p:nvSpPr>
        <p:spPr>
          <a:xfrm>
            <a:off x="8401058" y="6510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 name="TextBox 8"/>
          <p:cNvSpPr txBox="1"/>
          <p:nvPr userDrawn="1"/>
        </p:nvSpPr>
        <p:spPr>
          <a:xfrm>
            <a:off x="8401058" y="6510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4068480346"/>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Btm Accent 1 BG"/>
          <p:cNvGrpSpPr/>
          <p:nvPr/>
        </p:nvGrpSpPr>
        <p:grpSpPr>
          <a:xfrm>
            <a:off x="5" y="4877497"/>
            <a:ext cx="2012561" cy="1980516"/>
            <a:chOff x="2" y="4877497"/>
            <a:chExt cx="2012561" cy="1980516"/>
          </a:xfrm>
        </p:grpSpPr>
        <p:sp>
          <p:nvSpPr>
            <p:cNvPr id="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14" name="Top Dark BG"/>
          <p:cNvGrpSpPr>
            <a:grpSpLocks noChangeAspect="1"/>
          </p:cNvGrpSpPr>
          <p:nvPr/>
        </p:nvGrpSpPr>
        <p:grpSpPr>
          <a:xfrm>
            <a:off x="10179442" y="0"/>
            <a:ext cx="2012561" cy="1980516"/>
            <a:chOff x="8577263" y="84138"/>
            <a:chExt cx="3090862" cy="3041649"/>
          </a:xfrm>
        </p:grpSpPr>
        <p:sp>
          <p:nvSpPr>
            <p:cNvPr id="1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74714" y="1989138"/>
            <a:ext cx="10442577" cy="4032250"/>
          </a:xfrm>
        </p:spPr>
        <p:txBody>
          <a:bodyPr>
            <a:normAutofit/>
          </a:bodyPr>
          <a:lstStyle>
            <a:lvl1pPr>
              <a:lnSpc>
                <a:spcPct val="150000"/>
              </a:lnSpc>
              <a:defRPr sz="1400"/>
            </a:lvl1pPr>
            <a:lvl2pPr>
              <a:lnSpc>
                <a:spcPct val="150000"/>
              </a:lnSpc>
              <a:defRPr sz="1200"/>
            </a:lvl2pPr>
            <a:lvl3pPr>
              <a:lnSpc>
                <a:spcPct val="150000"/>
              </a:lnSpc>
              <a:defRPr sz="1200"/>
            </a:lvl3pPr>
            <a:lvl4pPr>
              <a:lnSpc>
                <a:spcPct val="150000"/>
              </a:lnSpc>
              <a:defRPr sz="1200"/>
            </a:lvl4pPr>
            <a:lvl5pPr>
              <a:lnSpc>
                <a:spcPct val="1500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Date Placeholder 25"/>
          <p:cNvSpPr>
            <a:spLocks noGrp="1"/>
          </p:cNvSpPr>
          <p:nvPr>
            <p:ph type="dt" sz="half" idx="10"/>
          </p:nvPr>
        </p:nvSpPr>
        <p:spPr/>
        <p:txBody>
          <a:bodyPr/>
          <a:lstStyle/>
          <a:p>
            <a:fld id="{60742B76-ED7D-4CC9-9DAE-4E291C2809F4}" type="datetimeFigureOut">
              <a:rPr lang="en-US" smtClean="0"/>
              <a:pPr/>
              <a:t>10/11/2023</a:t>
            </a:fld>
            <a:endParaRPr lang="en-US"/>
          </a:p>
        </p:txBody>
      </p:sp>
      <p:sp>
        <p:nvSpPr>
          <p:cNvPr id="27" name="Footer Placeholder 26"/>
          <p:cNvSpPr>
            <a:spLocks noGrp="1"/>
          </p:cNvSpPr>
          <p:nvPr>
            <p:ph type="ftr" sz="quarter" idx="11"/>
          </p:nvPr>
        </p:nvSpPr>
        <p:spPr/>
        <p:txBody>
          <a:bodyPr/>
          <a:lstStyle/>
          <a:p>
            <a:endParaRPr lang="en-US"/>
          </a:p>
        </p:txBody>
      </p:sp>
      <p:sp>
        <p:nvSpPr>
          <p:cNvPr id="28" name="Slide Number Placeholder 27"/>
          <p:cNvSpPr>
            <a:spLocks noGrp="1"/>
          </p:cNvSpPr>
          <p:nvPr>
            <p:ph type="sldNum" sz="quarter" idx="12"/>
          </p:nvPr>
        </p:nvSpPr>
        <p:spPr/>
        <p:txBody>
          <a:bodyPr/>
          <a:lstStyle/>
          <a:p>
            <a:fld id="{1177C5CF-90FB-4AAE-B373-4B21602E5061}" type="slidenum">
              <a:rPr lang="en-US" smtClean="0"/>
              <a:pPr/>
              <a:t>‹#›</a:t>
            </a:fld>
            <a:endParaRPr lang="en-US" dirty="0"/>
          </a:p>
        </p:txBody>
      </p:sp>
      <p:sp>
        <p:nvSpPr>
          <p:cNvPr id="38" name="TextBox 37"/>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2" name="TextBox 21"/>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52346481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age Full Content">
    <p:spTree>
      <p:nvGrpSpPr>
        <p:cNvPr id="1" name=""/>
        <p:cNvGrpSpPr/>
        <p:nvPr/>
      </p:nvGrpSpPr>
      <p:grpSpPr>
        <a:xfrm>
          <a:off x="0" y="0"/>
          <a:ext cx="0" cy="0"/>
          <a:chOff x="0" y="0"/>
          <a:chExt cx="0" cy="0"/>
        </a:xfrm>
      </p:grpSpPr>
      <p:grpSp>
        <p:nvGrpSpPr>
          <p:cNvPr id="17" name="Btm Accent 1 BG"/>
          <p:cNvGrpSpPr/>
          <p:nvPr/>
        </p:nvGrpSpPr>
        <p:grpSpPr>
          <a:xfrm>
            <a:off x="5" y="4877497"/>
            <a:ext cx="2012561" cy="1980516"/>
            <a:chOff x="2" y="4877497"/>
            <a:chExt cx="2012561" cy="1980516"/>
          </a:xfrm>
        </p:grpSpPr>
        <p:sp>
          <p:nvSpPr>
            <p:cNvPr id="1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24" name="Top Dark BG"/>
          <p:cNvGrpSpPr>
            <a:grpSpLocks noChangeAspect="1"/>
          </p:cNvGrpSpPr>
          <p:nvPr/>
        </p:nvGrpSpPr>
        <p:grpSpPr>
          <a:xfrm>
            <a:off x="10179442" y="0"/>
            <a:ext cx="2012561" cy="1980516"/>
            <a:chOff x="8577263" y="84138"/>
            <a:chExt cx="3090862" cy="3041649"/>
          </a:xfrm>
        </p:grpSpPr>
        <p:sp>
          <p:nvSpPr>
            <p:cNvPr id="2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10" name="Title 9"/>
          <p:cNvSpPr>
            <a:spLocks noGrp="1"/>
          </p:cNvSpPr>
          <p:nvPr>
            <p:ph type="title"/>
          </p:nvPr>
        </p:nvSpPr>
        <p:spPr/>
        <p:txBody>
          <a:bodyPr/>
          <a:lstStyle/>
          <a:p>
            <a:r>
              <a:rPr lang="en-US" smtClean="0"/>
              <a:t>Click to edit Master title style</a:t>
            </a:r>
            <a:endParaRPr lang="en-US"/>
          </a:p>
        </p:txBody>
      </p:sp>
      <p:sp>
        <p:nvSpPr>
          <p:cNvPr id="11" name="Subtitle 2"/>
          <p:cNvSpPr>
            <a:spLocks noGrp="1"/>
          </p:cNvSpPr>
          <p:nvPr>
            <p:ph type="subTitle" idx="13"/>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12" name="Date Placeholder 11"/>
          <p:cNvSpPr>
            <a:spLocks noGrp="1"/>
          </p:cNvSpPr>
          <p:nvPr>
            <p:ph type="dt" sz="half" idx="14"/>
          </p:nvPr>
        </p:nvSpPr>
        <p:spPr/>
        <p:txBody>
          <a:bodyPr/>
          <a:lstStyle/>
          <a:p>
            <a:fld id="{60742B76-ED7D-4CC9-9DAE-4E291C2809F4}" type="datetimeFigureOut">
              <a:rPr lang="en-US" smtClean="0"/>
              <a:pPr/>
              <a:t>10/11/2023</a:t>
            </a:fld>
            <a:endParaRPr lang="en-US"/>
          </a:p>
        </p:txBody>
      </p:sp>
      <p:sp>
        <p:nvSpPr>
          <p:cNvPr id="13" name="Footer Placeholder 12"/>
          <p:cNvSpPr>
            <a:spLocks noGrp="1"/>
          </p:cNvSpPr>
          <p:nvPr>
            <p:ph type="ftr" sz="quarter" idx="15"/>
          </p:nvPr>
        </p:nvSpPr>
        <p:spPr/>
        <p:txBody>
          <a:bodyPr/>
          <a:lstStyle/>
          <a:p>
            <a:endParaRPr lang="en-US"/>
          </a:p>
        </p:txBody>
      </p:sp>
      <p:sp>
        <p:nvSpPr>
          <p:cNvPr id="15"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16" name="TextBox 15"/>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31" name="Content Placeholder 2"/>
          <p:cNvSpPr>
            <a:spLocks noGrp="1"/>
          </p:cNvSpPr>
          <p:nvPr>
            <p:ph idx="1"/>
          </p:nvPr>
        </p:nvSpPr>
        <p:spPr>
          <a:xfrm>
            <a:off x="874714" y="1989138"/>
            <a:ext cx="10442577" cy="4032250"/>
          </a:xfrm>
        </p:spPr>
        <p:txBody>
          <a:bodyPr>
            <a:noAutofit/>
          </a:bodyPr>
          <a:lstStyle>
            <a:lvl1pPr>
              <a:lnSpc>
                <a:spcPct val="150000"/>
              </a:lnSpc>
              <a:defRPr sz="1400"/>
            </a:lvl1pPr>
            <a:lvl2pPr>
              <a:lnSpc>
                <a:spcPct val="150000"/>
              </a:lnSpc>
              <a:defRPr sz="1200"/>
            </a:lvl2pPr>
            <a:lvl3pPr>
              <a:lnSpc>
                <a:spcPct val="150000"/>
              </a:lnSpc>
              <a:defRPr sz="1200"/>
            </a:lvl3pPr>
            <a:lvl4pPr>
              <a:lnSpc>
                <a:spcPct val="150000"/>
              </a:lnSpc>
              <a:defRPr sz="1200"/>
            </a:lvl4pPr>
            <a:lvl5pPr>
              <a:lnSpc>
                <a:spcPct val="1500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8" name="TextBox 47"/>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32" name="TextBox 31"/>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377161422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82" name="Btm Accent 1 BG"/>
          <p:cNvGrpSpPr/>
          <p:nvPr/>
        </p:nvGrpSpPr>
        <p:grpSpPr>
          <a:xfrm>
            <a:off x="5" y="4877497"/>
            <a:ext cx="2012561" cy="1980516"/>
            <a:chOff x="2" y="4877497"/>
            <a:chExt cx="2012561" cy="1980516"/>
          </a:xfrm>
        </p:grpSpPr>
        <p:sp>
          <p:nvSpPr>
            <p:cNvPr id="83"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7"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8"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89" name="Top Dark BG"/>
          <p:cNvGrpSpPr>
            <a:grpSpLocks noChangeAspect="1"/>
          </p:cNvGrpSpPr>
          <p:nvPr/>
        </p:nvGrpSpPr>
        <p:grpSpPr>
          <a:xfrm>
            <a:off x="10179442" y="0"/>
            <a:ext cx="2012561" cy="1980516"/>
            <a:chOff x="8577263" y="84138"/>
            <a:chExt cx="3090862" cy="3041649"/>
          </a:xfrm>
        </p:grpSpPr>
        <p:sp>
          <p:nvSpPr>
            <p:cNvPr id="90"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1"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2"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3"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4"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5"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81" name="TextBox 80"/>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742B76-ED7D-4CC9-9DAE-4E291C2809F4}"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21"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22" name="TextBox 21"/>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Tree>
    <p:extLst>
      <p:ext uri="{BB962C8B-B14F-4D97-AF65-F5344CB8AC3E}">
        <p14:creationId xmlns:p14="http://schemas.microsoft.com/office/powerpoint/2010/main" val="131199025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Phone Showcase Layout 1">
    <p:spTree>
      <p:nvGrpSpPr>
        <p:cNvPr id="1" name=""/>
        <p:cNvGrpSpPr/>
        <p:nvPr/>
      </p:nvGrpSpPr>
      <p:grpSpPr>
        <a:xfrm>
          <a:off x="0" y="0"/>
          <a:ext cx="0" cy="0"/>
          <a:chOff x="0" y="0"/>
          <a:chExt cx="0" cy="0"/>
        </a:xfrm>
      </p:grpSpPr>
      <p:grpSp>
        <p:nvGrpSpPr>
          <p:cNvPr id="96" name="Btm Accent 1 BG"/>
          <p:cNvGrpSpPr/>
          <p:nvPr/>
        </p:nvGrpSpPr>
        <p:grpSpPr>
          <a:xfrm>
            <a:off x="5" y="4877497"/>
            <a:ext cx="2012561" cy="1980516"/>
            <a:chOff x="2" y="4877497"/>
            <a:chExt cx="2012561" cy="1980516"/>
          </a:xfrm>
        </p:grpSpPr>
        <p:sp>
          <p:nvSpPr>
            <p:cNvPr id="9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104" name="Top Dark BG"/>
          <p:cNvGrpSpPr>
            <a:grpSpLocks noChangeAspect="1"/>
          </p:cNvGrpSpPr>
          <p:nvPr/>
        </p:nvGrpSpPr>
        <p:grpSpPr>
          <a:xfrm>
            <a:off x="10179442" y="0"/>
            <a:ext cx="2012561" cy="1980516"/>
            <a:chOff x="8577263" y="84138"/>
            <a:chExt cx="3090862" cy="3041649"/>
          </a:xfrm>
        </p:grpSpPr>
        <p:sp>
          <p:nvSpPr>
            <p:cNvPr id="10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94" name="TextBox 9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95" name="Picture Placeholder 2"/>
          <p:cNvSpPr>
            <a:spLocks noGrp="1"/>
          </p:cNvSpPr>
          <p:nvPr>
            <p:ph type="pic" sz="quarter" idx="13"/>
          </p:nvPr>
        </p:nvSpPr>
        <p:spPr>
          <a:xfrm>
            <a:off x="8035210" y="878400"/>
            <a:ext cx="2562951" cy="4989600"/>
          </a:xfrm>
          <a:prstGeom prst="rect">
            <a:avLst/>
          </a:prstGeom>
          <a:ln>
            <a:solidFill>
              <a:schemeClr val="tx1"/>
            </a:solidFill>
          </a:ln>
          <a:scene3d>
            <a:camera prst="isometricTopUp">
              <a:rot lat="1528254" lon="19471172" rev="20406000"/>
            </a:camera>
            <a:lightRig rig="threePt" dir="t"/>
          </a:scene3d>
        </p:spPr>
        <p:txBody>
          <a:bodyPr anchor="ctr">
            <a:normAutofit/>
          </a:bodyPr>
          <a:lstStyle>
            <a:lvl1pPr marL="0" indent="0" algn="ctr">
              <a:buNone/>
              <a:defRPr sz="2000">
                <a:solidFill>
                  <a:schemeClr val="bg1">
                    <a:lumMod val="65000"/>
                  </a:schemeClr>
                </a:solidFill>
              </a:defRPr>
            </a:lvl1pPr>
          </a:lstStyle>
          <a:p>
            <a:r>
              <a:rPr lang="en-US" smtClean="0"/>
              <a:t>Click icon to add picture</a:t>
            </a:r>
            <a:endParaRPr lang="en-US" dirty="0"/>
          </a:p>
        </p:txBody>
      </p:sp>
      <p:sp>
        <p:nvSpPr>
          <p:cNvPr id="97"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28313375"/>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Phone Showcase Layout 2">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4" name="Top Dark BG"/>
          <p:cNvGrpSpPr>
            <a:grpSpLocks noChangeAspect="1"/>
          </p:cNvGrpSpPr>
          <p:nvPr/>
        </p:nvGrpSpPr>
        <p:grpSpPr>
          <a:xfrm>
            <a:off x="10179442" y="0"/>
            <a:ext cx="2012561" cy="1980516"/>
            <a:chOff x="8577263" y="84138"/>
            <a:chExt cx="3090862" cy="3041649"/>
          </a:xfrm>
        </p:grpSpPr>
        <p:sp>
          <p:nvSpPr>
            <p:cNvPr id="7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2"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5" name="Picture Placeholder 2"/>
          <p:cNvSpPr>
            <a:spLocks noGrp="1"/>
          </p:cNvSpPr>
          <p:nvPr>
            <p:ph type="pic" sz="quarter" idx="13"/>
          </p:nvPr>
        </p:nvSpPr>
        <p:spPr>
          <a:xfrm>
            <a:off x="1776421" y="815363"/>
            <a:ext cx="2497227" cy="5140954"/>
          </a:xfrm>
          <a:custGeom>
            <a:avLst/>
            <a:gdLst>
              <a:gd name="connsiteX0" fmla="*/ 0 w 2439987"/>
              <a:gd name="connsiteY0" fmla="*/ 0 h 5115553"/>
              <a:gd name="connsiteX1" fmla="*/ 2439987 w 2439987"/>
              <a:gd name="connsiteY1" fmla="*/ 0 h 5115553"/>
              <a:gd name="connsiteX2" fmla="*/ 2439987 w 2439987"/>
              <a:gd name="connsiteY2" fmla="*/ 5115553 h 5115553"/>
              <a:gd name="connsiteX3" fmla="*/ 0 w 2439987"/>
              <a:gd name="connsiteY3" fmla="*/ 5115553 h 5115553"/>
              <a:gd name="connsiteX4" fmla="*/ 0 w 2439987"/>
              <a:gd name="connsiteY4" fmla="*/ 0 h 5115553"/>
              <a:gd name="connsiteX0" fmla="*/ 12700 w 2439987"/>
              <a:gd name="connsiteY0" fmla="*/ 0 h 5115553"/>
              <a:gd name="connsiteX1" fmla="*/ 2439987 w 2439987"/>
              <a:gd name="connsiteY1" fmla="*/ 0 h 5115553"/>
              <a:gd name="connsiteX2" fmla="*/ 2439987 w 2439987"/>
              <a:gd name="connsiteY2" fmla="*/ 5115553 h 5115553"/>
              <a:gd name="connsiteX3" fmla="*/ 0 w 2439987"/>
              <a:gd name="connsiteY3" fmla="*/ 5115553 h 5115553"/>
              <a:gd name="connsiteX4" fmla="*/ 12700 w 2439987"/>
              <a:gd name="connsiteY4" fmla="*/ 0 h 5115553"/>
              <a:gd name="connsiteX0" fmla="*/ 12700 w 2439987"/>
              <a:gd name="connsiteY0" fmla="*/ 12700 h 5128253"/>
              <a:gd name="connsiteX1" fmla="*/ 2439987 w 2439987"/>
              <a:gd name="connsiteY1" fmla="*/ 0 h 5128253"/>
              <a:gd name="connsiteX2" fmla="*/ 2439987 w 2439987"/>
              <a:gd name="connsiteY2" fmla="*/ 5128253 h 5128253"/>
              <a:gd name="connsiteX3" fmla="*/ 0 w 2439987"/>
              <a:gd name="connsiteY3" fmla="*/ 5128253 h 5128253"/>
              <a:gd name="connsiteX4" fmla="*/ 12700 w 2439987"/>
              <a:gd name="connsiteY4" fmla="*/ 12700 h 5128253"/>
              <a:gd name="connsiteX0" fmla="*/ 12700 w 2446337"/>
              <a:gd name="connsiteY0" fmla="*/ 12700 h 5128253"/>
              <a:gd name="connsiteX1" fmla="*/ 2446337 w 2446337"/>
              <a:gd name="connsiteY1" fmla="*/ 0 h 5128253"/>
              <a:gd name="connsiteX2" fmla="*/ 2439987 w 2446337"/>
              <a:gd name="connsiteY2" fmla="*/ 5128253 h 5128253"/>
              <a:gd name="connsiteX3" fmla="*/ 0 w 2446337"/>
              <a:gd name="connsiteY3" fmla="*/ 5128253 h 5128253"/>
              <a:gd name="connsiteX4" fmla="*/ 12700 w 2446337"/>
              <a:gd name="connsiteY4" fmla="*/ 12700 h 5128253"/>
              <a:gd name="connsiteX0" fmla="*/ 19050 w 2452687"/>
              <a:gd name="connsiteY0" fmla="*/ 12700 h 5140953"/>
              <a:gd name="connsiteX1" fmla="*/ 2452687 w 2452687"/>
              <a:gd name="connsiteY1" fmla="*/ 0 h 5140953"/>
              <a:gd name="connsiteX2" fmla="*/ 2446337 w 2452687"/>
              <a:gd name="connsiteY2" fmla="*/ 5128253 h 5140953"/>
              <a:gd name="connsiteX3" fmla="*/ 0 w 2452687"/>
              <a:gd name="connsiteY3" fmla="*/ 5140953 h 5140953"/>
              <a:gd name="connsiteX4" fmla="*/ 19050 w 2452687"/>
              <a:gd name="connsiteY4" fmla="*/ 12700 h 5140953"/>
              <a:gd name="connsiteX0" fmla="*/ 19050 w 2459318"/>
              <a:gd name="connsiteY0" fmla="*/ 12700 h 5140953"/>
              <a:gd name="connsiteX1" fmla="*/ 2452687 w 2459318"/>
              <a:gd name="connsiteY1" fmla="*/ 0 h 5140953"/>
              <a:gd name="connsiteX2" fmla="*/ 2459037 w 2459318"/>
              <a:gd name="connsiteY2" fmla="*/ 5102853 h 5140953"/>
              <a:gd name="connsiteX3" fmla="*/ 0 w 2459318"/>
              <a:gd name="connsiteY3" fmla="*/ 5140953 h 5140953"/>
              <a:gd name="connsiteX4" fmla="*/ 19050 w 2459318"/>
              <a:gd name="connsiteY4" fmla="*/ 12700 h 5140953"/>
              <a:gd name="connsiteX0" fmla="*/ 19050 w 2465570"/>
              <a:gd name="connsiteY0" fmla="*/ 12700 h 5140953"/>
              <a:gd name="connsiteX1" fmla="*/ 2452687 w 2465570"/>
              <a:gd name="connsiteY1" fmla="*/ 0 h 5140953"/>
              <a:gd name="connsiteX2" fmla="*/ 2465387 w 2465570"/>
              <a:gd name="connsiteY2" fmla="*/ 5064753 h 5140953"/>
              <a:gd name="connsiteX3" fmla="*/ 0 w 2465570"/>
              <a:gd name="connsiteY3" fmla="*/ 5140953 h 5140953"/>
              <a:gd name="connsiteX4" fmla="*/ 19050 w 2465570"/>
              <a:gd name="connsiteY4" fmla="*/ 12700 h 5140953"/>
              <a:gd name="connsiteX0" fmla="*/ 19050 w 2471873"/>
              <a:gd name="connsiteY0" fmla="*/ 12700 h 5140953"/>
              <a:gd name="connsiteX1" fmla="*/ 2452687 w 2471873"/>
              <a:gd name="connsiteY1" fmla="*/ 0 h 5140953"/>
              <a:gd name="connsiteX2" fmla="*/ 2471737 w 2471873"/>
              <a:gd name="connsiteY2" fmla="*/ 5039353 h 5140953"/>
              <a:gd name="connsiteX3" fmla="*/ 0 w 2471873"/>
              <a:gd name="connsiteY3" fmla="*/ 5140953 h 5140953"/>
              <a:gd name="connsiteX4" fmla="*/ 19050 w 2471873"/>
              <a:gd name="connsiteY4" fmla="*/ 12700 h 5140953"/>
              <a:gd name="connsiteX0" fmla="*/ 19050 w 2471873"/>
              <a:gd name="connsiteY0" fmla="*/ 12700 h 5140953"/>
              <a:gd name="connsiteX1" fmla="*/ 2452687 w 2471873"/>
              <a:gd name="connsiteY1" fmla="*/ 0 h 5140953"/>
              <a:gd name="connsiteX2" fmla="*/ 2471737 w 2471873"/>
              <a:gd name="connsiteY2" fmla="*/ 5013953 h 5140953"/>
              <a:gd name="connsiteX3" fmla="*/ 0 w 2471873"/>
              <a:gd name="connsiteY3" fmla="*/ 5140953 h 5140953"/>
              <a:gd name="connsiteX4" fmla="*/ 19050 w 2471873"/>
              <a:gd name="connsiteY4" fmla="*/ 12700 h 5140953"/>
              <a:gd name="connsiteX0" fmla="*/ 19050 w 2484526"/>
              <a:gd name="connsiteY0" fmla="*/ 12700 h 5140953"/>
              <a:gd name="connsiteX1" fmla="*/ 2452687 w 2484526"/>
              <a:gd name="connsiteY1" fmla="*/ 0 h 5140953"/>
              <a:gd name="connsiteX2" fmla="*/ 2484437 w 2484526"/>
              <a:gd name="connsiteY2" fmla="*/ 5001253 h 5140953"/>
              <a:gd name="connsiteX3" fmla="*/ 0 w 2484526"/>
              <a:gd name="connsiteY3" fmla="*/ 5140953 h 5140953"/>
              <a:gd name="connsiteX4" fmla="*/ 19050 w 2484526"/>
              <a:gd name="connsiteY4" fmla="*/ 12700 h 5140953"/>
              <a:gd name="connsiteX0" fmla="*/ 25400 w 2490876"/>
              <a:gd name="connsiteY0" fmla="*/ 12700 h 5172703"/>
              <a:gd name="connsiteX1" fmla="*/ 2459037 w 2490876"/>
              <a:gd name="connsiteY1" fmla="*/ 0 h 5172703"/>
              <a:gd name="connsiteX2" fmla="*/ 2490787 w 2490876"/>
              <a:gd name="connsiteY2" fmla="*/ 5001253 h 5172703"/>
              <a:gd name="connsiteX3" fmla="*/ 0 w 2490876"/>
              <a:gd name="connsiteY3" fmla="*/ 5172703 h 5172703"/>
              <a:gd name="connsiteX4" fmla="*/ 25400 w 2490876"/>
              <a:gd name="connsiteY4" fmla="*/ 12700 h 5172703"/>
              <a:gd name="connsiteX0" fmla="*/ 19050 w 2484526"/>
              <a:gd name="connsiteY0" fmla="*/ 12700 h 5160003"/>
              <a:gd name="connsiteX1" fmla="*/ 2452687 w 2484526"/>
              <a:gd name="connsiteY1" fmla="*/ 0 h 5160003"/>
              <a:gd name="connsiteX2" fmla="*/ 2484437 w 2484526"/>
              <a:gd name="connsiteY2" fmla="*/ 5001253 h 5160003"/>
              <a:gd name="connsiteX3" fmla="*/ 0 w 2484526"/>
              <a:gd name="connsiteY3" fmla="*/ 5160003 h 5160003"/>
              <a:gd name="connsiteX4" fmla="*/ 19050 w 2484526"/>
              <a:gd name="connsiteY4" fmla="*/ 12700 h 5160003"/>
              <a:gd name="connsiteX0" fmla="*/ 25400 w 2490876"/>
              <a:gd name="connsiteY0" fmla="*/ 12700 h 5147303"/>
              <a:gd name="connsiteX1" fmla="*/ 2459037 w 2490876"/>
              <a:gd name="connsiteY1" fmla="*/ 0 h 5147303"/>
              <a:gd name="connsiteX2" fmla="*/ 2490787 w 2490876"/>
              <a:gd name="connsiteY2" fmla="*/ 5001253 h 5147303"/>
              <a:gd name="connsiteX3" fmla="*/ 0 w 2490876"/>
              <a:gd name="connsiteY3" fmla="*/ 5147303 h 5147303"/>
              <a:gd name="connsiteX4" fmla="*/ 25400 w 2490876"/>
              <a:gd name="connsiteY4" fmla="*/ 12700 h 5147303"/>
              <a:gd name="connsiteX0" fmla="*/ 31750 w 2497226"/>
              <a:gd name="connsiteY0" fmla="*/ 12700 h 5140953"/>
              <a:gd name="connsiteX1" fmla="*/ 2465387 w 2497226"/>
              <a:gd name="connsiteY1" fmla="*/ 0 h 5140953"/>
              <a:gd name="connsiteX2" fmla="*/ 2497137 w 2497226"/>
              <a:gd name="connsiteY2" fmla="*/ 5001253 h 5140953"/>
              <a:gd name="connsiteX3" fmla="*/ 0 w 2497226"/>
              <a:gd name="connsiteY3" fmla="*/ 5140953 h 5140953"/>
              <a:gd name="connsiteX4" fmla="*/ 31750 w 2497226"/>
              <a:gd name="connsiteY4" fmla="*/ 12700 h 5140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226" h="5140953">
                <a:moveTo>
                  <a:pt x="31750" y="12700"/>
                </a:moveTo>
                <a:lnTo>
                  <a:pt x="2465387" y="0"/>
                </a:lnTo>
                <a:cubicBezTo>
                  <a:pt x="2463270" y="1709418"/>
                  <a:pt x="2499254" y="3291835"/>
                  <a:pt x="2497137" y="5001253"/>
                </a:cubicBezTo>
                <a:lnTo>
                  <a:pt x="0" y="5140953"/>
                </a:lnTo>
                <a:cubicBezTo>
                  <a:pt x="4233" y="3435769"/>
                  <a:pt x="27517" y="1717884"/>
                  <a:pt x="31750" y="12700"/>
                </a:cubicBezTo>
                <a:close/>
              </a:path>
            </a:pathLst>
          </a:custGeom>
          <a:ln>
            <a:solidFill>
              <a:schemeClr val="tx1"/>
            </a:solidFill>
          </a:ln>
          <a:scene3d>
            <a:camera prst="orthographicFront">
              <a:rot lat="1740000" lon="1980000" rev="1200000"/>
            </a:camera>
            <a:lightRig rig="threePt" dir="t"/>
          </a:scene3d>
        </p:spPr>
        <p:txBody>
          <a:bodyPr anchor="ctr">
            <a:normAutofit/>
          </a:bodyPr>
          <a:lstStyle>
            <a:lvl1pPr marL="0" indent="0" algn="ctr">
              <a:buNone/>
              <a:defRPr sz="2000">
                <a:solidFill>
                  <a:schemeClr val="bg1">
                    <a:lumMod val="65000"/>
                  </a:schemeClr>
                </a:solidFill>
              </a:defRPr>
            </a:lvl1pPr>
          </a:lstStyle>
          <a:p>
            <a:r>
              <a:rPr lang="en-US" smtClean="0"/>
              <a:t>Click icon to add picture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7"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299381751"/>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Single Profile Center">
    <p:spTree>
      <p:nvGrpSpPr>
        <p:cNvPr id="1" name=""/>
        <p:cNvGrpSpPr/>
        <p:nvPr/>
      </p:nvGrpSpPr>
      <p:grpSpPr>
        <a:xfrm>
          <a:off x="0" y="0"/>
          <a:ext cx="0" cy="0"/>
          <a:chOff x="0" y="0"/>
          <a:chExt cx="0" cy="0"/>
        </a:xfrm>
      </p:grpSpPr>
      <p:grpSp>
        <p:nvGrpSpPr>
          <p:cNvPr id="14" name="Btm Accent 1 BG"/>
          <p:cNvGrpSpPr/>
          <p:nvPr/>
        </p:nvGrpSpPr>
        <p:grpSpPr>
          <a:xfrm>
            <a:off x="5" y="4877497"/>
            <a:ext cx="2012561" cy="1980516"/>
            <a:chOff x="2" y="4877497"/>
            <a:chExt cx="2012561" cy="1980516"/>
          </a:xfrm>
        </p:grpSpPr>
        <p:sp>
          <p:nvSpPr>
            <p:cNvPr id="16"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22" name="Top Dark BG"/>
          <p:cNvGrpSpPr>
            <a:grpSpLocks noChangeAspect="1"/>
          </p:cNvGrpSpPr>
          <p:nvPr/>
        </p:nvGrpSpPr>
        <p:grpSpPr>
          <a:xfrm>
            <a:off x="10179442" y="0"/>
            <a:ext cx="2012561" cy="1980516"/>
            <a:chOff x="8577263" y="84138"/>
            <a:chExt cx="3090862" cy="3041649"/>
          </a:xfrm>
        </p:grpSpPr>
        <p:sp>
          <p:nvSpPr>
            <p:cNvPr id="23"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4"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5"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6"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7"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8"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13" name="Picture Placeholder 13"/>
          <p:cNvSpPr>
            <a:spLocks noGrp="1" noChangeAspect="1"/>
          </p:cNvSpPr>
          <p:nvPr>
            <p:ph type="pic" sz="quarter" idx="13"/>
          </p:nvPr>
        </p:nvSpPr>
        <p:spPr>
          <a:xfrm>
            <a:off x="5181600" y="1927225"/>
            <a:ext cx="1828800" cy="1828800"/>
          </a:xfrm>
          <a:prstGeom prst="diamond">
            <a:avLst/>
          </a:prstGeom>
        </p:spPr>
        <p:txBody>
          <a:bodyPr>
            <a:normAutofit/>
          </a:bodyPr>
          <a:lstStyle>
            <a:lvl1pPr marL="0" indent="0" algn="ctr">
              <a:buNone/>
              <a:defRPr sz="1401" b="0">
                <a:solidFill>
                  <a:schemeClr val="bg1">
                    <a:lumMod val="65000"/>
                  </a:schemeClr>
                </a:solidFill>
                <a:latin typeface="+mn-lt"/>
              </a:defRPr>
            </a:lvl1pPr>
          </a:lstStyle>
          <a:p>
            <a:r>
              <a:rPr lang="en-US" smtClean="0"/>
              <a:t>Click icon to add picture</a:t>
            </a:r>
            <a:endParaRPr lang="id-ID" dirty="0"/>
          </a:p>
        </p:txBody>
      </p:sp>
      <p:sp>
        <p:nvSpPr>
          <p:cNvPr id="15"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43" name="TextBox 42"/>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9" name="TextBox 28"/>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3371987679"/>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Single Profile Left">
    <p:spTree>
      <p:nvGrpSpPr>
        <p:cNvPr id="1" name=""/>
        <p:cNvGrpSpPr/>
        <p:nvPr/>
      </p:nvGrpSpPr>
      <p:grpSpPr>
        <a:xfrm>
          <a:off x="0" y="0"/>
          <a:ext cx="0" cy="0"/>
          <a:chOff x="0" y="0"/>
          <a:chExt cx="0" cy="0"/>
        </a:xfrm>
      </p:grpSpPr>
      <p:grpSp>
        <p:nvGrpSpPr>
          <p:cNvPr id="59" name="Btm Accent 1 BG"/>
          <p:cNvGrpSpPr/>
          <p:nvPr/>
        </p:nvGrpSpPr>
        <p:grpSpPr>
          <a:xfrm rot="16200000">
            <a:off x="10195462" y="4877497"/>
            <a:ext cx="2012561" cy="1980516"/>
            <a:chOff x="2" y="4877497"/>
            <a:chExt cx="2012561" cy="1980516"/>
          </a:xfrm>
        </p:grpSpPr>
        <p:sp>
          <p:nvSpPr>
            <p:cNvPr id="61"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67" name="Top Dark BG"/>
          <p:cNvGrpSpPr>
            <a:grpSpLocks noChangeAspect="1"/>
          </p:cNvGrpSpPr>
          <p:nvPr/>
        </p:nvGrpSpPr>
        <p:grpSpPr>
          <a:xfrm rot="16200000">
            <a:off x="-16022" y="0"/>
            <a:ext cx="2012561" cy="1980516"/>
            <a:chOff x="8577263" y="84138"/>
            <a:chExt cx="3090862" cy="3041649"/>
          </a:xfrm>
        </p:grpSpPr>
        <p:sp>
          <p:nvSpPr>
            <p:cNvPr id="68"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58" name="Picture Placeholder 13"/>
          <p:cNvSpPr>
            <a:spLocks noGrp="1" noChangeAspect="1"/>
          </p:cNvSpPr>
          <p:nvPr>
            <p:ph type="pic" sz="quarter" idx="13"/>
          </p:nvPr>
        </p:nvSpPr>
        <p:spPr>
          <a:xfrm>
            <a:off x="1339056" y="2514600"/>
            <a:ext cx="1828800" cy="1828800"/>
          </a:xfrm>
          <a:prstGeom prst="diamond">
            <a:avLst/>
          </a:prstGeom>
        </p:spPr>
        <p:txBody>
          <a:bodyPr>
            <a:normAutofit/>
          </a:bodyPr>
          <a:lstStyle>
            <a:lvl1pPr marL="0" indent="0">
              <a:buNone/>
              <a:defRPr sz="1401" b="0">
                <a:solidFill>
                  <a:schemeClr val="bg1">
                    <a:lumMod val="65000"/>
                  </a:schemeClr>
                </a:solidFill>
                <a:latin typeface="+mn-lt"/>
              </a:defRPr>
            </a:lvl1pPr>
          </a:lstStyle>
          <a:p>
            <a:r>
              <a:rPr lang="en-US" smtClean="0"/>
              <a:t>Click icon to add picture</a:t>
            </a:r>
            <a:endParaRPr lang="id-ID" dirty="0"/>
          </a:p>
        </p:txBody>
      </p:sp>
      <p:sp>
        <p:nvSpPr>
          <p:cNvPr id="60"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36" name="TextBox 35"/>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3" name="TextBox 22"/>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78875866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Single Profile Right">
    <p:spTree>
      <p:nvGrpSpPr>
        <p:cNvPr id="1" name=""/>
        <p:cNvGrpSpPr/>
        <p:nvPr/>
      </p:nvGrpSpPr>
      <p:grpSpPr>
        <a:xfrm>
          <a:off x="0" y="0"/>
          <a:ext cx="0" cy="0"/>
          <a:chOff x="0" y="0"/>
          <a:chExt cx="0" cy="0"/>
        </a:xfrm>
      </p:grpSpPr>
      <p:grpSp>
        <p:nvGrpSpPr>
          <p:cNvPr id="59" name="Btm Accent 1 BG"/>
          <p:cNvGrpSpPr/>
          <p:nvPr/>
        </p:nvGrpSpPr>
        <p:grpSpPr>
          <a:xfrm>
            <a:off x="5" y="4877497"/>
            <a:ext cx="2012561" cy="1980516"/>
            <a:chOff x="2" y="4877497"/>
            <a:chExt cx="2012561" cy="1980516"/>
          </a:xfrm>
        </p:grpSpPr>
        <p:sp>
          <p:nvSpPr>
            <p:cNvPr id="61"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67" name="Top Dark BG"/>
          <p:cNvGrpSpPr>
            <a:grpSpLocks noChangeAspect="1"/>
          </p:cNvGrpSpPr>
          <p:nvPr/>
        </p:nvGrpSpPr>
        <p:grpSpPr>
          <a:xfrm>
            <a:off x="10179442" y="0"/>
            <a:ext cx="2012561" cy="1980516"/>
            <a:chOff x="8577263" y="84138"/>
            <a:chExt cx="3090862" cy="3041649"/>
          </a:xfrm>
        </p:grpSpPr>
        <p:sp>
          <p:nvSpPr>
            <p:cNvPr id="68"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8" name="Picture Placeholder 13"/>
          <p:cNvSpPr>
            <a:spLocks noGrp="1" noChangeAspect="1"/>
          </p:cNvSpPr>
          <p:nvPr>
            <p:ph type="pic" sz="quarter" idx="13"/>
          </p:nvPr>
        </p:nvSpPr>
        <p:spPr>
          <a:xfrm>
            <a:off x="9020239" y="2514600"/>
            <a:ext cx="1828800" cy="1828800"/>
          </a:xfrm>
          <a:prstGeom prst="diamond">
            <a:avLst/>
          </a:prstGeom>
        </p:spPr>
        <p:txBody>
          <a:bodyPr>
            <a:normAutofit/>
          </a:bodyPr>
          <a:lstStyle>
            <a:lvl1pPr marL="0" indent="0">
              <a:buNone/>
              <a:defRPr sz="1401" b="0">
                <a:solidFill>
                  <a:schemeClr val="bg1">
                    <a:lumMod val="65000"/>
                  </a:schemeClr>
                </a:solidFill>
                <a:latin typeface="+mn-lt"/>
              </a:defRPr>
            </a:lvl1pPr>
          </a:lstStyle>
          <a:p>
            <a:r>
              <a:rPr lang="en-US" smtClean="0"/>
              <a:t>Click icon to add picture</a:t>
            </a:r>
            <a:endParaRPr lang="id-ID" dirty="0"/>
          </a:p>
        </p:txBody>
      </p:sp>
      <p:sp>
        <p:nvSpPr>
          <p:cNvPr id="60"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36" name="TextBox 35"/>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3" name="TextBox 22"/>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311822559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Web Preview 1">
    <p:spTree>
      <p:nvGrpSpPr>
        <p:cNvPr id="1" name=""/>
        <p:cNvGrpSpPr/>
        <p:nvPr/>
      </p:nvGrpSpPr>
      <p:grpSpPr>
        <a:xfrm>
          <a:off x="0" y="0"/>
          <a:ext cx="0" cy="0"/>
          <a:chOff x="0" y="0"/>
          <a:chExt cx="0" cy="0"/>
        </a:xfrm>
      </p:grpSpPr>
      <p:grpSp>
        <p:nvGrpSpPr>
          <p:cNvPr id="67" name="Btm Accent 1 BG"/>
          <p:cNvGrpSpPr/>
          <p:nvPr/>
        </p:nvGrpSpPr>
        <p:grpSpPr>
          <a:xfrm>
            <a:off x="5" y="4877497"/>
            <a:ext cx="2012561" cy="1980516"/>
            <a:chOff x="2" y="4877497"/>
            <a:chExt cx="2012561" cy="1980516"/>
          </a:xfrm>
        </p:grpSpPr>
        <p:sp>
          <p:nvSpPr>
            <p:cNvPr id="71"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7" name="Top Dark BG"/>
          <p:cNvGrpSpPr>
            <a:grpSpLocks noChangeAspect="1"/>
          </p:cNvGrpSpPr>
          <p:nvPr/>
        </p:nvGrpSpPr>
        <p:grpSpPr>
          <a:xfrm>
            <a:off x="10179442" y="0"/>
            <a:ext cx="2012561" cy="1980516"/>
            <a:chOff x="8577263" y="84138"/>
            <a:chExt cx="3090862" cy="3041649"/>
          </a:xfrm>
        </p:grpSpPr>
        <p:sp>
          <p:nvSpPr>
            <p:cNvPr id="78"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5" name="Picture Placeholder 2"/>
          <p:cNvSpPr>
            <a:spLocks noGrp="1"/>
          </p:cNvSpPr>
          <p:nvPr>
            <p:ph type="pic" sz="quarter" idx="13"/>
          </p:nvPr>
        </p:nvSpPr>
        <p:spPr>
          <a:xfrm>
            <a:off x="720000" y="2268000"/>
            <a:ext cx="5533200" cy="3121200"/>
          </a:xfrm>
        </p:spPr>
        <p:txBody>
          <a:bodyPr anchor="ctr">
            <a:normAutofit/>
          </a:bodyPr>
          <a:lstStyle>
            <a:lvl1pPr marL="0" indent="0" algn="ctr">
              <a:buNone/>
              <a:defRPr sz="1801" b="0">
                <a:solidFill>
                  <a:schemeClr val="bg1">
                    <a:lumMod val="75000"/>
                  </a:schemeClr>
                </a:solidFill>
              </a:defRPr>
            </a:lvl1pPr>
          </a:lstStyle>
          <a:p>
            <a:r>
              <a:rPr lang="en-US" smtClean="0"/>
              <a:t>Click icon to add picture</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8"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69" name="TextBox 68"/>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70"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7983963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10/11/2023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grpSp>
        <p:nvGrpSpPr>
          <p:cNvPr id="67" name="Btm Accent 1 BG"/>
          <p:cNvGrpSpPr/>
          <p:nvPr/>
        </p:nvGrpSpPr>
        <p:grpSpPr>
          <a:xfrm>
            <a:off x="5" y="4877497"/>
            <a:ext cx="2012561" cy="1980516"/>
            <a:chOff x="2" y="4877497"/>
            <a:chExt cx="2012561" cy="1980516"/>
          </a:xfrm>
        </p:grpSpPr>
        <p:sp>
          <p:nvSpPr>
            <p:cNvPr id="71"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7" name="Top Dark BG"/>
          <p:cNvGrpSpPr>
            <a:grpSpLocks noChangeAspect="1"/>
          </p:cNvGrpSpPr>
          <p:nvPr/>
        </p:nvGrpSpPr>
        <p:grpSpPr>
          <a:xfrm>
            <a:off x="10179442" y="0"/>
            <a:ext cx="2012561" cy="1980516"/>
            <a:chOff x="8577263" y="84138"/>
            <a:chExt cx="3090862" cy="3041649"/>
          </a:xfrm>
        </p:grpSpPr>
        <p:sp>
          <p:nvSpPr>
            <p:cNvPr id="78"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5" name="TextBox 64"/>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6" name="Picture Placeholder 2"/>
          <p:cNvSpPr>
            <a:spLocks noGrp="1"/>
          </p:cNvSpPr>
          <p:nvPr>
            <p:ph type="pic" sz="quarter" idx="13"/>
          </p:nvPr>
        </p:nvSpPr>
        <p:spPr>
          <a:xfrm>
            <a:off x="4" y="2151078"/>
            <a:ext cx="4571997" cy="2763823"/>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8"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69" name="TextBox 68"/>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70"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83224135"/>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Web Preview 2">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4" name="Top Dark BG"/>
          <p:cNvGrpSpPr>
            <a:grpSpLocks noChangeAspect="1"/>
          </p:cNvGrpSpPr>
          <p:nvPr/>
        </p:nvGrpSpPr>
        <p:grpSpPr>
          <a:xfrm>
            <a:off x="10179442" y="0"/>
            <a:ext cx="2012561" cy="1980516"/>
            <a:chOff x="8577263" y="84138"/>
            <a:chExt cx="3090862" cy="3041649"/>
          </a:xfrm>
        </p:grpSpPr>
        <p:sp>
          <p:nvSpPr>
            <p:cNvPr id="7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5" name="Picture Placeholder 2"/>
          <p:cNvSpPr>
            <a:spLocks noGrp="1"/>
          </p:cNvSpPr>
          <p:nvPr>
            <p:ph type="pic" sz="quarter" idx="13"/>
          </p:nvPr>
        </p:nvSpPr>
        <p:spPr>
          <a:xfrm>
            <a:off x="5913600" y="3315600"/>
            <a:ext cx="6278400" cy="3542400"/>
          </a:xfrm>
        </p:spPr>
        <p:txBody>
          <a:bodyPr anchor="ctr">
            <a:normAutofit/>
          </a:bodyPr>
          <a:lstStyle>
            <a:lvl1pPr marL="0" indent="0" algn="ctr">
              <a:buNone/>
              <a:defRPr sz="1801" b="0">
                <a:solidFill>
                  <a:schemeClr val="bg1">
                    <a:lumMod val="75000"/>
                  </a:schemeClr>
                </a:solidFill>
              </a:defRPr>
            </a:lvl1pPr>
          </a:lstStyle>
          <a:p>
            <a:r>
              <a:rPr lang="en-US" smtClean="0"/>
              <a:t>Click icon to add picture</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7"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79241490"/>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BG 3/4 Left Pics Loader">
    <p:spTree>
      <p:nvGrpSpPr>
        <p:cNvPr id="1" name=""/>
        <p:cNvGrpSpPr/>
        <p:nvPr/>
      </p:nvGrpSpPr>
      <p:grpSpPr>
        <a:xfrm>
          <a:off x="0" y="0"/>
          <a:ext cx="0" cy="0"/>
          <a:chOff x="0" y="0"/>
          <a:chExt cx="0" cy="0"/>
        </a:xfrm>
      </p:grpSpPr>
      <p:grpSp>
        <p:nvGrpSpPr>
          <p:cNvPr id="71" name="Btm Accent 1 BG"/>
          <p:cNvGrpSpPr/>
          <p:nvPr/>
        </p:nvGrpSpPr>
        <p:grpSpPr>
          <a:xfrm>
            <a:off x="5" y="4877497"/>
            <a:ext cx="2012561" cy="1980516"/>
            <a:chOff x="2" y="4877497"/>
            <a:chExt cx="2012561" cy="1980516"/>
          </a:xfrm>
        </p:grpSpPr>
        <p:sp>
          <p:nvSpPr>
            <p:cNvPr id="72"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8" name="Top Dark BG"/>
          <p:cNvGrpSpPr>
            <a:grpSpLocks noChangeAspect="1"/>
          </p:cNvGrpSpPr>
          <p:nvPr/>
        </p:nvGrpSpPr>
        <p:grpSpPr>
          <a:xfrm>
            <a:off x="10179442" y="0"/>
            <a:ext cx="2012561" cy="1980516"/>
            <a:chOff x="8577263" y="84138"/>
            <a:chExt cx="3090862" cy="3041649"/>
          </a:xfrm>
        </p:grpSpPr>
        <p:sp>
          <p:nvSpPr>
            <p:cNvPr id="79"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42" name="TextBox 41"/>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 name="Title 1"/>
          <p:cNvSpPr>
            <a:spLocks noGrp="1"/>
          </p:cNvSpPr>
          <p:nvPr>
            <p:ph type="title"/>
          </p:nvPr>
        </p:nvSpPr>
        <p:spPr>
          <a:xfrm>
            <a:off x="4572000" y="548640"/>
            <a:ext cx="6744461" cy="630936"/>
          </a:xfrm>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ubtitle 2"/>
          <p:cNvSpPr>
            <a:spLocks noGrp="1"/>
          </p:cNvSpPr>
          <p:nvPr>
            <p:ph type="subTitle" idx="1"/>
          </p:nvPr>
        </p:nvSpPr>
        <p:spPr>
          <a:xfrm>
            <a:off x="4574331" y="1188722"/>
            <a:ext cx="6741164" cy="307777"/>
          </a:xfrm>
        </p:spPr>
        <p:txBody>
          <a:bodyPr wrap="square">
            <a:spAutoFit/>
          </a:bodyPr>
          <a:lstStyle>
            <a:lvl1pPr marL="0" indent="0" algn="l">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43" name="Picture Placeholder 2"/>
          <p:cNvSpPr>
            <a:spLocks noGrp="1"/>
          </p:cNvSpPr>
          <p:nvPr>
            <p:ph type="pic" sz="quarter" idx="12"/>
          </p:nvPr>
        </p:nvSpPr>
        <p:spPr>
          <a:xfrm>
            <a:off x="0" y="7"/>
            <a:ext cx="3780000" cy="68579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69"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70" name="TextBox 69"/>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Tree>
    <p:extLst>
      <p:ext uri="{BB962C8B-B14F-4D97-AF65-F5344CB8AC3E}">
        <p14:creationId xmlns:p14="http://schemas.microsoft.com/office/powerpoint/2010/main" val="149025172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BG 3/4 Right Pics Loader">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7"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3" name="Top Dark BG"/>
          <p:cNvGrpSpPr>
            <a:grpSpLocks noChangeAspect="1"/>
          </p:cNvGrpSpPr>
          <p:nvPr/>
        </p:nvGrpSpPr>
        <p:grpSpPr>
          <a:xfrm>
            <a:off x="10179442" y="0"/>
            <a:ext cx="2012561" cy="1980516"/>
            <a:chOff x="8577263" y="84138"/>
            <a:chExt cx="3090862" cy="3041649"/>
          </a:xfrm>
        </p:grpSpPr>
        <p:sp>
          <p:nvSpPr>
            <p:cNvPr id="74"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2"/>
          <p:cNvSpPr>
            <a:spLocks noGrp="1"/>
          </p:cNvSpPr>
          <p:nvPr>
            <p:ph type="pic" sz="quarter" idx="13"/>
          </p:nvPr>
        </p:nvSpPr>
        <p:spPr>
          <a:xfrm>
            <a:off x="8412000" y="7"/>
            <a:ext cx="3780000" cy="68579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2" name="Title 1"/>
          <p:cNvSpPr>
            <a:spLocks noGrp="1"/>
          </p:cNvSpPr>
          <p:nvPr>
            <p:ph type="title"/>
          </p:nvPr>
        </p:nvSpPr>
        <p:spPr>
          <a:xfrm>
            <a:off x="894541" y="548640"/>
            <a:ext cx="6725459" cy="630936"/>
          </a:xfrm>
        </p:spPr>
        <p:txBody>
          <a:bodyPr/>
          <a:lstStyle>
            <a:lvl1pPr algn="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 name="Subtitle 2"/>
          <p:cNvSpPr>
            <a:spLocks noGrp="1"/>
          </p:cNvSpPr>
          <p:nvPr>
            <p:ph type="subTitle" idx="1"/>
          </p:nvPr>
        </p:nvSpPr>
        <p:spPr>
          <a:xfrm>
            <a:off x="898676" y="1188722"/>
            <a:ext cx="6722169" cy="307777"/>
          </a:xfrm>
        </p:spPr>
        <p:txBody>
          <a:bodyPr wrap="square">
            <a:spAutoFit/>
          </a:bodyPr>
          <a:lstStyle>
            <a:lvl1pPr marL="0" indent="0" algn="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46036491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Left Pics Certificates">
    <p:spTree>
      <p:nvGrpSpPr>
        <p:cNvPr id="1" name=""/>
        <p:cNvGrpSpPr/>
        <p:nvPr/>
      </p:nvGrpSpPr>
      <p:grpSpPr>
        <a:xfrm>
          <a:off x="0" y="0"/>
          <a:ext cx="0" cy="0"/>
          <a:chOff x="0" y="0"/>
          <a:chExt cx="0" cy="0"/>
        </a:xfrm>
      </p:grpSpPr>
      <p:sp>
        <p:nvSpPr>
          <p:cNvPr id="65" name="Picture Placeholder 2"/>
          <p:cNvSpPr>
            <a:spLocks noGrp="1"/>
          </p:cNvSpPr>
          <p:nvPr>
            <p:ph type="pic" sz="quarter" idx="11"/>
          </p:nvPr>
        </p:nvSpPr>
        <p:spPr>
          <a:xfrm>
            <a:off x="0" y="7"/>
            <a:ext cx="3780000" cy="68579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73" name="Title 1"/>
          <p:cNvSpPr>
            <a:spLocks noGrp="1"/>
          </p:cNvSpPr>
          <p:nvPr>
            <p:ph type="ctrTitle"/>
          </p:nvPr>
        </p:nvSpPr>
        <p:spPr>
          <a:xfrm>
            <a:off x="4964452" y="4724061"/>
            <a:ext cx="6096000" cy="461665"/>
          </a:xfrm>
          <a:prstGeom prst="rect">
            <a:avLst/>
          </a:prstGeom>
        </p:spPr>
        <p:txBody>
          <a:bodyPr wrap="square" lIns="91440" tIns="45720" rIns="91440" bIns="45720" anchor="t" anchorCtr="0">
            <a:noAutofit/>
          </a:bodyPr>
          <a:lstStyle>
            <a:lvl1pPr marL="0" indent="0" algn="ctr">
              <a:lnSpc>
                <a:spcPct val="100000"/>
              </a:lnSpc>
              <a:spcBef>
                <a:spcPts val="0"/>
              </a:spcBef>
              <a:defRPr sz="2400" i="0">
                <a:solidFill>
                  <a:schemeClr val="bg1">
                    <a:lumMod val="50000"/>
                  </a:schemeClr>
                </a:solidFill>
                <a:latin typeface="+mn-lt"/>
              </a:defRPr>
            </a:lvl1pPr>
          </a:lstStyle>
          <a:p>
            <a:r>
              <a:rPr lang="en-US" smtClean="0"/>
              <a:t>Click to edit Master title style</a:t>
            </a:r>
            <a:endParaRPr lang="en-US" dirty="0"/>
          </a:p>
        </p:txBody>
      </p:sp>
      <p:sp>
        <p:nvSpPr>
          <p:cNvPr id="74" name="Subtitle 2"/>
          <p:cNvSpPr>
            <a:spLocks noGrp="1"/>
          </p:cNvSpPr>
          <p:nvPr>
            <p:ph type="subTitle" idx="1"/>
          </p:nvPr>
        </p:nvSpPr>
        <p:spPr>
          <a:xfrm>
            <a:off x="4964452" y="2895603"/>
            <a:ext cx="6096000" cy="1076326"/>
          </a:xfrm>
          <a:prstGeom prst="rect">
            <a:avLst/>
          </a:prstGeom>
        </p:spPr>
        <p:txBody>
          <a:bodyPr wrap="square" lIns="91440" tIns="45720" rIns="91440" bIns="45720" anchor="b" anchorCtr="1">
            <a:noAutofit/>
          </a:bodyPr>
          <a:lstStyle>
            <a:lvl1pPr marL="0" indent="0" algn="ctr">
              <a:lnSpc>
                <a:spcPct val="100000"/>
              </a:lnSpc>
              <a:spcBef>
                <a:spcPts val="0"/>
              </a:spcBef>
              <a:buNone/>
              <a:defRPr sz="4400">
                <a:solidFill>
                  <a:schemeClr val="accent5">
                    <a:lumMod val="75000"/>
                  </a:schemeClr>
                </a:solidFill>
                <a:latin typeface="+mj-lt"/>
              </a:defRPr>
            </a:lvl1pPr>
            <a:lvl2pPr marL="457131" indent="0" algn="ctr">
              <a:buNone/>
              <a:defRPr>
                <a:solidFill>
                  <a:schemeClr val="tx1">
                    <a:tint val="75000"/>
                  </a:schemeClr>
                </a:solidFill>
              </a:defRPr>
            </a:lvl2pPr>
            <a:lvl3pPr marL="914262" indent="0" algn="ctr">
              <a:buNone/>
              <a:defRPr>
                <a:solidFill>
                  <a:schemeClr val="tx1">
                    <a:tint val="75000"/>
                  </a:schemeClr>
                </a:solidFill>
              </a:defRPr>
            </a:lvl3pPr>
            <a:lvl4pPr marL="1371396" indent="0" algn="ctr">
              <a:buNone/>
              <a:defRPr>
                <a:solidFill>
                  <a:schemeClr val="tx1">
                    <a:tint val="75000"/>
                  </a:schemeClr>
                </a:solidFill>
              </a:defRPr>
            </a:lvl4pPr>
            <a:lvl5pPr marL="1828528" indent="0" algn="ctr">
              <a:buNone/>
              <a:defRPr>
                <a:solidFill>
                  <a:schemeClr val="tx1">
                    <a:tint val="75000"/>
                  </a:schemeClr>
                </a:solidFill>
              </a:defRPr>
            </a:lvl5pPr>
            <a:lvl6pPr marL="2285662" indent="0" algn="ctr">
              <a:buNone/>
              <a:defRPr>
                <a:solidFill>
                  <a:schemeClr val="tx1">
                    <a:tint val="75000"/>
                  </a:schemeClr>
                </a:solidFill>
              </a:defRPr>
            </a:lvl6pPr>
            <a:lvl7pPr marL="2742790"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smtClean="0"/>
              <a:t>Click to edit Master subtitle style</a:t>
            </a:r>
            <a:endParaRPr lang="en-US" dirty="0"/>
          </a:p>
        </p:txBody>
      </p:sp>
      <p:sp>
        <p:nvSpPr>
          <p:cNvPr id="75" name="Text Placeholder 11"/>
          <p:cNvSpPr>
            <a:spLocks noGrp="1"/>
          </p:cNvSpPr>
          <p:nvPr>
            <p:ph type="body" sz="quarter" idx="13"/>
          </p:nvPr>
        </p:nvSpPr>
        <p:spPr>
          <a:xfrm>
            <a:off x="4964452" y="857255"/>
            <a:ext cx="6096000" cy="277000"/>
          </a:xfrm>
          <a:prstGeom prst="rect">
            <a:avLst/>
          </a:prstGeom>
        </p:spPr>
        <p:txBody>
          <a:bodyPr>
            <a:noAutofit/>
          </a:bodyPr>
          <a:lstStyle>
            <a:lvl1pPr marL="0" indent="0" algn="ctr">
              <a:lnSpc>
                <a:spcPct val="100000"/>
              </a:lnSpc>
              <a:spcBef>
                <a:spcPts val="0"/>
              </a:spcBef>
              <a:buNone/>
              <a:defRPr sz="1801">
                <a:solidFill>
                  <a:schemeClr val="bg1">
                    <a:lumMod val="50000"/>
                  </a:schemeClr>
                </a:solidFill>
                <a:latin typeface="+mn-lt"/>
              </a:defRPr>
            </a:lvl1pPr>
            <a:lvl2pPr>
              <a:defRPr sz="1401"/>
            </a:lvl2pPr>
            <a:lvl3pPr>
              <a:defRPr sz="1401"/>
            </a:lvl3pPr>
            <a:lvl4pPr>
              <a:defRPr sz="1401"/>
            </a:lvl4pPr>
            <a:lvl5pPr>
              <a:defRPr sz="1401"/>
            </a:lvl5pPr>
          </a:lstStyle>
          <a:p>
            <a:pPr lvl="0"/>
            <a:r>
              <a:rPr lang="en-US" smtClean="0"/>
              <a:t>Click to edit Master text styles</a:t>
            </a:r>
          </a:p>
        </p:txBody>
      </p:sp>
      <p:sp>
        <p:nvSpPr>
          <p:cNvPr id="76" name="Date Placeholder 3"/>
          <p:cNvSpPr>
            <a:spLocks noGrp="1"/>
          </p:cNvSpPr>
          <p:nvPr>
            <p:ph type="dt" sz="half" idx="2"/>
          </p:nvPr>
        </p:nvSpPr>
        <p:spPr>
          <a:xfrm>
            <a:off x="6564653" y="5257461"/>
            <a:ext cx="2895600" cy="277000"/>
          </a:xfrm>
          <a:prstGeom prst="rect">
            <a:avLst/>
          </a:prstGeom>
        </p:spPr>
        <p:txBody>
          <a:bodyPr vert="horz" lIns="91440" tIns="45720" rIns="91440" bIns="45720" rtlCol="0" anchor="ctr">
            <a:noAutofit/>
          </a:bodyPr>
          <a:lstStyle>
            <a:lvl1pPr marL="0" indent="0" algn="ctr">
              <a:lnSpc>
                <a:spcPct val="100000"/>
              </a:lnSpc>
              <a:spcBef>
                <a:spcPts val="0"/>
              </a:spcBef>
              <a:defRPr sz="1401">
                <a:solidFill>
                  <a:schemeClr val="bg1">
                    <a:lumMod val="50000"/>
                  </a:schemeClr>
                </a:solidFill>
                <a:latin typeface="+mn-lt"/>
              </a:defRPr>
            </a:lvl1pPr>
          </a:lstStyle>
          <a:p>
            <a:fld id="{EE43258E-B84F-43BF-88EB-FBEA0EE45A76}" type="datetime4">
              <a:rPr lang="en-US" smtClean="0"/>
              <a:pPr/>
              <a:t>October 11, 2023</a:t>
            </a:fld>
            <a:endParaRPr lang="en-US" dirty="0"/>
          </a:p>
        </p:txBody>
      </p:sp>
      <p:sp>
        <p:nvSpPr>
          <p:cNvPr id="77" name="Footer Placeholder 4"/>
          <p:cNvSpPr>
            <a:spLocks noGrp="1"/>
          </p:cNvSpPr>
          <p:nvPr>
            <p:ph type="ftr" sz="quarter" idx="3"/>
          </p:nvPr>
        </p:nvSpPr>
        <p:spPr>
          <a:xfrm>
            <a:off x="6564653" y="5886466"/>
            <a:ext cx="2895600" cy="277000"/>
          </a:xfrm>
          <a:prstGeom prst="rect">
            <a:avLst/>
          </a:prstGeom>
        </p:spPr>
        <p:txBody>
          <a:bodyPr vert="horz" lIns="91440" tIns="45720" rIns="91440" bIns="45720" rtlCol="0" anchor="ctr">
            <a:noAutofit/>
          </a:bodyPr>
          <a:lstStyle>
            <a:lvl1pPr marL="0" indent="0" algn="ctr">
              <a:lnSpc>
                <a:spcPct val="100000"/>
              </a:lnSpc>
              <a:spcBef>
                <a:spcPts val="0"/>
              </a:spcBef>
              <a:defRPr lang="en-US" sz="1401" smtClean="0">
                <a:solidFill>
                  <a:schemeClr val="bg1">
                    <a:lumMod val="50000"/>
                  </a:schemeClr>
                </a:solidFill>
                <a:latin typeface="+mn-lt"/>
              </a:defRPr>
            </a:lvl1pPr>
          </a:lstStyle>
          <a:p>
            <a:r>
              <a:rPr lang="en-US" smtClean="0"/>
              <a:t>Presenter’s Name And Title</a:t>
            </a:r>
            <a:endParaRPr lang="en-US" dirty="0"/>
          </a:p>
        </p:txBody>
      </p:sp>
      <p:sp>
        <p:nvSpPr>
          <p:cNvPr id="78" name="Text Placeholder 11"/>
          <p:cNvSpPr>
            <a:spLocks noGrp="1"/>
          </p:cNvSpPr>
          <p:nvPr>
            <p:ph type="body" sz="quarter" idx="16"/>
          </p:nvPr>
        </p:nvSpPr>
        <p:spPr>
          <a:xfrm>
            <a:off x="4964452" y="1171575"/>
            <a:ext cx="6096000" cy="428624"/>
          </a:xfrm>
          <a:prstGeom prst="rect">
            <a:avLst/>
          </a:prstGeom>
        </p:spPr>
        <p:txBody>
          <a:bodyPr>
            <a:noAutofit/>
          </a:bodyPr>
          <a:lstStyle>
            <a:lvl1pPr marL="0" indent="0" algn="ctr">
              <a:lnSpc>
                <a:spcPct val="100000"/>
              </a:lnSpc>
              <a:spcBef>
                <a:spcPts val="0"/>
              </a:spcBef>
              <a:buNone/>
              <a:defRPr sz="2400">
                <a:solidFill>
                  <a:schemeClr val="bg1">
                    <a:lumMod val="50000"/>
                  </a:schemeClr>
                </a:solidFill>
                <a:latin typeface="+mn-lt"/>
              </a:defRPr>
            </a:lvl1pPr>
            <a:lvl2pPr>
              <a:defRPr sz="1401"/>
            </a:lvl2pPr>
            <a:lvl3pPr>
              <a:defRPr sz="1401"/>
            </a:lvl3pPr>
            <a:lvl4pPr>
              <a:defRPr sz="1401"/>
            </a:lvl4pPr>
            <a:lvl5pPr>
              <a:defRPr sz="1401"/>
            </a:lvl5pPr>
          </a:lstStyle>
          <a:p>
            <a:pPr lvl="0"/>
            <a:r>
              <a:rPr lang="en-US" smtClean="0"/>
              <a:t>Click to edit Master text styles</a:t>
            </a:r>
          </a:p>
        </p:txBody>
      </p:sp>
      <p:sp>
        <p:nvSpPr>
          <p:cNvPr id="79" name="Text Placeholder 11"/>
          <p:cNvSpPr>
            <a:spLocks noGrp="1"/>
          </p:cNvSpPr>
          <p:nvPr>
            <p:ph type="body" sz="quarter" idx="14"/>
          </p:nvPr>
        </p:nvSpPr>
        <p:spPr>
          <a:xfrm>
            <a:off x="4964452" y="4038605"/>
            <a:ext cx="6096000" cy="277000"/>
          </a:xfrm>
          <a:prstGeom prst="rect">
            <a:avLst/>
          </a:prstGeom>
        </p:spPr>
        <p:txBody>
          <a:bodyPr>
            <a:noAutofit/>
          </a:bodyPr>
          <a:lstStyle>
            <a:lvl1pPr marL="0" indent="0" algn="ctr">
              <a:lnSpc>
                <a:spcPct val="100000"/>
              </a:lnSpc>
              <a:spcBef>
                <a:spcPts val="0"/>
              </a:spcBef>
              <a:buNone/>
              <a:defRPr sz="1401">
                <a:solidFill>
                  <a:schemeClr val="bg1">
                    <a:lumMod val="50000"/>
                  </a:schemeClr>
                </a:solidFill>
                <a:latin typeface="+mn-lt"/>
              </a:defRPr>
            </a:lvl1pPr>
            <a:lvl2pPr>
              <a:defRPr sz="1401"/>
            </a:lvl2pPr>
            <a:lvl3pPr>
              <a:defRPr sz="1401"/>
            </a:lvl3pPr>
            <a:lvl4pPr>
              <a:defRPr sz="1401"/>
            </a:lvl4pPr>
            <a:lvl5pPr>
              <a:defRPr sz="1401"/>
            </a:lvl5pPr>
          </a:lstStyle>
          <a:p>
            <a:pPr lvl="0"/>
            <a:r>
              <a:rPr lang="en-US" smtClean="0"/>
              <a:t>Click to edit Master text styles</a:t>
            </a:r>
          </a:p>
        </p:txBody>
      </p:sp>
      <p:sp>
        <p:nvSpPr>
          <p:cNvPr id="2" name="Rectangle 1"/>
          <p:cNvSpPr/>
          <p:nvPr/>
        </p:nvSpPr>
        <p:spPr>
          <a:xfrm>
            <a:off x="3780002" y="-1"/>
            <a:ext cx="102315" cy="685800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0" name="Text Placeholder 11"/>
          <p:cNvSpPr>
            <a:spLocks noGrp="1"/>
          </p:cNvSpPr>
          <p:nvPr>
            <p:ph type="body" sz="quarter" idx="17"/>
          </p:nvPr>
        </p:nvSpPr>
        <p:spPr>
          <a:xfrm>
            <a:off x="4964452" y="1838830"/>
            <a:ext cx="6096000" cy="277000"/>
          </a:xfrm>
          <a:prstGeom prst="rect">
            <a:avLst/>
          </a:prstGeom>
        </p:spPr>
        <p:txBody>
          <a:bodyPr>
            <a:noAutofit/>
          </a:bodyPr>
          <a:lstStyle>
            <a:lvl1pPr marL="0" indent="0" algn="ctr">
              <a:lnSpc>
                <a:spcPct val="100000"/>
              </a:lnSpc>
              <a:spcBef>
                <a:spcPts val="0"/>
              </a:spcBef>
              <a:buNone/>
              <a:defRPr sz="1200">
                <a:solidFill>
                  <a:schemeClr val="bg1">
                    <a:lumMod val="50000"/>
                  </a:schemeClr>
                </a:solidFill>
                <a:latin typeface="+mn-lt"/>
              </a:defRPr>
            </a:lvl1pPr>
            <a:lvl2pPr>
              <a:defRPr sz="1401"/>
            </a:lvl2pPr>
            <a:lvl3pPr>
              <a:defRPr sz="1401"/>
            </a:lvl3pPr>
            <a:lvl4pPr>
              <a:defRPr sz="1401"/>
            </a:lvl4pPr>
            <a:lvl5pPr>
              <a:defRPr sz="1401"/>
            </a:lvl5pPr>
          </a:lstStyle>
          <a:p>
            <a:pPr lvl="0"/>
            <a:r>
              <a:rPr lang="en-US" smtClean="0"/>
              <a:t>Click to edit Master text styles</a:t>
            </a:r>
          </a:p>
        </p:txBody>
      </p:sp>
      <p:cxnSp>
        <p:nvCxnSpPr>
          <p:cNvPr id="5" name="Straight Connector 4"/>
          <p:cNvCxnSpPr/>
          <p:nvPr/>
        </p:nvCxnSpPr>
        <p:spPr>
          <a:xfrm>
            <a:off x="5902927" y="1676399"/>
            <a:ext cx="4219073"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902927" y="5800724"/>
            <a:ext cx="4219073"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6" name="Btm Accent 1 BG"/>
          <p:cNvGrpSpPr/>
          <p:nvPr/>
        </p:nvGrpSpPr>
        <p:grpSpPr>
          <a:xfrm>
            <a:off x="3909722" y="4877497"/>
            <a:ext cx="2012561" cy="1980516"/>
            <a:chOff x="2" y="4877497"/>
            <a:chExt cx="2012561" cy="1980516"/>
          </a:xfrm>
        </p:grpSpPr>
        <p:sp>
          <p:nvSpPr>
            <p:cNvPr id="67"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81" name="Top Dark BG"/>
          <p:cNvGrpSpPr>
            <a:grpSpLocks noChangeAspect="1"/>
          </p:cNvGrpSpPr>
          <p:nvPr/>
        </p:nvGrpSpPr>
        <p:grpSpPr>
          <a:xfrm>
            <a:off x="10179442" y="0"/>
            <a:ext cx="2012561" cy="1980516"/>
            <a:chOff x="8577263" y="84138"/>
            <a:chExt cx="3090862" cy="3041649"/>
          </a:xfrm>
        </p:grpSpPr>
        <p:sp>
          <p:nvSpPr>
            <p:cNvPr id="83"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7"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8"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28" name="Rectangle 27"/>
          <p:cNvSpPr/>
          <p:nvPr/>
        </p:nvSpPr>
        <p:spPr>
          <a:xfrm>
            <a:off x="3780002" y="-1"/>
            <a:ext cx="102315" cy="685800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cxnSp>
        <p:nvCxnSpPr>
          <p:cNvPr id="29" name="Straight Connector 28"/>
          <p:cNvCxnSpPr/>
          <p:nvPr/>
        </p:nvCxnSpPr>
        <p:spPr>
          <a:xfrm>
            <a:off x="5902925" y="1676399"/>
            <a:ext cx="4219073"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2925" y="5800724"/>
            <a:ext cx="4219073"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userDrawn="1"/>
        </p:nvSpPr>
        <p:spPr>
          <a:xfrm>
            <a:off x="3780002" y="-1"/>
            <a:ext cx="102315" cy="685800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cxnSp>
        <p:nvCxnSpPr>
          <p:cNvPr id="32" name="Straight Connector 31"/>
          <p:cNvCxnSpPr/>
          <p:nvPr userDrawn="1"/>
        </p:nvCxnSpPr>
        <p:spPr>
          <a:xfrm>
            <a:off x="5902925" y="1676399"/>
            <a:ext cx="4219073"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5902925" y="5800724"/>
            <a:ext cx="4219073"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222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4">
          <p15:clr>
            <a:srgbClr val="FBAE40"/>
          </p15:clr>
        </p15:guide>
        <p15:guide id="2" orient="horz" pos="436">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Right Pics Certificates">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7"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83" name="Top Dark BG"/>
          <p:cNvGrpSpPr>
            <a:grpSpLocks noChangeAspect="1"/>
          </p:cNvGrpSpPr>
          <p:nvPr/>
        </p:nvGrpSpPr>
        <p:grpSpPr>
          <a:xfrm>
            <a:off x="6221270" y="0"/>
            <a:ext cx="2012561" cy="1980516"/>
            <a:chOff x="8577263" y="84138"/>
            <a:chExt cx="3090862" cy="3041649"/>
          </a:xfrm>
        </p:grpSpPr>
        <p:sp>
          <p:nvSpPr>
            <p:cNvPr id="84"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7"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8"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9"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5" name="Picture Placeholder 2"/>
          <p:cNvSpPr>
            <a:spLocks noGrp="1"/>
          </p:cNvSpPr>
          <p:nvPr>
            <p:ph type="pic" sz="quarter" idx="11"/>
          </p:nvPr>
        </p:nvSpPr>
        <p:spPr>
          <a:xfrm>
            <a:off x="8412000" y="7"/>
            <a:ext cx="3780000" cy="68579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61" name="Rectangle 60"/>
          <p:cNvSpPr/>
          <p:nvPr/>
        </p:nvSpPr>
        <p:spPr>
          <a:xfrm>
            <a:off x="8311829" y="-1"/>
            <a:ext cx="102315" cy="685800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1" name="Title 1"/>
          <p:cNvSpPr>
            <a:spLocks noGrp="1"/>
          </p:cNvSpPr>
          <p:nvPr>
            <p:ph type="ctrTitle"/>
          </p:nvPr>
        </p:nvSpPr>
        <p:spPr>
          <a:xfrm>
            <a:off x="1131548" y="4724061"/>
            <a:ext cx="6096000" cy="461665"/>
          </a:xfrm>
          <a:prstGeom prst="rect">
            <a:avLst/>
          </a:prstGeom>
        </p:spPr>
        <p:txBody>
          <a:bodyPr wrap="square" lIns="91440" tIns="45720" rIns="91440" bIns="45720" anchor="t" anchorCtr="0">
            <a:noAutofit/>
          </a:bodyPr>
          <a:lstStyle>
            <a:lvl1pPr marL="0" indent="0" algn="ctr">
              <a:lnSpc>
                <a:spcPct val="100000"/>
              </a:lnSpc>
              <a:spcBef>
                <a:spcPts val="0"/>
              </a:spcBef>
              <a:defRPr sz="2400" i="0">
                <a:solidFill>
                  <a:schemeClr val="bg1">
                    <a:lumMod val="50000"/>
                  </a:schemeClr>
                </a:solidFill>
                <a:latin typeface="+mn-lt"/>
              </a:defRPr>
            </a:lvl1pPr>
          </a:lstStyle>
          <a:p>
            <a:r>
              <a:rPr lang="en-US" smtClean="0"/>
              <a:t>Click to edit Master title style</a:t>
            </a:r>
            <a:endParaRPr lang="en-US" dirty="0"/>
          </a:p>
        </p:txBody>
      </p:sp>
      <p:sp>
        <p:nvSpPr>
          <p:cNvPr id="72" name="Subtitle 2"/>
          <p:cNvSpPr>
            <a:spLocks noGrp="1"/>
          </p:cNvSpPr>
          <p:nvPr>
            <p:ph type="subTitle" idx="1"/>
          </p:nvPr>
        </p:nvSpPr>
        <p:spPr>
          <a:xfrm>
            <a:off x="1131548" y="2895603"/>
            <a:ext cx="6096000" cy="1076326"/>
          </a:xfrm>
          <a:prstGeom prst="rect">
            <a:avLst/>
          </a:prstGeom>
        </p:spPr>
        <p:txBody>
          <a:bodyPr wrap="square" lIns="91440" tIns="45720" rIns="91440" bIns="45720" anchor="b" anchorCtr="1">
            <a:noAutofit/>
          </a:bodyPr>
          <a:lstStyle>
            <a:lvl1pPr marL="0" indent="0" algn="ctr">
              <a:lnSpc>
                <a:spcPct val="100000"/>
              </a:lnSpc>
              <a:spcBef>
                <a:spcPts val="0"/>
              </a:spcBef>
              <a:buNone/>
              <a:defRPr sz="4400">
                <a:solidFill>
                  <a:schemeClr val="accent5">
                    <a:lumMod val="75000"/>
                  </a:schemeClr>
                </a:solidFill>
                <a:latin typeface="+mj-lt"/>
              </a:defRPr>
            </a:lvl1pPr>
            <a:lvl2pPr marL="457131" indent="0" algn="ctr">
              <a:buNone/>
              <a:defRPr>
                <a:solidFill>
                  <a:schemeClr val="tx1">
                    <a:tint val="75000"/>
                  </a:schemeClr>
                </a:solidFill>
              </a:defRPr>
            </a:lvl2pPr>
            <a:lvl3pPr marL="914262" indent="0" algn="ctr">
              <a:buNone/>
              <a:defRPr>
                <a:solidFill>
                  <a:schemeClr val="tx1">
                    <a:tint val="75000"/>
                  </a:schemeClr>
                </a:solidFill>
              </a:defRPr>
            </a:lvl3pPr>
            <a:lvl4pPr marL="1371396" indent="0" algn="ctr">
              <a:buNone/>
              <a:defRPr>
                <a:solidFill>
                  <a:schemeClr val="tx1">
                    <a:tint val="75000"/>
                  </a:schemeClr>
                </a:solidFill>
              </a:defRPr>
            </a:lvl4pPr>
            <a:lvl5pPr marL="1828528" indent="0" algn="ctr">
              <a:buNone/>
              <a:defRPr>
                <a:solidFill>
                  <a:schemeClr val="tx1">
                    <a:tint val="75000"/>
                  </a:schemeClr>
                </a:solidFill>
              </a:defRPr>
            </a:lvl5pPr>
            <a:lvl6pPr marL="2285662" indent="0" algn="ctr">
              <a:buNone/>
              <a:defRPr>
                <a:solidFill>
                  <a:schemeClr val="tx1">
                    <a:tint val="75000"/>
                  </a:schemeClr>
                </a:solidFill>
              </a:defRPr>
            </a:lvl6pPr>
            <a:lvl7pPr marL="2742790"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smtClean="0"/>
              <a:t>Click to edit Master subtitle style</a:t>
            </a:r>
            <a:endParaRPr lang="en-US" dirty="0"/>
          </a:p>
        </p:txBody>
      </p:sp>
      <p:sp>
        <p:nvSpPr>
          <p:cNvPr id="73" name="Text Placeholder 11"/>
          <p:cNvSpPr>
            <a:spLocks noGrp="1"/>
          </p:cNvSpPr>
          <p:nvPr>
            <p:ph type="body" sz="quarter" idx="13"/>
          </p:nvPr>
        </p:nvSpPr>
        <p:spPr>
          <a:xfrm>
            <a:off x="1131548" y="857255"/>
            <a:ext cx="6096000" cy="277000"/>
          </a:xfrm>
          <a:prstGeom prst="rect">
            <a:avLst/>
          </a:prstGeom>
        </p:spPr>
        <p:txBody>
          <a:bodyPr>
            <a:noAutofit/>
          </a:bodyPr>
          <a:lstStyle>
            <a:lvl1pPr marL="0" indent="0" algn="ctr">
              <a:lnSpc>
                <a:spcPct val="100000"/>
              </a:lnSpc>
              <a:spcBef>
                <a:spcPts val="0"/>
              </a:spcBef>
              <a:buNone/>
              <a:defRPr sz="1801">
                <a:solidFill>
                  <a:schemeClr val="bg1">
                    <a:lumMod val="50000"/>
                  </a:schemeClr>
                </a:solidFill>
                <a:latin typeface="+mn-lt"/>
              </a:defRPr>
            </a:lvl1pPr>
            <a:lvl2pPr>
              <a:defRPr sz="1401"/>
            </a:lvl2pPr>
            <a:lvl3pPr>
              <a:defRPr sz="1401"/>
            </a:lvl3pPr>
            <a:lvl4pPr>
              <a:defRPr sz="1401"/>
            </a:lvl4pPr>
            <a:lvl5pPr>
              <a:defRPr sz="1401"/>
            </a:lvl5pPr>
          </a:lstStyle>
          <a:p>
            <a:pPr lvl="0"/>
            <a:r>
              <a:rPr lang="en-US" smtClean="0"/>
              <a:t>Click to edit Master text styles</a:t>
            </a:r>
          </a:p>
        </p:txBody>
      </p:sp>
      <p:sp>
        <p:nvSpPr>
          <p:cNvPr id="74" name="Date Placeholder 3"/>
          <p:cNvSpPr>
            <a:spLocks noGrp="1"/>
          </p:cNvSpPr>
          <p:nvPr>
            <p:ph type="dt" sz="half" idx="2"/>
          </p:nvPr>
        </p:nvSpPr>
        <p:spPr>
          <a:xfrm>
            <a:off x="2731748" y="5257461"/>
            <a:ext cx="2895600" cy="277000"/>
          </a:xfrm>
          <a:prstGeom prst="rect">
            <a:avLst/>
          </a:prstGeom>
        </p:spPr>
        <p:txBody>
          <a:bodyPr vert="horz" lIns="91440" tIns="45720" rIns="91440" bIns="45720" rtlCol="0" anchor="ctr">
            <a:noAutofit/>
          </a:bodyPr>
          <a:lstStyle>
            <a:lvl1pPr marL="0" indent="0" algn="ctr">
              <a:lnSpc>
                <a:spcPct val="100000"/>
              </a:lnSpc>
              <a:spcBef>
                <a:spcPts val="0"/>
              </a:spcBef>
              <a:defRPr sz="1401">
                <a:solidFill>
                  <a:schemeClr val="bg1">
                    <a:lumMod val="50000"/>
                  </a:schemeClr>
                </a:solidFill>
                <a:latin typeface="+mn-lt"/>
              </a:defRPr>
            </a:lvl1pPr>
          </a:lstStyle>
          <a:p>
            <a:fld id="{EE43258E-B84F-43BF-88EB-FBEA0EE45A76}" type="datetime4">
              <a:rPr lang="en-US" smtClean="0"/>
              <a:pPr/>
              <a:t>October 11, 2023</a:t>
            </a:fld>
            <a:endParaRPr lang="en-US" dirty="0"/>
          </a:p>
        </p:txBody>
      </p:sp>
      <p:sp>
        <p:nvSpPr>
          <p:cNvPr id="75" name="Footer Placeholder 4"/>
          <p:cNvSpPr>
            <a:spLocks noGrp="1"/>
          </p:cNvSpPr>
          <p:nvPr>
            <p:ph type="ftr" sz="quarter" idx="3"/>
          </p:nvPr>
        </p:nvSpPr>
        <p:spPr>
          <a:xfrm>
            <a:off x="2731748" y="5886466"/>
            <a:ext cx="2895600" cy="277000"/>
          </a:xfrm>
          <a:prstGeom prst="rect">
            <a:avLst/>
          </a:prstGeom>
        </p:spPr>
        <p:txBody>
          <a:bodyPr vert="horz" lIns="91440" tIns="45720" rIns="91440" bIns="45720" rtlCol="0" anchor="ctr">
            <a:noAutofit/>
          </a:bodyPr>
          <a:lstStyle>
            <a:lvl1pPr marL="0" indent="0" algn="ctr">
              <a:lnSpc>
                <a:spcPct val="100000"/>
              </a:lnSpc>
              <a:spcBef>
                <a:spcPts val="0"/>
              </a:spcBef>
              <a:defRPr lang="en-US" sz="1401" smtClean="0">
                <a:solidFill>
                  <a:schemeClr val="bg1">
                    <a:lumMod val="50000"/>
                  </a:schemeClr>
                </a:solidFill>
                <a:latin typeface="+mn-lt"/>
              </a:defRPr>
            </a:lvl1pPr>
          </a:lstStyle>
          <a:p>
            <a:r>
              <a:rPr lang="en-US" smtClean="0"/>
              <a:t>Presenter’s Name And Title</a:t>
            </a:r>
            <a:endParaRPr lang="en-US" dirty="0"/>
          </a:p>
        </p:txBody>
      </p:sp>
      <p:sp>
        <p:nvSpPr>
          <p:cNvPr id="76" name="Text Placeholder 11"/>
          <p:cNvSpPr>
            <a:spLocks noGrp="1"/>
          </p:cNvSpPr>
          <p:nvPr>
            <p:ph type="body" sz="quarter" idx="16"/>
          </p:nvPr>
        </p:nvSpPr>
        <p:spPr>
          <a:xfrm>
            <a:off x="1131548" y="1171575"/>
            <a:ext cx="6096000" cy="428624"/>
          </a:xfrm>
          <a:prstGeom prst="rect">
            <a:avLst/>
          </a:prstGeom>
        </p:spPr>
        <p:txBody>
          <a:bodyPr>
            <a:noAutofit/>
          </a:bodyPr>
          <a:lstStyle>
            <a:lvl1pPr marL="0" indent="0" algn="ctr">
              <a:lnSpc>
                <a:spcPct val="100000"/>
              </a:lnSpc>
              <a:spcBef>
                <a:spcPts val="0"/>
              </a:spcBef>
              <a:buNone/>
              <a:defRPr sz="2400">
                <a:solidFill>
                  <a:schemeClr val="bg1">
                    <a:lumMod val="50000"/>
                  </a:schemeClr>
                </a:solidFill>
                <a:latin typeface="+mn-lt"/>
              </a:defRPr>
            </a:lvl1pPr>
            <a:lvl2pPr>
              <a:defRPr sz="1401"/>
            </a:lvl2pPr>
            <a:lvl3pPr>
              <a:defRPr sz="1401"/>
            </a:lvl3pPr>
            <a:lvl4pPr>
              <a:defRPr sz="1401"/>
            </a:lvl4pPr>
            <a:lvl5pPr>
              <a:defRPr sz="1401"/>
            </a:lvl5pPr>
          </a:lstStyle>
          <a:p>
            <a:pPr lvl="0"/>
            <a:r>
              <a:rPr lang="en-US" smtClean="0"/>
              <a:t>Click to edit Master text styles</a:t>
            </a:r>
          </a:p>
        </p:txBody>
      </p:sp>
      <p:sp>
        <p:nvSpPr>
          <p:cNvPr id="77" name="Text Placeholder 11"/>
          <p:cNvSpPr>
            <a:spLocks noGrp="1"/>
          </p:cNvSpPr>
          <p:nvPr>
            <p:ph type="body" sz="quarter" idx="14"/>
          </p:nvPr>
        </p:nvSpPr>
        <p:spPr>
          <a:xfrm>
            <a:off x="1131548" y="4038605"/>
            <a:ext cx="6096000" cy="277000"/>
          </a:xfrm>
          <a:prstGeom prst="rect">
            <a:avLst/>
          </a:prstGeom>
        </p:spPr>
        <p:txBody>
          <a:bodyPr>
            <a:noAutofit/>
          </a:bodyPr>
          <a:lstStyle>
            <a:lvl1pPr marL="0" indent="0" algn="ctr">
              <a:lnSpc>
                <a:spcPct val="100000"/>
              </a:lnSpc>
              <a:spcBef>
                <a:spcPts val="0"/>
              </a:spcBef>
              <a:buNone/>
              <a:defRPr sz="1401">
                <a:solidFill>
                  <a:schemeClr val="bg1">
                    <a:lumMod val="50000"/>
                  </a:schemeClr>
                </a:solidFill>
                <a:latin typeface="+mn-lt"/>
              </a:defRPr>
            </a:lvl1pPr>
            <a:lvl2pPr>
              <a:defRPr sz="1401"/>
            </a:lvl2pPr>
            <a:lvl3pPr>
              <a:defRPr sz="1401"/>
            </a:lvl3pPr>
            <a:lvl4pPr>
              <a:defRPr sz="1401"/>
            </a:lvl4pPr>
            <a:lvl5pPr>
              <a:defRPr sz="1401"/>
            </a:lvl5pPr>
          </a:lstStyle>
          <a:p>
            <a:pPr lvl="0"/>
            <a:r>
              <a:rPr lang="en-US" smtClean="0"/>
              <a:t>Click to edit Master text styles</a:t>
            </a:r>
          </a:p>
        </p:txBody>
      </p:sp>
      <p:sp>
        <p:nvSpPr>
          <p:cNvPr id="78" name="Text Placeholder 11"/>
          <p:cNvSpPr>
            <a:spLocks noGrp="1"/>
          </p:cNvSpPr>
          <p:nvPr>
            <p:ph type="body" sz="quarter" idx="17"/>
          </p:nvPr>
        </p:nvSpPr>
        <p:spPr>
          <a:xfrm>
            <a:off x="1131548" y="1838830"/>
            <a:ext cx="6096000" cy="277000"/>
          </a:xfrm>
          <a:prstGeom prst="rect">
            <a:avLst/>
          </a:prstGeom>
        </p:spPr>
        <p:txBody>
          <a:bodyPr>
            <a:noAutofit/>
          </a:bodyPr>
          <a:lstStyle>
            <a:lvl1pPr marL="0" indent="0" algn="ctr">
              <a:lnSpc>
                <a:spcPct val="100000"/>
              </a:lnSpc>
              <a:spcBef>
                <a:spcPts val="0"/>
              </a:spcBef>
              <a:buNone/>
              <a:defRPr sz="1200">
                <a:solidFill>
                  <a:schemeClr val="bg1">
                    <a:lumMod val="50000"/>
                  </a:schemeClr>
                </a:solidFill>
                <a:latin typeface="+mn-lt"/>
              </a:defRPr>
            </a:lvl1pPr>
            <a:lvl2pPr>
              <a:defRPr sz="1401"/>
            </a:lvl2pPr>
            <a:lvl3pPr>
              <a:defRPr sz="1401"/>
            </a:lvl3pPr>
            <a:lvl4pPr>
              <a:defRPr sz="1401"/>
            </a:lvl4pPr>
            <a:lvl5pPr>
              <a:defRPr sz="1401"/>
            </a:lvl5pPr>
          </a:lstStyle>
          <a:p>
            <a:pPr lvl="0"/>
            <a:r>
              <a:rPr lang="en-US" smtClean="0"/>
              <a:t>Click to edit Master text styles</a:t>
            </a:r>
          </a:p>
        </p:txBody>
      </p:sp>
      <p:cxnSp>
        <p:nvCxnSpPr>
          <p:cNvPr id="79" name="Straight Connector 78"/>
          <p:cNvCxnSpPr/>
          <p:nvPr/>
        </p:nvCxnSpPr>
        <p:spPr>
          <a:xfrm>
            <a:off x="2070024" y="1676399"/>
            <a:ext cx="4219073"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070024" y="5800724"/>
            <a:ext cx="4219073"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0157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4">
          <p15:clr>
            <a:srgbClr val="FBAE40"/>
          </p15:clr>
        </p15:guide>
        <p15:guide id="2" orient="horz" pos="436">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BG Big Left Pics Loader">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7"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3" name="Top Dark BG"/>
          <p:cNvGrpSpPr>
            <a:grpSpLocks noChangeAspect="1"/>
          </p:cNvGrpSpPr>
          <p:nvPr/>
        </p:nvGrpSpPr>
        <p:grpSpPr>
          <a:xfrm>
            <a:off x="10179442" y="0"/>
            <a:ext cx="2012561" cy="1980516"/>
            <a:chOff x="8577263" y="84138"/>
            <a:chExt cx="3090862" cy="3041649"/>
          </a:xfrm>
        </p:grpSpPr>
        <p:sp>
          <p:nvSpPr>
            <p:cNvPr id="74"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2"/>
          <p:cNvSpPr>
            <a:spLocks noGrp="1"/>
          </p:cNvSpPr>
          <p:nvPr>
            <p:ph type="pic" sz="quarter" idx="13"/>
          </p:nvPr>
        </p:nvSpPr>
        <p:spPr>
          <a:xfrm>
            <a:off x="3" y="7"/>
            <a:ext cx="6091996" cy="68579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dirty="0"/>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2" name="Title 1"/>
          <p:cNvSpPr>
            <a:spLocks noGrp="1"/>
          </p:cNvSpPr>
          <p:nvPr>
            <p:ph type="title"/>
          </p:nvPr>
        </p:nvSpPr>
        <p:spPr>
          <a:xfrm>
            <a:off x="882595" y="2982492"/>
            <a:ext cx="4832407" cy="630936"/>
          </a:xfrm>
        </p:spPr>
        <p:txBody>
          <a:bodyPr anchor="b"/>
          <a:lstStyle>
            <a:lvl1pPr algn="r">
              <a:defRPr/>
            </a:lvl1pPr>
          </a:lstStyle>
          <a:p>
            <a:r>
              <a:rPr lang="en-US" smtClean="0"/>
              <a:t>Click to edit Master title style</a:t>
            </a:r>
            <a:endParaRPr lang="en-US" dirty="0"/>
          </a:p>
        </p:txBody>
      </p:sp>
      <p:sp>
        <p:nvSpPr>
          <p:cNvPr id="6" name="Subtitle 2"/>
          <p:cNvSpPr>
            <a:spLocks noGrp="1"/>
          </p:cNvSpPr>
          <p:nvPr>
            <p:ph type="subTitle" idx="1"/>
          </p:nvPr>
        </p:nvSpPr>
        <p:spPr>
          <a:xfrm>
            <a:off x="886733" y="3567710"/>
            <a:ext cx="4830043" cy="307777"/>
          </a:xfrm>
        </p:spPr>
        <p:txBody>
          <a:bodyPr wrap="square">
            <a:spAutoFit/>
          </a:bodyPr>
          <a:lstStyle>
            <a:lvl1pPr marL="0" indent="0" algn="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47311687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BG Big Right Pics Loader">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9"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5" name="Top Dark BG"/>
          <p:cNvGrpSpPr>
            <a:grpSpLocks noChangeAspect="1"/>
          </p:cNvGrpSpPr>
          <p:nvPr/>
        </p:nvGrpSpPr>
        <p:grpSpPr>
          <a:xfrm>
            <a:off x="10179442" y="0"/>
            <a:ext cx="2012561" cy="1980516"/>
            <a:chOff x="8577263" y="84138"/>
            <a:chExt cx="3090862" cy="3041649"/>
          </a:xfrm>
        </p:grpSpPr>
        <p:sp>
          <p:nvSpPr>
            <p:cNvPr id="76"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2"/>
          <p:cNvSpPr>
            <a:spLocks noGrp="1"/>
          </p:cNvSpPr>
          <p:nvPr>
            <p:ph type="pic" sz="quarter" idx="13"/>
          </p:nvPr>
        </p:nvSpPr>
        <p:spPr>
          <a:xfrm>
            <a:off x="6100007" y="7"/>
            <a:ext cx="6091996" cy="68579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7" name="Title 66"/>
          <p:cNvSpPr>
            <a:spLocks noGrp="1"/>
          </p:cNvSpPr>
          <p:nvPr>
            <p:ph type="title"/>
          </p:nvPr>
        </p:nvSpPr>
        <p:spPr>
          <a:xfrm>
            <a:off x="6492873" y="2984400"/>
            <a:ext cx="4824416" cy="630936"/>
          </a:xfrm>
        </p:spPr>
        <p:txBody>
          <a:bodyPr anchor="b"/>
          <a:lstStyle>
            <a:lvl1pPr algn="l">
              <a:defRPr/>
            </a:lvl1pPr>
          </a:lstStyle>
          <a:p>
            <a:r>
              <a:rPr lang="en-US" smtClean="0"/>
              <a:t>Click to edit Master title style</a:t>
            </a:r>
            <a:endParaRPr lang="en-US" dirty="0"/>
          </a:p>
        </p:txBody>
      </p:sp>
      <p:sp>
        <p:nvSpPr>
          <p:cNvPr id="68" name="Subtitle 2"/>
          <p:cNvSpPr>
            <a:spLocks noGrp="1"/>
          </p:cNvSpPr>
          <p:nvPr>
            <p:ph type="subTitle" idx="1"/>
          </p:nvPr>
        </p:nvSpPr>
        <p:spPr>
          <a:xfrm>
            <a:off x="6492773" y="3567602"/>
            <a:ext cx="4823227" cy="307777"/>
          </a:xfrm>
        </p:spPr>
        <p:txBody>
          <a:bodyPr wrap="square">
            <a:spAutoFit/>
          </a:bodyPr>
          <a:lstStyle>
            <a:lvl1pPr marL="0" indent="0" algn="l">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2741936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1_BG Big Left Pics Loader">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7"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3" name="Top Dark BG"/>
          <p:cNvGrpSpPr>
            <a:grpSpLocks noChangeAspect="1"/>
          </p:cNvGrpSpPr>
          <p:nvPr/>
        </p:nvGrpSpPr>
        <p:grpSpPr>
          <a:xfrm>
            <a:off x="10179442" y="0"/>
            <a:ext cx="2012561" cy="1980516"/>
            <a:chOff x="8577263" y="84138"/>
            <a:chExt cx="3090862" cy="3041649"/>
          </a:xfrm>
        </p:grpSpPr>
        <p:sp>
          <p:nvSpPr>
            <p:cNvPr id="74"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2"/>
          <p:cNvSpPr>
            <a:spLocks noGrp="1"/>
          </p:cNvSpPr>
          <p:nvPr>
            <p:ph type="pic" sz="quarter" idx="13"/>
          </p:nvPr>
        </p:nvSpPr>
        <p:spPr>
          <a:xfrm>
            <a:off x="3" y="7"/>
            <a:ext cx="5735635" cy="68579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dirty="0"/>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23" name="Subtitle 2"/>
          <p:cNvSpPr>
            <a:spLocks noGrp="1"/>
          </p:cNvSpPr>
          <p:nvPr>
            <p:ph type="subTitle" idx="1"/>
          </p:nvPr>
        </p:nvSpPr>
        <p:spPr>
          <a:xfrm>
            <a:off x="876000" y="1188722"/>
            <a:ext cx="10440000" cy="307777"/>
          </a:xfrm>
        </p:spPr>
        <p:txBody>
          <a:bodyPr wrap="square">
            <a:spAutoFit/>
          </a:bodyPr>
          <a:lstStyle>
            <a:lvl1pPr marL="0" indent="0" algn="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7" name="Title 6"/>
          <p:cNvSpPr>
            <a:spLocks noGrp="1"/>
          </p:cNvSpPr>
          <p:nvPr>
            <p:ph type="title"/>
          </p:nvPr>
        </p:nvSpPr>
        <p:spPr/>
        <p:txBody>
          <a:bodyPr/>
          <a:lstStyle>
            <a:lvl1pPr algn="r">
              <a:defRPr/>
            </a:lvl1pPr>
          </a:lstStyle>
          <a:p>
            <a:r>
              <a:rPr lang="en-US" smtClean="0"/>
              <a:t>Click to edit Master title style</a:t>
            </a:r>
            <a:endParaRPr lang="en-US" dirty="0"/>
          </a:p>
        </p:txBody>
      </p:sp>
    </p:spTree>
    <p:extLst>
      <p:ext uri="{BB962C8B-B14F-4D97-AF65-F5344CB8AC3E}">
        <p14:creationId xmlns:p14="http://schemas.microsoft.com/office/powerpoint/2010/main" val="186415672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1_BG Big Right Pics Loader">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9"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5" name="Top Dark BG"/>
          <p:cNvGrpSpPr>
            <a:grpSpLocks noChangeAspect="1"/>
          </p:cNvGrpSpPr>
          <p:nvPr/>
        </p:nvGrpSpPr>
        <p:grpSpPr>
          <a:xfrm>
            <a:off x="10179442" y="0"/>
            <a:ext cx="2012561" cy="1980516"/>
            <a:chOff x="8577263" y="84138"/>
            <a:chExt cx="3090862" cy="3041649"/>
          </a:xfrm>
        </p:grpSpPr>
        <p:sp>
          <p:nvSpPr>
            <p:cNvPr id="76"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2"/>
          <p:cNvSpPr>
            <a:spLocks noGrp="1"/>
          </p:cNvSpPr>
          <p:nvPr>
            <p:ph type="pic" sz="quarter" idx="13"/>
          </p:nvPr>
        </p:nvSpPr>
        <p:spPr>
          <a:xfrm>
            <a:off x="6456363" y="7"/>
            <a:ext cx="5735640" cy="68579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23" name="Subtitle 2"/>
          <p:cNvSpPr>
            <a:spLocks noGrp="1"/>
          </p:cNvSpPr>
          <p:nvPr>
            <p:ph type="subTitle" idx="1"/>
          </p:nvPr>
        </p:nvSpPr>
        <p:spPr>
          <a:xfrm>
            <a:off x="876000" y="1188722"/>
            <a:ext cx="10440000" cy="307777"/>
          </a:xfrm>
        </p:spPr>
        <p:txBody>
          <a:bodyPr wrap="square">
            <a:spAutoFit/>
          </a:bodyPr>
          <a:lstStyle>
            <a:lvl1pPr marL="0" indent="0" algn="l">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36581873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10/11/2023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BG Right Pics Loader">
    <p:spTree>
      <p:nvGrpSpPr>
        <p:cNvPr id="1" name=""/>
        <p:cNvGrpSpPr/>
        <p:nvPr/>
      </p:nvGrpSpPr>
      <p:grpSpPr>
        <a:xfrm>
          <a:off x="0" y="0"/>
          <a:ext cx="0" cy="0"/>
          <a:chOff x="0" y="0"/>
          <a:chExt cx="0" cy="0"/>
        </a:xfrm>
      </p:grpSpPr>
      <p:grpSp>
        <p:nvGrpSpPr>
          <p:cNvPr id="68" name="Btm Accent 1 BG"/>
          <p:cNvGrpSpPr/>
          <p:nvPr/>
        </p:nvGrpSpPr>
        <p:grpSpPr>
          <a:xfrm>
            <a:off x="5" y="4877497"/>
            <a:ext cx="2012561" cy="1980516"/>
            <a:chOff x="2" y="4877497"/>
            <a:chExt cx="2012561" cy="1980516"/>
          </a:xfrm>
        </p:grpSpPr>
        <p:sp>
          <p:nvSpPr>
            <p:cNvPr id="72"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8" name="Top Dark BG"/>
          <p:cNvGrpSpPr>
            <a:grpSpLocks noChangeAspect="1"/>
          </p:cNvGrpSpPr>
          <p:nvPr/>
        </p:nvGrpSpPr>
        <p:grpSpPr>
          <a:xfrm>
            <a:off x="10179442" y="0"/>
            <a:ext cx="2012561" cy="1980516"/>
            <a:chOff x="8577263" y="84138"/>
            <a:chExt cx="3090862" cy="3041649"/>
          </a:xfrm>
        </p:grpSpPr>
        <p:sp>
          <p:nvSpPr>
            <p:cNvPr id="79"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2"/>
          <p:cNvSpPr>
            <a:spLocks noGrp="1"/>
          </p:cNvSpPr>
          <p:nvPr>
            <p:ph type="pic" sz="quarter" idx="13"/>
          </p:nvPr>
        </p:nvSpPr>
        <p:spPr>
          <a:xfrm>
            <a:off x="8401059" y="7"/>
            <a:ext cx="3790951" cy="68579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66" name="Picture Placeholder 2"/>
          <p:cNvSpPr>
            <a:spLocks noGrp="1"/>
          </p:cNvSpPr>
          <p:nvPr>
            <p:ph type="pic" sz="quarter" idx="14"/>
          </p:nvPr>
        </p:nvSpPr>
        <p:spPr>
          <a:xfrm>
            <a:off x="13" y="7"/>
            <a:ext cx="3790951" cy="68579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dirty="0"/>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1"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9392488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7" name="Picture 3"/>
          <p:cNvSpPr>
            <a:spLocks noGrp="1"/>
          </p:cNvSpPr>
          <p:nvPr>
            <p:ph type="pic" sz="quarter" idx="17"/>
          </p:nvPr>
        </p:nvSpPr>
        <p:spPr>
          <a:xfrm>
            <a:off x="1752093" y="1941551"/>
            <a:ext cx="1081087" cy="1081087"/>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8" name="Picture 3"/>
          <p:cNvSpPr>
            <a:spLocks noGrp="1"/>
          </p:cNvSpPr>
          <p:nvPr>
            <p:ph type="pic" sz="quarter" idx="18"/>
          </p:nvPr>
        </p:nvSpPr>
        <p:spPr>
          <a:xfrm>
            <a:off x="9355254" y="1941551"/>
            <a:ext cx="1081087" cy="1081087"/>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9" name="Picture 3"/>
          <p:cNvSpPr>
            <a:spLocks noGrp="1"/>
          </p:cNvSpPr>
          <p:nvPr>
            <p:ph type="pic" sz="quarter" idx="19"/>
          </p:nvPr>
        </p:nvSpPr>
        <p:spPr>
          <a:xfrm>
            <a:off x="4286481" y="1941551"/>
            <a:ext cx="1081087" cy="1081087"/>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10" name="Picture 3"/>
          <p:cNvSpPr>
            <a:spLocks noGrp="1"/>
          </p:cNvSpPr>
          <p:nvPr>
            <p:ph type="pic" sz="quarter" idx="20"/>
          </p:nvPr>
        </p:nvSpPr>
        <p:spPr>
          <a:xfrm>
            <a:off x="6820866" y="1941551"/>
            <a:ext cx="1081087" cy="1081087"/>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11" name="TextBox 10"/>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13"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25142750"/>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Personal Experi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5" name="TextBox 14"/>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16" name="Picture Placeholder 76"/>
          <p:cNvSpPr>
            <a:spLocks noGrp="1"/>
          </p:cNvSpPr>
          <p:nvPr>
            <p:ph type="pic" sz="quarter" idx="12"/>
          </p:nvPr>
        </p:nvSpPr>
        <p:spPr>
          <a:xfrm>
            <a:off x="1355808" y="1961166"/>
            <a:ext cx="889901" cy="889898"/>
          </a:xfrm>
          <a:custGeom>
            <a:avLst/>
            <a:gdLst>
              <a:gd name="connsiteX0" fmla="*/ 444951 w 889901"/>
              <a:gd name="connsiteY0" fmla="*/ 0 h 889898"/>
              <a:gd name="connsiteX1" fmla="*/ 889901 w 889901"/>
              <a:gd name="connsiteY1" fmla="*/ 444949 h 889898"/>
              <a:gd name="connsiteX2" fmla="*/ 444951 w 889901"/>
              <a:gd name="connsiteY2" fmla="*/ 889898 h 889898"/>
              <a:gd name="connsiteX3" fmla="*/ 0 w 889901"/>
              <a:gd name="connsiteY3" fmla="*/ 444949 h 889898"/>
            </a:gdLst>
            <a:ahLst/>
            <a:cxnLst>
              <a:cxn ang="0">
                <a:pos x="connsiteX0" y="connsiteY0"/>
              </a:cxn>
              <a:cxn ang="0">
                <a:pos x="connsiteX1" y="connsiteY1"/>
              </a:cxn>
              <a:cxn ang="0">
                <a:pos x="connsiteX2" y="connsiteY2"/>
              </a:cxn>
              <a:cxn ang="0">
                <a:pos x="connsiteX3" y="connsiteY3"/>
              </a:cxn>
            </a:cxnLst>
            <a:rect l="l" t="t" r="r" b="b"/>
            <a:pathLst>
              <a:path w="889901" h="889898">
                <a:moveTo>
                  <a:pt x="444951" y="0"/>
                </a:moveTo>
                <a:lnTo>
                  <a:pt x="889901" y="444949"/>
                </a:lnTo>
                <a:lnTo>
                  <a:pt x="444951" y="889898"/>
                </a:lnTo>
                <a:lnTo>
                  <a:pt x="0" y="444949"/>
                </a:lnTo>
                <a:close/>
              </a:path>
            </a:pathLst>
          </a:custGeom>
          <a:ln w="38100">
            <a:solidFill>
              <a:schemeClr val="accent1"/>
            </a:solidFill>
          </a:ln>
        </p:spPr>
        <p:txBody>
          <a:bodyPr wrap="square" anchor="ctr">
            <a:noAutofit/>
          </a:bodyPr>
          <a:lstStyle>
            <a:lvl1pPr marL="0" indent="0" algn="ctr">
              <a:buNone/>
              <a:defRPr sz="1400">
                <a:solidFill>
                  <a:schemeClr val="bg1">
                    <a:lumMod val="75000"/>
                  </a:schemeClr>
                </a:solidFill>
              </a:defRPr>
            </a:lvl1pPr>
          </a:lstStyle>
          <a:p>
            <a:r>
              <a:rPr lang="en-US" smtClean="0"/>
              <a:t>Click icon to add picture</a:t>
            </a:r>
            <a:endParaRPr lang="en-US" dirty="0"/>
          </a:p>
        </p:txBody>
      </p:sp>
      <p:sp>
        <p:nvSpPr>
          <p:cNvPr id="17" name="Picture Placeholder 77"/>
          <p:cNvSpPr>
            <a:spLocks noGrp="1"/>
          </p:cNvSpPr>
          <p:nvPr>
            <p:ph type="pic" sz="quarter" idx="13"/>
          </p:nvPr>
        </p:nvSpPr>
        <p:spPr>
          <a:xfrm>
            <a:off x="3079500" y="1961166"/>
            <a:ext cx="889901" cy="889898"/>
          </a:xfrm>
          <a:custGeom>
            <a:avLst/>
            <a:gdLst>
              <a:gd name="connsiteX0" fmla="*/ 444951 w 889901"/>
              <a:gd name="connsiteY0" fmla="*/ 0 h 889898"/>
              <a:gd name="connsiteX1" fmla="*/ 889901 w 889901"/>
              <a:gd name="connsiteY1" fmla="*/ 444949 h 889898"/>
              <a:gd name="connsiteX2" fmla="*/ 444951 w 889901"/>
              <a:gd name="connsiteY2" fmla="*/ 889898 h 889898"/>
              <a:gd name="connsiteX3" fmla="*/ 0 w 889901"/>
              <a:gd name="connsiteY3" fmla="*/ 444949 h 889898"/>
            </a:gdLst>
            <a:ahLst/>
            <a:cxnLst>
              <a:cxn ang="0">
                <a:pos x="connsiteX0" y="connsiteY0"/>
              </a:cxn>
              <a:cxn ang="0">
                <a:pos x="connsiteX1" y="connsiteY1"/>
              </a:cxn>
              <a:cxn ang="0">
                <a:pos x="connsiteX2" y="connsiteY2"/>
              </a:cxn>
              <a:cxn ang="0">
                <a:pos x="connsiteX3" y="connsiteY3"/>
              </a:cxn>
            </a:cxnLst>
            <a:rect l="l" t="t" r="r" b="b"/>
            <a:pathLst>
              <a:path w="889901" h="889898">
                <a:moveTo>
                  <a:pt x="444951" y="0"/>
                </a:moveTo>
                <a:lnTo>
                  <a:pt x="889901" y="444949"/>
                </a:lnTo>
                <a:lnTo>
                  <a:pt x="444951" y="889898"/>
                </a:lnTo>
                <a:lnTo>
                  <a:pt x="0" y="444949"/>
                </a:lnTo>
                <a:close/>
              </a:path>
            </a:pathLst>
          </a:custGeom>
          <a:ln w="38100">
            <a:solidFill>
              <a:schemeClr val="accent2"/>
            </a:solidFill>
          </a:ln>
        </p:spPr>
        <p:txBody>
          <a:bodyPr wrap="square" anchor="ctr">
            <a:noAutofit/>
          </a:bodyPr>
          <a:lstStyle>
            <a:lvl1pPr marL="0" indent="0" algn="ctr">
              <a:buNone/>
              <a:defRPr sz="1400">
                <a:solidFill>
                  <a:schemeClr val="bg1">
                    <a:lumMod val="75000"/>
                  </a:schemeClr>
                </a:solidFill>
              </a:defRPr>
            </a:lvl1pPr>
          </a:lstStyle>
          <a:p>
            <a:r>
              <a:rPr lang="en-US" smtClean="0"/>
              <a:t>Click icon to add picture</a:t>
            </a:r>
            <a:endParaRPr lang="en-US" dirty="0"/>
          </a:p>
        </p:txBody>
      </p:sp>
      <p:sp>
        <p:nvSpPr>
          <p:cNvPr id="18" name="Picture Placeholder 78"/>
          <p:cNvSpPr>
            <a:spLocks noGrp="1"/>
          </p:cNvSpPr>
          <p:nvPr>
            <p:ph type="pic" sz="quarter" idx="14"/>
          </p:nvPr>
        </p:nvSpPr>
        <p:spPr>
          <a:xfrm>
            <a:off x="4803192" y="1961166"/>
            <a:ext cx="889901" cy="889898"/>
          </a:xfrm>
          <a:custGeom>
            <a:avLst/>
            <a:gdLst>
              <a:gd name="connsiteX0" fmla="*/ 444951 w 889901"/>
              <a:gd name="connsiteY0" fmla="*/ 0 h 889898"/>
              <a:gd name="connsiteX1" fmla="*/ 889901 w 889901"/>
              <a:gd name="connsiteY1" fmla="*/ 444949 h 889898"/>
              <a:gd name="connsiteX2" fmla="*/ 444951 w 889901"/>
              <a:gd name="connsiteY2" fmla="*/ 889898 h 889898"/>
              <a:gd name="connsiteX3" fmla="*/ 0 w 889901"/>
              <a:gd name="connsiteY3" fmla="*/ 444949 h 889898"/>
            </a:gdLst>
            <a:ahLst/>
            <a:cxnLst>
              <a:cxn ang="0">
                <a:pos x="connsiteX0" y="connsiteY0"/>
              </a:cxn>
              <a:cxn ang="0">
                <a:pos x="connsiteX1" y="connsiteY1"/>
              </a:cxn>
              <a:cxn ang="0">
                <a:pos x="connsiteX2" y="connsiteY2"/>
              </a:cxn>
              <a:cxn ang="0">
                <a:pos x="connsiteX3" y="connsiteY3"/>
              </a:cxn>
            </a:cxnLst>
            <a:rect l="l" t="t" r="r" b="b"/>
            <a:pathLst>
              <a:path w="889901" h="889898">
                <a:moveTo>
                  <a:pt x="444951" y="0"/>
                </a:moveTo>
                <a:lnTo>
                  <a:pt x="889901" y="444949"/>
                </a:lnTo>
                <a:lnTo>
                  <a:pt x="444951" y="889898"/>
                </a:lnTo>
                <a:lnTo>
                  <a:pt x="0" y="444949"/>
                </a:lnTo>
                <a:close/>
              </a:path>
            </a:pathLst>
          </a:custGeom>
          <a:ln w="38100">
            <a:solidFill>
              <a:schemeClr val="accent3"/>
            </a:solidFill>
          </a:ln>
        </p:spPr>
        <p:txBody>
          <a:bodyPr wrap="square" anchor="ctr">
            <a:noAutofit/>
          </a:bodyPr>
          <a:lstStyle>
            <a:lvl1pPr marL="0" indent="0" algn="ctr">
              <a:buNone/>
              <a:defRPr sz="1400">
                <a:solidFill>
                  <a:schemeClr val="bg1">
                    <a:lumMod val="75000"/>
                  </a:schemeClr>
                </a:solidFill>
              </a:defRPr>
            </a:lvl1pPr>
          </a:lstStyle>
          <a:p>
            <a:r>
              <a:rPr lang="en-US" smtClean="0"/>
              <a:t>Click icon to add picture</a:t>
            </a:r>
            <a:endParaRPr lang="en-US" dirty="0"/>
          </a:p>
        </p:txBody>
      </p:sp>
      <p:sp>
        <p:nvSpPr>
          <p:cNvPr id="19" name="Picture Placeholder 79"/>
          <p:cNvSpPr>
            <a:spLocks noGrp="1"/>
          </p:cNvSpPr>
          <p:nvPr>
            <p:ph type="pic" sz="quarter" idx="15"/>
          </p:nvPr>
        </p:nvSpPr>
        <p:spPr>
          <a:xfrm>
            <a:off x="6526880" y="1961166"/>
            <a:ext cx="889901" cy="889898"/>
          </a:xfrm>
          <a:custGeom>
            <a:avLst/>
            <a:gdLst>
              <a:gd name="connsiteX0" fmla="*/ 444951 w 889901"/>
              <a:gd name="connsiteY0" fmla="*/ 0 h 889898"/>
              <a:gd name="connsiteX1" fmla="*/ 889901 w 889901"/>
              <a:gd name="connsiteY1" fmla="*/ 444949 h 889898"/>
              <a:gd name="connsiteX2" fmla="*/ 444951 w 889901"/>
              <a:gd name="connsiteY2" fmla="*/ 889898 h 889898"/>
              <a:gd name="connsiteX3" fmla="*/ 0 w 889901"/>
              <a:gd name="connsiteY3" fmla="*/ 444949 h 889898"/>
            </a:gdLst>
            <a:ahLst/>
            <a:cxnLst>
              <a:cxn ang="0">
                <a:pos x="connsiteX0" y="connsiteY0"/>
              </a:cxn>
              <a:cxn ang="0">
                <a:pos x="connsiteX1" y="connsiteY1"/>
              </a:cxn>
              <a:cxn ang="0">
                <a:pos x="connsiteX2" y="connsiteY2"/>
              </a:cxn>
              <a:cxn ang="0">
                <a:pos x="connsiteX3" y="connsiteY3"/>
              </a:cxn>
            </a:cxnLst>
            <a:rect l="l" t="t" r="r" b="b"/>
            <a:pathLst>
              <a:path w="889901" h="889898">
                <a:moveTo>
                  <a:pt x="444951" y="0"/>
                </a:moveTo>
                <a:lnTo>
                  <a:pt x="889901" y="444949"/>
                </a:lnTo>
                <a:lnTo>
                  <a:pt x="444951" y="889898"/>
                </a:lnTo>
                <a:lnTo>
                  <a:pt x="0" y="444949"/>
                </a:lnTo>
                <a:close/>
              </a:path>
            </a:pathLst>
          </a:custGeom>
          <a:ln w="38100">
            <a:solidFill>
              <a:schemeClr val="accent4"/>
            </a:solidFill>
          </a:ln>
        </p:spPr>
        <p:txBody>
          <a:bodyPr wrap="square" anchor="ctr">
            <a:noAutofit/>
          </a:bodyPr>
          <a:lstStyle>
            <a:lvl1pPr marL="0" indent="0" algn="ctr">
              <a:buNone/>
              <a:defRPr sz="1400">
                <a:solidFill>
                  <a:schemeClr val="bg1">
                    <a:lumMod val="75000"/>
                  </a:schemeClr>
                </a:solidFill>
              </a:defRPr>
            </a:lvl1pPr>
          </a:lstStyle>
          <a:p>
            <a:r>
              <a:rPr lang="en-US" smtClean="0"/>
              <a:t>Click icon to add picture</a:t>
            </a:r>
            <a:endParaRPr lang="en-US" dirty="0"/>
          </a:p>
        </p:txBody>
      </p:sp>
      <p:sp>
        <p:nvSpPr>
          <p:cNvPr id="20" name="Picture Placeholder 80"/>
          <p:cNvSpPr>
            <a:spLocks noGrp="1"/>
          </p:cNvSpPr>
          <p:nvPr>
            <p:ph type="pic" sz="quarter" idx="16"/>
          </p:nvPr>
        </p:nvSpPr>
        <p:spPr>
          <a:xfrm>
            <a:off x="8250572" y="1961166"/>
            <a:ext cx="889901" cy="889898"/>
          </a:xfrm>
          <a:custGeom>
            <a:avLst/>
            <a:gdLst>
              <a:gd name="connsiteX0" fmla="*/ 444951 w 889901"/>
              <a:gd name="connsiteY0" fmla="*/ 0 h 889898"/>
              <a:gd name="connsiteX1" fmla="*/ 889901 w 889901"/>
              <a:gd name="connsiteY1" fmla="*/ 444949 h 889898"/>
              <a:gd name="connsiteX2" fmla="*/ 444951 w 889901"/>
              <a:gd name="connsiteY2" fmla="*/ 889898 h 889898"/>
              <a:gd name="connsiteX3" fmla="*/ 0 w 889901"/>
              <a:gd name="connsiteY3" fmla="*/ 444949 h 889898"/>
            </a:gdLst>
            <a:ahLst/>
            <a:cxnLst>
              <a:cxn ang="0">
                <a:pos x="connsiteX0" y="connsiteY0"/>
              </a:cxn>
              <a:cxn ang="0">
                <a:pos x="connsiteX1" y="connsiteY1"/>
              </a:cxn>
              <a:cxn ang="0">
                <a:pos x="connsiteX2" y="connsiteY2"/>
              </a:cxn>
              <a:cxn ang="0">
                <a:pos x="connsiteX3" y="connsiteY3"/>
              </a:cxn>
            </a:cxnLst>
            <a:rect l="l" t="t" r="r" b="b"/>
            <a:pathLst>
              <a:path w="889901" h="889898">
                <a:moveTo>
                  <a:pt x="444951" y="0"/>
                </a:moveTo>
                <a:lnTo>
                  <a:pt x="889901" y="444949"/>
                </a:lnTo>
                <a:lnTo>
                  <a:pt x="444951" y="889898"/>
                </a:lnTo>
                <a:lnTo>
                  <a:pt x="0" y="444949"/>
                </a:lnTo>
                <a:close/>
              </a:path>
            </a:pathLst>
          </a:custGeom>
          <a:ln w="38100">
            <a:solidFill>
              <a:schemeClr val="accent5"/>
            </a:solidFill>
          </a:ln>
        </p:spPr>
        <p:txBody>
          <a:bodyPr wrap="square" anchor="ctr">
            <a:noAutofit/>
          </a:bodyPr>
          <a:lstStyle>
            <a:lvl1pPr marL="0" indent="0" algn="ctr">
              <a:buNone/>
              <a:defRPr sz="1400">
                <a:solidFill>
                  <a:schemeClr val="bg1">
                    <a:lumMod val="75000"/>
                  </a:schemeClr>
                </a:solidFill>
              </a:defRPr>
            </a:lvl1pPr>
          </a:lstStyle>
          <a:p>
            <a:r>
              <a:rPr lang="en-US" smtClean="0"/>
              <a:t>Click icon to add picture</a:t>
            </a:r>
            <a:endParaRPr lang="en-US" dirty="0"/>
          </a:p>
        </p:txBody>
      </p:sp>
      <p:sp>
        <p:nvSpPr>
          <p:cNvPr id="21" name="Picture Placeholder 81"/>
          <p:cNvSpPr>
            <a:spLocks noGrp="1"/>
          </p:cNvSpPr>
          <p:nvPr>
            <p:ph type="pic" sz="quarter" idx="17"/>
          </p:nvPr>
        </p:nvSpPr>
        <p:spPr>
          <a:xfrm>
            <a:off x="9974264" y="1961166"/>
            <a:ext cx="889901" cy="889898"/>
          </a:xfrm>
          <a:custGeom>
            <a:avLst/>
            <a:gdLst>
              <a:gd name="connsiteX0" fmla="*/ 444951 w 889901"/>
              <a:gd name="connsiteY0" fmla="*/ 0 h 889898"/>
              <a:gd name="connsiteX1" fmla="*/ 889901 w 889901"/>
              <a:gd name="connsiteY1" fmla="*/ 444949 h 889898"/>
              <a:gd name="connsiteX2" fmla="*/ 444951 w 889901"/>
              <a:gd name="connsiteY2" fmla="*/ 889898 h 889898"/>
              <a:gd name="connsiteX3" fmla="*/ 0 w 889901"/>
              <a:gd name="connsiteY3" fmla="*/ 444949 h 889898"/>
            </a:gdLst>
            <a:ahLst/>
            <a:cxnLst>
              <a:cxn ang="0">
                <a:pos x="connsiteX0" y="connsiteY0"/>
              </a:cxn>
              <a:cxn ang="0">
                <a:pos x="connsiteX1" y="connsiteY1"/>
              </a:cxn>
              <a:cxn ang="0">
                <a:pos x="connsiteX2" y="connsiteY2"/>
              </a:cxn>
              <a:cxn ang="0">
                <a:pos x="connsiteX3" y="connsiteY3"/>
              </a:cxn>
            </a:cxnLst>
            <a:rect l="l" t="t" r="r" b="b"/>
            <a:pathLst>
              <a:path w="889901" h="889898">
                <a:moveTo>
                  <a:pt x="444951" y="0"/>
                </a:moveTo>
                <a:lnTo>
                  <a:pt x="889901" y="444949"/>
                </a:lnTo>
                <a:lnTo>
                  <a:pt x="444951" y="889898"/>
                </a:lnTo>
                <a:lnTo>
                  <a:pt x="0" y="444949"/>
                </a:lnTo>
                <a:close/>
              </a:path>
            </a:pathLst>
          </a:custGeom>
          <a:ln w="38100">
            <a:solidFill>
              <a:schemeClr val="accent6"/>
            </a:solidFill>
          </a:ln>
        </p:spPr>
        <p:txBody>
          <a:bodyPr wrap="square" anchor="ctr">
            <a:noAutofit/>
          </a:bodyPr>
          <a:lstStyle>
            <a:lvl1pPr marL="0" indent="0" algn="ctr">
              <a:buNone/>
              <a:defRPr sz="1400">
                <a:solidFill>
                  <a:schemeClr val="bg1">
                    <a:lumMod val="75000"/>
                  </a:schemeClr>
                </a:solidFill>
              </a:defRPr>
            </a:lvl1pPr>
          </a:lstStyle>
          <a:p>
            <a:r>
              <a:rPr lang="en-US" smtClean="0"/>
              <a:t>Click icon to add picture</a:t>
            </a:r>
            <a:endParaRPr lang="en-US" dirty="0"/>
          </a:p>
        </p:txBody>
      </p:sp>
      <p:sp>
        <p:nvSpPr>
          <p:cNvPr id="22"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23" name="TextBox 22"/>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25"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186401264"/>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29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7" name="Picture 3"/>
          <p:cNvSpPr>
            <a:spLocks noGrp="1" noChangeAspect="1"/>
          </p:cNvSpPr>
          <p:nvPr>
            <p:ph type="pic" sz="quarter" idx="17"/>
          </p:nvPr>
        </p:nvSpPr>
        <p:spPr>
          <a:xfrm>
            <a:off x="2153633" y="1941551"/>
            <a:ext cx="1081087" cy="1081087"/>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8" name="Picture 3"/>
          <p:cNvSpPr>
            <a:spLocks noGrp="1" noChangeAspect="1"/>
          </p:cNvSpPr>
          <p:nvPr>
            <p:ph type="pic" sz="quarter" idx="18"/>
          </p:nvPr>
        </p:nvSpPr>
        <p:spPr>
          <a:xfrm>
            <a:off x="8940018" y="1941551"/>
            <a:ext cx="1081087" cy="1081087"/>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9" name="Picture 3"/>
          <p:cNvSpPr>
            <a:spLocks noGrp="1" noChangeAspect="1"/>
          </p:cNvSpPr>
          <p:nvPr>
            <p:ph type="pic" sz="quarter" idx="19"/>
          </p:nvPr>
        </p:nvSpPr>
        <p:spPr>
          <a:xfrm>
            <a:off x="5546825" y="1941551"/>
            <a:ext cx="1081087" cy="1081087"/>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10" name="TextBox 9"/>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035801344"/>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BG Random Cube Pics Lo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7" name="Picture 3"/>
          <p:cNvSpPr>
            <a:spLocks noGrp="1" noChangeAspect="1"/>
          </p:cNvSpPr>
          <p:nvPr>
            <p:ph type="pic" sz="quarter" idx="14"/>
          </p:nvPr>
        </p:nvSpPr>
        <p:spPr>
          <a:xfrm>
            <a:off x="2187759" y="1846822"/>
            <a:ext cx="1572768" cy="157276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8" name="Picture 5"/>
          <p:cNvSpPr>
            <a:spLocks noGrp="1" noChangeAspect="1"/>
          </p:cNvSpPr>
          <p:nvPr>
            <p:ph type="pic" sz="quarter" idx="15"/>
          </p:nvPr>
        </p:nvSpPr>
        <p:spPr>
          <a:xfrm>
            <a:off x="4261004" y="1846822"/>
            <a:ext cx="1572768" cy="157276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9" name="Picture 7"/>
          <p:cNvSpPr>
            <a:spLocks noGrp="1" noChangeAspect="1"/>
          </p:cNvSpPr>
          <p:nvPr>
            <p:ph type="pic" sz="quarter" idx="16"/>
          </p:nvPr>
        </p:nvSpPr>
        <p:spPr>
          <a:xfrm>
            <a:off x="6334251" y="1846822"/>
            <a:ext cx="1572768" cy="157276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10" name="Picture 9"/>
          <p:cNvSpPr>
            <a:spLocks noGrp="1" noChangeAspect="1"/>
          </p:cNvSpPr>
          <p:nvPr>
            <p:ph type="pic" sz="quarter" idx="17"/>
          </p:nvPr>
        </p:nvSpPr>
        <p:spPr>
          <a:xfrm>
            <a:off x="8407495" y="1846822"/>
            <a:ext cx="1572768" cy="157276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11" name="Picture 4"/>
          <p:cNvSpPr>
            <a:spLocks noGrp="1" noChangeAspect="1"/>
          </p:cNvSpPr>
          <p:nvPr>
            <p:ph type="pic" sz="quarter" idx="20"/>
          </p:nvPr>
        </p:nvSpPr>
        <p:spPr>
          <a:xfrm>
            <a:off x="2187759" y="3430589"/>
            <a:ext cx="1572768" cy="157276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12" name="Picture 6"/>
          <p:cNvSpPr>
            <a:spLocks noGrp="1" noChangeAspect="1"/>
          </p:cNvSpPr>
          <p:nvPr>
            <p:ph type="pic" sz="quarter" idx="21"/>
          </p:nvPr>
        </p:nvSpPr>
        <p:spPr>
          <a:xfrm>
            <a:off x="4261004" y="3430589"/>
            <a:ext cx="1572768" cy="157276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13" name="Picture 8"/>
          <p:cNvSpPr>
            <a:spLocks noGrp="1" noChangeAspect="1"/>
          </p:cNvSpPr>
          <p:nvPr>
            <p:ph type="pic" sz="quarter" idx="22"/>
          </p:nvPr>
        </p:nvSpPr>
        <p:spPr>
          <a:xfrm>
            <a:off x="6334251" y="3430589"/>
            <a:ext cx="1572768" cy="157276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14" name="Picture 10"/>
          <p:cNvSpPr>
            <a:spLocks noGrp="1" noChangeAspect="1"/>
          </p:cNvSpPr>
          <p:nvPr>
            <p:ph type="pic" sz="quarter" idx="23"/>
          </p:nvPr>
        </p:nvSpPr>
        <p:spPr>
          <a:xfrm>
            <a:off x="8407495" y="3430589"/>
            <a:ext cx="1572768" cy="157276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21" name="TextBox 20"/>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3"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97806320"/>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31_Custom Layout">
    <p:spTree>
      <p:nvGrpSpPr>
        <p:cNvPr id="1" name=""/>
        <p:cNvGrpSpPr/>
        <p:nvPr/>
      </p:nvGrpSpPr>
      <p:grpSpPr>
        <a:xfrm>
          <a:off x="0" y="0"/>
          <a:ext cx="0" cy="0"/>
          <a:chOff x="0" y="0"/>
          <a:chExt cx="0" cy="0"/>
        </a:xfrm>
      </p:grpSpPr>
      <p:grpSp>
        <p:nvGrpSpPr>
          <p:cNvPr id="61" name="Btm Accent 1 BG"/>
          <p:cNvGrpSpPr/>
          <p:nvPr/>
        </p:nvGrpSpPr>
        <p:grpSpPr>
          <a:xfrm>
            <a:off x="5" y="4877497"/>
            <a:ext cx="2012561" cy="1980516"/>
            <a:chOff x="2" y="4877497"/>
            <a:chExt cx="2012561" cy="1980516"/>
          </a:xfrm>
        </p:grpSpPr>
        <p:sp>
          <p:nvSpPr>
            <p:cNvPr id="63"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69" name="Top Dark BG"/>
          <p:cNvGrpSpPr>
            <a:grpSpLocks noChangeAspect="1"/>
          </p:cNvGrpSpPr>
          <p:nvPr/>
        </p:nvGrpSpPr>
        <p:grpSpPr>
          <a:xfrm>
            <a:off x="10179442" y="0"/>
            <a:ext cx="2012561" cy="1980516"/>
            <a:chOff x="8577263" y="84138"/>
            <a:chExt cx="3090862" cy="3041649"/>
          </a:xfrm>
        </p:grpSpPr>
        <p:sp>
          <p:nvSpPr>
            <p:cNvPr id="70"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7" name="Picture 5"/>
          <p:cNvSpPr>
            <a:spLocks noGrp="1" noChangeAspect="1"/>
          </p:cNvSpPr>
          <p:nvPr>
            <p:ph type="pic" sz="quarter" idx="16"/>
          </p:nvPr>
        </p:nvSpPr>
        <p:spPr>
          <a:xfrm>
            <a:off x="5368648" y="2856057"/>
            <a:ext cx="1472848" cy="147284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50800">
            <a:solidFill>
              <a:schemeClr val="accent1">
                <a:lumMod val="75000"/>
              </a:schemeClr>
            </a:solidFill>
          </a:ln>
        </p:spPr>
        <p:txBody>
          <a:bodyPr wrap="square" anchor="ctr">
            <a:noAutofit/>
          </a:bodyPr>
          <a:lstStyle>
            <a:lvl1pPr marL="0" indent="0" algn="ctr">
              <a:buNone/>
              <a:defRPr sz="1401">
                <a:solidFill>
                  <a:schemeClr val="bg1">
                    <a:lumMod val="75000"/>
                  </a:schemeClr>
                </a:solidFill>
                <a:latin typeface="+mn-lt"/>
              </a:defRPr>
            </a:lvl1pPr>
          </a:lstStyle>
          <a:p>
            <a:r>
              <a:rPr lang="en-US" smtClean="0"/>
              <a:t>Click icon to add picture</a:t>
            </a:r>
            <a:endParaRPr lang="en-US" dirty="0"/>
          </a:p>
        </p:txBody>
      </p:sp>
      <p:sp>
        <p:nvSpPr>
          <p:cNvPr id="8" name="Picture 5"/>
          <p:cNvSpPr>
            <a:spLocks noGrp="1" noChangeAspect="1"/>
          </p:cNvSpPr>
          <p:nvPr>
            <p:ph type="pic" sz="quarter" idx="17"/>
          </p:nvPr>
        </p:nvSpPr>
        <p:spPr>
          <a:xfrm>
            <a:off x="5368648" y="4710262"/>
            <a:ext cx="1472848" cy="147284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50800">
            <a:solidFill>
              <a:schemeClr val="accent2">
                <a:lumMod val="75000"/>
              </a:schemeClr>
            </a:solidFill>
          </a:ln>
        </p:spPr>
        <p:txBody>
          <a:bodyPr wrap="square" anchor="ctr">
            <a:noAutofit/>
          </a:bodyPr>
          <a:lstStyle>
            <a:lvl1pPr marL="0" indent="0" algn="ctr">
              <a:buNone/>
              <a:defRPr sz="1401">
                <a:solidFill>
                  <a:schemeClr val="bg1">
                    <a:lumMod val="75000"/>
                  </a:schemeClr>
                </a:solidFill>
                <a:latin typeface="+mn-lt"/>
              </a:defRPr>
            </a:lvl1pPr>
          </a:lstStyle>
          <a:p>
            <a:r>
              <a:rPr lang="en-US" smtClean="0"/>
              <a:t>Click icon to add picture</a:t>
            </a:r>
            <a:endParaRPr lang="en-US" dirty="0"/>
          </a:p>
        </p:txBody>
      </p:sp>
      <p:sp>
        <p:nvSpPr>
          <p:cNvPr id="9" name="TextBox 8"/>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2"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51304241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32_Custom Layout">
    <p:spTree>
      <p:nvGrpSpPr>
        <p:cNvPr id="1" name=""/>
        <p:cNvGrpSpPr/>
        <p:nvPr/>
      </p:nvGrpSpPr>
      <p:grpSpPr>
        <a:xfrm>
          <a:off x="0" y="0"/>
          <a:ext cx="0" cy="0"/>
          <a:chOff x="0" y="0"/>
          <a:chExt cx="0" cy="0"/>
        </a:xfrm>
      </p:grpSpPr>
      <p:sp>
        <p:nvSpPr>
          <p:cNvPr id="58" name="Picture 5"/>
          <p:cNvSpPr>
            <a:spLocks noGrp="1" noChangeAspect="1"/>
          </p:cNvSpPr>
          <p:nvPr>
            <p:ph type="pic" sz="quarter" idx="15"/>
          </p:nvPr>
        </p:nvSpPr>
        <p:spPr>
          <a:xfrm>
            <a:off x="5368648" y="4714876"/>
            <a:ext cx="1472848" cy="147284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50800">
            <a:solidFill>
              <a:schemeClr val="accent5">
                <a:lumMod val="75000"/>
              </a:schemeClr>
            </a:solidFill>
          </a:ln>
        </p:spPr>
        <p:txBody>
          <a:bodyPr wrap="square" anchor="ctr">
            <a:noAutofit/>
          </a:bodyPr>
          <a:lstStyle>
            <a:lvl1pPr marL="0" indent="0" algn="ctr">
              <a:buNone/>
              <a:defRPr sz="1401">
                <a:solidFill>
                  <a:schemeClr val="bg1">
                    <a:lumMod val="75000"/>
                  </a:schemeClr>
                </a:solidFill>
                <a:latin typeface="+mn-lt"/>
              </a:defRPr>
            </a:lvl1pPr>
          </a:lstStyle>
          <a:p>
            <a:r>
              <a:rPr lang="en-US" smtClean="0"/>
              <a:t>Click icon to add picture</a:t>
            </a:r>
            <a:endParaRPr lang="en-US" dirty="0"/>
          </a:p>
        </p:txBody>
      </p:sp>
      <p:sp>
        <p:nvSpPr>
          <p:cNvPr id="59" name="Picture 5"/>
          <p:cNvSpPr>
            <a:spLocks noGrp="1" noChangeAspect="1"/>
          </p:cNvSpPr>
          <p:nvPr>
            <p:ph type="pic" sz="quarter" idx="18"/>
          </p:nvPr>
        </p:nvSpPr>
        <p:spPr>
          <a:xfrm>
            <a:off x="5368648" y="740837"/>
            <a:ext cx="1472848" cy="147284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50800">
            <a:solidFill>
              <a:schemeClr val="accent3">
                <a:lumMod val="75000"/>
              </a:schemeClr>
            </a:solidFill>
          </a:ln>
        </p:spPr>
        <p:txBody>
          <a:bodyPr wrap="square" anchor="ctr">
            <a:noAutofit/>
          </a:bodyPr>
          <a:lstStyle>
            <a:lvl1pPr marL="0" indent="0" algn="ctr">
              <a:buNone/>
              <a:defRPr sz="1401">
                <a:solidFill>
                  <a:schemeClr val="bg1">
                    <a:lumMod val="75000"/>
                  </a:schemeClr>
                </a:solidFill>
                <a:latin typeface="+mn-lt"/>
              </a:defRPr>
            </a:lvl1pPr>
          </a:lstStyle>
          <a:p>
            <a:r>
              <a:rPr lang="en-US" smtClean="0"/>
              <a:t>Click icon to add picture</a:t>
            </a:r>
            <a:endParaRPr lang="en-US" dirty="0"/>
          </a:p>
        </p:txBody>
      </p:sp>
      <p:sp>
        <p:nvSpPr>
          <p:cNvPr id="60" name="Picture 5"/>
          <p:cNvSpPr>
            <a:spLocks noGrp="1" noChangeAspect="1"/>
          </p:cNvSpPr>
          <p:nvPr>
            <p:ph type="pic" sz="quarter" idx="19"/>
          </p:nvPr>
        </p:nvSpPr>
        <p:spPr>
          <a:xfrm>
            <a:off x="5368648" y="2727857"/>
            <a:ext cx="1472848" cy="147284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50800">
            <a:solidFill>
              <a:schemeClr val="accent4">
                <a:lumMod val="75000"/>
              </a:schemeClr>
            </a:solidFill>
          </a:ln>
        </p:spPr>
        <p:txBody>
          <a:bodyPr wrap="square" anchor="ctr">
            <a:noAutofit/>
          </a:bodyPr>
          <a:lstStyle>
            <a:lvl1pPr marL="0" indent="0" algn="ctr">
              <a:buNone/>
              <a:defRPr sz="1401">
                <a:solidFill>
                  <a:schemeClr val="bg1">
                    <a:lumMod val="75000"/>
                  </a:schemeClr>
                </a:solidFill>
                <a:latin typeface="+mn-lt"/>
              </a:defRPr>
            </a:lvl1pPr>
          </a:lstStyle>
          <a:p>
            <a:r>
              <a:rPr lang="en-US" smtClean="0"/>
              <a:t>Click icon to add picture</a:t>
            </a:r>
            <a:endParaRPr lang="en-US" dirty="0"/>
          </a:p>
        </p:txBody>
      </p:sp>
      <p:sp>
        <p:nvSpPr>
          <p:cNvPr id="61" name="TextBox 60"/>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grpSp>
        <p:nvGrpSpPr>
          <p:cNvPr id="62" name="Btm Accent 1 BG"/>
          <p:cNvGrpSpPr/>
          <p:nvPr/>
        </p:nvGrpSpPr>
        <p:grpSpPr>
          <a:xfrm>
            <a:off x="5" y="4877497"/>
            <a:ext cx="2012561" cy="1980516"/>
            <a:chOff x="2" y="4877497"/>
            <a:chExt cx="2012561" cy="1980516"/>
          </a:xfrm>
        </p:grpSpPr>
        <p:sp>
          <p:nvSpPr>
            <p:cNvPr id="63"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69" name="Top Dark BG"/>
          <p:cNvGrpSpPr>
            <a:grpSpLocks noChangeAspect="1"/>
          </p:cNvGrpSpPr>
          <p:nvPr/>
        </p:nvGrpSpPr>
        <p:grpSpPr>
          <a:xfrm>
            <a:off x="10179442" y="0"/>
            <a:ext cx="2012561" cy="1980516"/>
            <a:chOff x="8577263" y="84138"/>
            <a:chExt cx="3090862" cy="3041649"/>
          </a:xfrm>
        </p:grpSpPr>
        <p:sp>
          <p:nvSpPr>
            <p:cNvPr id="70"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Tree>
    <p:extLst>
      <p:ext uri="{BB962C8B-B14F-4D97-AF65-F5344CB8AC3E}">
        <p14:creationId xmlns:p14="http://schemas.microsoft.com/office/powerpoint/2010/main" val="152056498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3_Custom Layout">
    <p:spTree>
      <p:nvGrpSpPr>
        <p:cNvPr id="1" name=""/>
        <p:cNvGrpSpPr/>
        <p:nvPr/>
      </p:nvGrpSpPr>
      <p:grpSpPr>
        <a:xfrm>
          <a:off x="0" y="0"/>
          <a:ext cx="0" cy="0"/>
          <a:chOff x="0" y="0"/>
          <a:chExt cx="0" cy="0"/>
        </a:xfrm>
      </p:grpSpPr>
      <p:grpSp>
        <p:nvGrpSpPr>
          <p:cNvPr id="61" name="Btm Accent 1 BG"/>
          <p:cNvGrpSpPr/>
          <p:nvPr/>
        </p:nvGrpSpPr>
        <p:grpSpPr>
          <a:xfrm>
            <a:off x="5" y="4877497"/>
            <a:ext cx="2012561" cy="1980516"/>
            <a:chOff x="2" y="4877497"/>
            <a:chExt cx="2012561" cy="1980516"/>
          </a:xfrm>
        </p:grpSpPr>
        <p:sp>
          <p:nvSpPr>
            <p:cNvPr id="62"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68" name="Top Dark BG"/>
          <p:cNvGrpSpPr>
            <a:grpSpLocks noChangeAspect="1"/>
          </p:cNvGrpSpPr>
          <p:nvPr/>
        </p:nvGrpSpPr>
        <p:grpSpPr>
          <a:xfrm>
            <a:off x="10179442" y="0"/>
            <a:ext cx="2012561" cy="1980516"/>
            <a:chOff x="8577263" y="84138"/>
            <a:chExt cx="3090862" cy="3041649"/>
          </a:xfrm>
        </p:grpSpPr>
        <p:sp>
          <p:nvSpPr>
            <p:cNvPr id="69"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58" name="Picture 5"/>
          <p:cNvSpPr>
            <a:spLocks noGrp="1" noChangeAspect="1"/>
          </p:cNvSpPr>
          <p:nvPr>
            <p:ph type="pic" sz="quarter" idx="18"/>
          </p:nvPr>
        </p:nvSpPr>
        <p:spPr>
          <a:xfrm>
            <a:off x="5368648" y="740837"/>
            <a:ext cx="1472848" cy="147284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50800">
            <a:solidFill>
              <a:schemeClr val="accent6">
                <a:lumMod val="75000"/>
              </a:schemeClr>
            </a:solidFill>
          </a:ln>
        </p:spPr>
        <p:txBody>
          <a:bodyPr wrap="square" anchor="ctr">
            <a:noAutofit/>
          </a:bodyPr>
          <a:lstStyle>
            <a:lvl1pPr marL="0" indent="0" algn="ctr">
              <a:buNone/>
              <a:defRPr sz="1401">
                <a:solidFill>
                  <a:schemeClr val="bg1">
                    <a:lumMod val="75000"/>
                  </a:schemeClr>
                </a:solidFill>
                <a:latin typeface="+mn-lt"/>
              </a:defRPr>
            </a:lvl1pPr>
          </a:lstStyle>
          <a:p>
            <a:r>
              <a:rPr lang="en-US" smtClean="0"/>
              <a:t>Click icon to add picture</a:t>
            </a:r>
            <a:endParaRPr lang="en-US" dirty="0"/>
          </a:p>
        </p:txBody>
      </p:sp>
      <p:sp>
        <p:nvSpPr>
          <p:cNvPr id="59" name="Picture 5"/>
          <p:cNvSpPr>
            <a:spLocks noGrp="1" noChangeAspect="1"/>
          </p:cNvSpPr>
          <p:nvPr>
            <p:ph type="pic" sz="quarter" idx="19"/>
          </p:nvPr>
        </p:nvSpPr>
        <p:spPr>
          <a:xfrm>
            <a:off x="5368648" y="2727857"/>
            <a:ext cx="1472848" cy="147284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50800">
            <a:solidFill>
              <a:schemeClr val="accent1">
                <a:lumMod val="75000"/>
              </a:schemeClr>
            </a:solidFill>
          </a:ln>
        </p:spPr>
        <p:txBody>
          <a:bodyPr wrap="square" anchor="ctr">
            <a:noAutofit/>
          </a:bodyPr>
          <a:lstStyle>
            <a:lvl1pPr marL="0" indent="0" algn="ctr">
              <a:buNone/>
              <a:defRPr sz="1401">
                <a:solidFill>
                  <a:schemeClr val="bg1">
                    <a:lumMod val="75000"/>
                  </a:schemeClr>
                </a:solidFill>
                <a:latin typeface="+mn-lt"/>
              </a:defRPr>
            </a:lvl1pPr>
          </a:lstStyle>
          <a:p>
            <a:r>
              <a:rPr lang="en-US" smtClean="0"/>
              <a:t>Click icon to add picture</a:t>
            </a:r>
            <a:endParaRPr lang="en-US" dirty="0"/>
          </a:p>
        </p:txBody>
      </p:sp>
      <p:sp>
        <p:nvSpPr>
          <p:cNvPr id="60" name="TextBox 59"/>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Tree>
    <p:extLst>
      <p:ext uri="{BB962C8B-B14F-4D97-AF65-F5344CB8AC3E}">
        <p14:creationId xmlns:p14="http://schemas.microsoft.com/office/powerpoint/2010/main" val="2620776096"/>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Multiple Pics Holder">
    <p:spTree>
      <p:nvGrpSpPr>
        <p:cNvPr id="1" name=""/>
        <p:cNvGrpSpPr/>
        <p:nvPr/>
      </p:nvGrpSpPr>
      <p:grpSpPr>
        <a:xfrm>
          <a:off x="0" y="0"/>
          <a:ext cx="0" cy="0"/>
          <a:chOff x="0" y="0"/>
          <a:chExt cx="0" cy="0"/>
        </a:xfrm>
      </p:grpSpPr>
      <p:grpSp>
        <p:nvGrpSpPr>
          <p:cNvPr id="75" name="Btm Accent 1 BG"/>
          <p:cNvGrpSpPr/>
          <p:nvPr/>
        </p:nvGrpSpPr>
        <p:grpSpPr>
          <a:xfrm>
            <a:off x="5" y="4877497"/>
            <a:ext cx="2012561" cy="1980516"/>
            <a:chOff x="2" y="4877497"/>
            <a:chExt cx="2012561" cy="1980516"/>
          </a:xfrm>
        </p:grpSpPr>
        <p:sp>
          <p:nvSpPr>
            <p:cNvPr id="77"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83" name="Top Dark BG"/>
          <p:cNvGrpSpPr>
            <a:grpSpLocks noChangeAspect="1"/>
          </p:cNvGrpSpPr>
          <p:nvPr/>
        </p:nvGrpSpPr>
        <p:grpSpPr>
          <a:xfrm>
            <a:off x="10179442" y="0"/>
            <a:ext cx="2012561" cy="1980516"/>
            <a:chOff x="8577263" y="84138"/>
            <a:chExt cx="3090862" cy="3041649"/>
          </a:xfrm>
        </p:grpSpPr>
        <p:sp>
          <p:nvSpPr>
            <p:cNvPr id="84"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7"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8"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9"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6" name="TextBox 65"/>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7" name="Picture Placeholder 74"/>
          <p:cNvSpPr>
            <a:spLocks noGrp="1" noChangeAspect="1"/>
          </p:cNvSpPr>
          <p:nvPr>
            <p:ph type="pic" sz="quarter" idx="13"/>
          </p:nvPr>
        </p:nvSpPr>
        <p:spPr>
          <a:xfrm>
            <a:off x="1206179" y="4848933"/>
            <a:ext cx="637052" cy="637052"/>
          </a:xfrm>
          <a:custGeom>
            <a:avLst/>
            <a:gdLst>
              <a:gd name="connsiteX0" fmla="*/ 318526 w 637052"/>
              <a:gd name="connsiteY0" fmla="*/ 0 h 637052"/>
              <a:gd name="connsiteX1" fmla="*/ 637052 w 637052"/>
              <a:gd name="connsiteY1" fmla="*/ 318526 h 637052"/>
              <a:gd name="connsiteX2" fmla="*/ 318526 w 637052"/>
              <a:gd name="connsiteY2" fmla="*/ 637052 h 637052"/>
              <a:gd name="connsiteX3" fmla="*/ 0 w 637052"/>
              <a:gd name="connsiteY3" fmla="*/ 318526 h 637052"/>
              <a:gd name="connsiteX4" fmla="*/ 318526 w 637052"/>
              <a:gd name="connsiteY4" fmla="*/ 0 h 63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52" h="637052">
                <a:moveTo>
                  <a:pt x="318526" y="0"/>
                </a:moveTo>
                <a:cubicBezTo>
                  <a:pt x="494443" y="0"/>
                  <a:pt x="637052" y="142609"/>
                  <a:pt x="637052" y="318526"/>
                </a:cubicBezTo>
                <a:cubicBezTo>
                  <a:pt x="637052" y="494443"/>
                  <a:pt x="494443" y="637052"/>
                  <a:pt x="318526" y="637052"/>
                </a:cubicBezTo>
                <a:cubicBezTo>
                  <a:pt x="142609" y="637052"/>
                  <a:pt x="0" y="494443"/>
                  <a:pt x="0" y="318526"/>
                </a:cubicBezTo>
                <a:cubicBezTo>
                  <a:pt x="0" y="142609"/>
                  <a:pt x="142609" y="0"/>
                  <a:pt x="318526" y="0"/>
                </a:cubicBezTo>
                <a:close/>
              </a:path>
            </a:pathLst>
          </a:custGeom>
          <a:ln w="38100">
            <a:solidFill>
              <a:schemeClr val="accent1"/>
            </a:solidFill>
          </a:ln>
        </p:spPr>
        <p:txBody>
          <a:bodyPr wrap="square" anchor="ctr">
            <a:noAutofit/>
          </a:bodyPr>
          <a:lstStyle>
            <a:lvl1pPr marL="0" indent="0" algn="ctr">
              <a:buNone/>
              <a:defRPr sz="1200">
                <a:solidFill>
                  <a:schemeClr val="bg1">
                    <a:lumMod val="75000"/>
                  </a:schemeClr>
                </a:solidFill>
              </a:defRPr>
            </a:lvl1pPr>
          </a:lstStyle>
          <a:p>
            <a:r>
              <a:rPr lang="en-US" smtClean="0"/>
              <a:t>Click icon to add picture</a:t>
            </a:r>
            <a:endParaRPr lang="en-US" dirty="0"/>
          </a:p>
        </p:txBody>
      </p:sp>
      <p:sp>
        <p:nvSpPr>
          <p:cNvPr id="68" name="Picture Placeholder 75"/>
          <p:cNvSpPr>
            <a:spLocks noGrp="1" noChangeAspect="1"/>
          </p:cNvSpPr>
          <p:nvPr>
            <p:ph type="pic" sz="quarter" idx="14"/>
          </p:nvPr>
        </p:nvSpPr>
        <p:spPr>
          <a:xfrm>
            <a:off x="3033607" y="4848933"/>
            <a:ext cx="637052" cy="637052"/>
          </a:xfrm>
          <a:custGeom>
            <a:avLst/>
            <a:gdLst>
              <a:gd name="connsiteX0" fmla="*/ 318526 w 637052"/>
              <a:gd name="connsiteY0" fmla="*/ 0 h 637052"/>
              <a:gd name="connsiteX1" fmla="*/ 637052 w 637052"/>
              <a:gd name="connsiteY1" fmla="*/ 318526 h 637052"/>
              <a:gd name="connsiteX2" fmla="*/ 318526 w 637052"/>
              <a:gd name="connsiteY2" fmla="*/ 637052 h 637052"/>
              <a:gd name="connsiteX3" fmla="*/ 0 w 637052"/>
              <a:gd name="connsiteY3" fmla="*/ 318526 h 637052"/>
              <a:gd name="connsiteX4" fmla="*/ 318526 w 637052"/>
              <a:gd name="connsiteY4" fmla="*/ 0 h 63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52" h="637052">
                <a:moveTo>
                  <a:pt x="318526" y="0"/>
                </a:moveTo>
                <a:cubicBezTo>
                  <a:pt x="494443" y="0"/>
                  <a:pt x="637052" y="142609"/>
                  <a:pt x="637052" y="318526"/>
                </a:cubicBezTo>
                <a:cubicBezTo>
                  <a:pt x="637052" y="494443"/>
                  <a:pt x="494443" y="637052"/>
                  <a:pt x="318526" y="637052"/>
                </a:cubicBezTo>
                <a:cubicBezTo>
                  <a:pt x="142609" y="637052"/>
                  <a:pt x="0" y="494443"/>
                  <a:pt x="0" y="318526"/>
                </a:cubicBezTo>
                <a:cubicBezTo>
                  <a:pt x="0" y="142609"/>
                  <a:pt x="142609" y="0"/>
                  <a:pt x="318526" y="0"/>
                </a:cubicBezTo>
                <a:close/>
              </a:path>
            </a:pathLst>
          </a:custGeom>
          <a:ln w="38100">
            <a:solidFill>
              <a:schemeClr val="accent2"/>
            </a:solidFill>
          </a:ln>
        </p:spPr>
        <p:txBody>
          <a:bodyPr wrap="square" anchor="ctr">
            <a:noAutofit/>
          </a:bodyPr>
          <a:lstStyle>
            <a:lvl1pPr marL="0" indent="0" algn="ctr">
              <a:buNone/>
              <a:defRPr sz="1200">
                <a:solidFill>
                  <a:schemeClr val="bg1">
                    <a:lumMod val="75000"/>
                  </a:schemeClr>
                </a:solidFill>
              </a:defRPr>
            </a:lvl1pPr>
          </a:lstStyle>
          <a:p>
            <a:r>
              <a:rPr lang="en-US" smtClean="0"/>
              <a:t>Click icon to add picture</a:t>
            </a:r>
            <a:endParaRPr lang="en-US" dirty="0"/>
          </a:p>
        </p:txBody>
      </p:sp>
      <p:sp>
        <p:nvSpPr>
          <p:cNvPr id="69" name="Picture Placeholder 76"/>
          <p:cNvSpPr>
            <a:spLocks noGrp="1" noChangeAspect="1"/>
          </p:cNvSpPr>
          <p:nvPr>
            <p:ph type="pic" sz="quarter" idx="15"/>
          </p:nvPr>
        </p:nvSpPr>
        <p:spPr>
          <a:xfrm>
            <a:off x="4861039" y="4848933"/>
            <a:ext cx="637052" cy="637052"/>
          </a:xfrm>
          <a:custGeom>
            <a:avLst/>
            <a:gdLst>
              <a:gd name="connsiteX0" fmla="*/ 318526 w 637052"/>
              <a:gd name="connsiteY0" fmla="*/ 0 h 637052"/>
              <a:gd name="connsiteX1" fmla="*/ 637052 w 637052"/>
              <a:gd name="connsiteY1" fmla="*/ 318526 h 637052"/>
              <a:gd name="connsiteX2" fmla="*/ 318526 w 637052"/>
              <a:gd name="connsiteY2" fmla="*/ 637052 h 637052"/>
              <a:gd name="connsiteX3" fmla="*/ 0 w 637052"/>
              <a:gd name="connsiteY3" fmla="*/ 318526 h 637052"/>
              <a:gd name="connsiteX4" fmla="*/ 318526 w 637052"/>
              <a:gd name="connsiteY4" fmla="*/ 0 h 63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52" h="637052">
                <a:moveTo>
                  <a:pt x="318526" y="0"/>
                </a:moveTo>
                <a:cubicBezTo>
                  <a:pt x="494443" y="0"/>
                  <a:pt x="637052" y="142609"/>
                  <a:pt x="637052" y="318526"/>
                </a:cubicBezTo>
                <a:cubicBezTo>
                  <a:pt x="637052" y="494443"/>
                  <a:pt x="494443" y="637052"/>
                  <a:pt x="318526" y="637052"/>
                </a:cubicBezTo>
                <a:cubicBezTo>
                  <a:pt x="142609" y="637052"/>
                  <a:pt x="0" y="494443"/>
                  <a:pt x="0" y="318526"/>
                </a:cubicBezTo>
                <a:cubicBezTo>
                  <a:pt x="0" y="142609"/>
                  <a:pt x="142609" y="0"/>
                  <a:pt x="318526" y="0"/>
                </a:cubicBezTo>
                <a:close/>
              </a:path>
            </a:pathLst>
          </a:custGeom>
          <a:ln w="38100">
            <a:solidFill>
              <a:schemeClr val="accent3"/>
            </a:solidFill>
          </a:ln>
        </p:spPr>
        <p:txBody>
          <a:bodyPr wrap="square" anchor="ctr">
            <a:noAutofit/>
          </a:bodyPr>
          <a:lstStyle>
            <a:lvl1pPr marL="0" indent="0" algn="ctr">
              <a:buNone/>
              <a:defRPr sz="1200">
                <a:solidFill>
                  <a:schemeClr val="bg1">
                    <a:lumMod val="75000"/>
                  </a:schemeClr>
                </a:solidFill>
              </a:defRPr>
            </a:lvl1pPr>
          </a:lstStyle>
          <a:p>
            <a:r>
              <a:rPr lang="en-US" smtClean="0"/>
              <a:t>Click icon to add picture</a:t>
            </a:r>
            <a:endParaRPr lang="en-US" dirty="0"/>
          </a:p>
        </p:txBody>
      </p:sp>
      <p:sp>
        <p:nvSpPr>
          <p:cNvPr id="70" name="Picture Placeholder 77"/>
          <p:cNvSpPr>
            <a:spLocks noGrp="1" noChangeAspect="1"/>
          </p:cNvSpPr>
          <p:nvPr>
            <p:ph type="pic" sz="quarter" idx="16"/>
          </p:nvPr>
        </p:nvSpPr>
        <p:spPr>
          <a:xfrm>
            <a:off x="6688467" y="4848933"/>
            <a:ext cx="637052" cy="637052"/>
          </a:xfrm>
          <a:custGeom>
            <a:avLst/>
            <a:gdLst>
              <a:gd name="connsiteX0" fmla="*/ 318526 w 637052"/>
              <a:gd name="connsiteY0" fmla="*/ 0 h 637052"/>
              <a:gd name="connsiteX1" fmla="*/ 637052 w 637052"/>
              <a:gd name="connsiteY1" fmla="*/ 318526 h 637052"/>
              <a:gd name="connsiteX2" fmla="*/ 318526 w 637052"/>
              <a:gd name="connsiteY2" fmla="*/ 637052 h 637052"/>
              <a:gd name="connsiteX3" fmla="*/ 0 w 637052"/>
              <a:gd name="connsiteY3" fmla="*/ 318526 h 637052"/>
              <a:gd name="connsiteX4" fmla="*/ 318526 w 637052"/>
              <a:gd name="connsiteY4" fmla="*/ 0 h 63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52" h="637052">
                <a:moveTo>
                  <a:pt x="318526" y="0"/>
                </a:moveTo>
                <a:cubicBezTo>
                  <a:pt x="494443" y="0"/>
                  <a:pt x="637052" y="142609"/>
                  <a:pt x="637052" y="318526"/>
                </a:cubicBezTo>
                <a:cubicBezTo>
                  <a:pt x="637052" y="494443"/>
                  <a:pt x="494443" y="637052"/>
                  <a:pt x="318526" y="637052"/>
                </a:cubicBezTo>
                <a:cubicBezTo>
                  <a:pt x="142609" y="637052"/>
                  <a:pt x="0" y="494443"/>
                  <a:pt x="0" y="318526"/>
                </a:cubicBezTo>
                <a:cubicBezTo>
                  <a:pt x="0" y="142609"/>
                  <a:pt x="142609" y="0"/>
                  <a:pt x="318526" y="0"/>
                </a:cubicBezTo>
                <a:close/>
              </a:path>
            </a:pathLst>
          </a:custGeom>
          <a:ln w="38100">
            <a:solidFill>
              <a:schemeClr val="accent4"/>
            </a:solidFill>
          </a:ln>
        </p:spPr>
        <p:txBody>
          <a:bodyPr wrap="square" anchor="ctr">
            <a:noAutofit/>
          </a:bodyPr>
          <a:lstStyle>
            <a:lvl1pPr marL="0" indent="0" algn="ctr">
              <a:buNone/>
              <a:defRPr sz="1200">
                <a:solidFill>
                  <a:schemeClr val="bg1">
                    <a:lumMod val="75000"/>
                  </a:schemeClr>
                </a:solidFill>
              </a:defRPr>
            </a:lvl1pPr>
          </a:lstStyle>
          <a:p>
            <a:r>
              <a:rPr lang="en-US" smtClean="0"/>
              <a:t>Click icon to add picture</a:t>
            </a:r>
            <a:endParaRPr lang="en-US" dirty="0"/>
          </a:p>
        </p:txBody>
      </p:sp>
      <p:sp>
        <p:nvSpPr>
          <p:cNvPr id="71" name="Picture Placeholder 78"/>
          <p:cNvSpPr>
            <a:spLocks noGrp="1" noChangeAspect="1"/>
          </p:cNvSpPr>
          <p:nvPr>
            <p:ph type="pic" sz="quarter" idx="17"/>
          </p:nvPr>
        </p:nvSpPr>
        <p:spPr>
          <a:xfrm>
            <a:off x="8515895" y="4848933"/>
            <a:ext cx="637052" cy="637052"/>
          </a:xfrm>
          <a:custGeom>
            <a:avLst/>
            <a:gdLst>
              <a:gd name="connsiteX0" fmla="*/ 318526 w 637052"/>
              <a:gd name="connsiteY0" fmla="*/ 0 h 637052"/>
              <a:gd name="connsiteX1" fmla="*/ 637052 w 637052"/>
              <a:gd name="connsiteY1" fmla="*/ 318526 h 637052"/>
              <a:gd name="connsiteX2" fmla="*/ 318526 w 637052"/>
              <a:gd name="connsiteY2" fmla="*/ 637052 h 637052"/>
              <a:gd name="connsiteX3" fmla="*/ 0 w 637052"/>
              <a:gd name="connsiteY3" fmla="*/ 318526 h 637052"/>
              <a:gd name="connsiteX4" fmla="*/ 318526 w 637052"/>
              <a:gd name="connsiteY4" fmla="*/ 0 h 63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52" h="637052">
                <a:moveTo>
                  <a:pt x="318526" y="0"/>
                </a:moveTo>
                <a:cubicBezTo>
                  <a:pt x="494443" y="0"/>
                  <a:pt x="637052" y="142609"/>
                  <a:pt x="637052" y="318526"/>
                </a:cubicBezTo>
                <a:cubicBezTo>
                  <a:pt x="637052" y="494443"/>
                  <a:pt x="494443" y="637052"/>
                  <a:pt x="318526" y="637052"/>
                </a:cubicBezTo>
                <a:cubicBezTo>
                  <a:pt x="142609" y="637052"/>
                  <a:pt x="0" y="494443"/>
                  <a:pt x="0" y="318526"/>
                </a:cubicBezTo>
                <a:cubicBezTo>
                  <a:pt x="0" y="142609"/>
                  <a:pt x="142609" y="0"/>
                  <a:pt x="318526" y="0"/>
                </a:cubicBezTo>
                <a:close/>
              </a:path>
            </a:pathLst>
          </a:custGeom>
          <a:ln w="38100">
            <a:solidFill>
              <a:schemeClr val="accent5"/>
            </a:solidFill>
          </a:ln>
        </p:spPr>
        <p:txBody>
          <a:bodyPr wrap="square" anchor="ctr">
            <a:noAutofit/>
          </a:bodyPr>
          <a:lstStyle>
            <a:lvl1pPr marL="0" indent="0" algn="ctr">
              <a:buNone/>
              <a:defRPr sz="1200">
                <a:solidFill>
                  <a:schemeClr val="bg1">
                    <a:lumMod val="75000"/>
                  </a:schemeClr>
                </a:solidFill>
              </a:defRPr>
            </a:lvl1pPr>
          </a:lstStyle>
          <a:p>
            <a:r>
              <a:rPr lang="en-US" smtClean="0"/>
              <a:t>Click icon to add picture</a:t>
            </a:r>
            <a:endParaRPr lang="en-US" dirty="0"/>
          </a:p>
        </p:txBody>
      </p:sp>
      <p:sp>
        <p:nvSpPr>
          <p:cNvPr id="72" name="Picture Placeholder 79"/>
          <p:cNvSpPr>
            <a:spLocks noGrp="1" noChangeAspect="1"/>
          </p:cNvSpPr>
          <p:nvPr>
            <p:ph type="pic" sz="quarter" idx="18"/>
          </p:nvPr>
        </p:nvSpPr>
        <p:spPr>
          <a:xfrm>
            <a:off x="10343323" y="4848933"/>
            <a:ext cx="637052" cy="637052"/>
          </a:xfrm>
          <a:custGeom>
            <a:avLst/>
            <a:gdLst>
              <a:gd name="connsiteX0" fmla="*/ 318526 w 637052"/>
              <a:gd name="connsiteY0" fmla="*/ 0 h 637052"/>
              <a:gd name="connsiteX1" fmla="*/ 637052 w 637052"/>
              <a:gd name="connsiteY1" fmla="*/ 318526 h 637052"/>
              <a:gd name="connsiteX2" fmla="*/ 318526 w 637052"/>
              <a:gd name="connsiteY2" fmla="*/ 637052 h 637052"/>
              <a:gd name="connsiteX3" fmla="*/ 0 w 637052"/>
              <a:gd name="connsiteY3" fmla="*/ 318526 h 637052"/>
              <a:gd name="connsiteX4" fmla="*/ 318526 w 637052"/>
              <a:gd name="connsiteY4" fmla="*/ 0 h 63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52" h="637052">
                <a:moveTo>
                  <a:pt x="318526" y="0"/>
                </a:moveTo>
                <a:cubicBezTo>
                  <a:pt x="494443" y="0"/>
                  <a:pt x="637052" y="142609"/>
                  <a:pt x="637052" y="318526"/>
                </a:cubicBezTo>
                <a:cubicBezTo>
                  <a:pt x="637052" y="494443"/>
                  <a:pt x="494443" y="637052"/>
                  <a:pt x="318526" y="637052"/>
                </a:cubicBezTo>
                <a:cubicBezTo>
                  <a:pt x="142609" y="637052"/>
                  <a:pt x="0" y="494443"/>
                  <a:pt x="0" y="318526"/>
                </a:cubicBezTo>
                <a:cubicBezTo>
                  <a:pt x="0" y="142609"/>
                  <a:pt x="142609" y="0"/>
                  <a:pt x="318526" y="0"/>
                </a:cubicBezTo>
                <a:close/>
              </a:path>
            </a:pathLst>
          </a:custGeom>
          <a:ln w="38100">
            <a:solidFill>
              <a:schemeClr val="accent6"/>
            </a:solidFill>
          </a:ln>
        </p:spPr>
        <p:txBody>
          <a:bodyPr wrap="square" anchor="ctr">
            <a:noAutofit/>
          </a:bodyPr>
          <a:lstStyle>
            <a:lvl1pPr marL="0" indent="0" algn="ctr">
              <a:buNone/>
              <a:defRPr sz="1200">
                <a:solidFill>
                  <a:schemeClr val="bg1">
                    <a:lumMod val="75000"/>
                  </a:schemeClr>
                </a:solidFill>
              </a:defRPr>
            </a:lvl1pPr>
          </a:lstStyle>
          <a:p>
            <a:r>
              <a:rPr lang="en-US" smtClean="0"/>
              <a:t>Click icon to add picture</a:t>
            </a:r>
            <a:endParaRPr lang="en-US" dirty="0"/>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3"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74" name="TextBox 73"/>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76"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34819696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BG Works Big Pics Loader">
    <p:spTree>
      <p:nvGrpSpPr>
        <p:cNvPr id="1" name=""/>
        <p:cNvGrpSpPr/>
        <p:nvPr/>
      </p:nvGrpSpPr>
      <p:grpSpPr>
        <a:xfrm>
          <a:off x="0" y="0"/>
          <a:ext cx="0" cy="0"/>
          <a:chOff x="0" y="0"/>
          <a:chExt cx="0" cy="0"/>
        </a:xfrm>
      </p:grpSpPr>
      <p:grpSp>
        <p:nvGrpSpPr>
          <p:cNvPr id="67" name="Btm Accent 1 BG"/>
          <p:cNvGrpSpPr/>
          <p:nvPr/>
        </p:nvGrpSpPr>
        <p:grpSpPr>
          <a:xfrm>
            <a:off x="5" y="4877497"/>
            <a:ext cx="2012561" cy="1980516"/>
            <a:chOff x="2" y="4877497"/>
            <a:chExt cx="2012561" cy="1980516"/>
          </a:xfrm>
        </p:grpSpPr>
        <p:sp>
          <p:nvSpPr>
            <p:cNvPr id="71"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7" name="Top Dark BG"/>
          <p:cNvGrpSpPr>
            <a:grpSpLocks noChangeAspect="1"/>
          </p:cNvGrpSpPr>
          <p:nvPr/>
        </p:nvGrpSpPr>
        <p:grpSpPr>
          <a:xfrm>
            <a:off x="10179442" y="0"/>
            <a:ext cx="2012561" cy="1980516"/>
            <a:chOff x="8577263" y="84138"/>
            <a:chExt cx="3090862" cy="3041649"/>
          </a:xfrm>
        </p:grpSpPr>
        <p:sp>
          <p:nvSpPr>
            <p:cNvPr id="78"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5" name="TextBox 64"/>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6" name="Picture Placeholder 2"/>
          <p:cNvSpPr>
            <a:spLocks noGrp="1"/>
          </p:cNvSpPr>
          <p:nvPr>
            <p:ph type="pic" sz="quarter" idx="13"/>
          </p:nvPr>
        </p:nvSpPr>
        <p:spPr>
          <a:xfrm>
            <a:off x="887581" y="1773237"/>
            <a:ext cx="5208419" cy="2992006"/>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8"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69" name="TextBox 68"/>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70"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087134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G Works 6 Pics Loader">
    <p:spTree>
      <p:nvGrpSpPr>
        <p:cNvPr id="1" name=""/>
        <p:cNvGrpSpPr/>
        <p:nvPr/>
      </p:nvGrpSpPr>
      <p:grpSpPr>
        <a:xfrm>
          <a:off x="0" y="0"/>
          <a:ext cx="0" cy="0"/>
          <a:chOff x="0" y="0"/>
          <a:chExt cx="0" cy="0"/>
        </a:xfrm>
      </p:grpSpPr>
      <p:grpSp>
        <p:nvGrpSpPr>
          <p:cNvPr id="72" name="Btm Accent 1 BG"/>
          <p:cNvGrpSpPr/>
          <p:nvPr/>
        </p:nvGrpSpPr>
        <p:grpSpPr>
          <a:xfrm>
            <a:off x="5" y="4877497"/>
            <a:ext cx="2012561" cy="1980516"/>
            <a:chOff x="2" y="4877497"/>
            <a:chExt cx="2012561" cy="1980516"/>
          </a:xfrm>
        </p:grpSpPr>
        <p:sp>
          <p:nvSpPr>
            <p:cNvPr id="76"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82" name="Top Dark BG"/>
          <p:cNvGrpSpPr>
            <a:grpSpLocks noChangeAspect="1"/>
          </p:cNvGrpSpPr>
          <p:nvPr/>
        </p:nvGrpSpPr>
        <p:grpSpPr>
          <a:xfrm>
            <a:off x="10179442" y="0"/>
            <a:ext cx="2012561" cy="1980516"/>
            <a:chOff x="8577263" y="84138"/>
            <a:chExt cx="3090862" cy="3041649"/>
          </a:xfrm>
        </p:grpSpPr>
        <p:sp>
          <p:nvSpPr>
            <p:cNvPr id="83"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7"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8"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5" name="TextBox 64"/>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6" name="Picture Placeholder 1"/>
          <p:cNvSpPr>
            <a:spLocks noGrp="1"/>
          </p:cNvSpPr>
          <p:nvPr>
            <p:ph type="pic" sz="quarter" idx="13"/>
          </p:nvPr>
        </p:nvSpPr>
        <p:spPr>
          <a:xfrm>
            <a:off x="-1600" y="3436585"/>
            <a:ext cx="2032000" cy="1713600"/>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67" name="Picture Placeholder 2"/>
          <p:cNvSpPr>
            <a:spLocks noGrp="1"/>
          </p:cNvSpPr>
          <p:nvPr>
            <p:ph type="pic" sz="quarter" idx="14"/>
          </p:nvPr>
        </p:nvSpPr>
        <p:spPr>
          <a:xfrm>
            <a:off x="2030720" y="1721414"/>
            <a:ext cx="2032000" cy="1713600"/>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68" name="Picture Placeholder 3"/>
          <p:cNvSpPr>
            <a:spLocks noGrp="1"/>
          </p:cNvSpPr>
          <p:nvPr>
            <p:ph type="pic" sz="quarter" idx="15"/>
          </p:nvPr>
        </p:nvSpPr>
        <p:spPr>
          <a:xfrm>
            <a:off x="4063040" y="3436585"/>
            <a:ext cx="2032000" cy="1713600"/>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69" name="Picture Placeholder 4"/>
          <p:cNvSpPr>
            <a:spLocks noGrp="1"/>
          </p:cNvSpPr>
          <p:nvPr>
            <p:ph type="pic" sz="quarter" idx="16"/>
          </p:nvPr>
        </p:nvSpPr>
        <p:spPr>
          <a:xfrm>
            <a:off x="6095360" y="1721414"/>
            <a:ext cx="2032000" cy="1713600"/>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70" name="Picture Placeholder 5"/>
          <p:cNvSpPr>
            <a:spLocks noGrp="1"/>
          </p:cNvSpPr>
          <p:nvPr>
            <p:ph type="pic" sz="quarter" idx="17"/>
          </p:nvPr>
        </p:nvSpPr>
        <p:spPr>
          <a:xfrm>
            <a:off x="8127680" y="3436585"/>
            <a:ext cx="2032000" cy="1713600"/>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71" name="Picture Placeholder 6"/>
          <p:cNvSpPr>
            <a:spLocks noGrp="1"/>
          </p:cNvSpPr>
          <p:nvPr>
            <p:ph type="pic" sz="quarter" idx="12"/>
          </p:nvPr>
        </p:nvSpPr>
        <p:spPr>
          <a:xfrm>
            <a:off x="10160000" y="1721414"/>
            <a:ext cx="2032000" cy="1713600"/>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3"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74" name="TextBox 73"/>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75"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03332063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BG Works 4 Pics Loader">
    <p:spTree>
      <p:nvGrpSpPr>
        <p:cNvPr id="1" name=""/>
        <p:cNvGrpSpPr/>
        <p:nvPr/>
      </p:nvGrpSpPr>
      <p:grpSpPr>
        <a:xfrm>
          <a:off x="0" y="0"/>
          <a:ext cx="0" cy="0"/>
          <a:chOff x="0" y="0"/>
          <a:chExt cx="0" cy="0"/>
        </a:xfrm>
      </p:grpSpPr>
      <p:grpSp>
        <p:nvGrpSpPr>
          <p:cNvPr id="70" name="Btm Accent 1 BG"/>
          <p:cNvGrpSpPr/>
          <p:nvPr/>
        </p:nvGrpSpPr>
        <p:grpSpPr>
          <a:xfrm>
            <a:off x="5" y="4877497"/>
            <a:ext cx="2012561" cy="1980516"/>
            <a:chOff x="2" y="4877497"/>
            <a:chExt cx="2012561" cy="1980516"/>
          </a:xfrm>
        </p:grpSpPr>
        <p:sp>
          <p:nvSpPr>
            <p:cNvPr id="74"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80" name="Top Dark BG"/>
          <p:cNvGrpSpPr>
            <a:grpSpLocks noChangeAspect="1"/>
          </p:cNvGrpSpPr>
          <p:nvPr/>
        </p:nvGrpSpPr>
        <p:grpSpPr>
          <a:xfrm>
            <a:off x="10179442" y="0"/>
            <a:ext cx="2012561" cy="1980516"/>
            <a:chOff x="8577263" y="84138"/>
            <a:chExt cx="3090862" cy="3041649"/>
          </a:xfrm>
        </p:grpSpPr>
        <p:sp>
          <p:nvSpPr>
            <p:cNvPr id="81"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5" name="TextBox 64"/>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6" name="Picture Placeholder 6"/>
          <p:cNvSpPr>
            <a:spLocks noGrp="1"/>
          </p:cNvSpPr>
          <p:nvPr>
            <p:ph type="pic" sz="quarter" idx="13"/>
          </p:nvPr>
        </p:nvSpPr>
        <p:spPr>
          <a:xfrm>
            <a:off x="874716" y="3428999"/>
            <a:ext cx="2612937" cy="1698350"/>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67" name="Picture Placeholder 6"/>
          <p:cNvSpPr>
            <a:spLocks noGrp="1"/>
          </p:cNvSpPr>
          <p:nvPr>
            <p:ph type="pic" sz="quarter" idx="14"/>
          </p:nvPr>
        </p:nvSpPr>
        <p:spPr>
          <a:xfrm>
            <a:off x="3487653" y="1722450"/>
            <a:ext cx="2608351" cy="1706563"/>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68" name="Picture Placeholder 6"/>
          <p:cNvSpPr>
            <a:spLocks noGrp="1"/>
          </p:cNvSpPr>
          <p:nvPr>
            <p:ph type="pic" sz="quarter" idx="15"/>
          </p:nvPr>
        </p:nvSpPr>
        <p:spPr>
          <a:xfrm>
            <a:off x="6096001" y="3428999"/>
            <a:ext cx="2611651" cy="1698350"/>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69" name="Picture Placeholder 6"/>
          <p:cNvSpPr>
            <a:spLocks noGrp="1"/>
          </p:cNvSpPr>
          <p:nvPr>
            <p:ph type="pic" sz="quarter" idx="16"/>
          </p:nvPr>
        </p:nvSpPr>
        <p:spPr>
          <a:xfrm>
            <a:off x="8707651" y="1722450"/>
            <a:ext cx="2608351" cy="1706563"/>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1"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72" name="TextBox 71"/>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73"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27" name="Rectangle 181"/>
          <p:cNvSpPr>
            <a:spLocks noChangeArrowheads="1"/>
          </p:cNvSpPr>
          <p:nvPr userDrawn="1"/>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28" name="TextBox 27"/>
          <p:cNvSpPr txBox="1"/>
          <p:nvPr userDrawn="1"/>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Tree>
    <p:extLst>
      <p:ext uri="{BB962C8B-B14F-4D97-AF65-F5344CB8AC3E}">
        <p14:creationId xmlns:p14="http://schemas.microsoft.com/office/powerpoint/2010/main" val="969416631"/>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BG Works 2 Pics Loader">
    <p:spTree>
      <p:nvGrpSpPr>
        <p:cNvPr id="1" name=""/>
        <p:cNvGrpSpPr/>
        <p:nvPr/>
      </p:nvGrpSpPr>
      <p:grpSpPr>
        <a:xfrm>
          <a:off x="0" y="0"/>
          <a:ext cx="0" cy="0"/>
          <a:chOff x="0" y="0"/>
          <a:chExt cx="0" cy="0"/>
        </a:xfrm>
      </p:grpSpPr>
      <p:grpSp>
        <p:nvGrpSpPr>
          <p:cNvPr id="68" name="Btm Accent 1 BG"/>
          <p:cNvGrpSpPr/>
          <p:nvPr/>
        </p:nvGrpSpPr>
        <p:grpSpPr>
          <a:xfrm>
            <a:off x="5" y="4877497"/>
            <a:ext cx="2012561" cy="1980516"/>
            <a:chOff x="2" y="4877497"/>
            <a:chExt cx="2012561" cy="1980516"/>
          </a:xfrm>
        </p:grpSpPr>
        <p:sp>
          <p:nvSpPr>
            <p:cNvPr id="72"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8" name="Top Dark BG"/>
          <p:cNvGrpSpPr>
            <a:grpSpLocks noChangeAspect="1"/>
          </p:cNvGrpSpPr>
          <p:nvPr/>
        </p:nvGrpSpPr>
        <p:grpSpPr>
          <a:xfrm>
            <a:off x="10179442" y="0"/>
            <a:ext cx="2012561" cy="1980516"/>
            <a:chOff x="8577263" y="84138"/>
            <a:chExt cx="3090862" cy="3041649"/>
          </a:xfrm>
        </p:grpSpPr>
        <p:sp>
          <p:nvSpPr>
            <p:cNvPr id="79"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5" name="TextBox 64"/>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6" name="Picture Placeholder 4"/>
          <p:cNvSpPr>
            <a:spLocks noGrp="1"/>
          </p:cNvSpPr>
          <p:nvPr>
            <p:ph type="pic" sz="quarter" idx="12"/>
          </p:nvPr>
        </p:nvSpPr>
        <p:spPr>
          <a:xfrm>
            <a:off x="882596" y="3428161"/>
            <a:ext cx="5215795" cy="1692000"/>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67" name="Picture Placeholder 4"/>
          <p:cNvSpPr>
            <a:spLocks noGrp="1"/>
          </p:cNvSpPr>
          <p:nvPr>
            <p:ph type="pic" sz="quarter" idx="13"/>
          </p:nvPr>
        </p:nvSpPr>
        <p:spPr>
          <a:xfrm>
            <a:off x="6098853" y="1736725"/>
            <a:ext cx="5217147" cy="1692000"/>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9"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70" name="TextBox 69"/>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71"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228683307"/>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BG Works 2_2 Pics Loader">
    <p:spTree>
      <p:nvGrpSpPr>
        <p:cNvPr id="1" name=""/>
        <p:cNvGrpSpPr/>
        <p:nvPr/>
      </p:nvGrpSpPr>
      <p:grpSpPr>
        <a:xfrm>
          <a:off x="0" y="0"/>
          <a:ext cx="0" cy="0"/>
          <a:chOff x="0" y="0"/>
          <a:chExt cx="0" cy="0"/>
        </a:xfrm>
      </p:grpSpPr>
      <p:grpSp>
        <p:nvGrpSpPr>
          <p:cNvPr id="67" name="Btm Accent 1 BG"/>
          <p:cNvGrpSpPr/>
          <p:nvPr/>
        </p:nvGrpSpPr>
        <p:grpSpPr>
          <a:xfrm>
            <a:off x="5" y="4877497"/>
            <a:ext cx="2012561" cy="1980516"/>
            <a:chOff x="2" y="4877497"/>
            <a:chExt cx="2012561" cy="1980516"/>
          </a:xfrm>
        </p:grpSpPr>
        <p:sp>
          <p:nvSpPr>
            <p:cNvPr id="69"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5" name="Top Dark BG"/>
          <p:cNvGrpSpPr>
            <a:grpSpLocks noChangeAspect="1"/>
          </p:cNvGrpSpPr>
          <p:nvPr/>
        </p:nvGrpSpPr>
        <p:grpSpPr>
          <a:xfrm>
            <a:off x="10179442" y="0"/>
            <a:ext cx="2012561" cy="1980516"/>
            <a:chOff x="8577263" y="84138"/>
            <a:chExt cx="3090862" cy="3041649"/>
          </a:xfrm>
        </p:grpSpPr>
        <p:sp>
          <p:nvSpPr>
            <p:cNvPr id="76"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13" name="TextBox 12"/>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14" name="Picture Placeholder 3"/>
          <p:cNvSpPr>
            <a:spLocks noGrp="1"/>
          </p:cNvSpPr>
          <p:nvPr>
            <p:ph type="pic" sz="quarter" idx="13"/>
          </p:nvPr>
        </p:nvSpPr>
        <p:spPr>
          <a:xfrm>
            <a:off x="882596" y="1736729"/>
            <a:ext cx="1823979" cy="3384550"/>
          </a:xfrm>
        </p:spPr>
        <p:txBody>
          <a:bodyPr anchor="ctr">
            <a:normAutofit/>
          </a:bodyPr>
          <a:lstStyle>
            <a:lvl1pPr marL="0" indent="0" algn="ctr">
              <a:buNone/>
              <a:defRPr sz="1801">
                <a:solidFill>
                  <a:schemeClr val="bg1">
                    <a:lumMod val="50000"/>
                  </a:schemeClr>
                </a:solidFill>
                <a:latin typeface="+mn-lt"/>
              </a:defRPr>
            </a:lvl1pPr>
          </a:lstStyle>
          <a:p>
            <a:r>
              <a:rPr lang="en-US" smtClean="0"/>
              <a:t>Click icon to add picture</a:t>
            </a:r>
            <a:endParaRPr lang="en-US" dirty="0"/>
          </a:p>
        </p:txBody>
      </p:sp>
      <p:sp>
        <p:nvSpPr>
          <p:cNvPr id="15" name="Picture Placeholder 3"/>
          <p:cNvSpPr>
            <a:spLocks noGrp="1"/>
          </p:cNvSpPr>
          <p:nvPr>
            <p:ph type="pic" sz="quarter" idx="14"/>
          </p:nvPr>
        </p:nvSpPr>
        <p:spPr>
          <a:xfrm>
            <a:off x="6477001" y="1736729"/>
            <a:ext cx="1823979" cy="3384550"/>
          </a:xfrm>
        </p:spPr>
        <p:txBody>
          <a:bodyPr anchor="ctr">
            <a:normAutofit/>
          </a:bodyPr>
          <a:lstStyle>
            <a:lvl1pPr marL="0" indent="0" algn="ctr">
              <a:buNone/>
              <a:defRPr sz="1801">
                <a:solidFill>
                  <a:schemeClr val="bg1">
                    <a:lumMod val="50000"/>
                  </a:schemeClr>
                </a:solidFill>
                <a:latin typeface="+mn-lt"/>
              </a:defRPr>
            </a:lvl1pPr>
          </a:lstStyle>
          <a:p>
            <a:r>
              <a:rPr lang="en-US" smtClean="0"/>
              <a:t>Click icon to add picture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8"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166226403"/>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BG Top Pics Loader">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4" name="Top Dark BG"/>
          <p:cNvGrpSpPr>
            <a:grpSpLocks noChangeAspect="1"/>
          </p:cNvGrpSpPr>
          <p:nvPr/>
        </p:nvGrpSpPr>
        <p:grpSpPr>
          <a:xfrm>
            <a:off x="10179442" y="0"/>
            <a:ext cx="2012561" cy="1980516"/>
            <a:chOff x="8577263" y="84138"/>
            <a:chExt cx="3090862" cy="3041649"/>
          </a:xfrm>
        </p:grpSpPr>
        <p:sp>
          <p:nvSpPr>
            <p:cNvPr id="7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3"/>
          <p:cNvSpPr>
            <a:spLocks noGrp="1"/>
          </p:cNvSpPr>
          <p:nvPr>
            <p:ph type="pic" sz="quarter" idx="13"/>
          </p:nvPr>
        </p:nvSpPr>
        <p:spPr>
          <a:xfrm>
            <a:off x="1" y="0"/>
            <a:ext cx="12185651" cy="3429000"/>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dirty="0"/>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7"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492342362"/>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BG Middle Pics Loader">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4" name="Top Dark BG"/>
          <p:cNvGrpSpPr>
            <a:grpSpLocks noChangeAspect="1"/>
          </p:cNvGrpSpPr>
          <p:nvPr/>
        </p:nvGrpSpPr>
        <p:grpSpPr>
          <a:xfrm>
            <a:off x="10179442" y="0"/>
            <a:ext cx="2012561" cy="1980516"/>
            <a:chOff x="8577263" y="84138"/>
            <a:chExt cx="3090862" cy="3041649"/>
          </a:xfrm>
        </p:grpSpPr>
        <p:sp>
          <p:nvSpPr>
            <p:cNvPr id="7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3"/>
          <p:cNvSpPr>
            <a:spLocks noGrp="1"/>
          </p:cNvSpPr>
          <p:nvPr>
            <p:ph type="pic" sz="quarter" idx="13"/>
          </p:nvPr>
        </p:nvSpPr>
        <p:spPr>
          <a:xfrm>
            <a:off x="1" y="1736727"/>
            <a:ext cx="12185651" cy="2555874"/>
          </a:xfrm>
        </p:spPr>
        <p:txBody>
          <a:bodyPr anchor="ctr">
            <a:normAutofit/>
          </a:bodyPr>
          <a:lstStyle>
            <a:lvl1pPr marL="0" indent="0" algn="ctr">
              <a:buNone/>
              <a:defRPr sz="1801" b="0">
                <a:solidFill>
                  <a:schemeClr val="bg1">
                    <a:lumMod val="75000"/>
                  </a:schemeClr>
                </a:solidFill>
              </a:defRPr>
            </a:lvl1pPr>
          </a:lstStyle>
          <a:p>
            <a:r>
              <a:rPr lang="en-US" smtClean="0"/>
              <a:t>Click icon to add picture</a:t>
            </a:r>
            <a:endParaRPr lang="id-ID"/>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7"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353011479"/>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BG Bottom Pics Loader">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4" name="Top Dark BG"/>
          <p:cNvGrpSpPr>
            <a:grpSpLocks noChangeAspect="1"/>
          </p:cNvGrpSpPr>
          <p:nvPr/>
        </p:nvGrpSpPr>
        <p:grpSpPr>
          <a:xfrm>
            <a:off x="10179442" y="0"/>
            <a:ext cx="2012561" cy="1980516"/>
            <a:chOff x="8577263" y="84138"/>
            <a:chExt cx="3090862" cy="3041649"/>
          </a:xfrm>
        </p:grpSpPr>
        <p:sp>
          <p:nvSpPr>
            <p:cNvPr id="7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2"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3"/>
          <p:cNvSpPr>
            <a:spLocks noGrp="1"/>
          </p:cNvSpPr>
          <p:nvPr>
            <p:ph type="pic" sz="quarter" idx="13"/>
          </p:nvPr>
        </p:nvSpPr>
        <p:spPr>
          <a:xfrm>
            <a:off x="1" y="4302128"/>
            <a:ext cx="12185651" cy="2555874"/>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7"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03423099"/>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BG Top Pics Large">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4" name="Top Dark BG"/>
          <p:cNvGrpSpPr>
            <a:grpSpLocks noChangeAspect="1"/>
          </p:cNvGrpSpPr>
          <p:nvPr/>
        </p:nvGrpSpPr>
        <p:grpSpPr>
          <a:xfrm>
            <a:off x="10179442" y="0"/>
            <a:ext cx="2012561" cy="1980516"/>
            <a:chOff x="8577263" y="84138"/>
            <a:chExt cx="3090862" cy="3041649"/>
          </a:xfrm>
        </p:grpSpPr>
        <p:sp>
          <p:nvSpPr>
            <p:cNvPr id="7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3"/>
          <p:cNvSpPr>
            <a:spLocks noGrp="1"/>
          </p:cNvSpPr>
          <p:nvPr>
            <p:ph type="pic" sz="quarter" idx="13"/>
          </p:nvPr>
        </p:nvSpPr>
        <p:spPr>
          <a:xfrm>
            <a:off x="1" y="16"/>
            <a:ext cx="12185651" cy="42925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dirty="0"/>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7"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99044191"/>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BG Bottom Pics Large">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4" name="Top Dark BG"/>
          <p:cNvGrpSpPr>
            <a:grpSpLocks noChangeAspect="1"/>
          </p:cNvGrpSpPr>
          <p:nvPr/>
        </p:nvGrpSpPr>
        <p:grpSpPr>
          <a:xfrm>
            <a:off x="10179442" y="0"/>
            <a:ext cx="2012561" cy="1980516"/>
            <a:chOff x="8577263" y="84138"/>
            <a:chExt cx="3090862" cy="3041649"/>
          </a:xfrm>
        </p:grpSpPr>
        <p:sp>
          <p:nvSpPr>
            <p:cNvPr id="7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2"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3"/>
          <p:cNvSpPr>
            <a:spLocks noGrp="1"/>
          </p:cNvSpPr>
          <p:nvPr>
            <p:ph type="pic" sz="quarter" idx="13"/>
          </p:nvPr>
        </p:nvSpPr>
        <p:spPr>
          <a:xfrm>
            <a:off x="1" y="2565419"/>
            <a:ext cx="12185651" cy="42925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7"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111085390"/>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G v1 Two Pics Lo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7" name="Picture Placeholder 56"/>
          <p:cNvSpPr>
            <a:spLocks noGrp="1"/>
          </p:cNvSpPr>
          <p:nvPr>
            <p:ph type="pic" sz="quarter" idx="13"/>
          </p:nvPr>
        </p:nvSpPr>
        <p:spPr>
          <a:xfrm>
            <a:off x="11" y="1811915"/>
            <a:ext cx="5026447" cy="5046100"/>
          </a:xfrm>
          <a:custGeom>
            <a:avLst/>
            <a:gdLst>
              <a:gd name="connsiteX0" fmla="*/ 0 w 5026445"/>
              <a:gd name="connsiteY0" fmla="*/ 0 h 5046099"/>
              <a:gd name="connsiteX1" fmla="*/ 793 w 5026445"/>
              <a:gd name="connsiteY1" fmla="*/ 0 h 5046099"/>
              <a:gd name="connsiteX2" fmla="*/ 793 w 5026445"/>
              <a:gd name="connsiteY2" fmla="*/ 15079 h 5046099"/>
              <a:gd name="connsiteX3" fmla="*/ 5026445 w 5026445"/>
              <a:gd name="connsiteY3" fmla="*/ 5046099 h 5046099"/>
              <a:gd name="connsiteX4" fmla="*/ 0 w 5026445"/>
              <a:gd name="connsiteY4" fmla="*/ 5046099 h 5046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6445" h="5046099">
                <a:moveTo>
                  <a:pt x="0" y="0"/>
                </a:moveTo>
                <a:lnTo>
                  <a:pt x="793" y="0"/>
                </a:lnTo>
                <a:lnTo>
                  <a:pt x="793" y="15079"/>
                </a:lnTo>
                <a:lnTo>
                  <a:pt x="5026445" y="5046099"/>
                </a:lnTo>
                <a:lnTo>
                  <a:pt x="0" y="5046099"/>
                </a:lnTo>
                <a:close/>
              </a:path>
            </a:pathLst>
          </a:custGeom>
        </p:spPr>
        <p:txBody>
          <a:bodyPr wrap="square" anchor="ctr">
            <a:noAutofit/>
          </a:bodyPr>
          <a:lstStyle>
            <a:lvl1pPr marL="0" indent="0" algn="ctr">
              <a:buNone/>
              <a:defRPr sz="1801">
                <a:solidFill>
                  <a:schemeClr val="bg1">
                    <a:lumMod val="75000"/>
                  </a:schemeClr>
                </a:solidFill>
              </a:defRPr>
            </a:lvl1pPr>
          </a:lstStyle>
          <a:p>
            <a:r>
              <a:rPr lang="en-US" smtClean="0"/>
              <a:t>Click icon to add picture</a:t>
            </a:r>
            <a:endParaRPr lang="id-ID"/>
          </a:p>
        </p:txBody>
      </p:sp>
      <p:sp>
        <p:nvSpPr>
          <p:cNvPr id="8" name="Picture Placeholder 55"/>
          <p:cNvSpPr>
            <a:spLocks noGrp="1"/>
          </p:cNvSpPr>
          <p:nvPr>
            <p:ph type="pic" sz="quarter" idx="14"/>
          </p:nvPr>
        </p:nvSpPr>
        <p:spPr>
          <a:xfrm>
            <a:off x="7164217" y="1811915"/>
            <a:ext cx="5027787" cy="5046100"/>
          </a:xfrm>
          <a:custGeom>
            <a:avLst/>
            <a:gdLst>
              <a:gd name="connsiteX0" fmla="*/ 5026993 w 5027786"/>
              <a:gd name="connsiteY0" fmla="*/ 0 h 5046099"/>
              <a:gd name="connsiteX1" fmla="*/ 5027786 w 5027786"/>
              <a:gd name="connsiteY1" fmla="*/ 0 h 5046099"/>
              <a:gd name="connsiteX2" fmla="*/ 5027786 w 5027786"/>
              <a:gd name="connsiteY2" fmla="*/ 5046099 h 5046099"/>
              <a:gd name="connsiteX3" fmla="*/ 0 w 5027786"/>
              <a:gd name="connsiteY3" fmla="*/ 5046099 h 5046099"/>
              <a:gd name="connsiteX4" fmla="*/ 5026993 w 5027786"/>
              <a:gd name="connsiteY4" fmla="*/ 15079 h 5046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7786" h="5046099">
                <a:moveTo>
                  <a:pt x="5026993" y="0"/>
                </a:moveTo>
                <a:lnTo>
                  <a:pt x="5027786" y="0"/>
                </a:lnTo>
                <a:lnTo>
                  <a:pt x="5027786" y="5046099"/>
                </a:lnTo>
                <a:lnTo>
                  <a:pt x="0" y="5046099"/>
                </a:lnTo>
                <a:lnTo>
                  <a:pt x="5026993" y="15079"/>
                </a:lnTo>
                <a:close/>
              </a:path>
            </a:pathLst>
          </a:custGeom>
        </p:spPr>
        <p:txBody>
          <a:bodyPr wrap="square">
            <a:no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10"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9" name="TextBox 8"/>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11" name="TextBox 10"/>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19605702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8"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7" name="TextBox 6"/>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 name="TextBox 8"/>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2653323515"/>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ranparent 1"/>
          <p:cNvSpPr/>
          <p:nvPr/>
        </p:nvSpPr>
        <p:spPr>
          <a:xfrm>
            <a:off x="0" y="0"/>
            <a:ext cx="12192000" cy="6858000"/>
          </a:xfrm>
          <a:prstGeom prst="rect">
            <a:avLst/>
          </a:prstGeom>
          <a:solidFill>
            <a:srgbClr val="2E2D4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grpSp>
        <p:nvGrpSpPr>
          <p:cNvPr id="8" name="Bright Texture"/>
          <p:cNvGrpSpPr/>
          <p:nvPr/>
        </p:nvGrpSpPr>
        <p:grpSpPr>
          <a:xfrm>
            <a:off x="5225265" y="0"/>
            <a:ext cx="6966736" cy="6858002"/>
            <a:chOff x="5225270" y="0"/>
            <a:chExt cx="6966736" cy="6858002"/>
          </a:xfrm>
        </p:grpSpPr>
        <p:sp>
          <p:nvSpPr>
            <p:cNvPr id="9" name="Rectangle 5"/>
            <p:cNvSpPr>
              <a:spLocks noChangeArrowheads="1"/>
            </p:cNvSpPr>
            <p:nvPr/>
          </p:nvSpPr>
          <p:spPr bwMode="auto">
            <a:xfrm>
              <a:off x="5225270" y="0"/>
              <a:ext cx="869834" cy="856411"/>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 name="Rectangle 7"/>
            <p:cNvSpPr>
              <a:spLocks noChangeArrowheads="1"/>
            </p:cNvSpPr>
            <p:nvPr/>
          </p:nvSpPr>
          <p:spPr bwMode="auto">
            <a:xfrm>
              <a:off x="6095104" y="0"/>
              <a:ext cx="871177" cy="856411"/>
            </a:xfrm>
            <a:prstGeom prst="rect">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 name="Rectangle 9"/>
            <p:cNvSpPr>
              <a:spLocks noChangeArrowheads="1"/>
            </p:cNvSpPr>
            <p:nvPr/>
          </p:nvSpPr>
          <p:spPr bwMode="auto">
            <a:xfrm>
              <a:off x="6966282" y="0"/>
              <a:ext cx="872519" cy="856411"/>
            </a:xfrm>
            <a:prstGeom prst="rect">
              <a:avLst/>
            </a:pr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 name="Rectangle 11"/>
            <p:cNvSpPr>
              <a:spLocks noChangeArrowheads="1"/>
            </p:cNvSpPr>
            <p:nvPr/>
          </p:nvSpPr>
          <p:spPr bwMode="auto">
            <a:xfrm>
              <a:off x="7838801" y="0"/>
              <a:ext cx="869834" cy="856411"/>
            </a:xfrm>
            <a:prstGeom prst="rect">
              <a:avLst/>
            </a:pr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 name="Rectangle 13"/>
            <p:cNvSpPr>
              <a:spLocks noChangeArrowheads="1"/>
            </p:cNvSpPr>
            <p:nvPr/>
          </p:nvSpPr>
          <p:spPr bwMode="auto">
            <a:xfrm>
              <a:off x="8708635" y="0"/>
              <a:ext cx="869834" cy="856411"/>
            </a:xfrm>
            <a:prstGeom prst="rect">
              <a:avLst/>
            </a:pr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 name="Rectangle 15"/>
            <p:cNvSpPr>
              <a:spLocks noChangeArrowheads="1"/>
            </p:cNvSpPr>
            <p:nvPr/>
          </p:nvSpPr>
          <p:spPr bwMode="auto">
            <a:xfrm>
              <a:off x="9578470" y="0"/>
              <a:ext cx="869834" cy="856411"/>
            </a:xfrm>
            <a:prstGeom prst="rect">
              <a:avLst/>
            </a:pr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 name="Rectangle 17"/>
            <p:cNvSpPr>
              <a:spLocks noChangeArrowheads="1"/>
            </p:cNvSpPr>
            <p:nvPr/>
          </p:nvSpPr>
          <p:spPr bwMode="auto">
            <a:xfrm>
              <a:off x="10448304" y="0"/>
              <a:ext cx="873862" cy="856411"/>
            </a:xfrm>
            <a:prstGeom prst="rect">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 name="Rectangle 19"/>
            <p:cNvSpPr>
              <a:spLocks noChangeArrowheads="1"/>
            </p:cNvSpPr>
            <p:nvPr/>
          </p:nvSpPr>
          <p:spPr bwMode="auto">
            <a:xfrm>
              <a:off x="11322166" y="0"/>
              <a:ext cx="869834" cy="856411"/>
            </a:xfrm>
            <a:prstGeom prst="rect">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 name="Freeform 21"/>
            <p:cNvSpPr>
              <a:spLocks/>
            </p:cNvSpPr>
            <p:nvPr/>
          </p:nvSpPr>
          <p:spPr bwMode="auto">
            <a:xfrm>
              <a:off x="6095104" y="856411"/>
              <a:ext cx="871177" cy="857753"/>
            </a:xfrm>
            <a:custGeom>
              <a:avLst/>
              <a:gdLst>
                <a:gd name="T0" fmla="*/ 649 w 649"/>
                <a:gd name="T1" fmla="*/ 0 h 639"/>
                <a:gd name="T2" fmla="*/ 649 w 649"/>
                <a:gd name="T3" fmla="*/ 0 h 639"/>
                <a:gd name="T4" fmla="*/ 0 w 649"/>
                <a:gd name="T5" fmla="*/ 0 h 639"/>
                <a:gd name="T6" fmla="*/ 0 w 649"/>
                <a:gd name="T7" fmla="*/ 639 h 639"/>
                <a:gd name="T8" fmla="*/ 649 w 649"/>
                <a:gd name="T9" fmla="*/ 639 h 639"/>
                <a:gd name="T10" fmla="*/ 649 w 649"/>
                <a:gd name="T11" fmla="*/ 0 h 639"/>
              </a:gdLst>
              <a:ahLst/>
              <a:cxnLst>
                <a:cxn ang="0">
                  <a:pos x="T0" y="T1"/>
                </a:cxn>
                <a:cxn ang="0">
                  <a:pos x="T2" y="T3"/>
                </a:cxn>
                <a:cxn ang="0">
                  <a:pos x="T4" y="T5"/>
                </a:cxn>
                <a:cxn ang="0">
                  <a:pos x="T6" y="T7"/>
                </a:cxn>
                <a:cxn ang="0">
                  <a:pos x="T8" y="T9"/>
                </a:cxn>
                <a:cxn ang="0">
                  <a:pos x="T10" y="T11"/>
                </a:cxn>
              </a:cxnLst>
              <a:rect l="0" t="0" r="r" b="b"/>
              <a:pathLst>
                <a:path w="649" h="639">
                  <a:moveTo>
                    <a:pt x="649" y="0"/>
                  </a:moveTo>
                  <a:lnTo>
                    <a:pt x="649" y="0"/>
                  </a:lnTo>
                  <a:lnTo>
                    <a:pt x="0" y="0"/>
                  </a:lnTo>
                  <a:lnTo>
                    <a:pt x="0" y="639"/>
                  </a:lnTo>
                  <a:lnTo>
                    <a:pt x="649" y="639"/>
                  </a:lnTo>
                  <a:lnTo>
                    <a:pt x="649"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 name="Freeform 23"/>
            <p:cNvSpPr>
              <a:spLocks/>
            </p:cNvSpPr>
            <p:nvPr/>
          </p:nvSpPr>
          <p:spPr bwMode="auto">
            <a:xfrm>
              <a:off x="6966282" y="856411"/>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 name="Freeform 25"/>
            <p:cNvSpPr>
              <a:spLocks/>
            </p:cNvSpPr>
            <p:nvPr/>
          </p:nvSpPr>
          <p:spPr bwMode="auto">
            <a:xfrm>
              <a:off x="7838801"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 name="Freeform 27"/>
            <p:cNvSpPr>
              <a:spLocks/>
            </p:cNvSpPr>
            <p:nvPr/>
          </p:nvSpPr>
          <p:spPr bwMode="auto">
            <a:xfrm>
              <a:off x="8708635"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 name="Freeform 29"/>
            <p:cNvSpPr>
              <a:spLocks/>
            </p:cNvSpPr>
            <p:nvPr/>
          </p:nvSpPr>
          <p:spPr bwMode="auto">
            <a:xfrm>
              <a:off x="9578470"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2" name="Freeform 31"/>
            <p:cNvSpPr>
              <a:spLocks/>
            </p:cNvSpPr>
            <p:nvPr/>
          </p:nvSpPr>
          <p:spPr bwMode="auto">
            <a:xfrm>
              <a:off x="10448304" y="856411"/>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3" name="Freeform 33"/>
            <p:cNvSpPr>
              <a:spLocks/>
            </p:cNvSpPr>
            <p:nvPr/>
          </p:nvSpPr>
          <p:spPr bwMode="auto">
            <a:xfrm>
              <a:off x="11322166"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4" name="Freeform 35"/>
            <p:cNvSpPr>
              <a:spLocks/>
            </p:cNvSpPr>
            <p:nvPr/>
          </p:nvSpPr>
          <p:spPr bwMode="auto">
            <a:xfrm>
              <a:off x="6966282" y="1714164"/>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5" name="Freeform 37"/>
            <p:cNvSpPr>
              <a:spLocks/>
            </p:cNvSpPr>
            <p:nvPr/>
          </p:nvSpPr>
          <p:spPr bwMode="auto">
            <a:xfrm>
              <a:off x="7838801"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6" name="Freeform 39"/>
            <p:cNvSpPr>
              <a:spLocks/>
            </p:cNvSpPr>
            <p:nvPr/>
          </p:nvSpPr>
          <p:spPr bwMode="auto">
            <a:xfrm>
              <a:off x="8708635"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7" name="Freeform 41"/>
            <p:cNvSpPr>
              <a:spLocks/>
            </p:cNvSpPr>
            <p:nvPr/>
          </p:nvSpPr>
          <p:spPr bwMode="auto">
            <a:xfrm>
              <a:off x="9578470"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8" name="Freeform 43"/>
            <p:cNvSpPr>
              <a:spLocks/>
            </p:cNvSpPr>
            <p:nvPr/>
          </p:nvSpPr>
          <p:spPr bwMode="auto">
            <a:xfrm>
              <a:off x="10448304" y="171416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9" name="Freeform 45"/>
            <p:cNvSpPr>
              <a:spLocks/>
            </p:cNvSpPr>
            <p:nvPr/>
          </p:nvSpPr>
          <p:spPr bwMode="auto">
            <a:xfrm>
              <a:off x="11322166"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0" name="Freeform 47"/>
            <p:cNvSpPr>
              <a:spLocks/>
            </p:cNvSpPr>
            <p:nvPr/>
          </p:nvSpPr>
          <p:spPr bwMode="auto">
            <a:xfrm>
              <a:off x="7838800"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1" name="Freeform 49"/>
            <p:cNvSpPr>
              <a:spLocks/>
            </p:cNvSpPr>
            <p:nvPr/>
          </p:nvSpPr>
          <p:spPr bwMode="auto">
            <a:xfrm>
              <a:off x="8708634"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2" name="Freeform 51"/>
            <p:cNvSpPr>
              <a:spLocks/>
            </p:cNvSpPr>
            <p:nvPr/>
          </p:nvSpPr>
          <p:spPr bwMode="auto">
            <a:xfrm>
              <a:off x="9578469"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3" name="Freeform 53"/>
            <p:cNvSpPr>
              <a:spLocks/>
            </p:cNvSpPr>
            <p:nvPr/>
          </p:nvSpPr>
          <p:spPr bwMode="auto">
            <a:xfrm>
              <a:off x="10448303" y="2571918"/>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4" name="Freeform 55"/>
            <p:cNvSpPr>
              <a:spLocks/>
            </p:cNvSpPr>
            <p:nvPr/>
          </p:nvSpPr>
          <p:spPr bwMode="auto">
            <a:xfrm>
              <a:off x="11322165"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5" name="Freeform 57"/>
            <p:cNvSpPr>
              <a:spLocks/>
            </p:cNvSpPr>
            <p:nvPr/>
          </p:nvSpPr>
          <p:spPr bwMode="auto">
            <a:xfrm>
              <a:off x="8708634"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 name="Freeform 59"/>
            <p:cNvSpPr>
              <a:spLocks/>
            </p:cNvSpPr>
            <p:nvPr/>
          </p:nvSpPr>
          <p:spPr bwMode="auto">
            <a:xfrm>
              <a:off x="9578470"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 name="Freeform 61"/>
            <p:cNvSpPr>
              <a:spLocks/>
            </p:cNvSpPr>
            <p:nvPr/>
          </p:nvSpPr>
          <p:spPr bwMode="auto">
            <a:xfrm>
              <a:off x="10448304" y="3428329"/>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8" name="Freeform 63"/>
            <p:cNvSpPr>
              <a:spLocks/>
            </p:cNvSpPr>
            <p:nvPr/>
          </p:nvSpPr>
          <p:spPr bwMode="auto">
            <a:xfrm>
              <a:off x="11322166"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9" name="Freeform 65"/>
            <p:cNvSpPr>
              <a:spLocks/>
            </p:cNvSpPr>
            <p:nvPr/>
          </p:nvSpPr>
          <p:spPr bwMode="auto">
            <a:xfrm>
              <a:off x="9578471"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0" name="Freeform 67"/>
            <p:cNvSpPr>
              <a:spLocks/>
            </p:cNvSpPr>
            <p:nvPr/>
          </p:nvSpPr>
          <p:spPr bwMode="auto">
            <a:xfrm>
              <a:off x="10448307" y="4286082"/>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1" name="Freeform 69"/>
            <p:cNvSpPr>
              <a:spLocks/>
            </p:cNvSpPr>
            <p:nvPr/>
          </p:nvSpPr>
          <p:spPr bwMode="auto">
            <a:xfrm>
              <a:off x="11322168"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2" name="Freeform 71"/>
            <p:cNvSpPr>
              <a:spLocks/>
            </p:cNvSpPr>
            <p:nvPr/>
          </p:nvSpPr>
          <p:spPr bwMode="auto">
            <a:xfrm>
              <a:off x="10448308" y="514249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3" name="Freeform 73"/>
            <p:cNvSpPr>
              <a:spLocks/>
            </p:cNvSpPr>
            <p:nvPr/>
          </p:nvSpPr>
          <p:spPr bwMode="auto">
            <a:xfrm>
              <a:off x="11322168" y="5142495"/>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4" name="Freeform 75"/>
            <p:cNvSpPr>
              <a:spLocks/>
            </p:cNvSpPr>
            <p:nvPr/>
          </p:nvSpPr>
          <p:spPr bwMode="auto">
            <a:xfrm>
              <a:off x="11322172" y="600024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45" name="Dark Texture"/>
          <p:cNvGrpSpPr/>
          <p:nvPr/>
        </p:nvGrpSpPr>
        <p:grpSpPr>
          <a:xfrm>
            <a:off x="0" y="0"/>
            <a:ext cx="8705851" cy="6858000"/>
            <a:chOff x="-1587" y="-1587"/>
            <a:chExt cx="8705850" cy="6858000"/>
          </a:xfrm>
        </p:grpSpPr>
        <p:sp>
          <p:nvSpPr>
            <p:cNvPr id="46" name="Rectangle 5"/>
            <p:cNvSpPr>
              <a:spLocks noChangeArrowheads="1"/>
            </p:cNvSpPr>
            <p:nvPr/>
          </p:nvSpPr>
          <p:spPr bwMode="auto">
            <a:xfrm>
              <a:off x="-1587" y="-1587"/>
              <a:ext cx="869950" cy="857250"/>
            </a:xfrm>
            <a:prstGeom prst="rect">
              <a:avLst/>
            </a:pr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7" name="Rectangle 7"/>
            <p:cNvSpPr>
              <a:spLocks noChangeArrowheads="1"/>
            </p:cNvSpPr>
            <p:nvPr/>
          </p:nvSpPr>
          <p:spPr bwMode="auto">
            <a:xfrm>
              <a:off x="868363" y="-1587"/>
              <a:ext cx="873125" cy="857250"/>
            </a:xfrm>
            <a:prstGeom prst="rect">
              <a:avLst/>
            </a:pr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8" name="Rectangle 9"/>
            <p:cNvSpPr>
              <a:spLocks noChangeArrowheads="1"/>
            </p:cNvSpPr>
            <p:nvPr/>
          </p:nvSpPr>
          <p:spPr bwMode="auto">
            <a:xfrm>
              <a:off x="1741488" y="-1587"/>
              <a:ext cx="868363"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9" name="Freeform 11"/>
            <p:cNvSpPr>
              <a:spLocks/>
            </p:cNvSpPr>
            <p:nvPr/>
          </p:nvSpPr>
          <p:spPr bwMode="auto">
            <a:xfrm>
              <a:off x="4005" y="855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0" name="Freeform 13"/>
            <p:cNvSpPr>
              <a:spLocks/>
            </p:cNvSpPr>
            <p:nvPr/>
          </p:nvSpPr>
          <p:spPr bwMode="auto">
            <a:xfrm>
              <a:off x="872091" y="855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1" name="Freeform 15"/>
            <p:cNvSpPr>
              <a:spLocks/>
            </p:cNvSpPr>
            <p:nvPr/>
          </p:nvSpPr>
          <p:spPr bwMode="auto">
            <a:xfrm>
              <a:off x="1743352" y="855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2" name="Rectangle 17"/>
            <p:cNvSpPr>
              <a:spLocks noChangeArrowheads="1"/>
            </p:cNvSpPr>
            <p:nvPr/>
          </p:nvSpPr>
          <p:spPr bwMode="auto">
            <a:xfrm>
              <a:off x="2609851" y="855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3" name="Freeform 19"/>
            <p:cNvSpPr>
              <a:spLocks/>
            </p:cNvSpPr>
            <p:nvPr/>
          </p:nvSpPr>
          <p:spPr bwMode="auto">
            <a:xfrm>
              <a:off x="-1587"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4" name="Freeform 21"/>
            <p:cNvSpPr>
              <a:spLocks/>
            </p:cNvSpPr>
            <p:nvPr/>
          </p:nvSpPr>
          <p:spPr bwMode="auto">
            <a:xfrm>
              <a:off x="868363" y="1712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5" name="Freeform 23"/>
            <p:cNvSpPr>
              <a:spLocks/>
            </p:cNvSpPr>
            <p:nvPr/>
          </p:nvSpPr>
          <p:spPr bwMode="auto">
            <a:xfrm>
              <a:off x="1741488" y="1712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6" name="Freeform 25"/>
            <p:cNvSpPr>
              <a:spLocks/>
            </p:cNvSpPr>
            <p:nvPr/>
          </p:nvSpPr>
          <p:spPr bwMode="auto">
            <a:xfrm>
              <a:off x="2609851"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7" name="Rectangle 27"/>
            <p:cNvSpPr>
              <a:spLocks noChangeArrowheads="1"/>
            </p:cNvSpPr>
            <p:nvPr/>
          </p:nvSpPr>
          <p:spPr bwMode="auto">
            <a:xfrm>
              <a:off x="3479801" y="17129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8" name="Freeform 29"/>
            <p:cNvSpPr>
              <a:spLocks/>
            </p:cNvSpPr>
            <p:nvPr/>
          </p:nvSpPr>
          <p:spPr bwMode="auto">
            <a:xfrm>
              <a:off x="-1587"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9" name="Freeform 31"/>
            <p:cNvSpPr>
              <a:spLocks/>
            </p:cNvSpPr>
            <p:nvPr/>
          </p:nvSpPr>
          <p:spPr bwMode="auto">
            <a:xfrm>
              <a:off x="868363" y="2570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 name="Freeform 33"/>
            <p:cNvSpPr>
              <a:spLocks/>
            </p:cNvSpPr>
            <p:nvPr/>
          </p:nvSpPr>
          <p:spPr bwMode="auto">
            <a:xfrm>
              <a:off x="1741488" y="2570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 name="Freeform 35"/>
            <p:cNvSpPr>
              <a:spLocks/>
            </p:cNvSpPr>
            <p:nvPr/>
          </p:nvSpPr>
          <p:spPr bwMode="auto">
            <a:xfrm>
              <a:off x="260985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 name="Freeform 37"/>
            <p:cNvSpPr>
              <a:spLocks/>
            </p:cNvSpPr>
            <p:nvPr/>
          </p:nvSpPr>
          <p:spPr bwMode="auto">
            <a:xfrm>
              <a:off x="347980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 name="Rectangle 39"/>
            <p:cNvSpPr>
              <a:spLocks noChangeArrowheads="1"/>
            </p:cNvSpPr>
            <p:nvPr/>
          </p:nvSpPr>
          <p:spPr bwMode="auto">
            <a:xfrm>
              <a:off x="4349751" y="2570163"/>
              <a:ext cx="873125"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Freeform 41"/>
            <p:cNvSpPr>
              <a:spLocks/>
            </p:cNvSpPr>
            <p:nvPr/>
          </p:nvSpPr>
          <p:spPr bwMode="auto">
            <a:xfrm>
              <a:off x="-1587"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Freeform 43"/>
            <p:cNvSpPr>
              <a:spLocks/>
            </p:cNvSpPr>
            <p:nvPr/>
          </p:nvSpPr>
          <p:spPr bwMode="auto">
            <a:xfrm>
              <a:off x="868363"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45"/>
            <p:cNvSpPr>
              <a:spLocks/>
            </p:cNvSpPr>
            <p:nvPr/>
          </p:nvSpPr>
          <p:spPr bwMode="auto">
            <a:xfrm>
              <a:off x="1741488" y="34274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 name="Freeform 47"/>
            <p:cNvSpPr>
              <a:spLocks/>
            </p:cNvSpPr>
            <p:nvPr/>
          </p:nvSpPr>
          <p:spPr bwMode="auto">
            <a:xfrm>
              <a:off x="260985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Freeform 49"/>
            <p:cNvSpPr>
              <a:spLocks/>
            </p:cNvSpPr>
            <p:nvPr/>
          </p:nvSpPr>
          <p:spPr bwMode="auto">
            <a:xfrm>
              <a:off x="347980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Freeform 51"/>
            <p:cNvSpPr>
              <a:spLocks/>
            </p:cNvSpPr>
            <p:nvPr/>
          </p:nvSpPr>
          <p:spPr bwMode="auto">
            <a:xfrm>
              <a:off x="4349751"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53"/>
            <p:cNvSpPr>
              <a:spLocks noChangeArrowheads="1"/>
            </p:cNvSpPr>
            <p:nvPr/>
          </p:nvSpPr>
          <p:spPr bwMode="auto">
            <a:xfrm>
              <a:off x="5222876" y="34274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55"/>
            <p:cNvSpPr>
              <a:spLocks/>
            </p:cNvSpPr>
            <p:nvPr/>
          </p:nvSpPr>
          <p:spPr bwMode="auto">
            <a:xfrm>
              <a:off x="-1587"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57"/>
            <p:cNvSpPr>
              <a:spLocks/>
            </p:cNvSpPr>
            <p:nvPr/>
          </p:nvSpPr>
          <p:spPr bwMode="auto">
            <a:xfrm>
              <a:off x="868363"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59"/>
            <p:cNvSpPr>
              <a:spLocks/>
            </p:cNvSpPr>
            <p:nvPr/>
          </p:nvSpPr>
          <p:spPr bwMode="auto">
            <a:xfrm>
              <a:off x="1741488" y="4284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61"/>
            <p:cNvSpPr>
              <a:spLocks/>
            </p:cNvSpPr>
            <p:nvPr/>
          </p:nvSpPr>
          <p:spPr bwMode="auto">
            <a:xfrm>
              <a:off x="260985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63"/>
            <p:cNvSpPr>
              <a:spLocks/>
            </p:cNvSpPr>
            <p:nvPr/>
          </p:nvSpPr>
          <p:spPr bwMode="auto">
            <a:xfrm>
              <a:off x="347980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65"/>
            <p:cNvSpPr>
              <a:spLocks/>
            </p:cNvSpPr>
            <p:nvPr/>
          </p:nvSpPr>
          <p:spPr bwMode="auto">
            <a:xfrm>
              <a:off x="4349751"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67"/>
            <p:cNvSpPr>
              <a:spLocks/>
            </p:cNvSpPr>
            <p:nvPr/>
          </p:nvSpPr>
          <p:spPr bwMode="auto">
            <a:xfrm>
              <a:off x="5222876"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Rectangle 69"/>
            <p:cNvSpPr>
              <a:spLocks noChangeArrowheads="1"/>
            </p:cNvSpPr>
            <p:nvPr/>
          </p:nvSpPr>
          <p:spPr bwMode="auto">
            <a:xfrm>
              <a:off x="6092826" y="4284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Rectangle 71"/>
            <p:cNvSpPr>
              <a:spLocks noChangeArrowheads="1"/>
            </p:cNvSpPr>
            <p:nvPr/>
          </p:nvSpPr>
          <p:spPr bwMode="auto">
            <a:xfrm>
              <a:off x="-1587" y="514191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73"/>
            <p:cNvSpPr>
              <a:spLocks/>
            </p:cNvSpPr>
            <p:nvPr/>
          </p:nvSpPr>
          <p:spPr bwMode="auto">
            <a:xfrm>
              <a:off x="868363"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75"/>
            <p:cNvSpPr>
              <a:spLocks/>
            </p:cNvSpPr>
            <p:nvPr/>
          </p:nvSpPr>
          <p:spPr bwMode="auto">
            <a:xfrm>
              <a:off x="1741488" y="5141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77"/>
            <p:cNvSpPr>
              <a:spLocks/>
            </p:cNvSpPr>
            <p:nvPr/>
          </p:nvSpPr>
          <p:spPr bwMode="auto">
            <a:xfrm>
              <a:off x="260985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79"/>
            <p:cNvSpPr>
              <a:spLocks/>
            </p:cNvSpPr>
            <p:nvPr/>
          </p:nvSpPr>
          <p:spPr bwMode="auto">
            <a:xfrm>
              <a:off x="347980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Freeform 81"/>
            <p:cNvSpPr>
              <a:spLocks/>
            </p:cNvSpPr>
            <p:nvPr/>
          </p:nvSpPr>
          <p:spPr bwMode="auto">
            <a:xfrm>
              <a:off x="4349751"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Freeform 83"/>
            <p:cNvSpPr>
              <a:spLocks/>
            </p:cNvSpPr>
            <p:nvPr/>
          </p:nvSpPr>
          <p:spPr bwMode="auto">
            <a:xfrm>
              <a:off x="522287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Freeform 85"/>
            <p:cNvSpPr>
              <a:spLocks/>
            </p:cNvSpPr>
            <p:nvPr/>
          </p:nvSpPr>
          <p:spPr bwMode="auto">
            <a:xfrm>
              <a:off x="609282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7" name="Rectangle 87"/>
            <p:cNvSpPr>
              <a:spLocks noChangeArrowheads="1"/>
            </p:cNvSpPr>
            <p:nvPr/>
          </p:nvSpPr>
          <p:spPr bwMode="auto">
            <a:xfrm>
              <a:off x="6962776" y="5141913"/>
              <a:ext cx="871538"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8" name="Rectangle 89"/>
            <p:cNvSpPr>
              <a:spLocks noChangeArrowheads="1"/>
            </p:cNvSpPr>
            <p:nvPr/>
          </p:nvSpPr>
          <p:spPr bwMode="auto">
            <a:xfrm>
              <a:off x="-1587" y="599916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9" name="Rectangle 90"/>
            <p:cNvSpPr>
              <a:spLocks noChangeArrowheads="1"/>
            </p:cNvSpPr>
            <p:nvPr/>
          </p:nvSpPr>
          <p:spPr bwMode="auto">
            <a:xfrm>
              <a:off x="868363" y="5999163"/>
              <a:ext cx="873125"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0" name="Freeform 92"/>
            <p:cNvSpPr>
              <a:spLocks/>
            </p:cNvSpPr>
            <p:nvPr/>
          </p:nvSpPr>
          <p:spPr bwMode="auto">
            <a:xfrm>
              <a:off x="1741488" y="5999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1" name="Freeform 94"/>
            <p:cNvSpPr>
              <a:spLocks/>
            </p:cNvSpPr>
            <p:nvPr/>
          </p:nvSpPr>
          <p:spPr bwMode="auto">
            <a:xfrm>
              <a:off x="260985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2" name="Freeform 96"/>
            <p:cNvSpPr>
              <a:spLocks/>
            </p:cNvSpPr>
            <p:nvPr/>
          </p:nvSpPr>
          <p:spPr bwMode="auto">
            <a:xfrm>
              <a:off x="347980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3" name="Freeform 98"/>
            <p:cNvSpPr>
              <a:spLocks/>
            </p:cNvSpPr>
            <p:nvPr/>
          </p:nvSpPr>
          <p:spPr bwMode="auto">
            <a:xfrm>
              <a:off x="4349751" y="5999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4" name="Freeform 100"/>
            <p:cNvSpPr>
              <a:spLocks/>
            </p:cNvSpPr>
            <p:nvPr/>
          </p:nvSpPr>
          <p:spPr bwMode="auto">
            <a:xfrm>
              <a:off x="522287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5" name="Freeform 102"/>
            <p:cNvSpPr>
              <a:spLocks/>
            </p:cNvSpPr>
            <p:nvPr/>
          </p:nvSpPr>
          <p:spPr bwMode="auto">
            <a:xfrm>
              <a:off x="609282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6" name="Freeform 104"/>
            <p:cNvSpPr>
              <a:spLocks/>
            </p:cNvSpPr>
            <p:nvPr/>
          </p:nvSpPr>
          <p:spPr bwMode="auto">
            <a:xfrm>
              <a:off x="6962776" y="5999163"/>
              <a:ext cx="871538" cy="857250"/>
            </a:xfrm>
            <a:custGeom>
              <a:avLst/>
              <a:gdLst>
                <a:gd name="T0" fmla="*/ 549 w 549"/>
                <a:gd name="T1" fmla="*/ 0 h 540"/>
                <a:gd name="T2" fmla="*/ 549 w 549"/>
                <a:gd name="T3" fmla="*/ 0 h 540"/>
                <a:gd name="T4" fmla="*/ 0 w 549"/>
                <a:gd name="T5" fmla="*/ 0 h 540"/>
                <a:gd name="T6" fmla="*/ 0 w 549"/>
                <a:gd name="T7" fmla="*/ 540 h 540"/>
                <a:gd name="T8" fmla="*/ 549 w 549"/>
                <a:gd name="T9" fmla="*/ 540 h 540"/>
                <a:gd name="T10" fmla="*/ 549 w 549"/>
                <a:gd name="T11" fmla="*/ 0 h 540"/>
              </a:gdLst>
              <a:ahLst/>
              <a:cxnLst>
                <a:cxn ang="0">
                  <a:pos x="T0" y="T1"/>
                </a:cxn>
                <a:cxn ang="0">
                  <a:pos x="T2" y="T3"/>
                </a:cxn>
                <a:cxn ang="0">
                  <a:pos x="T4" y="T5"/>
                </a:cxn>
                <a:cxn ang="0">
                  <a:pos x="T6" y="T7"/>
                </a:cxn>
                <a:cxn ang="0">
                  <a:pos x="T8" y="T9"/>
                </a:cxn>
                <a:cxn ang="0">
                  <a:pos x="T10" y="T11"/>
                </a:cxn>
              </a:cxnLst>
              <a:rect l="0" t="0" r="r" b="b"/>
              <a:pathLst>
                <a:path w="549" h="540">
                  <a:moveTo>
                    <a:pt x="549" y="0"/>
                  </a:moveTo>
                  <a:lnTo>
                    <a:pt x="549" y="0"/>
                  </a:lnTo>
                  <a:lnTo>
                    <a:pt x="0" y="0"/>
                  </a:lnTo>
                  <a:lnTo>
                    <a:pt x="0" y="540"/>
                  </a:lnTo>
                  <a:lnTo>
                    <a:pt x="549" y="540"/>
                  </a:lnTo>
                  <a:lnTo>
                    <a:pt x="549"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7" name="Rectangle 106"/>
            <p:cNvSpPr>
              <a:spLocks noChangeArrowheads="1"/>
            </p:cNvSpPr>
            <p:nvPr/>
          </p:nvSpPr>
          <p:spPr bwMode="auto">
            <a:xfrm>
              <a:off x="7834313" y="59991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98" name="Transparent 2"/>
          <p:cNvSpPr/>
          <p:nvPr/>
        </p:nvSpPr>
        <p:spPr>
          <a:xfrm>
            <a:off x="0" y="0"/>
            <a:ext cx="12192000" cy="6858000"/>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sp>
        <p:nvSpPr>
          <p:cNvPr id="2" name="Title 1"/>
          <p:cNvSpPr>
            <a:spLocks noGrp="1"/>
          </p:cNvSpPr>
          <p:nvPr>
            <p:ph type="title"/>
          </p:nvPr>
        </p:nvSpPr>
        <p:spPr>
          <a:xfrm>
            <a:off x="2607432" y="3633566"/>
            <a:ext cx="8420931" cy="646331"/>
          </a:xfrm>
        </p:spPr>
        <p:txBody>
          <a:bodyPr wrap="square" anchor="b">
            <a:spAutoFit/>
          </a:bodyPr>
          <a:lstStyle>
            <a:lvl1pPr algn="l">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07432" y="4351674"/>
            <a:ext cx="8420931" cy="461665"/>
          </a:xfrm>
        </p:spPr>
        <p:txBody>
          <a:bodyPr wrap="square">
            <a:spAutoFit/>
          </a:bodyPr>
          <a:lstStyle>
            <a:lvl1pPr marL="0" indent="0" algn="l">
              <a:lnSpc>
                <a:spcPct val="150000"/>
              </a:lnSpc>
              <a:spcBef>
                <a:spcPts val="600"/>
              </a:spcBef>
              <a:spcAft>
                <a:spcPts val="600"/>
              </a:spcAft>
              <a:buNone/>
              <a:defRPr sz="1600">
                <a:solidFill>
                  <a:schemeClr val="bg1">
                    <a:lumMod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742B76-ED7D-4CC9-9DAE-4E291C2809F4}"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7C5CF-90FB-4AAE-B373-4B21602E5061}" type="slidenum">
              <a:rPr lang="en-US" smtClean="0"/>
              <a:t>‹#›</a:t>
            </a:fld>
            <a:endParaRPr lang="en-US"/>
          </a:p>
        </p:txBody>
      </p:sp>
      <p:sp>
        <p:nvSpPr>
          <p:cNvPr id="191" name="TextBox 190"/>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100" name="TextBox 99"/>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823433153"/>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4713" y="1825625"/>
            <a:ext cx="4840288" cy="4351338"/>
          </a:xfrm>
        </p:spPr>
        <p:txBody>
          <a:bodyPr>
            <a:normAutofit/>
          </a:bodyPr>
          <a:lstStyle>
            <a:lvl1pPr>
              <a:defRPr sz="14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77002" y="1825625"/>
            <a:ext cx="4840289" cy="4351338"/>
          </a:xfrm>
        </p:spPr>
        <p:txBody>
          <a:bodyPr>
            <a:normAutofit/>
          </a:bodyPr>
          <a:lstStyle>
            <a:lvl1pPr>
              <a:defRPr sz="14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742B76-ED7D-4CC9-9DAE-4E291C2809F4}"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7C5CF-90FB-4AAE-B373-4B21602E5061}" type="slidenum">
              <a:rPr lang="en-US" smtClean="0"/>
              <a:t>‹#›</a:t>
            </a:fld>
            <a:endParaRPr lang="en-US"/>
          </a:p>
        </p:txBody>
      </p:sp>
      <p:sp>
        <p:nvSpPr>
          <p:cNvPr id="8" name="TextBox 7"/>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 name="TextBox 8"/>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3545685973"/>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4715" y="1773239"/>
            <a:ext cx="4840287" cy="731837"/>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74715" y="2505075"/>
            <a:ext cx="4840287" cy="3667126"/>
          </a:xfrm>
        </p:spPr>
        <p:txBody>
          <a:bodyPr>
            <a:normAutofit/>
          </a:bodyPr>
          <a:lstStyle>
            <a:lvl1pPr>
              <a:defRPr sz="14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77000" y="1773239"/>
            <a:ext cx="4840288" cy="731837"/>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7000" y="2505075"/>
            <a:ext cx="4840288" cy="3667126"/>
          </a:xfrm>
        </p:spPr>
        <p:txBody>
          <a:bodyPr>
            <a:normAutofit/>
          </a:bodyPr>
          <a:lstStyle>
            <a:lvl1pPr>
              <a:defRPr sz="14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742B76-ED7D-4CC9-9DAE-4E291C2809F4}"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77C5CF-90FB-4AAE-B373-4B21602E5061}"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TextBox 10"/>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12" name="TextBox 11"/>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1906339644"/>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4713" y="532437"/>
            <a:ext cx="3897312" cy="1240804"/>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532437"/>
            <a:ext cx="6172200" cy="5639766"/>
          </a:xfrm>
        </p:spPr>
        <p:txBody>
          <a:bodyPr>
            <a:normAutofit/>
          </a:bodyPr>
          <a:lstStyle>
            <a:lvl1pPr>
              <a:defRPr sz="1400"/>
            </a:lvl1pPr>
            <a:lvl2pPr>
              <a:defRPr sz="1200"/>
            </a:lvl2pPr>
            <a:lvl3pPr>
              <a:defRPr sz="1200"/>
            </a:lvl3pPr>
            <a:lvl4pPr>
              <a:defRPr sz="12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74713" y="2168524"/>
            <a:ext cx="3897312" cy="4003676"/>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742B76-ED7D-4CC9-9DAE-4E291C2809F4}"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7C5CF-90FB-4AAE-B373-4B21602E5061}" type="slidenum">
              <a:rPr lang="en-US" smtClean="0"/>
              <a:t>‹#›</a:t>
            </a:fld>
            <a:endParaRPr lang="en-US"/>
          </a:p>
        </p:txBody>
      </p:sp>
      <p:sp>
        <p:nvSpPr>
          <p:cNvPr id="8" name="TextBox 7"/>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 name="TextBox 8"/>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1137511068"/>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4713" y="532437"/>
            <a:ext cx="3897312" cy="1240804"/>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5183190" y="0"/>
            <a:ext cx="7008812"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4713" y="2168526"/>
            <a:ext cx="3897312" cy="4003675"/>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742B76-ED7D-4CC9-9DAE-4E291C2809F4}"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77C5CF-90FB-4AAE-B373-4B21602E5061}" type="slidenum">
              <a:rPr lang="en-US" smtClean="0"/>
              <a:t>‹#›</a:t>
            </a:fld>
            <a:endParaRPr lang="en-US"/>
          </a:p>
        </p:txBody>
      </p:sp>
      <p:sp>
        <p:nvSpPr>
          <p:cNvPr id="8" name="TextBox 7"/>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 name="TextBox 8"/>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1281332403"/>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74714" y="1773238"/>
            <a:ext cx="10442577" cy="439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42B76-ED7D-4CC9-9DAE-4E291C2809F4}"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7C5CF-90FB-4AAE-B373-4B21602E506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Box 7"/>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 name="TextBox 8"/>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358001247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532435"/>
            <a:ext cx="2592388" cy="56397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4715" y="532435"/>
            <a:ext cx="7507287" cy="56397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742B76-ED7D-4CC9-9DAE-4E291C2809F4}"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7C5CF-90FB-4AAE-B373-4B21602E5061}" type="slidenum">
              <a:rPr lang="en-US" smtClean="0"/>
              <a:t>‹#›</a:t>
            </a:fld>
            <a:endParaRPr lang="en-US"/>
          </a:p>
        </p:txBody>
      </p:sp>
      <p:sp>
        <p:nvSpPr>
          <p:cNvPr id="7" name="TextBox 6"/>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8" name="TextBox 7"/>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38703868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BD31-106C-3048-9C38-F85B692FE927}" type="slidenum">
              <a:rPr lang="en-US" smtClean="0"/>
              <a:t>‹#›</a:t>
            </a:fld>
            <a:endParaRPr lang="en-US"/>
          </a:p>
        </p:txBody>
      </p:sp>
    </p:spTree>
    <p:extLst>
      <p:ext uri="{BB962C8B-B14F-4D97-AF65-F5344CB8AC3E}">
        <p14:creationId xmlns:p14="http://schemas.microsoft.com/office/powerpoint/2010/main" val="1271266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30748294"/>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841407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353466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BD31-106C-3048-9C38-F85B692FE927}" type="slidenum">
              <a:rPr lang="en-US" smtClean="0"/>
              <a:t>‹#›</a:t>
            </a:fld>
            <a:endParaRPr lang="en-US"/>
          </a:p>
        </p:txBody>
      </p:sp>
    </p:spTree>
    <p:extLst>
      <p:ext uri="{BB962C8B-B14F-4D97-AF65-F5344CB8AC3E}">
        <p14:creationId xmlns:p14="http://schemas.microsoft.com/office/powerpoint/2010/main" val="1149508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973674590"/>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2128432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8215680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5097585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47836130"/>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25827945"/>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76170446"/>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BC2BDE-09B0-4594-8D98-33862274E988}"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65B3F-91F7-45CB-8F68-40F742004B35}" type="slidenum">
              <a:rPr lang="en-US" smtClean="0"/>
              <a:t>‹#›</a:t>
            </a:fld>
            <a:endParaRPr lang="en-US"/>
          </a:p>
        </p:txBody>
      </p:sp>
    </p:spTree>
    <p:extLst>
      <p:ext uri="{BB962C8B-B14F-4D97-AF65-F5344CB8AC3E}">
        <p14:creationId xmlns:p14="http://schemas.microsoft.com/office/powerpoint/2010/main" val="823919552"/>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42B76-ED7D-4CC9-9DAE-4E291C2809F4}"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77C5CF-90FB-4AAE-B373-4B21602E5061}" type="slidenum">
              <a:rPr lang="en-US" smtClean="0"/>
              <a:t>‹#›</a:t>
            </a:fld>
            <a:endParaRPr lang="en-US"/>
          </a:p>
        </p:txBody>
      </p:sp>
    </p:spTree>
    <p:extLst>
      <p:ext uri="{BB962C8B-B14F-4D97-AF65-F5344CB8AC3E}">
        <p14:creationId xmlns:p14="http://schemas.microsoft.com/office/powerpoint/2010/main" val="30957181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Content 1">
    <p:spTree>
      <p:nvGrpSpPr>
        <p:cNvPr id="1" name=""/>
        <p:cNvGrpSpPr/>
        <p:nvPr/>
      </p:nvGrpSpPr>
      <p:grpSpPr>
        <a:xfrm>
          <a:off x="0" y="0"/>
          <a:ext cx="0" cy="0"/>
          <a:chOff x="0" y="0"/>
          <a:chExt cx="0" cy="0"/>
        </a:xfrm>
      </p:grpSpPr>
      <p:grpSp>
        <p:nvGrpSpPr>
          <p:cNvPr id="53" name="Btm Accent 1 BG"/>
          <p:cNvGrpSpPr/>
          <p:nvPr/>
        </p:nvGrpSpPr>
        <p:grpSpPr>
          <a:xfrm>
            <a:off x="5" y="4877497"/>
            <a:ext cx="2012561" cy="1980516"/>
            <a:chOff x="2" y="4877497"/>
            <a:chExt cx="2012561" cy="1980516"/>
          </a:xfrm>
        </p:grpSpPr>
        <p:sp>
          <p:nvSpPr>
            <p:cNvPr id="54"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5"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6"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7"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8"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9"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60" name="Top Dark BG"/>
          <p:cNvGrpSpPr>
            <a:grpSpLocks noChangeAspect="1"/>
          </p:cNvGrpSpPr>
          <p:nvPr/>
        </p:nvGrpSpPr>
        <p:grpSpPr>
          <a:xfrm>
            <a:off x="10179442" y="0"/>
            <a:ext cx="2012561" cy="1980516"/>
            <a:chOff x="8577263" y="84138"/>
            <a:chExt cx="3090862" cy="3041649"/>
          </a:xfrm>
        </p:grpSpPr>
        <p:sp>
          <p:nvSpPr>
            <p:cNvPr id="61"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Tree>
    <p:extLst>
      <p:ext uri="{BB962C8B-B14F-4D97-AF65-F5344CB8AC3E}">
        <p14:creationId xmlns:p14="http://schemas.microsoft.com/office/powerpoint/2010/main" val="4303198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BD31-106C-3048-9C38-F85B692FE927}" type="slidenum">
              <a:rPr lang="en-US" smtClean="0"/>
              <a:t>‹#›</a:t>
            </a:fld>
            <a:endParaRPr lang="en-US"/>
          </a:p>
        </p:txBody>
      </p:sp>
    </p:spTree>
    <p:extLst>
      <p:ext uri="{BB962C8B-B14F-4D97-AF65-F5344CB8AC3E}">
        <p14:creationId xmlns:p14="http://schemas.microsoft.com/office/powerpoint/2010/main" val="1505910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Content 2">
    <p:spTree>
      <p:nvGrpSpPr>
        <p:cNvPr id="1" name=""/>
        <p:cNvGrpSpPr/>
        <p:nvPr/>
      </p:nvGrpSpPr>
      <p:grpSpPr>
        <a:xfrm>
          <a:off x="0" y="0"/>
          <a:ext cx="0" cy="0"/>
          <a:chOff x="0" y="0"/>
          <a:chExt cx="0" cy="0"/>
        </a:xfrm>
      </p:grpSpPr>
      <p:grpSp>
        <p:nvGrpSpPr>
          <p:cNvPr id="148" name="Btm Accent 1 BG"/>
          <p:cNvGrpSpPr/>
          <p:nvPr/>
        </p:nvGrpSpPr>
        <p:grpSpPr>
          <a:xfrm rot="10800000">
            <a:off x="10179442" y="1"/>
            <a:ext cx="2012561" cy="1980516"/>
            <a:chOff x="2" y="4877497"/>
            <a:chExt cx="2012561" cy="1980516"/>
          </a:xfrm>
        </p:grpSpPr>
        <p:sp>
          <p:nvSpPr>
            <p:cNvPr id="149"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0"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1"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2"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3"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4"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155" name="Top Dark BG"/>
          <p:cNvGrpSpPr>
            <a:grpSpLocks noChangeAspect="1"/>
          </p:cNvGrpSpPr>
          <p:nvPr/>
        </p:nvGrpSpPr>
        <p:grpSpPr>
          <a:xfrm rot="10800000">
            <a:off x="2" y="4877484"/>
            <a:ext cx="2012561" cy="1980516"/>
            <a:chOff x="8577263" y="84138"/>
            <a:chExt cx="3090862" cy="3041649"/>
          </a:xfrm>
        </p:grpSpPr>
        <p:sp>
          <p:nvSpPr>
            <p:cNvPr id="156"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7"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8"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9"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0"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1"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Tree>
    <p:extLst>
      <p:ext uri="{BB962C8B-B14F-4D97-AF65-F5344CB8AC3E}">
        <p14:creationId xmlns:p14="http://schemas.microsoft.com/office/powerpoint/2010/main" val="71919695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ackground1">
    <p:spTree>
      <p:nvGrpSpPr>
        <p:cNvPr id="1" name=""/>
        <p:cNvGrpSpPr/>
        <p:nvPr/>
      </p:nvGrpSpPr>
      <p:grpSpPr>
        <a:xfrm>
          <a:off x="0" y="0"/>
          <a:ext cx="0" cy="0"/>
          <a:chOff x="0" y="0"/>
          <a:chExt cx="0" cy="0"/>
        </a:xfrm>
      </p:grpSpPr>
      <p:grpSp>
        <p:nvGrpSpPr>
          <p:cNvPr id="7" name="Bright Texture"/>
          <p:cNvGrpSpPr/>
          <p:nvPr/>
        </p:nvGrpSpPr>
        <p:grpSpPr>
          <a:xfrm>
            <a:off x="5225265" y="0"/>
            <a:ext cx="6966736" cy="6858002"/>
            <a:chOff x="5225264" y="0"/>
            <a:chExt cx="6966736" cy="6858002"/>
          </a:xfrm>
        </p:grpSpPr>
        <p:sp>
          <p:nvSpPr>
            <p:cNvPr id="8" name="Rectangle 5"/>
            <p:cNvSpPr>
              <a:spLocks noChangeArrowheads="1"/>
            </p:cNvSpPr>
            <p:nvPr/>
          </p:nvSpPr>
          <p:spPr bwMode="auto">
            <a:xfrm>
              <a:off x="5225264" y="0"/>
              <a:ext cx="869834" cy="856411"/>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 name="Rectangle 7"/>
            <p:cNvSpPr>
              <a:spLocks noChangeArrowheads="1"/>
            </p:cNvSpPr>
            <p:nvPr/>
          </p:nvSpPr>
          <p:spPr bwMode="auto">
            <a:xfrm>
              <a:off x="6095098" y="0"/>
              <a:ext cx="871177" cy="856411"/>
            </a:xfrm>
            <a:prstGeom prst="rect">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 name="Rectangle 9"/>
            <p:cNvSpPr>
              <a:spLocks noChangeArrowheads="1"/>
            </p:cNvSpPr>
            <p:nvPr/>
          </p:nvSpPr>
          <p:spPr bwMode="auto">
            <a:xfrm>
              <a:off x="6966276" y="0"/>
              <a:ext cx="872519" cy="856411"/>
            </a:xfrm>
            <a:prstGeom prst="rect">
              <a:avLst/>
            </a:pr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 name="Rectangle 11"/>
            <p:cNvSpPr>
              <a:spLocks noChangeArrowheads="1"/>
            </p:cNvSpPr>
            <p:nvPr/>
          </p:nvSpPr>
          <p:spPr bwMode="auto">
            <a:xfrm>
              <a:off x="7838795" y="0"/>
              <a:ext cx="869834" cy="856411"/>
            </a:xfrm>
            <a:prstGeom prst="rect">
              <a:avLst/>
            </a:pr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 name="Rectangle 13"/>
            <p:cNvSpPr>
              <a:spLocks noChangeArrowheads="1"/>
            </p:cNvSpPr>
            <p:nvPr/>
          </p:nvSpPr>
          <p:spPr bwMode="auto">
            <a:xfrm>
              <a:off x="8708629" y="0"/>
              <a:ext cx="869834" cy="856411"/>
            </a:xfrm>
            <a:prstGeom prst="rect">
              <a:avLst/>
            </a:pr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 name="Rectangle 15"/>
            <p:cNvSpPr>
              <a:spLocks noChangeArrowheads="1"/>
            </p:cNvSpPr>
            <p:nvPr/>
          </p:nvSpPr>
          <p:spPr bwMode="auto">
            <a:xfrm>
              <a:off x="9578464" y="0"/>
              <a:ext cx="869834" cy="856411"/>
            </a:xfrm>
            <a:prstGeom prst="rect">
              <a:avLst/>
            </a:pr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 name="Rectangle 17"/>
            <p:cNvSpPr>
              <a:spLocks noChangeArrowheads="1"/>
            </p:cNvSpPr>
            <p:nvPr/>
          </p:nvSpPr>
          <p:spPr bwMode="auto">
            <a:xfrm>
              <a:off x="10448298" y="0"/>
              <a:ext cx="873862" cy="856411"/>
            </a:xfrm>
            <a:prstGeom prst="rect">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 name="Rectangle 19"/>
            <p:cNvSpPr>
              <a:spLocks noChangeArrowheads="1"/>
            </p:cNvSpPr>
            <p:nvPr/>
          </p:nvSpPr>
          <p:spPr bwMode="auto">
            <a:xfrm>
              <a:off x="11322160" y="0"/>
              <a:ext cx="869834" cy="856411"/>
            </a:xfrm>
            <a:prstGeom prst="rect">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 name="Freeform 21"/>
            <p:cNvSpPr>
              <a:spLocks/>
            </p:cNvSpPr>
            <p:nvPr/>
          </p:nvSpPr>
          <p:spPr bwMode="auto">
            <a:xfrm>
              <a:off x="6095098" y="856411"/>
              <a:ext cx="871177" cy="857753"/>
            </a:xfrm>
            <a:custGeom>
              <a:avLst/>
              <a:gdLst>
                <a:gd name="T0" fmla="*/ 649 w 649"/>
                <a:gd name="T1" fmla="*/ 0 h 639"/>
                <a:gd name="T2" fmla="*/ 649 w 649"/>
                <a:gd name="T3" fmla="*/ 0 h 639"/>
                <a:gd name="T4" fmla="*/ 0 w 649"/>
                <a:gd name="T5" fmla="*/ 0 h 639"/>
                <a:gd name="T6" fmla="*/ 0 w 649"/>
                <a:gd name="T7" fmla="*/ 639 h 639"/>
                <a:gd name="T8" fmla="*/ 649 w 649"/>
                <a:gd name="T9" fmla="*/ 639 h 639"/>
                <a:gd name="T10" fmla="*/ 649 w 649"/>
                <a:gd name="T11" fmla="*/ 0 h 639"/>
              </a:gdLst>
              <a:ahLst/>
              <a:cxnLst>
                <a:cxn ang="0">
                  <a:pos x="T0" y="T1"/>
                </a:cxn>
                <a:cxn ang="0">
                  <a:pos x="T2" y="T3"/>
                </a:cxn>
                <a:cxn ang="0">
                  <a:pos x="T4" y="T5"/>
                </a:cxn>
                <a:cxn ang="0">
                  <a:pos x="T6" y="T7"/>
                </a:cxn>
                <a:cxn ang="0">
                  <a:pos x="T8" y="T9"/>
                </a:cxn>
                <a:cxn ang="0">
                  <a:pos x="T10" y="T11"/>
                </a:cxn>
              </a:cxnLst>
              <a:rect l="0" t="0" r="r" b="b"/>
              <a:pathLst>
                <a:path w="649" h="639">
                  <a:moveTo>
                    <a:pt x="649" y="0"/>
                  </a:moveTo>
                  <a:lnTo>
                    <a:pt x="649" y="0"/>
                  </a:lnTo>
                  <a:lnTo>
                    <a:pt x="0" y="0"/>
                  </a:lnTo>
                  <a:lnTo>
                    <a:pt x="0" y="639"/>
                  </a:lnTo>
                  <a:lnTo>
                    <a:pt x="649" y="639"/>
                  </a:lnTo>
                  <a:lnTo>
                    <a:pt x="649"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 name="Freeform 23"/>
            <p:cNvSpPr>
              <a:spLocks/>
            </p:cNvSpPr>
            <p:nvPr/>
          </p:nvSpPr>
          <p:spPr bwMode="auto">
            <a:xfrm>
              <a:off x="6966276" y="856411"/>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 name="Freeform 25"/>
            <p:cNvSpPr>
              <a:spLocks/>
            </p:cNvSpPr>
            <p:nvPr/>
          </p:nvSpPr>
          <p:spPr bwMode="auto">
            <a:xfrm>
              <a:off x="7838795"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 name="Freeform 27"/>
            <p:cNvSpPr>
              <a:spLocks/>
            </p:cNvSpPr>
            <p:nvPr/>
          </p:nvSpPr>
          <p:spPr bwMode="auto">
            <a:xfrm>
              <a:off x="8708629"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 name="Freeform 29"/>
            <p:cNvSpPr>
              <a:spLocks/>
            </p:cNvSpPr>
            <p:nvPr/>
          </p:nvSpPr>
          <p:spPr bwMode="auto">
            <a:xfrm>
              <a:off x="9578464"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 name="Freeform 31"/>
            <p:cNvSpPr>
              <a:spLocks/>
            </p:cNvSpPr>
            <p:nvPr/>
          </p:nvSpPr>
          <p:spPr bwMode="auto">
            <a:xfrm>
              <a:off x="10448298" y="856411"/>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2" name="Freeform 33"/>
            <p:cNvSpPr>
              <a:spLocks/>
            </p:cNvSpPr>
            <p:nvPr/>
          </p:nvSpPr>
          <p:spPr bwMode="auto">
            <a:xfrm>
              <a:off x="11322160"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3" name="Freeform 35"/>
            <p:cNvSpPr>
              <a:spLocks/>
            </p:cNvSpPr>
            <p:nvPr/>
          </p:nvSpPr>
          <p:spPr bwMode="auto">
            <a:xfrm>
              <a:off x="6966276" y="1714164"/>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4" name="Freeform 37"/>
            <p:cNvSpPr>
              <a:spLocks/>
            </p:cNvSpPr>
            <p:nvPr/>
          </p:nvSpPr>
          <p:spPr bwMode="auto">
            <a:xfrm>
              <a:off x="7838795"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5" name="Freeform 39"/>
            <p:cNvSpPr>
              <a:spLocks/>
            </p:cNvSpPr>
            <p:nvPr/>
          </p:nvSpPr>
          <p:spPr bwMode="auto">
            <a:xfrm>
              <a:off x="8708629"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6" name="Freeform 41"/>
            <p:cNvSpPr>
              <a:spLocks/>
            </p:cNvSpPr>
            <p:nvPr/>
          </p:nvSpPr>
          <p:spPr bwMode="auto">
            <a:xfrm>
              <a:off x="9578464"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7" name="Freeform 43"/>
            <p:cNvSpPr>
              <a:spLocks/>
            </p:cNvSpPr>
            <p:nvPr/>
          </p:nvSpPr>
          <p:spPr bwMode="auto">
            <a:xfrm>
              <a:off x="10448298" y="171416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8" name="Freeform 45"/>
            <p:cNvSpPr>
              <a:spLocks/>
            </p:cNvSpPr>
            <p:nvPr/>
          </p:nvSpPr>
          <p:spPr bwMode="auto">
            <a:xfrm>
              <a:off x="11322160"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9" name="Freeform 47"/>
            <p:cNvSpPr>
              <a:spLocks/>
            </p:cNvSpPr>
            <p:nvPr/>
          </p:nvSpPr>
          <p:spPr bwMode="auto">
            <a:xfrm>
              <a:off x="7838794"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0" name="Freeform 49"/>
            <p:cNvSpPr>
              <a:spLocks/>
            </p:cNvSpPr>
            <p:nvPr/>
          </p:nvSpPr>
          <p:spPr bwMode="auto">
            <a:xfrm>
              <a:off x="8708628"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1" name="Freeform 51"/>
            <p:cNvSpPr>
              <a:spLocks/>
            </p:cNvSpPr>
            <p:nvPr/>
          </p:nvSpPr>
          <p:spPr bwMode="auto">
            <a:xfrm>
              <a:off x="9578463"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2" name="Freeform 53"/>
            <p:cNvSpPr>
              <a:spLocks/>
            </p:cNvSpPr>
            <p:nvPr/>
          </p:nvSpPr>
          <p:spPr bwMode="auto">
            <a:xfrm>
              <a:off x="10448297" y="2571918"/>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3" name="Freeform 55"/>
            <p:cNvSpPr>
              <a:spLocks/>
            </p:cNvSpPr>
            <p:nvPr/>
          </p:nvSpPr>
          <p:spPr bwMode="auto">
            <a:xfrm>
              <a:off x="11322159"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4" name="Freeform 57"/>
            <p:cNvSpPr>
              <a:spLocks/>
            </p:cNvSpPr>
            <p:nvPr/>
          </p:nvSpPr>
          <p:spPr bwMode="auto">
            <a:xfrm>
              <a:off x="8708628"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5" name="Freeform 59"/>
            <p:cNvSpPr>
              <a:spLocks/>
            </p:cNvSpPr>
            <p:nvPr/>
          </p:nvSpPr>
          <p:spPr bwMode="auto">
            <a:xfrm>
              <a:off x="9578464"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 name="Freeform 61"/>
            <p:cNvSpPr>
              <a:spLocks/>
            </p:cNvSpPr>
            <p:nvPr/>
          </p:nvSpPr>
          <p:spPr bwMode="auto">
            <a:xfrm>
              <a:off x="10448298" y="3428329"/>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 name="Freeform 63"/>
            <p:cNvSpPr>
              <a:spLocks/>
            </p:cNvSpPr>
            <p:nvPr/>
          </p:nvSpPr>
          <p:spPr bwMode="auto">
            <a:xfrm>
              <a:off x="11322160"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8" name="Freeform 65"/>
            <p:cNvSpPr>
              <a:spLocks/>
            </p:cNvSpPr>
            <p:nvPr/>
          </p:nvSpPr>
          <p:spPr bwMode="auto">
            <a:xfrm>
              <a:off x="9578465"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9" name="Freeform 67"/>
            <p:cNvSpPr>
              <a:spLocks/>
            </p:cNvSpPr>
            <p:nvPr/>
          </p:nvSpPr>
          <p:spPr bwMode="auto">
            <a:xfrm>
              <a:off x="10448301" y="4286082"/>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0" name="Freeform 69"/>
            <p:cNvSpPr>
              <a:spLocks/>
            </p:cNvSpPr>
            <p:nvPr/>
          </p:nvSpPr>
          <p:spPr bwMode="auto">
            <a:xfrm>
              <a:off x="11322162"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1" name="Freeform 71"/>
            <p:cNvSpPr>
              <a:spLocks/>
            </p:cNvSpPr>
            <p:nvPr/>
          </p:nvSpPr>
          <p:spPr bwMode="auto">
            <a:xfrm>
              <a:off x="10448302" y="514249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2" name="Freeform 73"/>
            <p:cNvSpPr>
              <a:spLocks/>
            </p:cNvSpPr>
            <p:nvPr/>
          </p:nvSpPr>
          <p:spPr bwMode="auto">
            <a:xfrm>
              <a:off x="11322162" y="5142495"/>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3" name="Freeform 75"/>
            <p:cNvSpPr>
              <a:spLocks/>
            </p:cNvSpPr>
            <p:nvPr/>
          </p:nvSpPr>
          <p:spPr bwMode="auto">
            <a:xfrm>
              <a:off x="11322166" y="600024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44" name="Dark Texture"/>
          <p:cNvGrpSpPr/>
          <p:nvPr/>
        </p:nvGrpSpPr>
        <p:grpSpPr>
          <a:xfrm>
            <a:off x="0" y="0"/>
            <a:ext cx="8705851" cy="6858000"/>
            <a:chOff x="-1587" y="-1587"/>
            <a:chExt cx="8705850" cy="6858000"/>
          </a:xfrm>
        </p:grpSpPr>
        <p:sp>
          <p:nvSpPr>
            <p:cNvPr id="45" name="Rectangle 5"/>
            <p:cNvSpPr>
              <a:spLocks noChangeArrowheads="1"/>
            </p:cNvSpPr>
            <p:nvPr/>
          </p:nvSpPr>
          <p:spPr bwMode="auto">
            <a:xfrm>
              <a:off x="-1587" y="-1587"/>
              <a:ext cx="869950" cy="857250"/>
            </a:xfrm>
            <a:prstGeom prst="rect">
              <a:avLst/>
            </a:pr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6" name="Rectangle 7"/>
            <p:cNvSpPr>
              <a:spLocks noChangeArrowheads="1"/>
            </p:cNvSpPr>
            <p:nvPr/>
          </p:nvSpPr>
          <p:spPr bwMode="auto">
            <a:xfrm>
              <a:off x="868363" y="-1587"/>
              <a:ext cx="873125" cy="857250"/>
            </a:xfrm>
            <a:prstGeom prst="rect">
              <a:avLst/>
            </a:pr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7" name="Rectangle 9"/>
            <p:cNvSpPr>
              <a:spLocks noChangeArrowheads="1"/>
            </p:cNvSpPr>
            <p:nvPr/>
          </p:nvSpPr>
          <p:spPr bwMode="auto">
            <a:xfrm>
              <a:off x="1741488" y="-1587"/>
              <a:ext cx="868363"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8" name="Freeform 11"/>
            <p:cNvSpPr>
              <a:spLocks/>
            </p:cNvSpPr>
            <p:nvPr/>
          </p:nvSpPr>
          <p:spPr bwMode="auto">
            <a:xfrm>
              <a:off x="4005" y="855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9" name="Freeform 13"/>
            <p:cNvSpPr>
              <a:spLocks/>
            </p:cNvSpPr>
            <p:nvPr/>
          </p:nvSpPr>
          <p:spPr bwMode="auto">
            <a:xfrm>
              <a:off x="872091" y="855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0" name="Freeform 15"/>
            <p:cNvSpPr>
              <a:spLocks/>
            </p:cNvSpPr>
            <p:nvPr/>
          </p:nvSpPr>
          <p:spPr bwMode="auto">
            <a:xfrm>
              <a:off x="1743352" y="855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1" name="Rectangle 17"/>
            <p:cNvSpPr>
              <a:spLocks noChangeArrowheads="1"/>
            </p:cNvSpPr>
            <p:nvPr/>
          </p:nvSpPr>
          <p:spPr bwMode="auto">
            <a:xfrm>
              <a:off x="2609851" y="855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2" name="Freeform 19"/>
            <p:cNvSpPr>
              <a:spLocks/>
            </p:cNvSpPr>
            <p:nvPr/>
          </p:nvSpPr>
          <p:spPr bwMode="auto">
            <a:xfrm>
              <a:off x="-1587"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3" name="Freeform 21"/>
            <p:cNvSpPr>
              <a:spLocks/>
            </p:cNvSpPr>
            <p:nvPr/>
          </p:nvSpPr>
          <p:spPr bwMode="auto">
            <a:xfrm>
              <a:off x="868363" y="1712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4" name="Freeform 23"/>
            <p:cNvSpPr>
              <a:spLocks/>
            </p:cNvSpPr>
            <p:nvPr/>
          </p:nvSpPr>
          <p:spPr bwMode="auto">
            <a:xfrm>
              <a:off x="1741488" y="1712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5" name="Freeform 25"/>
            <p:cNvSpPr>
              <a:spLocks/>
            </p:cNvSpPr>
            <p:nvPr/>
          </p:nvSpPr>
          <p:spPr bwMode="auto">
            <a:xfrm>
              <a:off x="2609851"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6" name="Rectangle 27"/>
            <p:cNvSpPr>
              <a:spLocks noChangeArrowheads="1"/>
            </p:cNvSpPr>
            <p:nvPr/>
          </p:nvSpPr>
          <p:spPr bwMode="auto">
            <a:xfrm>
              <a:off x="3479801" y="17129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7" name="Freeform 29"/>
            <p:cNvSpPr>
              <a:spLocks/>
            </p:cNvSpPr>
            <p:nvPr/>
          </p:nvSpPr>
          <p:spPr bwMode="auto">
            <a:xfrm>
              <a:off x="-1587"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8" name="Freeform 31"/>
            <p:cNvSpPr>
              <a:spLocks/>
            </p:cNvSpPr>
            <p:nvPr/>
          </p:nvSpPr>
          <p:spPr bwMode="auto">
            <a:xfrm>
              <a:off x="868363" y="2570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9" name="Freeform 33"/>
            <p:cNvSpPr>
              <a:spLocks/>
            </p:cNvSpPr>
            <p:nvPr/>
          </p:nvSpPr>
          <p:spPr bwMode="auto">
            <a:xfrm>
              <a:off x="1741488" y="2570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 name="Freeform 35"/>
            <p:cNvSpPr>
              <a:spLocks/>
            </p:cNvSpPr>
            <p:nvPr/>
          </p:nvSpPr>
          <p:spPr bwMode="auto">
            <a:xfrm>
              <a:off x="260985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 name="Freeform 37"/>
            <p:cNvSpPr>
              <a:spLocks/>
            </p:cNvSpPr>
            <p:nvPr/>
          </p:nvSpPr>
          <p:spPr bwMode="auto">
            <a:xfrm>
              <a:off x="347980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 name="Rectangle 39"/>
            <p:cNvSpPr>
              <a:spLocks noChangeArrowheads="1"/>
            </p:cNvSpPr>
            <p:nvPr/>
          </p:nvSpPr>
          <p:spPr bwMode="auto">
            <a:xfrm>
              <a:off x="4349751" y="2570163"/>
              <a:ext cx="873125"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 name="Freeform 41"/>
            <p:cNvSpPr>
              <a:spLocks/>
            </p:cNvSpPr>
            <p:nvPr/>
          </p:nvSpPr>
          <p:spPr bwMode="auto">
            <a:xfrm>
              <a:off x="-1587"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Freeform 43"/>
            <p:cNvSpPr>
              <a:spLocks/>
            </p:cNvSpPr>
            <p:nvPr/>
          </p:nvSpPr>
          <p:spPr bwMode="auto">
            <a:xfrm>
              <a:off x="868363"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Freeform 45"/>
            <p:cNvSpPr>
              <a:spLocks/>
            </p:cNvSpPr>
            <p:nvPr/>
          </p:nvSpPr>
          <p:spPr bwMode="auto">
            <a:xfrm>
              <a:off x="1741488" y="34274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47"/>
            <p:cNvSpPr>
              <a:spLocks/>
            </p:cNvSpPr>
            <p:nvPr/>
          </p:nvSpPr>
          <p:spPr bwMode="auto">
            <a:xfrm>
              <a:off x="260985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 name="Freeform 49"/>
            <p:cNvSpPr>
              <a:spLocks/>
            </p:cNvSpPr>
            <p:nvPr/>
          </p:nvSpPr>
          <p:spPr bwMode="auto">
            <a:xfrm>
              <a:off x="347980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Freeform 51"/>
            <p:cNvSpPr>
              <a:spLocks/>
            </p:cNvSpPr>
            <p:nvPr/>
          </p:nvSpPr>
          <p:spPr bwMode="auto">
            <a:xfrm>
              <a:off x="4349751"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53"/>
            <p:cNvSpPr>
              <a:spLocks noChangeArrowheads="1"/>
            </p:cNvSpPr>
            <p:nvPr/>
          </p:nvSpPr>
          <p:spPr bwMode="auto">
            <a:xfrm>
              <a:off x="5222876" y="34274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55"/>
            <p:cNvSpPr>
              <a:spLocks/>
            </p:cNvSpPr>
            <p:nvPr/>
          </p:nvSpPr>
          <p:spPr bwMode="auto">
            <a:xfrm>
              <a:off x="-1587"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57"/>
            <p:cNvSpPr>
              <a:spLocks/>
            </p:cNvSpPr>
            <p:nvPr/>
          </p:nvSpPr>
          <p:spPr bwMode="auto">
            <a:xfrm>
              <a:off x="868363"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59"/>
            <p:cNvSpPr>
              <a:spLocks/>
            </p:cNvSpPr>
            <p:nvPr/>
          </p:nvSpPr>
          <p:spPr bwMode="auto">
            <a:xfrm>
              <a:off x="1741488" y="4284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61"/>
            <p:cNvSpPr>
              <a:spLocks/>
            </p:cNvSpPr>
            <p:nvPr/>
          </p:nvSpPr>
          <p:spPr bwMode="auto">
            <a:xfrm>
              <a:off x="260985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63"/>
            <p:cNvSpPr>
              <a:spLocks/>
            </p:cNvSpPr>
            <p:nvPr/>
          </p:nvSpPr>
          <p:spPr bwMode="auto">
            <a:xfrm>
              <a:off x="347980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65"/>
            <p:cNvSpPr>
              <a:spLocks/>
            </p:cNvSpPr>
            <p:nvPr/>
          </p:nvSpPr>
          <p:spPr bwMode="auto">
            <a:xfrm>
              <a:off x="4349751"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67"/>
            <p:cNvSpPr>
              <a:spLocks/>
            </p:cNvSpPr>
            <p:nvPr/>
          </p:nvSpPr>
          <p:spPr bwMode="auto">
            <a:xfrm>
              <a:off x="5222876"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69"/>
            <p:cNvSpPr>
              <a:spLocks noChangeArrowheads="1"/>
            </p:cNvSpPr>
            <p:nvPr/>
          </p:nvSpPr>
          <p:spPr bwMode="auto">
            <a:xfrm>
              <a:off x="6092826" y="4284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Rectangle 71"/>
            <p:cNvSpPr>
              <a:spLocks noChangeArrowheads="1"/>
            </p:cNvSpPr>
            <p:nvPr/>
          </p:nvSpPr>
          <p:spPr bwMode="auto">
            <a:xfrm>
              <a:off x="-1587" y="514191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73"/>
            <p:cNvSpPr>
              <a:spLocks/>
            </p:cNvSpPr>
            <p:nvPr/>
          </p:nvSpPr>
          <p:spPr bwMode="auto">
            <a:xfrm>
              <a:off x="868363"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75"/>
            <p:cNvSpPr>
              <a:spLocks/>
            </p:cNvSpPr>
            <p:nvPr/>
          </p:nvSpPr>
          <p:spPr bwMode="auto">
            <a:xfrm>
              <a:off x="1741488" y="5141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77"/>
            <p:cNvSpPr>
              <a:spLocks/>
            </p:cNvSpPr>
            <p:nvPr/>
          </p:nvSpPr>
          <p:spPr bwMode="auto">
            <a:xfrm>
              <a:off x="260985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79"/>
            <p:cNvSpPr>
              <a:spLocks/>
            </p:cNvSpPr>
            <p:nvPr/>
          </p:nvSpPr>
          <p:spPr bwMode="auto">
            <a:xfrm>
              <a:off x="347980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81"/>
            <p:cNvSpPr>
              <a:spLocks/>
            </p:cNvSpPr>
            <p:nvPr/>
          </p:nvSpPr>
          <p:spPr bwMode="auto">
            <a:xfrm>
              <a:off x="4349751"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Freeform 83"/>
            <p:cNvSpPr>
              <a:spLocks/>
            </p:cNvSpPr>
            <p:nvPr/>
          </p:nvSpPr>
          <p:spPr bwMode="auto">
            <a:xfrm>
              <a:off x="522287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Freeform 85"/>
            <p:cNvSpPr>
              <a:spLocks/>
            </p:cNvSpPr>
            <p:nvPr/>
          </p:nvSpPr>
          <p:spPr bwMode="auto">
            <a:xfrm>
              <a:off x="609282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Rectangle 87"/>
            <p:cNvSpPr>
              <a:spLocks noChangeArrowheads="1"/>
            </p:cNvSpPr>
            <p:nvPr/>
          </p:nvSpPr>
          <p:spPr bwMode="auto">
            <a:xfrm>
              <a:off x="6962776" y="5141913"/>
              <a:ext cx="871538"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7" name="Rectangle 89"/>
            <p:cNvSpPr>
              <a:spLocks noChangeArrowheads="1"/>
            </p:cNvSpPr>
            <p:nvPr/>
          </p:nvSpPr>
          <p:spPr bwMode="auto">
            <a:xfrm>
              <a:off x="-1587" y="599916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8" name="Rectangle 90"/>
            <p:cNvSpPr>
              <a:spLocks noChangeArrowheads="1"/>
            </p:cNvSpPr>
            <p:nvPr/>
          </p:nvSpPr>
          <p:spPr bwMode="auto">
            <a:xfrm>
              <a:off x="868363" y="5999163"/>
              <a:ext cx="873125"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9" name="Freeform 92"/>
            <p:cNvSpPr>
              <a:spLocks/>
            </p:cNvSpPr>
            <p:nvPr/>
          </p:nvSpPr>
          <p:spPr bwMode="auto">
            <a:xfrm>
              <a:off x="1741488" y="5999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0" name="Freeform 94"/>
            <p:cNvSpPr>
              <a:spLocks/>
            </p:cNvSpPr>
            <p:nvPr/>
          </p:nvSpPr>
          <p:spPr bwMode="auto">
            <a:xfrm>
              <a:off x="260985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1" name="Freeform 96"/>
            <p:cNvSpPr>
              <a:spLocks/>
            </p:cNvSpPr>
            <p:nvPr/>
          </p:nvSpPr>
          <p:spPr bwMode="auto">
            <a:xfrm>
              <a:off x="347980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2" name="Freeform 98"/>
            <p:cNvSpPr>
              <a:spLocks/>
            </p:cNvSpPr>
            <p:nvPr/>
          </p:nvSpPr>
          <p:spPr bwMode="auto">
            <a:xfrm>
              <a:off x="4349751" y="5999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3" name="Freeform 100"/>
            <p:cNvSpPr>
              <a:spLocks/>
            </p:cNvSpPr>
            <p:nvPr/>
          </p:nvSpPr>
          <p:spPr bwMode="auto">
            <a:xfrm>
              <a:off x="522287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4" name="Freeform 102"/>
            <p:cNvSpPr>
              <a:spLocks/>
            </p:cNvSpPr>
            <p:nvPr/>
          </p:nvSpPr>
          <p:spPr bwMode="auto">
            <a:xfrm>
              <a:off x="609282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5" name="Freeform 104"/>
            <p:cNvSpPr>
              <a:spLocks/>
            </p:cNvSpPr>
            <p:nvPr/>
          </p:nvSpPr>
          <p:spPr bwMode="auto">
            <a:xfrm>
              <a:off x="6962776" y="5999163"/>
              <a:ext cx="871538" cy="857250"/>
            </a:xfrm>
            <a:custGeom>
              <a:avLst/>
              <a:gdLst>
                <a:gd name="T0" fmla="*/ 549 w 549"/>
                <a:gd name="T1" fmla="*/ 0 h 540"/>
                <a:gd name="T2" fmla="*/ 549 w 549"/>
                <a:gd name="T3" fmla="*/ 0 h 540"/>
                <a:gd name="T4" fmla="*/ 0 w 549"/>
                <a:gd name="T5" fmla="*/ 0 h 540"/>
                <a:gd name="T6" fmla="*/ 0 w 549"/>
                <a:gd name="T7" fmla="*/ 540 h 540"/>
                <a:gd name="T8" fmla="*/ 549 w 549"/>
                <a:gd name="T9" fmla="*/ 540 h 540"/>
                <a:gd name="T10" fmla="*/ 549 w 549"/>
                <a:gd name="T11" fmla="*/ 0 h 540"/>
              </a:gdLst>
              <a:ahLst/>
              <a:cxnLst>
                <a:cxn ang="0">
                  <a:pos x="T0" y="T1"/>
                </a:cxn>
                <a:cxn ang="0">
                  <a:pos x="T2" y="T3"/>
                </a:cxn>
                <a:cxn ang="0">
                  <a:pos x="T4" y="T5"/>
                </a:cxn>
                <a:cxn ang="0">
                  <a:pos x="T6" y="T7"/>
                </a:cxn>
                <a:cxn ang="0">
                  <a:pos x="T8" y="T9"/>
                </a:cxn>
                <a:cxn ang="0">
                  <a:pos x="T10" y="T11"/>
                </a:cxn>
              </a:cxnLst>
              <a:rect l="0" t="0" r="r" b="b"/>
              <a:pathLst>
                <a:path w="549" h="540">
                  <a:moveTo>
                    <a:pt x="549" y="0"/>
                  </a:moveTo>
                  <a:lnTo>
                    <a:pt x="549" y="0"/>
                  </a:lnTo>
                  <a:lnTo>
                    <a:pt x="0" y="0"/>
                  </a:lnTo>
                  <a:lnTo>
                    <a:pt x="0" y="540"/>
                  </a:lnTo>
                  <a:lnTo>
                    <a:pt x="549" y="540"/>
                  </a:lnTo>
                  <a:lnTo>
                    <a:pt x="549"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6" name="Rectangle 106"/>
            <p:cNvSpPr>
              <a:spLocks noChangeArrowheads="1"/>
            </p:cNvSpPr>
            <p:nvPr/>
          </p:nvSpPr>
          <p:spPr bwMode="auto">
            <a:xfrm>
              <a:off x="7834313" y="59991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87" name="TextBox 186"/>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7" name="TextBox 96"/>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97211763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G v1 (Transparent)">
    <p:spTree>
      <p:nvGrpSpPr>
        <p:cNvPr id="1" name=""/>
        <p:cNvGrpSpPr/>
        <p:nvPr/>
      </p:nvGrpSpPr>
      <p:grpSpPr>
        <a:xfrm>
          <a:off x="0" y="0"/>
          <a:ext cx="0" cy="0"/>
          <a:chOff x="0" y="0"/>
          <a:chExt cx="0" cy="0"/>
        </a:xfrm>
      </p:grpSpPr>
      <p:sp>
        <p:nvSpPr>
          <p:cNvPr id="597" name="Tranparent 1"/>
          <p:cNvSpPr/>
          <p:nvPr/>
        </p:nvSpPr>
        <p:spPr>
          <a:xfrm>
            <a:off x="0" y="0"/>
            <a:ext cx="12192000" cy="6858000"/>
          </a:xfrm>
          <a:prstGeom prst="rect">
            <a:avLst/>
          </a:prstGeom>
          <a:solidFill>
            <a:srgbClr val="2E2D4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grpSp>
        <p:nvGrpSpPr>
          <p:cNvPr id="598" name="Bright Texture"/>
          <p:cNvGrpSpPr/>
          <p:nvPr/>
        </p:nvGrpSpPr>
        <p:grpSpPr>
          <a:xfrm>
            <a:off x="5225265" y="0"/>
            <a:ext cx="6966736" cy="6858002"/>
            <a:chOff x="5225270" y="0"/>
            <a:chExt cx="6966736" cy="6858002"/>
          </a:xfrm>
        </p:grpSpPr>
        <p:sp>
          <p:nvSpPr>
            <p:cNvPr id="599" name="Rectangle 5"/>
            <p:cNvSpPr>
              <a:spLocks noChangeArrowheads="1"/>
            </p:cNvSpPr>
            <p:nvPr/>
          </p:nvSpPr>
          <p:spPr bwMode="auto">
            <a:xfrm>
              <a:off x="5225270" y="0"/>
              <a:ext cx="869834" cy="856411"/>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0" name="Rectangle 7"/>
            <p:cNvSpPr>
              <a:spLocks noChangeArrowheads="1"/>
            </p:cNvSpPr>
            <p:nvPr/>
          </p:nvSpPr>
          <p:spPr bwMode="auto">
            <a:xfrm>
              <a:off x="6095104" y="0"/>
              <a:ext cx="871177" cy="856411"/>
            </a:xfrm>
            <a:prstGeom prst="rect">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1" name="Rectangle 9"/>
            <p:cNvSpPr>
              <a:spLocks noChangeArrowheads="1"/>
            </p:cNvSpPr>
            <p:nvPr/>
          </p:nvSpPr>
          <p:spPr bwMode="auto">
            <a:xfrm>
              <a:off x="6966282" y="0"/>
              <a:ext cx="872519" cy="856411"/>
            </a:xfrm>
            <a:prstGeom prst="rect">
              <a:avLst/>
            </a:pr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2" name="Rectangle 11"/>
            <p:cNvSpPr>
              <a:spLocks noChangeArrowheads="1"/>
            </p:cNvSpPr>
            <p:nvPr/>
          </p:nvSpPr>
          <p:spPr bwMode="auto">
            <a:xfrm>
              <a:off x="7838801" y="0"/>
              <a:ext cx="869834" cy="856411"/>
            </a:xfrm>
            <a:prstGeom prst="rect">
              <a:avLst/>
            </a:pr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3" name="Rectangle 13"/>
            <p:cNvSpPr>
              <a:spLocks noChangeArrowheads="1"/>
            </p:cNvSpPr>
            <p:nvPr/>
          </p:nvSpPr>
          <p:spPr bwMode="auto">
            <a:xfrm>
              <a:off x="8708635" y="0"/>
              <a:ext cx="869834" cy="856411"/>
            </a:xfrm>
            <a:prstGeom prst="rect">
              <a:avLst/>
            </a:pr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4" name="Rectangle 15"/>
            <p:cNvSpPr>
              <a:spLocks noChangeArrowheads="1"/>
            </p:cNvSpPr>
            <p:nvPr/>
          </p:nvSpPr>
          <p:spPr bwMode="auto">
            <a:xfrm>
              <a:off x="9578470" y="0"/>
              <a:ext cx="869834" cy="856411"/>
            </a:xfrm>
            <a:prstGeom prst="rect">
              <a:avLst/>
            </a:pr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5" name="Rectangle 17"/>
            <p:cNvSpPr>
              <a:spLocks noChangeArrowheads="1"/>
            </p:cNvSpPr>
            <p:nvPr/>
          </p:nvSpPr>
          <p:spPr bwMode="auto">
            <a:xfrm>
              <a:off x="10448304" y="0"/>
              <a:ext cx="873862" cy="856411"/>
            </a:xfrm>
            <a:prstGeom prst="rect">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6" name="Rectangle 19"/>
            <p:cNvSpPr>
              <a:spLocks noChangeArrowheads="1"/>
            </p:cNvSpPr>
            <p:nvPr/>
          </p:nvSpPr>
          <p:spPr bwMode="auto">
            <a:xfrm>
              <a:off x="11322166" y="0"/>
              <a:ext cx="869834" cy="856411"/>
            </a:xfrm>
            <a:prstGeom prst="rect">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7" name="Freeform 21"/>
            <p:cNvSpPr>
              <a:spLocks/>
            </p:cNvSpPr>
            <p:nvPr/>
          </p:nvSpPr>
          <p:spPr bwMode="auto">
            <a:xfrm>
              <a:off x="6095104" y="856411"/>
              <a:ext cx="871177" cy="857753"/>
            </a:xfrm>
            <a:custGeom>
              <a:avLst/>
              <a:gdLst>
                <a:gd name="T0" fmla="*/ 649 w 649"/>
                <a:gd name="T1" fmla="*/ 0 h 639"/>
                <a:gd name="T2" fmla="*/ 649 w 649"/>
                <a:gd name="T3" fmla="*/ 0 h 639"/>
                <a:gd name="T4" fmla="*/ 0 w 649"/>
                <a:gd name="T5" fmla="*/ 0 h 639"/>
                <a:gd name="T6" fmla="*/ 0 w 649"/>
                <a:gd name="T7" fmla="*/ 639 h 639"/>
                <a:gd name="T8" fmla="*/ 649 w 649"/>
                <a:gd name="T9" fmla="*/ 639 h 639"/>
                <a:gd name="T10" fmla="*/ 649 w 649"/>
                <a:gd name="T11" fmla="*/ 0 h 639"/>
              </a:gdLst>
              <a:ahLst/>
              <a:cxnLst>
                <a:cxn ang="0">
                  <a:pos x="T0" y="T1"/>
                </a:cxn>
                <a:cxn ang="0">
                  <a:pos x="T2" y="T3"/>
                </a:cxn>
                <a:cxn ang="0">
                  <a:pos x="T4" y="T5"/>
                </a:cxn>
                <a:cxn ang="0">
                  <a:pos x="T6" y="T7"/>
                </a:cxn>
                <a:cxn ang="0">
                  <a:pos x="T8" y="T9"/>
                </a:cxn>
                <a:cxn ang="0">
                  <a:pos x="T10" y="T11"/>
                </a:cxn>
              </a:cxnLst>
              <a:rect l="0" t="0" r="r" b="b"/>
              <a:pathLst>
                <a:path w="649" h="639">
                  <a:moveTo>
                    <a:pt x="649" y="0"/>
                  </a:moveTo>
                  <a:lnTo>
                    <a:pt x="649" y="0"/>
                  </a:lnTo>
                  <a:lnTo>
                    <a:pt x="0" y="0"/>
                  </a:lnTo>
                  <a:lnTo>
                    <a:pt x="0" y="639"/>
                  </a:lnTo>
                  <a:lnTo>
                    <a:pt x="649" y="639"/>
                  </a:lnTo>
                  <a:lnTo>
                    <a:pt x="649"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8" name="Freeform 23"/>
            <p:cNvSpPr>
              <a:spLocks/>
            </p:cNvSpPr>
            <p:nvPr/>
          </p:nvSpPr>
          <p:spPr bwMode="auto">
            <a:xfrm>
              <a:off x="6966282" y="856411"/>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9" name="Freeform 25"/>
            <p:cNvSpPr>
              <a:spLocks/>
            </p:cNvSpPr>
            <p:nvPr/>
          </p:nvSpPr>
          <p:spPr bwMode="auto">
            <a:xfrm>
              <a:off x="7838801"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0" name="Freeform 27"/>
            <p:cNvSpPr>
              <a:spLocks/>
            </p:cNvSpPr>
            <p:nvPr/>
          </p:nvSpPr>
          <p:spPr bwMode="auto">
            <a:xfrm>
              <a:off x="8708635"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1" name="Freeform 29"/>
            <p:cNvSpPr>
              <a:spLocks/>
            </p:cNvSpPr>
            <p:nvPr/>
          </p:nvSpPr>
          <p:spPr bwMode="auto">
            <a:xfrm>
              <a:off x="9578470"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2" name="Freeform 31"/>
            <p:cNvSpPr>
              <a:spLocks/>
            </p:cNvSpPr>
            <p:nvPr/>
          </p:nvSpPr>
          <p:spPr bwMode="auto">
            <a:xfrm>
              <a:off x="10448304" y="856411"/>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3" name="Freeform 33"/>
            <p:cNvSpPr>
              <a:spLocks/>
            </p:cNvSpPr>
            <p:nvPr/>
          </p:nvSpPr>
          <p:spPr bwMode="auto">
            <a:xfrm>
              <a:off x="11322166"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4" name="Freeform 35"/>
            <p:cNvSpPr>
              <a:spLocks/>
            </p:cNvSpPr>
            <p:nvPr/>
          </p:nvSpPr>
          <p:spPr bwMode="auto">
            <a:xfrm>
              <a:off x="6966282" y="1714164"/>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5" name="Freeform 37"/>
            <p:cNvSpPr>
              <a:spLocks/>
            </p:cNvSpPr>
            <p:nvPr/>
          </p:nvSpPr>
          <p:spPr bwMode="auto">
            <a:xfrm>
              <a:off x="7838801"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6" name="Freeform 39"/>
            <p:cNvSpPr>
              <a:spLocks/>
            </p:cNvSpPr>
            <p:nvPr/>
          </p:nvSpPr>
          <p:spPr bwMode="auto">
            <a:xfrm>
              <a:off x="8708635"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7" name="Freeform 41"/>
            <p:cNvSpPr>
              <a:spLocks/>
            </p:cNvSpPr>
            <p:nvPr/>
          </p:nvSpPr>
          <p:spPr bwMode="auto">
            <a:xfrm>
              <a:off x="9578470"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8" name="Freeform 43"/>
            <p:cNvSpPr>
              <a:spLocks/>
            </p:cNvSpPr>
            <p:nvPr/>
          </p:nvSpPr>
          <p:spPr bwMode="auto">
            <a:xfrm>
              <a:off x="10448304" y="171416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9" name="Freeform 45"/>
            <p:cNvSpPr>
              <a:spLocks/>
            </p:cNvSpPr>
            <p:nvPr/>
          </p:nvSpPr>
          <p:spPr bwMode="auto">
            <a:xfrm>
              <a:off x="11322166"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0" name="Freeform 47"/>
            <p:cNvSpPr>
              <a:spLocks/>
            </p:cNvSpPr>
            <p:nvPr/>
          </p:nvSpPr>
          <p:spPr bwMode="auto">
            <a:xfrm>
              <a:off x="7838800"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1" name="Freeform 49"/>
            <p:cNvSpPr>
              <a:spLocks/>
            </p:cNvSpPr>
            <p:nvPr/>
          </p:nvSpPr>
          <p:spPr bwMode="auto">
            <a:xfrm>
              <a:off x="8708634"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2" name="Freeform 51"/>
            <p:cNvSpPr>
              <a:spLocks/>
            </p:cNvSpPr>
            <p:nvPr/>
          </p:nvSpPr>
          <p:spPr bwMode="auto">
            <a:xfrm>
              <a:off x="9578469"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3" name="Freeform 53"/>
            <p:cNvSpPr>
              <a:spLocks/>
            </p:cNvSpPr>
            <p:nvPr/>
          </p:nvSpPr>
          <p:spPr bwMode="auto">
            <a:xfrm>
              <a:off x="10448303" y="2571918"/>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4" name="Freeform 55"/>
            <p:cNvSpPr>
              <a:spLocks/>
            </p:cNvSpPr>
            <p:nvPr/>
          </p:nvSpPr>
          <p:spPr bwMode="auto">
            <a:xfrm>
              <a:off x="11322165"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5" name="Freeform 57"/>
            <p:cNvSpPr>
              <a:spLocks/>
            </p:cNvSpPr>
            <p:nvPr/>
          </p:nvSpPr>
          <p:spPr bwMode="auto">
            <a:xfrm>
              <a:off x="8708634"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6" name="Freeform 59"/>
            <p:cNvSpPr>
              <a:spLocks/>
            </p:cNvSpPr>
            <p:nvPr/>
          </p:nvSpPr>
          <p:spPr bwMode="auto">
            <a:xfrm>
              <a:off x="9578470"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7" name="Freeform 61"/>
            <p:cNvSpPr>
              <a:spLocks/>
            </p:cNvSpPr>
            <p:nvPr/>
          </p:nvSpPr>
          <p:spPr bwMode="auto">
            <a:xfrm>
              <a:off x="10448304" y="3428329"/>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8" name="Freeform 63"/>
            <p:cNvSpPr>
              <a:spLocks/>
            </p:cNvSpPr>
            <p:nvPr/>
          </p:nvSpPr>
          <p:spPr bwMode="auto">
            <a:xfrm>
              <a:off x="11322166"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9" name="Freeform 65"/>
            <p:cNvSpPr>
              <a:spLocks/>
            </p:cNvSpPr>
            <p:nvPr/>
          </p:nvSpPr>
          <p:spPr bwMode="auto">
            <a:xfrm>
              <a:off x="9578471"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0" name="Freeform 67"/>
            <p:cNvSpPr>
              <a:spLocks/>
            </p:cNvSpPr>
            <p:nvPr/>
          </p:nvSpPr>
          <p:spPr bwMode="auto">
            <a:xfrm>
              <a:off x="10448307" y="4286082"/>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1" name="Freeform 69"/>
            <p:cNvSpPr>
              <a:spLocks/>
            </p:cNvSpPr>
            <p:nvPr/>
          </p:nvSpPr>
          <p:spPr bwMode="auto">
            <a:xfrm>
              <a:off x="11322168"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2" name="Freeform 71"/>
            <p:cNvSpPr>
              <a:spLocks/>
            </p:cNvSpPr>
            <p:nvPr/>
          </p:nvSpPr>
          <p:spPr bwMode="auto">
            <a:xfrm>
              <a:off x="10448308" y="514249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3" name="Freeform 73"/>
            <p:cNvSpPr>
              <a:spLocks/>
            </p:cNvSpPr>
            <p:nvPr/>
          </p:nvSpPr>
          <p:spPr bwMode="auto">
            <a:xfrm>
              <a:off x="11322168" y="5142495"/>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4" name="Freeform 75"/>
            <p:cNvSpPr>
              <a:spLocks/>
            </p:cNvSpPr>
            <p:nvPr/>
          </p:nvSpPr>
          <p:spPr bwMode="auto">
            <a:xfrm>
              <a:off x="11322172" y="600024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635" name="Dark Texture"/>
          <p:cNvGrpSpPr/>
          <p:nvPr/>
        </p:nvGrpSpPr>
        <p:grpSpPr>
          <a:xfrm>
            <a:off x="0" y="0"/>
            <a:ext cx="8705851" cy="6858000"/>
            <a:chOff x="-1587" y="-1587"/>
            <a:chExt cx="8705850" cy="6858000"/>
          </a:xfrm>
        </p:grpSpPr>
        <p:sp>
          <p:nvSpPr>
            <p:cNvPr id="636" name="Rectangle 5"/>
            <p:cNvSpPr>
              <a:spLocks noChangeArrowheads="1"/>
            </p:cNvSpPr>
            <p:nvPr/>
          </p:nvSpPr>
          <p:spPr bwMode="auto">
            <a:xfrm>
              <a:off x="-1587" y="-1587"/>
              <a:ext cx="869950" cy="857250"/>
            </a:xfrm>
            <a:prstGeom prst="rect">
              <a:avLst/>
            </a:pr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7" name="Rectangle 7"/>
            <p:cNvSpPr>
              <a:spLocks noChangeArrowheads="1"/>
            </p:cNvSpPr>
            <p:nvPr/>
          </p:nvSpPr>
          <p:spPr bwMode="auto">
            <a:xfrm>
              <a:off x="868363" y="-1587"/>
              <a:ext cx="873125" cy="857250"/>
            </a:xfrm>
            <a:prstGeom prst="rect">
              <a:avLst/>
            </a:pr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8" name="Rectangle 9"/>
            <p:cNvSpPr>
              <a:spLocks noChangeArrowheads="1"/>
            </p:cNvSpPr>
            <p:nvPr/>
          </p:nvSpPr>
          <p:spPr bwMode="auto">
            <a:xfrm>
              <a:off x="1741488" y="-1587"/>
              <a:ext cx="868363"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9" name="Freeform 11"/>
            <p:cNvSpPr>
              <a:spLocks/>
            </p:cNvSpPr>
            <p:nvPr/>
          </p:nvSpPr>
          <p:spPr bwMode="auto">
            <a:xfrm>
              <a:off x="4005" y="855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0" name="Freeform 13"/>
            <p:cNvSpPr>
              <a:spLocks/>
            </p:cNvSpPr>
            <p:nvPr/>
          </p:nvSpPr>
          <p:spPr bwMode="auto">
            <a:xfrm>
              <a:off x="872091" y="855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1" name="Freeform 15"/>
            <p:cNvSpPr>
              <a:spLocks/>
            </p:cNvSpPr>
            <p:nvPr/>
          </p:nvSpPr>
          <p:spPr bwMode="auto">
            <a:xfrm>
              <a:off x="1743352" y="855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2" name="Rectangle 17"/>
            <p:cNvSpPr>
              <a:spLocks noChangeArrowheads="1"/>
            </p:cNvSpPr>
            <p:nvPr/>
          </p:nvSpPr>
          <p:spPr bwMode="auto">
            <a:xfrm>
              <a:off x="2609851" y="855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3" name="Freeform 19"/>
            <p:cNvSpPr>
              <a:spLocks/>
            </p:cNvSpPr>
            <p:nvPr/>
          </p:nvSpPr>
          <p:spPr bwMode="auto">
            <a:xfrm>
              <a:off x="-1587"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4" name="Freeform 21"/>
            <p:cNvSpPr>
              <a:spLocks/>
            </p:cNvSpPr>
            <p:nvPr/>
          </p:nvSpPr>
          <p:spPr bwMode="auto">
            <a:xfrm>
              <a:off x="868363" y="1712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5" name="Freeform 23"/>
            <p:cNvSpPr>
              <a:spLocks/>
            </p:cNvSpPr>
            <p:nvPr/>
          </p:nvSpPr>
          <p:spPr bwMode="auto">
            <a:xfrm>
              <a:off x="1741488" y="1712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6" name="Freeform 25"/>
            <p:cNvSpPr>
              <a:spLocks/>
            </p:cNvSpPr>
            <p:nvPr/>
          </p:nvSpPr>
          <p:spPr bwMode="auto">
            <a:xfrm>
              <a:off x="2609851"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7" name="Rectangle 27"/>
            <p:cNvSpPr>
              <a:spLocks noChangeArrowheads="1"/>
            </p:cNvSpPr>
            <p:nvPr/>
          </p:nvSpPr>
          <p:spPr bwMode="auto">
            <a:xfrm>
              <a:off x="3479801" y="17129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8" name="Freeform 29"/>
            <p:cNvSpPr>
              <a:spLocks/>
            </p:cNvSpPr>
            <p:nvPr/>
          </p:nvSpPr>
          <p:spPr bwMode="auto">
            <a:xfrm>
              <a:off x="-1587"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9" name="Freeform 31"/>
            <p:cNvSpPr>
              <a:spLocks/>
            </p:cNvSpPr>
            <p:nvPr/>
          </p:nvSpPr>
          <p:spPr bwMode="auto">
            <a:xfrm>
              <a:off x="868363" y="2570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0" name="Freeform 33"/>
            <p:cNvSpPr>
              <a:spLocks/>
            </p:cNvSpPr>
            <p:nvPr/>
          </p:nvSpPr>
          <p:spPr bwMode="auto">
            <a:xfrm>
              <a:off x="1741488" y="2570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1" name="Freeform 35"/>
            <p:cNvSpPr>
              <a:spLocks/>
            </p:cNvSpPr>
            <p:nvPr/>
          </p:nvSpPr>
          <p:spPr bwMode="auto">
            <a:xfrm>
              <a:off x="260985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2" name="Freeform 37"/>
            <p:cNvSpPr>
              <a:spLocks/>
            </p:cNvSpPr>
            <p:nvPr/>
          </p:nvSpPr>
          <p:spPr bwMode="auto">
            <a:xfrm>
              <a:off x="347980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3" name="Rectangle 39"/>
            <p:cNvSpPr>
              <a:spLocks noChangeArrowheads="1"/>
            </p:cNvSpPr>
            <p:nvPr/>
          </p:nvSpPr>
          <p:spPr bwMode="auto">
            <a:xfrm>
              <a:off x="4349751" y="2570163"/>
              <a:ext cx="873125"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4" name="Freeform 41"/>
            <p:cNvSpPr>
              <a:spLocks/>
            </p:cNvSpPr>
            <p:nvPr/>
          </p:nvSpPr>
          <p:spPr bwMode="auto">
            <a:xfrm>
              <a:off x="-1587"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5" name="Freeform 43"/>
            <p:cNvSpPr>
              <a:spLocks/>
            </p:cNvSpPr>
            <p:nvPr/>
          </p:nvSpPr>
          <p:spPr bwMode="auto">
            <a:xfrm>
              <a:off x="868363"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6" name="Freeform 45"/>
            <p:cNvSpPr>
              <a:spLocks/>
            </p:cNvSpPr>
            <p:nvPr/>
          </p:nvSpPr>
          <p:spPr bwMode="auto">
            <a:xfrm>
              <a:off x="1741488" y="34274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7" name="Freeform 47"/>
            <p:cNvSpPr>
              <a:spLocks/>
            </p:cNvSpPr>
            <p:nvPr/>
          </p:nvSpPr>
          <p:spPr bwMode="auto">
            <a:xfrm>
              <a:off x="260985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8" name="Freeform 49"/>
            <p:cNvSpPr>
              <a:spLocks/>
            </p:cNvSpPr>
            <p:nvPr/>
          </p:nvSpPr>
          <p:spPr bwMode="auto">
            <a:xfrm>
              <a:off x="347980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9" name="Freeform 51"/>
            <p:cNvSpPr>
              <a:spLocks/>
            </p:cNvSpPr>
            <p:nvPr/>
          </p:nvSpPr>
          <p:spPr bwMode="auto">
            <a:xfrm>
              <a:off x="4349751"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0" name="Rectangle 53"/>
            <p:cNvSpPr>
              <a:spLocks noChangeArrowheads="1"/>
            </p:cNvSpPr>
            <p:nvPr/>
          </p:nvSpPr>
          <p:spPr bwMode="auto">
            <a:xfrm>
              <a:off x="5222876" y="34274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1" name="Freeform 55"/>
            <p:cNvSpPr>
              <a:spLocks/>
            </p:cNvSpPr>
            <p:nvPr/>
          </p:nvSpPr>
          <p:spPr bwMode="auto">
            <a:xfrm>
              <a:off x="-1587"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2" name="Freeform 57"/>
            <p:cNvSpPr>
              <a:spLocks/>
            </p:cNvSpPr>
            <p:nvPr/>
          </p:nvSpPr>
          <p:spPr bwMode="auto">
            <a:xfrm>
              <a:off x="868363"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3" name="Freeform 59"/>
            <p:cNvSpPr>
              <a:spLocks/>
            </p:cNvSpPr>
            <p:nvPr/>
          </p:nvSpPr>
          <p:spPr bwMode="auto">
            <a:xfrm>
              <a:off x="1741488" y="4284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4" name="Freeform 61"/>
            <p:cNvSpPr>
              <a:spLocks/>
            </p:cNvSpPr>
            <p:nvPr/>
          </p:nvSpPr>
          <p:spPr bwMode="auto">
            <a:xfrm>
              <a:off x="260985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5" name="Freeform 63"/>
            <p:cNvSpPr>
              <a:spLocks/>
            </p:cNvSpPr>
            <p:nvPr/>
          </p:nvSpPr>
          <p:spPr bwMode="auto">
            <a:xfrm>
              <a:off x="347980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6" name="Freeform 65"/>
            <p:cNvSpPr>
              <a:spLocks/>
            </p:cNvSpPr>
            <p:nvPr/>
          </p:nvSpPr>
          <p:spPr bwMode="auto">
            <a:xfrm>
              <a:off x="4349751"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7" name="Freeform 67"/>
            <p:cNvSpPr>
              <a:spLocks/>
            </p:cNvSpPr>
            <p:nvPr/>
          </p:nvSpPr>
          <p:spPr bwMode="auto">
            <a:xfrm>
              <a:off x="5222876"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8" name="Rectangle 69"/>
            <p:cNvSpPr>
              <a:spLocks noChangeArrowheads="1"/>
            </p:cNvSpPr>
            <p:nvPr/>
          </p:nvSpPr>
          <p:spPr bwMode="auto">
            <a:xfrm>
              <a:off x="6092826" y="4284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9" name="Rectangle 71"/>
            <p:cNvSpPr>
              <a:spLocks noChangeArrowheads="1"/>
            </p:cNvSpPr>
            <p:nvPr/>
          </p:nvSpPr>
          <p:spPr bwMode="auto">
            <a:xfrm>
              <a:off x="-1587" y="514191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0" name="Freeform 73"/>
            <p:cNvSpPr>
              <a:spLocks/>
            </p:cNvSpPr>
            <p:nvPr/>
          </p:nvSpPr>
          <p:spPr bwMode="auto">
            <a:xfrm>
              <a:off x="868363"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1" name="Freeform 75"/>
            <p:cNvSpPr>
              <a:spLocks/>
            </p:cNvSpPr>
            <p:nvPr/>
          </p:nvSpPr>
          <p:spPr bwMode="auto">
            <a:xfrm>
              <a:off x="1741488" y="5141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2" name="Freeform 77"/>
            <p:cNvSpPr>
              <a:spLocks/>
            </p:cNvSpPr>
            <p:nvPr/>
          </p:nvSpPr>
          <p:spPr bwMode="auto">
            <a:xfrm>
              <a:off x="260985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3" name="Freeform 79"/>
            <p:cNvSpPr>
              <a:spLocks/>
            </p:cNvSpPr>
            <p:nvPr/>
          </p:nvSpPr>
          <p:spPr bwMode="auto">
            <a:xfrm>
              <a:off x="347980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4" name="Freeform 81"/>
            <p:cNvSpPr>
              <a:spLocks/>
            </p:cNvSpPr>
            <p:nvPr/>
          </p:nvSpPr>
          <p:spPr bwMode="auto">
            <a:xfrm>
              <a:off x="4349751"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5" name="Freeform 83"/>
            <p:cNvSpPr>
              <a:spLocks/>
            </p:cNvSpPr>
            <p:nvPr/>
          </p:nvSpPr>
          <p:spPr bwMode="auto">
            <a:xfrm>
              <a:off x="522287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6" name="Freeform 85"/>
            <p:cNvSpPr>
              <a:spLocks/>
            </p:cNvSpPr>
            <p:nvPr/>
          </p:nvSpPr>
          <p:spPr bwMode="auto">
            <a:xfrm>
              <a:off x="609282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7" name="Rectangle 87"/>
            <p:cNvSpPr>
              <a:spLocks noChangeArrowheads="1"/>
            </p:cNvSpPr>
            <p:nvPr/>
          </p:nvSpPr>
          <p:spPr bwMode="auto">
            <a:xfrm>
              <a:off x="6962776" y="5141913"/>
              <a:ext cx="871538"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8" name="Rectangle 89"/>
            <p:cNvSpPr>
              <a:spLocks noChangeArrowheads="1"/>
            </p:cNvSpPr>
            <p:nvPr/>
          </p:nvSpPr>
          <p:spPr bwMode="auto">
            <a:xfrm>
              <a:off x="-1587" y="599916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9" name="Rectangle 90"/>
            <p:cNvSpPr>
              <a:spLocks noChangeArrowheads="1"/>
            </p:cNvSpPr>
            <p:nvPr/>
          </p:nvSpPr>
          <p:spPr bwMode="auto">
            <a:xfrm>
              <a:off x="868363" y="5999163"/>
              <a:ext cx="873125"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0" name="Freeform 92"/>
            <p:cNvSpPr>
              <a:spLocks/>
            </p:cNvSpPr>
            <p:nvPr/>
          </p:nvSpPr>
          <p:spPr bwMode="auto">
            <a:xfrm>
              <a:off x="1741488" y="5999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1" name="Freeform 94"/>
            <p:cNvSpPr>
              <a:spLocks/>
            </p:cNvSpPr>
            <p:nvPr/>
          </p:nvSpPr>
          <p:spPr bwMode="auto">
            <a:xfrm>
              <a:off x="260985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2" name="Freeform 96"/>
            <p:cNvSpPr>
              <a:spLocks/>
            </p:cNvSpPr>
            <p:nvPr/>
          </p:nvSpPr>
          <p:spPr bwMode="auto">
            <a:xfrm>
              <a:off x="347980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3" name="Freeform 98"/>
            <p:cNvSpPr>
              <a:spLocks/>
            </p:cNvSpPr>
            <p:nvPr/>
          </p:nvSpPr>
          <p:spPr bwMode="auto">
            <a:xfrm>
              <a:off x="4349751" y="5999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4" name="Freeform 100"/>
            <p:cNvSpPr>
              <a:spLocks/>
            </p:cNvSpPr>
            <p:nvPr/>
          </p:nvSpPr>
          <p:spPr bwMode="auto">
            <a:xfrm>
              <a:off x="522287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5" name="Freeform 102"/>
            <p:cNvSpPr>
              <a:spLocks/>
            </p:cNvSpPr>
            <p:nvPr/>
          </p:nvSpPr>
          <p:spPr bwMode="auto">
            <a:xfrm>
              <a:off x="609282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6" name="Freeform 104"/>
            <p:cNvSpPr>
              <a:spLocks/>
            </p:cNvSpPr>
            <p:nvPr/>
          </p:nvSpPr>
          <p:spPr bwMode="auto">
            <a:xfrm>
              <a:off x="6962776" y="5999163"/>
              <a:ext cx="871538" cy="857250"/>
            </a:xfrm>
            <a:custGeom>
              <a:avLst/>
              <a:gdLst>
                <a:gd name="T0" fmla="*/ 549 w 549"/>
                <a:gd name="T1" fmla="*/ 0 h 540"/>
                <a:gd name="T2" fmla="*/ 549 w 549"/>
                <a:gd name="T3" fmla="*/ 0 h 540"/>
                <a:gd name="T4" fmla="*/ 0 w 549"/>
                <a:gd name="T5" fmla="*/ 0 h 540"/>
                <a:gd name="T6" fmla="*/ 0 w 549"/>
                <a:gd name="T7" fmla="*/ 540 h 540"/>
                <a:gd name="T8" fmla="*/ 549 w 549"/>
                <a:gd name="T9" fmla="*/ 540 h 540"/>
                <a:gd name="T10" fmla="*/ 549 w 549"/>
                <a:gd name="T11" fmla="*/ 0 h 540"/>
              </a:gdLst>
              <a:ahLst/>
              <a:cxnLst>
                <a:cxn ang="0">
                  <a:pos x="T0" y="T1"/>
                </a:cxn>
                <a:cxn ang="0">
                  <a:pos x="T2" y="T3"/>
                </a:cxn>
                <a:cxn ang="0">
                  <a:pos x="T4" y="T5"/>
                </a:cxn>
                <a:cxn ang="0">
                  <a:pos x="T6" y="T7"/>
                </a:cxn>
                <a:cxn ang="0">
                  <a:pos x="T8" y="T9"/>
                </a:cxn>
                <a:cxn ang="0">
                  <a:pos x="T10" y="T11"/>
                </a:cxn>
              </a:cxnLst>
              <a:rect l="0" t="0" r="r" b="b"/>
              <a:pathLst>
                <a:path w="549" h="540">
                  <a:moveTo>
                    <a:pt x="549" y="0"/>
                  </a:moveTo>
                  <a:lnTo>
                    <a:pt x="549" y="0"/>
                  </a:lnTo>
                  <a:lnTo>
                    <a:pt x="0" y="0"/>
                  </a:lnTo>
                  <a:lnTo>
                    <a:pt x="0" y="540"/>
                  </a:lnTo>
                  <a:lnTo>
                    <a:pt x="549" y="540"/>
                  </a:lnTo>
                  <a:lnTo>
                    <a:pt x="549"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7" name="Rectangle 106"/>
            <p:cNvSpPr>
              <a:spLocks noChangeArrowheads="1"/>
            </p:cNvSpPr>
            <p:nvPr/>
          </p:nvSpPr>
          <p:spPr bwMode="auto">
            <a:xfrm>
              <a:off x="7834313" y="59991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361" name="Transparent 2"/>
          <p:cNvSpPr/>
          <p:nvPr/>
        </p:nvSpPr>
        <p:spPr>
          <a:xfrm>
            <a:off x="0" y="0"/>
            <a:ext cx="12192000" cy="6858000"/>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sp>
        <p:nvSpPr>
          <p:cNvPr id="186" name="TextBox 185"/>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5" name="TextBox 94"/>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427265959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G v1 (Transparent) /w Btn">
    <p:spTree>
      <p:nvGrpSpPr>
        <p:cNvPr id="1" name=""/>
        <p:cNvGrpSpPr/>
        <p:nvPr/>
      </p:nvGrpSpPr>
      <p:grpSpPr>
        <a:xfrm>
          <a:off x="0" y="0"/>
          <a:ext cx="0" cy="0"/>
          <a:chOff x="0" y="0"/>
          <a:chExt cx="0" cy="0"/>
        </a:xfrm>
      </p:grpSpPr>
      <p:sp>
        <p:nvSpPr>
          <p:cNvPr id="597" name="Transparent 1"/>
          <p:cNvSpPr/>
          <p:nvPr/>
        </p:nvSpPr>
        <p:spPr>
          <a:xfrm>
            <a:off x="0" y="0"/>
            <a:ext cx="12192000" cy="6858000"/>
          </a:xfrm>
          <a:prstGeom prst="rect">
            <a:avLst/>
          </a:prstGeom>
          <a:solidFill>
            <a:srgbClr val="2E2D4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grpSp>
        <p:nvGrpSpPr>
          <p:cNvPr id="100" name="Bright Texture"/>
          <p:cNvGrpSpPr/>
          <p:nvPr/>
        </p:nvGrpSpPr>
        <p:grpSpPr>
          <a:xfrm>
            <a:off x="5225265" y="0"/>
            <a:ext cx="6966736" cy="6858002"/>
            <a:chOff x="5225270" y="0"/>
            <a:chExt cx="6966736" cy="6858002"/>
          </a:xfrm>
        </p:grpSpPr>
        <p:sp>
          <p:nvSpPr>
            <p:cNvPr id="101" name="Rectangle 5"/>
            <p:cNvSpPr>
              <a:spLocks noChangeArrowheads="1"/>
            </p:cNvSpPr>
            <p:nvPr/>
          </p:nvSpPr>
          <p:spPr bwMode="auto">
            <a:xfrm>
              <a:off x="5225270" y="0"/>
              <a:ext cx="869834" cy="856411"/>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2" name="Rectangle 7"/>
            <p:cNvSpPr>
              <a:spLocks noChangeArrowheads="1"/>
            </p:cNvSpPr>
            <p:nvPr/>
          </p:nvSpPr>
          <p:spPr bwMode="auto">
            <a:xfrm>
              <a:off x="6095104" y="0"/>
              <a:ext cx="871177" cy="856411"/>
            </a:xfrm>
            <a:prstGeom prst="rect">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3" name="Rectangle 9"/>
            <p:cNvSpPr>
              <a:spLocks noChangeArrowheads="1"/>
            </p:cNvSpPr>
            <p:nvPr/>
          </p:nvSpPr>
          <p:spPr bwMode="auto">
            <a:xfrm>
              <a:off x="6966282" y="0"/>
              <a:ext cx="872519" cy="856411"/>
            </a:xfrm>
            <a:prstGeom prst="rect">
              <a:avLst/>
            </a:pr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4" name="Rectangle 11"/>
            <p:cNvSpPr>
              <a:spLocks noChangeArrowheads="1"/>
            </p:cNvSpPr>
            <p:nvPr/>
          </p:nvSpPr>
          <p:spPr bwMode="auto">
            <a:xfrm>
              <a:off x="7838801" y="0"/>
              <a:ext cx="869834" cy="856411"/>
            </a:xfrm>
            <a:prstGeom prst="rect">
              <a:avLst/>
            </a:pr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5" name="Rectangle 13"/>
            <p:cNvSpPr>
              <a:spLocks noChangeArrowheads="1"/>
            </p:cNvSpPr>
            <p:nvPr/>
          </p:nvSpPr>
          <p:spPr bwMode="auto">
            <a:xfrm>
              <a:off x="8708635" y="0"/>
              <a:ext cx="869834" cy="856411"/>
            </a:xfrm>
            <a:prstGeom prst="rect">
              <a:avLst/>
            </a:pr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6" name="Rectangle 15"/>
            <p:cNvSpPr>
              <a:spLocks noChangeArrowheads="1"/>
            </p:cNvSpPr>
            <p:nvPr/>
          </p:nvSpPr>
          <p:spPr bwMode="auto">
            <a:xfrm>
              <a:off x="9578470" y="0"/>
              <a:ext cx="869834" cy="856411"/>
            </a:xfrm>
            <a:prstGeom prst="rect">
              <a:avLst/>
            </a:pr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7" name="Rectangle 17"/>
            <p:cNvSpPr>
              <a:spLocks noChangeArrowheads="1"/>
            </p:cNvSpPr>
            <p:nvPr/>
          </p:nvSpPr>
          <p:spPr bwMode="auto">
            <a:xfrm>
              <a:off x="10448304" y="0"/>
              <a:ext cx="873862" cy="856411"/>
            </a:xfrm>
            <a:prstGeom prst="rect">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8" name="Rectangle 19"/>
            <p:cNvSpPr>
              <a:spLocks noChangeArrowheads="1"/>
            </p:cNvSpPr>
            <p:nvPr/>
          </p:nvSpPr>
          <p:spPr bwMode="auto">
            <a:xfrm>
              <a:off x="11322166" y="0"/>
              <a:ext cx="869834" cy="856411"/>
            </a:xfrm>
            <a:prstGeom prst="rect">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9" name="Freeform 21"/>
            <p:cNvSpPr>
              <a:spLocks/>
            </p:cNvSpPr>
            <p:nvPr/>
          </p:nvSpPr>
          <p:spPr bwMode="auto">
            <a:xfrm>
              <a:off x="6095104" y="856411"/>
              <a:ext cx="871177" cy="857753"/>
            </a:xfrm>
            <a:custGeom>
              <a:avLst/>
              <a:gdLst>
                <a:gd name="T0" fmla="*/ 649 w 649"/>
                <a:gd name="T1" fmla="*/ 0 h 639"/>
                <a:gd name="T2" fmla="*/ 649 w 649"/>
                <a:gd name="T3" fmla="*/ 0 h 639"/>
                <a:gd name="T4" fmla="*/ 0 w 649"/>
                <a:gd name="T5" fmla="*/ 0 h 639"/>
                <a:gd name="T6" fmla="*/ 0 w 649"/>
                <a:gd name="T7" fmla="*/ 639 h 639"/>
                <a:gd name="T8" fmla="*/ 649 w 649"/>
                <a:gd name="T9" fmla="*/ 639 h 639"/>
                <a:gd name="T10" fmla="*/ 649 w 649"/>
                <a:gd name="T11" fmla="*/ 0 h 639"/>
              </a:gdLst>
              <a:ahLst/>
              <a:cxnLst>
                <a:cxn ang="0">
                  <a:pos x="T0" y="T1"/>
                </a:cxn>
                <a:cxn ang="0">
                  <a:pos x="T2" y="T3"/>
                </a:cxn>
                <a:cxn ang="0">
                  <a:pos x="T4" y="T5"/>
                </a:cxn>
                <a:cxn ang="0">
                  <a:pos x="T6" y="T7"/>
                </a:cxn>
                <a:cxn ang="0">
                  <a:pos x="T8" y="T9"/>
                </a:cxn>
                <a:cxn ang="0">
                  <a:pos x="T10" y="T11"/>
                </a:cxn>
              </a:cxnLst>
              <a:rect l="0" t="0" r="r" b="b"/>
              <a:pathLst>
                <a:path w="649" h="639">
                  <a:moveTo>
                    <a:pt x="649" y="0"/>
                  </a:moveTo>
                  <a:lnTo>
                    <a:pt x="649" y="0"/>
                  </a:lnTo>
                  <a:lnTo>
                    <a:pt x="0" y="0"/>
                  </a:lnTo>
                  <a:lnTo>
                    <a:pt x="0" y="639"/>
                  </a:lnTo>
                  <a:lnTo>
                    <a:pt x="649" y="639"/>
                  </a:lnTo>
                  <a:lnTo>
                    <a:pt x="649"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0" name="Freeform 23"/>
            <p:cNvSpPr>
              <a:spLocks/>
            </p:cNvSpPr>
            <p:nvPr/>
          </p:nvSpPr>
          <p:spPr bwMode="auto">
            <a:xfrm>
              <a:off x="6966282" y="856411"/>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1" name="Freeform 25"/>
            <p:cNvSpPr>
              <a:spLocks/>
            </p:cNvSpPr>
            <p:nvPr/>
          </p:nvSpPr>
          <p:spPr bwMode="auto">
            <a:xfrm>
              <a:off x="7838801"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2" name="Freeform 27"/>
            <p:cNvSpPr>
              <a:spLocks/>
            </p:cNvSpPr>
            <p:nvPr/>
          </p:nvSpPr>
          <p:spPr bwMode="auto">
            <a:xfrm>
              <a:off x="8708635"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3" name="Freeform 29"/>
            <p:cNvSpPr>
              <a:spLocks/>
            </p:cNvSpPr>
            <p:nvPr/>
          </p:nvSpPr>
          <p:spPr bwMode="auto">
            <a:xfrm>
              <a:off x="9578470"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4" name="Freeform 31"/>
            <p:cNvSpPr>
              <a:spLocks/>
            </p:cNvSpPr>
            <p:nvPr/>
          </p:nvSpPr>
          <p:spPr bwMode="auto">
            <a:xfrm>
              <a:off x="10448304" y="856411"/>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5" name="Freeform 33"/>
            <p:cNvSpPr>
              <a:spLocks/>
            </p:cNvSpPr>
            <p:nvPr/>
          </p:nvSpPr>
          <p:spPr bwMode="auto">
            <a:xfrm>
              <a:off x="11322166"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6" name="Freeform 35"/>
            <p:cNvSpPr>
              <a:spLocks/>
            </p:cNvSpPr>
            <p:nvPr/>
          </p:nvSpPr>
          <p:spPr bwMode="auto">
            <a:xfrm>
              <a:off x="6966282" y="1714164"/>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7" name="Freeform 37"/>
            <p:cNvSpPr>
              <a:spLocks/>
            </p:cNvSpPr>
            <p:nvPr/>
          </p:nvSpPr>
          <p:spPr bwMode="auto">
            <a:xfrm>
              <a:off x="7838801"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8" name="Freeform 39"/>
            <p:cNvSpPr>
              <a:spLocks/>
            </p:cNvSpPr>
            <p:nvPr/>
          </p:nvSpPr>
          <p:spPr bwMode="auto">
            <a:xfrm>
              <a:off x="8708635"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9" name="Freeform 41"/>
            <p:cNvSpPr>
              <a:spLocks/>
            </p:cNvSpPr>
            <p:nvPr/>
          </p:nvSpPr>
          <p:spPr bwMode="auto">
            <a:xfrm>
              <a:off x="9578470"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0" name="Freeform 43"/>
            <p:cNvSpPr>
              <a:spLocks/>
            </p:cNvSpPr>
            <p:nvPr/>
          </p:nvSpPr>
          <p:spPr bwMode="auto">
            <a:xfrm>
              <a:off x="10448304" y="171416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1" name="Freeform 45"/>
            <p:cNvSpPr>
              <a:spLocks/>
            </p:cNvSpPr>
            <p:nvPr/>
          </p:nvSpPr>
          <p:spPr bwMode="auto">
            <a:xfrm>
              <a:off x="11322166"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2" name="Freeform 47"/>
            <p:cNvSpPr>
              <a:spLocks/>
            </p:cNvSpPr>
            <p:nvPr/>
          </p:nvSpPr>
          <p:spPr bwMode="auto">
            <a:xfrm>
              <a:off x="7838800"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3" name="Freeform 49"/>
            <p:cNvSpPr>
              <a:spLocks/>
            </p:cNvSpPr>
            <p:nvPr/>
          </p:nvSpPr>
          <p:spPr bwMode="auto">
            <a:xfrm>
              <a:off x="8708634"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4" name="Freeform 51"/>
            <p:cNvSpPr>
              <a:spLocks/>
            </p:cNvSpPr>
            <p:nvPr/>
          </p:nvSpPr>
          <p:spPr bwMode="auto">
            <a:xfrm>
              <a:off x="9578469"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5" name="Freeform 53"/>
            <p:cNvSpPr>
              <a:spLocks/>
            </p:cNvSpPr>
            <p:nvPr/>
          </p:nvSpPr>
          <p:spPr bwMode="auto">
            <a:xfrm>
              <a:off x="10448303" y="2571918"/>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6" name="Freeform 55"/>
            <p:cNvSpPr>
              <a:spLocks/>
            </p:cNvSpPr>
            <p:nvPr/>
          </p:nvSpPr>
          <p:spPr bwMode="auto">
            <a:xfrm>
              <a:off x="11322165"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7" name="Freeform 57"/>
            <p:cNvSpPr>
              <a:spLocks/>
            </p:cNvSpPr>
            <p:nvPr/>
          </p:nvSpPr>
          <p:spPr bwMode="auto">
            <a:xfrm>
              <a:off x="8708634"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8" name="Freeform 59"/>
            <p:cNvSpPr>
              <a:spLocks/>
            </p:cNvSpPr>
            <p:nvPr/>
          </p:nvSpPr>
          <p:spPr bwMode="auto">
            <a:xfrm>
              <a:off x="9578470"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9" name="Freeform 61"/>
            <p:cNvSpPr>
              <a:spLocks/>
            </p:cNvSpPr>
            <p:nvPr/>
          </p:nvSpPr>
          <p:spPr bwMode="auto">
            <a:xfrm>
              <a:off x="10448304" y="3428329"/>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0" name="Freeform 63"/>
            <p:cNvSpPr>
              <a:spLocks/>
            </p:cNvSpPr>
            <p:nvPr/>
          </p:nvSpPr>
          <p:spPr bwMode="auto">
            <a:xfrm>
              <a:off x="11322166"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1" name="Freeform 65"/>
            <p:cNvSpPr>
              <a:spLocks/>
            </p:cNvSpPr>
            <p:nvPr/>
          </p:nvSpPr>
          <p:spPr bwMode="auto">
            <a:xfrm>
              <a:off x="9578471"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2" name="Freeform 67"/>
            <p:cNvSpPr>
              <a:spLocks/>
            </p:cNvSpPr>
            <p:nvPr/>
          </p:nvSpPr>
          <p:spPr bwMode="auto">
            <a:xfrm>
              <a:off x="10448307" y="4286082"/>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3" name="Freeform 69"/>
            <p:cNvSpPr>
              <a:spLocks/>
            </p:cNvSpPr>
            <p:nvPr/>
          </p:nvSpPr>
          <p:spPr bwMode="auto">
            <a:xfrm>
              <a:off x="11322168"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4" name="Freeform 71"/>
            <p:cNvSpPr>
              <a:spLocks/>
            </p:cNvSpPr>
            <p:nvPr/>
          </p:nvSpPr>
          <p:spPr bwMode="auto">
            <a:xfrm>
              <a:off x="10448308" y="514249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5" name="Freeform 73"/>
            <p:cNvSpPr>
              <a:spLocks/>
            </p:cNvSpPr>
            <p:nvPr/>
          </p:nvSpPr>
          <p:spPr bwMode="auto">
            <a:xfrm>
              <a:off x="11322168" y="5142495"/>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6" name="Freeform 75"/>
            <p:cNvSpPr>
              <a:spLocks/>
            </p:cNvSpPr>
            <p:nvPr/>
          </p:nvSpPr>
          <p:spPr bwMode="auto">
            <a:xfrm>
              <a:off x="11322172" y="600024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635" name="Dark Texture"/>
          <p:cNvGrpSpPr/>
          <p:nvPr/>
        </p:nvGrpSpPr>
        <p:grpSpPr>
          <a:xfrm>
            <a:off x="0" y="0"/>
            <a:ext cx="8705851" cy="6858000"/>
            <a:chOff x="-1587" y="-1587"/>
            <a:chExt cx="8705850" cy="6858000"/>
          </a:xfrm>
        </p:grpSpPr>
        <p:sp>
          <p:nvSpPr>
            <p:cNvPr id="636" name="Rectangle 5"/>
            <p:cNvSpPr>
              <a:spLocks noChangeArrowheads="1"/>
            </p:cNvSpPr>
            <p:nvPr/>
          </p:nvSpPr>
          <p:spPr bwMode="auto">
            <a:xfrm>
              <a:off x="-1587" y="-1587"/>
              <a:ext cx="869950" cy="857250"/>
            </a:xfrm>
            <a:prstGeom prst="rect">
              <a:avLst/>
            </a:pr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7" name="Rectangle 7"/>
            <p:cNvSpPr>
              <a:spLocks noChangeArrowheads="1"/>
            </p:cNvSpPr>
            <p:nvPr/>
          </p:nvSpPr>
          <p:spPr bwMode="auto">
            <a:xfrm>
              <a:off x="868363" y="-1587"/>
              <a:ext cx="873125" cy="857250"/>
            </a:xfrm>
            <a:prstGeom prst="rect">
              <a:avLst/>
            </a:pr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8" name="Rectangle 9"/>
            <p:cNvSpPr>
              <a:spLocks noChangeArrowheads="1"/>
            </p:cNvSpPr>
            <p:nvPr/>
          </p:nvSpPr>
          <p:spPr bwMode="auto">
            <a:xfrm>
              <a:off x="1741488" y="-1587"/>
              <a:ext cx="868363"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9" name="Freeform 11"/>
            <p:cNvSpPr>
              <a:spLocks/>
            </p:cNvSpPr>
            <p:nvPr/>
          </p:nvSpPr>
          <p:spPr bwMode="auto">
            <a:xfrm>
              <a:off x="4005" y="855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0" name="Freeform 13"/>
            <p:cNvSpPr>
              <a:spLocks/>
            </p:cNvSpPr>
            <p:nvPr/>
          </p:nvSpPr>
          <p:spPr bwMode="auto">
            <a:xfrm>
              <a:off x="872091" y="855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1" name="Freeform 15"/>
            <p:cNvSpPr>
              <a:spLocks/>
            </p:cNvSpPr>
            <p:nvPr/>
          </p:nvSpPr>
          <p:spPr bwMode="auto">
            <a:xfrm>
              <a:off x="1743352" y="855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2" name="Rectangle 17"/>
            <p:cNvSpPr>
              <a:spLocks noChangeArrowheads="1"/>
            </p:cNvSpPr>
            <p:nvPr/>
          </p:nvSpPr>
          <p:spPr bwMode="auto">
            <a:xfrm>
              <a:off x="2609851" y="855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3" name="Freeform 19"/>
            <p:cNvSpPr>
              <a:spLocks/>
            </p:cNvSpPr>
            <p:nvPr/>
          </p:nvSpPr>
          <p:spPr bwMode="auto">
            <a:xfrm>
              <a:off x="-1587"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4" name="Freeform 21"/>
            <p:cNvSpPr>
              <a:spLocks/>
            </p:cNvSpPr>
            <p:nvPr/>
          </p:nvSpPr>
          <p:spPr bwMode="auto">
            <a:xfrm>
              <a:off x="868363" y="1712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5" name="Freeform 23"/>
            <p:cNvSpPr>
              <a:spLocks/>
            </p:cNvSpPr>
            <p:nvPr/>
          </p:nvSpPr>
          <p:spPr bwMode="auto">
            <a:xfrm>
              <a:off x="1741488" y="1712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6" name="Freeform 25"/>
            <p:cNvSpPr>
              <a:spLocks/>
            </p:cNvSpPr>
            <p:nvPr/>
          </p:nvSpPr>
          <p:spPr bwMode="auto">
            <a:xfrm>
              <a:off x="2609851"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7" name="Rectangle 27"/>
            <p:cNvSpPr>
              <a:spLocks noChangeArrowheads="1"/>
            </p:cNvSpPr>
            <p:nvPr/>
          </p:nvSpPr>
          <p:spPr bwMode="auto">
            <a:xfrm>
              <a:off x="3479801" y="17129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8" name="Freeform 29"/>
            <p:cNvSpPr>
              <a:spLocks/>
            </p:cNvSpPr>
            <p:nvPr/>
          </p:nvSpPr>
          <p:spPr bwMode="auto">
            <a:xfrm>
              <a:off x="-1587"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9" name="Freeform 31"/>
            <p:cNvSpPr>
              <a:spLocks/>
            </p:cNvSpPr>
            <p:nvPr/>
          </p:nvSpPr>
          <p:spPr bwMode="auto">
            <a:xfrm>
              <a:off x="868363" y="2570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0" name="Freeform 33"/>
            <p:cNvSpPr>
              <a:spLocks/>
            </p:cNvSpPr>
            <p:nvPr/>
          </p:nvSpPr>
          <p:spPr bwMode="auto">
            <a:xfrm>
              <a:off x="1741488" y="2570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1" name="Freeform 35"/>
            <p:cNvSpPr>
              <a:spLocks/>
            </p:cNvSpPr>
            <p:nvPr/>
          </p:nvSpPr>
          <p:spPr bwMode="auto">
            <a:xfrm>
              <a:off x="260985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2" name="Freeform 37"/>
            <p:cNvSpPr>
              <a:spLocks/>
            </p:cNvSpPr>
            <p:nvPr/>
          </p:nvSpPr>
          <p:spPr bwMode="auto">
            <a:xfrm>
              <a:off x="347980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3" name="Rectangle 39"/>
            <p:cNvSpPr>
              <a:spLocks noChangeArrowheads="1"/>
            </p:cNvSpPr>
            <p:nvPr/>
          </p:nvSpPr>
          <p:spPr bwMode="auto">
            <a:xfrm>
              <a:off x="4349751" y="2570163"/>
              <a:ext cx="873125"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4" name="Freeform 41"/>
            <p:cNvSpPr>
              <a:spLocks/>
            </p:cNvSpPr>
            <p:nvPr/>
          </p:nvSpPr>
          <p:spPr bwMode="auto">
            <a:xfrm>
              <a:off x="-1587"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5" name="Freeform 43"/>
            <p:cNvSpPr>
              <a:spLocks/>
            </p:cNvSpPr>
            <p:nvPr/>
          </p:nvSpPr>
          <p:spPr bwMode="auto">
            <a:xfrm>
              <a:off x="868363"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6" name="Freeform 45"/>
            <p:cNvSpPr>
              <a:spLocks/>
            </p:cNvSpPr>
            <p:nvPr/>
          </p:nvSpPr>
          <p:spPr bwMode="auto">
            <a:xfrm>
              <a:off x="1741488" y="34274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7" name="Freeform 47"/>
            <p:cNvSpPr>
              <a:spLocks/>
            </p:cNvSpPr>
            <p:nvPr/>
          </p:nvSpPr>
          <p:spPr bwMode="auto">
            <a:xfrm>
              <a:off x="260985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8" name="Freeform 49"/>
            <p:cNvSpPr>
              <a:spLocks/>
            </p:cNvSpPr>
            <p:nvPr/>
          </p:nvSpPr>
          <p:spPr bwMode="auto">
            <a:xfrm>
              <a:off x="347980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9" name="Freeform 51"/>
            <p:cNvSpPr>
              <a:spLocks/>
            </p:cNvSpPr>
            <p:nvPr/>
          </p:nvSpPr>
          <p:spPr bwMode="auto">
            <a:xfrm>
              <a:off x="4349751"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0" name="Rectangle 53"/>
            <p:cNvSpPr>
              <a:spLocks noChangeArrowheads="1"/>
            </p:cNvSpPr>
            <p:nvPr/>
          </p:nvSpPr>
          <p:spPr bwMode="auto">
            <a:xfrm>
              <a:off x="5222876" y="34274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1" name="Freeform 55"/>
            <p:cNvSpPr>
              <a:spLocks/>
            </p:cNvSpPr>
            <p:nvPr/>
          </p:nvSpPr>
          <p:spPr bwMode="auto">
            <a:xfrm>
              <a:off x="-1587"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2" name="Freeform 57"/>
            <p:cNvSpPr>
              <a:spLocks/>
            </p:cNvSpPr>
            <p:nvPr/>
          </p:nvSpPr>
          <p:spPr bwMode="auto">
            <a:xfrm>
              <a:off x="868363"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3" name="Freeform 59"/>
            <p:cNvSpPr>
              <a:spLocks/>
            </p:cNvSpPr>
            <p:nvPr/>
          </p:nvSpPr>
          <p:spPr bwMode="auto">
            <a:xfrm>
              <a:off x="1741488" y="4284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4" name="Freeform 61"/>
            <p:cNvSpPr>
              <a:spLocks/>
            </p:cNvSpPr>
            <p:nvPr/>
          </p:nvSpPr>
          <p:spPr bwMode="auto">
            <a:xfrm>
              <a:off x="260985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5" name="Freeform 63"/>
            <p:cNvSpPr>
              <a:spLocks/>
            </p:cNvSpPr>
            <p:nvPr/>
          </p:nvSpPr>
          <p:spPr bwMode="auto">
            <a:xfrm>
              <a:off x="347980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6" name="Freeform 65"/>
            <p:cNvSpPr>
              <a:spLocks/>
            </p:cNvSpPr>
            <p:nvPr/>
          </p:nvSpPr>
          <p:spPr bwMode="auto">
            <a:xfrm>
              <a:off x="4349751"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7" name="Freeform 67"/>
            <p:cNvSpPr>
              <a:spLocks/>
            </p:cNvSpPr>
            <p:nvPr/>
          </p:nvSpPr>
          <p:spPr bwMode="auto">
            <a:xfrm>
              <a:off x="5222876"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8" name="Rectangle 69"/>
            <p:cNvSpPr>
              <a:spLocks noChangeArrowheads="1"/>
            </p:cNvSpPr>
            <p:nvPr/>
          </p:nvSpPr>
          <p:spPr bwMode="auto">
            <a:xfrm>
              <a:off x="6092826" y="4284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9" name="Rectangle 71"/>
            <p:cNvSpPr>
              <a:spLocks noChangeArrowheads="1"/>
            </p:cNvSpPr>
            <p:nvPr/>
          </p:nvSpPr>
          <p:spPr bwMode="auto">
            <a:xfrm>
              <a:off x="-1587" y="514191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0" name="Freeform 73"/>
            <p:cNvSpPr>
              <a:spLocks/>
            </p:cNvSpPr>
            <p:nvPr/>
          </p:nvSpPr>
          <p:spPr bwMode="auto">
            <a:xfrm>
              <a:off x="868363"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1" name="Freeform 75"/>
            <p:cNvSpPr>
              <a:spLocks/>
            </p:cNvSpPr>
            <p:nvPr/>
          </p:nvSpPr>
          <p:spPr bwMode="auto">
            <a:xfrm>
              <a:off x="1741488" y="5141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2" name="Freeform 77"/>
            <p:cNvSpPr>
              <a:spLocks/>
            </p:cNvSpPr>
            <p:nvPr/>
          </p:nvSpPr>
          <p:spPr bwMode="auto">
            <a:xfrm>
              <a:off x="260985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3" name="Freeform 79"/>
            <p:cNvSpPr>
              <a:spLocks/>
            </p:cNvSpPr>
            <p:nvPr/>
          </p:nvSpPr>
          <p:spPr bwMode="auto">
            <a:xfrm>
              <a:off x="347980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4" name="Freeform 81"/>
            <p:cNvSpPr>
              <a:spLocks/>
            </p:cNvSpPr>
            <p:nvPr/>
          </p:nvSpPr>
          <p:spPr bwMode="auto">
            <a:xfrm>
              <a:off x="4349751"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5" name="Freeform 83"/>
            <p:cNvSpPr>
              <a:spLocks/>
            </p:cNvSpPr>
            <p:nvPr/>
          </p:nvSpPr>
          <p:spPr bwMode="auto">
            <a:xfrm>
              <a:off x="522287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6" name="Freeform 85"/>
            <p:cNvSpPr>
              <a:spLocks/>
            </p:cNvSpPr>
            <p:nvPr/>
          </p:nvSpPr>
          <p:spPr bwMode="auto">
            <a:xfrm>
              <a:off x="609282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7" name="Rectangle 87"/>
            <p:cNvSpPr>
              <a:spLocks noChangeArrowheads="1"/>
            </p:cNvSpPr>
            <p:nvPr/>
          </p:nvSpPr>
          <p:spPr bwMode="auto">
            <a:xfrm>
              <a:off x="6962776" y="5141913"/>
              <a:ext cx="871538"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8" name="Rectangle 89"/>
            <p:cNvSpPr>
              <a:spLocks noChangeArrowheads="1"/>
            </p:cNvSpPr>
            <p:nvPr/>
          </p:nvSpPr>
          <p:spPr bwMode="auto">
            <a:xfrm>
              <a:off x="-1587" y="599916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9" name="Rectangle 90"/>
            <p:cNvSpPr>
              <a:spLocks noChangeArrowheads="1"/>
            </p:cNvSpPr>
            <p:nvPr/>
          </p:nvSpPr>
          <p:spPr bwMode="auto">
            <a:xfrm>
              <a:off x="868363" y="5999163"/>
              <a:ext cx="873125"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0" name="Freeform 92"/>
            <p:cNvSpPr>
              <a:spLocks/>
            </p:cNvSpPr>
            <p:nvPr/>
          </p:nvSpPr>
          <p:spPr bwMode="auto">
            <a:xfrm>
              <a:off x="1741488" y="5999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1" name="Freeform 94"/>
            <p:cNvSpPr>
              <a:spLocks/>
            </p:cNvSpPr>
            <p:nvPr/>
          </p:nvSpPr>
          <p:spPr bwMode="auto">
            <a:xfrm>
              <a:off x="260985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2" name="Freeform 96"/>
            <p:cNvSpPr>
              <a:spLocks/>
            </p:cNvSpPr>
            <p:nvPr/>
          </p:nvSpPr>
          <p:spPr bwMode="auto">
            <a:xfrm>
              <a:off x="347980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3" name="Freeform 98"/>
            <p:cNvSpPr>
              <a:spLocks/>
            </p:cNvSpPr>
            <p:nvPr/>
          </p:nvSpPr>
          <p:spPr bwMode="auto">
            <a:xfrm>
              <a:off x="4349751" y="5999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4" name="Freeform 100"/>
            <p:cNvSpPr>
              <a:spLocks/>
            </p:cNvSpPr>
            <p:nvPr/>
          </p:nvSpPr>
          <p:spPr bwMode="auto">
            <a:xfrm>
              <a:off x="522287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5" name="Freeform 102"/>
            <p:cNvSpPr>
              <a:spLocks/>
            </p:cNvSpPr>
            <p:nvPr/>
          </p:nvSpPr>
          <p:spPr bwMode="auto">
            <a:xfrm>
              <a:off x="609282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6" name="Freeform 104"/>
            <p:cNvSpPr>
              <a:spLocks/>
            </p:cNvSpPr>
            <p:nvPr/>
          </p:nvSpPr>
          <p:spPr bwMode="auto">
            <a:xfrm>
              <a:off x="6962776" y="5999163"/>
              <a:ext cx="871538" cy="857250"/>
            </a:xfrm>
            <a:custGeom>
              <a:avLst/>
              <a:gdLst>
                <a:gd name="T0" fmla="*/ 549 w 549"/>
                <a:gd name="T1" fmla="*/ 0 h 540"/>
                <a:gd name="T2" fmla="*/ 549 w 549"/>
                <a:gd name="T3" fmla="*/ 0 h 540"/>
                <a:gd name="T4" fmla="*/ 0 w 549"/>
                <a:gd name="T5" fmla="*/ 0 h 540"/>
                <a:gd name="T6" fmla="*/ 0 w 549"/>
                <a:gd name="T7" fmla="*/ 540 h 540"/>
                <a:gd name="T8" fmla="*/ 549 w 549"/>
                <a:gd name="T9" fmla="*/ 540 h 540"/>
                <a:gd name="T10" fmla="*/ 549 w 549"/>
                <a:gd name="T11" fmla="*/ 0 h 540"/>
              </a:gdLst>
              <a:ahLst/>
              <a:cxnLst>
                <a:cxn ang="0">
                  <a:pos x="T0" y="T1"/>
                </a:cxn>
                <a:cxn ang="0">
                  <a:pos x="T2" y="T3"/>
                </a:cxn>
                <a:cxn ang="0">
                  <a:pos x="T4" y="T5"/>
                </a:cxn>
                <a:cxn ang="0">
                  <a:pos x="T6" y="T7"/>
                </a:cxn>
                <a:cxn ang="0">
                  <a:pos x="T8" y="T9"/>
                </a:cxn>
                <a:cxn ang="0">
                  <a:pos x="T10" y="T11"/>
                </a:cxn>
              </a:cxnLst>
              <a:rect l="0" t="0" r="r" b="b"/>
              <a:pathLst>
                <a:path w="549" h="540">
                  <a:moveTo>
                    <a:pt x="549" y="0"/>
                  </a:moveTo>
                  <a:lnTo>
                    <a:pt x="549" y="0"/>
                  </a:lnTo>
                  <a:lnTo>
                    <a:pt x="0" y="0"/>
                  </a:lnTo>
                  <a:lnTo>
                    <a:pt x="0" y="540"/>
                  </a:lnTo>
                  <a:lnTo>
                    <a:pt x="549" y="540"/>
                  </a:lnTo>
                  <a:lnTo>
                    <a:pt x="549"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7" name="Rectangle 106"/>
            <p:cNvSpPr>
              <a:spLocks noChangeArrowheads="1"/>
            </p:cNvSpPr>
            <p:nvPr/>
          </p:nvSpPr>
          <p:spPr bwMode="auto">
            <a:xfrm>
              <a:off x="7834313" y="59991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361" name="Transparent 2"/>
          <p:cNvSpPr/>
          <p:nvPr/>
        </p:nvSpPr>
        <p:spPr>
          <a:xfrm>
            <a:off x="0" y="0"/>
            <a:ext cx="12192000" cy="6858000"/>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sp>
        <p:nvSpPr>
          <p:cNvPr id="223" name="TextBox 222"/>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5" name="TextBox 94"/>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204227385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G v2 (Transparent)">
    <p:spTree>
      <p:nvGrpSpPr>
        <p:cNvPr id="1" name=""/>
        <p:cNvGrpSpPr/>
        <p:nvPr/>
      </p:nvGrpSpPr>
      <p:grpSpPr>
        <a:xfrm>
          <a:off x="0" y="0"/>
          <a:ext cx="0" cy="0"/>
          <a:chOff x="0" y="0"/>
          <a:chExt cx="0" cy="0"/>
        </a:xfrm>
      </p:grpSpPr>
      <p:sp>
        <p:nvSpPr>
          <p:cNvPr id="148" name="Transparent 1"/>
          <p:cNvSpPr/>
          <p:nvPr/>
        </p:nvSpPr>
        <p:spPr>
          <a:xfrm rot="10800000">
            <a:off x="0" y="2"/>
            <a:ext cx="12192000" cy="6858000"/>
          </a:xfrm>
          <a:prstGeom prst="rect">
            <a:avLst/>
          </a:prstGeom>
          <a:solidFill>
            <a:srgbClr val="2E2D4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grpSp>
        <p:nvGrpSpPr>
          <p:cNvPr id="149" name="Bright Texture"/>
          <p:cNvGrpSpPr/>
          <p:nvPr/>
        </p:nvGrpSpPr>
        <p:grpSpPr>
          <a:xfrm rot="10800000">
            <a:off x="1" y="0"/>
            <a:ext cx="6966736" cy="6858002"/>
            <a:chOff x="5225270" y="0"/>
            <a:chExt cx="6966736" cy="6858002"/>
          </a:xfrm>
        </p:grpSpPr>
        <p:sp>
          <p:nvSpPr>
            <p:cNvPr id="150" name="Rectangle 5"/>
            <p:cNvSpPr>
              <a:spLocks noChangeArrowheads="1"/>
            </p:cNvSpPr>
            <p:nvPr/>
          </p:nvSpPr>
          <p:spPr bwMode="auto">
            <a:xfrm>
              <a:off x="5225270" y="0"/>
              <a:ext cx="869834" cy="856411"/>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1" name="Rectangle 7"/>
            <p:cNvSpPr>
              <a:spLocks noChangeArrowheads="1"/>
            </p:cNvSpPr>
            <p:nvPr/>
          </p:nvSpPr>
          <p:spPr bwMode="auto">
            <a:xfrm>
              <a:off x="6095104" y="0"/>
              <a:ext cx="871177" cy="856411"/>
            </a:xfrm>
            <a:prstGeom prst="rect">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2" name="Rectangle 9"/>
            <p:cNvSpPr>
              <a:spLocks noChangeArrowheads="1"/>
            </p:cNvSpPr>
            <p:nvPr/>
          </p:nvSpPr>
          <p:spPr bwMode="auto">
            <a:xfrm>
              <a:off x="6966282" y="0"/>
              <a:ext cx="872519" cy="856411"/>
            </a:xfrm>
            <a:prstGeom prst="rect">
              <a:avLst/>
            </a:pr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3" name="Rectangle 11"/>
            <p:cNvSpPr>
              <a:spLocks noChangeArrowheads="1"/>
            </p:cNvSpPr>
            <p:nvPr/>
          </p:nvSpPr>
          <p:spPr bwMode="auto">
            <a:xfrm>
              <a:off x="7838801" y="0"/>
              <a:ext cx="869834" cy="856411"/>
            </a:xfrm>
            <a:prstGeom prst="rect">
              <a:avLst/>
            </a:pr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4" name="Rectangle 13"/>
            <p:cNvSpPr>
              <a:spLocks noChangeArrowheads="1"/>
            </p:cNvSpPr>
            <p:nvPr/>
          </p:nvSpPr>
          <p:spPr bwMode="auto">
            <a:xfrm>
              <a:off x="8708635" y="0"/>
              <a:ext cx="869834" cy="856411"/>
            </a:xfrm>
            <a:prstGeom prst="rect">
              <a:avLst/>
            </a:pr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5" name="Rectangle 15"/>
            <p:cNvSpPr>
              <a:spLocks noChangeArrowheads="1"/>
            </p:cNvSpPr>
            <p:nvPr/>
          </p:nvSpPr>
          <p:spPr bwMode="auto">
            <a:xfrm>
              <a:off x="9578470" y="0"/>
              <a:ext cx="869834" cy="856411"/>
            </a:xfrm>
            <a:prstGeom prst="rect">
              <a:avLst/>
            </a:pr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6" name="Rectangle 17"/>
            <p:cNvSpPr>
              <a:spLocks noChangeArrowheads="1"/>
            </p:cNvSpPr>
            <p:nvPr/>
          </p:nvSpPr>
          <p:spPr bwMode="auto">
            <a:xfrm>
              <a:off x="10448304" y="0"/>
              <a:ext cx="873862" cy="856411"/>
            </a:xfrm>
            <a:prstGeom prst="rect">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7" name="Rectangle 19"/>
            <p:cNvSpPr>
              <a:spLocks noChangeArrowheads="1"/>
            </p:cNvSpPr>
            <p:nvPr/>
          </p:nvSpPr>
          <p:spPr bwMode="auto">
            <a:xfrm>
              <a:off x="11322166" y="0"/>
              <a:ext cx="869834" cy="856411"/>
            </a:xfrm>
            <a:prstGeom prst="rect">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8" name="Freeform 21"/>
            <p:cNvSpPr>
              <a:spLocks/>
            </p:cNvSpPr>
            <p:nvPr/>
          </p:nvSpPr>
          <p:spPr bwMode="auto">
            <a:xfrm>
              <a:off x="6095104" y="856411"/>
              <a:ext cx="871177" cy="857753"/>
            </a:xfrm>
            <a:custGeom>
              <a:avLst/>
              <a:gdLst>
                <a:gd name="T0" fmla="*/ 649 w 649"/>
                <a:gd name="T1" fmla="*/ 0 h 639"/>
                <a:gd name="T2" fmla="*/ 649 w 649"/>
                <a:gd name="T3" fmla="*/ 0 h 639"/>
                <a:gd name="T4" fmla="*/ 0 w 649"/>
                <a:gd name="T5" fmla="*/ 0 h 639"/>
                <a:gd name="T6" fmla="*/ 0 w 649"/>
                <a:gd name="T7" fmla="*/ 639 h 639"/>
                <a:gd name="T8" fmla="*/ 649 w 649"/>
                <a:gd name="T9" fmla="*/ 639 h 639"/>
                <a:gd name="T10" fmla="*/ 649 w 649"/>
                <a:gd name="T11" fmla="*/ 0 h 639"/>
              </a:gdLst>
              <a:ahLst/>
              <a:cxnLst>
                <a:cxn ang="0">
                  <a:pos x="T0" y="T1"/>
                </a:cxn>
                <a:cxn ang="0">
                  <a:pos x="T2" y="T3"/>
                </a:cxn>
                <a:cxn ang="0">
                  <a:pos x="T4" y="T5"/>
                </a:cxn>
                <a:cxn ang="0">
                  <a:pos x="T6" y="T7"/>
                </a:cxn>
                <a:cxn ang="0">
                  <a:pos x="T8" y="T9"/>
                </a:cxn>
                <a:cxn ang="0">
                  <a:pos x="T10" y="T11"/>
                </a:cxn>
              </a:cxnLst>
              <a:rect l="0" t="0" r="r" b="b"/>
              <a:pathLst>
                <a:path w="649" h="639">
                  <a:moveTo>
                    <a:pt x="649" y="0"/>
                  </a:moveTo>
                  <a:lnTo>
                    <a:pt x="649" y="0"/>
                  </a:lnTo>
                  <a:lnTo>
                    <a:pt x="0" y="0"/>
                  </a:lnTo>
                  <a:lnTo>
                    <a:pt x="0" y="639"/>
                  </a:lnTo>
                  <a:lnTo>
                    <a:pt x="649" y="639"/>
                  </a:lnTo>
                  <a:lnTo>
                    <a:pt x="649"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9" name="Freeform 23"/>
            <p:cNvSpPr>
              <a:spLocks/>
            </p:cNvSpPr>
            <p:nvPr/>
          </p:nvSpPr>
          <p:spPr bwMode="auto">
            <a:xfrm>
              <a:off x="6966282" y="856411"/>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0" name="Freeform 25"/>
            <p:cNvSpPr>
              <a:spLocks/>
            </p:cNvSpPr>
            <p:nvPr/>
          </p:nvSpPr>
          <p:spPr bwMode="auto">
            <a:xfrm>
              <a:off x="7838801"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1" name="Freeform 27"/>
            <p:cNvSpPr>
              <a:spLocks/>
            </p:cNvSpPr>
            <p:nvPr/>
          </p:nvSpPr>
          <p:spPr bwMode="auto">
            <a:xfrm>
              <a:off x="8708635"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2" name="Freeform 29"/>
            <p:cNvSpPr>
              <a:spLocks/>
            </p:cNvSpPr>
            <p:nvPr/>
          </p:nvSpPr>
          <p:spPr bwMode="auto">
            <a:xfrm>
              <a:off x="9578470"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3" name="Freeform 31"/>
            <p:cNvSpPr>
              <a:spLocks/>
            </p:cNvSpPr>
            <p:nvPr/>
          </p:nvSpPr>
          <p:spPr bwMode="auto">
            <a:xfrm>
              <a:off x="10448304" y="856411"/>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4" name="Freeform 33"/>
            <p:cNvSpPr>
              <a:spLocks/>
            </p:cNvSpPr>
            <p:nvPr/>
          </p:nvSpPr>
          <p:spPr bwMode="auto">
            <a:xfrm>
              <a:off x="11322166"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5" name="Freeform 35"/>
            <p:cNvSpPr>
              <a:spLocks/>
            </p:cNvSpPr>
            <p:nvPr/>
          </p:nvSpPr>
          <p:spPr bwMode="auto">
            <a:xfrm>
              <a:off x="6966282" y="1714164"/>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6" name="Freeform 37"/>
            <p:cNvSpPr>
              <a:spLocks/>
            </p:cNvSpPr>
            <p:nvPr/>
          </p:nvSpPr>
          <p:spPr bwMode="auto">
            <a:xfrm>
              <a:off x="7838801"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7" name="Freeform 39"/>
            <p:cNvSpPr>
              <a:spLocks/>
            </p:cNvSpPr>
            <p:nvPr/>
          </p:nvSpPr>
          <p:spPr bwMode="auto">
            <a:xfrm>
              <a:off x="8708635"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8" name="Freeform 41"/>
            <p:cNvSpPr>
              <a:spLocks/>
            </p:cNvSpPr>
            <p:nvPr/>
          </p:nvSpPr>
          <p:spPr bwMode="auto">
            <a:xfrm>
              <a:off x="9578470"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9" name="Freeform 43"/>
            <p:cNvSpPr>
              <a:spLocks/>
            </p:cNvSpPr>
            <p:nvPr/>
          </p:nvSpPr>
          <p:spPr bwMode="auto">
            <a:xfrm>
              <a:off x="10448304" y="171416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0" name="Freeform 45"/>
            <p:cNvSpPr>
              <a:spLocks/>
            </p:cNvSpPr>
            <p:nvPr/>
          </p:nvSpPr>
          <p:spPr bwMode="auto">
            <a:xfrm>
              <a:off x="11322166"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1" name="Freeform 47"/>
            <p:cNvSpPr>
              <a:spLocks/>
            </p:cNvSpPr>
            <p:nvPr/>
          </p:nvSpPr>
          <p:spPr bwMode="auto">
            <a:xfrm>
              <a:off x="7838800"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2" name="Freeform 49"/>
            <p:cNvSpPr>
              <a:spLocks/>
            </p:cNvSpPr>
            <p:nvPr/>
          </p:nvSpPr>
          <p:spPr bwMode="auto">
            <a:xfrm>
              <a:off x="8708634"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3" name="Freeform 51"/>
            <p:cNvSpPr>
              <a:spLocks/>
            </p:cNvSpPr>
            <p:nvPr/>
          </p:nvSpPr>
          <p:spPr bwMode="auto">
            <a:xfrm>
              <a:off x="9578469"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4" name="Freeform 53"/>
            <p:cNvSpPr>
              <a:spLocks/>
            </p:cNvSpPr>
            <p:nvPr/>
          </p:nvSpPr>
          <p:spPr bwMode="auto">
            <a:xfrm>
              <a:off x="10448303" y="2571918"/>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5" name="Freeform 55"/>
            <p:cNvSpPr>
              <a:spLocks/>
            </p:cNvSpPr>
            <p:nvPr/>
          </p:nvSpPr>
          <p:spPr bwMode="auto">
            <a:xfrm>
              <a:off x="11322165"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6" name="Freeform 57"/>
            <p:cNvSpPr>
              <a:spLocks/>
            </p:cNvSpPr>
            <p:nvPr/>
          </p:nvSpPr>
          <p:spPr bwMode="auto">
            <a:xfrm>
              <a:off x="8708634"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7" name="Freeform 59"/>
            <p:cNvSpPr>
              <a:spLocks/>
            </p:cNvSpPr>
            <p:nvPr/>
          </p:nvSpPr>
          <p:spPr bwMode="auto">
            <a:xfrm>
              <a:off x="9578470"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8" name="Freeform 61"/>
            <p:cNvSpPr>
              <a:spLocks/>
            </p:cNvSpPr>
            <p:nvPr/>
          </p:nvSpPr>
          <p:spPr bwMode="auto">
            <a:xfrm>
              <a:off x="10448304" y="3428329"/>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9" name="Freeform 63"/>
            <p:cNvSpPr>
              <a:spLocks/>
            </p:cNvSpPr>
            <p:nvPr/>
          </p:nvSpPr>
          <p:spPr bwMode="auto">
            <a:xfrm>
              <a:off x="11322166"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0" name="Freeform 65"/>
            <p:cNvSpPr>
              <a:spLocks/>
            </p:cNvSpPr>
            <p:nvPr/>
          </p:nvSpPr>
          <p:spPr bwMode="auto">
            <a:xfrm>
              <a:off x="9578471"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1" name="Freeform 67"/>
            <p:cNvSpPr>
              <a:spLocks/>
            </p:cNvSpPr>
            <p:nvPr/>
          </p:nvSpPr>
          <p:spPr bwMode="auto">
            <a:xfrm>
              <a:off x="10448307" y="4286082"/>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2" name="Freeform 69"/>
            <p:cNvSpPr>
              <a:spLocks/>
            </p:cNvSpPr>
            <p:nvPr/>
          </p:nvSpPr>
          <p:spPr bwMode="auto">
            <a:xfrm>
              <a:off x="11322168"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3" name="Freeform 71"/>
            <p:cNvSpPr>
              <a:spLocks/>
            </p:cNvSpPr>
            <p:nvPr/>
          </p:nvSpPr>
          <p:spPr bwMode="auto">
            <a:xfrm>
              <a:off x="10448308" y="514249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4" name="Freeform 73"/>
            <p:cNvSpPr>
              <a:spLocks/>
            </p:cNvSpPr>
            <p:nvPr/>
          </p:nvSpPr>
          <p:spPr bwMode="auto">
            <a:xfrm>
              <a:off x="11322168" y="5142495"/>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5" name="Freeform 75"/>
            <p:cNvSpPr>
              <a:spLocks/>
            </p:cNvSpPr>
            <p:nvPr/>
          </p:nvSpPr>
          <p:spPr bwMode="auto">
            <a:xfrm>
              <a:off x="11322172" y="600024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186" name="Dark Texture"/>
          <p:cNvGrpSpPr/>
          <p:nvPr/>
        </p:nvGrpSpPr>
        <p:grpSpPr>
          <a:xfrm rot="10800000">
            <a:off x="3486149" y="2"/>
            <a:ext cx="8705851" cy="6858000"/>
            <a:chOff x="-1587" y="-1587"/>
            <a:chExt cx="8705850" cy="6858000"/>
          </a:xfrm>
        </p:grpSpPr>
        <p:sp>
          <p:nvSpPr>
            <p:cNvPr id="187" name="Rectangle 5"/>
            <p:cNvSpPr>
              <a:spLocks noChangeArrowheads="1"/>
            </p:cNvSpPr>
            <p:nvPr/>
          </p:nvSpPr>
          <p:spPr bwMode="auto">
            <a:xfrm>
              <a:off x="-1587" y="-1587"/>
              <a:ext cx="869950" cy="857250"/>
            </a:xfrm>
            <a:prstGeom prst="rect">
              <a:avLst/>
            </a:pr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8" name="Rectangle 7"/>
            <p:cNvSpPr>
              <a:spLocks noChangeArrowheads="1"/>
            </p:cNvSpPr>
            <p:nvPr/>
          </p:nvSpPr>
          <p:spPr bwMode="auto">
            <a:xfrm>
              <a:off x="868363" y="-1587"/>
              <a:ext cx="873125" cy="857250"/>
            </a:xfrm>
            <a:prstGeom prst="rect">
              <a:avLst/>
            </a:pr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9" name="Rectangle 9"/>
            <p:cNvSpPr>
              <a:spLocks noChangeArrowheads="1"/>
            </p:cNvSpPr>
            <p:nvPr/>
          </p:nvSpPr>
          <p:spPr bwMode="auto">
            <a:xfrm>
              <a:off x="1741488" y="-1587"/>
              <a:ext cx="868363"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0" name="Freeform 11"/>
            <p:cNvSpPr>
              <a:spLocks/>
            </p:cNvSpPr>
            <p:nvPr/>
          </p:nvSpPr>
          <p:spPr bwMode="auto">
            <a:xfrm>
              <a:off x="4005" y="855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1" name="Freeform 13"/>
            <p:cNvSpPr>
              <a:spLocks/>
            </p:cNvSpPr>
            <p:nvPr/>
          </p:nvSpPr>
          <p:spPr bwMode="auto">
            <a:xfrm>
              <a:off x="872091" y="855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2" name="Freeform 15"/>
            <p:cNvSpPr>
              <a:spLocks/>
            </p:cNvSpPr>
            <p:nvPr/>
          </p:nvSpPr>
          <p:spPr bwMode="auto">
            <a:xfrm>
              <a:off x="1743352" y="855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3" name="Rectangle 17"/>
            <p:cNvSpPr>
              <a:spLocks noChangeArrowheads="1"/>
            </p:cNvSpPr>
            <p:nvPr/>
          </p:nvSpPr>
          <p:spPr bwMode="auto">
            <a:xfrm>
              <a:off x="2609851" y="855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4" name="Freeform 19"/>
            <p:cNvSpPr>
              <a:spLocks/>
            </p:cNvSpPr>
            <p:nvPr/>
          </p:nvSpPr>
          <p:spPr bwMode="auto">
            <a:xfrm>
              <a:off x="-1587"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5" name="Freeform 21"/>
            <p:cNvSpPr>
              <a:spLocks/>
            </p:cNvSpPr>
            <p:nvPr/>
          </p:nvSpPr>
          <p:spPr bwMode="auto">
            <a:xfrm>
              <a:off x="868363" y="1712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6" name="Freeform 23"/>
            <p:cNvSpPr>
              <a:spLocks/>
            </p:cNvSpPr>
            <p:nvPr/>
          </p:nvSpPr>
          <p:spPr bwMode="auto">
            <a:xfrm>
              <a:off x="1741488" y="1712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7" name="Freeform 25"/>
            <p:cNvSpPr>
              <a:spLocks/>
            </p:cNvSpPr>
            <p:nvPr/>
          </p:nvSpPr>
          <p:spPr bwMode="auto">
            <a:xfrm>
              <a:off x="2609851"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8" name="Rectangle 27"/>
            <p:cNvSpPr>
              <a:spLocks noChangeArrowheads="1"/>
            </p:cNvSpPr>
            <p:nvPr/>
          </p:nvSpPr>
          <p:spPr bwMode="auto">
            <a:xfrm>
              <a:off x="3479801" y="17129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9" name="Freeform 29"/>
            <p:cNvSpPr>
              <a:spLocks/>
            </p:cNvSpPr>
            <p:nvPr/>
          </p:nvSpPr>
          <p:spPr bwMode="auto">
            <a:xfrm>
              <a:off x="-1587"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0" name="Freeform 31"/>
            <p:cNvSpPr>
              <a:spLocks/>
            </p:cNvSpPr>
            <p:nvPr/>
          </p:nvSpPr>
          <p:spPr bwMode="auto">
            <a:xfrm>
              <a:off x="868363" y="2570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1" name="Freeform 33"/>
            <p:cNvSpPr>
              <a:spLocks/>
            </p:cNvSpPr>
            <p:nvPr/>
          </p:nvSpPr>
          <p:spPr bwMode="auto">
            <a:xfrm>
              <a:off x="1741488" y="2570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2" name="Freeform 35"/>
            <p:cNvSpPr>
              <a:spLocks/>
            </p:cNvSpPr>
            <p:nvPr/>
          </p:nvSpPr>
          <p:spPr bwMode="auto">
            <a:xfrm>
              <a:off x="260985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3" name="Freeform 37"/>
            <p:cNvSpPr>
              <a:spLocks/>
            </p:cNvSpPr>
            <p:nvPr/>
          </p:nvSpPr>
          <p:spPr bwMode="auto">
            <a:xfrm>
              <a:off x="347980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4" name="Rectangle 39"/>
            <p:cNvSpPr>
              <a:spLocks noChangeArrowheads="1"/>
            </p:cNvSpPr>
            <p:nvPr/>
          </p:nvSpPr>
          <p:spPr bwMode="auto">
            <a:xfrm>
              <a:off x="4349751" y="2570163"/>
              <a:ext cx="873125"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5" name="Freeform 41"/>
            <p:cNvSpPr>
              <a:spLocks/>
            </p:cNvSpPr>
            <p:nvPr/>
          </p:nvSpPr>
          <p:spPr bwMode="auto">
            <a:xfrm>
              <a:off x="-1587"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6" name="Freeform 43"/>
            <p:cNvSpPr>
              <a:spLocks/>
            </p:cNvSpPr>
            <p:nvPr/>
          </p:nvSpPr>
          <p:spPr bwMode="auto">
            <a:xfrm>
              <a:off x="868363"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7" name="Freeform 45"/>
            <p:cNvSpPr>
              <a:spLocks/>
            </p:cNvSpPr>
            <p:nvPr/>
          </p:nvSpPr>
          <p:spPr bwMode="auto">
            <a:xfrm>
              <a:off x="1741488" y="34274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8" name="Freeform 47"/>
            <p:cNvSpPr>
              <a:spLocks/>
            </p:cNvSpPr>
            <p:nvPr/>
          </p:nvSpPr>
          <p:spPr bwMode="auto">
            <a:xfrm>
              <a:off x="260985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9" name="Freeform 49"/>
            <p:cNvSpPr>
              <a:spLocks/>
            </p:cNvSpPr>
            <p:nvPr/>
          </p:nvSpPr>
          <p:spPr bwMode="auto">
            <a:xfrm>
              <a:off x="347980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0" name="Freeform 51"/>
            <p:cNvSpPr>
              <a:spLocks/>
            </p:cNvSpPr>
            <p:nvPr/>
          </p:nvSpPr>
          <p:spPr bwMode="auto">
            <a:xfrm>
              <a:off x="4349751"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1" name="Rectangle 53"/>
            <p:cNvSpPr>
              <a:spLocks noChangeArrowheads="1"/>
            </p:cNvSpPr>
            <p:nvPr/>
          </p:nvSpPr>
          <p:spPr bwMode="auto">
            <a:xfrm>
              <a:off x="5222876" y="34274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2" name="Freeform 55"/>
            <p:cNvSpPr>
              <a:spLocks/>
            </p:cNvSpPr>
            <p:nvPr/>
          </p:nvSpPr>
          <p:spPr bwMode="auto">
            <a:xfrm>
              <a:off x="-1587"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3" name="Freeform 57"/>
            <p:cNvSpPr>
              <a:spLocks/>
            </p:cNvSpPr>
            <p:nvPr/>
          </p:nvSpPr>
          <p:spPr bwMode="auto">
            <a:xfrm>
              <a:off x="868363"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4" name="Freeform 59"/>
            <p:cNvSpPr>
              <a:spLocks/>
            </p:cNvSpPr>
            <p:nvPr/>
          </p:nvSpPr>
          <p:spPr bwMode="auto">
            <a:xfrm>
              <a:off x="1741488" y="4284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5" name="Freeform 61"/>
            <p:cNvSpPr>
              <a:spLocks/>
            </p:cNvSpPr>
            <p:nvPr/>
          </p:nvSpPr>
          <p:spPr bwMode="auto">
            <a:xfrm>
              <a:off x="260985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6" name="Freeform 63"/>
            <p:cNvSpPr>
              <a:spLocks/>
            </p:cNvSpPr>
            <p:nvPr/>
          </p:nvSpPr>
          <p:spPr bwMode="auto">
            <a:xfrm>
              <a:off x="347980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7" name="Freeform 65"/>
            <p:cNvSpPr>
              <a:spLocks/>
            </p:cNvSpPr>
            <p:nvPr/>
          </p:nvSpPr>
          <p:spPr bwMode="auto">
            <a:xfrm>
              <a:off x="4349751"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8" name="Freeform 67"/>
            <p:cNvSpPr>
              <a:spLocks/>
            </p:cNvSpPr>
            <p:nvPr/>
          </p:nvSpPr>
          <p:spPr bwMode="auto">
            <a:xfrm>
              <a:off x="5222876"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0" name="Rectangle 69"/>
            <p:cNvSpPr>
              <a:spLocks noChangeArrowheads="1"/>
            </p:cNvSpPr>
            <p:nvPr/>
          </p:nvSpPr>
          <p:spPr bwMode="auto">
            <a:xfrm>
              <a:off x="6092826" y="4284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2" name="Rectangle 71"/>
            <p:cNvSpPr>
              <a:spLocks noChangeArrowheads="1"/>
            </p:cNvSpPr>
            <p:nvPr/>
          </p:nvSpPr>
          <p:spPr bwMode="auto">
            <a:xfrm>
              <a:off x="-1587" y="514191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3" name="Freeform 73"/>
            <p:cNvSpPr>
              <a:spLocks/>
            </p:cNvSpPr>
            <p:nvPr/>
          </p:nvSpPr>
          <p:spPr bwMode="auto">
            <a:xfrm>
              <a:off x="868363"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4" name="Freeform 75"/>
            <p:cNvSpPr>
              <a:spLocks/>
            </p:cNvSpPr>
            <p:nvPr/>
          </p:nvSpPr>
          <p:spPr bwMode="auto">
            <a:xfrm>
              <a:off x="1741488" y="5141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5" name="Freeform 77"/>
            <p:cNvSpPr>
              <a:spLocks/>
            </p:cNvSpPr>
            <p:nvPr/>
          </p:nvSpPr>
          <p:spPr bwMode="auto">
            <a:xfrm>
              <a:off x="260985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6" name="Freeform 79"/>
            <p:cNvSpPr>
              <a:spLocks/>
            </p:cNvSpPr>
            <p:nvPr/>
          </p:nvSpPr>
          <p:spPr bwMode="auto">
            <a:xfrm>
              <a:off x="347980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7" name="Freeform 81"/>
            <p:cNvSpPr>
              <a:spLocks/>
            </p:cNvSpPr>
            <p:nvPr/>
          </p:nvSpPr>
          <p:spPr bwMode="auto">
            <a:xfrm>
              <a:off x="4349751"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8" name="Freeform 83"/>
            <p:cNvSpPr>
              <a:spLocks/>
            </p:cNvSpPr>
            <p:nvPr/>
          </p:nvSpPr>
          <p:spPr bwMode="auto">
            <a:xfrm>
              <a:off x="522287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9" name="Freeform 85"/>
            <p:cNvSpPr>
              <a:spLocks/>
            </p:cNvSpPr>
            <p:nvPr/>
          </p:nvSpPr>
          <p:spPr bwMode="auto">
            <a:xfrm>
              <a:off x="609282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0" name="Rectangle 87"/>
            <p:cNvSpPr>
              <a:spLocks noChangeArrowheads="1"/>
            </p:cNvSpPr>
            <p:nvPr/>
          </p:nvSpPr>
          <p:spPr bwMode="auto">
            <a:xfrm>
              <a:off x="6962776" y="5141913"/>
              <a:ext cx="871538"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1" name="Rectangle 89"/>
            <p:cNvSpPr>
              <a:spLocks noChangeArrowheads="1"/>
            </p:cNvSpPr>
            <p:nvPr/>
          </p:nvSpPr>
          <p:spPr bwMode="auto">
            <a:xfrm>
              <a:off x="-1587" y="599916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2" name="Rectangle 90"/>
            <p:cNvSpPr>
              <a:spLocks noChangeArrowheads="1"/>
            </p:cNvSpPr>
            <p:nvPr/>
          </p:nvSpPr>
          <p:spPr bwMode="auto">
            <a:xfrm>
              <a:off x="868363" y="5999163"/>
              <a:ext cx="873125"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3" name="Freeform 92"/>
            <p:cNvSpPr>
              <a:spLocks/>
            </p:cNvSpPr>
            <p:nvPr/>
          </p:nvSpPr>
          <p:spPr bwMode="auto">
            <a:xfrm>
              <a:off x="1741488" y="5999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4" name="Freeform 94"/>
            <p:cNvSpPr>
              <a:spLocks/>
            </p:cNvSpPr>
            <p:nvPr/>
          </p:nvSpPr>
          <p:spPr bwMode="auto">
            <a:xfrm>
              <a:off x="260985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5" name="Freeform 96"/>
            <p:cNvSpPr>
              <a:spLocks/>
            </p:cNvSpPr>
            <p:nvPr/>
          </p:nvSpPr>
          <p:spPr bwMode="auto">
            <a:xfrm>
              <a:off x="347980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6" name="Freeform 98"/>
            <p:cNvSpPr>
              <a:spLocks/>
            </p:cNvSpPr>
            <p:nvPr/>
          </p:nvSpPr>
          <p:spPr bwMode="auto">
            <a:xfrm>
              <a:off x="4349751" y="5999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7" name="Freeform 100"/>
            <p:cNvSpPr>
              <a:spLocks/>
            </p:cNvSpPr>
            <p:nvPr/>
          </p:nvSpPr>
          <p:spPr bwMode="auto">
            <a:xfrm>
              <a:off x="522287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8" name="Freeform 102"/>
            <p:cNvSpPr>
              <a:spLocks/>
            </p:cNvSpPr>
            <p:nvPr/>
          </p:nvSpPr>
          <p:spPr bwMode="auto">
            <a:xfrm>
              <a:off x="609282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9" name="Freeform 104"/>
            <p:cNvSpPr>
              <a:spLocks/>
            </p:cNvSpPr>
            <p:nvPr/>
          </p:nvSpPr>
          <p:spPr bwMode="auto">
            <a:xfrm>
              <a:off x="6962776" y="5999163"/>
              <a:ext cx="871538" cy="857250"/>
            </a:xfrm>
            <a:custGeom>
              <a:avLst/>
              <a:gdLst>
                <a:gd name="T0" fmla="*/ 549 w 549"/>
                <a:gd name="T1" fmla="*/ 0 h 540"/>
                <a:gd name="T2" fmla="*/ 549 w 549"/>
                <a:gd name="T3" fmla="*/ 0 h 540"/>
                <a:gd name="T4" fmla="*/ 0 w 549"/>
                <a:gd name="T5" fmla="*/ 0 h 540"/>
                <a:gd name="T6" fmla="*/ 0 w 549"/>
                <a:gd name="T7" fmla="*/ 540 h 540"/>
                <a:gd name="T8" fmla="*/ 549 w 549"/>
                <a:gd name="T9" fmla="*/ 540 h 540"/>
                <a:gd name="T10" fmla="*/ 549 w 549"/>
                <a:gd name="T11" fmla="*/ 0 h 540"/>
              </a:gdLst>
              <a:ahLst/>
              <a:cxnLst>
                <a:cxn ang="0">
                  <a:pos x="T0" y="T1"/>
                </a:cxn>
                <a:cxn ang="0">
                  <a:pos x="T2" y="T3"/>
                </a:cxn>
                <a:cxn ang="0">
                  <a:pos x="T4" y="T5"/>
                </a:cxn>
                <a:cxn ang="0">
                  <a:pos x="T6" y="T7"/>
                </a:cxn>
                <a:cxn ang="0">
                  <a:pos x="T8" y="T9"/>
                </a:cxn>
                <a:cxn ang="0">
                  <a:pos x="T10" y="T11"/>
                </a:cxn>
              </a:cxnLst>
              <a:rect l="0" t="0" r="r" b="b"/>
              <a:pathLst>
                <a:path w="549" h="540">
                  <a:moveTo>
                    <a:pt x="549" y="0"/>
                  </a:moveTo>
                  <a:lnTo>
                    <a:pt x="549" y="0"/>
                  </a:lnTo>
                  <a:lnTo>
                    <a:pt x="0" y="0"/>
                  </a:lnTo>
                  <a:lnTo>
                    <a:pt x="0" y="540"/>
                  </a:lnTo>
                  <a:lnTo>
                    <a:pt x="549" y="540"/>
                  </a:lnTo>
                  <a:lnTo>
                    <a:pt x="549"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80" name="Rectangle 106"/>
            <p:cNvSpPr>
              <a:spLocks noChangeArrowheads="1"/>
            </p:cNvSpPr>
            <p:nvPr/>
          </p:nvSpPr>
          <p:spPr bwMode="auto">
            <a:xfrm>
              <a:off x="7834313" y="59991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381" name="Transparent 2"/>
          <p:cNvSpPr/>
          <p:nvPr/>
        </p:nvSpPr>
        <p:spPr>
          <a:xfrm rot="10800000">
            <a:off x="1" y="0"/>
            <a:ext cx="12192000" cy="6858000"/>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sp>
        <p:nvSpPr>
          <p:cNvPr id="257" name="TextBox 256"/>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5" name="TextBox 94"/>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88926057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G v2 (Transparent) /w Btn">
    <p:spTree>
      <p:nvGrpSpPr>
        <p:cNvPr id="1" name=""/>
        <p:cNvGrpSpPr/>
        <p:nvPr/>
      </p:nvGrpSpPr>
      <p:grpSpPr>
        <a:xfrm>
          <a:off x="0" y="0"/>
          <a:ext cx="0" cy="0"/>
          <a:chOff x="0" y="0"/>
          <a:chExt cx="0" cy="0"/>
        </a:xfrm>
      </p:grpSpPr>
      <p:sp>
        <p:nvSpPr>
          <p:cNvPr id="148" name="Transparent 1"/>
          <p:cNvSpPr/>
          <p:nvPr/>
        </p:nvSpPr>
        <p:spPr>
          <a:xfrm rot="10800000">
            <a:off x="0" y="2"/>
            <a:ext cx="12192000" cy="6858000"/>
          </a:xfrm>
          <a:prstGeom prst="rect">
            <a:avLst/>
          </a:prstGeom>
          <a:solidFill>
            <a:srgbClr val="2E2D4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grpSp>
        <p:nvGrpSpPr>
          <p:cNvPr id="149" name="Bright Texture"/>
          <p:cNvGrpSpPr/>
          <p:nvPr/>
        </p:nvGrpSpPr>
        <p:grpSpPr>
          <a:xfrm rot="10800000">
            <a:off x="1" y="0"/>
            <a:ext cx="6966736" cy="6858002"/>
            <a:chOff x="5225270" y="0"/>
            <a:chExt cx="6966736" cy="6858002"/>
          </a:xfrm>
        </p:grpSpPr>
        <p:sp>
          <p:nvSpPr>
            <p:cNvPr id="150" name="Rectangle 5"/>
            <p:cNvSpPr>
              <a:spLocks noChangeArrowheads="1"/>
            </p:cNvSpPr>
            <p:nvPr/>
          </p:nvSpPr>
          <p:spPr bwMode="auto">
            <a:xfrm>
              <a:off x="5225270" y="0"/>
              <a:ext cx="869834" cy="856411"/>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1" name="Rectangle 7"/>
            <p:cNvSpPr>
              <a:spLocks noChangeArrowheads="1"/>
            </p:cNvSpPr>
            <p:nvPr/>
          </p:nvSpPr>
          <p:spPr bwMode="auto">
            <a:xfrm>
              <a:off x="6095104" y="0"/>
              <a:ext cx="871177" cy="856411"/>
            </a:xfrm>
            <a:prstGeom prst="rect">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2" name="Rectangle 9"/>
            <p:cNvSpPr>
              <a:spLocks noChangeArrowheads="1"/>
            </p:cNvSpPr>
            <p:nvPr/>
          </p:nvSpPr>
          <p:spPr bwMode="auto">
            <a:xfrm>
              <a:off x="6966282" y="0"/>
              <a:ext cx="872519" cy="856411"/>
            </a:xfrm>
            <a:prstGeom prst="rect">
              <a:avLst/>
            </a:pr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3" name="Rectangle 11"/>
            <p:cNvSpPr>
              <a:spLocks noChangeArrowheads="1"/>
            </p:cNvSpPr>
            <p:nvPr/>
          </p:nvSpPr>
          <p:spPr bwMode="auto">
            <a:xfrm>
              <a:off x="7838801" y="0"/>
              <a:ext cx="869834" cy="856411"/>
            </a:xfrm>
            <a:prstGeom prst="rect">
              <a:avLst/>
            </a:pr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4" name="Rectangle 13"/>
            <p:cNvSpPr>
              <a:spLocks noChangeArrowheads="1"/>
            </p:cNvSpPr>
            <p:nvPr/>
          </p:nvSpPr>
          <p:spPr bwMode="auto">
            <a:xfrm>
              <a:off x="8708635" y="0"/>
              <a:ext cx="869834" cy="856411"/>
            </a:xfrm>
            <a:prstGeom prst="rect">
              <a:avLst/>
            </a:pr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5" name="Rectangle 15"/>
            <p:cNvSpPr>
              <a:spLocks noChangeArrowheads="1"/>
            </p:cNvSpPr>
            <p:nvPr/>
          </p:nvSpPr>
          <p:spPr bwMode="auto">
            <a:xfrm>
              <a:off x="9578470" y="0"/>
              <a:ext cx="869834" cy="856411"/>
            </a:xfrm>
            <a:prstGeom prst="rect">
              <a:avLst/>
            </a:pr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6" name="Rectangle 17"/>
            <p:cNvSpPr>
              <a:spLocks noChangeArrowheads="1"/>
            </p:cNvSpPr>
            <p:nvPr/>
          </p:nvSpPr>
          <p:spPr bwMode="auto">
            <a:xfrm>
              <a:off x="10448304" y="0"/>
              <a:ext cx="873862" cy="856411"/>
            </a:xfrm>
            <a:prstGeom prst="rect">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7" name="Rectangle 19"/>
            <p:cNvSpPr>
              <a:spLocks noChangeArrowheads="1"/>
            </p:cNvSpPr>
            <p:nvPr/>
          </p:nvSpPr>
          <p:spPr bwMode="auto">
            <a:xfrm>
              <a:off x="11322166" y="0"/>
              <a:ext cx="869834" cy="856411"/>
            </a:xfrm>
            <a:prstGeom prst="rect">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8" name="Freeform 21"/>
            <p:cNvSpPr>
              <a:spLocks/>
            </p:cNvSpPr>
            <p:nvPr/>
          </p:nvSpPr>
          <p:spPr bwMode="auto">
            <a:xfrm>
              <a:off x="6095104" y="856411"/>
              <a:ext cx="871177" cy="857753"/>
            </a:xfrm>
            <a:custGeom>
              <a:avLst/>
              <a:gdLst>
                <a:gd name="T0" fmla="*/ 649 w 649"/>
                <a:gd name="T1" fmla="*/ 0 h 639"/>
                <a:gd name="T2" fmla="*/ 649 w 649"/>
                <a:gd name="T3" fmla="*/ 0 h 639"/>
                <a:gd name="T4" fmla="*/ 0 w 649"/>
                <a:gd name="T5" fmla="*/ 0 h 639"/>
                <a:gd name="T6" fmla="*/ 0 w 649"/>
                <a:gd name="T7" fmla="*/ 639 h 639"/>
                <a:gd name="T8" fmla="*/ 649 w 649"/>
                <a:gd name="T9" fmla="*/ 639 h 639"/>
                <a:gd name="T10" fmla="*/ 649 w 649"/>
                <a:gd name="T11" fmla="*/ 0 h 639"/>
              </a:gdLst>
              <a:ahLst/>
              <a:cxnLst>
                <a:cxn ang="0">
                  <a:pos x="T0" y="T1"/>
                </a:cxn>
                <a:cxn ang="0">
                  <a:pos x="T2" y="T3"/>
                </a:cxn>
                <a:cxn ang="0">
                  <a:pos x="T4" y="T5"/>
                </a:cxn>
                <a:cxn ang="0">
                  <a:pos x="T6" y="T7"/>
                </a:cxn>
                <a:cxn ang="0">
                  <a:pos x="T8" y="T9"/>
                </a:cxn>
                <a:cxn ang="0">
                  <a:pos x="T10" y="T11"/>
                </a:cxn>
              </a:cxnLst>
              <a:rect l="0" t="0" r="r" b="b"/>
              <a:pathLst>
                <a:path w="649" h="639">
                  <a:moveTo>
                    <a:pt x="649" y="0"/>
                  </a:moveTo>
                  <a:lnTo>
                    <a:pt x="649" y="0"/>
                  </a:lnTo>
                  <a:lnTo>
                    <a:pt x="0" y="0"/>
                  </a:lnTo>
                  <a:lnTo>
                    <a:pt x="0" y="639"/>
                  </a:lnTo>
                  <a:lnTo>
                    <a:pt x="649" y="639"/>
                  </a:lnTo>
                  <a:lnTo>
                    <a:pt x="649"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9" name="Freeform 23"/>
            <p:cNvSpPr>
              <a:spLocks/>
            </p:cNvSpPr>
            <p:nvPr/>
          </p:nvSpPr>
          <p:spPr bwMode="auto">
            <a:xfrm>
              <a:off x="6966282" y="856411"/>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0" name="Freeform 25"/>
            <p:cNvSpPr>
              <a:spLocks/>
            </p:cNvSpPr>
            <p:nvPr/>
          </p:nvSpPr>
          <p:spPr bwMode="auto">
            <a:xfrm>
              <a:off x="7838801"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1" name="Freeform 27"/>
            <p:cNvSpPr>
              <a:spLocks/>
            </p:cNvSpPr>
            <p:nvPr/>
          </p:nvSpPr>
          <p:spPr bwMode="auto">
            <a:xfrm>
              <a:off x="8708635"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2" name="Freeform 29"/>
            <p:cNvSpPr>
              <a:spLocks/>
            </p:cNvSpPr>
            <p:nvPr/>
          </p:nvSpPr>
          <p:spPr bwMode="auto">
            <a:xfrm>
              <a:off x="9578470"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3" name="Freeform 31"/>
            <p:cNvSpPr>
              <a:spLocks/>
            </p:cNvSpPr>
            <p:nvPr/>
          </p:nvSpPr>
          <p:spPr bwMode="auto">
            <a:xfrm>
              <a:off x="10448304" y="856411"/>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4" name="Freeform 33"/>
            <p:cNvSpPr>
              <a:spLocks/>
            </p:cNvSpPr>
            <p:nvPr/>
          </p:nvSpPr>
          <p:spPr bwMode="auto">
            <a:xfrm>
              <a:off x="11322166"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5" name="Freeform 35"/>
            <p:cNvSpPr>
              <a:spLocks/>
            </p:cNvSpPr>
            <p:nvPr/>
          </p:nvSpPr>
          <p:spPr bwMode="auto">
            <a:xfrm>
              <a:off x="6966282" y="1714164"/>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6" name="Freeform 37"/>
            <p:cNvSpPr>
              <a:spLocks/>
            </p:cNvSpPr>
            <p:nvPr/>
          </p:nvSpPr>
          <p:spPr bwMode="auto">
            <a:xfrm>
              <a:off x="7838801"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7" name="Freeform 39"/>
            <p:cNvSpPr>
              <a:spLocks/>
            </p:cNvSpPr>
            <p:nvPr/>
          </p:nvSpPr>
          <p:spPr bwMode="auto">
            <a:xfrm>
              <a:off x="8708635"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8" name="Freeform 41"/>
            <p:cNvSpPr>
              <a:spLocks/>
            </p:cNvSpPr>
            <p:nvPr/>
          </p:nvSpPr>
          <p:spPr bwMode="auto">
            <a:xfrm>
              <a:off x="9578470"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9" name="Freeform 43"/>
            <p:cNvSpPr>
              <a:spLocks/>
            </p:cNvSpPr>
            <p:nvPr/>
          </p:nvSpPr>
          <p:spPr bwMode="auto">
            <a:xfrm>
              <a:off x="10448304" y="171416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0" name="Freeform 45"/>
            <p:cNvSpPr>
              <a:spLocks/>
            </p:cNvSpPr>
            <p:nvPr/>
          </p:nvSpPr>
          <p:spPr bwMode="auto">
            <a:xfrm>
              <a:off x="11322166"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1" name="Freeform 47"/>
            <p:cNvSpPr>
              <a:spLocks/>
            </p:cNvSpPr>
            <p:nvPr/>
          </p:nvSpPr>
          <p:spPr bwMode="auto">
            <a:xfrm>
              <a:off x="7838800"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2" name="Freeform 49"/>
            <p:cNvSpPr>
              <a:spLocks/>
            </p:cNvSpPr>
            <p:nvPr/>
          </p:nvSpPr>
          <p:spPr bwMode="auto">
            <a:xfrm>
              <a:off x="8708634"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3" name="Freeform 51"/>
            <p:cNvSpPr>
              <a:spLocks/>
            </p:cNvSpPr>
            <p:nvPr/>
          </p:nvSpPr>
          <p:spPr bwMode="auto">
            <a:xfrm>
              <a:off x="9578469"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4" name="Freeform 53"/>
            <p:cNvSpPr>
              <a:spLocks/>
            </p:cNvSpPr>
            <p:nvPr/>
          </p:nvSpPr>
          <p:spPr bwMode="auto">
            <a:xfrm>
              <a:off x="10448303" y="2571918"/>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5" name="Freeform 55"/>
            <p:cNvSpPr>
              <a:spLocks/>
            </p:cNvSpPr>
            <p:nvPr/>
          </p:nvSpPr>
          <p:spPr bwMode="auto">
            <a:xfrm>
              <a:off x="11322165"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6" name="Freeform 57"/>
            <p:cNvSpPr>
              <a:spLocks/>
            </p:cNvSpPr>
            <p:nvPr/>
          </p:nvSpPr>
          <p:spPr bwMode="auto">
            <a:xfrm>
              <a:off x="8708634"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7" name="Freeform 59"/>
            <p:cNvSpPr>
              <a:spLocks/>
            </p:cNvSpPr>
            <p:nvPr/>
          </p:nvSpPr>
          <p:spPr bwMode="auto">
            <a:xfrm>
              <a:off x="9578470"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8" name="Freeform 61"/>
            <p:cNvSpPr>
              <a:spLocks/>
            </p:cNvSpPr>
            <p:nvPr/>
          </p:nvSpPr>
          <p:spPr bwMode="auto">
            <a:xfrm>
              <a:off x="10448304" y="3428329"/>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9" name="Freeform 63"/>
            <p:cNvSpPr>
              <a:spLocks/>
            </p:cNvSpPr>
            <p:nvPr/>
          </p:nvSpPr>
          <p:spPr bwMode="auto">
            <a:xfrm>
              <a:off x="11322166"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0" name="Freeform 65"/>
            <p:cNvSpPr>
              <a:spLocks/>
            </p:cNvSpPr>
            <p:nvPr/>
          </p:nvSpPr>
          <p:spPr bwMode="auto">
            <a:xfrm>
              <a:off x="9578471"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1" name="Freeform 67"/>
            <p:cNvSpPr>
              <a:spLocks/>
            </p:cNvSpPr>
            <p:nvPr/>
          </p:nvSpPr>
          <p:spPr bwMode="auto">
            <a:xfrm>
              <a:off x="10448307" y="4286082"/>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2" name="Freeform 69"/>
            <p:cNvSpPr>
              <a:spLocks/>
            </p:cNvSpPr>
            <p:nvPr/>
          </p:nvSpPr>
          <p:spPr bwMode="auto">
            <a:xfrm>
              <a:off x="11322168"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3" name="Freeform 71"/>
            <p:cNvSpPr>
              <a:spLocks/>
            </p:cNvSpPr>
            <p:nvPr/>
          </p:nvSpPr>
          <p:spPr bwMode="auto">
            <a:xfrm>
              <a:off x="10448308" y="514249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4" name="Freeform 73"/>
            <p:cNvSpPr>
              <a:spLocks/>
            </p:cNvSpPr>
            <p:nvPr/>
          </p:nvSpPr>
          <p:spPr bwMode="auto">
            <a:xfrm>
              <a:off x="11322168" y="5142495"/>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5" name="Freeform 75"/>
            <p:cNvSpPr>
              <a:spLocks/>
            </p:cNvSpPr>
            <p:nvPr/>
          </p:nvSpPr>
          <p:spPr bwMode="auto">
            <a:xfrm>
              <a:off x="11322172" y="600024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186" name="Dark Texture"/>
          <p:cNvGrpSpPr/>
          <p:nvPr/>
        </p:nvGrpSpPr>
        <p:grpSpPr>
          <a:xfrm rot="10800000">
            <a:off x="3486149" y="2"/>
            <a:ext cx="8705851" cy="6858000"/>
            <a:chOff x="-1587" y="-1587"/>
            <a:chExt cx="8705850" cy="6858000"/>
          </a:xfrm>
        </p:grpSpPr>
        <p:sp>
          <p:nvSpPr>
            <p:cNvPr id="187" name="Rectangle 5"/>
            <p:cNvSpPr>
              <a:spLocks noChangeArrowheads="1"/>
            </p:cNvSpPr>
            <p:nvPr/>
          </p:nvSpPr>
          <p:spPr bwMode="auto">
            <a:xfrm>
              <a:off x="-1587" y="-1587"/>
              <a:ext cx="869950" cy="857250"/>
            </a:xfrm>
            <a:prstGeom prst="rect">
              <a:avLst/>
            </a:pr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8" name="Rectangle 7"/>
            <p:cNvSpPr>
              <a:spLocks noChangeArrowheads="1"/>
            </p:cNvSpPr>
            <p:nvPr/>
          </p:nvSpPr>
          <p:spPr bwMode="auto">
            <a:xfrm>
              <a:off x="868363" y="-1587"/>
              <a:ext cx="873125" cy="857250"/>
            </a:xfrm>
            <a:prstGeom prst="rect">
              <a:avLst/>
            </a:pr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9" name="Rectangle 9"/>
            <p:cNvSpPr>
              <a:spLocks noChangeArrowheads="1"/>
            </p:cNvSpPr>
            <p:nvPr/>
          </p:nvSpPr>
          <p:spPr bwMode="auto">
            <a:xfrm>
              <a:off x="1741488" y="-1587"/>
              <a:ext cx="868363"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0" name="Freeform 11"/>
            <p:cNvSpPr>
              <a:spLocks/>
            </p:cNvSpPr>
            <p:nvPr/>
          </p:nvSpPr>
          <p:spPr bwMode="auto">
            <a:xfrm>
              <a:off x="4005" y="855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1" name="Freeform 13"/>
            <p:cNvSpPr>
              <a:spLocks/>
            </p:cNvSpPr>
            <p:nvPr/>
          </p:nvSpPr>
          <p:spPr bwMode="auto">
            <a:xfrm>
              <a:off x="872091" y="855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2" name="Freeform 15"/>
            <p:cNvSpPr>
              <a:spLocks/>
            </p:cNvSpPr>
            <p:nvPr/>
          </p:nvSpPr>
          <p:spPr bwMode="auto">
            <a:xfrm>
              <a:off x="1743352" y="855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3" name="Rectangle 17"/>
            <p:cNvSpPr>
              <a:spLocks noChangeArrowheads="1"/>
            </p:cNvSpPr>
            <p:nvPr/>
          </p:nvSpPr>
          <p:spPr bwMode="auto">
            <a:xfrm>
              <a:off x="2609851" y="855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4" name="Freeform 19"/>
            <p:cNvSpPr>
              <a:spLocks/>
            </p:cNvSpPr>
            <p:nvPr/>
          </p:nvSpPr>
          <p:spPr bwMode="auto">
            <a:xfrm>
              <a:off x="-1587"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5" name="Freeform 21"/>
            <p:cNvSpPr>
              <a:spLocks/>
            </p:cNvSpPr>
            <p:nvPr/>
          </p:nvSpPr>
          <p:spPr bwMode="auto">
            <a:xfrm>
              <a:off x="868363" y="1712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6" name="Freeform 23"/>
            <p:cNvSpPr>
              <a:spLocks/>
            </p:cNvSpPr>
            <p:nvPr/>
          </p:nvSpPr>
          <p:spPr bwMode="auto">
            <a:xfrm>
              <a:off x="1741488" y="1712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7" name="Freeform 25"/>
            <p:cNvSpPr>
              <a:spLocks/>
            </p:cNvSpPr>
            <p:nvPr/>
          </p:nvSpPr>
          <p:spPr bwMode="auto">
            <a:xfrm>
              <a:off x="2609851"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8" name="Rectangle 27"/>
            <p:cNvSpPr>
              <a:spLocks noChangeArrowheads="1"/>
            </p:cNvSpPr>
            <p:nvPr/>
          </p:nvSpPr>
          <p:spPr bwMode="auto">
            <a:xfrm>
              <a:off x="3479801" y="17129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9" name="Freeform 29"/>
            <p:cNvSpPr>
              <a:spLocks/>
            </p:cNvSpPr>
            <p:nvPr/>
          </p:nvSpPr>
          <p:spPr bwMode="auto">
            <a:xfrm>
              <a:off x="-1587"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0" name="Freeform 31"/>
            <p:cNvSpPr>
              <a:spLocks/>
            </p:cNvSpPr>
            <p:nvPr/>
          </p:nvSpPr>
          <p:spPr bwMode="auto">
            <a:xfrm>
              <a:off x="868363" y="2570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1" name="Freeform 33"/>
            <p:cNvSpPr>
              <a:spLocks/>
            </p:cNvSpPr>
            <p:nvPr/>
          </p:nvSpPr>
          <p:spPr bwMode="auto">
            <a:xfrm>
              <a:off x="1741488" y="2570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2" name="Freeform 35"/>
            <p:cNvSpPr>
              <a:spLocks/>
            </p:cNvSpPr>
            <p:nvPr/>
          </p:nvSpPr>
          <p:spPr bwMode="auto">
            <a:xfrm>
              <a:off x="260985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3" name="Freeform 37"/>
            <p:cNvSpPr>
              <a:spLocks/>
            </p:cNvSpPr>
            <p:nvPr/>
          </p:nvSpPr>
          <p:spPr bwMode="auto">
            <a:xfrm>
              <a:off x="347980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4" name="Rectangle 39"/>
            <p:cNvSpPr>
              <a:spLocks noChangeArrowheads="1"/>
            </p:cNvSpPr>
            <p:nvPr/>
          </p:nvSpPr>
          <p:spPr bwMode="auto">
            <a:xfrm>
              <a:off x="4349751" y="2570163"/>
              <a:ext cx="873125"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5" name="Freeform 41"/>
            <p:cNvSpPr>
              <a:spLocks/>
            </p:cNvSpPr>
            <p:nvPr/>
          </p:nvSpPr>
          <p:spPr bwMode="auto">
            <a:xfrm>
              <a:off x="-1587"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6" name="Freeform 43"/>
            <p:cNvSpPr>
              <a:spLocks/>
            </p:cNvSpPr>
            <p:nvPr/>
          </p:nvSpPr>
          <p:spPr bwMode="auto">
            <a:xfrm>
              <a:off x="868363"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7" name="Freeform 45"/>
            <p:cNvSpPr>
              <a:spLocks/>
            </p:cNvSpPr>
            <p:nvPr/>
          </p:nvSpPr>
          <p:spPr bwMode="auto">
            <a:xfrm>
              <a:off x="1741488" y="34274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8" name="Freeform 47"/>
            <p:cNvSpPr>
              <a:spLocks/>
            </p:cNvSpPr>
            <p:nvPr/>
          </p:nvSpPr>
          <p:spPr bwMode="auto">
            <a:xfrm>
              <a:off x="260985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9" name="Freeform 49"/>
            <p:cNvSpPr>
              <a:spLocks/>
            </p:cNvSpPr>
            <p:nvPr/>
          </p:nvSpPr>
          <p:spPr bwMode="auto">
            <a:xfrm>
              <a:off x="347980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0" name="Freeform 51"/>
            <p:cNvSpPr>
              <a:spLocks/>
            </p:cNvSpPr>
            <p:nvPr/>
          </p:nvSpPr>
          <p:spPr bwMode="auto">
            <a:xfrm>
              <a:off x="4349751"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1" name="Rectangle 53"/>
            <p:cNvSpPr>
              <a:spLocks noChangeArrowheads="1"/>
            </p:cNvSpPr>
            <p:nvPr/>
          </p:nvSpPr>
          <p:spPr bwMode="auto">
            <a:xfrm>
              <a:off x="5222876" y="34274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2" name="Freeform 55"/>
            <p:cNvSpPr>
              <a:spLocks/>
            </p:cNvSpPr>
            <p:nvPr/>
          </p:nvSpPr>
          <p:spPr bwMode="auto">
            <a:xfrm>
              <a:off x="-1587"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3" name="Freeform 57"/>
            <p:cNvSpPr>
              <a:spLocks/>
            </p:cNvSpPr>
            <p:nvPr/>
          </p:nvSpPr>
          <p:spPr bwMode="auto">
            <a:xfrm>
              <a:off x="868363"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4" name="Freeform 59"/>
            <p:cNvSpPr>
              <a:spLocks/>
            </p:cNvSpPr>
            <p:nvPr/>
          </p:nvSpPr>
          <p:spPr bwMode="auto">
            <a:xfrm>
              <a:off x="1741488" y="4284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5" name="Freeform 61"/>
            <p:cNvSpPr>
              <a:spLocks/>
            </p:cNvSpPr>
            <p:nvPr/>
          </p:nvSpPr>
          <p:spPr bwMode="auto">
            <a:xfrm>
              <a:off x="260985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6" name="Freeform 63"/>
            <p:cNvSpPr>
              <a:spLocks/>
            </p:cNvSpPr>
            <p:nvPr/>
          </p:nvSpPr>
          <p:spPr bwMode="auto">
            <a:xfrm>
              <a:off x="347980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7" name="Freeform 65"/>
            <p:cNvSpPr>
              <a:spLocks/>
            </p:cNvSpPr>
            <p:nvPr/>
          </p:nvSpPr>
          <p:spPr bwMode="auto">
            <a:xfrm>
              <a:off x="4349751"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8" name="Freeform 67"/>
            <p:cNvSpPr>
              <a:spLocks/>
            </p:cNvSpPr>
            <p:nvPr/>
          </p:nvSpPr>
          <p:spPr bwMode="auto">
            <a:xfrm>
              <a:off x="5222876"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0" name="Rectangle 69"/>
            <p:cNvSpPr>
              <a:spLocks noChangeArrowheads="1"/>
            </p:cNvSpPr>
            <p:nvPr/>
          </p:nvSpPr>
          <p:spPr bwMode="auto">
            <a:xfrm>
              <a:off x="6092826" y="4284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2" name="Rectangle 71"/>
            <p:cNvSpPr>
              <a:spLocks noChangeArrowheads="1"/>
            </p:cNvSpPr>
            <p:nvPr/>
          </p:nvSpPr>
          <p:spPr bwMode="auto">
            <a:xfrm>
              <a:off x="-1587" y="514191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3" name="Freeform 73"/>
            <p:cNvSpPr>
              <a:spLocks/>
            </p:cNvSpPr>
            <p:nvPr/>
          </p:nvSpPr>
          <p:spPr bwMode="auto">
            <a:xfrm>
              <a:off x="868363"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4" name="Freeform 75"/>
            <p:cNvSpPr>
              <a:spLocks/>
            </p:cNvSpPr>
            <p:nvPr/>
          </p:nvSpPr>
          <p:spPr bwMode="auto">
            <a:xfrm>
              <a:off x="1741488" y="5141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5" name="Freeform 77"/>
            <p:cNvSpPr>
              <a:spLocks/>
            </p:cNvSpPr>
            <p:nvPr/>
          </p:nvSpPr>
          <p:spPr bwMode="auto">
            <a:xfrm>
              <a:off x="260985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6" name="Freeform 79"/>
            <p:cNvSpPr>
              <a:spLocks/>
            </p:cNvSpPr>
            <p:nvPr/>
          </p:nvSpPr>
          <p:spPr bwMode="auto">
            <a:xfrm>
              <a:off x="347980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7" name="Freeform 81"/>
            <p:cNvSpPr>
              <a:spLocks/>
            </p:cNvSpPr>
            <p:nvPr/>
          </p:nvSpPr>
          <p:spPr bwMode="auto">
            <a:xfrm>
              <a:off x="4349751"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8" name="Freeform 83"/>
            <p:cNvSpPr>
              <a:spLocks/>
            </p:cNvSpPr>
            <p:nvPr/>
          </p:nvSpPr>
          <p:spPr bwMode="auto">
            <a:xfrm>
              <a:off x="522287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9" name="Freeform 85"/>
            <p:cNvSpPr>
              <a:spLocks/>
            </p:cNvSpPr>
            <p:nvPr/>
          </p:nvSpPr>
          <p:spPr bwMode="auto">
            <a:xfrm>
              <a:off x="609282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0" name="Rectangle 87"/>
            <p:cNvSpPr>
              <a:spLocks noChangeArrowheads="1"/>
            </p:cNvSpPr>
            <p:nvPr/>
          </p:nvSpPr>
          <p:spPr bwMode="auto">
            <a:xfrm>
              <a:off x="6962776" y="5141913"/>
              <a:ext cx="871538"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1" name="Rectangle 89"/>
            <p:cNvSpPr>
              <a:spLocks noChangeArrowheads="1"/>
            </p:cNvSpPr>
            <p:nvPr/>
          </p:nvSpPr>
          <p:spPr bwMode="auto">
            <a:xfrm>
              <a:off x="-1587" y="599916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2" name="Rectangle 90"/>
            <p:cNvSpPr>
              <a:spLocks noChangeArrowheads="1"/>
            </p:cNvSpPr>
            <p:nvPr/>
          </p:nvSpPr>
          <p:spPr bwMode="auto">
            <a:xfrm>
              <a:off x="868363" y="5999163"/>
              <a:ext cx="873125"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3" name="Freeform 92"/>
            <p:cNvSpPr>
              <a:spLocks/>
            </p:cNvSpPr>
            <p:nvPr/>
          </p:nvSpPr>
          <p:spPr bwMode="auto">
            <a:xfrm>
              <a:off x="1741488" y="5999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4" name="Freeform 94"/>
            <p:cNvSpPr>
              <a:spLocks/>
            </p:cNvSpPr>
            <p:nvPr/>
          </p:nvSpPr>
          <p:spPr bwMode="auto">
            <a:xfrm>
              <a:off x="260985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5" name="Freeform 96"/>
            <p:cNvSpPr>
              <a:spLocks/>
            </p:cNvSpPr>
            <p:nvPr/>
          </p:nvSpPr>
          <p:spPr bwMode="auto">
            <a:xfrm>
              <a:off x="347980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6" name="Freeform 98"/>
            <p:cNvSpPr>
              <a:spLocks/>
            </p:cNvSpPr>
            <p:nvPr/>
          </p:nvSpPr>
          <p:spPr bwMode="auto">
            <a:xfrm>
              <a:off x="4349751" y="5999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7" name="Freeform 100"/>
            <p:cNvSpPr>
              <a:spLocks/>
            </p:cNvSpPr>
            <p:nvPr/>
          </p:nvSpPr>
          <p:spPr bwMode="auto">
            <a:xfrm>
              <a:off x="522287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8" name="Freeform 102"/>
            <p:cNvSpPr>
              <a:spLocks/>
            </p:cNvSpPr>
            <p:nvPr/>
          </p:nvSpPr>
          <p:spPr bwMode="auto">
            <a:xfrm>
              <a:off x="609282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9" name="Freeform 104"/>
            <p:cNvSpPr>
              <a:spLocks/>
            </p:cNvSpPr>
            <p:nvPr/>
          </p:nvSpPr>
          <p:spPr bwMode="auto">
            <a:xfrm>
              <a:off x="6962776" y="5999163"/>
              <a:ext cx="871538" cy="857250"/>
            </a:xfrm>
            <a:custGeom>
              <a:avLst/>
              <a:gdLst>
                <a:gd name="T0" fmla="*/ 549 w 549"/>
                <a:gd name="T1" fmla="*/ 0 h 540"/>
                <a:gd name="T2" fmla="*/ 549 w 549"/>
                <a:gd name="T3" fmla="*/ 0 h 540"/>
                <a:gd name="T4" fmla="*/ 0 w 549"/>
                <a:gd name="T5" fmla="*/ 0 h 540"/>
                <a:gd name="T6" fmla="*/ 0 w 549"/>
                <a:gd name="T7" fmla="*/ 540 h 540"/>
                <a:gd name="T8" fmla="*/ 549 w 549"/>
                <a:gd name="T9" fmla="*/ 540 h 540"/>
                <a:gd name="T10" fmla="*/ 549 w 549"/>
                <a:gd name="T11" fmla="*/ 0 h 540"/>
              </a:gdLst>
              <a:ahLst/>
              <a:cxnLst>
                <a:cxn ang="0">
                  <a:pos x="T0" y="T1"/>
                </a:cxn>
                <a:cxn ang="0">
                  <a:pos x="T2" y="T3"/>
                </a:cxn>
                <a:cxn ang="0">
                  <a:pos x="T4" y="T5"/>
                </a:cxn>
                <a:cxn ang="0">
                  <a:pos x="T6" y="T7"/>
                </a:cxn>
                <a:cxn ang="0">
                  <a:pos x="T8" y="T9"/>
                </a:cxn>
                <a:cxn ang="0">
                  <a:pos x="T10" y="T11"/>
                </a:cxn>
              </a:cxnLst>
              <a:rect l="0" t="0" r="r" b="b"/>
              <a:pathLst>
                <a:path w="549" h="540">
                  <a:moveTo>
                    <a:pt x="549" y="0"/>
                  </a:moveTo>
                  <a:lnTo>
                    <a:pt x="549" y="0"/>
                  </a:lnTo>
                  <a:lnTo>
                    <a:pt x="0" y="0"/>
                  </a:lnTo>
                  <a:lnTo>
                    <a:pt x="0" y="540"/>
                  </a:lnTo>
                  <a:lnTo>
                    <a:pt x="549" y="540"/>
                  </a:lnTo>
                  <a:lnTo>
                    <a:pt x="549"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80" name="Rectangle 106"/>
            <p:cNvSpPr>
              <a:spLocks noChangeArrowheads="1"/>
            </p:cNvSpPr>
            <p:nvPr/>
          </p:nvSpPr>
          <p:spPr bwMode="auto">
            <a:xfrm>
              <a:off x="7834313" y="59991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381" name="Transparent 2"/>
          <p:cNvSpPr/>
          <p:nvPr/>
        </p:nvSpPr>
        <p:spPr>
          <a:xfrm rot="10800000">
            <a:off x="1" y="0"/>
            <a:ext cx="12192000" cy="6858000"/>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sp>
        <p:nvSpPr>
          <p:cNvPr id="257" name="TextBox 256"/>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5" name="TextBox 94"/>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195531575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G Quotes 1">
    <p:spTree>
      <p:nvGrpSpPr>
        <p:cNvPr id="1" name=""/>
        <p:cNvGrpSpPr/>
        <p:nvPr/>
      </p:nvGrpSpPr>
      <p:grpSpPr>
        <a:xfrm>
          <a:off x="0" y="0"/>
          <a:ext cx="0" cy="0"/>
          <a:chOff x="0" y="0"/>
          <a:chExt cx="0" cy="0"/>
        </a:xfrm>
      </p:grpSpPr>
      <p:sp>
        <p:nvSpPr>
          <p:cNvPr id="53" name="Tranparent 1"/>
          <p:cNvSpPr/>
          <p:nvPr/>
        </p:nvSpPr>
        <p:spPr>
          <a:xfrm rot="10800000">
            <a:off x="1" y="2"/>
            <a:ext cx="12192000" cy="6858000"/>
          </a:xfrm>
          <a:prstGeom prst="rect">
            <a:avLst/>
          </a:prstGeom>
          <a:solidFill>
            <a:srgbClr val="2E2D4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grpSp>
        <p:nvGrpSpPr>
          <p:cNvPr id="54" name="Bright Texture"/>
          <p:cNvGrpSpPr/>
          <p:nvPr/>
        </p:nvGrpSpPr>
        <p:grpSpPr>
          <a:xfrm rot="10800000">
            <a:off x="0" y="0"/>
            <a:ext cx="6966736" cy="6858002"/>
            <a:chOff x="5225270" y="0"/>
            <a:chExt cx="6966736" cy="6858002"/>
          </a:xfrm>
        </p:grpSpPr>
        <p:sp>
          <p:nvSpPr>
            <p:cNvPr id="55" name="Rectangle 5"/>
            <p:cNvSpPr>
              <a:spLocks noChangeArrowheads="1"/>
            </p:cNvSpPr>
            <p:nvPr/>
          </p:nvSpPr>
          <p:spPr bwMode="auto">
            <a:xfrm>
              <a:off x="5225270" y="0"/>
              <a:ext cx="869834" cy="856411"/>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6" name="Rectangle 7"/>
            <p:cNvSpPr>
              <a:spLocks noChangeArrowheads="1"/>
            </p:cNvSpPr>
            <p:nvPr/>
          </p:nvSpPr>
          <p:spPr bwMode="auto">
            <a:xfrm>
              <a:off x="6095104" y="0"/>
              <a:ext cx="871177" cy="856411"/>
            </a:xfrm>
            <a:prstGeom prst="rect">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7" name="Rectangle 9"/>
            <p:cNvSpPr>
              <a:spLocks noChangeArrowheads="1"/>
            </p:cNvSpPr>
            <p:nvPr/>
          </p:nvSpPr>
          <p:spPr bwMode="auto">
            <a:xfrm>
              <a:off x="6966282" y="0"/>
              <a:ext cx="872519" cy="856411"/>
            </a:xfrm>
            <a:prstGeom prst="rect">
              <a:avLst/>
            </a:pr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8" name="Rectangle 11"/>
            <p:cNvSpPr>
              <a:spLocks noChangeArrowheads="1"/>
            </p:cNvSpPr>
            <p:nvPr/>
          </p:nvSpPr>
          <p:spPr bwMode="auto">
            <a:xfrm>
              <a:off x="7838801" y="0"/>
              <a:ext cx="869834" cy="856411"/>
            </a:xfrm>
            <a:prstGeom prst="rect">
              <a:avLst/>
            </a:pr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9" name="Rectangle 13"/>
            <p:cNvSpPr>
              <a:spLocks noChangeArrowheads="1"/>
            </p:cNvSpPr>
            <p:nvPr/>
          </p:nvSpPr>
          <p:spPr bwMode="auto">
            <a:xfrm>
              <a:off x="8708635" y="0"/>
              <a:ext cx="869834" cy="856411"/>
            </a:xfrm>
            <a:prstGeom prst="rect">
              <a:avLst/>
            </a:pr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 name="Rectangle 15"/>
            <p:cNvSpPr>
              <a:spLocks noChangeArrowheads="1"/>
            </p:cNvSpPr>
            <p:nvPr/>
          </p:nvSpPr>
          <p:spPr bwMode="auto">
            <a:xfrm>
              <a:off x="9578470" y="0"/>
              <a:ext cx="869834" cy="856411"/>
            </a:xfrm>
            <a:prstGeom prst="rect">
              <a:avLst/>
            </a:pr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 name="Rectangle 17"/>
            <p:cNvSpPr>
              <a:spLocks noChangeArrowheads="1"/>
            </p:cNvSpPr>
            <p:nvPr/>
          </p:nvSpPr>
          <p:spPr bwMode="auto">
            <a:xfrm>
              <a:off x="10448304" y="0"/>
              <a:ext cx="873862" cy="856411"/>
            </a:xfrm>
            <a:prstGeom prst="rect">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 name="Rectangle 19"/>
            <p:cNvSpPr>
              <a:spLocks noChangeArrowheads="1"/>
            </p:cNvSpPr>
            <p:nvPr/>
          </p:nvSpPr>
          <p:spPr bwMode="auto">
            <a:xfrm>
              <a:off x="11322166" y="0"/>
              <a:ext cx="869834" cy="856411"/>
            </a:xfrm>
            <a:prstGeom prst="rect">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 name="Freeform 21"/>
            <p:cNvSpPr>
              <a:spLocks/>
            </p:cNvSpPr>
            <p:nvPr/>
          </p:nvSpPr>
          <p:spPr bwMode="auto">
            <a:xfrm>
              <a:off x="6095104" y="856411"/>
              <a:ext cx="871177" cy="857753"/>
            </a:xfrm>
            <a:custGeom>
              <a:avLst/>
              <a:gdLst>
                <a:gd name="T0" fmla="*/ 649 w 649"/>
                <a:gd name="T1" fmla="*/ 0 h 639"/>
                <a:gd name="T2" fmla="*/ 649 w 649"/>
                <a:gd name="T3" fmla="*/ 0 h 639"/>
                <a:gd name="T4" fmla="*/ 0 w 649"/>
                <a:gd name="T5" fmla="*/ 0 h 639"/>
                <a:gd name="T6" fmla="*/ 0 w 649"/>
                <a:gd name="T7" fmla="*/ 639 h 639"/>
                <a:gd name="T8" fmla="*/ 649 w 649"/>
                <a:gd name="T9" fmla="*/ 639 h 639"/>
                <a:gd name="T10" fmla="*/ 649 w 649"/>
                <a:gd name="T11" fmla="*/ 0 h 639"/>
              </a:gdLst>
              <a:ahLst/>
              <a:cxnLst>
                <a:cxn ang="0">
                  <a:pos x="T0" y="T1"/>
                </a:cxn>
                <a:cxn ang="0">
                  <a:pos x="T2" y="T3"/>
                </a:cxn>
                <a:cxn ang="0">
                  <a:pos x="T4" y="T5"/>
                </a:cxn>
                <a:cxn ang="0">
                  <a:pos x="T6" y="T7"/>
                </a:cxn>
                <a:cxn ang="0">
                  <a:pos x="T8" y="T9"/>
                </a:cxn>
                <a:cxn ang="0">
                  <a:pos x="T10" y="T11"/>
                </a:cxn>
              </a:cxnLst>
              <a:rect l="0" t="0" r="r" b="b"/>
              <a:pathLst>
                <a:path w="649" h="639">
                  <a:moveTo>
                    <a:pt x="649" y="0"/>
                  </a:moveTo>
                  <a:lnTo>
                    <a:pt x="649" y="0"/>
                  </a:lnTo>
                  <a:lnTo>
                    <a:pt x="0" y="0"/>
                  </a:lnTo>
                  <a:lnTo>
                    <a:pt x="0" y="639"/>
                  </a:lnTo>
                  <a:lnTo>
                    <a:pt x="649" y="639"/>
                  </a:lnTo>
                  <a:lnTo>
                    <a:pt x="649"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Freeform 23"/>
            <p:cNvSpPr>
              <a:spLocks/>
            </p:cNvSpPr>
            <p:nvPr/>
          </p:nvSpPr>
          <p:spPr bwMode="auto">
            <a:xfrm>
              <a:off x="6966282" y="856411"/>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Freeform 25"/>
            <p:cNvSpPr>
              <a:spLocks/>
            </p:cNvSpPr>
            <p:nvPr/>
          </p:nvSpPr>
          <p:spPr bwMode="auto">
            <a:xfrm>
              <a:off x="7838801"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27"/>
            <p:cNvSpPr>
              <a:spLocks/>
            </p:cNvSpPr>
            <p:nvPr/>
          </p:nvSpPr>
          <p:spPr bwMode="auto">
            <a:xfrm>
              <a:off x="8708635"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 name="Freeform 29"/>
            <p:cNvSpPr>
              <a:spLocks/>
            </p:cNvSpPr>
            <p:nvPr/>
          </p:nvSpPr>
          <p:spPr bwMode="auto">
            <a:xfrm>
              <a:off x="9578470"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Freeform 31"/>
            <p:cNvSpPr>
              <a:spLocks/>
            </p:cNvSpPr>
            <p:nvPr/>
          </p:nvSpPr>
          <p:spPr bwMode="auto">
            <a:xfrm>
              <a:off x="10448304" y="856411"/>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Freeform 33"/>
            <p:cNvSpPr>
              <a:spLocks/>
            </p:cNvSpPr>
            <p:nvPr/>
          </p:nvSpPr>
          <p:spPr bwMode="auto">
            <a:xfrm>
              <a:off x="11322166"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5"/>
            <p:cNvSpPr>
              <a:spLocks/>
            </p:cNvSpPr>
            <p:nvPr/>
          </p:nvSpPr>
          <p:spPr bwMode="auto">
            <a:xfrm>
              <a:off x="6966282" y="1714164"/>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7"/>
            <p:cNvSpPr>
              <a:spLocks/>
            </p:cNvSpPr>
            <p:nvPr/>
          </p:nvSpPr>
          <p:spPr bwMode="auto">
            <a:xfrm>
              <a:off x="7838801"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9"/>
            <p:cNvSpPr>
              <a:spLocks/>
            </p:cNvSpPr>
            <p:nvPr/>
          </p:nvSpPr>
          <p:spPr bwMode="auto">
            <a:xfrm>
              <a:off x="8708635"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1"/>
            <p:cNvSpPr>
              <a:spLocks/>
            </p:cNvSpPr>
            <p:nvPr/>
          </p:nvSpPr>
          <p:spPr bwMode="auto">
            <a:xfrm>
              <a:off x="9578470"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43"/>
            <p:cNvSpPr>
              <a:spLocks/>
            </p:cNvSpPr>
            <p:nvPr/>
          </p:nvSpPr>
          <p:spPr bwMode="auto">
            <a:xfrm>
              <a:off x="10448304" y="171416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45"/>
            <p:cNvSpPr>
              <a:spLocks/>
            </p:cNvSpPr>
            <p:nvPr/>
          </p:nvSpPr>
          <p:spPr bwMode="auto">
            <a:xfrm>
              <a:off x="11322166"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47"/>
            <p:cNvSpPr>
              <a:spLocks/>
            </p:cNvSpPr>
            <p:nvPr/>
          </p:nvSpPr>
          <p:spPr bwMode="auto">
            <a:xfrm>
              <a:off x="7838800"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49"/>
            <p:cNvSpPr>
              <a:spLocks/>
            </p:cNvSpPr>
            <p:nvPr/>
          </p:nvSpPr>
          <p:spPr bwMode="auto">
            <a:xfrm>
              <a:off x="8708634"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51"/>
            <p:cNvSpPr>
              <a:spLocks/>
            </p:cNvSpPr>
            <p:nvPr/>
          </p:nvSpPr>
          <p:spPr bwMode="auto">
            <a:xfrm>
              <a:off x="9578469"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53"/>
            <p:cNvSpPr>
              <a:spLocks/>
            </p:cNvSpPr>
            <p:nvPr/>
          </p:nvSpPr>
          <p:spPr bwMode="auto">
            <a:xfrm>
              <a:off x="10448303" y="2571918"/>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55"/>
            <p:cNvSpPr>
              <a:spLocks/>
            </p:cNvSpPr>
            <p:nvPr/>
          </p:nvSpPr>
          <p:spPr bwMode="auto">
            <a:xfrm>
              <a:off x="11322165"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57"/>
            <p:cNvSpPr>
              <a:spLocks/>
            </p:cNvSpPr>
            <p:nvPr/>
          </p:nvSpPr>
          <p:spPr bwMode="auto">
            <a:xfrm>
              <a:off x="8708634"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59"/>
            <p:cNvSpPr>
              <a:spLocks/>
            </p:cNvSpPr>
            <p:nvPr/>
          </p:nvSpPr>
          <p:spPr bwMode="auto">
            <a:xfrm>
              <a:off x="9578470"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61"/>
            <p:cNvSpPr>
              <a:spLocks/>
            </p:cNvSpPr>
            <p:nvPr/>
          </p:nvSpPr>
          <p:spPr bwMode="auto">
            <a:xfrm>
              <a:off x="10448304" y="3428329"/>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Freeform 63"/>
            <p:cNvSpPr>
              <a:spLocks/>
            </p:cNvSpPr>
            <p:nvPr/>
          </p:nvSpPr>
          <p:spPr bwMode="auto">
            <a:xfrm>
              <a:off x="11322166"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Freeform 65"/>
            <p:cNvSpPr>
              <a:spLocks/>
            </p:cNvSpPr>
            <p:nvPr/>
          </p:nvSpPr>
          <p:spPr bwMode="auto">
            <a:xfrm>
              <a:off x="9578471"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Freeform 67"/>
            <p:cNvSpPr>
              <a:spLocks/>
            </p:cNvSpPr>
            <p:nvPr/>
          </p:nvSpPr>
          <p:spPr bwMode="auto">
            <a:xfrm>
              <a:off x="10448307" y="4286082"/>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7" name="Freeform 69"/>
            <p:cNvSpPr>
              <a:spLocks/>
            </p:cNvSpPr>
            <p:nvPr/>
          </p:nvSpPr>
          <p:spPr bwMode="auto">
            <a:xfrm>
              <a:off x="11322168"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8" name="Freeform 71"/>
            <p:cNvSpPr>
              <a:spLocks/>
            </p:cNvSpPr>
            <p:nvPr/>
          </p:nvSpPr>
          <p:spPr bwMode="auto">
            <a:xfrm>
              <a:off x="10448308" y="514249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9" name="Freeform 73"/>
            <p:cNvSpPr>
              <a:spLocks/>
            </p:cNvSpPr>
            <p:nvPr/>
          </p:nvSpPr>
          <p:spPr bwMode="auto">
            <a:xfrm>
              <a:off x="11322168" y="5142495"/>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0" name="Freeform 75"/>
            <p:cNvSpPr>
              <a:spLocks/>
            </p:cNvSpPr>
            <p:nvPr/>
          </p:nvSpPr>
          <p:spPr bwMode="auto">
            <a:xfrm>
              <a:off x="11322172" y="600024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91" name="Dark Texture"/>
          <p:cNvGrpSpPr/>
          <p:nvPr/>
        </p:nvGrpSpPr>
        <p:grpSpPr>
          <a:xfrm rot="10800000">
            <a:off x="3486152" y="2"/>
            <a:ext cx="8705851" cy="6858000"/>
            <a:chOff x="-1587" y="-1587"/>
            <a:chExt cx="8705850" cy="6858000"/>
          </a:xfrm>
        </p:grpSpPr>
        <p:sp>
          <p:nvSpPr>
            <p:cNvPr id="92" name="Rectangle 5"/>
            <p:cNvSpPr>
              <a:spLocks noChangeArrowheads="1"/>
            </p:cNvSpPr>
            <p:nvPr/>
          </p:nvSpPr>
          <p:spPr bwMode="auto">
            <a:xfrm>
              <a:off x="-1587" y="-1587"/>
              <a:ext cx="869950" cy="857250"/>
            </a:xfrm>
            <a:prstGeom prst="rect">
              <a:avLst/>
            </a:pr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3" name="Rectangle 7"/>
            <p:cNvSpPr>
              <a:spLocks noChangeArrowheads="1"/>
            </p:cNvSpPr>
            <p:nvPr/>
          </p:nvSpPr>
          <p:spPr bwMode="auto">
            <a:xfrm>
              <a:off x="868363" y="-1587"/>
              <a:ext cx="873125" cy="857250"/>
            </a:xfrm>
            <a:prstGeom prst="rect">
              <a:avLst/>
            </a:pr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4" name="Rectangle 9"/>
            <p:cNvSpPr>
              <a:spLocks noChangeArrowheads="1"/>
            </p:cNvSpPr>
            <p:nvPr/>
          </p:nvSpPr>
          <p:spPr bwMode="auto">
            <a:xfrm>
              <a:off x="1741488" y="-1587"/>
              <a:ext cx="868363"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6" name="Freeform 11"/>
            <p:cNvSpPr>
              <a:spLocks/>
            </p:cNvSpPr>
            <p:nvPr/>
          </p:nvSpPr>
          <p:spPr bwMode="auto">
            <a:xfrm>
              <a:off x="4005" y="855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7" name="Freeform 13"/>
            <p:cNvSpPr>
              <a:spLocks/>
            </p:cNvSpPr>
            <p:nvPr/>
          </p:nvSpPr>
          <p:spPr bwMode="auto">
            <a:xfrm>
              <a:off x="872091" y="855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8" name="Freeform 15"/>
            <p:cNvSpPr>
              <a:spLocks/>
            </p:cNvSpPr>
            <p:nvPr/>
          </p:nvSpPr>
          <p:spPr bwMode="auto">
            <a:xfrm>
              <a:off x="1743352" y="855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9" name="Rectangle 17"/>
            <p:cNvSpPr>
              <a:spLocks noChangeArrowheads="1"/>
            </p:cNvSpPr>
            <p:nvPr/>
          </p:nvSpPr>
          <p:spPr bwMode="auto">
            <a:xfrm>
              <a:off x="2609851" y="855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0" name="Freeform 19"/>
            <p:cNvSpPr>
              <a:spLocks/>
            </p:cNvSpPr>
            <p:nvPr/>
          </p:nvSpPr>
          <p:spPr bwMode="auto">
            <a:xfrm>
              <a:off x="-1587"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1" name="Freeform 21"/>
            <p:cNvSpPr>
              <a:spLocks/>
            </p:cNvSpPr>
            <p:nvPr/>
          </p:nvSpPr>
          <p:spPr bwMode="auto">
            <a:xfrm>
              <a:off x="868363" y="1712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2" name="Freeform 23"/>
            <p:cNvSpPr>
              <a:spLocks/>
            </p:cNvSpPr>
            <p:nvPr/>
          </p:nvSpPr>
          <p:spPr bwMode="auto">
            <a:xfrm>
              <a:off x="1741488" y="1712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3" name="Freeform 25"/>
            <p:cNvSpPr>
              <a:spLocks/>
            </p:cNvSpPr>
            <p:nvPr/>
          </p:nvSpPr>
          <p:spPr bwMode="auto">
            <a:xfrm>
              <a:off x="2609851"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4" name="Rectangle 27"/>
            <p:cNvSpPr>
              <a:spLocks noChangeArrowheads="1"/>
            </p:cNvSpPr>
            <p:nvPr/>
          </p:nvSpPr>
          <p:spPr bwMode="auto">
            <a:xfrm>
              <a:off x="3479801" y="17129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5" name="Freeform 29"/>
            <p:cNvSpPr>
              <a:spLocks/>
            </p:cNvSpPr>
            <p:nvPr/>
          </p:nvSpPr>
          <p:spPr bwMode="auto">
            <a:xfrm>
              <a:off x="-1587"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6" name="Freeform 31"/>
            <p:cNvSpPr>
              <a:spLocks/>
            </p:cNvSpPr>
            <p:nvPr/>
          </p:nvSpPr>
          <p:spPr bwMode="auto">
            <a:xfrm>
              <a:off x="868363" y="2570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7" name="Freeform 33"/>
            <p:cNvSpPr>
              <a:spLocks/>
            </p:cNvSpPr>
            <p:nvPr/>
          </p:nvSpPr>
          <p:spPr bwMode="auto">
            <a:xfrm>
              <a:off x="1741488" y="2570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8" name="Freeform 35"/>
            <p:cNvSpPr>
              <a:spLocks/>
            </p:cNvSpPr>
            <p:nvPr/>
          </p:nvSpPr>
          <p:spPr bwMode="auto">
            <a:xfrm>
              <a:off x="260985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9" name="Freeform 37"/>
            <p:cNvSpPr>
              <a:spLocks/>
            </p:cNvSpPr>
            <p:nvPr/>
          </p:nvSpPr>
          <p:spPr bwMode="auto">
            <a:xfrm>
              <a:off x="347980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0" name="Rectangle 39"/>
            <p:cNvSpPr>
              <a:spLocks noChangeArrowheads="1"/>
            </p:cNvSpPr>
            <p:nvPr/>
          </p:nvSpPr>
          <p:spPr bwMode="auto">
            <a:xfrm>
              <a:off x="4349751" y="2570163"/>
              <a:ext cx="873125"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1" name="Freeform 41"/>
            <p:cNvSpPr>
              <a:spLocks/>
            </p:cNvSpPr>
            <p:nvPr/>
          </p:nvSpPr>
          <p:spPr bwMode="auto">
            <a:xfrm>
              <a:off x="-1587"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2" name="Freeform 43"/>
            <p:cNvSpPr>
              <a:spLocks/>
            </p:cNvSpPr>
            <p:nvPr/>
          </p:nvSpPr>
          <p:spPr bwMode="auto">
            <a:xfrm>
              <a:off x="868363"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3" name="Freeform 45"/>
            <p:cNvSpPr>
              <a:spLocks/>
            </p:cNvSpPr>
            <p:nvPr/>
          </p:nvSpPr>
          <p:spPr bwMode="auto">
            <a:xfrm>
              <a:off x="1741488" y="34274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4" name="Freeform 47"/>
            <p:cNvSpPr>
              <a:spLocks/>
            </p:cNvSpPr>
            <p:nvPr/>
          </p:nvSpPr>
          <p:spPr bwMode="auto">
            <a:xfrm>
              <a:off x="260985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5" name="Freeform 49"/>
            <p:cNvSpPr>
              <a:spLocks/>
            </p:cNvSpPr>
            <p:nvPr/>
          </p:nvSpPr>
          <p:spPr bwMode="auto">
            <a:xfrm>
              <a:off x="347980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6" name="Freeform 51"/>
            <p:cNvSpPr>
              <a:spLocks/>
            </p:cNvSpPr>
            <p:nvPr/>
          </p:nvSpPr>
          <p:spPr bwMode="auto">
            <a:xfrm>
              <a:off x="4349751"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7" name="Rectangle 53"/>
            <p:cNvSpPr>
              <a:spLocks noChangeArrowheads="1"/>
            </p:cNvSpPr>
            <p:nvPr/>
          </p:nvSpPr>
          <p:spPr bwMode="auto">
            <a:xfrm>
              <a:off x="5222876" y="34274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8" name="Freeform 55"/>
            <p:cNvSpPr>
              <a:spLocks/>
            </p:cNvSpPr>
            <p:nvPr/>
          </p:nvSpPr>
          <p:spPr bwMode="auto">
            <a:xfrm>
              <a:off x="-1587"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9" name="Freeform 57"/>
            <p:cNvSpPr>
              <a:spLocks/>
            </p:cNvSpPr>
            <p:nvPr/>
          </p:nvSpPr>
          <p:spPr bwMode="auto">
            <a:xfrm>
              <a:off x="868363"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0" name="Freeform 59"/>
            <p:cNvSpPr>
              <a:spLocks/>
            </p:cNvSpPr>
            <p:nvPr/>
          </p:nvSpPr>
          <p:spPr bwMode="auto">
            <a:xfrm>
              <a:off x="1741488" y="4284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1" name="Freeform 61"/>
            <p:cNvSpPr>
              <a:spLocks/>
            </p:cNvSpPr>
            <p:nvPr/>
          </p:nvSpPr>
          <p:spPr bwMode="auto">
            <a:xfrm>
              <a:off x="260985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2" name="Freeform 63"/>
            <p:cNvSpPr>
              <a:spLocks/>
            </p:cNvSpPr>
            <p:nvPr/>
          </p:nvSpPr>
          <p:spPr bwMode="auto">
            <a:xfrm>
              <a:off x="347980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3" name="Freeform 65"/>
            <p:cNvSpPr>
              <a:spLocks/>
            </p:cNvSpPr>
            <p:nvPr/>
          </p:nvSpPr>
          <p:spPr bwMode="auto">
            <a:xfrm>
              <a:off x="4349751"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4" name="Freeform 67"/>
            <p:cNvSpPr>
              <a:spLocks/>
            </p:cNvSpPr>
            <p:nvPr/>
          </p:nvSpPr>
          <p:spPr bwMode="auto">
            <a:xfrm>
              <a:off x="5222876"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5" name="Rectangle 69"/>
            <p:cNvSpPr>
              <a:spLocks noChangeArrowheads="1"/>
            </p:cNvSpPr>
            <p:nvPr/>
          </p:nvSpPr>
          <p:spPr bwMode="auto">
            <a:xfrm>
              <a:off x="6092826" y="4284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6" name="Rectangle 71"/>
            <p:cNvSpPr>
              <a:spLocks noChangeArrowheads="1"/>
            </p:cNvSpPr>
            <p:nvPr/>
          </p:nvSpPr>
          <p:spPr bwMode="auto">
            <a:xfrm>
              <a:off x="-1587" y="514191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7" name="Freeform 73"/>
            <p:cNvSpPr>
              <a:spLocks/>
            </p:cNvSpPr>
            <p:nvPr/>
          </p:nvSpPr>
          <p:spPr bwMode="auto">
            <a:xfrm>
              <a:off x="868363"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8" name="Freeform 75"/>
            <p:cNvSpPr>
              <a:spLocks/>
            </p:cNvSpPr>
            <p:nvPr/>
          </p:nvSpPr>
          <p:spPr bwMode="auto">
            <a:xfrm>
              <a:off x="1741488" y="5141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9" name="Freeform 77"/>
            <p:cNvSpPr>
              <a:spLocks/>
            </p:cNvSpPr>
            <p:nvPr/>
          </p:nvSpPr>
          <p:spPr bwMode="auto">
            <a:xfrm>
              <a:off x="260985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0" name="Freeform 79"/>
            <p:cNvSpPr>
              <a:spLocks/>
            </p:cNvSpPr>
            <p:nvPr/>
          </p:nvSpPr>
          <p:spPr bwMode="auto">
            <a:xfrm>
              <a:off x="347980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1" name="Freeform 81"/>
            <p:cNvSpPr>
              <a:spLocks/>
            </p:cNvSpPr>
            <p:nvPr/>
          </p:nvSpPr>
          <p:spPr bwMode="auto">
            <a:xfrm>
              <a:off x="4349751"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2" name="Freeform 83"/>
            <p:cNvSpPr>
              <a:spLocks/>
            </p:cNvSpPr>
            <p:nvPr/>
          </p:nvSpPr>
          <p:spPr bwMode="auto">
            <a:xfrm>
              <a:off x="522287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3" name="Freeform 85"/>
            <p:cNvSpPr>
              <a:spLocks/>
            </p:cNvSpPr>
            <p:nvPr/>
          </p:nvSpPr>
          <p:spPr bwMode="auto">
            <a:xfrm>
              <a:off x="609282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4" name="Rectangle 87"/>
            <p:cNvSpPr>
              <a:spLocks noChangeArrowheads="1"/>
            </p:cNvSpPr>
            <p:nvPr/>
          </p:nvSpPr>
          <p:spPr bwMode="auto">
            <a:xfrm>
              <a:off x="6962776" y="5141913"/>
              <a:ext cx="871538"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5" name="Rectangle 89"/>
            <p:cNvSpPr>
              <a:spLocks noChangeArrowheads="1"/>
            </p:cNvSpPr>
            <p:nvPr/>
          </p:nvSpPr>
          <p:spPr bwMode="auto">
            <a:xfrm>
              <a:off x="-1587" y="599916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6" name="Rectangle 90"/>
            <p:cNvSpPr>
              <a:spLocks noChangeArrowheads="1"/>
            </p:cNvSpPr>
            <p:nvPr/>
          </p:nvSpPr>
          <p:spPr bwMode="auto">
            <a:xfrm>
              <a:off x="868363" y="5999163"/>
              <a:ext cx="873125"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7" name="Freeform 92"/>
            <p:cNvSpPr>
              <a:spLocks/>
            </p:cNvSpPr>
            <p:nvPr/>
          </p:nvSpPr>
          <p:spPr bwMode="auto">
            <a:xfrm>
              <a:off x="1741488" y="5999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8" name="Freeform 94"/>
            <p:cNvSpPr>
              <a:spLocks/>
            </p:cNvSpPr>
            <p:nvPr/>
          </p:nvSpPr>
          <p:spPr bwMode="auto">
            <a:xfrm>
              <a:off x="260985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9" name="Freeform 96"/>
            <p:cNvSpPr>
              <a:spLocks/>
            </p:cNvSpPr>
            <p:nvPr/>
          </p:nvSpPr>
          <p:spPr bwMode="auto">
            <a:xfrm>
              <a:off x="347980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0" name="Freeform 98"/>
            <p:cNvSpPr>
              <a:spLocks/>
            </p:cNvSpPr>
            <p:nvPr/>
          </p:nvSpPr>
          <p:spPr bwMode="auto">
            <a:xfrm>
              <a:off x="4349751" y="5999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1" name="Freeform 100"/>
            <p:cNvSpPr>
              <a:spLocks/>
            </p:cNvSpPr>
            <p:nvPr/>
          </p:nvSpPr>
          <p:spPr bwMode="auto">
            <a:xfrm>
              <a:off x="522287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2" name="Freeform 102"/>
            <p:cNvSpPr>
              <a:spLocks/>
            </p:cNvSpPr>
            <p:nvPr/>
          </p:nvSpPr>
          <p:spPr bwMode="auto">
            <a:xfrm>
              <a:off x="609282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3" name="Freeform 104"/>
            <p:cNvSpPr>
              <a:spLocks/>
            </p:cNvSpPr>
            <p:nvPr/>
          </p:nvSpPr>
          <p:spPr bwMode="auto">
            <a:xfrm>
              <a:off x="6962776" y="5999163"/>
              <a:ext cx="871538" cy="857250"/>
            </a:xfrm>
            <a:custGeom>
              <a:avLst/>
              <a:gdLst>
                <a:gd name="T0" fmla="*/ 549 w 549"/>
                <a:gd name="T1" fmla="*/ 0 h 540"/>
                <a:gd name="T2" fmla="*/ 549 w 549"/>
                <a:gd name="T3" fmla="*/ 0 h 540"/>
                <a:gd name="T4" fmla="*/ 0 w 549"/>
                <a:gd name="T5" fmla="*/ 0 h 540"/>
                <a:gd name="T6" fmla="*/ 0 w 549"/>
                <a:gd name="T7" fmla="*/ 540 h 540"/>
                <a:gd name="T8" fmla="*/ 549 w 549"/>
                <a:gd name="T9" fmla="*/ 540 h 540"/>
                <a:gd name="T10" fmla="*/ 549 w 549"/>
                <a:gd name="T11" fmla="*/ 0 h 540"/>
              </a:gdLst>
              <a:ahLst/>
              <a:cxnLst>
                <a:cxn ang="0">
                  <a:pos x="T0" y="T1"/>
                </a:cxn>
                <a:cxn ang="0">
                  <a:pos x="T2" y="T3"/>
                </a:cxn>
                <a:cxn ang="0">
                  <a:pos x="T4" y="T5"/>
                </a:cxn>
                <a:cxn ang="0">
                  <a:pos x="T6" y="T7"/>
                </a:cxn>
                <a:cxn ang="0">
                  <a:pos x="T8" y="T9"/>
                </a:cxn>
                <a:cxn ang="0">
                  <a:pos x="T10" y="T11"/>
                </a:cxn>
              </a:cxnLst>
              <a:rect l="0" t="0" r="r" b="b"/>
              <a:pathLst>
                <a:path w="549" h="540">
                  <a:moveTo>
                    <a:pt x="549" y="0"/>
                  </a:moveTo>
                  <a:lnTo>
                    <a:pt x="549" y="0"/>
                  </a:lnTo>
                  <a:lnTo>
                    <a:pt x="0" y="0"/>
                  </a:lnTo>
                  <a:lnTo>
                    <a:pt x="0" y="540"/>
                  </a:lnTo>
                  <a:lnTo>
                    <a:pt x="549" y="540"/>
                  </a:lnTo>
                  <a:lnTo>
                    <a:pt x="549"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4" name="Rectangle 106"/>
            <p:cNvSpPr>
              <a:spLocks noChangeArrowheads="1"/>
            </p:cNvSpPr>
            <p:nvPr/>
          </p:nvSpPr>
          <p:spPr bwMode="auto">
            <a:xfrm>
              <a:off x="7834313" y="59991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235" name="TextBox 234"/>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5" name="TextBox 94"/>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48048979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G Quotes 2">
    <p:spTree>
      <p:nvGrpSpPr>
        <p:cNvPr id="1" name=""/>
        <p:cNvGrpSpPr/>
        <p:nvPr/>
      </p:nvGrpSpPr>
      <p:grpSpPr>
        <a:xfrm>
          <a:off x="0" y="0"/>
          <a:ext cx="0" cy="0"/>
          <a:chOff x="0" y="0"/>
          <a:chExt cx="0" cy="0"/>
        </a:xfrm>
      </p:grpSpPr>
      <p:sp>
        <p:nvSpPr>
          <p:cNvPr id="53" name="Tranparent 1"/>
          <p:cNvSpPr/>
          <p:nvPr/>
        </p:nvSpPr>
        <p:spPr>
          <a:xfrm>
            <a:off x="0" y="0"/>
            <a:ext cx="12192000" cy="6858000"/>
          </a:xfrm>
          <a:prstGeom prst="rect">
            <a:avLst/>
          </a:prstGeom>
          <a:solidFill>
            <a:srgbClr val="2E2D4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grpSp>
        <p:nvGrpSpPr>
          <p:cNvPr id="54" name="Bright Texture"/>
          <p:cNvGrpSpPr/>
          <p:nvPr/>
        </p:nvGrpSpPr>
        <p:grpSpPr>
          <a:xfrm>
            <a:off x="5225265" y="0"/>
            <a:ext cx="6966736" cy="6858002"/>
            <a:chOff x="5225270" y="0"/>
            <a:chExt cx="6966736" cy="6858002"/>
          </a:xfrm>
        </p:grpSpPr>
        <p:sp>
          <p:nvSpPr>
            <p:cNvPr id="55" name="Rectangle 5"/>
            <p:cNvSpPr>
              <a:spLocks noChangeArrowheads="1"/>
            </p:cNvSpPr>
            <p:nvPr/>
          </p:nvSpPr>
          <p:spPr bwMode="auto">
            <a:xfrm>
              <a:off x="5225270" y="0"/>
              <a:ext cx="869834" cy="856411"/>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6" name="Rectangle 7"/>
            <p:cNvSpPr>
              <a:spLocks noChangeArrowheads="1"/>
            </p:cNvSpPr>
            <p:nvPr/>
          </p:nvSpPr>
          <p:spPr bwMode="auto">
            <a:xfrm>
              <a:off x="6095104" y="0"/>
              <a:ext cx="871177" cy="856411"/>
            </a:xfrm>
            <a:prstGeom prst="rect">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7" name="Rectangle 9"/>
            <p:cNvSpPr>
              <a:spLocks noChangeArrowheads="1"/>
            </p:cNvSpPr>
            <p:nvPr/>
          </p:nvSpPr>
          <p:spPr bwMode="auto">
            <a:xfrm>
              <a:off x="6966282" y="0"/>
              <a:ext cx="872519" cy="856411"/>
            </a:xfrm>
            <a:prstGeom prst="rect">
              <a:avLst/>
            </a:pr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8" name="Rectangle 11"/>
            <p:cNvSpPr>
              <a:spLocks noChangeArrowheads="1"/>
            </p:cNvSpPr>
            <p:nvPr/>
          </p:nvSpPr>
          <p:spPr bwMode="auto">
            <a:xfrm>
              <a:off x="7838801" y="0"/>
              <a:ext cx="869834" cy="856411"/>
            </a:xfrm>
            <a:prstGeom prst="rect">
              <a:avLst/>
            </a:pr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9" name="Rectangle 13"/>
            <p:cNvSpPr>
              <a:spLocks noChangeArrowheads="1"/>
            </p:cNvSpPr>
            <p:nvPr/>
          </p:nvSpPr>
          <p:spPr bwMode="auto">
            <a:xfrm>
              <a:off x="8708635" y="0"/>
              <a:ext cx="869834" cy="856411"/>
            </a:xfrm>
            <a:prstGeom prst="rect">
              <a:avLst/>
            </a:pr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 name="Rectangle 15"/>
            <p:cNvSpPr>
              <a:spLocks noChangeArrowheads="1"/>
            </p:cNvSpPr>
            <p:nvPr/>
          </p:nvSpPr>
          <p:spPr bwMode="auto">
            <a:xfrm>
              <a:off x="9578470" y="0"/>
              <a:ext cx="869834" cy="856411"/>
            </a:xfrm>
            <a:prstGeom prst="rect">
              <a:avLst/>
            </a:pr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 name="Rectangle 17"/>
            <p:cNvSpPr>
              <a:spLocks noChangeArrowheads="1"/>
            </p:cNvSpPr>
            <p:nvPr/>
          </p:nvSpPr>
          <p:spPr bwMode="auto">
            <a:xfrm>
              <a:off x="10448304" y="0"/>
              <a:ext cx="873862" cy="856411"/>
            </a:xfrm>
            <a:prstGeom prst="rect">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 name="Rectangle 19"/>
            <p:cNvSpPr>
              <a:spLocks noChangeArrowheads="1"/>
            </p:cNvSpPr>
            <p:nvPr/>
          </p:nvSpPr>
          <p:spPr bwMode="auto">
            <a:xfrm>
              <a:off x="11322166" y="0"/>
              <a:ext cx="869834" cy="856411"/>
            </a:xfrm>
            <a:prstGeom prst="rect">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 name="Freeform 21"/>
            <p:cNvSpPr>
              <a:spLocks/>
            </p:cNvSpPr>
            <p:nvPr/>
          </p:nvSpPr>
          <p:spPr bwMode="auto">
            <a:xfrm>
              <a:off x="6095104" y="856411"/>
              <a:ext cx="871177" cy="857753"/>
            </a:xfrm>
            <a:custGeom>
              <a:avLst/>
              <a:gdLst>
                <a:gd name="T0" fmla="*/ 649 w 649"/>
                <a:gd name="T1" fmla="*/ 0 h 639"/>
                <a:gd name="T2" fmla="*/ 649 w 649"/>
                <a:gd name="T3" fmla="*/ 0 h 639"/>
                <a:gd name="T4" fmla="*/ 0 w 649"/>
                <a:gd name="T5" fmla="*/ 0 h 639"/>
                <a:gd name="T6" fmla="*/ 0 w 649"/>
                <a:gd name="T7" fmla="*/ 639 h 639"/>
                <a:gd name="T8" fmla="*/ 649 w 649"/>
                <a:gd name="T9" fmla="*/ 639 h 639"/>
                <a:gd name="T10" fmla="*/ 649 w 649"/>
                <a:gd name="T11" fmla="*/ 0 h 639"/>
              </a:gdLst>
              <a:ahLst/>
              <a:cxnLst>
                <a:cxn ang="0">
                  <a:pos x="T0" y="T1"/>
                </a:cxn>
                <a:cxn ang="0">
                  <a:pos x="T2" y="T3"/>
                </a:cxn>
                <a:cxn ang="0">
                  <a:pos x="T4" y="T5"/>
                </a:cxn>
                <a:cxn ang="0">
                  <a:pos x="T6" y="T7"/>
                </a:cxn>
                <a:cxn ang="0">
                  <a:pos x="T8" y="T9"/>
                </a:cxn>
                <a:cxn ang="0">
                  <a:pos x="T10" y="T11"/>
                </a:cxn>
              </a:cxnLst>
              <a:rect l="0" t="0" r="r" b="b"/>
              <a:pathLst>
                <a:path w="649" h="639">
                  <a:moveTo>
                    <a:pt x="649" y="0"/>
                  </a:moveTo>
                  <a:lnTo>
                    <a:pt x="649" y="0"/>
                  </a:lnTo>
                  <a:lnTo>
                    <a:pt x="0" y="0"/>
                  </a:lnTo>
                  <a:lnTo>
                    <a:pt x="0" y="639"/>
                  </a:lnTo>
                  <a:lnTo>
                    <a:pt x="649" y="639"/>
                  </a:lnTo>
                  <a:lnTo>
                    <a:pt x="649"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Freeform 23"/>
            <p:cNvSpPr>
              <a:spLocks/>
            </p:cNvSpPr>
            <p:nvPr/>
          </p:nvSpPr>
          <p:spPr bwMode="auto">
            <a:xfrm>
              <a:off x="6966282" y="856411"/>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Freeform 25"/>
            <p:cNvSpPr>
              <a:spLocks/>
            </p:cNvSpPr>
            <p:nvPr/>
          </p:nvSpPr>
          <p:spPr bwMode="auto">
            <a:xfrm>
              <a:off x="7838801"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27"/>
            <p:cNvSpPr>
              <a:spLocks/>
            </p:cNvSpPr>
            <p:nvPr/>
          </p:nvSpPr>
          <p:spPr bwMode="auto">
            <a:xfrm>
              <a:off x="8708635"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 name="Freeform 29"/>
            <p:cNvSpPr>
              <a:spLocks/>
            </p:cNvSpPr>
            <p:nvPr/>
          </p:nvSpPr>
          <p:spPr bwMode="auto">
            <a:xfrm>
              <a:off x="9578470"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Freeform 31"/>
            <p:cNvSpPr>
              <a:spLocks/>
            </p:cNvSpPr>
            <p:nvPr/>
          </p:nvSpPr>
          <p:spPr bwMode="auto">
            <a:xfrm>
              <a:off x="10448304" y="856411"/>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Freeform 33"/>
            <p:cNvSpPr>
              <a:spLocks/>
            </p:cNvSpPr>
            <p:nvPr/>
          </p:nvSpPr>
          <p:spPr bwMode="auto">
            <a:xfrm>
              <a:off x="11322166"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5"/>
            <p:cNvSpPr>
              <a:spLocks/>
            </p:cNvSpPr>
            <p:nvPr/>
          </p:nvSpPr>
          <p:spPr bwMode="auto">
            <a:xfrm>
              <a:off x="6966282" y="1714164"/>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7"/>
            <p:cNvSpPr>
              <a:spLocks/>
            </p:cNvSpPr>
            <p:nvPr/>
          </p:nvSpPr>
          <p:spPr bwMode="auto">
            <a:xfrm>
              <a:off x="7838801"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9"/>
            <p:cNvSpPr>
              <a:spLocks/>
            </p:cNvSpPr>
            <p:nvPr/>
          </p:nvSpPr>
          <p:spPr bwMode="auto">
            <a:xfrm>
              <a:off x="8708635"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1"/>
            <p:cNvSpPr>
              <a:spLocks/>
            </p:cNvSpPr>
            <p:nvPr/>
          </p:nvSpPr>
          <p:spPr bwMode="auto">
            <a:xfrm>
              <a:off x="9578470"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43"/>
            <p:cNvSpPr>
              <a:spLocks/>
            </p:cNvSpPr>
            <p:nvPr/>
          </p:nvSpPr>
          <p:spPr bwMode="auto">
            <a:xfrm>
              <a:off x="10448304" y="171416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45"/>
            <p:cNvSpPr>
              <a:spLocks/>
            </p:cNvSpPr>
            <p:nvPr/>
          </p:nvSpPr>
          <p:spPr bwMode="auto">
            <a:xfrm>
              <a:off x="11322166"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47"/>
            <p:cNvSpPr>
              <a:spLocks/>
            </p:cNvSpPr>
            <p:nvPr/>
          </p:nvSpPr>
          <p:spPr bwMode="auto">
            <a:xfrm>
              <a:off x="7838800"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49"/>
            <p:cNvSpPr>
              <a:spLocks/>
            </p:cNvSpPr>
            <p:nvPr/>
          </p:nvSpPr>
          <p:spPr bwMode="auto">
            <a:xfrm>
              <a:off x="8708634"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51"/>
            <p:cNvSpPr>
              <a:spLocks/>
            </p:cNvSpPr>
            <p:nvPr/>
          </p:nvSpPr>
          <p:spPr bwMode="auto">
            <a:xfrm>
              <a:off x="9578469"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53"/>
            <p:cNvSpPr>
              <a:spLocks/>
            </p:cNvSpPr>
            <p:nvPr/>
          </p:nvSpPr>
          <p:spPr bwMode="auto">
            <a:xfrm>
              <a:off x="10448303" y="2571918"/>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55"/>
            <p:cNvSpPr>
              <a:spLocks/>
            </p:cNvSpPr>
            <p:nvPr/>
          </p:nvSpPr>
          <p:spPr bwMode="auto">
            <a:xfrm>
              <a:off x="11322165"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57"/>
            <p:cNvSpPr>
              <a:spLocks/>
            </p:cNvSpPr>
            <p:nvPr/>
          </p:nvSpPr>
          <p:spPr bwMode="auto">
            <a:xfrm>
              <a:off x="8708634"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59"/>
            <p:cNvSpPr>
              <a:spLocks/>
            </p:cNvSpPr>
            <p:nvPr/>
          </p:nvSpPr>
          <p:spPr bwMode="auto">
            <a:xfrm>
              <a:off x="9578470"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61"/>
            <p:cNvSpPr>
              <a:spLocks/>
            </p:cNvSpPr>
            <p:nvPr/>
          </p:nvSpPr>
          <p:spPr bwMode="auto">
            <a:xfrm>
              <a:off x="10448304" y="3428329"/>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Freeform 63"/>
            <p:cNvSpPr>
              <a:spLocks/>
            </p:cNvSpPr>
            <p:nvPr/>
          </p:nvSpPr>
          <p:spPr bwMode="auto">
            <a:xfrm>
              <a:off x="11322166"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Freeform 65"/>
            <p:cNvSpPr>
              <a:spLocks/>
            </p:cNvSpPr>
            <p:nvPr/>
          </p:nvSpPr>
          <p:spPr bwMode="auto">
            <a:xfrm>
              <a:off x="9578471"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Freeform 67"/>
            <p:cNvSpPr>
              <a:spLocks/>
            </p:cNvSpPr>
            <p:nvPr/>
          </p:nvSpPr>
          <p:spPr bwMode="auto">
            <a:xfrm>
              <a:off x="10448307" y="4286082"/>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7" name="Freeform 69"/>
            <p:cNvSpPr>
              <a:spLocks/>
            </p:cNvSpPr>
            <p:nvPr/>
          </p:nvSpPr>
          <p:spPr bwMode="auto">
            <a:xfrm>
              <a:off x="11322168"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8" name="Freeform 71"/>
            <p:cNvSpPr>
              <a:spLocks/>
            </p:cNvSpPr>
            <p:nvPr/>
          </p:nvSpPr>
          <p:spPr bwMode="auto">
            <a:xfrm>
              <a:off x="10448308" y="514249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9" name="Freeform 73"/>
            <p:cNvSpPr>
              <a:spLocks/>
            </p:cNvSpPr>
            <p:nvPr/>
          </p:nvSpPr>
          <p:spPr bwMode="auto">
            <a:xfrm>
              <a:off x="11322168" y="5142495"/>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0" name="Freeform 75"/>
            <p:cNvSpPr>
              <a:spLocks/>
            </p:cNvSpPr>
            <p:nvPr/>
          </p:nvSpPr>
          <p:spPr bwMode="auto">
            <a:xfrm>
              <a:off x="11322172" y="600024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91" name="Dark Texture"/>
          <p:cNvGrpSpPr/>
          <p:nvPr/>
        </p:nvGrpSpPr>
        <p:grpSpPr>
          <a:xfrm>
            <a:off x="0" y="0"/>
            <a:ext cx="8705851" cy="6858000"/>
            <a:chOff x="-1587" y="-1587"/>
            <a:chExt cx="8705850" cy="6858000"/>
          </a:xfrm>
        </p:grpSpPr>
        <p:sp>
          <p:nvSpPr>
            <p:cNvPr id="92" name="Rectangle 5"/>
            <p:cNvSpPr>
              <a:spLocks noChangeArrowheads="1"/>
            </p:cNvSpPr>
            <p:nvPr/>
          </p:nvSpPr>
          <p:spPr bwMode="auto">
            <a:xfrm>
              <a:off x="-1587" y="-1587"/>
              <a:ext cx="869950" cy="857250"/>
            </a:xfrm>
            <a:prstGeom prst="rect">
              <a:avLst/>
            </a:pr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3" name="Rectangle 7"/>
            <p:cNvSpPr>
              <a:spLocks noChangeArrowheads="1"/>
            </p:cNvSpPr>
            <p:nvPr/>
          </p:nvSpPr>
          <p:spPr bwMode="auto">
            <a:xfrm>
              <a:off x="868363" y="-1587"/>
              <a:ext cx="873125" cy="857250"/>
            </a:xfrm>
            <a:prstGeom prst="rect">
              <a:avLst/>
            </a:pr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4" name="Rectangle 9"/>
            <p:cNvSpPr>
              <a:spLocks noChangeArrowheads="1"/>
            </p:cNvSpPr>
            <p:nvPr/>
          </p:nvSpPr>
          <p:spPr bwMode="auto">
            <a:xfrm>
              <a:off x="1741488" y="-1587"/>
              <a:ext cx="868363"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6" name="Freeform 11"/>
            <p:cNvSpPr>
              <a:spLocks/>
            </p:cNvSpPr>
            <p:nvPr/>
          </p:nvSpPr>
          <p:spPr bwMode="auto">
            <a:xfrm>
              <a:off x="4005" y="855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7" name="Freeform 13"/>
            <p:cNvSpPr>
              <a:spLocks/>
            </p:cNvSpPr>
            <p:nvPr/>
          </p:nvSpPr>
          <p:spPr bwMode="auto">
            <a:xfrm>
              <a:off x="872091" y="855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8" name="Freeform 15"/>
            <p:cNvSpPr>
              <a:spLocks/>
            </p:cNvSpPr>
            <p:nvPr/>
          </p:nvSpPr>
          <p:spPr bwMode="auto">
            <a:xfrm>
              <a:off x="1743352" y="855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9" name="Rectangle 17"/>
            <p:cNvSpPr>
              <a:spLocks noChangeArrowheads="1"/>
            </p:cNvSpPr>
            <p:nvPr/>
          </p:nvSpPr>
          <p:spPr bwMode="auto">
            <a:xfrm>
              <a:off x="2609851" y="855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0" name="Freeform 19"/>
            <p:cNvSpPr>
              <a:spLocks/>
            </p:cNvSpPr>
            <p:nvPr/>
          </p:nvSpPr>
          <p:spPr bwMode="auto">
            <a:xfrm>
              <a:off x="-1587"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1" name="Freeform 21"/>
            <p:cNvSpPr>
              <a:spLocks/>
            </p:cNvSpPr>
            <p:nvPr/>
          </p:nvSpPr>
          <p:spPr bwMode="auto">
            <a:xfrm>
              <a:off x="868363" y="1712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2" name="Freeform 23"/>
            <p:cNvSpPr>
              <a:spLocks/>
            </p:cNvSpPr>
            <p:nvPr/>
          </p:nvSpPr>
          <p:spPr bwMode="auto">
            <a:xfrm>
              <a:off x="1741488" y="1712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3" name="Freeform 25"/>
            <p:cNvSpPr>
              <a:spLocks/>
            </p:cNvSpPr>
            <p:nvPr/>
          </p:nvSpPr>
          <p:spPr bwMode="auto">
            <a:xfrm>
              <a:off x="2609851"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4" name="Rectangle 27"/>
            <p:cNvSpPr>
              <a:spLocks noChangeArrowheads="1"/>
            </p:cNvSpPr>
            <p:nvPr/>
          </p:nvSpPr>
          <p:spPr bwMode="auto">
            <a:xfrm>
              <a:off x="3479801" y="17129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5" name="Freeform 29"/>
            <p:cNvSpPr>
              <a:spLocks/>
            </p:cNvSpPr>
            <p:nvPr/>
          </p:nvSpPr>
          <p:spPr bwMode="auto">
            <a:xfrm>
              <a:off x="-1587"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6" name="Freeform 31"/>
            <p:cNvSpPr>
              <a:spLocks/>
            </p:cNvSpPr>
            <p:nvPr/>
          </p:nvSpPr>
          <p:spPr bwMode="auto">
            <a:xfrm>
              <a:off x="868363" y="2570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7" name="Freeform 33"/>
            <p:cNvSpPr>
              <a:spLocks/>
            </p:cNvSpPr>
            <p:nvPr/>
          </p:nvSpPr>
          <p:spPr bwMode="auto">
            <a:xfrm>
              <a:off x="1741488" y="2570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8" name="Freeform 35"/>
            <p:cNvSpPr>
              <a:spLocks/>
            </p:cNvSpPr>
            <p:nvPr/>
          </p:nvSpPr>
          <p:spPr bwMode="auto">
            <a:xfrm>
              <a:off x="260985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9" name="Freeform 37"/>
            <p:cNvSpPr>
              <a:spLocks/>
            </p:cNvSpPr>
            <p:nvPr/>
          </p:nvSpPr>
          <p:spPr bwMode="auto">
            <a:xfrm>
              <a:off x="347980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0" name="Rectangle 39"/>
            <p:cNvSpPr>
              <a:spLocks noChangeArrowheads="1"/>
            </p:cNvSpPr>
            <p:nvPr/>
          </p:nvSpPr>
          <p:spPr bwMode="auto">
            <a:xfrm>
              <a:off x="4349751" y="2570163"/>
              <a:ext cx="873125"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1" name="Freeform 41"/>
            <p:cNvSpPr>
              <a:spLocks/>
            </p:cNvSpPr>
            <p:nvPr/>
          </p:nvSpPr>
          <p:spPr bwMode="auto">
            <a:xfrm>
              <a:off x="-1587"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2" name="Freeform 43"/>
            <p:cNvSpPr>
              <a:spLocks/>
            </p:cNvSpPr>
            <p:nvPr/>
          </p:nvSpPr>
          <p:spPr bwMode="auto">
            <a:xfrm>
              <a:off x="868363"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3" name="Freeform 45"/>
            <p:cNvSpPr>
              <a:spLocks/>
            </p:cNvSpPr>
            <p:nvPr/>
          </p:nvSpPr>
          <p:spPr bwMode="auto">
            <a:xfrm>
              <a:off x="1741488" y="34274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4" name="Freeform 47"/>
            <p:cNvSpPr>
              <a:spLocks/>
            </p:cNvSpPr>
            <p:nvPr/>
          </p:nvSpPr>
          <p:spPr bwMode="auto">
            <a:xfrm>
              <a:off x="260985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5" name="Freeform 49"/>
            <p:cNvSpPr>
              <a:spLocks/>
            </p:cNvSpPr>
            <p:nvPr/>
          </p:nvSpPr>
          <p:spPr bwMode="auto">
            <a:xfrm>
              <a:off x="347980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6" name="Freeform 51"/>
            <p:cNvSpPr>
              <a:spLocks/>
            </p:cNvSpPr>
            <p:nvPr/>
          </p:nvSpPr>
          <p:spPr bwMode="auto">
            <a:xfrm>
              <a:off x="4349751"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7" name="Rectangle 53"/>
            <p:cNvSpPr>
              <a:spLocks noChangeArrowheads="1"/>
            </p:cNvSpPr>
            <p:nvPr/>
          </p:nvSpPr>
          <p:spPr bwMode="auto">
            <a:xfrm>
              <a:off x="5222876" y="34274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8" name="Freeform 55"/>
            <p:cNvSpPr>
              <a:spLocks/>
            </p:cNvSpPr>
            <p:nvPr/>
          </p:nvSpPr>
          <p:spPr bwMode="auto">
            <a:xfrm>
              <a:off x="-1587"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9" name="Freeform 57"/>
            <p:cNvSpPr>
              <a:spLocks/>
            </p:cNvSpPr>
            <p:nvPr/>
          </p:nvSpPr>
          <p:spPr bwMode="auto">
            <a:xfrm>
              <a:off x="868363"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0" name="Freeform 59"/>
            <p:cNvSpPr>
              <a:spLocks/>
            </p:cNvSpPr>
            <p:nvPr/>
          </p:nvSpPr>
          <p:spPr bwMode="auto">
            <a:xfrm>
              <a:off x="1741488" y="4284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1" name="Freeform 61"/>
            <p:cNvSpPr>
              <a:spLocks/>
            </p:cNvSpPr>
            <p:nvPr/>
          </p:nvSpPr>
          <p:spPr bwMode="auto">
            <a:xfrm>
              <a:off x="260985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2" name="Freeform 63"/>
            <p:cNvSpPr>
              <a:spLocks/>
            </p:cNvSpPr>
            <p:nvPr/>
          </p:nvSpPr>
          <p:spPr bwMode="auto">
            <a:xfrm>
              <a:off x="347980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3" name="Freeform 65"/>
            <p:cNvSpPr>
              <a:spLocks/>
            </p:cNvSpPr>
            <p:nvPr/>
          </p:nvSpPr>
          <p:spPr bwMode="auto">
            <a:xfrm>
              <a:off x="4349751"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4" name="Freeform 67"/>
            <p:cNvSpPr>
              <a:spLocks/>
            </p:cNvSpPr>
            <p:nvPr/>
          </p:nvSpPr>
          <p:spPr bwMode="auto">
            <a:xfrm>
              <a:off x="5222876"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5" name="Rectangle 69"/>
            <p:cNvSpPr>
              <a:spLocks noChangeArrowheads="1"/>
            </p:cNvSpPr>
            <p:nvPr/>
          </p:nvSpPr>
          <p:spPr bwMode="auto">
            <a:xfrm>
              <a:off x="6092826" y="4284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6" name="Rectangle 71"/>
            <p:cNvSpPr>
              <a:spLocks noChangeArrowheads="1"/>
            </p:cNvSpPr>
            <p:nvPr/>
          </p:nvSpPr>
          <p:spPr bwMode="auto">
            <a:xfrm>
              <a:off x="-1587" y="514191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7" name="Freeform 73"/>
            <p:cNvSpPr>
              <a:spLocks/>
            </p:cNvSpPr>
            <p:nvPr/>
          </p:nvSpPr>
          <p:spPr bwMode="auto">
            <a:xfrm>
              <a:off x="868363"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8" name="Freeform 75"/>
            <p:cNvSpPr>
              <a:spLocks/>
            </p:cNvSpPr>
            <p:nvPr/>
          </p:nvSpPr>
          <p:spPr bwMode="auto">
            <a:xfrm>
              <a:off x="1741488" y="5141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9" name="Freeform 77"/>
            <p:cNvSpPr>
              <a:spLocks/>
            </p:cNvSpPr>
            <p:nvPr/>
          </p:nvSpPr>
          <p:spPr bwMode="auto">
            <a:xfrm>
              <a:off x="260985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0" name="Freeform 79"/>
            <p:cNvSpPr>
              <a:spLocks/>
            </p:cNvSpPr>
            <p:nvPr/>
          </p:nvSpPr>
          <p:spPr bwMode="auto">
            <a:xfrm>
              <a:off x="347980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1" name="Freeform 81"/>
            <p:cNvSpPr>
              <a:spLocks/>
            </p:cNvSpPr>
            <p:nvPr/>
          </p:nvSpPr>
          <p:spPr bwMode="auto">
            <a:xfrm>
              <a:off x="4349751"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2" name="Freeform 83"/>
            <p:cNvSpPr>
              <a:spLocks/>
            </p:cNvSpPr>
            <p:nvPr/>
          </p:nvSpPr>
          <p:spPr bwMode="auto">
            <a:xfrm>
              <a:off x="522287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3" name="Freeform 85"/>
            <p:cNvSpPr>
              <a:spLocks/>
            </p:cNvSpPr>
            <p:nvPr/>
          </p:nvSpPr>
          <p:spPr bwMode="auto">
            <a:xfrm>
              <a:off x="609282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4" name="Rectangle 87"/>
            <p:cNvSpPr>
              <a:spLocks noChangeArrowheads="1"/>
            </p:cNvSpPr>
            <p:nvPr/>
          </p:nvSpPr>
          <p:spPr bwMode="auto">
            <a:xfrm>
              <a:off x="6962776" y="5141913"/>
              <a:ext cx="871538"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5" name="Rectangle 89"/>
            <p:cNvSpPr>
              <a:spLocks noChangeArrowheads="1"/>
            </p:cNvSpPr>
            <p:nvPr/>
          </p:nvSpPr>
          <p:spPr bwMode="auto">
            <a:xfrm>
              <a:off x="-1587" y="599916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6" name="Rectangle 90"/>
            <p:cNvSpPr>
              <a:spLocks noChangeArrowheads="1"/>
            </p:cNvSpPr>
            <p:nvPr/>
          </p:nvSpPr>
          <p:spPr bwMode="auto">
            <a:xfrm>
              <a:off x="868363" y="5999163"/>
              <a:ext cx="873125"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7" name="Freeform 92"/>
            <p:cNvSpPr>
              <a:spLocks/>
            </p:cNvSpPr>
            <p:nvPr/>
          </p:nvSpPr>
          <p:spPr bwMode="auto">
            <a:xfrm>
              <a:off x="1741488" y="5999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8" name="Freeform 94"/>
            <p:cNvSpPr>
              <a:spLocks/>
            </p:cNvSpPr>
            <p:nvPr/>
          </p:nvSpPr>
          <p:spPr bwMode="auto">
            <a:xfrm>
              <a:off x="260985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9" name="Freeform 96"/>
            <p:cNvSpPr>
              <a:spLocks/>
            </p:cNvSpPr>
            <p:nvPr/>
          </p:nvSpPr>
          <p:spPr bwMode="auto">
            <a:xfrm>
              <a:off x="347980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0" name="Freeform 98"/>
            <p:cNvSpPr>
              <a:spLocks/>
            </p:cNvSpPr>
            <p:nvPr/>
          </p:nvSpPr>
          <p:spPr bwMode="auto">
            <a:xfrm>
              <a:off x="4349751" y="5999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1" name="Freeform 100"/>
            <p:cNvSpPr>
              <a:spLocks/>
            </p:cNvSpPr>
            <p:nvPr/>
          </p:nvSpPr>
          <p:spPr bwMode="auto">
            <a:xfrm>
              <a:off x="522287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2" name="Freeform 102"/>
            <p:cNvSpPr>
              <a:spLocks/>
            </p:cNvSpPr>
            <p:nvPr/>
          </p:nvSpPr>
          <p:spPr bwMode="auto">
            <a:xfrm>
              <a:off x="609282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3" name="Freeform 104"/>
            <p:cNvSpPr>
              <a:spLocks/>
            </p:cNvSpPr>
            <p:nvPr/>
          </p:nvSpPr>
          <p:spPr bwMode="auto">
            <a:xfrm>
              <a:off x="6962776" y="5999163"/>
              <a:ext cx="871538" cy="857250"/>
            </a:xfrm>
            <a:custGeom>
              <a:avLst/>
              <a:gdLst>
                <a:gd name="T0" fmla="*/ 549 w 549"/>
                <a:gd name="T1" fmla="*/ 0 h 540"/>
                <a:gd name="T2" fmla="*/ 549 w 549"/>
                <a:gd name="T3" fmla="*/ 0 h 540"/>
                <a:gd name="T4" fmla="*/ 0 w 549"/>
                <a:gd name="T5" fmla="*/ 0 h 540"/>
                <a:gd name="T6" fmla="*/ 0 w 549"/>
                <a:gd name="T7" fmla="*/ 540 h 540"/>
                <a:gd name="T8" fmla="*/ 549 w 549"/>
                <a:gd name="T9" fmla="*/ 540 h 540"/>
                <a:gd name="T10" fmla="*/ 549 w 549"/>
                <a:gd name="T11" fmla="*/ 0 h 540"/>
              </a:gdLst>
              <a:ahLst/>
              <a:cxnLst>
                <a:cxn ang="0">
                  <a:pos x="T0" y="T1"/>
                </a:cxn>
                <a:cxn ang="0">
                  <a:pos x="T2" y="T3"/>
                </a:cxn>
                <a:cxn ang="0">
                  <a:pos x="T4" y="T5"/>
                </a:cxn>
                <a:cxn ang="0">
                  <a:pos x="T6" y="T7"/>
                </a:cxn>
                <a:cxn ang="0">
                  <a:pos x="T8" y="T9"/>
                </a:cxn>
                <a:cxn ang="0">
                  <a:pos x="T10" y="T11"/>
                </a:cxn>
              </a:cxnLst>
              <a:rect l="0" t="0" r="r" b="b"/>
              <a:pathLst>
                <a:path w="549" h="540">
                  <a:moveTo>
                    <a:pt x="549" y="0"/>
                  </a:moveTo>
                  <a:lnTo>
                    <a:pt x="549" y="0"/>
                  </a:lnTo>
                  <a:lnTo>
                    <a:pt x="0" y="0"/>
                  </a:lnTo>
                  <a:lnTo>
                    <a:pt x="0" y="540"/>
                  </a:lnTo>
                  <a:lnTo>
                    <a:pt x="549" y="540"/>
                  </a:lnTo>
                  <a:lnTo>
                    <a:pt x="549"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4" name="Rectangle 106"/>
            <p:cNvSpPr>
              <a:spLocks noChangeArrowheads="1"/>
            </p:cNvSpPr>
            <p:nvPr/>
          </p:nvSpPr>
          <p:spPr bwMode="auto">
            <a:xfrm>
              <a:off x="7834313" y="59991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235" name="TextBox 234"/>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5" name="TextBox 94"/>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209806793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ransparent 1"/>
          <p:cNvSpPr/>
          <p:nvPr/>
        </p:nvSpPr>
        <p:spPr>
          <a:xfrm rot="10800000">
            <a:off x="0" y="2"/>
            <a:ext cx="12192000" cy="6858000"/>
          </a:xfrm>
          <a:prstGeom prst="rect">
            <a:avLst/>
          </a:prstGeom>
          <a:solidFill>
            <a:srgbClr val="2E2D4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grpSp>
        <p:nvGrpSpPr>
          <p:cNvPr id="8" name="Bright Texture"/>
          <p:cNvGrpSpPr/>
          <p:nvPr/>
        </p:nvGrpSpPr>
        <p:grpSpPr>
          <a:xfrm rot="10800000">
            <a:off x="1" y="0"/>
            <a:ext cx="6966736" cy="6858002"/>
            <a:chOff x="5225270" y="0"/>
            <a:chExt cx="6966736" cy="6858002"/>
          </a:xfrm>
        </p:grpSpPr>
        <p:sp>
          <p:nvSpPr>
            <p:cNvPr id="9" name="Rectangle 5"/>
            <p:cNvSpPr>
              <a:spLocks noChangeArrowheads="1"/>
            </p:cNvSpPr>
            <p:nvPr/>
          </p:nvSpPr>
          <p:spPr bwMode="auto">
            <a:xfrm>
              <a:off x="5225270" y="0"/>
              <a:ext cx="869834" cy="856411"/>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 name="Rectangle 7"/>
            <p:cNvSpPr>
              <a:spLocks noChangeArrowheads="1"/>
            </p:cNvSpPr>
            <p:nvPr/>
          </p:nvSpPr>
          <p:spPr bwMode="auto">
            <a:xfrm>
              <a:off x="6095104" y="0"/>
              <a:ext cx="871177" cy="856411"/>
            </a:xfrm>
            <a:prstGeom prst="rect">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 name="Rectangle 9"/>
            <p:cNvSpPr>
              <a:spLocks noChangeArrowheads="1"/>
            </p:cNvSpPr>
            <p:nvPr/>
          </p:nvSpPr>
          <p:spPr bwMode="auto">
            <a:xfrm>
              <a:off x="6966282" y="0"/>
              <a:ext cx="872519" cy="856411"/>
            </a:xfrm>
            <a:prstGeom prst="rect">
              <a:avLst/>
            </a:pr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 name="Rectangle 11"/>
            <p:cNvSpPr>
              <a:spLocks noChangeArrowheads="1"/>
            </p:cNvSpPr>
            <p:nvPr/>
          </p:nvSpPr>
          <p:spPr bwMode="auto">
            <a:xfrm>
              <a:off x="7838801" y="0"/>
              <a:ext cx="869834" cy="856411"/>
            </a:xfrm>
            <a:prstGeom prst="rect">
              <a:avLst/>
            </a:pr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 name="Rectangle 13"/>
            <p:cNvSpPr>
              <a:spLocks noChangeArrowheads="1"/>
            </p:cNvSpPr>
            <p:nvPr/>
          </p:nvSpPr>
          <p:spPr bwMode="auto">
            <a:xfrm>
              <a:off x="8708635" y="0"/>
              <a:ext cx="869834" cy="856411"/>
            </a:xfrm>
            <a:prstGeom prst="rect">
              <a:avLst/>
            </a:pr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 name="Rectangle 15"/>
            <p:cNvSpPr>
              <a:spLocks noChangeArrowheads="1"/>
            </p:cNvSpPr>
            <p:nvPr/>
          </p:nvSpPr>
          <p:spPr bwMode="auto">
            <a:xfrm>
              <a:off x="9578470" y="0"/>
              <a:ext cx="869834" cy="856411"/>
            </a:xfrm>
            <a:prstGeom prst="rect">
              <a:avLst/>
            </a:pr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 name="Rectangle 17"/>
            <p:cNvSpPr>
              <a:spLocks noChangeArrowheads="1"/>
            </p:cNvSpPr>
            <p:nvPr/>
          </p:nvSpPr>
          <p:spPr bwMode="auto">
            <a:xfrm>
              <a:off x="10448304" y="0"/>
              <a:ext cx="873862" cy="856411"/>
            </a:xfrm>
            <a:prstGeom prst="rect">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 name="Rectangle 19"/>
            <p:cNvSpPr>
              <a:spLocks noChangeArrowheads="1"/>
            </p:cNvSpPr>
            <p:nvPr/>
          </p:nvSpPr>
          <p:spPr bwMode="auto">
            <a:xfrm>
              <a:off x="11322166" y="0"/>
              <a:ext cx="869834" cy="856411"/>
            </a:xfrm>
            <a:prstGeom prst="rect">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 name="Freeform 21"/>
            <p:cNvSpPr>
              <a:spLocks/>
            </p:cNvSpPr>
            <p:nvPr/>
          </p:nvSpPr>
          <p:spPr bwMode="auto">
            <a:xfrm>
              <a:off x="6095104" y="856411"/>
              <a:ext cx="871177" cy="857753"/>
            </a:xfrm>
            <a:custGeom>
              <a:avLst/>
              <a:gdLst>
                <a:gd name="T0" fmla="*/ 649 w 649"/>
                <a:gd name="T1" fmla="*/ 0 h 639"/>
                <a:gd name="T2" fmla="*/ 649 w 649"/>
                <a:gd name="T3" fmla="*/ 0 h 639"/>
                <a:gd name="T4" fmla="*/ 0 w 649"/>
                <a:gd name="T5" fmla="*/ 0 h 639"/>
                <a:gd name="T6" fmla="*/ 0 w 649"/>
                <a:gd name="T7" fmla="*/ 639 h 639"/>
                <a:gd name="T8" fmla="*/ 649 w 649"/>
                <a:gd name="T9" fmla="*/ 639 h 639"/>
                <a:gd name="T10" fmla="*/ 649 w 649"/>
                <a:gd name="T11" fmla="*/ 0 h 639"/>
              </a:gdLst>
              <a:ahLst/>
              <a:cxnLst>
                <a:cxn ang="0">
                  <a:pos x="T0" y="T1"/>
                </a:cxn>
                <a:cxn ang="0">
                  <a:pos x="T2" y="T3"/>
                </a:cxn>
                <a:cxn ang="0">
                  <a:pos x="T4" y="T5"/>
                </a:cxn>
                <a:cxn ang="0">
                  <a:pos x="T6" y="T7"/>
                </a:cxn>
                <a:cxn ang="0">
                  <a:pos x="T8" y="T9"/>
                </a:cxn>
                <a:cxn ang="0">
                  <a:pos x="T10" y="T11"/>
                </a:cxn>
              </a:cxnLst>
              <a:rect l="0" t="0" r="r" b="b"/>
              <a:pathLst>
                <a:path w="649" h="639">
                  <a:moveTo>
                    <a:pt x="649" y="0"/>
                  </a:moveTo>
                  <a:lnTo>
                    <a:pt x="649" y="0"/>
                  </a:lnTo>
                  <a:lnTo>
                    <a:pt x="0" y="0"/>
                  </a:lnTo>
                  <a:lnTo>
                    <a:pt x="0" y="639"/>
                  </a:lnTo>
                  <a:lnTo>
                    <a:pt x="649" y="639"/>
                  </a:lnTo>
                  <a:lnTo>
                    <a:pt x="649"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 name="Freeform 23"/>
            <p:cNvSpPr>
              <a:spLocks/>
            </p:cNvSpPr>
            <p:nvPr/>
          </p:nvSpPr>
          <p:spPr bwMode="auto">
            <a:xfrm>
              <a:off x="6966282" y="856411"/>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 name="Freeform 25"/>
            <p:cNvSpPr>
              <a:spLocks/>
            </p:cNvSpPr>
            <p:nvPr/>
          </p:nvSpPr>
          <p:spPr bwMode="auto">
            <a:xfrm>
              <a:off x="7838801"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 name="Freeform 27"/>
            <p:cNvSpPr>
              <a:spLocks/>
            </p:cNvSpPr>
            <p:nvPr/>
          </p:nvSpPr>
          <p:spPr bwMode="auto">
            <a:xfrm>
              <a:off x="8708635"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 name="Freeform 29"/>
            <p:cNvSpPr>
              <a:spLocks/>
            </p:cNvSpPr>
            <p:nvPr/>
          </p:nvSpPr>
          <p:spPr bwMode="auto">
            <a:xfrm>
              <a:off x="9578470"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2" name="Freeform 31"/>
            <p:cNvSpPr>
              <a:spLocks/>
            </p:cNvSpPr>
            <p:nvPr/>
          </p:nvSpPr>
          <p:spPr bwMode="auto">
            <a:xfrm>
              <a:off x="10448304" y="856411"/>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3" name="Freeform 33"/>
            <p:cNvSpPr>
              <a:spLocks/>
            </p:cNvSpPr>
            <p:nvPr/>
          </p:nvSpPr>
          <p:spPr bwMode="auto">
            <a:xfrm>
              <a:off x="11322166"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4" name="Freeform 35"/>
            <p:cNvSpPr>
              <a:spLocks/>
            </p:cNvSpPr>
            <p:nvPr/>
          </p:nvSpPr>
          <p:spPr bwMode="auto">
            <a:xfrm>
              <a:off x="6966282" y="1714164"/>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5" name="Freeform 37"/>
            <p:cNvSpPr>
              <a:spLocks/>
            </p:cNvSpPr>
            <p:nvPr/>
          </p:nvSpPr>
          <p:spPr bwMode="auto">
            <a:xfrm>
              <a:off x="7838801"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6" name="Freeform 39"/>
            <p:cNvSpPr>
              <a:spLocks/>
            </p:cNvSpPr>
            <p:nvPr/>
          </p:nvSpPr>
          <p:spPr bwMode="auto">
            <a:xfrm>
              <a:off x="8708635"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7" name="Freeform 41"/>
            <p:cNvSpPr>
              <a:spLocks/>
            </p:cNvSpPr>
            <p:nvPr/>
          </p:nvSpPr>
          <p:spPr bwMode="auto">
            <a:xfrm>
              <a:off x="9578470"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8" name="Freeform 43"/>
            <p:cNvSpPr>
              <a:spLocks/>
            </p:cNvSpPr>
            <p:nvPr/>
          </p:nvSpPr>
          <p:spPr bwMode="auto">
            <a:xfrm>
              <a:off x="10448304" y="171416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9" name="Freeform 45"/>
            <p:cNvSpPr>
              <a:spLocks/>
            </p:cNvSpPr>
            <p:nvPr/>
          </p:nvSpPr>
          <p:spPr bwMode="auto">
            <a:xfrm>
              <a:off x="11322166"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0" name="Freeform 47"/>
            <p:cNvSpPr>
              <a:spLocks/>
            </p:cNvSpPr>
            <p:nvPr/>
          </p:nvSpPr>
          <p:spPr bwMode="auto">
            <a:xfrm>
              <a:off x="7838800"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1" name="Freeform 49"/>
            <p:cNvSpPr>
              <a:spLocks/>
            </p:cNvSpPr>
            <p:nvPr/>
          </p:nvSpPr>
          <p:spPr bwMode="auto">
            <a:xfrm>
              <a:off x="8708634"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2" name="Freeform 51"/>
            <p:cNvSpPr>
              <a:spLocks/>
            </p:cNvSpPr>
            <p:nvPr/>
          </p:nvSpPr>
          <p:spPr bwMode="auto">
            <a:xfrm>
              <a:off x="9578469"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3" name="Freeform 53"/>
            <p:cNvSpPr>
              <a:spLocks/>
            </p:cNvSpPr>
            <p:nvPr/>
          </p:nvSpPr>
          <p:spPr bwMode="auto">
            <a:xfrm>
              <a:off x="10448303" y="2571918"/>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4" name="Freeform 55"/>
            <p:cNvSpPr>
              <a:spLocks/>
            </p:cNvSpPr>
            <p:nvPr/>
          </p:nvSpPr>
          <p:spPr bwMode="auto">
            <a:xfrm>
              <a:off x="11322165"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5" name="Freeform 57"/>
            <p:cNvSpPr>
              <a:spLocks/>
            </p:cNvSpPr>
            <p:nvPr/>
          </p:nvSpPr>
          <p:spPr bwMode="auto">
            <a:xfrm>
              <a:off x="8708634"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 name="Freeform 59"/>
            <p:cNvSpPr>
              <a:spLocks/>
            </p:cNvSpPr>
            <p:nvPr/>
          </p:nvSpPr>
          <p:spPr bwMode="auto">
            <a:xfrm>
              <a:off x="9578470"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 name="Freeform 61"/>
            <p:cNvSpPr>
              <a:spLocks/>
            </p:cNvSpPr>
            <p:nvPr/>
          </p:nvSpPr>
          <p:spPr bwMode="auto">
            <a:xfrm>
              <a:off x="10448304" y="3428329"/>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8" name="Freeform 63"/>
            <p:cNvSpPr>
              <a:spLocks/>
            </p:cNvSpPr>
            <p:nvPr/>
          </p:nvSpPr>
          <p:spPr bwMode="auto">
            <a:xfrm>
              <a:off x="11322166"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9" name="Freeform 65"/>
            <p:cNvSpPr>
              <a:spLocks/>
            </p:cNvSpPr>
            <p:nvPr/>
          </p:nvSpPr>
          <p:spPr bwMode="auto">
            <a:xfrm>
              <a:off x="9578471"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0" name="Freeform 67"/>
            <p:cNvSpPr>
              <a:spLocks/>
            </p:cNvSpPr>
            <p:nvPr/>
          </p:nvSpPr>
          <p:spPr bwMode="auto">
            <a:xfrm>
              <a:off x="10448307" y="4286082"/>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1" name="Freeform 69"/>
            <p:cNvSpPr>
              <a:spLocks/>
            </p:cNvSpPr>
            <p:nvPr/>
          </p:nvSpPr>
          <p:spPr bwMode="auto">
            <a:xfrm>
              <a:off x="11322168"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2" name="Freeform 71"/>
            <p:cNvSpPr>
              <a:spLocks/>
            </p:cNvSpPr>
            <p:nvPr/>
          </p:nvSpPr>
          <p:spPr bwMode="auto">
            <a:xfrm>
              <a:off x="10448308" y="514249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3" name="Freeform 73"/>
            <p:cNvSpPr>
              <a:spLocks/>
            </p:cNvSpPr>
            <p:nvPr/>
          </p:nvSpPr>
          <p:spPr bwMode="auto">
            <a:xfrm>
              <a:off x="11322168" y="5142495"/>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4" name="Freeform 75"/>
            <p:cNvSpPr>
              <a:spLocks/>
            </p:cNvSpPr>
            <p:nvPr/>
          </p:nvSpPr>
          <p:spPr bwMode="auto">
            <a:xfrm>
              <a:off x="11322172" y="600024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45" name="Dark Texture"/>
          <p:cNvGrpSpPr/>
          <p:nvPr/>
        </p:nvGrpSpPr>
        <p:grpSpPr>
          <a:xfrm rot="10800000">
            <a:off x="3486149" y="2"/>
            <a:ext cx="8705851" cy="6858000"/>
            <a:chOff x="-1587" y="-1587"/>
            <a:chExt cx="8705850" cy="6858000"/>
          </a:xfrm>
        </p:grpSpPr>
        <p:sp>
          <p:nvSpPr>
            <p:cNvPr id="46" name="Rectangle 5"/>
            <p:cNvSpPr>
              <a:spLocks noChangeArrowheads="1"/>
            </p:cNvSpPr>
            <p:nvPr/>
          </p:nvSpPr>
          <p:spPr bwMode="auto">
            <a:xfrm>
              <a:off x="-1587" y="-1587"/>
              <a:ext cx="869950" cy="857250"/>
            </a:xfrm>
            <a:prstGeom prst="rect">
              <a:avLst/>
            </a:pr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7" name="Rectangle 7"/>
            <p:cNvSpPr>
              <a:spLocks noChangeArrowheads="1"/>
            </p:cNvSpPr>
            <p:nvPr/>
          </p:nvSpPr>
          <p:spPr bwMode="auto">
            <a:xfrm>
              <a:off x="868363" y="-1587"/>
              <a:ext cx="873125" cy="857250"/>
            </a:xfrm>
            <a:prstGeom prst="rect">
              <a:avLst/>
            </a:pr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8" name="Rectangle 9"/>
            <p:cNvSpPr>
              <a:spLocks noChangeArrowheads="1"/>
            </p:cNvSpPr>
            <p:nvPr/>
          </p:nvSpPr>
          <p:spPr bwMode="auto">
            <a:xfrm>
              <a:off x="1741488" y="-1587"/>
              <a:ext cx="868363"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9" name="Freeform 11"/>
            <p:cNvSpPr>
              <a:spLocks/>
            </p:cNvSpPr>
            <p:nvPr/>
          </p:nvSpPr>
          <p:spPr bwMode="auto">
            <a:xfrm>
              <a:off x="4005" y="855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0" name="Freeform 13"/>
            <p:cNvSpPr>
              <a:spLocks/>
            </p:cNvSpPr>
            <p:nvPr/>
          </p:nvSpPr>
          <p:spPr bwMode="auto">
            <a:xfrm>
              <a:off x="872091" y="855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1" name="Freeform 15"/>
            <p:cNvSpPr>
              <a:spLocks/>
            </p:cNvSpPr>
            <p:nvPr/>
          </p:nvSpPr>
          <p:spPr bwMode="auto">
            <a:xfrm>
              <a:off x="1743352" y="855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2" name="Rectangle 17"/>
            <p:cNvSpPr>
              <a:spLocks noChangeArrowheads="1"/>
            </p:cNvSpPr>
            <p:nvPr/>
          </p:nvSpPr>
          <p:spPr bwMode="auto">
            <a:xfrm>
              <a:off x="2609851" y="855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3" name="Freeform 19"/>
            <p:cNvSpPr>
              <a:spLocks/>
            </p:cNvSpPr>
            <p:nvPr/>
          </p:nvSpPr>
          <p:spPr bwMode="auto">
            <a:xfrm>
              <a:off x="-1587"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4" name="Freeform 21"/>
            <p:cNvSpPr>
              <a:spLocks/>
            </p:cNvSpPr>
            <p:nvPr/>
          </p:nvSpPr>
          <p:spPr bwMode="auto">
            <a:xfrm>
              <a:off x="868363" y="1712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5" name="Freeform 23"/>
            <p:cNvSpPr>
              <a:spLocks/>
            </p:cNvSpPr>
            <p:nvPr/>
          </p:nvSpPr>
          <p:spPr bwMode="auto">
            <a:xfrm>
              <a:off x="1741488" y="1712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6" name="Freeform 25"/>
            <p:cNvSpPr>
              <a:spLocks/>
            </p:cNvSpPr>
            <p:nvPr/>
          </p:nvSpPr>
          <p:spPr bwMode="auto">
            <a:xfrm>
              <a:off x="2609851"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7" name="Rectangle 27"/>
            <p:cNvSpPr>
              <a:spLocks noChangeArrowheads="1"/>
            </p:cNvSpPr>
            <p:nvPr/>
          </p:nvSpPr>
          <p:spPr bwMode="auto">
            <a:xfrm>
              <a:off x="3479801" y="17129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8" name="Freeform 29"/>
            <p:cNvSpPr>
              <a:spLocks/>
            </p:cNvSpPr>
            <p:nvPr/>
          </p:nvSpPr>
          <p:spPr bwMode="auto">
            <a:xfrm>
              <a:off x="-1587"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9" name="Freeform 31"/>
            <p:cNvSpPr>
              <a:spLocks/>
            </p:cNvSpPr>
            <p:nvPr/>
          </p:nvSpPr>
          <p:spPr bwMode="auto">
            <a:xfrm>
              <a:off x="868363" y="2570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 name="Freeform 33"/>
            <p:cNvSpPr>
              <a:spLocks/>
            </p:cNvSpPr>
            <p:nvPr/>
          </p:nvSpPr>
          <p:spPr bwMode="auto">
            <a:xfrm>
              <a:off x="1741488" y="2570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 name="Freeform 35"/>
            <p:cNvSpPr>
              <a:spLocks/>
            </p:cNvSpPr>
            <p:nvPr/>
          </p:nvSpPr>
          <p:spPr bwMode="auto">
            <a:xfrm>
              <a:off x="260985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 name="Freeform 37"/>
            <p:cNvSpPr>
              <a:spLocks/>
            </p:cNvSpPr>
            <p:nvPr/>
          </p:nvSpPr>
          <p:spPr bwMode="auto">
            <a:xfrm>
              <a:off x="347980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 name="Rectangle 39"/>
            <p:cNvSpPr>
              <a:spLocks noChangeArrowheads="1"/>
            </p:cNvSpPr>
            <p:nvPr/>
          </p:nvSpPr>
          <p:spPr bwMode="auto">
            <a:xfrm>
              <a:off x="4349751" y="2570163"/>
              <a:ext cx="873125"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Freeform 41"/>
            <p:cNvSpPr>
              <a:spLocks/>
            </p:cNvSpPr>
            <p:nvPr/>
          </p:nvSpPr>
          <p:spPr bwMode="auto">
            <a:xfrm>
              <a:off x="-1587"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Freeform 43"/>
            <p:cNvSpPr>
              <a:spLocks/>
            </p:cNvSpPr>
            <p:nvPr/>
          </p:nvSpPr>
          <p:spPr bwMode="auto">
            <a:xfrm>
              <a:off x="868363"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45"/>
            <p:cNvSpPr>
              <a:spLocks/>
            </p:cNvSpPr>
            <p:nvPr/>
          </p:nvSpPr>
          <p:spPr bwMode="auto">
            <a:xfrm>
              <a:off x="1741488" y="34274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 name="Freeform 47"/>
            <p:cNvSpPr>
              <a:spLocks/>
            </p:cNvSpPr>
            <p:nvPr/>
          </p:nvSpPr>
          <p:spPr bwMode="auto">
            <a:xfrm>
              <a:off x="260985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Freeform 49"/>
            <p:cNvSpPr>
              <a:spLocks/>
            </p:cNvSpPr>
            <p:nvPr/>
          </p:nvSpPr>
          <p:spPr bwMode="auto">
            <a:xfrm>
              <a:off x="347980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Freeform 51"/>
            <p:cNvSpPr>
              <a:spLocks/>
            </p:cNvSpPr>
            <p:nvPr/>
          </p:nvSpPr>
          <p:spPr bwMode="auto">
            <a:xfrm>
              <a:off x="4349751"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53"/>
            <p:cNvSpPr>
              <a:spLocks noChangeArrowheads="1"/>
            </p:cNvSpPr>
            <p:nvPr/>
          </p:nvSpPr>
          <p:spPr bwMode="auto">
            <a:xfrm>
              <a:off x="5222876" y="34274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55"/>
            <p:cNvSpPr>
              <a:spLocks/>
            </p:cNvSpPr>
            <p:nvPr/>
          </p:nvSpPr>
          <p:spPr bwMode="auto">
            <a:xfrm>
              <a:off x="-1587"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57"/>
            <p:cNvSpPr>
              <a:spLocks/>
            </p:cNvSpPr>
            <p:nvPr/>
          </p:nvSpPr>
          <p:spPr bwMode="auto">
            <a:xfrm>
              <a:off x="868363"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59"/>
            <p:cNvSpPr>
              <a:spLocks/>
            </p:cNvSpPr>
            <p:nvPr/>
          </p:nvSpPr>
          <p:spPr bwMode="auto">
            <a:xfrm>
              <a:off x="1741488" y="4284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61"/>
            <p:cNvSpPr>
              <a:spLocks/>
            </p:cNvSpPr>
            <p:nvPr/>
          </p:nvSpPr>
          <p:spPr bwMode="auto">
            <a:xfrm>
              <a:off x="260985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63"/>
            <p:cNvSpPr>
              <a:spLocks/>
            </p:cNvSpPr>
            <p:nvPr/>
          </p:nvSpPr>
          <p:spPr bwMode="auto">
            <a:xfrm>
              <a:off x="347980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65"/>
            <p:cNvSpPr>
              <a:spLocks/>
            </p:cNvSpPr>
            <p:nvPr/>
          </p:nvSpPr>
          <p:spPr bwMode="auto">
            <a:xfrm>
              <a:off x="4349751"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67"/>
            <p:cNvSpPr>
              <a:spLocks/>
            </p:cNvSpPr>
            <p:nvPr/>
          </p:nvSpPr>
          <p:spPr bwMode="auto">
            <a:xfrm>
              <a:off x="5222876"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Rectangle 69"/>
            <p:cNvSpPr>
              <a:spLocks noChangeArrowheads="1"/>
            </p:cNvSpPr>
            <p:nvPr/>
          </p:nvSpPr>
          <p:spPr bwMode="auto">
            <a:xfrm>
              <a:off x="6092826" y="4284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Rectangle 71"/>
            <p:cNvSpPr>
              <a:spLocks noChangeArrowheads="1"/>
            </p:cNvSpPr>
            <p:nvPr/>
          </p:nvSpPr>
          <p:spPr bwMode="auto">
            <a:xfrm>
              <a:off x="-1587" y="514191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73"/>
            <p:cNvSpPr>
              <a:spLocks/>
            </p:cNvSpPr>
            <p:nvPr/>
          </p:nvSpPr>
          <p:spPr bwMode="auto">
            <a:xfrm>
              <a:off x="868363"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75"/>
            <p:cNvSpPr>
              <a:spLocks/>
            </p:cNvSpPr>
            <p:nvPr/>
          </p:nvSpPr>
          <p:spPr bwMode="auto">
            <a:xfrm>
              <a:off x="1741488" y="5141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77"/>
            <p:cNvSpPr>
              <a:spLocks/>
            </p:cNvSpPr>
            <p:nvPr/>
          </p:nvSpPr>
          <p:spPr bwMode="auto">
            <a:xfrm>
              <a:off x="260985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79"/>
            <p:cNvSpPr>
              <a:spLocks/>
            </p:cNvSpPr>
            <p:nvPr/>
          </p:nvSpPr>
          <p:spPr bwMode="auto">
            <a:xfrm>
              <a:off x="347980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Freeform 81"/>
            <p:cNvSpPr>
              <a:spLocks/>
            </p:cNvSpPr>
            <p:nvPr/>
          </p:nvSpPr>
          <p:spPr bwMode="auto">
            <a:xfrm>
              <a:off x="4349751"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Freeform 83"/>
            <p:cNvSpPr>
              <a:spLocks/>
            </p:cNvSpPr>
            <p:nvPr/>
          </p:nvSpPr>
          <p:spPr bwMode="auto">
            <a:xfrm>
              <a:off x="522287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Freeform 85"/>
            <p:cNvSpPr>
              <a:spLocks/>
            </p:cNvSpPr>
            <p:nvPr/>
          </p:nvSpPr>
          <p:spPr bwMode="auto">
            <a:xfrm>
              <a:off x="609282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7" name="Rectangle 87"/>
            <p:cNvSpPr>
              <a:spLocks noChangeArrowheads="1"/>
            </p:cNvSpPr>
            <p:nvPr/>
          </p:nvSpPr>
          <p:spPr bwMode="auto">
            <a:xfrm>
              <a:off x="6962776" y="5141913"/>
              <a:ext cx="871538"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8" name="Rectangle 89"/>
            <p:cNvSpPr>
              <a:spLocks noChangeArrowheads="1"/>
            </p:cNvSpPr>
            <p:nvPr/>
          </p:nvSpPr>
          <p:spPr bwMode="auto">
            <a:xfrm>
              <a:off x="-1587" y="599916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9" name="Rectangle 90"/>
            <p:cNvSpPr>
              <a:spLocks noChangeArrowheads="1"/>
            </p:cNvSpPr>
            <p:nvPr/>
          </p:nvSpPr>
          <p:spPr bwMode="auto">
            <a:xfrm>
              <a:off x="868363" y="5999163"/>
              <a:ext cx="873125"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0" name="Freeform 92"/>
            <p:cNvSpPr>
              <a:spLocks/>
            </p:cNvSpPr>
            <p:nvPr/>
          </p:nvSpPr>
          <p:spPr bwMode="auto">
            <a:xfrm>
              <a:off x="1741488" y="5999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1" name="Freeform 94"/>
            <p:cNvSpPr>
              <a:spLocks/>
            </p:cNvSpPr>
            <p:nvPr/>
          </p:nvSpPr>
          <p:spPr bwMode="auto">
            <a:xfrm>
              <a:off x="260985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2" name="Freeform 96"/>
            <p:cNvSpPr>
              <a:spLocks/>
            </p:cNvSpPr>
            <p:nvPr/>
          </p:nvSpPr>
          <p:spPr bwMode="auto">
            <a:xfrm>
              <a:off x="347980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3" name="Freeform 98"/>
            <p:cNvSpPr>
              <a:spLocks/>
            </p:cNvSpPr>
            <p:nvPr/>
          </p:nvSpPr>
          <p:spPr bwMode="auto">
            <a:xfrm>
              <a:off x="4349751" y="5999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4" name="Freeform 100"/>
            <p:cNvSpPr>
              <a:spLocks/>
            </p:cNvSpPr>
            <p:nvPr/>
          </p:nvSpPr>
          <p:spPr bwMode="auto">
            <a:xfrm>
              <a:off x="522287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5" name="Freeform 102"/>
            <p:cNvSpPr>
              <a:spLocks/>
            </p:cNvSpPr>
            <p:nvPr/>
          </p:nvSpPr>
          <p:spPr bwMode="auto">
            <a:xfrm>
              <a:off x="609282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6" name="Freeform 104"/>
            <p:cNvSpPr>
              <a:spLocks/>
            </p:cNvSpPr>
            <p:nvPr/>
          </p:nvSpPr>
          <p:spPr bwMode="auto">
            <a:xfrm>
              <a:off x="6962776" y="5999163"/>
              <a:ext cx="871538" cy="857250"/>
            </a:xfrm>
            <a:custGeom>
              <a:avLst/>
              <a:gdLst>
                <a:gd name="T0" fmla="*/ 549 w 549"/>
                <a:gd name="T1" fmla="*/ 0 h 540"/>
                <a:gd name="T2" fmla="*/ 549 w 549"/>
                <a:gd name="T3" fmla="*/ 0 h 540"/>
                <a:gd name="T4" fmla="*/ 0 w 549"/>
                <a:gd name="T5" fmla="*/ 0 h 540"/>
                <a:gd name="T6" fmla="*/ 0 w 549"/>
                <a:gd name="T7" fmla="*/ 540 h 540"/>
                <a:gd name="T8" fmla="*/ 549 w 549"/>
                <a:gd name="T9" fmla="*/ 540 h 540"/>
                <a:gd name="T10" fmla="*/ 549 w 549"/>
                <a:gd name="T11" fmla="*/ 0 h 540"/>
              </a:gdLst>
              <a:ahLst/>
              <a:cxnLst>
                <a:cxn ang="0">
                  <a:pos x="T0" y="T1"/>
                </a:cxn>
                <a:cxn ang="0">
                  <a:pos x="T2" y="T3"/>
                </a:cxn>
                <a:cxn ang="0">
                  <a:pos x="T4" y="T5"/>
                </a:cxn>
                <a:cxn ang="0">
                  <a:pos x="T6" y="T7"/>
                </a:cxn>
                <a:cxn ang="0">
                  <a:pos x="T8" y="T9"/>
                </a:cxn>
                <a:cxn ang="0">
                  <a:pos x="T10" y="T11"/>
                </a:cxn>
              </a:cxnLst>
              <a:rect l="0" t="0" r="r" b="b"/>
              <a:pathLst>
                <a:path w="549" h="540">
                  <a:moveTo>
                    <a:pt x="549" y="0"/>
                  </a:moveTo>
                  <a:lnTo>
                    <a:pt x="549" y="0"/>
                  </a:lnTo>
                  <a:lnTo>
                    <a:pt x="0" y="0"/>
                  </a:lnTo>
                  <a:lnTo>
                    <a:pt x="0" y="540"/>
                  </a:lnTo>
                  <a:lnTo>
                    <a:pt x="549" y="540"/>
                  </a:lnTo>
                  <a:lnTo>
                    <a:pt x="549"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7" name="Rectangle 106"/>
            <p:cNvSpPr>
              <a:spLocks noChangeArrowheads="1"/>
            </p:cNvSpPr>
            <p:nvPr/>
          </p:nvSpPr>
          <p:spPr bwMode="auto">
            <a:xfrm>
              <a:off x="7834313" y="59991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98" name="Transparent 2"/>
          <p:cNvSpPr/>
          <p:nvPr/>
        </p:nvSpPr>
        <p:spPr>
          <a:xfrm rot="10800000">
            <a:off x="1" y="0"/>
            <a:ext cx="12192000" cy="6858000"/>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sp>
        <p:nvSpPr>
          <p:cNvPr id="3" name="Subtitle 2"/>
          <p:cNvSpPr>
            <a:spLocks noGrp="1"/>
          </p:cNvSpPr>
          <p:nvPr>
            <p:ph type="subTitle" idx="1"/>
          </p:nvPr>
        </p:nvSpPr>
        <p:spPr>
          <a:xfrm>
            <a:off x="874715" y="3602038"/>
            <a:ext cx="10442575" cy="1655762"/>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99" name="Title 98"/>
          <p:cNvSpPr>
            <a:spLocks noGrp="1"/>
          </p:cNvSpPr>
          <p:nvPr>
            <p:ph type="title"/>
          </p:nvPr>
        </p:nvSpPr>
        <p:spPr>
          <a:xfrm>
            <a:off x="874713" y="1989141"/>
            <a:ext cx="10442576" cy="1609028"/>
          </a:xfrm>
        </p:spPr>
        <p:txBody>
          <a:bodyPr anchor="b"/>
          <a:lstStyle>
            <a:lvl1pPr>
              <a:defRPr sz="4800">
                <a:solidFill>
                  <a:schemeClr val="bg1"/>
                </a:solidFill>
              </a:defRPr>
            </a:lvl1pPr>
          </a:lstStyle>
          <a:p>
            <a:r>
              <a:rPr lang="en-US" smtClean="0"/>
              <a:t>Click to edit Master title style</a:t>
            </a:r>
            <a:endParaRPr lang="en-US" dirty="0"/>
          </a:p>
        </p:txBody>
      </p:sp>
      <p:sp>
        <p:nvSpPr>
          <p:cNvPr id="101" name="Date Placeholder 100"/>
          <p:cNvSpPr>
            <a:spLocks noGrp="1"/>
          </p:cNvSpPr>
          <p:nvPr>
            <p:ph type="dt" sz="half" idx="10"/>
          </p:nvPr>
        </p:nvSpPr>
        <p:spPr/>
        <p:txBody>
          <a:bodyPr/>
          <a:lstStyle/>
          <a:p>
            <a:fld id="{60742B76-ED7D-4CC9-9DAE-4E291C2809F4}" type="datetimeFigureOut">
              <a:rPr lang="en-US" smtClean="0"/>
              <a:pPr/>
              <a:t>10/11/2023</a:t>
            </a:fld>
            <a:endParaRPr lang="en-US"/>
          </a:p>
        </p:txBody>
      </p:sp>
      <p:sp>
        <p:nvSpPr>
          <p:cNvPr id="102" name="Footer Placeholder 101"/>
          <p:cNvSpPr>
            <a:spLocks noGrp="1"/>
          </p:cNvSpPr>
          <p:nvPr>
            <p:ph type="ftr" sz="quarter" idx="11"/>
          </p:nvPr>
        </p:nvSpPr>
        <p:spPr/>
        <p:txBody>
          <a:bodyPr/>
          <a:lstStyle/>
          <a:p>
            <a:endParaRPr lang="en-US"/>
          </a:p>
        </p:txBody>
      </p:sp>
      <p:sp>
        <p:nvSpPr>
          <p:cNvPr id="103" name="Slide Number Placeholder 102"/>
          <p:cNvSpPr>
            <a:spLocks noGrp="1"/>
          </p:cNvSpPr>
          <p:nvPr>
            <p:ph type="sldNum" sz="quarter" idx="12"/>
          </p:nvPr>
        </p:nvSpPr>
        <p:spPr/>
        <p:txBody>
          <a:bodyPr/>
          <a:lstStyle/>
          <a:p>
            <a:fld id="{1177C5CF-90FB-4AAE-B373-4B21602E5061}" type="slidenum">
              <a:rPr lang="en-US" smtClean="0"/>
              <a:pPr/>
              <a:t>‹#›</a:t>
            </a:fld>
            <a:endParaRPr lang="en-US" dirty="0"/>
          </a:p>
        </p:txBody>
      </p:sp>
      <p:sp>
        <p:nvSpPr>
          <p:cNvPr id="195" name="TextBox 194"/>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100" name="TextBox 99"/>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322370416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ge BG Fix Slide Num">
    <p:spTree>
      <p:nvGrpSpPr>
        <p:cNvPr id="1" name=""/>
        <p:cNvGrpSpPr/>
        <p:nvPr/>
      </p:nvGrpSpPr>
      <p:grpSpPr>
        <a:xfrm>
          <a:off x="0" y="0"/>
          <a:ext cx="0" cy="0"/>
          <a:chOff x="0" y="0"/>
          <a:chExt cx="0" cy="0"/>
        </a:xfrm>
      </p:grpSpPr>
      <p:grpSp>
        <p:nvGrpSpPr>
          <p:cNvPr id="67" name="Btm Accent 1 BG"/>
          <p:cNvGrpSpPr/>
          <p:nvPr/>
        </p:nvGrpSpPr>
        <p:grpSpPr>
          <a:xfrm>
            <a:off x="5" y="4877497"/>
            <a:ext cx="2012561" cy="1980516"/>
            <a:chOff x="2" y="4877497"/>
            <a:chExt cx="2012561" cy="1980516"/>
          </a:xfrm>
        </p:grpSpPr>
        <p:sp>
          <p:nvSpPr>
            <p:cNvPr id="6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4" name="Top Dark BG"/>
          <p:cNvGrpSpPr>
            <a:grpSpLocks noChangeAspect="1"/>
          </p:cNvGrpSpPr>
          <p:nvPr/>
        </p:nvGrpSpPr>
        <p:grpSpPr>
          <a:xfrm>
            <a:off x="10179442" y="0"/>
            <a:ext cx="2012561" cy="1980516"/>
            <a:chOff x="8577263" y="84138"/>
            <a:chExt cx="3090862" cy="3041649"/>
          </a:xfrm>
        </p:grpSpPr>
        <p:sp>
          <p:nvSpPr>
            <p:cNvPr id="7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58"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59" name="TextBox 58"/>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66" name="TextBox 65"/>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4235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BD31-106C-3048-9C38-F85B692FE927}" type="slidenum">
              <a:rPr lang="en-US" smtClean="0"/>
              <a:t>‹#›</a:t>
            </a:fld>
            <a:endParaRPr lang="en-US"/>
          </a:p>
        </p:txBody>
      </p:sp>
    </p:spTree>
    <p:extLst>
      <p:ext uri="{BB962C8B-B14F-4D97-AF65-F5344CB8AC3E}">
        <p14:creationId xmlns:p14="http://schemas.microsoft.com/office/powerpoint/2010/main" val="17473298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ge BG Load Slide Num">
    <p:spTree>
      <p:nvGrpSpPr>
        <p:cNvPr id="1" name=""/>
        <p:cNvGrpSpPr/>
        <p:nvPr/>
      </p:nvGrpSpPr>
      <p:grpSpPr>
        <a:xfrm>
          <a:off x="0" y="0"/>
          <a:ext cx="0" cy="0"/>
          <a:chOff x="0" y="0"/>
          <a:chExt cx="0" cy="0"/>
        </a:xfrm>
      </p:grpSpPr>
      <p:grpSp>
        <p:nvGrpSpPr>
          <p:cNvPr id="65" name="Btm Accent 1 BG"/>
          <p:cNvGrpSpPr/>
          <p:nvPr/>
        </p:nvGrpSpPr>
        <p:grpSpPr>
          <a:xfrm>
            <a:off x="5" y="4877497"/>
            <a:ext cx="2012561" cy="1980516"/>
            <a:chOff x="2" y="4877497"/>
            <a:chExt cx="2012561" cy="1980516"/>
          </a:xfrm>
        </p:grpSpPr>
        <p:sp>
          <p:nvSpPr>
            <p:cNvPr id="67"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3" name="Top Dark BG"/>
          <p:cNvGrpSpPr>
            <a:grpSpLocks noChangeAspect="1"/>
          </p:cNvGrpSpPr>
          <p:nvPr/>
        </p:nvGrpSpPr>
        <p:grpSpPr>
          <a:xfrm>
            <a:off x="10179442" y="0"/>
            <a:ext cx="2012561" cy="1980516"/>
            <a:chOff x="8577263" y="84138"/>
            <a:chExt cx="3090862" cy="3041649"/>
          </a:xfrm>
        </p:grpSpPr>
        <p:sp>
          <p:nvSpPr>
            <p:cNvPr id="74"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6"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26100429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atch Image Loader 1">
    <p:spTree>
      <p:nvGrpSpPr>
        <p:cNvPr id="1" name=""/>
        <p:cNvGrpSpPr/>
        <p:nvPr/>
      </p:nvGrpSpPr>
      <p:grpSpPr>
        <a:xfrm>
          <a:off x="0" y="0"/>
          <a:ext cx="0" cy="0"/>
          <a:chOff x="0" y="0"/>
          <a:chExt cx="0" cy="0"/>
        </a:xfrm>
      </p:grpSpPr>
      <p:grpSp>
        <p:nvGrpSpPr>
          <p:cNvPr id="65" name="Btm Accent 1 BG"/>
          <p:cNvGrpSpPr/>
          <p:nvPr/>
        </p:nvGrpSpPr>
        <p:grpSpPr>
          <a:xfrm>
            <a:off x="5" y="4877497"/>
            <a:ext cx="2012561" cy="1980516"/>
            <a:chOff x="2" y="4877497"/>
            <a:chExt cx="2012561" cy="1980516"/>
          </a:xfrm>
        </p:grpSpPr>
        <p:sp>
          <p:nvSpPr>
            <p:cNvPr id="67"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3" name="Top Dark BG"/>
          <p:cNvGrpSpPr>
            <a:grpSpLocks noChangeAspect="1"/>
          </p:cNvGrpSpPr>
          <p:nvPr/>
        </p:nvGrpSpPr>
        <p:grpSpPr>
          <a:xfrm>
            <a:off x="10179442" y="0"/>
            <a:ext cx="2012561" cy="1980516"/>
            <a:chOff x="8577263" y="84138"/>
            <a:chExt cx="3090862" cy="3041649"/>
          </a:xfrm>
        </p:grpSpPr>
        <p:sp>
          <p:nvSpPr>
            <p:cNvPr id="74"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6"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62" name="Picture Placeholder 6"/>
          <p:cNvSpPr>
            <a:spLocks noGrp="1" noChangeAspect="1"/>
          </p:cNvSpPr>
          <p:nvPr>
            <p:ph type="pic" sz="quarter" idx="13"/>
          </p:nvPr>
        </p:nvSpPr>
        <p:spPr>
          <a:xfrm>
            <a:off x="4641614" y="2212844"/>
            <a:ext cx="2880000" cy="2309497"/>
          </a:xfrm>
          <a:ln>
            <a:noFill/>
          </a:ln>
          <a:scene3d>
            <a:camera prst="perspectiveRelaxed">
              <a:rot lat="17088000" lon="0" rev="0"/>
            </a:camera>
            <a:lightRig rig="threePt" dir="t"/>
          </a:scene3d>
          <a:sp3d extrusionH="44450"/>
        </p:spPr>
        <p:txBody>
          <a:bodyPr anchor="ctr">
            <a:normAutofit/>
          </a:bodyPr>
          <a:lstStyle>
            <a:lvl1pPr marL="0" indent="0" algn="ctr">
              <a:buNone/>
              <a:defRPr sz="1800">
                <a:solidFill>
                  <a:schemeClr val="bg1">
                    <a:lumMod val="75000"/>
                  </a:schemeClr>
                </a:solidFill>
              </a:defRPr>
            </a:lvl1pPr>
          </a:lstStyle>
          <a:p>
            <a:r>
              <a:rPr lang="en-US" smtClean="0"/>
              <a:t>Click icon to add picture</a:t>
            </a:r>
            <a:endParaRPr lang="en-US" dirty="0"/>
          </a:p>
        </p:txBody>
      </p:sp>
      <p:sp>
        <p:nvSpPr>
          <p:cNvPr id="63" name="Picture Placeholder 6"/>
          <p:cNvSpPr>
            <a:spLocks noGrp="1" noChangeAspect="1"/>
          </p:cNvSpPr>
          <p:nvPr>
            <p:ph type="pic" sz="quarter" idx="14"/>
          </p:nvPr>
        </p:nvSpPr>
        <p:spPr>
          <a:xfrm>
            <a:off x="4641614" y="1664385"/>
            <a:ext cx="2880000" cy="2309497"/>
          </a:xfrm>
          <a:ln>
            <a:noFill/>
          </a:ln>
          <a:scene3d>
            <a:camera prst="perspectiveRelaxed">
              <a:rot lat="17088000" lon="0" rev="0"/>
            </a:camera>
            <a:lightRig rig="threePt" dir="t"/>
          </a:scene3d>
          <a:sp3d extrusionH="44450"/>
        </p:spPr>
        <p:txBody>
          <a:bodyPr anchor="ctr">
            <a:normAutofit/>
          </a:bodyPr>
          <a:lstStyle>
            <a:lvl1pPr marL="0" indent="0" algn="ctr">
              <a:buNone/>
              <a:defRPr sz="1800">
                <a:solidFill>
                  <a:schemeClr val="bg1">
                    <a:lumMod val="75000"/>
                  </a:schemeClr>
                </a:solidFill>
              </a:defRPr>
            </a:lvl1pPr>
          </a:lstStyle>
          <a:p>
            <a:r>
              <a:rPr lang="en-US" smtClean="0"/>
              <a:t>Click icon to add picture</a:t>
            </a:r>
            <a:endParaRPr lang="en-US" dirty="0"/>
          </a:p>
        </p:txBody>
      </p:sp>
      <p:sp>
        <p:nvSpPr>
          <p:cNvPr id="80" name="Picture Placeholder 6"/>
          <p:cNvSpPr>
            <a:spLocks noGrp="1" noChangeAspect="1"/>
          </p:cNvSpPr>
          <p:nvPr>
            <p:ph type="pic" sz="quarter" idx="15"/>
          </p:nvPr>
        </p:nvSpPr>
        <p:spPr>
          <a:xfrm>
            <a:off x="4641614" y="1115927"/>
            <a:ext cx="2880000" cy="2309497"/>
          </a:xfrm>
          <a:ln>
            <a:noFill/>
          </a:ln>
          <a:scene3d>
            <a:camera prst="perspectiveRelaxed">
              <a:rot lat="17088000" lon="0" rev="0"/>
            </a:camera>
            <a:lightRig rig="threePt" dir="t"/>
          </a:scene3d>
        </p:spPr>
        <p:txBody>
          <a:bodyPr anchor="ctr">
            <a:normAutofit/>
          </a:bodyPr>
          <a:lstStyle>
            <a:lvl1pPr marL="0" indent="0" algn="ctr">
              <a:buNone/>
              <a:defRPr sz="1800">
                <a:solidFill>
                  <a:schemeClr val="bg1">
                    <a:lumMod val="75000"/>
                  </a:schemeClr>
                </a:solidFill>
              </a:defRPr>
            </a:lvl1pPr>
          </a:lstStyle>
          <a:p>
            <a:r>
              <a:rPr lang="en-US" smtClean="0"/>
              <a:t>Click icon to add picture</a:t>
            </a:r>
            <a:endParaRPr lang="en-US" dirty="0"/>
          </a:p>
        </p:txBody>
      </p:sp>
    </p:spTree>
    <p:extLst>
      <p:ext uri="{BB962C8B-B14F-4D97-AF65-F5344CB8AC3E}">
        <p14:creationId xmlns:p14="http://schemas.microsoft.com/office/powerpoint/2010/main" val="11219415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Watch Image Loader 2">
    <p:spTree>
      <p:nvGrpSpPr>
        <p:cNvPr id="1" name=""/>
        <p:cNvGrpSpPr/>
        <p:nvPr/>
      </p:nvGrpSpPr>
      <p:grpSpPr>
        <a:xfrm>
          <a:off x="0" y="0"/>
          <a:ext cx="0" cy="0"/>
          <a:chOff x="0" y="0"/>
          <a:chExt cx="0" cy="0"/>
        </a:xfrm>
      </p:grpSpPr>
      <p:grpSp>
        <p:nvGrpSpPr>
          <p:cNvPr id="65" name="Btm Accent 1 BG"/>
          <p:cNvGrpSpPr/>
          <p:nvPr/>
        </p:nvGrpSpPr>
        <p:grpSpPr>
          <a:xfrm>
            <a:off x="5" y="4877497"/>
            <a:ext cx="2012561" cy="1980516"/>
            <a:chOff x="2" y="4877497"/>
            <a:chExt cx="2012561" cy="1980516"/>
          </a:xfrm>
        </p:grpSpPr>
        <p:sp>
          <p:nvSpPr>
            <p:cNvPr id="67"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3" name="Top Dark BG"/>
          <p:cNvGrpSpPr>
            <a:grpSpLocks noChangeAspect="1"/>
          </p:cNvGrpSpPr>
          <p:nvPr/>
        </p:nvGrpSpPr>
        <p:grpSpPr>
          <a:xfrm>
            <a:off x="10179442" y="0"/>
            <a:ext cx="2012561" cy="1980516"/>
            <a:chOff x="8577263" y="84138"/>
            <a:chExt cx="3090862" cy="3041649"/>
          </a:xfrm>
        </p:grpSpPr>
        <p:sp>
          <p:nvSpPr>
            <p:cNvPr id="74"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6"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7" name="Picture Placeholder 6"/>
          <p:cNvSpPr>
            <a:spLocks noGrp="1"/>
          </p:cNvSpPr>
          <p:nvPr>
            <p:ph type="pic" sz="quarter" idx="13"/>
          </p:nvPr>
        </p:nvSpPr>
        <p:spPr>
          <a:xfrm>
            <a:off x="3700725" y="2929391"/>
            <a:ext cx="1029600" cy="1285200"/>
          </a:xfrm>
          <a:scene3d>
            <a:camera prst="perspectiveLeft" fov="3900000">
              <a:rot lat="0" lon="3000000" rev="0"/>
            </a:camera>
            <a:lightRig rig="threePt" dir="t"/>
          </a:scene3d>
        </p:spPr>
        <p:txBody>
          <a:bodyPr anchor="ctr">
            <a:normAutofit/>
          </a:bodyPr>
          <a:lstStyle>
            <a:lvl1pPr marL="0" indent="0" algn="ctr">
              <a:buNone/>
              <a:defRPr sz="1800">
                <a:solidFill>
                  <a:schemeClr val="bg1">
                    <a:lumMod val="75000"/>
                  </a:schemeClr>
                </a:solidFill>
              </a:defRPr>
            </a:lvl1pPr>
          </a:lstStyle>
          <a:p>
            <a:r>
              <a:rPr lang="en-US" smtClean="0"/>
              <a:t>Click icon to add picture</a:t>
            </a:r>
            <a:endParaRPr lang="en-US" dirty="0"/>
          </a:p>
        </p:txBody>
      </p:sp>
      <p:sp>
        <p:nvSpPr>
          <p:cNvPr id="26" name="Picture Placeholder 6"/>
          <p:cNvSpPr>
            <a:spLocks noGrp="1"/>
          </p:cNvSpPr>
          <p:nvPr>
            <p:ph type="pic" sz="quarter" idx="14"/>
          </p:nvPr>
        </p:nvSpPr>
        <p:spPr>
          <a:xfrm>
            <a:off x="7238943" y="2929391"/>
            <a:ext cx="1029600" cy="1285200"/>
          </a:xfrm>
          <a:scene3d>
            <a:camera prst="perspectiveLeft" fov="3900000">
              <a:rot lat="0" lon="18600000" rev="0"/>
            </a:camera>
            <a:lightRig rig="threePt" dir="t"/>
          </a:scene3d>
        </p:spPr>
        <p:txBody>
          <a:bodyPr anchor="ctr">
            <a:normAutofit/>
          </a:bodyPr>
          <a:lstStyle>
            <a:lvl1pPr marL="0" indent="0" algn="ctr">
              <a:buNone/>
              <a:defRPr sz="1800">
                <a:solidFill>
                  <a:schemeClr val="bg1">
                    <a:lumMod val="75000"/>
                  </a:schemeClr>
                </a:solidFill>
              </a:defRPr>
            </a:lvl1pPr>
          </a:lstStyle>
          <a:p>
            <a:r>
              <a:rPr lang="en-US" smtClean="0"/>
              <a:t>Click icon to add picture</a:t>
            </a:r>
            <a:endParaRPr lang="en-US" dirty="0"/>
          </a:p>
        </p:txBody>
      </p:sp>
    </p:spTree>
    <p:extLst>
      <p:ext uri="{BB962C8B-B14F-4D97-AF65-F5344CB8AC3E}">
        <p14:creationId xmlns:p14="http://schemas.microsoft.com/office/powerpoint/2010/main" val="184433892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Watch Image Loader 3">
    <p:spTree>
      <p:nvGrpSpPr>
        <p:cNvPr id="1" name=""/>
        <p:cNvGrpSpPr/>
        <p:nvPr/>
      </p:nvGrpSpPr>
      <p:grpSpPr>
        <a:xfrm>
          <a:off x="0" y="0"/>
          <a:ext cx="0" cy="0"/>
          <a:chOff x="0" y="0"/>
          <a:chExt cx="0" cy="0"/>
        </a:xfrm>
      </p:grpSpPr>
      <p:grpSp>
        <p:nvGrpSpPr>
          <p:cNvPr id="65" name="Btm Accent 1 BG"/>
          <p:cNvGrpSpPr/>
          <p:nvPr/>
        </p:nvGrpSpPr>
        <p:grpSpPr>
          <a:xfrm>
            <a:off x="5" y="4877497"/>
            <a:ext cx="2012561" cy="1980516"/>
            <a:chOff x="2" y="4877497"/>
            <a:chExt cx="2012561" cy="1980516"/>
          </a:xfrm>
        </p:grpSpPr>
        <p:sp>
          <p:nvSpPr>
            <p:cNvPr id="67"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3" name="Top Dark BG"/>
          <p:cNvGrpSpPr>
            <a:grpSpLocks noChangeAspect="1"/>
          </p:cNvGrpSpPr>
          <p:nvPr/>
        </p:nvGrpSpPr>
        <p:grpSpPr>
          <a:xfrm>
            <a:off x="10179442" y="0"/>
            <a:ext cx="2012561" cy="1980516"/>
            <a:chOff x="8577263" y="84138"/>
            <a:chExt cx="3090862" cy="3041649"/>
          </a:xfrm>
        </p:grpSpPr>
        <p:sp>
          <p:nvSpPr>
            <p:cNvPr id="74"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6"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7" name="Picture Placeholder 6"/>
          <p:cNvSpPr>
            <a:spLocks noGrp="1"/>
          </p:cNvSpPr>
          <p:nvPr>
            <p:ph type="pic" sz="quarter" idx="13"/>
          </p:nvPr>
        </p:nvSpPr>
        <p:spPr>
          <a:xfrm>
            <a:off x="4098417" y="2891293"/>
            <a:ext cx="1208323" cy="1508291"/>
          </a:xfrm>
        </p:spPr>
        <p:txBody>
          <a:bodyPr anchor="ctr">
            <a:normAutofit/>
          </a:bodyPr>
          <a:lstStyle>
            <a:lvl1pPr marL="0" indent="0" algn="ctr">
              <a:buNone/>
              <a:defRPr sz="1800">
                <a:solidFill>
                  <a:schemeClr val="bg1">
                    <a:lumMod val="75000"/>
                  </a:schemeClr>
                </a:solidFill>
              </a:defRPr>
            </a:lvl1pPr>
          </a:lstStyle>
          <a:p>
            <a:r>
              <a:rPr lang="en-US" smtClean="0"/>
              <a:t>Click icon to add picture</a:t>
            </a:r>
            <a:endParaRPr lang="en-US" dirty="0"/>
          </a:p>
        </p:txBody>
      </p:sp>
      <p:sp>
        <p:nvSpPr>
          <p:cNvPr id="26" name="Picture Placeholder 6"/>
          <p:cNvSpPr>
            <a:spLocks noGrp="1"/>
          </p:cNvSpPr>
          <p:nvPr>
            <p:ph type="pic" sz="quarter" idx="14"/>
          </p:nvPr>
        </p:nvSpPr>
        <p:spPr>
          <a:xfrm>
            <a:off x="6898905" y="2891293"/>
            <a:ext cx="1208323" cy="1508291"/>
          </a:xfrm>
        </p:spPr>
        <p:txBody>
          <a:bodyPr anchor="ctr">
            <a:normAutofit/>
          </a:bodyPr>
          <a:lstStyle>
            <a:lvl1pPr marL="0" indent="0" algn="ctr">
              <a:buNone/>
              <a:defRPr sz="1800">
                <a:solidFill>
                  <a:schemeClr val="bg1">
                    <a:lumMod val="75000"/>
                  </a:schemeClr>
                </a:solidFill>
              </a:defRPr>
            </a:lvl1pPr>
          </a:lstStyle>
          <a:p>
            <a:r>
              <a:rPr lang="en-US" smtClean="0"/>
              <a:t>Click icon to add picture</a:t>
            </a:r>
            <a:endParaRPr lang="en-US" dirty="0"/>
          </a:p>
        </p:txBody>
      </p:sp>
    </p:spTree>
    <p:extLst>
      <p:ext uri="{BB962C8B-B14F-4D97-AF65-F5344CB8AC3E}">
        <p14:creationId xmlns:p14="http://schemas.microsoft.com/office/powerpoint/2010/main" val="145302001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ge Blank BG Fix Slide Num">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5" name="TextBox 14"/>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16"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17" name="TextBox 16"/>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5" name="Title 4"/>
          <p:cNvSpPr>
            <a:spLocks noGrp="1"/>
          </p:cNvSpPr>
          <p:nvPr>
            <p:ph type="title"/>
          </p:nvPr>
        </p:nvSpPr>
        <p:spPr/>
        <p:txBody>
          <a:bodyPr/>
          <a:lstStyle/>
          <a:p>
            <a:r>
              <a:rPr lang="en-US" smtClean="0"/>
              <a:t>Click to edit Master title style</a:t>
            </a:r>
            <a:endParaRPr lang="en-US"/>
          </a:p>
        </p:txBody>
      </p:sp>
      <p:sp>
        <p:nvSpPr>
          <p:cNvPr id="20"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9" name="TextBox 8"/>
          <p:cNvSpPr txBox="1"/>
          <p:nvPr/>
        </p:nvSpPr>
        <p:spPr>
          <a:xfrm>
            <a:off x="8401058" y="6510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10" name="TextBox 9"/>
          <p:cNvSpPr txBox="1"/>
          <p:nvPr userDrawn="1"/>
        </p:nvSpPr>
        <p:spPr>
          <a:xfrm>
            <a:off x="8401058" y="6510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18515738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ge Blank BG Load Slide Num">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13" name="TextBox 12"/>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7"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8" name="TextBox 7"/>
          <p:cNvSpPr txBox="1"/>
          <p:nvPr/>
        </p:nvSpPr>
        <p:spPr>
          <a:xfrm>
            <a:off x="8401058" y="6510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 name="TextBox 8"/>
          <p:cNvSpPr txBox="1"/>
          <p:nvPr userDrawn="1"/>
        </p:nvSpPr>
        <p:spPr>
          <a:xfrm>
            <a:off x="8401058" y="6510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118087824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Btm Accent 1 BG"/>
          <p:cNvGrpSpPr/>
          <p:nvPr/>
        </p:nvGrpSpPr>
        <p:grpSpPr>
          <a:xfrm>
            <a:off x="5" y="4877497"/>
            <a:ext cx="2012561" cy="1980516"/>
            <a:chOff x="2" y="4877497"/>
            <a:chExt cx="2012561" cy="1980516"/>
          </a:xfrm>
        </p:grpSpPr>
        <p:sp>
          <p:nvSpPr>
            <p:cNvPr id="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14" name="Top Dark BG"/>
          <p:cNvGrpSpPr>
            <a:grpSpLocks noChangeAspect="1"/>
          </p:cNvGrpSpPr>
          <p:nvPr/>
        </p:nvGrpSpPr>
        <p:grpSpPr>
          <a:xfrm>
            <a:off x="10179442" y="0"/>
            <a:ext cx="2012561" cy="1980516"/>
            <a:chOff x="8577263" y="84138"/>
            <a:chExt cx="3090862" cy="3041649"/>
          </a:xfrm>
        </p:grpSpPr>
        <p:sp>
          <p:nvSpPr>
            <p:cNvPr id="1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74714" y="1989138"/>
            <a:ext cx="10442577" cy="4032250"/>
          </a:xfrm>
        </p:spPr>
        <p:txBody>
          <a:bodyPr>
            <a:normAutofit/>
          </a:bodyPr>
          <a:lstStyle>
            <a:lvl1pPr>
              <a:lnSpc>
                <a:spcPct val="150000"/>
              </a:lnSpc>
              <a:defRPr sz="1400"/>
            </a:lvl1pPr>
            <a:lvl2pPr>
              <a:lnSpc>
                <a:spcPct val="150000"/>
              </a:lnSpc>
              <a:defRPr sz="1200"/>
            </a:lvl2pPr>
            <a:lvl3pPr>
              <a:lnSpc>
                <a:spcPct val="150000"/>
              </a:lnSpc>
              <a:defRPr sz="1200"/>
            </a:lvl3pPr>
            <a:lvl4pPr>
              <a:lnSpc>
                <a:spcPct val="150000"/>
              </a:lnSpc>
              <a:defRPr sz="1200"/>
            </a:lvl4pPr>
            <a:lvl5pPr>
              <a:lnSpc>
                <a:spcPct val="1500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Date Placeholder 25"/>
          <p:cNvSpPr>
            <a:spLocks noGrp="1"/>
          </p:cNvSpPr>
          <p:nvPr>
            <p:ph type="dt" sz="half" idx="10"/>
          </p:nvPr>
        </p:nvSpPr>
        <p:spPr/>
        <p:txBody>
          <a:bodyPr/>
          <a:lstStyle/>
          <a:p>
            <a:fld id="{60742B76-ED7D-4CC9-9DAE-4E291C2809F4}" type="datetimeFigureOut">
              <a:rPr lang="en-US" smtClean="0"/>
              <a:pPr/>
              <a:t>10/11/2023</a:t>
            </a:fld>
            <a:endParaRPr lang="en-US"/>
          </a:p>
        </p:txBody>
      </p:sp>
      <p:sp>
        <p:nvSpPr>
          <p:cNvPr id="27" name="Footer Placeholder 26"/>
          <p:cNvSpPr>
            <a:spLocks noGrp="1"/>
          </p:cNvSpPr>
          <p:nvPr>
            <p:ph type="ftr" sz="quarter" idx="11"/>
          </p:nvPr>
        </p:nvSpPr>
        <p:spPr/>
        <p:txBody>
          <a:bodyPr/>
          <a:lstStyle/>
          <a:p>
            <a:endParaRPr lang="en-US"/>
          </a:p>
        </p:txBody>
      </p:sp>
      <p:sp>
        <p:nvSpPr>
          <p:cNvPr id="28" name="Slide Number Placeholder 27"/>
          <p:cNvSpPr>
            <a:spLocks noGrp="1"/>
          </p:cNvSpPr>
          <p:nvPr>
            <p:ph type="sldNum" sz="quarter" idx="12"/>
          </p:nvPr>
        </p:nvSpPr>
        <p:spPr/>
        <p:txBody>
          <a:bodyPr/>
          <a:lstStyle/>
          <a:p>
            <a:fld id="{1177C5CF-90FB-4AAE-B373-4B21602E5061}" type="slidenum">
              <a:rPr lang="en-US" smtClean="0"/>
              <a:pPr/>
              <a:t>‹#›</a:t>
            </a:fld>
            <a:endParaRPr lang="en-US" dirty="0"/>
          </a:p>
        </p:txBody>
      </p:sp>
      <p:sp>
        <p:nvSpPr>
          <p:cNvPr id="38" name="TextBox 37"/>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2" name="TextBox 21"/>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65332164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age Full Content">
    <p:spTree>
      <p:nvGrpSpPr>
        <p:cNvPr id="1" name=""/>
        <p:cNvGrpSpPr/>
        <p:nvPr/>
      </p:nvGrpSpPr>
      <p:grpSpPr>
        <a:xfrm>
          <a:off x="0" y="0"/>
          <a:ext cx="0" cy="0"/>
          <a:chOff x="0" y="0"/>
          <a:chExt cx="0" cy="0"/>
        </a:xfrm>
      </p:grpSpPr>
      <p:grpSp>
        <p:nvGrpSpPr>
          <p:cNvPr id="17" name="Btm Accent 1 BG"/>
          <p:cNvGrpSpPr/>
          <p:nvPr/>
        </p:nvGrpSpPr>
        <p:grpSpPr>
          <a:xfrm>
            <a:off x="5" y="4877497"/>
            <a:ext cx="2012561" cy="1980516"/>
            <a:chOff x="2" y="4877497"/>
            <a:chExt cx="2012561" cy="1980516"/>
          </a:xfrm>
        </p:grpSpPr>
        <p:sp>
          <p:nvSpPr>
            <p:cNvPr id="1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24" name="Top Dark BG"/>
          <p:cNvGrpSpPr>
            <a:grpSpLocks noChangeAspect="1"/>
          </p:cNvGrpSpPr>
          <p:nvPr/>
        </p:nvGrpSpPr>
        <p:grpSpPr>
          <a:xfrm>
            <a:off x="10179442" y="0"/>
            <a:ext cx="2012561" cy="1980516"/>
            <a:chOff x="8577263" y="84138"/>
            <a:chExt cx="3090862" cy="3041649"/>
          </a:xfrm>
        </p:grpSpPr>
        <p:sp>
          <p:nvSpPr>
            <p:cNvPr id="2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10" name="Title 9"/>
          <p:cNvSpPr>
            <a:spLocks noGrp="1"/>
          </p:cNvSpPr>
          <p:nvPr>
            <p:ph type="title"/>
          </p:nvPr>
        </p:nvSpPr>
        <p:spPr/>
        <p:txBody>
          <a:bodyPr/>
          <a:lstStyle/>
          <a:p>
            <a:r>
              <a:rPr lang="en-US" smtClean="0"/>
              <a:t>Click to edit Master title style</a:t>
            </a:r>
            <a:endParaRPr lang="en-US"/>
          </a:p>
        </p:txBody>
      </p:sp>
      <p:sp>
        <p:nvSpPr>
          <p:cNvPr id="11" name="Subtitle 2"/>
          <p:cNvSpPr>
            <a:spLocks noGrp="1"/>
          </p:cNvSpPr>
          <p:nvPr>
            <p:ph type="subTitle" idx="13"/>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12" name="Date Placeholder 11"/>
          <p:cNvSpPr>
            <a:spLocks noGrp="1"/>
          </p:cNvSpPr>
          <p:nvPr>
            <p:ph type="dt" sz="half" idx="14"/>
          </p:nvPr>
        </p:nvSpPr>
        <p:spPr/>
        <p:txBody>
          <a:bodyPr/>
          <a:lstStyle/>
          <a:p>
            <a:fld id="{60742B76-ED7D-4CC9-9DAE-4E291C2809F4}" type="datetimeFigureOut">
              <a:rPr lang="en-US" smtClean="0"/>
              <a:pPr/>
              <a:t>10/11/2023</a:t>
            </a:fld>
            <a:endParaRPr lang="en-US"/>
          </a:p>
        </p:txBody>
      </p:sp>
      <p:sp>
        <p:nvSpPr>
          <p:cNvPr id="13" name="Footer Placeholder 12"/>
          <p:cNvSpPr>
            <a:spLocks noGrp="1"/>
          </p:cNvSpPr>
          <p:nvPr>
            <p:ph type="ftr" sz="quarter" idx="15"/>
          </p:nvPr>
        </p:nvSpPr>
        <p:spPr/>
        <p:txBody>
          <a:bodyPr/>
          <a:lstStyle/>
          <a:p>
            <a:endParaRPr lang="en-US"/>
          </a:p>
        </p:txBody>
      </p:sp>
      <p:sp>
        <p:nvSpPr>
          <p:cNvPr id="15"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16" name="TextBox 15"/>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31" name="Content Placeholder 2"/>
          <p:cNvSpPr>
            <a:spLocks noGrp="1"/>
          </p:cNvSpPr>
          <p:nvPr>
            <p:ph idx="1"/>
          </p:nvPr>
        </p:nvSpPr>
        <p:spPr>
          <a:xfrm>
            <a:off x="874714" y="1989138"/>
            <a:ext cx="10442577" cy="4032250"/>
          </a:xfrm>
        </p:spPr>
        <p:txBody>
          <a:bodyPr>
            <a:noAutofit/>
          </a:bodyPr>
          <a:lstStyle>
            <a:lvl1pPr>
              <a:lnSpc>
                <a:spcPct val="150000"/>
              </a:lnSpc>
              <a:defRPr sz="1400"/>
            </a:lvl1pPr>
            <a:lvl2pPr>
              <a:lnSpc>
                <a:spcPct val="150000"/>
              </a:lnSpc>
              <a:defRPr sz="1200"/>
            </a:lvl2pPr>
            <a:lvl3pPr>
              <a:lnSpc>
                <a:spcPct val="150000"/>
              </a:lnSpc>
              <a:defRPr sz="1200"/>
            </a:lvl3pPr>
            <a:lvl4pPr>
              <a:lnSpc>
                <a:spcPct val="150000"/>
              </a:lnSpc>
              <a:defRPr sz="1200"/>
            </a:lvl4pPr>
            <a:lvl5pPr>
              <a:lnSpc>
                <a:spcPct val="1500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8" name="TextBox 47"/>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32" name="TextBox 31"/>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133499924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82" name="Btm Accent 1 BG"/>
          <p:cNvGrpSpPr/>
          <p:nvPr/>
        </p:nvGrpSpPr>
        <p:grpSpPr>
          <a:xfrm>
            <a:off x="5" y="4877497"/>
            <a:ext cx="2012561" cy="1980516"/>
            <a:chOff x="2" y="4877497"/>
            <a:chExt cx="2012561" cy="1980516"/>
          </a:xfrm>
        </p:grpSpPr>
        <p:sp>
          <p:nvSpPr>
            <p:cNvPr id="83"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7"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8"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89" name="Top Dark BG"/>
          <p:cNvGrpSpPr>
            <a:grpSpLocks noChangeAspect="1"/>
          </p:cNvGrpSpPr>
          <p:nvPr/>
        </p:nvGrpSpPr>
        <p:grpSpPr>
          <a:xfrm>
            <a:off x="10179442" y="0"/>
            <a:ext cx="2012561" cy="1980516"/>
            <a:chOff x="8577263" y="84138"/>
            <a:chExt cx="3090862" cy="3041649"/>
          </a:xfrm>
        </p:grpSpPr>
        <p:sp>
          <p:nvSpPr>
            <p:cNvPr id="90"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1"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2"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3"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4"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5"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742B76-ED7D-4CC9-9DAE-4E291C2809F4}"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22" name="TextBox 21"/>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Tree>
    <p:extLst>
      <p:ext uri="{BB962C8B-B14F-4D97-AF65-F5344CB8AC3E}">
        <p14:creationId xmlns:p14="http://schemas.microsoft.com/office/powerpoint/2010/main" val="271302926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hone Showcase Layout 1">
    <p:spTree>
      <p:nvGrpSpPr>
        <p:cNvPr id="1" name=""/>
        <p:cNvGrpSpPr/>
        <p:nvPr/>
      </p:nvGrpSpPr>
      <p:grpSpPr>
        <a:xfrm>
          <a:off x="0" y="0"/>
          <a:ext cx="0" cy="0"/>
          <a:chOff x="0" y="0"/>
          <a:chExt cx="0" cy="0"/>
        </a:xfrm>
      </p:grpSpPr>
      <p:grpSp>
        <p:nvGrpSpPr>
          <p:cNvPr id="96" name="Btm Accent 1 BG"/>
          <p:cNvGrpSpPr/>
          <p:nvPr/>
        </p:nvGrpSpPr>
        <p:grpSpPr>
          <a:xfrm>
            <a:off x="5" y="4877497"/>
            <a:ext cx="2012561" cy="1980516"/>
            <a:chOff x="2" y="4877497"/>
            <a:chExt cx="2012561" cy="1980516"/>
          </a:xfrm>
        </p:grpSpPr>
        <p:sp>
          <p:nvSpPr>
            <p:cNvPr id="9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104" name="Top Dark BG"/>
          <p:cNvGrpSpPr>
            <a:grpSpLocks noChangeAspect="1"/>
          </p:cNvGrpSpPr>
          <p:nvPr/>
        </p:nvGrpSpPr>
        <p:grpSpPr>
          <a:xfrm>
            <a:off x="10179442" y="0"/>
            <a:ext cx="2012561" cy="1980516"/>
            <a:chOff x="8577263" y="84138"/>
            <a:chExt cx="3090862" cy="3041649"/>
          </a:xfrm>
        </p:grpSpPr>
        <p:sp>
          <p:nvSpPr>
            <p:cNvPr id="10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94" name="TextBox 9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95" name="Picture Placeholder 2"/>
          <p:cNvSpPr>
            <a:spLocks noGrp="1"/>
          </p:cNvSpPr>
          <p:nvPr>
            <p:ph type="pic" sz="quarter" idx="13"/>
          </p:nvPr>
        </p:nvSpPr>
        <p:spPr>
          <a:xfrm>
            <a:off x="8035210" y="878400"/>
            <a:ext cx="2562951" cy="4989600"/>
          </a:xfrm>
          <a:prstGeom prst="rect">
            <a:avLst/>
          </a:prstGeom>
          <a:ln>
            <a:solidFill>
              <a:schemeClr val="tx1"/>
            </a:solidFill>
          </a:ln>
          <a:scene3d>
            <a:camera prst="isometricTopUp">
              <a:rot lat="1528254" lon="19471172" rev="20406000"/>
            </a:camera>
            <a:lightRig rig="threePt" dir="t"/>
          </a:scene3d>
        </p:spPr>
        <p:txBody>
          <a:bodyPr anchor="ctr">
            <a:normAutofit/>
          </a:bodyPr>
          <a:lstStyle>
            <a:lvl1pPr marL="0" indent="0" algn="ctr">
              <a:buNone/>
              <a:defRPr sz="2000">
                <a:solidFill>
                  <a:schemeClr val="bg1">
                    <a:lumMod val="65000"/>
                  </a:schemeClr>
                </a:solidFill>
              </a:defRPr>
            </a:lvl1pPr>
          </a:lstStyle>
          <a:p>
            <a:r>
              <a:rPr lang="en-US" smtClean="0"/>
              <a:t>Click icon to add picture</a:t>
            </a:r>
            <a:endParaRPr lang="en-US" dirty="0"/>
          </a:p>
        </p:txBody>
      </p:sp>
      <p:sp>
        <p:nvSpPr>
          <p:cNvPr id="97"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4950833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hone Showcase Layout 2">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4" name="Top Dark BG"/>
          <p:cNvGrpSpPr>
            <a:grpSpLocks noChangeAspect="1"/>
          </p:cNvGrpSpPr>
          <p:nvPr/>
        </p:nvGrpSpPr>
        <p:grpSpPr>
          <a:xfrm>
            <a:off x="10179442" y="0"/>
            <a:ext cx="2012561" cy="1980516"/>
            <a:chOff x="8577263" y="84138"/>
            <a:chExt cx="3090862" cy="3041649"/>
          </a:xfrm>
        </p:grpSpPr>
        <p:sp>
          <p:nvSpPr>
            <p:cNvPr id="7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2"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5" name="Picture Placeholder 2"/>
          <p:cNvSpPr>
            <a:spLocks noGrp="1"/>
          </p:cNvSpPr>
          <p:nvPr>
            <p:ph type="pic" sz="quarter" idx="13"/>
          </p:nvPr>
        </p:nvSpPr>
        <p:spPr>
          <a:xfrm>
            <a:off x="1776421" y="815363"/>
            <a:ext cx="2497227" cy="5140954"/>
          </a:xfrm>
          <a:custGeom>
            <a:avLst/>
            <a:gdLst>
              <a:gd name="connsiteX0" fmla="*/ 0 w 2439987"/>
              <a:gd name="connsiteY0" fmla="*/ 0 h 5115553"/>
              <a:gd name="connsiteX1" fmla="*/ 2439987 w 2439987"/>
              <a:gd name="connsiteY1" fmla="*/ 0 h 5115553"/>
              <a:gd name="connsiteX2" fmla="*/ 2439987 w 2439987"/>
              <a:gd name="connsiteY2" fmla="*/ 5115553 h 5115553"/>
              <a:gd name="connsiteX3" fmla="*/ 0 w 2439987"/>
              <a:gd name="connsiteY3" fmla="*/ 5115553 h 5115553"/>
              <a:gd name="connsiteX4" fmla="*/ 0 w 2439987"/>
              <a:gd name="connsiteY4" fmla="*/ 0 h 5115553"/>
              <a:gd name="connsiteX0" fmla="*/ 12700 w 2439987"/>
              <a:gd name="connsiteY0" fmla="*/ 0 h 5115553"/>
              <a:gd name="connsiteX1" fmla="*/ 2439987 w 2439987"/>
              <a:gd name="connsiteY1" fmla="*/ 0 h 5115553"/>
              <a:gd name="connsiteX2" fmla="*/ 2439987 w 2439987"/>
              <a:gd name="connsiteY2" fmla="*/ 5115553 h 5115553"/>
              <a:gd name="connsiteX3" fmla="*/ 0 w 2439987"/>
              <a:gd name="connsiteY3" fmla="*/ 5115553 h 5115553"/>
              <a:gd name="connsiteX4" fmla="*/ 12700 w 2439987"/>
              <a:gd name="connsiteY4" fmla="*/ 0 h 5115553"/>
              <a:gd name="connsiteX0" fmla="*/ 12700 w 2439987"/>
              <a:gd name="connsiteY0" fmla="*/ 12700 h 5128253"/>
              <a:gd name="connsiteX1" fmla="*/ 2439987 w 2439987"/>
              <a:gd name="connsiteY1" fmla="*/ 0 h 5128253"/>
              <a:gd name="connsiteX2" fmla="*/ 2439987 w 2439987"/>
              <a:gd name="connsiteY2" fmla="*/ 5128253 h 5128253"/>
              <a:gd name="connsiteX3" fmla="*/ 0 w 2439987"/>
              <a:gd name="connsiteY3" fmla="*/ 5128253 h 5128253"/>
              <a:gd name="connsiteX4" fmla="*/ 12700 w 2439987"/>
              <a:gd name="connsiteY4" fmla="*/ 12700 h 5128253"/>
              <a:gd name="connsiteX0" fmla="*/ 12700 w 2446337"/>
              <a:gd name="connsiteY0" fmla="*/ 12700 h 5128253"/>
              <a:gd name="connsiteX1" fmla="*/ 2446337 w 2446337"/>
              <a:gd name="connsiteY1" fmla="*/ 0 h 5128253"/>
              <a:gd name="connsiteX2" fmla="*/ 2439987 w 2446337"/>
              <a:gd name="connsiteY2" fmla="*/ 5128253 h 5128253"/>
              <a:gd name="connsiteX3" fmla="*/ 0 w 2446337"/>
              <a:gd name="connsiteY3" fmla="*/ 5128253 h 5128253"/>
              <a:gd name="connsiteX4" fmla="*/ 12700 w 2446337"/>
              <a:gd name="connsiteY4" fmla="*/ 12700 h 5128253"/>
              <a:gd name="connsiteX0" fmla="*/ 19050 w 2452687"/>
              <a:gd name="connsiteY0" fmla="*/ 12700 h 5140953"/>
              <a:gd name="connsiteX1" fmla="*/ 2452687 w 2452687"/>
              <a:gd name="connsiteY1" fmla="*/ 0 h 5140953"/>
              <a:gd name="connsiteX2" fmla="*/ 2446337 w 2452687"/>
              <a:gd name="connsiteY2" fmla="*/ 5128253 h 5140953"/>
              <a:gd name="connsiteX3" fmla="*/ 0 w 2452687"/>
              <a:gd name="connsiteY3" fmla="*/ 5140953 h 5140953"/>
              <a:gd name="connsiteX4" fmla="*/ 19050 w 2452687"/>
              <a:gd name="connsiteY4" fmla="*/ 12700 h 5140953"/>
              <a:gd name="connsiteX0" fmla="*/ 19050 w 2459318"/>
              <a:gd name="connsiteY0" fmla="*/ 12700 h 5140953"/>
              <a:gd name="connsiteX1" fmla="*/ 2452687 w 2459318"/>
              <a:gd name="connsiteY1" fmla="*/ 0 h 5140953"/>
              <a:gd name="connsiteX2" fmla="*/ 2459037 w 2459318"/>
              <a:gd name="connsiteY2" fmla="*/ 5102853 h 5140953"/>
              <a:gd name="connsiteX3" fmla="*/ 0 w 2459318"/>
              <a:gd name="connsiteY3" fmla="*/ 5140953 h 5140953"/>
              <a:gd name="connsiteX4" fmla="*/ 19050 w 2459318"/>
              <a:gd name="connsiteY4" fmla="*/ 12700 h 5140953"/>
              <a:gd name="connsiteX0" fmla="*/ 19050 w 2465570"/>
              <a:gd name="connsiteY0" fmla="*/ 12700 h 5140953"/>
              <a:gd name="connsiteX1" fmla="*/ 2452687 w 2465570"/>
              <a:gd name="connsiteY1" fmla="*/ 0 h 5140953"/>
              <a:gd name="connsiteX2" fmla="*/ 2465387 w 2465570"/>
              <a:gd name="connsiteY2" fmla="*/ 5064753 h 5140953"/>
              <a:gd name="connsiteX3" fmla="*/ 0 w 2465570"/>
              <a:gd name="connsiteY3" fmla="*/ 5140953 h 5140953"/>
              <a:gd name="connsiteX4" fmla="*/ 19050 w 2465570"/>
              <a:gd name="connsiteY4" fmla="*/ 12700 h 5140953"/>
              <a:gd name="connsiteX0" fmla="*/ 19050 w 2471873"/>
              <a:gd name="connsiteY0" fmla="*/ 12700 h 5140953"/>
              <a:gd name="connsiteX1" fmla="*/ 2452687 w 2471873"/>
              <a:gd name="connsiteY1" fmla="*/ 0 h 5140953"/>
              <a:gd name="connsiteX2" fmla="*/ 2471737 w 2471873"/>
              <a:gd name="connsiteY2" fmla="*/ 5039353 h 5140953"/>
              <a:gd name="connsiteX3" fmla="*/ 0 w 2471873"/>
              <a:gd name="connsiteY3" fmla="*/ 5140953 h 5140953"/>
              <a:gd name="connsiteX4" fmla="*/ 19050 w 2471873"/>
              <a:gd name="connsiteY4" fmla="*/ 12700 h 5140953"/>
              <a:gd name="connsiteX0" fmla="*/ 19050 w 2471873"/>
              <a:gd name="connsiteY0" fmla="*/ 12700 h 5140953"/>
              <a:gd name="connsiteX1" fmla="*/ 2452687 w 2471873"/>
              <a:gd name="connsiteY1" fmla="*/ 0 h 5140953"/>
              <a:gd name="connsiteX2" fmla="*/ 2471737 w 2471873"/>
              <a:gd name="connsiteY2" fmla="*/ 5013953 h 5140953"/>
              <a:gd name="connsiteX3" fmla="*/ 0 w 2471873"/>
              <a:gd name="connsiteY3" fmla="*/ 5140953 h 5140953"/>
              <a:gd name="connsiteX4" fmla="*/ 19050 w 2471873"/>
              <a:gd name="connsiteY4" fmla="*/ 12700 h 5140953"/>
              <a:gd name="connsiteX0" fmla="*/ 19050 w 2484526"/>
              <a:gd name="connsiteY0" fmla="*/ 12700 h 5140953"/>
              <a:gd name="connsiteX1" fmla="*/ 2452687 w 2484526"/>
              <a:gd name="connsiteY1" fmla="*/ 0 h 5140953"/>
              <a:gd name="connsiteX2" fmla="*/ 2484437 w 2484526"/>
              <a:gd name="connsiteY2" fmla="*/ 5001253 h 5140953"/>
              <a:gd name="connsiteX3" fmla="*/ 0 w 2484526"/>
              <a:gd name="connsiteY3" fmla="*/ 5140953 h 5140953"/>
              <a:gd name="connsiteX4" fmla="*/ 19050 w 2484526"/>
              <a:gd name="connsiteY4" fmla="*/ 12700 h 5140953"/>
              <a:gd name="connsiteX0" fmla="*/ 25400 w 2490876"/>
              <a:gd name="connsiteY0" fmla="*/ 12700 h 5172703"/>
              <a:gd name="connsiteX1" fmla="*/ 2459037 w 2490876"/>
              <a:gd name="connsiteY1" fmla="*/ 0 h 5172703"/>
              <a:gd name="connsiteX2" fmla="*/ 2490787 w 2490876"/>
              <a:gd name="connsiteY2" fmla="*/ 5001253 h 5172703"/>
              <a:gd name="connsiteX3" fmla="*/ 0 w 2490876"/>
              <a:gd name="connsiteY3" fmla="*/ 5172703 h 5172703"/>
              <a:gd name="connsiteX4" fmla="*/ 25400 w 2490876"/>
              <a:gd name="connsiteY4" fmla="*/ 12700 h 5172703"/>
              <a:gd name="connsiteX0" fmla="*/ 19050 w 2484526"/>
              <a:gd name="connsiteY0" fmla="*/ 12700 h 5160003"/>
              <a:gd name="connsiteX1" fmla="*/ 2452687 w 2484526"/>
              <a:gd name="connsiteY1" fmla="*/ 0 h 5160003"/>
              <a:gd name="connsiteX2" fmla="*/ 2484437 w 2484526"/>
              <a:gd name="connsiteY2" fmla="*/ 5001253 h 5160003"/>
              <a:gd name="connsiteX3" fmla="*/ 0 w 2484526"/>
              <a:gd name="connsiteY3" fmla="*/ 5160003 h 5160003"/>
              <a:gd name="connsiteX4" fmla="*/ 19050 w 2484526"/>
              <a:gd name="connsiteY4" fmla="*/ 12700 h 5160003"/>
              <a:gd name="connsiteX0" fmla="*/ 25400 w 2490876"/>
              <a:gd name="connsiteY0" fmla="*/ 12700 h 5147303"/>
              <a:gd name="connsiteX1" fmla="*/ 2459037 w 2490876"/>
              <a:gd name="connsiteY1" fmla="*/ 0 h 5147303"/>
              <a:gd name="connsiteX2" fmla="*/ 2490787 w 2490876"/>
              <a:gd name="connsiteY2" fmla="*/ 5001253 h 5147303"/>
              <a:gd name="connsiteX3" fmla="*/ 0 w 2490876"/>
              <a:gd name="connsiteY3" fmla="*/ 5147303 h 5147303"/>
              <a:gd name="connsiteX4" fmla="*/ 25400 w 2490876"/>
              <a:gd name="connsiteY4" fmla="*/ 12700 h 5147303"/>
              <a:gd name="connsiteX0" fmla="*/ 31750 w 2497226"/>
              <a:gd name="connsiteY0" fmla="*/ 12700 h 5140953"/>
              <a:gd name="connsiteX1" fmla="*/ 2465387 w 2497226"/>
              <a:gd name="connsiteY1" fmla="*/ 0 h 5140953"/>
              <a:gd name="connsiteX2" fmla="*/ 2497137 w 2497226"/>
              <a:gd name="connsiteY2" fmla="*/ 5001253 h 5140953"/>
              <a:gd name="connsiteX3" fmla="*/ 0 w 2497226"/>
              <a:gd name="connsiteY3" fmla="*/ 5140953 h 5140953"/>
              <a:gd name="connsiteX4" fmla="*/ 31750 w 2497226"/>
              <a:gd name="connsiteY4" fmla="*/ 12700 h 5140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226" h="5140953">
                <a:moveTo>
                  <a:pt x="31750" y="12700"/>
                </a:moveTo>
                <a:lnTo>
                  <a:pt x="2465387" y="0"/>
                </a:lnTo>
                <a:cubicBezTo>
                  <a:pt x="2463270" y="1709418"/>
                  <a:pt x="2499254" y="3291835"/>
                  <a:pt x="2497137" y="5001253"/>
                </a:cubicBezTo>
                <a:lnTo>
                  <a:pt x="0" y="5140953"/>
                </a:lnTo>
                <a:cubicBezTo>
                  <a:pt x="4233" y="3435769"/>
                  <a:pt x="27517" y="1717884"/>
                  <a:pt x="31750" y="12700"/>
                </a:cubicBezTo>
                <a:close/>
              </a:path>
            </a:pathLst>
          </a:custGeom>
          <a:ln>
            <a:solidFill>
              <a:schemeClr val="tx1"/>
            </a:solidFill>
          </a:ln>
          <a:scene3d>
            <a:camera prst="orthographicFront">
              <a:rot lat="1740000" lon="1980000" rev="1200000"/>
            </a:camera>
            <a:lightRig rig="threePt" dir="t"/>
          </a:scene3d>
        </p:spPr>
        <p:txBody>
          <a:bodyPr anchor="ctr">
            <a:normAutofit/>
          </a:bodyPr>
          <a:lstStyle>
            <a:lvl1pPr marL="0" indent="0" algn="ctr">
              <a:buNone/>
              <a:defRPr sz="2000">
                <a:solidFill>
                  <a:schemeClr val="bg1">
                    <a:lumMod val="65000"/>
                  </a:schemeClr>
                </a:solidFill>
              </a:defRPr>
            </a:lvl1pPr>
          </a:lstStyle>
          <a:p>
            <a:r>
              <a:rPr lang="en-US" smtClean="0"/>
              <a:t>Click icon to add picture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7"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3121589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ingle Profile Center">
    <p:spTree>
      <p:nvGrpSpPr>
        <p:cNvPr id="1" name=""/>
        <p:cNvGrpSpPr/>
        <p:nvPr/>
      </p:nvGrpSpPr>
      <p:grpSpPr>
        <a:xfrm>
          <a:off x="0" y="0"/>
          <a:ext cx="0" cy="0"/>
          <a:chOff x="0" y="0"/>
          <a:chExt cx="0" cy="0"/>
        </a:xfrm>
      </p:grpSpPr>
      <p:grpSp>
        <p:nvGrpSpPr>
          <p:cNvPr id="14" name="Btm Accent 1 BG"/>
          <p:cNvGrpSpPr/>
          <p:nvPr/>
        </p:nvGrpSpPr>
        <p:grpSpPr>
          <a:xfrm>
            <a:off x="5" y="4877497"/>
            <a:ext cx="2012561" cy="1980516"/>
            <a:chOff x="2" y="4877497"/>
            <a:chExt cx="2012561" cy="1980516"/>
          </a:xfrm>
        </p:grpSpPr>
        <p:sp>
          <p:nvSpPr>
            <p:cNvPr id="16"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22" name="Top Dark BG"/>
          <p:cNvGrpSpPr>
            <a:grpSpLocks noChangeAspect="1"/>
          </p:cNvGrpSpPr>
          <p:nvPr/>
        </p:nvGrpSpPr>
        <p:grpSpPr>
          <a:xfrm>
            <a:off x="10179442" y="0"/>
            <a:ext cx="2012561" cy="1980516"/>
            <a:chOff x="8577263" y="84138"/>
            <a:chExt cx="3090862" cy="3041649"/>
          </a:xfrm>
        </p:grpSpPr>
        <p:sp>
          <p:nvSpPr>
            <p:cNvPr id="23"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4"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5"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6"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7"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8"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13" name="Picture Placeholder 13"/>
          <p:cNvSpPr>
            <a:spLocks noGrp="1" noChangeAspect="1"/>
          </p:cNvSpPr>
          <p:nvPr>
            <p:ph type="pic" sz="quarter" idx="13"/>
          </p:nvPr>
        </p:nvSpPr>
        <p:spPr>
          <a:xfrm>
            <a:off x="5181600" y="1927225"/>
            <a:ext cx="1828800" cy="1828800"/>
          </a:xfrm>
          <a:prstGeom prst="diamond">
            <a:avLst/>
          </a:prstGeom>
        </p:spPr>
        <p:txBody>
          <a:bodyPr>
            <a:normAutofit/>
          </a:bodyPr>
          <a:lstStyle>
            <a:lvl1pPr marL="0" indent="0" algn="ctr">
              <a:buNone/>
              <a:defRPr sz="1401" b="0">
                <a:solidFill>
                  <a:schemeClr val="bg1">
                    <a:lumMod val="65000"/>
                  </a:schemeClr>
                </a:solidFill>
                <a:latin typeface="+mn-lt"/>
              </a:defRPr>
            </a:lvl1pPr>
          </a:lstStyle>
          <a:p>
            <a:r>
              <a:rPr lang="en-US" smtClean="0"/>
              <a:t>Click icon to add picture</a:t>
            </a:r>
            <a:endParaRPr lang="id-ID" dirty="0"/>
          </a:p>
        </p:txBody>
      </p:sp>
      <p:sp>
        <p:nvSpPr>
          <p:cNvPr id="15"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43" name="TextBox 42"/>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9" name="TextBox 28"/>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246832781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ingle Profile Left">
    <p:spTree>
      <p:nvGrpSpPr>
        <p:cNvPr id="1" name=""/>
        <p:cNvGrpSpPr/>
        <p:nvPr/>
      </p:nvGrpSpPr>
      <p:grpSpPr>
        <a:xfrm>
          <a:off x="0" y="0"/>
          <a:ext cx="0" cy="0"/>
          <a:chOff x="0" y="0"/>
          <a:chExt cx="0" cy="0"/>
        </a:xfrm>
      </p:grpSpPr>
      <p:grpSp>
        <p:nvGrpSpPr>
          <p:cNvPr id="59" name="Btm Accent 1 BG"/>
          <p:cNvGrpSpPr/>
          <p:nvPr/>
        </p:nvGrpSpPr>
        <p:grpSpPr>
          <a:xfrm rot="16200000">
            <a:off x="10195462" y="4877497"/>
            <a:ext cx="2012561" cy="1980516"/>
            <a:chOff x="2" y="4877497"/>
            <a:chExt cx="2012561" cy="1980516"/>
          </a:xfrm>
        </p:grpSpPr>
        <p:sp>
          <p:nvSpPr>
            <p:cNvPr id="61"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67" name="Top Dark BG"/>
          <p:cNvGrpSpPr>
            <a:grpSpLocks noChangeAspect="1"/>
          </p:cNvGrpSpPr>
          <p:nvPr/>
        </p:nvGrpSpPr>
        <p:grpSpPr>
          <a:xfrm rot="16200000">
            <a:off x="-16022" y="0"/>
            <a:ext cx="2012561" cy="1980516"/>
            <a:chOff x="8577263" y="84138"/>
            <a:chExt cx="3090862" cy="3041649"/>
          </a:xfrm>
        </p:grpSpPr>
        <p:sp>
          <p:nvSpPr>
            <p:cNvPr id="68"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58" name="Picture Placeholder 13"/>
          <p:cNvSpPr>
            <a:spLocks noGrp="1" noChangeAspect="1"/>
          </p:cNvSpPr>
          <p:nvPr>
            <p:ph type="pic" sz="quarter" idx="13"/>
          </p:nvPr>
        </p:nvSpPr>
        <p:spPr>
          <a:xfrm>
            <a:off x="1339056" y="2514600"/>
            <a:ext cx="1828800" cy="1828800"/>
          </a:xfrm>
          <a:prstGeom prst="diamond">
            <a:avLst/>
          </a:prstGeom>
        </p:spPr>
        <p:txBody>
          <a:bodyPr>
            <a:normAutofit/>
          </a:bodyPr>
          <a:lstStyle>
            <a:lvl1pPr marL="0" indent="0">
              <a:buNone/>
              <a:defRPr sz="1401" b="0">
                <a:solidFill>
                  <a:schemeClr val="bg1">
                    <a:lumMod val="65000"/>
                  </a:schemeClr>
                </a:solidFill>
                <a:latin typeface="+mn-lt"/>
              </a:defRPr>
            </a:lvl1pPr>
          </a:lstStyle>
          <a:p>
            <a:r>
              <a:rPr lang="en-US" smtClean="0"/>
              <a:t>Click icon to add picture</a:t>
            </a:r>
            <a:endParaRPr lang="id-ID" dirty="0"/>
          </a:p>
        </p:txBody>
      </p:sp>
      <p:sp>
        <p:nvSpPr>
          <p:cNvPr id="60"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36" name="TextBox 35"/>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3" name="TextBox 22"/>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246570051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ingle Profile Right">
    <p:spTree>
      <p:nvGrpSpPr>
        <p:cNvPr id="1" name=""/>
        <p:cNvGrpSpPr/>
        <p:nvPr/>
      </p:nvGrpSpPr>
      <p:grpSpPr>
        <a:xfrm>
          <a:off x="0" y="0"/>
          <a:ext cx="0" cy="0"/>
          <a:chOff x="0" y="0"/>
          <a:chExt cx="0" cy="0"/>
        </a:xfrm>
      </p:grpSpPr>
      <p:grpSp>
        <p:nvGrpSpPr>
          <p:cNvPr id="59" name="Btm Accent 1 BG"/>
          <p:cNvGrpSpPr/>
          <p:nvPr/>
        </p:nvGrpSpPr>
        <p:grpSpPr>
          <a:xfrm>
            <a:off x="5" y="4877497"/>
            <a:ext cx="2012561" cy="1980516"/>
            <a:chOff x="2" y="4877497"/>
            <a:chExt cx="2012561" cy="1980516"/>
          </a:xfrm>
        </p:grpSpPr>
        <p:sp>
          <p:nvSpPr>
            <p:cNvPr id="61"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67" name="Top Dark BG"/>
          <p:cNvGrpSpPr>
            <a:grpSpLocks noChangeAspect="1"/>
          </p:cNvGrpSpPr>
          <p:nvPr/>
        </p:nvGrpSpPr>
        <p:grpSpPr>
          <a:xfrm>
            <a:off x="10179442" y="0"/>
            <a:ext cx="2012561" cy="1980516"/>
            <a:chOff x="8577263" y="84138"/>
            <a:chExt cx="3090862" cy="3041649"/>
          </a:xfrm>
        </p:grpSpPr>
        <p:sp>
          <p:nvSpPr>
            <p:cNvPr id="68"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8" name="Picture Placeholder 13"/>
          <p:cNvSpPr>
            <a:spLocks noGrp="1" noChangeAspect="1"/>
          </p:cNvSpPr>
          <p:nvPr>
            <p:ph type="pic" sz="quarter" idx="13"/>
          </p:nvPr>
        </p:nvSpPr>
        <p:spPr>
          <a:xfrm>
            <a:off x="9020239" y="2514600"/>
            <a:ext cx="1828800" cy="1828800"/>
          </a:xfrm>
          <a:prstGeom prst="diamond">
            <a:avLst/>
          </a:prstGeom>
        </p:spPr>
        <p:txBody>
          <a:bodyPr>
            <a:normAutofit/>
          </a:bodyPr>
          <a:lstStyle>
            <a:lvl1pPr marL="0" indent="0">
              <a:buNone/>
              <a:defRPr sz="1401" b="0">
                <a:solidFill>
                  <a:schemeClr val="bg1">
                    <a:lumMod val="65000"/>
                  </a:schemeClr>
                </a:solidFill>
                <a:latin typeface="+mn-lt"/>
              </a:defRPr>
            </a:lvl1pPr>
          </a:lstStyle>
          <a:p>
            <a:r>
              <a:rPr lang="en-US" smtClean="0"/>
              <a:t>Click icon to add picture</a:t>
            </a:r>
            <a:endParaRPr lang="id-ID" dirty="0"/>
          </a:p>
        </p:txBody>
      </p:sp>
      <p:sp>
        <p:nvSpPr>
          <p:cNvPr id="60"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36" name="TextBox 35"/>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3" name="TextBox 22"/>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228198154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Web Preview 1">
    <p:spTree>
      <p:nvGrpSpPr>
        <p:cNvPr id="1" name=""/>
        <p:cNvGrpSpPr/>
        <p:nvPr/>
      </p:nvGrpSpPr>
      <p:grpSpPr>
        <a:xfrm>
          <a:off x="0" y="0"/>
          <a:ext cx="0" cy="0"/>
          <a:chOff x="0" y="0"/>
          <a:chExt cx="0" cy="0"/>
        </a:xfrm>
      </p:grpSpPr>
      <p:grpSp>
        <p:nvGrpSpPr>
          <p:cNvPr id="67" name="Btm Accent 1 BG"/>
          <p:cNvGrpSpPr/>
          <p:nvPr/>
        </p:nvGrpSpPr>
        <p:grpSpPr>
          <a:xfrm>
            <a:off x="5" y="4877497"/>
            <a:ext cx="2012561" cy="1980516"/>
            <a:chOff x="2" y="4877497"/>
            <a:chExt cx="2012561" cy="1980516"/>
          </a:xfrm>
        </p:grpSpPr>
        <p:sp>
          <p:nvSpPr>
            <p:cNvPr id="71"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7" name="Top Dark BG"/>
          <p:cNvGrpSpPr>
            <a:grpSpLocks noChangeAspect="1"/>
          </p:cNvGrpSpPr>
          <p:nvPr/>
        </p:nvGrpSpPr>
        <p:grpSpPr>
          <a:xfrm>
            <a:off x="10179442" y="0"/>
            <a:ext cx="2012561" cy="1980516"/>
            <a:chOff x="8577263" y="84138"/>
            <a:chExt cx="3090862" cy="3041649"/>
          </a:xfrm>
        </p:grpSpPr>
        <p:sp>
          <p:nvSpPr>
            <p:cNvPr id="78"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5" name="Picture Placeholder 2"/>
          <p:cNvSpPr>
            <a:spLocks noGrp="1"/>
          </p:cNvSpPr>
          <p:nvPr>
            <p:ph type="pic" sz="quarter" idx="13"/>
          </p:nvPr>
        </p:nvSpPr>
        <p:spPr>
          <a:xfrm>
            <a:off x="720000" y="2268000"/>
            <a:ext cx="5533200" cy="3121200"/>
          </a:xfrm>
        </p:spPr>
        <p:txBody>
          <a:bodyPr anchor="ctr">
            <a:normAutofit/>
          </a:bodyPr>
          <a:lstStyle>
            <a:lvl1pPr marL="0" indent="0" algn="ctr">
              <a:buNone/>
              <a:defRPr sz="1801" b="0">
                <a:solidFill>
                  <a:schemeClr val="bg1">
                    <a:lumMod val="75000"/>
                  </a:schemeClr>
                </a:solidFill>
              </a:defRPr>
            </a:lvl1pPr>
          </a:lstStyle>
          <a:p>
            <a:r>
              <a:rPr lang="en-US" smtClean="0"/>
              <a:t>Click icon to add picture</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8"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69" name="TextBox 68"/>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70"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95867763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grpSp>
        <p:nvGrpSpPr>
          <p:cNvPr id="67" name="Btm Accent 1 BG"/>
          <p:cNvGrpSpPr/>
          <p:nvPr/>
        </p:nvGrpSpPr>
        <p:grpSpPr>
          <a:xfrm>
            <a:off x="5" y="4877497"/>
            <a:ext cx="2012561" cy="1980516"/>
            <a:chOff x="2" y="4877497"/>
            <a:chExt cx="2012561" cy="1980516"/>
          </a:xfrm>
        </p:grpSpPr>
        <p:sp>
          <p:nvSpPr>
            <p:cNvPr id="71"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7" name="Top Dark BG"/>
          <p:cNvGrpSpPr>
            <a:grpSpLocks noChangeAspect="1"/>
          </p:cNvGrpSpPr>
          <p:nvPr/>
        </p:nvGrpSpPr>
        <p:grpSpPr>
          <a:xfrm>
            <a:off x="10179442" y="0"/>
            <a:ext cx="2012561" cy="1980516"/>
            <a:chOff x="8577263" y="84138"/>
            <a:chExt cx="3090862" cy="3041649"/>
          </a:xfrm>
        </p:grpSpPr>
        <p:sp>
          <p:nvSpPr>
            <p:cNvPr id="78"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5" name="TextBox 64"/>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6" name="Picture Placeholder 2"/>
          <p:cNvSpPr>
            <a:spLocks noGrp="1"/>
          </p:cNvSpPr>
          <p:nvPr>
            <p:ph type="pic" sz="quarter" idx="13"/>
          </p:nvPr>
        </p:nvSpPr>
        <p:spPr>
          <a:xfrm>
            <a:off x="4" y="2151078"/>
            <a:ext cx="4571997" cy="2763823"/>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8"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69" name="TextBox 68"/>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70"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69838748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Web Preview 2">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4" name="Top Dark BG"/>
          <p:cNvGrpSpPr>
            <a:grpSpLocks noChangeAspect="1"/>
          </p:cNvGrpSpPr>
          <p:nvPr/>
        </p:nvGrpSpPr>
        <p:grpSpPr>
          <a:xfrm>
            <a:off x="10179442" y="0"/>
            <a:ext cx="2012561" cy="1980516"/>
            <a:chOff x="8577263" y="84138"/>
            <a:chExt cx="3090862" cy="3041649"/>
          </a:xfrm>
        </p:grpSpPr>
        <p:sp>
          <p:nvSpPr>
            <p:cNvPr id="7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5" name="Picture Placeholder 2"/>
          <p:cNvSpPr>
            <a:spLocks noGrp="1"/>
          </p:cNvSpPr>
          <p:nvPr>
            <p:ph type="pic" sz="quarter" idx="13"/>
          </p:nvPr>
        </p:nvSpPr>
        <p:spPr>
          <a:xfrm>
            <a:off x="5913600" y="3315600"/>
            <a:ext cx="6278400" cy="3542400"/>
          </a:xfrm>
        </p:spPr>
        <p:txBody>
          <a:bodyPr anchor="ctr">
            <a:normAutofit/>
          </a:bodyPr>
          <a:lstStyle>
            <a:lvl1pPr marL="0" indent="0" algn="ctr">
              <a:buNone/>
              <a:defRPr sz="1801" b="0">
                <a:solidFill>
                  <a:schemeClr val="bg1">
                    <a:lumMod val="75000"/>
                  </a:schemeClr>
                </a:solidFill>
              </a:defRPr>
            </a:lvl1pPr>
          </a:lstStyle>
          <a:p>
            <a:r>
              <a:rPr lang="en-US" smtClean="0"/>
              <a:t>Click icon to add picture</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7"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6682815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G 3/4 Left Pics Loader">
    <p:spTree>
      <p:nvGrpSpPr>
        <p:cNvPr id="1" name=""/>
        <p:cNvGrpSpPr/>
        <p:nvPr/>
      </p:nvGrpSpPr>
      <p:grpSpPr>
        <a:xfrm>
          <a:off x="0" y="0"/>
          <a:ext cx="0" cy="0"/>
          <a:chOff x="0" y="0"/>
          <a:chExt cx="0" cy="0"/>
        </a:xfrm>
      </p:grpSpPr>
      <p:grpSp>
        <p:nvGrpSpPr>
          <p:cNvPr id="71" name="Btm Accent 1 BG"/>
          <p:cNvGrpSpPr/>
          <p:nvPr/>
        </p:nvGrpSpPr>
        <p:grpSpPr>
          <a:xfrm>
            <a:off x="5" y="4877497"/>
            <a:ext cx="2012561" cy="1980516"/>
            <a:chOff x="2" y="4877497"/>
            <a:chExt cx="2012561" cy="1980516"/>
          </a:xfrm>
        </p:grpSpPr>
        <p:sp>
          <p:nvSpPr>
            <p:cNvPr id="72"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8" name="Top Dark BG"/>
          <p:cNvGrpSpPr>
            <a:grpSpLocks noChangeAspect="1"/>
          </p:cNvGrpSpPr>
          <p:nvPr/>
        </p:nvGrpSpPr>
        <p:grpSpPr>
          <a:xfrm>
            <a:off x="10179442" y="0"/>
            <a:ext cx="2012561" cy="1980516"/>
            <a:chOff x="8577263" y="84138"/>
            <a:chExt cx="3090862" cy="3041649"/>
          </a:xfrm>
        </p:grpSpPr>
        <p:sp>
          <p:nvSpPr>
            <p:cNvPr id="79"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42" name="TextBox 41"/>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 name="Title 1"/>
          <p:cNvSpPr>
            <a:spLocks noGrp="1"/>
          </p:cNvSpPr>
          <p:nvPr>
            <p:ph type="title"/>
          </p:nvPr>
        </p:nvSpPr>
        <p:spPr>
          <a:xfrm>
            <a:off x="4572000" y="548640"/>
            <a:ext cx="6744461" cy="630936"/>
          </a:xfrm>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ubtitle 2"/>
          <p:cNvSpPr>
            <a:spLocks noGrp="1"/>
          </p:cNvSpPr>
          <p:nvPr>
            <p:ph type="subTitle" idx="1"/>
          </p:nvPr>
        </p:nvSpPr>
        <p:spPr>
          <a:xfrm>
            <a:off x="4574331" y="1188722"/>
            <a:ext cx="6741164" cy="307777"/>
          </a:xfrm>
        </p:spPr>
        <p:txBody>
          <a:bodyPr wrap="square">
            <a:spAutoFit/>
          </a:bodyPr>
          <a:lstStyle>
            <a:lvl1pPr marL="0" indent="0" algn="l">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43" name="Picture Placeholder 2"/>
          <p:cNvSpPr>
            <a:spLocks noGrp="1"/>
          </p:cNvSpPr>
          <p:nvPr>
            <p:ph type="pic" sz="quarter" idx="12"/>
          </p:nvPr>
        </p:nvSpPr>
        <p:spPr>
          <a:xfrm>
            <a:off x="0" y="7"/>
            <a:ext cx="3780000" cy="68579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69"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70" name="TextBox 69"/>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Tree>
    <p:extLst>
      <p:ext uri="{BB962C8B-B14F-4D97-AF65-F5344CB8AC3E}">
        <p14:creationId xmlns:p14="http://schemas.microsoft.com/office/powerpoint/2010/main" val="49773230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G 3/4 Right Pics Loader">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7"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3" name="Top Dark BG"/>
          <p:cNvGrpSpPr>
            <a:grpSpLocks noChangeAspect="1"/>
          </p:cNvGrpSpPr>
          <p:nvPr/>
        </p:nvGrpSpPr>
        <p:grpSpPr>
          <a:xfrm>
            <a:off x="10179442" y="0"/>
            <a:ext cx="2012561" cy="1980516"/>
            <a:chOff x="8577263" y="84138"/>
            <a:chExt cx="3090862" cy="3041649"/>
          </a:xfrm>
        </p:grpSpPr>
        <p:sp>
          <p:nvSpPr>
            <p:cNvPr id="74"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2"/>
          <p:cNvSpPr>
            <a:spLocks noGrp="1"/>
          </p:cNvSpPr>
          <p:nvPr>
            <p:ph type="pic" sz="quarter" idx="13"/>
          </p:nvPr>
        </p:nvSpPr>
        <p:spPr>
          <a:xfrm>
            <a:off x="8412000" y="7"/>
            <a:ext cx="3780000" cy="68579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2" name="Title 1"/>
          <p:cNvSpPr>
            <a:spLocks noGrp="1"/>
          </p:cNvSpPr>
          <p:nvPr>
            <p:ph type="title"/>
          </p:nvPr>
        </p:nvSpPr>
        <p:spPr>
          <a:xfrm>
            <a:off x="894541" y="548640"/>
            <a:ext cx="6725459" cy="630936"/>
          </a:xfrm>
        </p:spPr>
        <p:txBody>
          <a:bodyPr/>
          <a:lstStyle>
            <a:lvl1pPr algn="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 name="Subtitle 2"/>
          <p:cNvSpPr>
            <a:spLocks noGrp="1"/>
          </p:cNvSpPr>
          <p:nvPr>
            <p:ph type="subTitle" idx="1"/>
          </p:nvPr>
        </p:nvSpPr>
        <p:spPr>
          <a:xfrm>
            <a:off x="898676" y="1188722"/>
            <a:ext cx="6722169" cy="307777"/>
          </a:xfrm>
        </p:spPr>
        <p:txBody>
          <a:bodyPr wrap="square">
            <a:spAutoFit/>
          </a:bodyPr>
          <a:lstStyle>
            <a:lvl1pPr marL="0" indent="0" algn="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34221771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Left Pics Certificates">
    <p:spTree>
      <p:nvGrpSpPr>
        <p:cNvPr id="1" name=""/>
        <p:cNvGrpSpPr/>
        <p:nvPr/>
      </p:nvGrpSpPr>
      <p:grpSpPr>
        <a:xfrm>
          <a:off x="0" y="0"/>
          <a:ext cx="0" cy="0"/>
          <a:chOff x="0" y="0"/>
          <a:chExt cx="0" cy="0"/>
        </a:xfrm>
      </p:grpSpPr>
      <p:sp>
        <p:nvSpPr>
          <p:cNvPr id="65" name="Picture Placeholder 2"/>
          <p:cNvSpPr>
            <a:spLocks noGrp="1"/>
          </p:cNvSpPr>
          <p:nvPr>
            <p:ph type="pic" sz="quarter" idx="11"/>
          </p:nvPr>
        </p:nvSpPr>
        <p:spPr>
          <a:xfrm>
            <a:off x="0" y="7"/>
            <a:ext cx="3780000" cy="68579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73" name="Title 1"/>
          <p:cNvSpPr>
            <a:spLocks noGrp="1"/>
          </p:cNvSpPr>
          <p:nvPr>
            <p:ph type="ctrTitle"/>
          </p:nvPr>
        </p:nvSpPr>
        <p:spPr>
          <a:xfrm>
            <a:off x="4964452" y="4724061"/>
            <a:ext cx="6096000" cy="461665"/>
          </a:xfrm>
          <a:prstGeom prst="rect">
            <a:avLst/>
          </a:prstGeom>
        </p:spPr>
        <p:txBody>
          <a:bodyPr wrap="square" lIns="91440" tIns="45720" rIns="91440" bIns="45720" anchor="t" anchorCtr="0">
            <a:noAutofit/>
          </a:bodyPr>
          <a:lstStyle>
            <a:lvl1pPr marL="0" indent="0" algn="ctr">
              <a:lnSpc>
                <a:spcPct val="100000"/>
              </a:lnSpc>
              <a:spcBef>
                <a:spcPts val="0"/>
              </a:spcBef>
              <a:defRPr sz="2400" i="0">
                <a:solidFill>
                  <a:schemeClr val="bg1">
                    <a:lumMod val="50000"/>
                  </a:schemeClr>
                </a:solidFill>
                <a:latin typeface="+mn-lt"/>
              </a:defRPr>
            </a:lvl1pPr>
          </a:lstStyle>
          <a:p>
            <a:r>
              <a:rPr lang="en-US" smtClean="0"/>
              <a:t>Click to edit Master title style</a:t>
            </a:r>
            <a:endParaRPr lang="en-US" dirty="0"/>
          </a:p>
        </p:txBody>
      </p:sp>
      <p:sp>
        <p:nvSpPr>
          <p:cNvPr id="74" name="Subtitle 2"/>
          <p:cNvSpPr>
            <a:spLocks noGrp="1"/>
          </p:cNvSpPr>
          <p:nvPr>
            <p:ph type="subTitle" idx="1"/>
          </p:nvPr>
        </p:nvSpPr>
        <p:spPr>
          <a:xfrm>
            <a:off x="4964452" y="2895603"/>
            <a:ext cx="6096000" cy="1076326"/>
          </a:xfrm>
          <a:prstGeom prst="rect">
            <a:avLst/>
          </a:prstGeom>
        </p:spPr>
        <p:txBody>
          <a:bodyPr wrap="square" lIns="91440" tIns="45720" rIns="91440" bIns="45720" anchor="b" anchorCtr="1">
            <a:noAutofit/>
          </a:bodyPr>
          <a:lstStyle>
            <a:lvl1pPr marL="0" indent="0" algn="ctr">
              <a:lnSpc>
                <a:spcPct val="100000"/>
              </a:lnSpc>
              <a:spcBef>
                <a:spcPts val="0"/>
              </a:spcBef>
              <a:buNone/>
              <a:defRPr sz="4400">
                <a:solidFill>
                  <a:schemeClr val="accent5">
                    <a:lumMod val="75000"/>
                  </a:schemeClr>
                </a:solidFill>
                <a:latin typeface="+mj-lt"/>
              </a:defRPr>
            </a:lvl1pPr>
            <a:lvl2pPr marL="457131" indent="0" algn="ctr">
              <a:buNone/>
              <a:defRPr>
                <a:solidFill>
                  <a:schemeClr val="tx1">
                    <a:tint val="75000"/>
                  </a:schemeClr>
                </a:solidFill>
              </a:defRPr>
            </a:lvl2pPr>
            <a:lvl3pPr marL="914262" indent="0" algn="ctr">
              <a:buNone/>
              <a:defRPr>
                <a:solidFill>
                  <a:schemeClr val="tx1">
                    <a:tint val="75000"/>
                  </a:schemeClr>
                </a:solidFill>
              </a:defRPr>
            </a:lvl3pPr>
            <a:lvl4pPr marL="1371396" indent="0" algn="ctr">
              <a:buNone/>
              <a:defRPr>
                <a:solidFill>
                  <a:schemeClr val="tx1">
                    <a:tint val="75000"/>
                  </a:schemeClr>
                </a:solidFill>
              </a:defRPr>
            </a:lvl4pPr>
            <a:lvl5pPr marL="1828528" indent="0" algn="ctr">
              <a:buNone/>
              <a:defRPr>
                <a:solidFill>
                  <a:schemeClr val="tx1">
                    <a:tint val="75000"/>
                  </a:schemeClr>
                </a:solidFill>
              </a:defRPr>
            </a:lvl5pPr>
            <a:lvl6pPr marL="2285662" indent="0" algn="ctr">
              <a:buNone/>
              <a:defRPr>
                <a:solidFill>
                  <a:schemeClr val="tx1">
                    <a:tint val="75000"/>
                  </a:schemeClr>
                </a:solidFill>
              </a:defRPr>
            </a:lvl6pPr>
            <a:lvl7pPr marL="2742790"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smtClean="0"/>
              <a:t>Click to edit Master subtitle style</a:t>
            </a:r>
            <a:endParaRPr lang="en-US" dirty="0"/>
          </a:p>
        </p:txBody>
      </p:sp>
      <p:sp>
        <p:nvSpPr>
          <p:cNvPr id="75" name="Text Placeholder 11"/>
          <p:cNvSpPr>
            <a:spLocks noGrp="1"/>
          </p:cNvSpPr>
          <p:nvPr>
            <p:ph type="body" sz="quarter" idx="13"/>
          </p:nvPr>
        </p:nvSpPr>
        <p:spPr>
          <a:xfrm>
            <a:off x="4964452" y="857255"/>
            <a:ext cx="6096000" cy="277000"/>
          </a:xfrm>
          <a:prstGeom prst="rect">
            <a:avLst/>
          </a:prstGeom>
        </p:spPr>
        <p:txBody>
          <a:bodyPr>
            <a:noAutofit/>
          </a:bodyPr>
          <a:lstStyle>
            <a:lvl1pPr marL="0" indent="0" algn="ctr">
              <a:lnSpc>
                <a:spcPct val="100000"/>
              </a:lnSpc>
              <a:spcBef>
                <a:spcPts val="0"/>
              </a:spcBef>
              <a:buNone/>
              <a:defRPr sz="1801">
                <a:solidFill>
                  <a:schemeClr val="bg1">
                    <a:lumMod val="50000"/>
                  </a:schemeClr>
                </a:solidFill>
                <a:latin typeface="+mn-lt"/>
              </a:defRPr>
            </a:lvl1pPr>
            <a:lvl2pPr>
              <a:defRPr sz="1401"/>
            </a:lvl2pPr>
            <a:lvl3pPr>
              <a:defRPr sz="1401"/>
            </a:lvl3pPr>
            <a:lvl4pPr>
              <a:defRPr sz="1401"/>
            </a:lvl4pPr>
            <a:lvl5pPr>
              <a:defRPr sz="1401"/>
            </a:lvl5pPr>
          </a:lstStyle>
          <a:p>
            <a:pPr lvl="0"/>
            <a:r>
              <a:rPr lang="en-US" smtClean="0"/>
              <a:t>Click to edit Master text styles</a:t>
            </a:r>
          </a:p>
        </p:txBody>
      </p:sp>
      <p:sp>
        <p:nvSpPr>
          <p:cNvPr id="76" name="Date Placeholder 3"/>
          <p:cNvSpPr>
            <a:spLocks noGrp="1"/>
          </p:cNvSpPr>
          <p:nvPr>
            <p:ph type="dt" sz="half" idx="2"/>
          </p:nvPr>
        </p:nvSpPr>
        <p:spPr>
          <a:xfrm>
            <a:off x="6564653" y="5257461"/>
            <a:ext cx="2895600" cy="277000"/>
          </a:xfrm>
          <a:prstGeom prst="rect">
            <a:avLst/>
          </a:prstGeom>
        </p:spPr>
        <p:txBody>
          <a:bodyPr vert="horz" lIns="91440" tIns="45720" rIns="91440" bIns="45720" rtlCol="0" anchor="ctr">
            <a:noAutofit/>
          </a:bodyPr>
          <a:lstStyle>
            <a:lvl1pPr marL="0" indent="0" algn="ctr">
              <a:lnSpc>
                <a:spcPct val="100000"/>
              </a:lnSpc>
              <a:spcBef>
                <a:spcPts val="0"/>
              </a:spcBef>
              <a:defRPr sz="1401">
                <a:solidFill>
                  <a:schemeClr val="bg1">
                    <a:lumMod val="50000"/>
                  </a:schemeClr>
                </a:solidFill>
                <a:latin typeface="+mn-lt"/>
              </a:defRPr>
            </a:lvl1pPr>
          </a:lstStyle>
          <a:p>
            <a:fld id="{EE43258E-B84F-43BF-88EB-FBEA0EE45A76}" type="datetime4">
              <a:rPr lang="en-US" smtClean="0"/>
              <a:pPr/>
              <a:t>October 11, 2023</a:t>
            </a:fld>
            <a:endParaRPr lang="en-US" dirty="0"/>
          </a:p>
        </p:txBody>
      </p:sp>
      <p:sp>
        <p:nvSpPr>
          <p:cNvPr id="77" name="Footer Placeholder 4"/>
          <p:cNvSpPr>
            <a:spLocks noGrp="1"/>
          </p:cNvSpPr>
          <p:nvPr>
            <p:ph type="ftr" sz="quarter" idx="3"/>
          </p:nvPr>
        </p:nvSpPr>
        <p:spPr>
          <a:xfrm>
            <a:off x="6564653" y="5886466"/>
            <a:ext cx="2895600" cy="277000"/>
          </a:xfrm>
          <a:prstGeom prst="rect">
            <a:avLst/>
          </a:prstGeom>
        </p:spPr>
        <p:txBody>
          <a:bodyPr vert="horz" lIns="91440" tIns="45720" rIns="91440" bIns="45720" rtlCol="0" anchor="ctr">
            <a:noAutofit/>
          </a:bodyPr>
          <a:lstStyle>
            <a:lvl1pPr marL="0" indent="0" algn="ctr">
              <a:lnSpc>
                <a:spcPct val="100000"/>
              </a:lnSpc>
              <a:spcBef>
                <a:spcPts val="0"/>
              </a:spcBef>
              <a:defRPr lang="en-US" sz="1401" smtClean="0">
                <a:solidFill>
                  <a:schemeClr val="bg1">
                    <a:lumMod val="50000"/>
                  </a:schemeClr>
                </a:solidFill>
                <a:latin typeface="+mn-lt"/>
              </a:defRPr>
            </a:lvl1pPr>
          </a:lstStyle>
          <a:p>
            <a:r>
              <a:rPr lang="en-US" smtClean="0"/>
              <a:t>Presenter’s Name And Title</a:t>
            </a:r>
            <a:endParaRPr lang="en-US" dirty="0"/>
          </a:p>
        </p:txBody>
      </p:sp>
      <p:sp>
        <p:nvSpPr>
          <p:cNvPr id="78" name="Text Placeholder 11"/>
          <p:cNvSpPr>
            <a:spLocks noGrp="1"/>
          </p:cNvSpPr>
          <p:nvPr>
            <p:ph type="body" sz="quarter" idx="16"/>
          </p:nvPr>
        </p:nvSpPr>
        <p:spPr>
          <a:xfrm>
            <a:off x="4964452" y="1171575"/>
            <a:ext cx="6096000" cy="428624"/>
          </a:xfrm>
          <a:prstGeom prst="rect">
            <a:avLst/>
          </a:prstGeom>
        </p:spPr>
        <p:txBody>
          <a:bodyPr>
            <a:noAutofit/>
          </a:bodyPr>
          <a:lstStyle>
            <a:lvl1pPr marL="0" indent="0" algn="ctr">
              <a:lnSpc>
                <a:spcPct val="100000"/>
              </a:lnSpc>
              <a:spcBef>
                <a:spcPts val="0"/>
              </a:spcBef>
              <a:buNone/>
              <a:defRPr sz="2400">
                <a:solidFill>
                  <a:schemeClr val="bg1">
                    <a:lumMod val="50000"/>
                  </a:schemeClr>
                </a:solidFill>
                <a:latin typeface="+mn-lt"/>
              </a:defRPr>
            </a:lvl1pPr>
            <a:lvl2pPr>
              <a:defRPr sz="1401"/>
            </a:lvl2pPr>
            <a:lvl3pPr>
              <a:defRPr sz="1401"/>
            </a:lvl3pPr>
            <a:lvl4pPr>
              <a:defRPr sz="1401"/>
            </a:lvl4pPr>
            <a:lvl5pPr>
              <a:defRPr sz="1401"/>
            </a:lvl5pPr>
          </a:lstStyle>
          <a:p>
            <a:pPr lvl="0"/>
            <a:r>
              <a:rPr lang="en-US" smtClean="0"/>
              <a:t>Click to edit Master text styles</a:t>
            </a:r>
          </a:p>
        </p:txBody>
      </p:sp>
      <p:sp>
        <p:nvSpPr>
          <p:cNvPr id="79" name="Text Placeholder 11"/>
          <p:cNvSpPr>
            <a:spLocks noGrp="1"/>
          </p:cNvSpPr>
          <p:nvPr>
            <p:ph type="body" sz="quarter" idx="14"/>
          </p:nvPr>
        </p:nvSpPr>
        <p:spPr>
          <a:xfrm>
            <a:off x="4964452" y="4038605"/>
            <a:ext cx="6096000" cy="277000"/>
          </a:xfrm>
          <a:prstGeom prst="rect">
            <a:avLst/>
          </a:prstGeom>
        </p:spPr>
        <p:txBody>
          <a:bodyPr>
            <a:noAutofit/>
          </a:bodyPr>
          <a:lstStyle>
            <a:lvl1pPr marL="0" indent="0" algn="ctr">
              <a:lnSpc>
                <a:spcPct val="100000"/>
              </a:lnSpc>
              <a:spcBef>
                <a:spcPts val="0"/>
              </a:spcBef>
              <a:buNone/>
              <a:defRPr sz="1401">
                <a:solidFill>
                  <a:schemeClr val="bg1">
                    <a:lumMod val="50000"/>
                  </a:schemeClr>
                </a:solidFill>
                <a:latin typeface="+mn-lt"/>
              </a:defRPr>
            </a:lvl1pPr>
            <a:lvl2pPr>
              <a:defRPr sz="1401"/>
            </a:lvl2pPr>
            <a:lvl3pPr>
              <a:defRPr sz="1401"/>
            </a:lvl3pPr>
            <a:lvl4pPr>
              <a:defRPr sz="1401"/>
            </a:lvl4pPr>
            <a:lvl5pPr>
              <a:defRPr sz="1401"/>
            </a:lvl5pPr>
          </a:lstStyle>
          <a:p>
            <a:pPr lvl="0"/>
            <a:r>
              <a:rPr lang="en-US" smtClean="0"/>
              <a:t>Click to edit Master text styles</a:t>
            </a:r>
          </a:p>
        </p:txBody>
      </p:sp>
      <p:sp>
        <p:nvSpPr>
          <p:cNvPr id="2" name="Rectangle 1"/>
          <p:cNvSpPr/>
          <p:nvPr/>
        </p:nvSpPr>
        <p:spPr>
          <a:xfrm>
            <a:off x="3780002" y="-1"/>
            <a:ext cx="102315" cy="685800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0" name="Text Placeholder 11"/>
          <p:cNvSpPr>
            <a:spLocks noGrp="1"/>
          </p:cNvSpPr>
          <p:nvPr>
            <p:ph type="body" sz="quarter" idx="17"/>
          </p:nvPr>
        </p:nvSpPr>
        <p:spPr>
          <a:xfrm>
            <a:off x="4964452" y="1838830"/>
            <a:ext cx="6096000" cy="277000"/>
          </a:xfrm>
          <a:prstGeom prst="rect">
            <a:avLst/>
          </a:prstGeom>
        </p:spPr>
        <p:txBody>
          <a:bodyPr>
            <a:noAutofit/>
          </a:bodyPr>
          <a:lstStyle>
            <a:lvl1pPr marL="0" indent="0" algn="ctr">
              <a:lnSpc>
                <a:spcPct val="100000"/>
              </a:lnSpc>
              <a:spcBef>
                <a:spcPts val="0"/>
              </a:spcBef>
              <a:buNone/>
              <a:defRPr sz="1200">
                <a:solidFill>
                  <a:schemeClr val="bg1">
                    <a:lumMod val="50000"/>
                  </a:schemeClr>
                </a:solidFill>
                <a:latin typeface="+mn-lt"/>
              </a:defRPr>
            </a:lvl1pPr>
            <a:lvl2pPr>
              <a:defRPr sz="1401"/>
            </a:lvl2pPr>
            <a:lvl3pPr>
              <a:defRPr sz="1401"/>
            </a:lvl3pPr>
            <a:lvl4pPr>
              <a:defRPr sz="1401"/>
            </a:lvl4pPr>
            <a:lvl5pPr>
              <a:defRPr sz="1401"/>
            </a:lvl5pPr>
          </a:lstStyle>
          <a:p>
            <a:pPr lvl="0"/>
            <a:r>
              <a:rPr lang="en-US" smtClean="0"/>
              <a:t>Click to edit Master text styles</a:t>
            </a:r>
          </a:p>
        </p:txBody>
      </p:sp>
      <p:cxnSp>
        <p:nvCxnSpPr>
          <p:cNvPr id="5" name="Straight Connector 4"/>
          <p:cNvCxnSpPr/>
          <p:nvPr/>
        </p:nvCxnSpPr>
        <p:spPr>
          <a:xfrm>
            <a:off x="5902927" y="1676399"/>
            <a:ext cx="4219073"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902927" y="5800724"/>
            <a:ext cx="4219073"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6" name="Btm Accent 1 BG"/>
          <p:cNvGrpSpPr/>
          <p:nvPr/>
        </p:nvGrpSpPr>
        <p:grpSpPr>
          <a:xfrm>
            <a:off x="3909722" y="4877497"/>
            <a:ext cx="2012561" cy="1980516"/>
            <a:chOff x="2" y="4877497"/>
            <a:chExt cx="2012561" cy="1980516"/>
          </a:xfrm>
        </p:grpSpPr>
        <p:sp>
          <p:nvSpPr>
            <p:cNvPr id="67"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81" name="Top Dark BG"/>
          <p:cNvGrpSpPr>
            <a:grpSpLocks noChangeAspect="1"/>
          </p:cNvGrpSpPr>
          <p:nvPr/>
        </p:nvGrpSpPr>
        <p:grpSpPr>
          <a:xfrm>
            <a:off x="10179442" y="0"/>
            <a:ext cx="2012561" cy="1980516"/>
            <a:chOff x="8577263" y="84138"/>
            <a:chExt cx="3090862" cy="3041649"/>
          </a:xfrm>
        </p:grpSpPr>
        <p:sp>
          <p:nvSpPr>
            <p:cNvPr id="83"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7"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8"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28" name="Rectangle 27"/>
          <p:cNvSpPr/>
          <p:nvPr/>
        </p:nvSpPr>
        <p:spPr>
          <a:xfrm>
            <a:off x="3780002" y="-1"/>
            <a:ext cx="102315" cy="685800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cxnSp>
        <p:nvCxnSpPr>
          <p:cNvPr id="29" name="Straight Connector 28"/>
          <p:cNvCxnSpPr/>
          <p:nvPr/>
        </p:nvCxnSpPr>
        <p:spPr>
          <a:xfrm>
            <a:off x="5902925" y="1676399"/>
            <a:ext cx="4219073"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2925" y="5800724"/>
            <a:ext cx="4219073"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userDrawn="1"/>
        </p:nvSpPr>
        <p:spPr>
          <a:xfrm>
            <a:off x="3780002" y="-1"/>
            <a:ext cx="102315" cy="685800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cxnSp>
        <p:nvCxnSpPr>
          <p:cNvPr id="32" name="Straight Connector 31"/>
          <p:cNvCxnSpPr/>
          <p:nvPr userDrawn="1"/>
        </p:nvCxnSpPr>
        <p:spPr>
          <a:xfrm>
            <a:off x="5902925" y="1676399"/>
            <a:ext cx="4219073"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5902925" y="5800724"/>
            <a:ext cx="4219073"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9682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4">
          <p15:clr>
            <a:srgbClr val="FBAE40"/>
          </p15:clr>
        </p15:guide>
        <p15:guide id="2" orient="horz" pos="4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Right Pics Certificates">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7"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83" name="Top Dark BG"/>
          <p:cNvGrpSpPr>
            <a:grpSpLocks noChangeAspect="1"/>
          </p:cNvGrpSpPr>
          <p:nvPr/>
        </p:nvGrpSpPr>
        <p:grpSpPr>
          <a:xfrm>
            <a:off x="6221270" y="0"/>
            <a:ext cx="2012561" cy="1980516"/>
            <a:chOff x="8577263" y="84138"/>
            <a:chExt cx="3090862" cy="3041649"/>
          </a:xfrm>
        </p:grpSpPr>
        <p:sp>
          <p:nvSpPr>
            <p:cNvPr id="84"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7"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8"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9"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5" name="Picture Placeholder 2"/>
          <p:cNvSpPr>
            <a:spLocks noGrp="1"/>
          </p:cNvSpPr>
          <p:nvPr>
            <p:ph type="pic" sz="quarter" idx="11"/>
          </p:nvPr>
        </p:nvSpPr>
        <p:spPr>
          <a:xfrm>
            <a:off x="8412000" y="7"/>
            <a:ext cx="3780000" cy="68579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61" name="Rectangle 60"/>
          <p:cNvSpPr/>
          <p:nvPr/>
        </p:nvSpPr>
        <p:spPr>
          <a:xfrm>
            <a:off x="8311829" y="-1"/>
            <a:ext cx="102315" cy="685800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1" name="Title 1"/>
          <p:cNvSpPr>
            <a:spLocks noGrp="1"/>
          </p:cNvSpPr>
          <p:nvPr>
            <p:ph type="ctrTitle"/>
          </p:nvPr>
        </p:nvSpPr>
        <p:spPr>
          <a:xfrm>
            <a:off x="1131548" y="4724061"/>
            <a:ext cx="6096000" cy="461665"/>
          </a:xfrm>
          <a:prstGeom prst="rect">
            <a:avLst/>
          </a:prstGeom>
        </p:spPr>
        <p:txBody>
          <a:bodyPr wrap="square" lIns="91440" tIns="45720" rIns="91440" bIns="45720" anchor="t" anchorCtr="0">
            <a:noAutofit/>
          </a:bodyPr>
          <a:lstStyle>
            <a:lvl1pPr marL="0" indent="0" algn="ctr">
              <a:lnSpc>
                <a:spcPct val="100000"/>
              </a:lnSpc>
              <a:spcBef>
                <a:spcPts val="0"/>
              </a:spcBef>
              <a:defRPr sz="2400" i="0">
                <a:solidFill>
                  <a:schemeClr val="bg1">
                    <a:lumMod val="50000"/>
                  </a:schemeClr>
                </a:solidFill>
                <a:latin typeface="+mn-lt"/>
              </a:defRPr>
            </a:lvl1pPr>
          </a:lstStyle>
          <a:p>
            <a:r>
              <a:rPr lang="en-US" smtClean="0"/>
              <a:t>Click to edit Master title style</a:t>
            </a:r>
            <a:endParaRPr lang="en-US" dirty="0"/>
          </a:p>
        </p:txBody>
      </p:sp>
      <p:sp>
        <p:nvSpPr>
          <p:cNvPr id="72" name="Subtitle 2"/>
          <p:cNvSpPr>
            <a:spLocks noGrp="1"/>
          </p:cNvSpPr>
          <p:nvPr>
            <p:ph type="subTitle" idx="1"/>
          </p:nvPr>
        </p:nvSpPr>
        <p:spPr>
          <a:xfrm>
            <a:off x="1131548" y="2895603"/>
            <a:ext cx="6096000" cy="1076326"/>
          </a:xfrm>
          <a:prstGeom prst="rect">
            <a:avLst/>
          </a:prstGeom>
        </p:spPr>
        <p:txBody>
          <a:bodyPr wrap="square" lIns="91440" tIns="45720" rIns="91440" bIns="45720" anchor="b" anchorCtr="1">
            <a:noAutofit/>
          </a:bodyPr>
          <a:lstStyle>
            <a:lvl1pPr marL="0" indent="0" algn="ctr">
              <a:lnSpc>
                <a:spcPct val="100000"/>
              </a:lnSpc>
              <a:spcBef>
                <a:spcPts val="0"/>
              </a:spcBef>
              <a:buNone/>
              <a:defRPr sz="4400">
                <a:solidFill>
                  <a:schemeClr val="accent5">
                    <a:lumMod val="75000"/>
                  </a:schemeClr>
                </a:solidFill>
                <a:latin typeface="+mj-lt"/>
              </a:defRPr>
            </a:lvl1pPr>
            <a:lvl2pPr marL="457131" indent="0" algn="ctr">
              <a:buNone/>
              <a:defRPr>
                <a:solidFill>
                  <a:schemeClr val="tx1">
                    <a:tint val="75000"/>
                  </a:schemeClr>
                </a:solidFill>
              </a:defRPr>
            </a:lvl2pPr>
            <a:lvl3pPr marL="914262" indent="0" algn="ctr">
              <a:buNone/>
              <a:defRPr>
                <a:solidFill>
                  <a:schemeClr val="tx1">
                    <a:tint val="75000"/>
                  </a:schemeClr>
                </a:solidFill>
              </a:defRPr>
            </a:lvl3pPr>
            <a:lvl4pPr marL="1371396" indent="0" algn="ctr">
              <a:buNone/>
              <a:defRPr>
                <a:solidFill>
                  <a:schemeClr val="tx1">
                    <a:tint val="75000"/>
                  </a:schemeClr>
                </a:solidFill>
              </a:defRPr>
            </a:lvl4pPr>
            <a:lvl5pPr marL="1828528" indent="0" algn="ctr">
              <a:buNone/>
              <a:defRPr>
                <a:solidFill>
                  <a:schemeClr val="tx1">
                    <a:tint val="75000"/>
                  </a:schemeClr>
                </a:solidFill>
              </a:defRPr>
            </a:lvl5pPr>
            <a:lvl6pPr marL="2285662" indent="0" algn="ctr">
              <a:buNone/>
              <a:defRPr>
                <a:solidFill>
                  <a:schemeClr val="tx1">
                    <a:tint val="75000"/>
                  </a:schemeClr>
                </a:solidFill>
              </a:defRPr>
            </a:lvl6pPr>
            <a:lvl7pPr marL="2742790"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smtClean="0"/>
              <a:t>Click to edit Master subtitle style</a:t>
            </a:r>
            <a:endParaRPr lang="en-US" dirty="0"/>
          </a:p>
        </p:txBody>
      </p:sp>
      <p:sp>
        <p:nvSpPr>
          <p:cNvPr id="73" name="Text Placeholder 11"/>
          <p:cNvSpPr>
            <a:spLocks noGrp="1"/>
          </p:cNvSpPr>
          <p:nvPr>
            <p:ph type="body" sz="quarter" idx="13"/>
          </p:nvPr>
        </p:nvSpPr>
        <p:spPr>
          <a:xfrm>
            <a:off x="1131548" y="857255"/>
            <a:ext cx="6096000" cy="277000"/>
          </a:xfrm>
          <a:prstGeom prst="rect">
            <a:avLst/>
          </a:prstGeom>
        </p:spPr>
        <p:txBody>
          <a:bodyPr>
            <a:noAutofit/>
          </a:bodyPr>
          <a:lstStyle>
            <a:lvl1pPr marL="0" indent="0" algn="ctr">
              <a:lnSpc>
                <a:spcPct val="100000"/>
              </a:lnSpc>
              <a:spcBef>
                <a:spcPts val="0"/>
              </a:spcBef>
              <a:buNone/>
              <a:defRPr sz="1801">
                <a:solidFill>
                  <a:schemeClr val="bg1">
                    <a:lumMod val="50000"/>
                  </a:schemeClr>
                </a:solidFill>
                <a:latin typeface="+mn-lt"/>
              </a:defRPr>
            </a:lvl1pPr>
            <a:lvl2pPr>
              <a:defRPr sz="1401"/>
            </a:lvl2pPr>
            <a:lvl3pPr>
              <a:defRPr sz="1401"/>
            </a:lvl3pPr>
            <a:lvl4pPr>
              <a:defRPr sz="1401"/>
            </a:lvl4pPr>
            <a:lvl5pPr>
              <a:defRPr sz="1401"/>
            </a:lvl5pPr>
          </a:lstStyle>
          <a:p>
            <a:pPr lvl="0"/>
            <a:r>
              <a:rPr lang="en-US" smtClean="0"/>
              <a:t>Click to edit Master text styles</a:t>
            </a:r>
          </a:p>
        </p:txBody>
      </p:sp>
      <p:sp>
        <p:nvSpPr>
          <p:cNvPr id="74" name="Date Placeholder 3"/>
          <p:cNvSpPr>
            <a:spLocks noGrp="1"/>
          </p:cNvSpPr>
          <p:nvPr>
            <p:ph type="dt" sz="half" idx="2"/>
          </p:nvPr>
        </p:nvSpPr>
        <p:spPr>
          <a:xfrm>
            <a:off x="2731748" y="5257461"/>
            <a:ext cx="2895600" cy="277000"/>
          </a:xfrm>
          <a:prstGeom prst="rect">
            <a:avLst/>
          </a:prstGeom>
        </p:spPr>
        <p:txBody>
          <a:bodyPr vert="horz" lIns="91440" tIns="45720" rIns="91440" bIns="45720" rtlCol="0" anchor="ctr">
            <a:noAutofit/>
          </a:bodyPr>
          <a:lstStyle>
            <a:lvl1pPr marL="0" indent="0" algn="ctr">
              <a:lnSpc>
                <a:spcPct val="100000"/>
              </a:lnSpc>
              <a:spcBef>
                <a:spcPts val="0"/>
              </a:spcBef>
              <a:defRPr sz="1401">
                <a:solidFill>
                  <a:schemeClr val="bg1">
                    <a:lumMod val="50000"/>
                  </a:schemeClr>
                </a:solidFill>
                <a:latin typeface="+mn-lt"/>
              </a:defRPr>
            </a:lvl1pPr>
          </a:lstStyle>
          <a:p>
            <a:fld id="{EE43258E-B84F-43BF-88EB-FBEA0EE45A76}" type="datetime4">
              <a:rPr lang="en-US" smtClean="0"/>
              <a:pPr/>
              <a:t>October 11, 2023</a:t>
            </a:fld>
            <a:endParaRPr lang="en-US" dirty="0"/>
          </a:p>
        </p:txBody>
      </p:sp>
      <p:sp>
        <p:nvSpPr>
          <p:cNvPr id="75" name="Footer Placeholder 4"/>
          <p:cNvSpPr>
            <a:spLocks noGrp="1"/>
          </p:cNvSpPr>
          <p:nvPr>
            <p:ph type="ftr" sz="quarter" idx="3"/>
          </p:nvPr>
        </p:nvSpPr>
        <p:spPr>
          <a:xfrm>
            <a:off x="2731748" y="5886466"/>
            <a:ext cx="2895600" cy="277000"/>
          </a:xfrm>
          <a:prstGeom prst="rect">
            <a:avLst/>
          </a:prstGeom>
        </p:spPr>
        <p:txBody>
          <a:bodyPr vert="horz" lIns="91440" tIns="45720" rIns="91440" bIns="45720" rtlCol="0" anchor="ctr">
            <a:noAutofit/>
          </a:bodyPr>
          <a:lstStyle>
            <a:lvl1pPr marL="0" indent="0" algn="ctr">
              <a:lnSpc>
                <a:spcPct val="100000"/>
              </a:lnSpc>
              <a:spcBef>
                <a:spcPts val="0"/>
              </a:spcBef>
              <a:defRPr lang="en-US" sz="1401" smtClean="0">
                <a:solidFill>
                  <a:schemeClr val="bg1">
                    <a:lumMod val="50000"/>
                  </a:schemeClr>
                </a:solidFill>
                <a:latin typeface="+mn-lt"/>
              </a:defRPr>
            </a:lvl1pPr>
          </a:lstStyle>
          <a:p>
            <a:r>
              <a:rPr lang="en-US" smtClean="0"/>
              <a:t>Presenter’s Name And Title</a:t>
            </a:r>
            <a:endParaRPr lang="en-US" dirty="0"/>
          </a:p>
        </p:txBody>
      </p:sp>
      <p:sp>
        <p:nvSpPr>
          <p:cNvPr id="76" name="Text Placeholder 11"/>
          <p:cNvSpPr>
            <a:spLocks noGrp="1"/>
          </p:cNvSpPr>
          <p:nvPr>
            <p:ph type="body" sz="quarter" idx="16"/>
          </p:nvPr>
        </p:nvSpPr>
        <p:spPr>
          <a:xfrm>
            <a:off x="1131548" y="1171575"/>
            <a:ext cx="6096000" cy="428624"/>
          </a:xfrm>
          <a:prstGeom prst="rect">
            <a:avLst/>
          </a:prstGeom>
        </p:spPr>
        <p:txBody>
          <a:bodyPr>
            <a:noAutofit/>
          </a:bodyPr>
          <a:lstStyle>
            <a:lvl1pPr marL="0" indent="0" algn="ctr">
              <a:lnSpc>
                <a:spcPct val="100000"/>
              </a:lnSpc>
              <a:spcBef>
                <a:spcPts val="0"/>
              </a:spcBef>
              <a:buNone/>
              <a:defRPr sz="2400">
                <a:solidFill>
                  <a:schemeClr val="bg1">
                    <a:lumMod val="50000"/>
                  </a:schemeClr>
                </a:solidFill>
                <a:latin typeface="+mn-lt"/>
              </a:defRPr>
            </a:lvl1pPr>
            <a:lvl2pPr>
              <a:defRPr sz="1401"/>
            </a:lvl2pPr>
            <a:lvl3pPr>
              <a:defRPr sz="1401"/>
            </a:lvl3pPr>
            <a:lvl4pPr>
              <a:defRPr sz="1401"/>
            </a:lvl4pPr>
            <a:lvl5pPr>
              <a:defRPr sz="1401"/>
            </a:lvl5pPr>
          </a:lstStyle>
          <a:p>
            <a:pPr lvl="0"/>
            <a:r>
              <a:rPr lang="en-US" smtClean="0"/>
              <a:t>Click to edit Master text styles</a:t>
            </a:r>
          </a:p>
        </p:txBody>
      </p:sp>
      <p:sp>
        <p:nvSpPr>
          <p:cNvPr id="77" name="Text Placeholder 11"/>
          <p:cNvSpPr>
            <a:spLocks noGrp="1"/>
          </p:cNvSpPr>
          <p:nvPr>
            <p:ph type="body" sz="quarter" idx="14"/>
          </p:nvPr>
        </p:nvSpPr>
        <p:spPr>
          <a:xfrm>
            <a:off x="1131548" y="4038605"/>
            <a:ext cx="6096000" cy="277000"/>
          </a:xfrm>
          <a:prstGeom prst="rect">
            <a:avLst/>
          </a:prstGeom>
        </p:spPr>
        <p:txBody>
          <a:bodyPr>
            <a:noAutofit/>
          </a:bodyPr>
          <a:lstStyle>
            <a:lvl1pPr marL="0" indent="0" algn="ctr">
              <a:lnSpc>
                <a:spcPct val="100000"/>
              </a:lnSpc>
              <a:spcBef>
                <a:spcPts val="0"/>
              </a:spcBef>
              <a:buNone/>
              <a:defRPr sz="1401">
                <a:solidFill>
                  <a:schemeClr val="bg1">
                    <a:lumMod val="50000"/>
                  </a:schemeClr>
                </a:solidFill>
                <a:latin typeface="+mn-lt"/>
              </a:defRPr>
            </a:lvl1pPr>
            <a:lvl2pPr>
              <a:defRPr sz="1401"/>
            </a:lvl2pPr>
            <a:lvl3pPr>
              <a:defRPr sz="1401"/>
            </a:lvl3pPr>
            <a:lvl4pPr>
              <a:defRPr sz="1401"/>
            </a:lvl4pPr>
            <a:lvl5pPr>
              <a:defRPr sz="1401"/>
            </a:lvl5pPr>
          </a:lstStyle>
          <a:p>
            <a:pPr lvl="0"/>
            <a:r>
              <a:rPr lang="en-US" smtClean="0"/>
              <a:t>Click to edit Master text styles</a:t>
            </a:r>
          </a:p>
        </p:txBody>
      </p:sp>
      <p:sp>
        <p:nvSpPr>
          <p:cNvPr id="78" name="Text Placeholder 11"/>
          <p:cNvSpPr>
            <a:spLocks noGrp="1"/>
          </p:cNvSpPr>
          <p:nvPr>
            <p:ph type="body" sz="quarter" idx="17"/>
          </p:nvPr>
        </p:nvSpPr>
        <p:spPr>
          <a:xfrm>
            <a:off x="1131548" y="1838830"/>
            <a:ext cx="6096000" cy="277000"/>
          </a:xfrm>
          <a:prstGeom prst="rect">
            <a:avLst/>
          </a:prstGeom>
        </p:spPr>
        <p:txBody>
          <a:bodyPr>
            <a:noAutofit/>
          </a:bodyPr>
          <a:lstStyle>
            <a:lvl1pPr marL="0" indent="0" algn="ctr">
              <a:lnSpc>
                <a:spcPct val="100000"/>
              </a:lnSpc>
              <a:spcBef>
                <a:spcPts val="0"/>
              </a:spcBef>
              <a:buNone/>
              <a:defRPr sz="1200">
                <a:solidFill>
                  <a:schemeClr val="bg1">
                    <a:lumMod val="50000"/>
                  </a:schemeClr>
                </a:solidFill>
                <a:latin typeface="+mn-lt"/>
              </a:defRPr>
            </a:lvl1pPr>
            <a:lvl2pPr>
              <a:defRPr sz="1401"/>
            </a:lvl2pPr>
            <a:lvl3pPr>
              <a:defRPr sz="1401"/>
            </a:lvl3pPr>
            <a:lvl4pPr>
              <a:defRPr sz="1401"/>
            </a:lvl4pPr>
            <a:lvl5pPr>
              <a:defRPr sz="1401"/>
            </a:lvl5pPr>
          </a:lstStyle>
          <a:p>
            <a:pPr lvl="0"/>
            <a:r>
              <a:rPr lang="en-US" smtClean="0"/>
              <a:t>Click to edit Master text styles</a:t>
            </a:r>
          </a:p>
        </p:txBody>
      </p:sp>
      <p:cxnSp>
        <p:nvCxnSpPr>
          <p:cNvPr id="79" name="Straight Connector 78"/>
          <p:cNvCxnSpPr/>
          <p:nvPr/>
        </p:nvCxnSpPr>
        <p:spPr>
          <a:xfrm>
            <a:off x="2070024" y="1676399"/>
            <a:ext cx="4219073"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070024" y="5800724"/>
            <a:ext cx="4219073"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5561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4">
          <p15:clr>
            <a:srgbClr val="FBAE40"/>
          </p15:clr>
        </p15:guide>
        <p15:guide id="2" orient="horz" pos="43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G Big Left Pics Loader">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7"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3" name="Top Dark BG"/>
          <p:cNvGrpSpPr>
            <a:grpSpLocks noChangeAspect="1"/>
          </p:cNvGrpSpPr>
          <p:nvPr/>
        </p:nvGrpSpPr>
        <p:grpSpPr>
          <a:xfrm>
            <a:off x="10179442" y="0"/>
            <a:ext cx="2012561" cy="1980516"/>
            <a:chOff x="8577263" y="84138"/>
            <a:chExt cx="3090862" cy="3041649"/>
          </a:xfrm>
        </p:grpSpPr>
        <p:sp>
          <p:nvSpPr>
            <p:cNvPr id="74"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2"/>
          <p:cNvSpPr>
            <a:spLocks noGrp="1"/>
          </p:cNvSpPr>
          <p:nvPr>
            <p:ph type="pic" sz="quarter" idx="13"/>
          </p:nvPr>
        </p:nvSpPr>
        <p:spPr>
          <a:xfrm>
            <a:off x="3" y="7"/>
            <a:ext cx="6091996" cy="68579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dirty="0"/>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2" name="Title 1"/>
          <p:cNvSpPr>
            <a:spLocks noGrp="1"/>
          </p:cNvSpPr>
          <p:nvPr>
            <p:ph type="title"/>
          </p:nvPr>
        </p:nvSpPr>
        <p:spPr>
          <a:xfrm>
            <a:off x="882595" y="2982492"/>
            <a:ext cx="4832407" cy="630936"/>
          </a:xfrm>
        </p:spPr>
        <p:txBody>
          <a:bodyPr anchor="b"/>
          <a:lstStyle>
            <a:lvl1pPr algn="r">
              <a:defRPr/>
            </a:lvl1pPr>
          </a:lstStyle>
          <a:p>
            <a:r>
              <a:rPr lang="en-US" smtClean="0"/>
              <a:t>Click to edit Master title style</a:t>
            </a:r>
            <a:endParaRPr lang="en-US" dirty="0"/>
          </a:p>
        </p:txBody>
      </p:sp>
      <p:sp>
        <p:nvSpPr>
          <p:cNvPr id="6" name="Subtitle 2"/>
          <p:cNvSpPr>
            <a:spLocks noGrp="1"/>
          </p:cNvSpPr>
          <p:nvPr>
            <p:ph type="subTitle" idx="1"/>
          </p:nvPr>
        </p:nvSpPr>
        <p:spPr>
          <a:xfrm>
            <a:off x="886733" y="3567710"/>
            <a:ext cx="4830043" cy="307777"/>
          </a:xfrm>
        </p:spPr>
        <p:txBody>
          <a:bodyPr wrap="square">
            <a:spAutoFit/>
          </a:bodyPr>
          <a:lstStyle>
            <a:lvl1pPr marL="0" indent="0" algn="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6627177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G Big Right Pics Loader">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9"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5" name="Top Dark BG"/>
          <p:cNvGrpSpPr>
            <a:grpSpLocks noChangeAspect="1"/>
          </p:cNvGrpSpPr>
          <p:nvPr/>
        </p:nvGrpSpPr>
        <p:grpSpPr>
          <a:xfrm>
            <a:off x="10179442" y="0"/>
            <a:ext cx="2012561" cy="1980516"/>
            <a:chOff x="8577263" y="84138"/>
            <a:chExt cx="3090862" cy="3041649"/>
          </a:xfrm>
        </p:grpSpPr>
        <p:sp>
          <p:nvSpPr>
            <p:cNvPr id="76"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2"/>
          <p:cNvSpPr>
            <a:spLocks noGrp="1"/>
          </p:cNvSpPr>
          <p:nvPr>
            <p:ph type="pic" sz="quarter" idx="13"/>
          </p:nvPr>
        </p:nvSpPr>
        <p:spPr>
          <a:xfrm>
            <a:off x="6100007" y="7"/>
            <a:ext cx="6091996" cy="68579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7" name="Title 66"/>
          <p:cNvSpPr>
            <a:spLocks noGrp="1"/>
          </p:cNvSpPr>
          <p:nvPr>
            <p:ph type="title"/>
          </p:nvPr>
        </p:nvSpPr>
        <p:spPr>
          <a:xfrm>
            <a:off x="6492873" y="2984400"/>
            <a:ext cx="4824416" cy="630936"/>
          </a:xfrm>
        </p:spPr>
        <p:txBody>
          <a:bodyPr anchor="b"/>
          <a:lstStyle>
            <a:lvl1pPr algn="l">
              <a:defRPr/>
            </a:lvl1pPr>
          </a:lstStyle>
          <a:p>
            <a:r>
              <a:rPr lang="en-US" smtClean="0"/>
              <a:t>Click to edit Master title style</a:t>
            </a:r>
            <a:endParaRPr lang="en-US" dirty="0"/>
          </a:p>
        </p:txBody>
      </p:sp>
      <p:sp>
        <p:nvSpPr>
          <p:cNvPr id="68" name="Subtitle 2"/>
          <p:cNvSpPr>
            <a:spLocks noGrp="1"/>
          </p:cNvSpPr>
          <p:nvPr>
            <p:ph type="subTitle" idx="1"/>
          </p:nvPr>
        </p:nvSpPr>
        <p:spPr>
          <a:xfrm>
            <a:off x="6492773" y="3567602"/>
            <a:ext cx="4823227" cy="307777"/>
          </a:xfrm>
        </p:spPr>
        <p:txBody>
          <a:bodyPr wrap="square">
            <a:spAutoFit/>
          </a:bodyPr>
          <a:lstStyle>
            <a:lvl1pPr marL="0" indent="0" algn="l">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68066112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BG Big Left Pics Loader">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7"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3" name="Top Dark BG"/>
          <p:cNvGrpSpPr>
            <a:grpSpLocks noChangeAspect="1"/>
          </p:cNvGrpSpPr>
          <p:nvPr/>
        </p:nvGrpSpPr>
        <p:grpSpPr>
          <a:xfrm>
            <a:off x="10179442" y="0"/>
            <a:ext cx="2012561" cy="1980516"/>
            <a:chOff x="8577263" y="84138"/>
            <a:chExt cx="3090862" cy="3041649"/>
          </a:xfrm>
        </p:grpSpPr>
        <p:sp>
          <p:nvSpPr>
            <p:cNvPr id="74"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2"/>
          <p:cNvSpPr>
            <a:spLocks noGrp="1"/>
          </p:cNvSpPr>
          <p:nvPr>
            <p:ph type="pic" sz="quarter" idx="13"/>
          </p:nvPr>
        </p:nvSpPr>
        <p:spPr>
          <a:xfrm>
            <a:off x="3" y="7"/>
            <a:ext cx="5735635" cy="68579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dirty="0"/>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23" name="Subtitle 2"/>
          <p:cNvSpPr>
            <a:spLocks noGrp="1"/>
          </p:cNvSpPr>
          <p:nvPr>
            <p:ph type="subTitle" idx="1"/>
          </p:nvPr>
        </p:nvSpPr>
        <p:spPr>
          <a:xfrm>
            <a:off x="876000" y="1188722"/>
            <a:ext cx="10440000" cy="307777"/>
          </a:xfrm>
        </p:spPr>
        <p:txBody>
          <a:bodyPr wrap="square">
            <a:spAutoFit/>
          </a:bodyPr>
          <a:lstStyle>
            <a:lvl1pPr marL="0" indent="0" algn="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7" name="Title 6"/>
          <p:cNvSpPr>
            <a:spLocks noGrp="1"/>
          </p:cNvSpPr>
          <p:nvPr>
            <p:ph type="title"/>
          </p:nvPr>
        </p:nvSpPr>
        <p:spPr/>
        <p:txBody>
          <a:bodyPr/>
          <a:lstStyle>
            <a:lvl1pPr algn="r">
              <a:defRPr/>
            </a:lvl1pPr>
          </a:lstStyle>
          <a:p>
            <a:r>
              <a:rPr lang="en-US" smtClean="0"/>
              <a:t>Click to edit Master title style</a:t>
            </a:r>
            <a:endParaRPr lang="en-US" dirty="0"/>
          </a:p>
        </p:txBody>
      </p:sp>
    </p:spTree>
    <p:extLst>
      <p:ext uri="{BB962C8B-B14F-4D97-AF65-F5344CB8AC3E}">
        <p14:creationId xmlns:p14="http://schemas.microsoft.com/office/powerpoint/2010/main" val="128916341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BG Big Right Pics Loader">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9"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5" name="Top Dark BG"/>
          <p:cNvGrpSpPr>
            <a:grpSpLocks noChangeAspect="1"/>
          </p:cNvGrpSpPr>
          <p:nvPr/>
        </p:nvGrpSpPr>
        <p:grpSpPr>
          <a:xfrm>
            <a:off x="10179442" y="0"/>
            <a:ext cx="2012561" cy="1980516"/>
            <a:chOff x="8577263" y="84138"/>
            <a:chExt cx="3090862" cy="3041649"/>
          </a:xfrm>
        </p:grpSpPr>
        <p:sp>
          <p:nvSpPr>
            <p:cNvPr id="76"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2"/>
          <p:cNvSpPr>
            <a:spLocks noGrp="1"/>
          </p:cNvSpPr>
          <p:nvPr>
            <p:ph type="pic" sz="quarter" idx="13"/>
          </p:nvPr>
        </p:nvSpPr>
        <p:spPr>
          <a:xfrm>
            <a:off x="6456363" y="7"/>
            <a:ext cx="5735640" cy="68579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23" name="Subtitle 2"/>
          <p:cNvSpPr>
            <a:spLocks noGrp="1"/>
          </p:cNvSpPr>
          <p:nvPr>
            <p:ph type="subTitle" idx="1"/>
          </p:nvPr>
        </p:nvSpPr>
        <p:spPr>
          <a:xfrm>
            <a:off x="876000" y="1188722"/>
            <a:ext cx="10440000" cy="307777"/>
          </a:xfrm>
        </p:spPr>
        <p:txBody>
          <a:bodyPr wrap="square">
            <a:spAutoFit/>
          </a:bodyPr>
          <a:lstStyle>
            <a:lvl1pPr marL="0" indent="0" algn="l">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333599570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G Right Pics Loader">
    <p:spTree>
      <p:nvGrpSpPr>
        <p:cNvPr id="1" name=""/>
        <p:cNvGrpSpPr/>
        <p:nvPr/>
      </p:nvGrpSpPr>
      <p:grpSpPr>
        <a:xfrm>
          <a:off x="0" y="0"/>
          <a:ext cx="0" cy="0"/>
          <a:chOff x="0" y="0"/>
          <a:chExt cx="0" cy="0"/>
        </a:xfrm>
      </p:grpSpPr>
      <p:grpSp>
        <p:nvGrpSpPr>
          <p:cNvPr id="68" name="Btm Accent 1 BG"/>
          <p:cNvGrpSpPr/>
          <p:nvPr/>
        </p:nvGrpSpPr>
        <p:grpSpPr>
          <a:xfrm>
            <a:off x="5" y="4877497"/>
            <a:ext cx="2012561" cy="1980516"/>
            <a:chOff x="2" y="4877497"/>
            <a:chExt cx="2012561" cy="1980516"/>
          </a:xfrm>
        </p:grpSpPr>
        <p:sp>
          <p:nvSpPr>
            <p:cNvPr id="72"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8" name="Top Dark BG"/>
          <p:cNvGrpSpPr>
            <a:grpSpLocks noChangeAspect="1"/>
          </p:cNvGrpSpPr>
          <p:nvPr/>
        </p:nvGrpSpPr>
        <p:grpSpPr>
          <a:xfrm>
            <a:off x="10179442" y="0"/>
            <a:ext cx="2012561" cy="1980516"/>
            <a:chOff x="8577263" y="84138"/>
            <a:chExt cx="3090862" cy="3041649"/>
          </a:xfrm>
        </p:grpSpPr>
        <p:sp>
          <p:nvSpPr>
            <p:cNvPr id="79"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2"/>
          <p:cNvSpPr>
            <a:spLocks noGrp="1"/>
          </p:cNvSpPr>
          <p:nvPr>
            <p:ph type="pic" sz="quarter" idx="13"/>
          </p:nvPr>
        </p:nvSpPr>
        <p:spPr>
          <a:xfrm>
            <a:off x="8401059" y="7"/>
            <a:ext cx="3790951" cy="68579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66" name="Picture Placeholder 2"/>
          <p:cNvSpPr>
            <a:spLocks noGrp="1"/>
          </p:cNvSpPr>
          <p:nvPr>
            <p:ph type="pic" sz="quarter" idx="14"/>
          </p:nvPr>
        </p:nvSpPr>
        <p:spPr>
          <a:xfrm>
            <a:off x="13" y="7"/>
            <a:ext cx="3790951" cy="68579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dirty="0"/>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1"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52081634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7" name="Picture 3"/>
          <p:cNvSpPr>
            <a:spLocks noGrp="1"/>
          </p:cNvSpPr>
          <p:nvPr>
            <p:ph type="pic" sz="quarter" idx="17"/>
          </p:nvPr>
        </p:nvSpPr>
        <p:spPr>
          <a:xfrm>
            <a:off x="1752093" y="1941551"/>
            <a:ext cx="1081087" cy="1081087"/>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8" name="Picture 3"/>
          <p:cNvSpPr>
            <a:spLocks noGrp="1"/>
          </p:cNvSpPr>
          <p:nvPr>
            <p:ph type="pic" sz="quarter" idx="18"/>
          </p:nvPr>
        </p:nvSpPr>
        <p:spPr>
          <a:xfrm>
            <a:off x="9355254" y="1941551"/>
            <a:ext cx="1081087" cy="1081087"/>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9" name="Picture 3"/>
          <p:cNvSpPr>
            <a:spLocks noGrp="1"/>
          </p:cNvSpPr>
          <p:nvPr>
            <p:ph type="pic" sz="quarter" idx="19"/>
          </p:nvPr>
        </p:nvSpPr>
        <p:spPr>
          <a:xfrm>
            <a:off x="4286481" y="1941551"/>
            <a:ext cx="1081087" cy="1081087"/>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10" name="Picture 3"/>
          <p:cNvSpPr>
            <a:spLocks noGrp="1"/>
          </p:cNvSpPr>
          <p:nvPr>
            <p:ph type="pic" sz="quarter" idx="20"/>
          </p:nvPr>
        </p:nvSpPr>
        <p:spPr>
          <a:xfrm>
            <a:off x="6820866" y="1941551"/>
            <a:ext cx="1081087" cy="1081087"/>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11" name="TextBox 10"/>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13"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45811943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ersonal Experi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5" name="TextBox 14"/>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16" name="Picture Placeholder 76"/>
          <p:cNvSpPr>
            <a:spLocks noGrp="1"/>
          </p:cNvSpPr>
          <p:nvPr>
            <p:ph type="pic" sz="quarter" idx="12"/>
          </p:nvPr>
        </p:nvSpPr>
        <p:spPr>
          <a:xfrm>
            <a:off x="1355808" y="1961166"/>
            <a:ext cx="889901" cy="889898"/>
          </a:xfrm>
          <a:custGeom>
            <a:avLst/>
            <a:gdLst>
              <a:gd name="connsiteX0" fmla="*/ 444951 w 889901"/>
              <a:gd name="connsiteY0" fmla="*/ 0 h 889898"/>
              <a:gd name="connsiteX1" fmla="*/ 889901 w 889901"/>
              <a:gd name="connsiteY1" fmla="*/ 444949 h 889898"/>
              <a:gd name="connsiteX2" fmla="*/ 444951 w 889901"/>
              <a:gd name="connsiteY2" fmla="*/ 889898 h 889898"/>
              <a:gd name="connsiteX3" fmla="*/ 0 w 889901"/>
              <a:gd name="connsiteY3" fmla="*/ 444949 h 889898"/>
            </a:gdLst>
            <a:ahLst/>
            <a:cxnLst>
              <a:cxn ang="0">
                <a:pos x="connsiteX0" y="connsiteY0"/>
              </a:cxn>
              <a:cxn ang="0">
                <a:pos x="connsiteX1" y="connsiteY1"/>
              </a:cxn>
              <a:cxn ang="0">
                <a:pos x="connsiteX2" y="connsiteY2"/>
              </a:cxn>
              <a:cxn ang="0">
                <a:pos x="connsiteX3" y="connsiteY3"/>
              </a:cxn>
            </a:cxnLst>
            <a:rect l="l" t="t" r="r" b="b"/>
            <a:pathLst>
              <a:path w="889901" h="889898">
                <a:moveTo>
                  <a:pt x="444951" y="0"/>
                </a:moveTo>
                <a:lnTo>
                  <a:pt x="889901" y="444949"/>
                </a:lnTo>
                <a:lnTo>
                  <a:pt x="444951" y="889898"/>
                </a:lnTo>
                <a:lnTo>
                  <a:pt x="0" y="444949"/>
                </a:lnTo>
                <a:close/>
              </a:path>
            </a:pathLst>
          </a:custGeom>
          <a:ln w="38100">
            <a:solidFill>
              <a:schemeClr val="accent1"/>
            </a:solidFill>
          </a:ln>
        </p:spPr>
        <p:txBody>
          <a:bodyPr wrap="square" anchor="ctr">
            <a:noAutofit/>
          </a:bodyPr>
          <a:lstStyle>
            <a:lvl1pPr marL="0" indent="0" algn="ctr">
              <a:buNone/>
              <a:defRPr sz="1400">
                <a:solidFill>
                  <a:schemeClr val="bg1">
                    <a:lumMod val="75000"/>
                  </a:schemeClr>
                </a:solidFill>
              </a:defRPr>
            </a:lvl1pPr>
          </a:lstStyle>
          <a:p>
            <a:r>
              <a:rPr lang="en-US" smtClean="0"/>
              <a:t>Click icon to add picture</a:t>
            </a:r>
            <a:endParaRPr lang="en-US" dirty="0"/>
          </a:p>
        </p:txBody>
      </p:sp>
      <p:sp>
        <p:nvSpPr>
          <p:cNvPr id="17" name="Picture Placeholder 77"/>
          <p:cNvSpPr>
            <a:spLocks noGrp="1"/>
          </p:cNvSpPr>
          <p:nvPr>
            <p:ph type="pic" sz="quarter" idx="13"/>
          </p:nvPr>
        </p:nvSpPr>
        <p:spPr>
          <a:xfrm>
            <a:off x="3079500" y="1961166"/>
            <a:ext cx="889901" cy="889898"/>
          </a:xfrm>
          <a:custGeom>
            <a:avLst/>
            <a:gdLst>
              <a:gd name="connsiteX0" fmla="*/ 444951 w 889901"/>
              <a:gd name="connsiteY0" fmla="*/ 0 h 889898"/>
              <a:gd name="connsiteX1" fmla="*/ 889901 w 889901"/>
              <a:gd name="connsiteY1" fmla="*/ 444949 h 889898"/>
              <a:gd name="connsiteX2" fmla="*/ 444951 w 889901"/>
              <a:gd name="connsiteY2" fmla="*/ 889898 h 889898"/>
              <a:gd name="connsiteX3" fmla="*/ 0 w 889901"/>
              <a:gd name="connsiteY3" fmla="*/ 444949 h 889898"/>
            </a:gdLst>
            <a:ahLst/>
            <a:cxnLst>
              <a:cxn ang="0">
                <a:pos x="connsiteX0" y="connsiteY0"/>
              </a:cxn>
              <a:cxn ang="0">
                <a:pos x="connsiteX1" y="connsiteY1"/>
              </a:cxn>
              <a:cxn ang="0">
                <a:pos x="connsiteX2" y="connsiteY2"/>
              </a:cxn>
              <a:cxn ang="0">
                <a:pos x="connsiteX3" y="connsiteY3"/>
              </a:cxn>
            </a:cxnLst>
            <a:rect l="l" t="t" r="r" b="b"/>
            <a:pathLst>
              <a:path w="889901" h="889898">
                <a:moveTo>
                  <a:pt x="444951" y="0"/>
                </a:moveTo>
                <a:lnTo>
                  <a:pt x="889901" y="444949"/>
                </a:lnTo>
                <a:lnTo>
                  <a:pt x="444951" y="889898"/>
                </a:lnTo>
                <a:lnTo>
                  <a:pt x="0" y="444949"/>
                </a:lnTo>
                <a:close/>
              </a:path>
            </a:pathLst>
          </a:custGeom>
          <a:ln w="38100">
            <a:solidFill>
              <a:schemeClr val="accent2"/>
            </a:solidFill>
          </a:ln>
        </p:spPr>
        <p:txBody>
          <a:bodyPr wrap="square" anchor="ctr">
            <a:noAutofit/>
          </a:bodyPr>
          <a:lstStyle>
            <a:lvl1pPr marL="0" indent="0" algn="ctr">
              <a:buNone/>
              <a:defRPr sz="1400">
                <a:solidFill>
                  <a:schemeClr val="bg1">
                    <a:lumMod val="75000"/>
                  </a:schemeClr>
                </a:solidFill>
              </a:defRPr>
            </a:lvl1pPr>
          </a:lstStyle>
          <a:p>
            <a:r>
              <a:rPr lang="en-US" smtClean="0"/>
              <a:t>Click icon to add picture</a:t>
            </a:r>
            <a:endParaRPr lang="en-US" dirty="0"/>
          </a:p>
        </p:txBody>
      </p:sp>
      <p:sp>
        <p:nvSpPr>
          <p:cNvPr id="18" name="Picture Placeholder 78"/>
          <p:cNvSpPr>
            <a:spLocks noGrp="1"/>
          </p:cNvSpPr>
          <p:nvPr>
            <p:ph type="pic" sz="quarter" idx="14"/>
          </p:nvPr>
        </p:nvSpPr>
        <p:spPr>
          <a:xfrm>
            <a:off x="4803192" y="1961166"/>
            <a:ext cx="889901" cy="889898"/>
          </a:xfrm>
          <a:custGeom>
            <a:avLst/>
            <a:gdLst>
              <a:gd name="connsiteX0" fmla="*/ 444951 w 889901"/>
              <a:gd name="connsiteY0" fmla="*/ 0 h 889898"/>
              <a:gd name="connsiteX1" fmla="*/ 889901 w 889901"/>
              <a:gd name="connsiteY1" fmla="*/ 444949 h 889898"/>
              <a:gd name="connsiteX2" fmla="*/ 444951 w 889901"/>
              <a:gd name="connsiteY2" fmla="*/ 889898 h 889898"/>
              <a:gd name="connsiteX3" fmla="*/ 0 w 889901"/>
              <a:gd name="connsiteY3" fmla="*/ 444949 h 889898"/>
            </a:gdLst>
            <a:ahLst/>
            <a:cxnLst>
              <a:cxn ang="0">
                <a:pos x="connsiteX0" y="connsiteY0"/>
              </a:cxn>
              <a:cxn ang="0">
                <a:pos x="connsiteX1" y="connsiteY1"/>
              </a:cxn>
              <a:cxn ang="0">
                <a:pos x="connsiteX2" y="connsiteY2"/>
              </a:cxn>
              <a:cxn ang="0">
                <a:pos x="connsiteX3" y="connsiteY3"/>
              </a:cxn>
            </a:cxnLst>
            <a:rect l="l" t="t" r="r" b="b"/>
            <a:pathLst>
              <a:path w="889901" h="889898">
                <a:moveTo>
                  <a:pt x="444951" y="0"/>
                </a:moveTo>
                <a:lnTo>
                  <a:pt x="889901" y="444949"/>
                </a:lnTo>
                <a:lnTo>
                  <a:pt x="444951" y="889898"/>
                </a:lnTo>
                <a:lnTo>
                  <a:pt x="0" y="444949"/>
                </a:lnTo>
                <a:close/>
              </a:path>
            </a:pathLst>
          </a:custGeom>
          <a:ln w="38100">
            <a:solidFill>
              <a:schemeClr val="accent3"/>
            </a:solidFill>
          </a:ln>
        </p:spPr>
        <p:txBody>
          <a:bodyPr wrap="square" anchor="ctr">
            <a:noAutofit/>
          </a:bodyPr>
          <a:lstStyle>
            <a:lvl1pPr marL="0" indent="0" algn="ctr">
              <a:buNone/>
              <a:defRPr sz="1400">
                <a:solidFill>
                  <a:schemeClr val="bg1">
                    <a:lumMod val="75000"/>
                  </a:schemeClr>
                </a:solidFill>
              </a:defRPr>
            </a:lvl1pPr>
          </a:lstStyle>
          <a:p>
            <a:r>
              <a:rPr lang="en-US" smtClean="0"/>
              <a:t>Click icon to add picture</a:t>
            </a:r>
            <a:endParaRPr lang="en-US" dirty="0"/>
          </a:p>
        </p:txBody>
      </p:sp>
      <p:sp>
        <p:nvSpPr>
          <p:cNvPr id="19" name="Picture Placeholder 79"/>
          <p:cNvSpPr>
            <a:spLocks noGrp="1"/>
          </p:cNvSpPr>
          <p:nvPr>
            <p:ph type="pic" sz="quarter" idx="15"/>
          </p:nvPr>
        </p:nvSpPr>
        <p:spPr>
          <a:xfrm>
            <a:off x="6526880" y="1961166"/>
            <a:ext cx="889901" cy="889898"/>
          </a:xfrm>
          <a:custGeom>
            <a:avLst/>
            <a:gdLst>
              <a:gd name="connsiteX0" fmla="*/ 444951 w 889901"/>
              <a:gd name="connsiteY0" fmla="*/ 0 h 889898"/>
              <a:gd name="connsiteX1" fmla="*/ 889901 w 889901"/>
              <a:gd name="connsiteY1" fmla="*/ 444949 h 889898"/>
              <a:gd name="connsiteX2" fmla="*/ 444951 w 889901"/>
              <a:gd name="connsiteY2" fmla="*/ 889898 h 889898"/>
              <a:gd name="connsiteX3" fmla="*/ 0 w 889901"/>
              <a:gd name="connsiteY3" fmla="*/ 444949 h 889898"/>
            </a:gdLst>
            <a:ahLst/>
            <a:cxnLst>
              <a:cxn ang="0">
                <a:pos x="connsiteX0" y="connsiteY0"/>
              </a:cxn>
              <a:cxn ang="0">
                <a:pos x="connsiteX1" y="connsiteY1"/>
              </a:cxn>
              <a:cxn ang="0">
                <a:pos x="connsiteX2" y="connsiteY2"/>
              </a:cxn>
              <a:cxn ang="0">
                <a:pos x="connsiteX3" y="connsiteY3"/>
              </a:cxn>
            </a:cxnLst>
            <a:rect l="l" t="t" r="r" b="b"/>
            <a:pathLst>
              <a:path w="889901" h="889898">
                <a:moveTo>
                  <a:pt x="444951" y="0"/>
                </a:moveTo>
                <a:lnTo>
                  <a:pt x="889901" y="444949"/>
                </a:lnTo>
                <a:lnTo>
                  <a:pt x="444951" y="889898"/>
                </a:lnTo>
                <a:lnTo>
                  <a:pt x="0" y="444949"/>
                </a:lnTo>
                <a:close/>
              </a:path>
            </a:pathLst>
          </a:custGeom>
          <a:ln w="38100">
            <a:solidFill>
              <a:schemeClr val="accent4"/>
            </a:solidFill>
          </a:ln>
        </p:spPr>
        <p:txBody>
          <a:bodyPr wrap="square" anchor="ctr">
            <a:noAutofit/>
          </a:bodyPr>
          <a:lstStyle>
            <a:lvl1pPr marL="0" indent="0" algn="ctr">
              <a:buNone/>
              <a:defRPr sz="1400">
                <a:solidFill>
                  <a:schemeClr val="bg1">
                    <a:lumMod val="75000"/>
                  </a:schemeClr>
                </a:solidFill>
              </a:defRPr>
            </a:lvl1pPr>
          </a:lstStyle>
          <a:p>
            <a:r>
              <a:rPr lang="en-US" smtClean="0"/>
              <a:t>Click icon to add picture</a:t>
            </a:r>
            <a:endParaRPr lang="en-US" dirty="0"/>
          </a:p>
        </p:txBody>
      </p:sp>
      <p:sp>
        <p:nvSpPr>
          <p:cNvPr id="20" name="Picture Placeholder 80"/>
          <p:cNvSpPr>
            <a:spLocks noGrp="1"/>
          </p:cNvSpPr>
          <p:nvPr>
            <p:ph type="pic" sz="quarter" idx="16"/>
          </p:nvPr>
        </p:nvSpPr>
        <p:spPr>
          <a:xfrm>
            <a:off x="8250572" y="1961166"/>
            <a:ext cx="889901" cy="889898"/>
          </a:xfrm>
          <a:custGeom>
            <a:avLst/>
            <a:gdLst>
              <a:gd name="connsiteX0" fmla="*/ 444951 w 889901"/>
              <a:gd name="connsiteY0" fmla="*/ 0 h 889898"/>
              <a:gd name="connsiteX1" fmla="*/ 889901 w 889901"/>
              <a:gd name="connsiteY1" fmla="*/ 444949 h 889898"/>
              <a:gd name="connsiteX2" fmla="*/ 444951 w 889901"/>
              <a:gd name="connsiteY2" fmla="*/ 889898 h 889898"/>
              <a:gd name="connsiteX3" fmla="*/ 0 w 889901"/>
              <a:gd name="connsiteY3" fmla="*/ 444949 h 889898"/>
            </a:gdLst>
            <a:ahLst/>
            <a:cxnLst>
              <a:cxn ang="0">
                <a:pos x="connsiteX0" y="connsiteY0"/>
              </a:cxn>
              <a:cxn ang="0">
                <a:pos x="connsiteX1" y="connsiteY1"/>
              </a:cxn>
              <a:cxn ang="0">
                <a:pos x="connsiteX2" y="connsiteY2"/>
              </a:cxn>
              <a:cxn ang="0">
                <a:pos x="connsiteX3" y="connsiteY3"/>
              </a:cxn>
            </a:cxnLst>
            <a:rect l="l" t="t" r="r" b="b"/>
            <a:pathLst>
              <a:path w="889901" h="889898">
                <a:moveTo>
                  <a:pt x="444951" y="0"/>
                </a:moveTo>
                <a:lnTo>
                  <a:pt x="889901" y="444949"/>
                </a:lnTo>
                <a:lnTo>
                  <a:pt x="444951" y="889898"/>
                </a:lnTo>
                <a:lnTo>
                  <a:pt x="0" y="444949"/>
                </a:lnTo>
                <a:close/>
              </a:path>
            </a:pathLst>
          </a:custGeom>
          <a:ln w="38100">
            <a:solidFill>
              <a:schemeClr val="accent5"/>
            </a:solidFill>
          </a:ln>
        </p:spPr>
        <p:txBody>
          <a:bodyPr wrap="square" anchor="ctr">
            <a:noAutofit/>
          </a:bodyPr>
          <a:lstStyle>
            <a:lvl1pPr marL="0" indent="0" algn="ctr">
              <a:buNone/>
              <a:defRPr sz="1400">
                <a:solidFill>
                  <a:schemeClr val="bg1">
                    <a:lumMod val="75000"/>
                  </a:schemeClr>
                </a:solidFill>
              </a:defRPr>
            </a:lvl1pPr>
          </a:lstStyle>
          <a:p>
            <a:r>
              <a:rPr lang="en-US" smtClean="0"/>
              <a:t>Click icon to add picture</a:t>
            </a:r>
            <a:endParaRPr lang="en-US" dirty="0"/>
          </a:p>
        </p:txBody>
      </p:sp>
      <p:sp>
        <p:nvSpPr>
          <p:cNvPr id="21" name="Picture Placeholder 81"/>
          <p:cNvSpPr>
            <a:spLocks noGrp="1"/>
          </p:cNvSpPr>
          <p:nvPr>
            <p:ph type="pic" sz="quarter" idx="17"/>
          </p:nvPr>
        </p:nvSpPr>
        <p:spPr>
          <a:xfrm>
            <a:off x="9974264" y="1961166"/>
            <a:ext cx="889901" cy="889898"/>
          </a:xfrm>
          <a:custGeom>
            <a:avLst/>
            <a:gdLst>
              <a:gd name="connsiteX0" fmla="*/ 444951 w 889901"/>
              <a:gd name="connsiteY0" fmla="*/ 0 h 889898"/>
              <a:gd name="connsiteX1" fmla="*/ 889901 w 889901"/>
              <a:gd name="connsiteY1" fmla="*/ 444949 h 889898"/>
              <a:gd name="connsiteX2" fmla="*/ 444951 w 889901"/>
              <a:gd name="connsiteY2" fmla="*/ 889898 h 889898"/>
              <a:gd name="connsiteX3" fmla="*/ 0 w 889901"/>
              <a:gd name="connsiteY3" fmla="*/ 444949 h 889898"/>
            </a:gdLst>
            <a:ahLst/>
            <a:cxnLst>
              <a:cxn ang="0">
                <a:pos x="connsiteX0" y="connsiteY0"/>
              </a:cxn>
              <a:cxn ang="0">
                <a:pos x="connsiteX1" y="connsiteY1"/>
              </a:cxn>
              <a:cxn ang="0">
                <a:pos x="connsiteX2" y="connsiteY2"/>
              </a:cxn>
              <a:cxn ang="0">
                <a:pos x="connsiteX3" y="connsiteY3"/>
              </a:cxn>
            </a:cxnLst>
            <a:rect l="l" t="t" r="r" b="b"/>
            <a:pathLst>
              <a:path w="889901" h="889898">
                <a:moveTo>
                  <a:pt x="444951" y="0"/>
                </a:moveTo>
                <a:lnTo>
                  <a:pt x="889901" y="444949"/>
                </a:lnTo>
                <a:lnTo>
                  <a:pt x="444951" y="889898"/>
                </a:lnTo>
                <a:lnTo>
                  <a:pt x="0" y="444949"/>
                </a:lnTo>
                <a:close/>
              </a:path>
            </a:pathLst>
          </a:custGeom>
          <a:ln w="38100">
            <a:solidFill>
              <a:schemeClr val="accent6"/>
            </a:solidFill>
          </a:ln>
        </p:spPr>
        <p:txBody>
          <a:bodyPr wrap="square" anchor="ctr">
            <a:noAutofit/>
          </a:bodyPr>
          <a:lstStyle>
            <a:lvl1pPr marL="0" indent="0" algn="ctr">
              <a:buNone/>
              <a:defRPr sz="1400">
                <a:solidFill>
                  <a:schemeClr val="bg1">
                    <a:lumMod val="75000"/>
                  </a:schemeClr>
                </a:solidFill>
              </a:defRPr>
            </a:lvl1pPr>
          </a:lstStyle>
          <a:p>
            <a:r>
              <a:rPr lang="en-US" smtClean="0"/>
              <a:t>Click icon to add picture</a:t>
            </a:r>
            <a:endParaRPr lang="en-US" dirty="0"/>
          </a:p>
        </p:txBody>
      </p:sp>
      <p:sp>
        <p:nvSpPr>
          <p:cNvPr id="22"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23" name="TextBox 22"/>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25"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63790982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9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7" name="Picture 3"/>
          <p:cNvSpPr>
            <a:spLocks noGrp="1" noChangeAspect="1"/>
          </p:cNvSpPr>
          <p:nvPr>
            <p:ph type="pic" sz="quarter" idx="17"/>
          </p:nvPr>
        </p:nvSpPr>
        <p:spPr>
          <a:xfrm>
            <a:off x="2153633" y="1941551"/>
            <a:ext cx="1081087" cy="1081087"/>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8" name="Picture 3"/>
          <p:cNvSpPr>
            <a:spLocks noGrp="1" noChangeAspect="1"/>
          </p:cNvSpPr>
          <p:nvPr>
            <p:ph type="pic" sz="quarter" idx="18"/>
          </p:nvPr>
        </p:nvSpPr>
        <p:spPr>
          <a:xfrm>
            <a:off x="8940018" y="1941551"/>
            <a:ext cx="1081087" cy="1081087"/>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9" name="Picture 3"/>
          <p:cNvSpPr>
            <a:spLocks noGrp="1" noChangeAspect="1"/>
          </p:cNvSpPr>
          <p:nvPr>
            <p:ph type="pic" sz="quarter" idx="19"/>
          </p:nvPr>
        </p:nvSpPr>
        <p:spPr>
          <a:xfrm>
            <a:off x="5546825" y="1941551"/>
            <a:ext cx="1081087" cy="1081087"/>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10" name="TextBox 9"/>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5798390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G Random Cube Pics Lo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7" name="Picture 3"/>
          <p:cNvSpPr>
            <a:spLocks noGrp="1" noChangeAspect="1"/>
          </p:cNvSpPr>
          <p:nvPr>
            <p:ph type="pic" sz="quarter" idx="14"/>
          </p:nvPr>
        </p:nvSpPr>
        <p:spPr>
          <a:xfrm>
            <a:off x="2187759" y="1846822"/>
            <a:ext cx="1572768" cy="157276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8" name="Picture 5"/>
          <p:cNvSpPr>
            <a:spLocks noGrp="1" noChangeAspect="1"/>
          </p:cNvSpPr>
          <p:nvPr>
            <p:ph type="pic" sz="quarter" idx="15"/>
          </p:nvPr>
        </p:nvSpPr>
        <p:spPr>
          <a:xfrm>
            <a:off x="4261004" y="1846822"/>
            <a:ext cx="1572768" cy="157276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9" name="Picture 7"/>
          <p:cNvSpPr>
            <a:spLocks noGrp="1" noChangeAspect="1"/>
          </p:cNvSpPr>
          <p:nvPr>
            <p:ph type="pic" sz="quarter" idx="16"/>
          </p:nvPr>
        </p:nvSpPr>
        <p:spPr>
          <a:xfrm>
            <a:off x="6334251" y="1846822"/>
            <a:ext cx="1572768" cy="157276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10" name="Picture 9"/>
          <p:cNvSpPr>
            <a:spLocks noGrp="1" noChangeAspect="1"/>
          </p:cNvSpPr>
          <p:nvPr>
            <p:ph type="pic" sz="quarter" idx="17"/>
          </p:nvPr>
        </p:nvSpPr>
        <p:spPr>
          <a:xfrm>
            <a:off x="8407495" y="1846822"/>
            <a:ext cx="1572768" cy="157276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11" name="Picture 4"/>
          <p:cNvSpPr>
            <a:spLocks noGrp="1" noChangeAspect="1"/>
          </p:cNvSpPr>
          <p:nvPr>
            <p:ph type="pic" sz="quarter" idx="20"/>
          </p:nvPr>
        </p:nvSpPr>
        <p:spPr>
          <a:xfrm>
            <a:off x="2187759" y="3430589"/>
            <a:ext cx="1572768" cy="157276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12" name="Picture 6"/>
          <p:cNvSpPr>
            <a:spLocks noGrp="1" noChangeAspect="1"/>
          </p:cNvSpPr>
          <p:nvPr>
            <p:ph type="pic" sz="quarter" idx="21"/>
          </p:nvPr>
        </p:nvSpPr>
        <p:spPr>
          <a:xfrm>
            <a:off x="4261004" y="3430589"/>
            <a:ext cx="1572768" cy="157276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13" name="Picture 8"/>
          <p:cNvSpPr>
            <a:spLocks noGrp="1" noChangeAspect="1"/>
          </p:cNvSpPr>
          <p:nvPr>
            <p:ph type="pic" sz="quarter" idx="22"/>
          </p:nvPr>
        </p:nvSpPr>
        <p:spPr>
          <a:xfrm>
            <a:off x="6334251" y="3430589"/>
            <a:ext cx="1572768" cy="157276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14" name="Picture 10"/>
          <p:cNvSpPr>
            <a:spLocks noGrp="1" noChangeAspect="1"/>
          </p:cNvSpPr>
          <p:nvPr>
            <p:ph type="pic" sz="quarter" idx="23"/>
          </p:nvPr>
        </p:nvSpPr>
        <p:spPr>
          <a:xfrm>
            <a:off x="8407495" y="3430589"/>
            <a:ext cx="1572768" cy="157276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63500">
            <a:solidFill>
              <a:schemeClr val="tx1">
                <a:alpha val="20000"/>
              </a:schemeClr>
            </a:solidFill>
          </a:ln>
        </p:spPr>
        <p:txBody>
          <a:bodyPr wrap="square" anchor="ctr">
            <a:no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21" name="TextBox 20"/>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3"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3989924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1_Custom Layout">
    <p:spTree>
      <p:nvGrpSpPr>
        <p:cNvPr id="1" name=""/>
        <p:cNvGrpSpPr/>
        <p:nvPr/>
      </p:nvGrpSpPr>
      <p:grpSpPr>
        <a:xfrm>
          <a:off x="0" y="0"/>
          <a:ext cx="0" cy="0"/>
          <a:chOff x="0" y="0"/>
          <a:chExt cx="0" cy="0"/>
        </a:xfrm>
      </p:grpSpPr>
      <p:grpSp>
        <p:nvGrpSpPr>
          <p:cNvPr id="61" name="Btm Accent 1 BG"/>
          <p:cNvGrpSpPr/>
          <p:nvPr/>
        </p:nvGrpSpPr>
        <p:grpSpPr>
          <a:xfrm>
            <a:off x="5" y="4877497"/>
            <a:ext cx="2012561" cy="1980516"/>
            <a:chOff x="2" y="4877497"/>
            <a:chExt cx="2012561" cy="1980516"/>
          </a:xfrm>
        </p:grpSpPr>
        <p:sp>
          <p:nvSpPr>
            <p:cNvPr id="63"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69" name="Top Dark BG"/>
          <p:cNvGrpSpPr>
            <a:grpSpLocks noChangeAspect="1"/>
          </p:cNvGrpSpPr>
          <p:nvPr/>
        </p:nvGrpSpPr>
        <p:grpSpPr>
          <a:xfrm>
            <a:off x="10179442" y="0"/>
            <a:ext cx="2012561" cy="1980516"/>
            <a:chOff x="8577263" y="84138"/>
            <a:chExt cx="3090862" cy="3041649"/>
          </a:xfrm>
        </p:grpSpPr>
        <p:sp>
          <p:nvSpPr>
            <p:cNvPr id="70"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7" name="Picture 5"/>
          <p:cNvSpPr>
            <a:spLocks noGrp="1" noChangeAspect="1"/>
          </p:cNvSpPr>
          <p:nvPr>
            <p:ph type="pic" sz="quarter" idx="16"/>
          </p:nvPr>
        </p:nvSpPr>
        <p:spPr>
          <a:xfrm>
            <a:off x="5368648" y="2856057"/>
            <a:ext cx="1472848" cy="147284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50800">
            <a:solidFill>
              <a:schemeClr val="accent1">
                <a:lumMod val="75000"/>
              </a:schemeClr>
            </a:solidFill>
          </a:ln>
        </p:spPr>
        <p:txBody>
          <a:bodyPr wrap="square" anchor="ctr">
            <a:noAutofit/>
          </a:bodyPr>
          <a:lstStyle>
            <a:lvl1pPr marL="0" indent="0" algn="ctr">
              <a:buNone/>
              <a:defRPr sz="1401">
                <a:solidFill>
                  <a:schemeClr val="bg1">
                    <a:lumMod val="75000"/>
                  </a:schemeClr>
                </a:solidFill>
                <a:latin typeface="+mn-lt"/>
              </a:defRPr>
            </a:lvl1pPr>
          </a:lstStyle>
          <a:p>
            <a:r>
              <a:rPr lang="en-US" smtClean="0"/>
              <a:t>Click icon to add picture</a:t>
            </a:r>
            <a:endParaRPr lang="en-US" dirty="0"/>
          </a:p>
        </p:txBody>
      </p:sp>
      <p:sp>
        <p:nvSpPr>
          <p:cNvPr id="8" name="Picture 5"/>
          <p:cNvSpPr>
            <a:spLocks noGrp="1" noChangeAspect="1"/>
          </p:cNvSpPr>
          <p:nvPr>
            <p:ph type="pic" sz="quarter" idx="17"/>
          </p:nvPr>
        </p:nvSpPr>
        <p:spPr>
          <a:xfrm>
            <a:off x="5368648" y="4710262"/>
            <a:ext cx="1472848" cy="147284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50800">
            <a:solidFill>
              <a:schemeClr val="accent2">
                <a:lumMod val="75000"/>
              </a:schemeClr>
            </a:solidFill>
          </a:ln>
        </p:spPr>
        <p:txBody>
          <a:bodyPr wrap="square" anchor="ctr">
            <a:noAutofit/>
          </a:bodyPr>
          <a:lstStyle>
            <a:lvl1pPr marL="0" indent="0" algn="ctr">
              <a:buNone/>
              <a:defRPr sz="1401">
                <a:solidFill>
                  <a:schemeClr val="bg1">
                    <a:lumMod val="75000"/>
                  </a:schemeClr>
                </a:solidFill>
                <a:latin typeface="+mn-lt"/>
              </a:defRPr>
            </a:lvl1pPr>
          </a:lstStyle>
          <a:p>
            <a:r>
              <a:rPr lang="en-US" smtClean="0"/>
              <a:t>Click icon to add picture</a:t>
            </a:r>
            <a:endParaRPr lang="en-US" dirty="0"/>
          </a:p>
        </p:txBody>
      </p:sp>
      <p:sp>
        <p:nvSpPr>
          <p:cNvPr id="9" name="TextBox 8"/>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2"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8581174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2_Custom Layout">
    <p:spTree>
      <p:nvGrpSpPr>
        <p:cNvPr id="1" name=""/>
        <p:cNvGrpSpPr/>
        <p:nvPr/>
      </p:nvGrpSpPr>
      <p:grpSpPr>
        <a:xfrm>
          <a:off x="0" y="0"/>
          <a:ext cx="0" cy="0"/>
          <a:chOff x="0" y="0"/>
          <a:chExt cx="0" cy="0"/>
        </a:xfrm>
      </p:grpSpPr>
      <p:sp>
        <p:nvSpPr>
          <p:cNvPr id="58" name="Picture 5"/>
          <p:cNvSpPr>
            <a:spLocks noGrp="1" noChangeAspect="1"/>
          </p:cNvSpPr>
          <p:nvPr>
            <p:ph type="pic" sz="quarter" idx="15"/>
          </p:nvPr>
        </p:nvSpPr>
        <p:spPr>
          <a:xfrm>
            <a:off x="5368648" y="4714876"/>
            <a:ext cx="1472848" cy="147284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50800">
            <a:solidFill>
              <a:schemeClr val="accent5">
                <a:lumMod val="75000"/>
              </a:schemeClr>
            </a:solidFill>
          </a:ln>
        </p:spPr>
        <p:txBody>
          <a:bodyPr wrap="square" anchor="ctr">
            <a:noAutofit/>
          </a:bodyPr>
          <a:lstStyle>
            <a:lvl1pPr marL="0" indent="0" algn="ctr">
              <a:buNone/>
              <a:defRPr sz="1401">
                <a:solidFill>
                  <a:schemeClr val="bg1">
                    <a:lumMod val="75000"/>
                  </a:schemeClr>
                </a:solidFill>
                <a:latin typeface="+mn-lt"/>
              </a:defRPr>
            </a:lvl1pPr>
          </a:lstStyle>
          <a:p>
            <a:r>
              <a:rPr lang="en-US" smtClean="0"/>
              <a:t>Click icon to add picture</a:t>
            </a:r>
            <a:endParaRPr lang="en-US" dirty="0"/>
          </a:p>
        </p:txBody>
      </p:sp>
      <p:sp>
        <p:nvSpPr>
          <p:cNvPr id="59" name="Picture 5"/>
          <p:cNvSpPr>
            <a:spLocks noGrp="1" noChangeAspect="1"/>
          </p:cNvSpPr>
          <p:nvPr>
            <p:ph type="pic" sz="quarter" idx="18"/>
          </p:nvPr>
        </p:nvSpPr>
        <p:spPr>
          <a:xfrm>
            <a:off x="5368648" y="740837"/>
            <a:ext cx="1472848" cy="147284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50800">
            <a:solidFill>
              <a:schemeClr val="accent3">
                <a:lumMod val="75000"/>
              </a:schemeClr>
            </a:solidFill>
          </a:ln>
        </p:spPr>
        <p:txBody>
          <a:bodyPr wrap="square" anchor="ctr">
            <a:noAutofit/>
          </a:bodyPr>
          <a:lstStyle>
            <a:lvl1pPr marL="0" indent="0" algn="ctr">
              <a:buNone/>
              <a:defRPr sz="1401">
                <a:solidFill>
                  <a:schemeClr val="bg1">
                    <a:lumMod val="75000"/>
                  </a:schemeClr>
                </a:solidFill>
                <a:latin typeface="+mn-lt"/>
              </a:defRPr>
            </a:lvl1pPr>
          </a:lstStyle>
          <a:p>
            <a:r>
              <a:rPr lang="en-US" smtClean="0"/>
              <a:t>Click icon to add picture</a:t>
            </a:r>
            <a:endParaRPr lang="en-US" dirty="0"/>
          </a:p>
        </p:txBody>
      </p:sp>
      <p:sp>
        <p:nvSpPr>
          <p:cNvPr id="60" name="Picture 5"/>
          <p:cNvSpPr>
            <a:spLocks noGrp="1" noChangeAspect="1"/>
          </p:cNvSpPr>
          <p:nvPr>
            <p:ph type="pic" sz="quarter" idx="19"/>
          </p:nvPr>
        </p:nvSpPr>
        <p:spPr>
          <a:xfrm>
            <a:off x="5368648" y="2727857"/>
            <a:ext cx="1472848" cy="147284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50800">
            <a:solidFill>
              <a:schemeClr val="accent4">
                <a:lumMod val="75000"/>
              </a:schemeClr>
            </a:solidFill>
          </a:ln>
        </p:spPr>
        <p:txBody>
          <a:bodyPr wrap="square" anchor="ctr">
            <a:noAutofit/>
          </a:bodyPr>
          <a:lstStyle>
            <a:lvl1pPr marL="0" indent="0" algn="ctr">
              <a:buNone/>
              <a:defRPr sz="1401">
                <a:solidFill>
                  <a:schemeClr val="bg1">
                    <a:lumMod val="75000"/>
                  </a:schemeClr>
                </a:solidFill>
                <a:latin typeface="+mn-lt"/>
              </a:defRPr>
            </a:lvl1pPr>
          </a:lstStyle>
          <a:p>
            <a:r>
              <a:rPr lang="en-US" smtClean="0"/>
              <a:t>Click icon to add picture</a:t>
            </a:r>
            <a:endParaRPr lang="en-US" dirty="0"/>
          </a:p>
        </p:txBody>
      </p:sp>
      <p:sp>
        <p:nvSpPr>
          <p:cNvPr id="61" name="TextBox 60"/>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grpSp>
        <p:nvGrpSpPr>
          <p:cNvPr id="62" name="Btm Accent 1 BG"/>
          <p:cNvGrpSpPr/>
          <p:nvPr/>
        </p:nvGrpSpPr>
        <p:grpSpPr>
          <a:xfrm>
            <a:off x="5" y="4877497"/>
            <a:ext cx="2012561" cy="1980516"/>
            <a:chOff x="2" y="4877497"/>
            <a:chExt cx="2012561" cy="1980516"/>
          </a:xfrm>
        </p:grpSpPr>
        <p:sp>
          <p:nvSpPr>
            <p:cNvPr id="63"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69" name="Top Dark BG"/>
          <p:cNvGrpSpPr>
            <a:grpSpLocks noChangeAspect="1"/>
          </p:cNvGrpSpPr>
          <p:nvPr/>
        </p:nvGrpSpPr>
        <p:grpSpPr>
          <a:xfrm>
            <a:off x="10179442" y="0"/>
            <a:ext cx="2012561" cy="1980516"/>
            <a:chOff x="8577263" y="84138"/>
            <a:chExt cx="3090862" cy="3041649"/>
          </a:xfrm>
        </p:grpSpPr>
        <p:sp>
          <p:nvSpPr>
            <p:cNvPr id="70"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Tree>
    <p:extLst>
      <p:ext uri="{BB962C8B-B14F-4D97-AF65-F5344CB8AC3E}">
        <p14:creationId xmlns:p14="http://schemas.microsoft.com/office/powerpoint/2010/main" val="172285867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3_Custom Layout">
    <p:spTree>
      <p:nvGrpSpPr>
        <p:cNvPr id="1" name=""/>
        <p:cNvGrpSpPr/>
        <p:nvPr/>
      </p:nvGrpSpPr>
      <p:grpSpPr>
        <a:xfrm>
          <a:off x="0" y="0"/>
          <a:ext cx="0" cy="0"/>
          <a:chOff x="0" y="0"/>
          <a:chExt cx="0" cy="0"/>
        </a:xfrm>
      </p:grpSpPr>
      <p:grpSp>
        <p:nvGrpSpPr>
          <p:cNvPr id="61" name="Btm Accent 1 BG"/>
          <p:cNvGrpSpPr/>
          <p:nvPr/>
        </p:nvGrpSpPr>
        <p:grpSpPr>
          <a:xfrm>
            <a:off x="5" y="4877497"/>
            <a:ext cx="2012561" cy="1980516"/>
            <a:chOff x="2" y="4877497"/>
            <a:chExt cx="2012561" cy="1980516"/>
          </a:xfrm>
        </p:grpSpPr>
        <p:sp>
          <p:nvSpPr>
            <p:cNvPr id="62"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68" name="Top Dark BG"/>
          <p:cNvGrpSpPr>
            <a:grpSpLocks noChangeAspect="1"/>
          </p:cNvGrpSpPr>
          <p:nvPr/>
        </p:nvGrpSpPr>
        <p:grpSpPr>
          <a:xfrm>
            <a:off x="10179442" y="0"/>
            <a:ext cx="2012561" cy="1980516"/>
            <a:chOff x="8577263" y="84138"/>
            <a:chExt cx="3090862" cy="3041649"/>
          </a:xfrm>
        </p:grpSpPr>
        <p:sp>
          <p:nvSpPr>
            <p:cNvPr id="69"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58" name="Picture 5"/>
          <p:cNvSpPr>
            <a:spLocks noGrp="1" noChangeAspect="1"/>
          </p:cNvSpPr>
          <p:nvPr>
            <p:ph type="pic" sz="quarter" idx="18"/>
          </p:nvPr>
        </p:nvSpPr>
        <p:spPr>
          <a:xfrm>
            <a:off x="5368648" y="740837"/>
            <a:ext cx="1472848" cy="147284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50800">
            <a:solidFill>
              <a:schemeClr val="accent6">
                <a:lumMod val="75000"/>
              </a:schemeClr>
            </a:solidFill>
          </a:ln>
        </p:spPr>
        <p:txBody>
          <a:bodyPr wrap="square" anchor="ctr">
            <a:noAutofit/>
          </a:bodyPr>
          <a:lstStyle>
            <a:lvl1pPr marL="0" indent="0" algn="ctr">
              <a:buNone/>
              <a:defRPr sz="1401">
                <a:solidFill>
                  <a:schemeClr val="bg1">
                    <a:lumMod val="75000"/>
                  </a:schemeClr>
                </a:solidFill>
                <a:latin typeface="+mn-lt"/>
              </a:defRPr>
            </a:lvl1pPr>
          </a:lstStyle>
          <a:p>
            <a:r>
              <a:rPr lang="en-US" smtClean="0"/>
              <a:t>Click icon to add picture</a:t>
            </a:r>
            <a:endParaRPr lang="en-US" dirty="0"/>
          </a:p>
        </p:txBody>
      </p:sp>
      <p:sp>
        <p:nvSpPr>
          <p:cNvPr id="59" name="Picture 5"/>
          <p:cNvSpPr>
            <a:spLocks noGrp="1" noChangeAspect="1"/>
          </p:cNvSpPr>
          <p:nvPr>
            <p:ph type="pic" sz="quarter" idx="19"/>
          </p:nvPr>
        </p:nvSpPr>
        <p:spPr>
          <a:xfrm>
            <a:off x="5368648" y="2727857"/>
            <a:ext cx="1472848" cy="1472848"/>
          </a:xfrm>
          <a:custGeom>
            <a:avLst/>
            <a:gdLst>
              <a:gd name="connsiteX0" fmla="*/ 1016000 w 2032000"/>
              <a:gd name="connsiteY0" fmla="*/ 0 h 2035175"/>
              <a:gd name="connsiteX1" fmla="*/ 2032000 w 2032000"/>
              <a:gd name="connsiteY1" fmla="*/ 1017588 h 2035175"/>
              <a:gd name="connsiteX2" fmla="*/ 1016000 w 2032000"/>
              <a:gd name="connsiteY2" fmla="*/ 2035175 h 2035175"/>
              <a:gd name="connsiteX3" fmla="*/ 0 w 2032000"/>
              <a:gd name="connsiteY3" fmla="*/ 1017588 h 2035175"/>
            </a:gdLst>
            <a:ahLst/>
            <a:cxnLst>
              <a:cxn ang="0">
                <a:pos x="connsiteX0" y="connsiteY0"/>
              </a:cxn>
              <a:cxn ang="0">
                <a:pos x="connsiteX1" y="connsiteY1"/>
              </a:cxn>
              <a:cxn ang="0">
                <a:pos x="connsiteX2" y="connsiteY2"/>
              </a:cxn>
              <a:cxn ang="0">
                <a:pos x="connsiteX3" y="connsiteY3"/>
              </a:cxn>
            </a:cxnLst>
            <a:rect l="l" t="t" r="r" b="b"/>
            <a:pathLst>
              <a:path w="2032000" h="2035175">
                <a:moveTo>
                  <a:pt x="1016000" y="0"/>
                </a:moveTo>
                <a:lnTo>
                  <a:pt x="2032000" y="1017588"/>
                </a:lnTo>
                <a:lnTo>
                  <a:pt x="1016000" y="2035175"/>
                </a:lnTo>
                <a:lnTo>
                  <a:pt x="0" y="1017588"/>
                </a:lnTo>
                <a:close/>
              </a:path>
            </a:pathLst>
          </a:custGeom>
          <a:ln w="50800">
            <a:solidFill>
              <a:schemeClr val="accent1">
                <a:lumMod val="75000"/>
              </a:schemeClr>
            </a:solidFill>
          </a:ln>
        </p:spPr>
        <p:txBody>
          <a:bodyPr wrap="square" anchor="ctr">
            <a:noAutofit/>
          </a:bodyPr>
          <a:lstStyle>
            <a:lvl1pPr marL="0" indent="0" algn="ctr">
              <a:buNone/>
              <a:defRPr sz="1401">
                <a:solidFill>
                  <a:schemeClr val="bg1">
                    <a:lumMod val="75000"/>
                  </a:schemeClr>
                </a:solidFill>
                <a:latin typeface="+mn-lt"/>
              </a:defRPr>
            </a:lvl1pPr>
          </a:lstStyle>
          <a:p>
            <a:r>
              <a:rPr lang="en-US" smtClean="0"/>
              <a:t>Click icon to add picture</a:t>
            </a:r>
            <a:endParaRPr lang="en-US" dirty="0"/>
          </a:p>
        </p:txBody>
      </p:sp>
      <p:sp>
        <p:nvSpPr>
          <p:cNvPr id="60" name="TextBox 59"/>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Tree>
    <p:extLst>
      <p:ext uri="{BB962C8B-B14F-4D97-AF65-F5344CB8AC3E}">
        <p14:creationId xmlns:p14="http://schemas.microsoft.com/office/powerpoint/2010/main" val="255576884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Multiple Pics Holder">
    <p:spTree>
      <p:nvGrpSpPr>
        <p:cNvPr id="1" name=""/>
        <p:cNvGrpSpPr/>
        <p:nvPr/>
      </p:nvGrpSpPr>
      <p:grpSpPr>
        <a:xfrm>
          <a:off x="0" y="0"/>
          <a:ext cx="0" cy="0"/>
          <a:chOff x="0" y="0"/>
          <a:chExt cx="0" cy="0"/>
        </a:xfrm>
      </p:grpSpPr>
      <p:grpSp>
        <p:nvGrpSpPr>
          <p:cNvPr id="75" name="Btm Accent 1 BG"/>
          <p:cNvGrpSpPr/>
          <p:nvPr/>
        </p:nvGrpSpPr>
        <p:grpSpPr>
          <a:xfrm>
            <a:off x="5" y="4877497"/>
            <a:ext cx="2012561" cy="1980516"/>
            <a:chOff x="2" y="4877497"/>
            <a:chExt cx="2012561" cy="1980516"/>
          </a:xfrm>
        </p:grpSpPr>
        <p:sp>
          <p:nvSpPr>
            <p:cNvPr id="77"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83" name="Top Dark BG"/>
          <p:cNvGrpSpPr>
            <a:grpSpLocks noChangeAspect="1"/>
          </p:cNvGrpSpPr>
          <p:nvPr/>
        </p:nvGrpSpPr>
        <p:grpSpPr>
          <a:xfrm>
            <a:off x="10179442" y="0"/>
            <a:ext cx="2012561" cy="1980516"/>
            <a:chOff x="8577263" y="84138"/>
            <a:chExt cx="3090862" cy="3041649"/>
          </a:xfrm>
        </p:grpSpPr>
        <p:sp>
          <p:nvSpPr>
            <p:cNvPr id="84"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7"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8"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9"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6" name="TextBox 65"/>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7" name="Picture Placeholder 74"/>
          <p:cNvSpPr>
            <a:spLocks noGrp="1" noChangeAspect="1"/>
          </p:cNvSpPr>
          <p:nvPr>
            <p:ph type="pic" sz="quarter" idx="13"/>
          </p:nvPr>
        </p:nvSpPr>
        <p:spPr>
          <a:xfrm>
            <a:off x="1206179" y="4848933"/>
            <a:ext cx="637052" cy="637052"/>
          </a:xfrm>
          <a:custGeom>
            <a:avLst/>
            <a:gdLst>
              <a:gd name="connsiteX0" fmla="*/ 318526 w 637052"/>
              <a:gd name="connsiteY0" fmla="*/ 0 h 637052"/>
              <a:gd name="connsiteX1" fmla="*/ 637052 w 637052"/>
              <a:gd name="connsiteY1" fmla="*/ 318526 h 637052"/>
              <a:gd name="connsiteX2" fmla="*/ 318526 w 637052"/>
              <a:gd name="connsiteY2" fmla="*/ 637052 h 637052"/>
              <a:gd name="connsiteX3" fmla="*/ 0 w 637052"/>
              <a:gd name="connsiteY3" fmla="*/ 318526 h 637052"/>
              <a:gd name="connsiteX4" fmla="*/ 318526 w 637052"/>
              <a:gd name="connsiteY4" fmla="*/ 0 h 63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52" h="637052">
                <a:moveTo>
                  <a:pt x="318526" y="0"/>
                </a:moveTo>
                <a:cubicBezTo>
                  <a:pt x="494443" y="0"/>
                  <a:pt x="637052" y="142609"/>
                  <a:pt x="637052" y="318526"/>
                </a:cubicBezTo>
                <a:cubicBezTo>
                  <a:pt x="637052" y="494443"/>
                  <a:pt x="494443" y="637052"/>
                  <a:pt x="318526" y="637052"/>
                </a:cubicBezTo>
                <a:cubicBezTo>
                  <a:pt x="142609" y="637052"/>
                  <a:pt x="0" y="494443"/>
                  <a:pt x="0" y="318526"/>
                </a:cubicBezTo>
                <a:cubicBezTo>
                  <a:pt x="0" y="142609"/>
                  <a:pt x="142609" y="0"/>
                  <a:pt x="318526" y="0"/>
                </a:cubicBezTo>
                <a:close/>
              </a:path>
            </a:pathLst>
          </a:custGeom>
          <a:ln w="38100">
            <a:solidFill>
              <a:schemeClr val="accent1"/>
            </a:solidFill>
          </a:ln>
        </p:spPr>
        <p:txBody>
          <a:bodyPr wrap="square" anchor="ctr">
            <a:noAutofit/>
          </a:bodyPr>
          <a:lstStyle>
            <a:lvl1pPr marL="0" indent="0" algn="ctr">
              <a:buNone/>
              <a:defRPr sz="1200">
                <a:solidFill>
                  <a:schemeClr val="bg1">
                    <a:lumMod val="75000"/>
                  </a:schemeClr>
                </a:solidFill>
              </a:defRPr>
            </a:lvl1pPr>
          </a:lstStyle>
          <a:p>
            <a:r>
              <a:rPr lang="en-US" smtClean="0"/>
              <a:t>Click icon to add picture</a:t>
            </a:r>
            <a:endParaRPr lang="en-US" dirty="0"/>
          </a:p>
        </p:txBody>
      </p:sp>
      <p:sp>
        <p:nvSpPr>
          <p:cNvPr id="68" name="Picture Placeholder 75"/>
          <p:cNvSpPr>
            <a:spLocks noGrp="1" noChangeAspect="1"/>
          </p:cNvSpPr>
          <p:nvPr>
            <p:ph type="pic" sz="quarter" idx="14"/>
          </p:nvPr>
        </p:nvSpPr>
        <p:spPr>
          <a:xfrm>
            <a:off x="3033607" y="4848933"/>
            <a:ext cx="637052" cy="637052"/>
          </a:xfrm>
          <a:custGeom>
            <a:avLst/>
            <a:gdLst>
              <a:gd name="connsiteX0" fmla="*/ 318526 w 637052"/>
              <a:gd name="connsiteY0" fmla="*/ 0 h 637052"/>
              <a:gd name="connsiteX1" fmla="*/ 637052 w 637052"/>
              <a:gd name="connsiteY1" fmla="*/ 318526 h 637052"/>
              <a:gd name="connsiteX2" fmla="*/ 318526 w 637052"/>
              <a:gd name="connsiteY2" fmla="*/ 637052 h 637052"/>
              <a:gd name="connsiteX3" fmla="*/ 0 w 637052"/>
              <a:gd name="connsiteY3" fmla="*/ 318526 h 637052"/>
              <a:gd name="connsiteX4" fmla="*/ 318526 w 637052"/>
              <a:gd name="connsiteY4" fmla="*/ 0 h 63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52" h="637052">
                <a:moveTo>
                  <a:pt x="318526" y="0"/>
                </a:moveTo>
                <a:cubicBezTo>
                  <a:pt x="494443" y="0"/>
                  <a:pt x="637052" y="142609"/>
                  <a:pt x="637052" y="318526"/>
                </a:cubicBezTo>
                <a:cubicBezTo>
                  <a:pt x="637052" y="494443"/>
                  <a:pt x="494443" y="637052"/>
                  <a:pt x="318526" y="637052"/>
                </a:cubicBezTo>
                <a:cubicBezTo>
                  <a:pt x="142609" y="637052"/>
                  <a:pt x="0" y="494443"/>
                  <a:pt x="0" y="318526"/>
                </a:cubicBezTo>
                <a:cubicBezTo>
                  <a:pt x="0" y="142609"/>
                  <a:pt x="142609" y="0"/>
                  <a:pt x="318526" y="0"/>
                </a:cubicBezTo>
                <a:close/>
              </a:path>
            </a:pathLst>
          </a:custGeom>
          <a:ln w="38100">
            <a:solidFill>
              <a:schemeClr val="accent2"/>
            </a:solidFill>
          </a:ln>
        </p:spPr>
        <p:txBody>
          <a:bodyPr wrap="square" anchor="ctr">
            <a:noAutofit/>
          </a:bodyPr>
          <a:lstStyle>
            <a:lvl1pPr marL="0" indent="0" algn="ctr">
              <a:buNone/>
              <a:defRPr sz="1200">
                <a:solidFill>
                  <a:schemeClr val="bg1">
                    <a:lumMod val="75000"/>
                  </a:schemeClr>
                </a:solidFill>
              </a:defRPr>
            </a:lvl1pPr>
          </a:lstStyle>
          <a:p>
            <a:r>
              <a:rPr lang="en-US" smtClean="0"/>
              <a:t>Click icon to add picture</a:t>
            </a:r>
            <a:endParaRPr lang="en-US" dirty="0"/>
          </a:p>
        </p:txBody>
      </p:sp>
      <p:sp>
        <p:nvSpPr>
          <p:cNvPr id="69" name="Picture Placeholder 76"/>
          <p:cNvSpPr>
            <a:spLocks noGrp="1" noChangeAspect="1"/>
          </p:cNvSpPr>
          <p:nvPr>
            <p:ph type="pic" sz="quarter" idx="15"/>
          </p:nvPr>
        </p:nvSpPr>
        <p:spPr>
          <a:xfrm>
            <a:off x="4861039" y="4848933"/>
            <a:ext cx="637052" cy="637052"/>
          </a:xfrm>
          <a:custGeom>
            <a:avLst/>
            <a:gdLst>
              <a:gd name="connsiteX0" fmla="*/ 318526 w 637052"/>
              <a:gd name="connsiteY0" fmla="*/ 0 h 637052"/>
              <a:gd name="connsiteX1" fmla="*/ 637052 w 637052"/>
              <a:gd name="connsiteY1" fmla="*/ 318526 h 637052"/>
              <a:gd name="connsiteX2" fmla="*/ 318526 w 637052"/>
              <a:gd name="connsiteY2" fmla="*/ 637052 h 637052"/>
              <a:gd name="connsiteX3" fmla="*/ 0 w 637052"/>
              <a:gd name="connsiteY3" fmla="*/ 318526 h 637052"/>
              <a:gd name="connsiteX4" fmla="*/ 318526 w 637052"/>
              <a:gd name="connsiteY4" fmla="*/ 0 h 63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52" h="637052">
                <a:moveTo>
                  <a:pt x="318526" y="0"/>
                </a:moveTo>
                <a:cubicBezTo>
                  <a:pt x="494443" y="0"/>
                  <a:pt x="637052" y="142609"/>
                  <a:pt x="637052" y="318526"/>
                </a:cubicBezTo>
                <a:cubicBezTo>
                  <a:pt x="637052" y="494443"/>
                  <a:pt x="494443" y="637052"/>
                  <a:pt x="318526" y="637052"/>
                </a:cubicBezTo>
                <a:cubicBezTo>
                  <a:pt x="142609" y="637052"/>
                  <a:pt x="0" y="494443"/>
                  <a:pt x="0" y="318526"/>
                </a:cubicBezTo>
                <a:cubicBezTo>
                  <a:pt x="0" y="142609"/>
                  <a:pt x="142609" y="0"/>
                  <a:pt x="318526" y="0"/>
                </a:cubicBezTo>
                <a:close/>
              </a:path>
            </a:pathLst>
          </a:custGeom>
          <a:ln w="38100">
            <a:solidFill>
              <a:schemeClr val="accent3"/>
            </a:solidFill>
          </a:ln>
        </p:spPr>
        <p:txBody>
          <a:bodyPr wrap="square" anchor="ctr">
            <a:noAutofit/>
          </a:bodyPr>
          <a:lstStyle>
            <a:lvl1pPr marL="0" indent="0" algn="ctr">
              <a:buNone/>
              <a:defRPr sz="1200">
                <a:solidFill>
                  <a:schemeClr val="bg1">
                    <a:lumMod val="75000"/>
                  </a:schemeClr>
                </a:solidFill>
              </a:defRPr>
            </a:lvl1pPr>
          </a:lstStyle>
          <a:p>
            <a:r>
              <a:rPr lang="en-US" smtClean="0"/>
              <a:t>Click icon to add picture</a:t>
            </a:r>
            <a:endParaRPr lang="en-US" dirty="0"/>
          </a:p>
        </p:txBody>
      </p:sp>
      <p:sp>
        <p:nvSpPr>
          <p:cNvPr id="70" name="Picture Placeholder 77"/>
          <p:cNvSpPr>
            <a:spLocks noGrp="1" noChangeAspect="1"/>
          </p:cNvSpPr>
          <p:nvPr>
            <p:ph type="pic" sz="quarter" idx="16"/>
          </p:nvPr>
        </p:nvSpPr>
        <p:spPr>
          <a:xfrm>
            <a:off x="6688467" y="4848933"/>
            <a:ext cx="637052" cy="637052"/>
          </a:xfrm>
          <a:custGeom>
            <a:avLst/>
            <a:gdLst>
              <a:gd name="connsiteX0" fmla="*/ 318526 w 637052"/>
              <a:gd name="connsiteY0" fmla="*/ 0 h 637052"/>
              <a:gd name="connsiteX1" fmla="*/ 637052 w 637052"/>
              <a:gd name="connsiteY1" fmla="*/ 318526 h 637052"/>
              <a:gd name="connsiteX2" fmla="*/ 318526 w 637052"/>
              <a:gd name="connsiteY2" fmla="*/ 637052 h 637052"/>
              <a:gd name="connsiteX3" fmla="*/ 0 w 637052"/>
              <a:gd name="connsiteY3" fmla="*/ 318526 h 637052"/>
              <a:gd name="connsiteX4" fmla="*/ 318526 w 637052"/>
              <a:gd name="connsiteY4" fmla="*/ 0 h 63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52" h="637052">
                <a:moveTo>
                  <a:pt x="318526" y="0"/>
                </a:moveTo>
                <a:cubicBezTo>
                  <a:pt x="494443" y="0"/>
                  <a:pt x="637052" y="142609"/>
                  <a:pt x="637052" y="318526"/>
                </a:cubicBezTo>
                <a:cubicBezTo>
                  <a:pt x="637052" y="494443"/>
                  <a:pt x="494443" y="637052"/>
                  <a:pt x="318526" y="637052"/>
                </a:cubicBezTo>
                <a:cubicBezTo>
                  <a:pt x="142609" y="637052"/>
                  <a:pt x="0" y="494443"/>
                  <a:pt x="0" y="318526"/>
                </a:cubicBezTo>
                <a:cubicBezTo>
                  <a:pt x="0" y="142609"/>
                  <a:pt x="142609" y="0"/>
                  <a:pt x="318526" y="0"/>
                </a:cubicBezTo>
                <a:close/>
              </a:path>
            </a:pathLst>
          </a:custGeom>
          <a:ln w="38100">
            <a:solidFill>
              <a:schemeClr val="accent4"/>
            </a:solidFill>
          </a:ln>
        </p:spPr>
        <p:txBody>
          <a:bodyPr wrap="square" anchor="ctr">
            <a:noAutofit/>
          </a:bodyPr>
          <a:lstStyle>
            <a:lvl1pPr marL="0" indent="0" algn="ctr">
              <a:buNone/>
              <a:defRPr sz="1200">
                <a:solidFill>
                  <a:schemeClr val="bg1">
                    <a:lumMod val="75000"/>
                  </a:schemeClr>
                </a:solidFill>
              </a:defRPr>
            </a:lvl1pPr>
          </a:lstStyle>
          <a:p>
            <a:r>
              <a:rPr lang="en-US" smtClean="0"/>
              <a:t>Click icon to add picture</a:t>
            </a:r>
            <a:endParaRPr lang="en-US" dirty="0"/>
          </a:p>
        </p:txBody>
      </p:sp>
      <p:sp>
        <p:nvSpPr>
          <p:cNvPr id="71" name="Picture Placeholder 78"/>
          <p:cNvSpPr>
            <a:spLocks noGrp="1" noChangeAspect="1"/>
          </p:cNvSpPr>
          <p:nvPr>
            <p:ph type="pic" sz="quarter" idx="17"/>
          </p:nvPr>
        </p:nvSpPr>
        <p:spPr>
          <a:xfrm>
            <a:off x="8515895" y="4848933"/>
            <a:ext cx="637052" cy="637052"/>
          </a:xfrm>
          <a:custGeom>
            <a:avLst/>
            <a:gdLst>
              <a:gd name="connsiteX0" fmla="*/ 318526 w 637052"/>
              <a:gd name="connsiteY0" fmla="*/ 0 h 637052"/>
              <a:gd name="connsiteX1" fmla="*/ 637052 w 637052"/>
              <a:gd name="connsiteY1" fmla="*/ 318526 h 637052"/>
              <a:gd name="connsiteX2" fmla="*/ 318526 w 637052"/>
              <a:gd name="connsiteY2" fmla="*/ 637052 h 637052"/>
              <a:gd name="connsiteX3" fmla="*/ 0 w 637052"/>
              <a:gd name="connsiteY3" fmla="*/ 318526 h 637052"/>
              <a:gd name="connsiteX4" fmla="*/ 318526 w 637052"/>
              <a:gd name="connsiteY4" fmla="*/ 0 h 63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52" h="637052">
                <a:moveTo>
                  <a:pt x="318526" y="0"/>
                </a:moveTo>
                <a:cubicBezTo>
                  <a:pt x="494443" y="0"/>
                  <a:pt x="637052" y="142609"/>
                  <a:pt x="637052" y="318526"/>
                </a:cubicBezTo>
                <a:cubicBezTo>
                  <a:pt x="637052" y="494443"/>
                  <a:pt x="494443" y="637052"/>
                  <a:pt x="318526" y="637052"/>
                </a:cubicBezTo>
                <a:cubicBezTo>
                  <a:pt x="142609" y="637052"/>
                  <a:pt x="0" y="494443"/>
                  <a:pt x="0" y="318526"/>
                </a:cubicBezTo>
                <a:cubicBezTo>
                  <a:pt x="0" y="142609"/>
                  <a:pt x="142609" y="0"/>
                  <a:pt x="318526" y="0"/>
                </a:cubicBezTo>
                <a:close/>
              </a:path>
            </a:pathLst>
          </a:custGeom>
          <a:ln w="38100">
            <a:solidFill>
              <a:schemeClr val="accent5"/>
            </a:solidFill>
          </a:ln>
        </p:spPr>
        <p:txBody>
          <a:bodyPr wrap="square" anchor="ctr">
            <a:noAutofit/>
          </a:bodyPr>
          <a:lstStyle>
            <a:lvl1pPr marL="0" indent="0" algn="ctr">
              <a:buNone/>
              <a:defRPr sz="1200">
                <a:solidFill>
                  <a:schemeClr val="bg1">
                    <a:lumMod val="75000"/>
                  </a:schemeClr>
                </a:solidFill>
              </a:defRPr>
            </a:lvl1pPr>
          </a:lstStyle>
          <a:p>
            <a:r>
              <a:rPr lang="en-US" smtClean="0"/>
              <a:t>Click icon to add picture</a:t>
            </a:r>
            <a:endParaRPr lang="en-US" dirty="0"/>
          </a:p>
        </p:txBody>
      </p:sp>
      <p:sp>
        <p:nvSpPr>
          <p:cNvPr id="72" name="Picture Placeholder 79"/>
          <p:cNvSpPr>
            <a:spLocks noGrp="1" noChangeAspect="1"/>
          </p:cNvSpPr>
          <p:nvPr>
            <p:ph type="pic" sz="quarter" idx="18"/>
          </p:nvPr>
        </p:nvSpPr>
        <p:spPr>
          <a:xfrm>
            <a:off x="10343323" y="4848933"/>
            <a:ext cx="637052" cy="637052"/>
          </a:xfrm>
          <a:custGeom>
            <a:avLst/>
            <a:gdLst>
              <a:gd name="connsiteX0" fmla="*/ 318526 w 637052"/>
              <a:gd name="connsiteY0" fmla="*/ 0 h 637052"/>
              <a:gd name="connsiteX1" fmla="*/ 637052 w 637052"/>
              <a:gd name="connsiteY1" fmla="*/ 318526 h 637052"/>
              <a:gd name="connsiteX2" fmla="*/ 318526 w 637052"/>
              <a:gd name="connsiteY2" fmla="*/ 637052 h 637052"/>
              <a:gd name="connsiteX3" fmla="*/ 0 w 637052"/>
              <a:gd name="connsiteY3" fmla="*/ 318526 h 637052"/>
              <a:gd name="connsiteX4" fmla="*/ 318526 w 637052"/>
              <a:gd name="connsiteY4" fmla="*/ 0 h 63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52" h="637052">
                <a:moveTo>
                  <a:pt x="318526" y="0"/>
                </a:moveTo>
                <a:cubicBezTo>
                  <a:pt x="494443" y="0"/>
                  <a:pt x="637052" y="142609"/>
                  <a:pt x="637052" y="318526"/>
                </a:cubicBezTo>
                <a:cubicBezTo>
                  <a:pt x="637052" y="494443"/>
                  <a:pt x="494443" y="637052"/>
                  <a:pt x="318526" y="637052"/>
                </a:cubicBezTo>
                <a:cubicBezTo>
                  <a:pt x="142609" y="637052"/>
                  <a:pt x="0" y="494443"/>
                  <a:pt x="0" y="318526"/>
                </a:cubicBezTo>
                <a:cubicBezTo>
                  <a:pt x="0" y="142609"/>
                  <a:pt x="142609" y="0"/>
                  <a:pt x="318526" y="0"/>
                </a:cubicBezTo>
                <a:close/>
              </a:path>
            </a:pathLst>
          </a:custGeom>
          <a:ln w="38100">
            <a:solidFill>
              <a:schemeClr val="accent6"/>
            </a:solidFill>
          </a:ln>
        </p:spPr>
        <p:txBody>
          <a:bodyPr wrap="square" anchor="ctr">
            <a:noAutofit/>
          </a:bodyPr>
          <a:lstStyle>
            <a:lvl1pPr marL="0" indent="0" algn="ctr">
              <a:buNone/>
              <a:defRPr sz="1200">
                <a:solidFill>
                  <a:schemeClr val="bg1">
                    <a:lumMod val="75000"/>
                  </a:schemeClr>
                </a:solidFill>
              </a:defRPr>
            </a:lvl1pPr>
          </a:lstStyle>
          <a:p>
            <a:r>
              <a:rPr lang="en-US" smtClean="0"/>
              <a:t>Click icon to add picture</a:t>
            </a:r>
            <a:endParaRPr lang="en-US" dirty="0"/>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3"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74" name="TextBox 73"/>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76"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53145505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G Works Big Pics Loader">
    <p:spTree>
      <p:nvGrpSpPr>
        <p:cNvPr id="1" name=""/>
        <p:cNvGrpSpPr/>
        <p:nvPr/>
      </p:nvGrpSpPr>
      <p:grpSpPr>
        <a:xfrm>
          <a:off x="0" y="0"/>
          <a:ext cx="0" cy="0"/>
          <a:chOff x="0" y="0"/>
          <a:chExt cx="0" cy="0"/>
        </a:xfrm>
      </p:grpSpPr>
      <p:grpSp>
        <p:nvGrpSpPr>
          <p:cNvPr id="67" name="Btm Accent 1 BG"/>
          <p:cNvGrpSpPr/>
          <p:nvPr/>
        </p:nvGrpSpPr>
        <p:grpSpPr>
          <a:xfrm>
            <a:off x="5" y="4877497"/>
            <a:ext cx="2012561" cy="1980516"/>
            <a:chOff x="2" y="4877497"/>
            <a:chExt cx="2012561" cy="1980516"/>
          </a:xfrm>
        </p:grpSpPr>
        <p:sp>
          <p:nvSpPr>
            <p:cNvPr id="71"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7" name="Top Dark BG"/>
          <p:cNvGrpSpPr>
            <a:grpSpLocks noChangeAspect="1"/>
          </p:cNvGrpSpPr>
          <p:nvPr/>
        </p:nvGrpSpPr>
        <p:grpSpPr>
          <a:xfrm>
            <a:off x="10179442" y="0"/>
            <a:ext cx="2012561" cy="1980516"/>
            <a:chOff x="8577263" y="84138"/>
            <a:chExt cx="3090862" cy="3041649"/>
          </a:xfrm>
        </p:grpSpPr>
        <p:sp>
          <p:nvSpPr>
            <p:cNvPr id="78"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5" name="TextBox 64"/>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6" name="Picture Placeholder 2"/>
          <p:cNvSpPr>
            <a:spLocks noGrp="1"/>
          </p:cNvSpPr>
          <p:nvPr>
            <p:ph type="pic" sz="quarter" idx="13"/>
          </p:nvPr>
        </p:nvSpPr>
        <p:spPr>
          <a:xfrm>
            <a:off x="887581" y="1773237"/>
            <a:ext cx="5208419" cy="2992006"/>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8"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69" name="TextBox 68"/>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70"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80715556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G Works 6 Pics Loader">
    <p:spTree>
      <p:nvGrpSpPr>
        <p:cNvPr id="1" name=""/>
        <p:cNvGrpSpPr/>
        <p:nvPr/>
      </p:nvGrpSpPr>
      <p:grpSpPr>
        <a:xfrm>
          <a:off x="0" y="0"/>
          <a:ext cx="0" cy="0"/>
          <a:chOff x="0" y="0"/>
          <a:chExt cx="0" cy="0"/>
        </a:xfrm>
      </p:grpSpPr>
      <p:grpSp>
        <p:nvGrpSpPr>
          <p:cNvPr id="72" name="Btm Accent 1 BG"/>
          <p:cNvGrpSpPr/>
          <p:nvPr/>
        </p:nvGrpSpPr>
        <p:grpSpPr>
          <a:xfrm>
            <a:off x="5" y="4877497"/>
            <a:ext cx="2012561" cy="1980516"/>
            <a:chOff x="2" y="4877497"/>
            <a:chExt cx="2012561" cy="1980516"/>
          </a:xfrm>
        </p:grpSpPr>
        <p:sp>
          <p:nvSpPr>
            <p:cNvPr id="76"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82" name="Top Dark BG"/>
          <p:cNvGrpSpPr>
            <a:grpSpLocks noChangeAspect="1"/>
          </p:cNvGrpSpPr>
          <p:nvPr/>
        </p:nvGrpSpPr>
        <p:grpSpPr>
          <a:xfrm>
            <a:off x="10179442" y="0"/>
            <a:ext cx="2012561" cy="1980516"/>
            <a:chOff x="8577263" y="84138"/>
            <a:chExt cx="3090862" cy="3041649"/>
          </a:xfrm>
        </p:grpSpPr>
        <p:sp>
          <p:nvSpPr>
            <p:cNvPr id="83"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7"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8"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5" name="TextBox 64"/>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6" name="Picture Placeholder 1"/>
          <p:cNvSpPr>
            <a:spLocks noGrp="1"/>
          </p:cNvSpPr>
          <p:nvPr>
            <p:ph type="pic" sz="quarter" idx="13"/>
          </p:nvPr>
        </p:nvSpPr>
        <p:spPr>
          <a:xfrm>
            <a:off x="-1600" y="3436585"/>
            <a:ext cx="2032000" cy="1713600"/>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67" name="Picture Placeholder 2"/>
          <p:cNvSpPr>
            <a:spLocks noGrp="1"/>
          </p:cNvSpPr>
          <p:nvPr>
            <p:ph type="pic" sz="quarter" idx="14"/>
          </p:nvPr>
        </p:nvSpPr>
        <p:spPr>
          <a:xfrm>
            <a:off x="2030720" y="1721414"/>
            <a:ext cx="2032000" cy="1713600"/>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68" name="Picture Placeholder 3"/>
          <p:cNvSpPr>
            <a:spLocks noGrp="1"/>
          </p:cNvSpPr>
          <p:nvPr>
            <p:ph type="pic" sz="quarter" idx="15"/>
          </p:nvPr>
        </p:nvSpPr>
        <p:spPr>
          <a:xfrm>
            <a:off x="4063040" y="3436585"/>
            <a:ext cx="2032000" cy="1713600"/>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69" name="Picture Placeholder 4"/>
          <p:cNvSpPr>
            <a:spLocks noGrp="1"/>
          </p:cNvSpPr>
          <p:nvPr>
            <p:ph type="pic" sz="quarter" idx="16"/>
          </p:nvPr>
        </p:nvSpPr>
        <p:spPr>
          <a:xfrm>
            <a:off x="6095360" y="1721414"/>
            <a:ext cx="2032000" cy="1713600"/>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70" name="Picture Placeholder 5"/>
          <p:cNvSpPr>
            <a:spLocks noGrp="1"/>
          </p:cNvSpPr>
          <p:nvPr>
            <p:ph type="pic" sz="quarter" idx="17"/>
          </p:nvPr>
        </p:nvSpPr>
        <p:spPr>
          <a:xfrm>
            <a:off x="8127680" y="3436585"/>
            <a:ext cx="2032000" cy="1713600"/>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71" name="Picture Placeholder 6"/>
          <p:cNvSpPr>
            <a:spLocks noGrp="1"/>
          </p:cNvSpPr>
          <p:nvPr>
            <p:ph type="pic" sz="quarter" idx="12"/>
          </p:nvPr>
        </p:nvSpPr>
        <p:spPr>
          <a:xfrm>
            <a:off x="10160000" y="1721414"/>
            <a:ext cx="2032000" cy="1713600"/>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3"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74" name="TextBox 73"/>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75"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76675528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G Works 4 Pics Loader">
    <p:spTree>
      <p:nvGrpSpPr>
        <p:cNvPr id="1" name=""/>
        <p:cNvGrpSpPr/>
        <p:nvPr/>
      </p:nvGrpSpPr>
      <p:grpSpPr>
        <a:xfrm>
          <a:off x="0" y="0"/>
          <a:ext cx="0" cy="0"/>
          <a:chOff x="0" y="0"/>
          <a:chExt cx="0" cy="0"/>
        </a:xfrm>
      </p:grpSpPr>
      <p:grpSp>
        <p:nvGrpSpPr>
          <p:cNvPr id="70" name="Btm Accent 1 BG"/>
          <p:cNvGrpSpPr/>
          <p:nvPr/>
        </p:nvGrpSpPr>
        <p:grpSpPr>
          <a:xfrm>
            <a:off x="5" y="4877497"/>
            <a:ext cx="2012561" cy="1980516"/>
            <a:chOff x="2" y="4877497"/>
            <a:chExt cx="2012561" cy="1980516"/>
          </a:xfrm>
        </p:grpSpPr>
        <p:sp>
          <p:nvSpPr>
            <p:cNvPr id="74"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80" name="Top Dark BG"/>
          <p:cNvGrpSpPr>
            <a:grpSpLocks noChangeAspect="1"/>
          </p:cNvGrpSpPr>
          <p:nvPr/>
        </p:nvGrpSpPr>
        <p:grpSpPr>
          <a:xfrm>
            <a:off x="10179442" y="0"/>
            <a:ext cx="2012561" cy="1980516"/>
            <a:chOff x="8577263" y="84138"/>
            <a:chExt cx="3090862" cy="3041649"/>
          </a:xfrm>
        </p:grpSpPr>
        <p:sp>
          <p:nvSpPr>
            <p:cNvPr id="81"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5" name="TextBox 64"/>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6" name="Picture Placeholder 6"/>
          <p:cNvSpPr>
            <a:spLocks noGrp="1"/>
          </p:cNvSpPr>
          <p:nvPr>
            <p:ph type="pic" sz="quarter" idx="13"/>
          </p:nvPr>
        </p:nvSpPr>
        <p:spPr>
          <a:xfrm>
            <a:off x="874716" y="3428999"/>
            <a:ext cx="2612937" cy="1698350"/>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67" name="Picture Placeholder 6"/>
          <p:cNvSpPr>
            <a:spLocks noGrp="1"/>
          </p:cNvSpPr>
          <p:nvPr>
            <p:ph type="pic" sz="quarter" idx="14"/>
          </p:nvPr>
        </p:nvSpPr>
        <p:spPr>
          <a:xfrm>
            <a:off x="3487653" y="1722450"/>
            <a:ext cx="2608351" cy="1706563"/>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68" name="Picture Placeholder 6"/>
          <p:cNvSpPr>
            <a:spLocks noGrp="1"/>
          </p:cNvSpPr>
          <p:nvPr>
            <p:ph type="pic" sz="quarter" idx="15"/>
          </p:nvPr>
        </p:nvSpPr>
        <p:spPr>
          <a:xfrm>
            <a:off x="6096001" y="3428999"/>
            <a:ext cx="2611651" cy="1698350"/>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69" name="Picture Placeholder 6"/>
          <p:cNvSpPr>
            <a:spLocks noGrp="1"/>
          </p:cNvSpPr>
          <p:nvPr>
            <p:ph type="pic" sz="quarter" idx="16"/>
          </p:nvPr>
        </p:nvSpPr>
        <p:spPr>
          <a:xfrm>
            <a:off x="8707651" y="1722450"/>
            <a:ext cx="2608351" cy="1706563"/>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1"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72" name="TextBox 71"/>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73"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27" name="Rectangle 181"/>
          <p:cNvSpPr>
            <a:spLocks noChangeArrowheads="1"/>
          </p:cNvSpPr>
          <p:nvPr userDrawn="1"/>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28" name="TextBox 27"/>
          <p:cNvSpPr txBox="1"/>
          <p:nvPr userDrawn="1"/>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Tree>
    <p:extLst>
      <p:ext uri="{BB962C8B-B14F-4D97-AF65-F5344CB8AC3E}">
        <p14:creationId xmlns:p14="http://schemas.microsoft.com/office/powerpoint/2010/main" val="157051913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G Works 2 Pics Loader">
    <p:spTree>
      <p:nvGrpSpPr>
        <p:cNvPr id="1" name=""/>
        <p:cNvGrpSpPr/>
        <p:nvPr/>
      </p:nvGrpSpPr>
      <p:grpSpPr>
        <a:xfrm>
          <a:off x="0" y="0"/>
          <a:ext cx="0" cy="0"/>
          <a:chOff x="0" y="0"/>
          <a:chExt cx="0" cy="0"/>
        </a:xfrm>
      </p:grpSpPr>
      <p:grpSp>
        <p:nvGrpSpPr>
          <p:cNvPr id="68" name="Btm Accent 1 BG"/>
          <p:cNvGrpSpPr/>
          <p:nvPr/>
        </p:nvGrpSpPr>
        <p:grpSpPr>
          <a:xfrm>
            <a:off x="5" y="4877497"/>
            <a:ext cx="2012561" cy="1980516"/>
            <a:chOff x="2" y="4877497"/>
            <a:chExt cx="2012561" cy="1980516"/>
          </a:xfrm>
        </p:grpSpPr>
        <p:sp>
          <p:nvSpPr>
            <p:cNvPr id="72"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8" name="Top Dark BG"/>
          <p:cNvGrpSpPr>
            <a:grpSpLocks noChangeAspect="1"/>
          </p:cNvGrpSpPr>
          <p:nvPr/>
        </p:nvGrpSpPr>
        <p:grpSpPr>
          <a:xfrm>
            <a:off x="10179442" y="0"/>
            <a:ext cx="2012561" cy="1980516"/>
            <a:chOff x="8577263" y="84138"/>
            <a:chExt cx="3090862" cy="3041649"/>
          </a:xfrm>
        </p:grpSpPr>
        <p:sp>
          <p:nvSpPr>
            <p:cNvPr id="79"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5" name="TextBox 64"/>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6" name="Picture Placeholder 4"/>
          <p:cNvSpPr>
            <a:spLocks noGrp="1"/>
          </p:cNvSpPr>
          <p:nvPr>
            <p:ph type="pic" sz="quarter" idx="12"/>
          </p:nvPr>
        </p:nvSpPr>
        <p:spPr>
          <a:xfrm>
            <a:off x="882596" y="3428161"/>
            <a:ext cx="5215795" cy="1692000"/>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67" name="Picture Placeholder 4"/>
          <p:cNvSpPr>
            <a:spLocks noGrp="1"/>
          </p:cNvSpPr>
          <p:nvPr>
            <p:ph type="pic" sz="quarter" idx="13"/>
          </p:nvPr>
        </p:nvSpPr>
        <p:spPr>
          <a:xfrm>
            <a:off x="6098853" y="1736725"/>
            <a:ext cx="5217147" cy="1692000"/>
          </a:xfrm>
        </p:spPr>
        <p:txBody>
          <a:bodyPr anchor="ctr">
            <a:normAutofit/>
          </a:bodyPr>
          <a:lstStyle>
            <a:lvl1pPr marL="0" indent="0" algn="ctr">
              <a:buNone/>
              <a:defRPr sz="1801">
                <a:solidFill>
                  <a:schemeClr val="bg1">
                    <a:lumMod val="75000"/>
                  </a:schemeClr>
                </a:solidFill>
                <a:latin typeface="+mn-lt"/>
              </a:defRPr>
            </a:lvl1pPr>
          </a:lstStyle>
          <a:p>
            <a:r>
              <a:rPr lang="en-US" smtClean="0"/>
              <a:t>Click icon to add picture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9" name="Rectangle 181"/>
          <p:cNvSpPr>
            <a:spLocks noChangeArrowheads="1"/>
          </p:cNvSpPr>
          <p:nvPr/>
        </p:nvSpPr>
        <p:spPr bwMode="auto">
          <a:xfrm>
            <a:off x="11460172" y="260350"/>
            <a:ext cx="468313" cy="466664"/>
          </a:xfrm>
          <a:prstGeom prst="rect">
            <a:avLst/>
          </a:prstGeom>
          <a:solidFill>
            <a:schemeClr val="accent1"/>
          </a:solidFill>
          <a:ln>
            <a:noFill/>
          </a:ln>
        </p:spPr>
        <p:txBody>
          <a:bodyPr vert="horz" wrap="square" lIns="91440" tIns="45721" rIns="91440" bIns="45721" numCol="1" anchor="t" anchorCtr="0" compatLnSpc="1">
            <a:prstTxWarp prst="textNoShape">
              <a:avLst/>
            </a:prstTxWarp>
          </a:bodyPr>
          <a:lstStyle/>
          <a:p>
            <a:endParaRPr lang="id-ID" sz="1801"/>
          </a:p>
        </p:txBody>
      </p:sp>
      <p:sp>
        <p:nvSpPr>
          <p:cNvPr id="70" name="TextBox 69"/>
          <p:cNvSpPr txBox="1"/>
          <p:nvPr/>
        </p:nvSpPr>
        <p:spPr>
          <a:xfrm>
            <a:off x="11510624" y="355185"/>
            <a:ext cx="367408" cy="276999"/>
          </a:xfrm>
          <a:prstGeom prst="rect">
            <a:avLst/>
          </a:prstGeom>
          <a:noFill/>
        </p:spPr>
        <p:txBody>
          <a:bodyPr wrap="none" rtlCol="0" anchor="ctr">
            <a:spAutoFit/>
          </a:bodyPr>
          <a:lstStyle/>
          <a:p>
            <a:pPr algn="ctr"/>
            <a:fld id="{28E71E81-45C8-4DF7-91C3-C6734A1E8785}" type="slidenum">
              <a:rPr lang="id-ID" sz="1200" b="1" smtClean="0">
                <a:solidFill>
                  <a:schemeClr val="bg1"/>
                </a:solidFill>
                <a:latin typeface="+mn-lt"/>
              </a:rPr>
              <a:t>‹#›</a:t>
            </a:fld>
            <a:endParaRPr lang="id-ID" sz="1200" b="1" dirty="0">
              <a:solidFill>
                <a:schemeClr val="bg1"/>
              </a:solidFill>
              <a:latin typeface="+mn-lt"/>
            </a:endParaRPr>
          </a:p>
        </p:txBody>
      </p:sp>
      <p:sp>
        <p:nvSpPr>
          <p:cNvPr id="71"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43295872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G Works 2_2 Pics Loader">
    <p:spTree>
      <p:nvGrpSpPr>
        <p:cNvPr id="1" name=""/>
        <p:cNvGrpSpPr/>
        <p:nvPr/>
      </p:nvGrpSpPr>
      <p:grpSpPr>
        <a:xfrm>
          <a:off x="0" y="0"/>
          <a:ext cx="0" cy="0"/>
          <a:chOff x="0" y="0"/>
          <a:chExt cx="0" cy="0"/>
        </a:xfrm>
      </p:grpSpPr>
      <p:grpSp>
        <p:nvGrpSpPr>
          <p:cNvPr id="67" name="Btm Accent 1 BG"/>
          <p:cNvGrpSpPr/>
          <p:nvPr/>
        </p:nvGrpSpPr>
        <p:grpSpPr>
          <a:xfrm>
            <a:off x="5" y="4877497"/>
            <a:ext cx="2012561" cy="1980516"/>
            <a:chOff x="2" y="4877497"/>
            <a:chExt cx="2012561" cy="1980516"/>
          </a:xfrm>
        </p:grpSpPr>
        <p:sp>
          <p:nvSpPr>
            <p:cNvPr id="69"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5" name="Top Dark BG"/>
          <p:cNvGrpSpPr>
            <a:grpSpLocks noChangeAspect="1"/>
          </p:cNvGrpSpPr>
          <p:nvPr/>
        </p:nvGrpSpPr>
        <p:grpSpPr>
          <a:xfrm>
            <a:off x="10179442" y="0"/>
            <a:ext cx="2012561" cy="1980516"/>
            <a:chOff x="8577263" y="84138"/>
            <a:chExt cx="3090862" cy="3041649"/>
          </a:xfrm>
        </p:grpSpPr>
        <p:sp>
          <p:nvSpPr>
            <p:cNvPr id="76"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13" name="TextBox 12"/>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14" name="Picture Placeholder 3"/>
          <p:cNvSpPr>
            <a:spLocks noGrp="1"/>
          </p:cNvSpPr>
          <p:nvPr>
            <p:ph type="pic" sz="quarter" idx="13"/>
          </p:nvPr>
        </p:nvSpPr>
        <p:spPr>
          <a:xfrm>
            <a:off x="882596" y="1736729"/>
            <a:ext cx="1823979" cy="3384550"/>
          </a:xfrm>
        </p:spPr>
        <p:txBody>
          <a:bodyPr anchor="ctr">
            <a:normAutofit/>
          </a:bodyPr>
          <a:lstStyle>
            <a:lvl1pPr marL="0" indent="0" algn="ctr">
              <a:buNone/>
              <a:defRPr sz="1801">
                <a:solidFill>
                  <a:schemeClr val="bg1">
                    <a:lumMod val="50000"/>
                  </a:schemeClr>
                </a:solidFill>
                <a:latin typeface="+mn-lt"/>
              </a:defRPr>
            </a:lvl1pPr>
          </a:lstStyle>
          <a:p>
            <a:r>
              <a:rPr lang="en-US" smtClean="0"/>
              <a:t>Click icon to add picture</a:t>
            </a:r>
            <a:endParaRPr lang="en-US" dirty="0"/>
          </a:p>
        </p:txBody>
      </p:sp>
      <p:sp>
        <p:nvSpPr>
          <p:cNvPr id="15" name="Picture Placeholder 3"/>
          <p:cNvSpPr>
            <a:spLocks noGrp="1"/>
          </p:cNvSpPr>
          <p:nvPr>
            <p:ph type="pic" sz="quarter" idx="14"/>
          </p:nvPr>
        </p:nvSpPr>
        <p:spPr>
          <a:xfrm>
            <a:off x="6477001" y="1736729"/>
            <a:ext cx="1823979" cy="3384550"/>
          </a:xfrm>
        </p:spPr>
        <p:txBody>
          <a:bodyPr anchor="ctr">
            <a:normAutofit/>
          </a:bodyPr>
          <a:lstStyle>
            <a:lvl1pPr marL="0" indent="0" algn="ctr">
              <a:buNone/>
              <a:defRPr sz="1801">
                <a:solidFill>
                  <a:schemeClr val="bg1">
                    <a:lumMod val="50000"/>
                  </a:schemeClr>
                </a:solidFill>
                <a:latin typeface="+mn-lt"/>
              </a:defRPr>
            </a:lvl1pPr>
          </a:lstStyle>
          <a:p>
            <a:r>
              <a:rPr lang="en-US" smtClean="0"/>
              <a:t>Click icon to add picture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8"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39498477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G Top Pics Loader">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4" name="Top Dark BG"/>
          <p:cNvGrpSpPr>
            <a:grpSpLocks noChangeAspect="1"/>
          </p:cNvGrpSpPr>
          <p:nvPr/>
        </p:nvGrpSpPr>
        <p:grpSpPr>
          <a:xfrm>
            <a:off x="10179442" y="0"/>
            <a:ext cx="2012561" cy="1980516"/>
            <a:chOff x="8577263" y="84138"/>
            <a:chExt cx="3090862" cy="3041649"/>
          </a:xfrm>
        </p:grpSpPr>
        <p:sp>
          <p:nvSpPr>
            <p:cNvPr id="7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5" name="Picture Placeholder 3"/>
          <p:cNvSpPr>
            <a:spLocks noGrp="1"/>
          </p:cNvSpPr>
          <p:nvPr>
            <p:ph type="pic" sz="quarter" idx="13"/>
          </p:nvPr>
        </p:nvSpPr>
        <p:spPr>
          <a:xfrm>
            <a:off x="1" y="0"/>
            <a:ext cx="12185651" cy="3429000"/>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dirty="0"/>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7"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1776893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smtClean="0"/>
              <a:t>10/11/2023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G Middle Pics Loader">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4" name="Top Dark BG"/>
          <p:cNvGrpSpPr>
            <a:grpSpLocks noChangeAspect="1"/>
          </p:cNvGrpSpPr>
          <p:nvPr/>
        </p:nvGrpSpPr>
        <p:grpSpPr>
          <a:xfrm>
            <a:off x="10179442" y="0"/>
            <a:ext cx="2012561" cy="1980516"/>
            <a:chOff x="8577263" y="84138"/>
            <a:chExt cx="3090862" cy="3041649"/>
          </a:xfrm>
        </p:grpSpPr>
        <p:sp>
          <p:nvSpPr>
            <p:cNvPr id="7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3"/>
          <p:cNvSpPr>
            <a:spLocks noGrp="1"/>
          </p:cNvSpPr>
          <p:nvPr>
            <p:ph type="pic" sz="quarter" idx="13"/>
          </p:nvPr>
        </p:nvSpPr>
        <p:spPr>
          <a:xfrm>
            <a:off x="1" y="1736727"/>
            <a:ext cx="12185651" cy="2555874"/>
          </a:xfrm>
        </p:spPr>
        <p:txBody>
          <a:bodyPr anchor="ctr">
            <a:normAutofit/>
          </a:bodyPr>
          <a:lstStyle>
            <a:lvl1pPr marL="0" indent="0" algn="ctr">
              <a:buNone/>
              <a:defRPr sz="1801" b="0">
                <a:solidFill>
                  <a:schemeClr val="bg1">
                    <a:lumMod val="75000"/>
                  </a:schemeClr>
                </a:solidFill>
              </a:defRPr>
            </a:lvl1pPr>
          </a:lstStyle>
          <a:p>
            <a:r>
              <a:rPr lang="en-US" smtClean="0"/>
              <a:t>Click icon to add picture</a:t>
            </a:r>
            <a:endParaRPr lang="id-ID"/>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7"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22999802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G Bottom Pics Loader">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4" name="Top Dark BG"/>
          <p:cNvGrpSpPr>
            <a:grpSpLocks noChangeAspect="1"/>
          </p:cNvGrpSpPr>
          <p:nvPr/>
        </p:nvGrpSpPr>
        <p:grpSpPr>
          <a:xfrm>
            <a:off x="10179442" y="0"/>
            <a:ext cx="2012561" cy="1980516"/>
            <a:chOff x="8577263" y="84138"/>
            <a:chExt cx="3090862" cy="3041649"/>
          </a:xfrm>
        </p:grpSpPr>
        <p:sp>
          <p:nvSpPr>
            <p:cNvPr id="7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2"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3"/>
          <p:cNvSpPr>
            <a:spLocks noGrp="1"/>
          </p:cNvSpPr>
          <p:nvPr>
            <p:ph type="pic" sz="quarter" idx="13"/>
          </p:nvPr>
        </p:nvSpPr>
        <p:spPr>
          <a:xfrm>
            <a:off x="1" y="4302128"/>
            <a:ext cx="12185651" cy="2555874"/>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7"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02194600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G Top Pics Large">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4" name="Top Dark BG"/>
          <p:cNvGrpSpPr>
            <a:grpSpLocks noChangeAspect="1"/>
          </p:cNvGrpSpPr>
          <p:nvPr/>
        </p:nvGrpSpPr>
        <p:grpSpPr>
          <a:xfrm>
            <a:off x="10179442" y="0"/>
            <a:ext cx="2012561" cy="1980516"/>
            <a:chOff x="8577263" y="84138"/>
            <a:chExt cx="3090862" cy="3041649"/>
          </a:xfrm>
        </p:grpSpPr>
        <p:sp>
          <p:nvSpPr>
            <p:cNvPr id="7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1"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3"/>
          <p:cNvSpPr>
            <a:spLocks noGrp="1"/>
          </p:cNvSpPr>
          <p:nvPr>
            <p:ph type="pic" sz="quarter" idx="13"/>
          </p:nvPr>
        </p:nvSpPr>
        <p:spPr>
          <a:xfrm>
            <a:off x="1" y="16"/>
            <a:ext cx="12185651" cy="42925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dirty="0"/>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7"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1456297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G Bottom Pics Large">
    <p:spTree>
      <p:nvGrpSpPr>
        <p:cNvPr id="1" name=""/>
        <p:cNvGrpSpPr/>
        <p:nvPr/>
      </p:nvGrpSpPr>
      <p:grpSpPr>
        <a:xfrm>
          <a:off x="0" y="0"/>
          <a:ext cx="0" cy="0"/>
          <a:chOff x="0" y="0"/>
          <a:chExt cx="0" cy="0"/>
        </a:xfrm>
      </p:grpSpPr>
      <p:grpSp>
        <p:nvGrpSpPr>
          <p:cNvPr id="66" name="Btm Accent 1 BG"/>
          <p:cNvGrpSpPr/>
          <p:nvPr/>
        </p:nvGrpSpPr>
        <p:grpSpPr>
          <a:xfrm>
            <a:off x="5" y="4877497"/>
            <a:ext cx="2012561" cy="1980516"/>
            <a:chOff x="2" y="4877497"/>
            <a:chExt cx="2012561" cy="1980516"/>
          </a:xfrm>
        </p:grpSpPr>
        <p:sp>
          <p:nvSpPr>
            <p:cNvPr id="68"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74" name="Top Dark BG"/>
          <p:cNvGrpSpPr>
            <a:grpSpLocks noChangeAspect="1"/>
          </p:cNvGrpSpPr>
          <p:nvPr/>
        </p:nvGrpSpPr>
        <p:grpSpPr>
          <a:xfrm>
            <a:off x="10179442" y="0"/>
            <a:ext cx="2012561" cy="1980516"/>
            <a:chOff x="8577263" y="84138"/>
            <a:chExt cx="3090862" cy="3041649"/>
          </a:xfrm>
        </p:grpSpPr>
        <p:sp>
          <p:nvSpPr>
            <p:cNvPr id="75"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64" name="TextBox 63"/>
          <p:cNvSpPr txBox="1"/>
          <p:nvPr/>
        </p:nvSpPr>
        <p:spPr>
          <a:xfrm>
            <a:off x="8401062" y="6510530"/>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65" name="Picture Placeholder 3"/>
          <p:cNvSpPr>
            <a:spLocks noGrp="1"/>
          </p:cNvSpPr>
          <p:nvPr>
            <p:ph type="pic" sz="quarter" idx="13"/>
          </p:nvPr>
        </p:nvSpPr>
        <p:spPr>
          <a:xfrm>
            <a:off x="1" y="2565419"/>
            <a:ext cx="12185651" cy="4292599"/>
          </a:xfrm>
        </p:spPr>
        <p:txBody>
          <a:bodyPr anchor="ctr">
            <a:normAutofit/>
          </a:bodyPr>
          <a:lstStyle>
            <a:lvl1pPr marL="0" indent="0" algn="ctr">
              <a:buNone/>
              <a:defRPr sz="1801" b="0">
                <a:solidFill>
                  <a:schemeClr val="bg1">
                    <a:lumMod val="75000"/>
                  </a:schemeClr>
                </a:solidFill>
                <a:latin typeface="+mn-lt"/>
              </a:defRPr>
            </a:lvl1pPr>
          </a:lstStyle>
          <a:p>
            <a:r>
              <a:rPr lang="en-US" smtClean="0"/>
              <a:t>Click icon to add picture</a:t>
            </a:r>
            <a:endParaRPr lang="id-ID"/>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67"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270984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G v1 Two Pics Lo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7" name="Picture Placeholder 56"/>
          <p:cNvSpPr>
            <a:spLocks noGrp="1"/>
          </p:cNvSpPr>
          <p:nvPr>
            <p:ph type="pic" sz="quarter" idx="13"/>
          </p:nvPr>
        </p:nvSpPr>
        <p:spPr>
          <a:xfrm>
            <a:off x="11" y="1811915"/>
            <a:ext cx="5026447" cy="5046100"/>
          </a:xfrm>
          <a:custGeom>
            <a:avLst/>
            <a:gdLst>
              <a:gd name="connsiteX0" fmla="*/ 0 w 5026445"/>
              <a:gd name="connsiteY0" fmla="*/ 0 h 5046099"/>
              <a:gd name="connsiteX1" fmla="*/ 793 w 5026445"/>
              <a:gd name="connsiteY1" fmla="*/ 0 h 5046099"/>
              <a:gd name="connsiteX2" fmla="*/ 793 w 5026445"/>
              <a:gd name="connsiteY2" fmla="*/ 15079 h 5046099"/>
              <a:gd name="connsiteX3" fmla="*/ 5026445 w 5026445"/>
              <a:gd name="connsiteY3" fmla="*/ 5046099 h 5046099"/>
              <a:gd name="connsiteX4" fmla="*/ 0 w 5026445"/>
              <a:gd name="connsiteY4" fmla="*/ 5046099 h 5046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6445" h="5046099">
                <a:moveTo>
                  <a:pt x="0" y="0"/>
                </a:moveTo>
                <a:lnTo>
                  <a:pt x="793" y="0"/>
                </a:lnTo>
                <a:lnTo>
                  <a:pt x="793" y="15079"/>
                </a:lnTo>
                <a:lnTo>
                  <a:pt x="5026445" y="5046099"/>
                </a:lnTo>
                <a:lnTo>
                  <a:pt x="0" y="5046099"/>
                </a:lnTo>
                <a:close/>
              </a:path>
            </a:pathLst>
          </a:custGeom>
        </p:spPr>
        <p:txBody>
          <a:bodyPr wrap="square" anchor="ctr">
            <a:noAutofit/>
          </a:bodyPr>
          <a:lstStyle>
            <a:lvl1pPr marL="0" indent="0" algn="ctr">
              <a:buNone/>
              <a:defRPr sz="1801">
                <a:solidFill>
                  <a:schemeClr val="bg1">
                    <a:lumMod val="75000"/>
                  </a:schemeClr>
                </a:solidFill>
              </a:defRPr>
            </a:lvl1pPr>
          </a:lstStyle>
          <a:p>
            <a:r>
              <a:rPr lang="en-US" smtClean="0"/>
              <a:t>Click icon to add picture</a:t>
            </a:r>
            <a:endParaRPr lang="id-ID"/>
          </a:p>
        </p:txBody>
      </p:sp>
      <p:sp>
        <p:nvSpPr>
          <p:cNvPr id="8" name="Picture Placeholder 55"/>
          <p:cNvSpPr>
            <a:spLocks noGrp="1"/>
          </p:cNvSpPr>
          <p:nvPr>
            <p:ph type="pic" sz="quarter" idx="14"/>
          </p:nvPr>
        </p:nvSpPr>
        <p:spPr>
          <a:xfrm>
            <a:off x="7164217" y="1811915"/>
            <a:ext cx="5027787" cy="5046100"/>
          </a:xfrm>
          <a:custGeom>
            <a:avLst/>
            <a:gdLst>
              <a:gd name="connsiteX0" fmla="*/ 5026993 w 5027786"/>
              <a:gd name="connsiteY0" fmla="*/ 0 h 5046099"/>
              <a:gd name="connsiteX1" fmla="*/ 5027786 w 5027786"/>
              <a:gd name="connsiteY1" fmla="*/ 0 h 5046099"/>
              <a:gd name="connsiteX2" fmla="*/ 5027786 w 5027786"/>
              <a:gd name="connsiteY2" fmla="*/ 5046099 h 5046099"/>
              <a:gd name="connsiteX3" fmla="*/ 0 w 5027786"/>
              <a:gd name="connsiteY3" fmla="*/ 5046099 h 5046099"/>
              <a:gd name="connsiteX4" fmla="*/ 5026993 w 5027786"/>
              <a:gd name="connsiteY4" fmla="*/ 15079 h 5046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7786" h="5046099">
                <a:moveTo>
                  <a:pt x="5026993" y="0"/>
                </a:moveTo>
                <a:lnTo>
                  <a:pt x="5027786" y="0"/>
                </a:lnTo>
                <a:lnTo>
                  <a:pt x="5027786" y="5046099"/>
                </a:lnTo>
                <a:lnTo>
                  <a:pt x="0" y="5046099"/>
                </a:lnTo>
                <a:lnTo>
                  <a:pt x="5026993" y="15079"/>
                </a:lnTo>
                <a:close/>
              </a:path>
            </a:pathLst>
          </a:custGeom>
        </p:spPr>
        <p:txBody>
          <a:bodyPr wrap="square">
            <a:noAutofit/>
          </a:bodyPr>
          <a:lstStyle>
            <a:lvl1pPr marL="0" indent="0" algn="ctr">
              <a:buNone/>
              <a:defRPr sz="1801">
                <a:solidFill>
                  <a:schemeClr val="bg1">
                    <a:lumMod val="75000"/>
                  </a:schemeClr>
                </a:solidFill>
                <a:latin typeface="+mn-lt"/>
              </a:defRPr>
            </a:lvl1pPr>
          </a:lstStyle>
          <a:p>
            <a:r>
              <a:rPr lang="en-US" smtClean="0"/>
              <a:t>Click icon to add picture</a:t>
            </a:r>
            <a:endParaRPr lang="id-ID"/>
          </a:p>
        </p:txBody>
      </p:sp>
      <p:sp>
        <p:nvSpPr>
          <p:cNvPr id="10"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9" name="TextBox 8"/>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11" name="TextBox 10"/>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269458649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614F16-9921-4E25-B1B0-5ABB644CC8E2}" type="slidenum">
              <a:rPr lang="id-ID" smtClean="0"/>
              <a:pPr/>
              <a:t>‹#›</a:t>
            </a:fld>
            <a:endParaRPr lang="id-ID" dirty="0"/>
          </a:p>
        </p:txBody>
      </p:sp>
      <p:sp>
        <p:nvSpPr>
          <p:cNvPr id="8" name="Subtitle 2"/>
          <p:cNvSpPr>
            <a:spLocks noGrp="1"/>
          </p:cNvSpPr>
          <p:nvPr>
            <p:ph type="subTitle" idx="1"/>
          </p:nvPr>
        </p:nvSpPr>
        <p:spPr>
          <a:xfrm>
            <a:off x="876000" y="1188722"/>
            <a:ext cx="10440000" cy="307777"/>
          </a:xfrm>
        </p:spPr>
        <p:txBody>
          <a:bodyPr wrap="square">
            <a:spAutoFit/>
          </a:bodyPr>
          <a:lstStyle>
            <a:lvl1pPr marL="0" indent="0" algn="ctr">
              <a:lnSpc>
                <a:spcPct val="100000"/>
              </a:lnSpc>
              <a:spcBef>
                <a:spcPts val="0"/>
              </a:spcBef>
              <a:buNone/>
              <a:defRPr sz="1400">
                <a:solidFill>
                  <a:schemeClr val="bg1">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7" name="TextBox 6"/>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 name="TextBox 8"/>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311491729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ranparent 1"/>
          <p:cNvSpPr/>
          <p:nvPr/>
        </p:nvSpPr>
        <p:spPr>
          <a:xfrm>
            <a:off x="0" y="0"/>
            <a:ext cx="12192000" cy="6858000"/>
          </a:xfrm>
          <a:prstGeom prst="rect">
            <a:avLst/>
          </a:prstGeom>
          <a:solidFill>
            <a:srgbClr val="2E2D4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grpSp>
        <p:nvGrpSpPr>
          <p:cNvPr id="8" name="Bright Texture"/>
          <p:cNvGrpSpPr/>
          <p:nvPr/>
        </p:nvGrpSpPr>
        <p:grpSpPr>
          <a:xfrm>
            <a:off x="5225265" y="0"/>
            <a:ext cx="6966736" cy="6858002"/>
            <a:chOff x="5225270" y="0"/>
            <a:chExt cx="6966736" cy="6858002"/>
          </a:xfrm>
        </p:grpSpPr>
        <p:sp>
          <p:nvSpPr>
            <p:cNvPr id="9" name="Rectangle 5"/>
            <p:cNvSpPr>
              <a:spLocks noChangeArrowheads="1"/>
            </p:cNvSpPr>
            <p:nvPr/>
          </p:nvSpPr>
          <p:spPr bwMode="auto">
            <a:xfrm>
              <a:off x="5225270" y="0"/>
              <a:ext cx="869834" cy="856411"/>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 name="Rectangle 7"/>
            <p:cNvSpPr>
              <a:spLocks noChangeArrowheads="1"/>
            </p:cNvSpPr>
            <p:nvPr/>
          </p:nvSpPr>
          <p:spPr bwMode="auto">
            <a:xfrm>
              <a:off x="6095104" y="0"/>
              <a:ext cx="871177" cy="856411"/>
            </a:xfrm>
            <a:prstGeom prst="rect">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 name="Rectangle 9"/>
            <p:cNvSpPr>
              <a:spLocks noChangeArrowheads="1"/>
            </p:cNvSpPr>
            <p:nvPr/>
          </p:nvSpPr>
          <p:spPr bwMode="auto">
            <a:xfrm>
              <a:off x="6966282" y="0"/>
              <a:ext cx="872519" cy="856411"/>
            </a:xfrm>
            <a:prstGeom prst="rect">
              <a:avLst/>
            </a:pr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 name="Rectangle 11"/>
            <p:cNvSpPr>
              <a:spLocks noChangeArrowheads="1"/>
            </p:cNvSpPr>
            <p:nvPr/>
          </p:nvSpPr>
          <p:spPr bwMode="auto">
            <a:xfrm>
              <a:off x="7838801" y="0"/>
              <a:ext cx="869834" cy="856411"/>
            </a:xfrm>
            <a:prstGeom prst="rect">
              <a:avLst/>
            </a:pr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 name="Rectangle 13"/>
            <p:cNvSpPr>
              <a:spLocks noChangeArrowheads="1"/>
            </p:cNvSpPr>
            <p:nvPr/>
          </p:nvSpPr>
          <p:spPr bwMode="auto">
            <a:xfrm>
              <a:off x="8708635" y="0"/>
              <a:ext cx="869834" cy="856411"/>
            </a:xfrm>
            <a:prstGeom prst="rect">
              <a:avLst/>
            </a:pr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 name="Rectangle 15"/>
            <p:cNvSpPr>
              <a:spLocks noChangeArrowheads="1"/>
            </p:cNvSpPr>
            <p:nvPr/>
          </p:nvSpPr>
          <p:spPr bwMode="auto">
            <a:xfrm>
              <a:off x="9578470" y="0"/>
              <a:ext cx="869834" cy="856411"/>
            </a:xfrm>
            <a:prstGeom prst="rect">
              <a:avLst/>
            </a:pr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 name="Rectangle 17"/>
            <p:cNvSpPr>
              <a:spLocks noChangeArrowheads="1"/>
            </p:cNvSpPr>
            <p:nvPr/>
          </p:nvSpPr>
          <p:spPr bwMode="auto">
            <a:xfrm>
              <a:off x="10448304" y="0"/>
              <a:ext cx="873862" cy="856411"/>
            </a:xfrm>
            <a:prstGeom prst="rect">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 name="Rectangle 19"/>
            <p:cNvSpPr>
              <a:spLocks noChangeArrowheads="1"/>
            </p:cNvSpPr>
            <p:nvPr/>
          </p:nvSpPr>
          <p:spPr bwMode="auto">
            <a:xfrm>
              <a:off x="11322166" y="0"/>
              <a:ext cx="869834" cy="856411"/>
            </a:xfrm>
            <a:prstGeom prst="rect">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 name="Freeform 21"/>
            <p:cNvSpPr>
              <a:spLocks/>
            </p:cNvSpPr>
            <p:nvPr/>
          </p:nvSpPr>
          <p:spPr bwMode="auto">
            <a:xfrm>
              <a:off x="6095104" y="856411"/>
              <a:ext cx="871177" cy="857753"/>
            </a:xfrm>
            <a:custGeom>
              <a:avLst/>
              <a:gdLst>
                <a:gd name="T0" fmla="*/ 649 w 649"/>
                <a:gd name="T1" fmla="*/ 0 h 639"/>
                <a:gd name="T2" fmla="*/ 649 w 649"/>
                <a:gd name="T3" fmla="*/ 0 h 639"/>
                <a:gd name="T4" fmla="*/ 0 w 649"/>
                <a:gd name="T5" fmla="*/ 0 h 639"/>
                <a:gd name="T6" fmla="*/ 0 w 649"/>
                <a:gd name="T7" fmla="*/ 639 h 639"/>
                <a:gd name="T8" fmla="*/ 649 w 649"/>
                <a:gd name="T9" fmla="*/ 639 h 639"/>
                <a:gd name="T10" fmla="*/ 649 w 649"/>
                <a:gd name="T11" fmla="*/ 0 h 639"/>
              </a:gdLst>
              <a:ahLst/>
              <a:cxnLst>
                <a:cxn ang="0">
                  <a:pos x="T0" y="T1"/>
                </a:cxn>
                <a:cxn ang="0">
                  <a:pos x="T2" y="T3"/>
                </a:cxn>
                <a:cxn ang="0">
                  <a:pos x="T4" y="T5"/>
                </a:cxn>
                <a:cxn ang="0">
                  <a:pos x="T6" y="T7"/>
                </a:cxn>
                <a:cxn ang="0">
                  <a:pos x="T8" y="T9"/>
                </a:cxn>
                <a:cxn ang="0">
                  <a:pos x="T10" y="T11"/>
                </a:cxn>
              </a:cxnLst>
              <a:rect l="0" t="0" r="r" b="b"/>
              <a:pathLst>
                <a:path w="649" h="639">
                  <a:moveTo>
                    <a:pt x="649" y="0"/>
                  </a:moveTo>
                  <a:lnTo>
                    <a:pt x="649" y="0"/>
                  </a:lnTo>
                  <a:lnTo>
                    <a:pt x="0" y="0"/>
                  </a:lnTo>
                  <a:lnTo>
                    <a:pt x="0" y="639"/>
                  </a:lnTo>
                  <a:lnTo>
                    <a:pt x="649" y="639"/>
                  </a:lnTo>
                  <a:lnTo>
                    <a:pt x="649"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 name="Freeform 23"/>
            <p:cNvSpPr>
              <a:spLocks/>
            </p:cNvSpPr>
            <p:nvPr/>
          </p:nvSpPr>
          <p:spPr bwMode="auto">
            <a:xfrm>
              <a:off x="6966282" y="856411"/>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 name="Freeform 25"/>
            <p:cNvSpPr>
              <a:spLocks/>
            </p:cNvSpPr>
            <p:nvPr/>
          </p:nvSpPr>
          <p:spPr bwMode="auto">
            <a:xfrm>
              <a:off x="7838801"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 name="Freeform 27"/>
            <p:cNvSpPr>
              <a:spLocks/>
            </p:cNvSpPr>
            <p:nvPr/>
          </p:nvSpPr>
          <p:spPr bwMode="auto">
            <a:xfrm>
              <a:off x="8708635"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 name="Freeform 29"/>
            <p:cNvSpPr>
              <a:spLocks/>
            </p:cNvSpPr>
            <p:nvPr/>
          </p:nvSpPr>
          <p:spPr bwMode="auto">
            <a:xfrm>
              <a:off x="9578470"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2" name="Freeform 31"/>
            <p:cNvSpPr>
              <a:spLocks/>
            </p:cNvSpPr>
            <p:nvPr/>
          </p:nvSpPr>
          <p:spPr bwMode="auto">
            <a:xfrm>
              <a:off x="10448304" y="856411"/>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3" name="Freeform 33"/>
            <p:cNvSpPr>
              <a:spLocks/>
            </p:cNvSpPr>
            <p:nvPr/>
          </p:nvSpPr>
          <p:spPr bwMode="auto">
            <a:xfrm>
              <a:off x="11322166"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4" name="Freeform 35"/>
            <p:cNvSpPr>
              <a:spLocks/>
            </p:cNvSpPr>
            <p:nvPr/>
          </p:nvSpPr>
          <p:spPr bwMode="auto">
            <a:xfrm>
              <a:off x="6966282" y="1714164"/>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5" name="Freeform 37"/>
            <p:cNvSpPr>
              <a:spLocks/>
            </p:cNvSpPr>
            <p:nvPr/>
          </p:nvSpPr>
          <p:spPr bwMode="auto">
            <a:xfrm>
              <a:off x="7838801"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6" name="Freeform 39"/>
            <p:cNvSpPr>
              <a:spLocks/>
            </p:cNvSpPr>
            <p:nvPr/>
          </p:nvSpPr>
          <p:spPr bwMode="auto">
            <a:xfrm>
              <a:off x="8708635"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7" name="Freeform 41"/>
            <p:cNvSpPr>
              <a:spLocks/>
            </p:cNvSpPr>
            <p:nvPr/>
          </p:nvSpPr>
          <p:spPr bwMode="auto">
            <a:xfrm>
              <a:off x="9578470"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8" name="Freeform 43"/>
            <p:cNvSpPr>
              <a:spLocks/>
            </p:cNvSpPr>
            <p:nvPr/>
          </p:nvSpPr>
          <p:spPr bwMode="auto">
            <a:xfrm>
              <a:off x="10448304" y="171416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9" name="Freeform 45"/>
            <p:cNvSpPr>
              <a:spLocks/>
            </p:cNvSpPr>
            <p:nvPr/>
          </p:nvSpPr>
          <p:spPr bwMode="auto">
            <a:xfrm>
              <a:off x="11322166"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0" name="Freeform 47"/>
            <p:cNvSpPr>
              <a:spLocks/>
            </p:cNvSpPr>
            <p:nvPr/>
          </p:nvSpPr>
          <p:spPr bwMode="auto">
            <a:xfrm>
              <a:off x="7838800"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1" name="Freeform 49"/>
            <p:cNvSpPr>
              <a:spLocks/>
            </p:cNvSpPr>
            <p:nvPr/>
          </p:nvSpPr>
          <p:spPr bwMode="auto">
            <a:xfrm>
              <a:off x="8708634"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2" name="Freeform 51"/>
            <p:cNvSpPr>
              <a:spLocks/>
            </p:cNvSpPr>
            <p:nvPr/>
          </p:nvSpPr>
          <p:spPr bwMode="auto">
            <a:xfrm>
              <a:off x="9578469"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3" name="Freeform 53"/>
            <p:cNvSpPr>
              <a:spLocks/>
            </p:cNvSpPr>
            <p:nvPr/>
          </p:nvSpPr>
          <p:spPr bwMode="auto">
            <a:xfrm>
              <a:off x="10448303" y="2571918"/>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4" name="Freeform 55"/>
            <p:cNvSpPr>
              <a:spLocks/>
            </p:cNvSpPr>
            <p:nvPr/>
          </p:nvSpPr>
          <p:spPr bwMode="auto">
            <a:xfrm>
              <a:off x="11322165"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5" name="Freeform 57"/>
            <p:cNvSpPr>
              <a:spLocks/>
            </p:cNvSpPr>
            <p:nvPr/>
          </p:nvSpPr>
          <p:spPr bwMode="auto">
            <a:xfrm>
              <a:off x="8708634"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 name="Freeform 59"/>
            <p:cNvSpPr>
              <a:spLocks/>
            </p:cNvSpPr>
            <p:nvPr/>
          </p:nvSpPr>
          <p:spPr bwMode="auto">
            <a:xfrm>
              <a:off x="9578470"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 name="Freeform 61"/>
            <p:cNvSpPr>
              <a:spLocks/>
            </p:cNvSpPr>
            <p:nvPr/>
          </p:nvSpPr>
          <p:spPr bwMode="auto">
            <a:xfrm>
              <a:off x="10448304" y="3428329"/>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8" name="Freeform 63"/>
            <p:cNvSpPr>
              <a:spLocks/>
            </p:cNvSpPr>
            <p:nvPr/>
          </p:nvSpPr>
          <p:spPr bwMode="auto">
            <a:xfrm>
              <a:off x="11322166"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9" name="Freeform 65"/>
            <p:cNvSpPr>
              <a:spLocks/>
            </p:cNvSpPr>
            <p:nvPr/>
          </p:nvSpPr>
          <p:spPr bwMode="auto">
            <a:xfrm>
              <a:off x="9578471"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0" name="Freeform 67"/>
            <p:cNvSpPr>
              <a:spLocks/>
            </p:cNvSpPr>
            <p:nvPr/>
          </p:nvSpPr>
          <p:spPr bwMode="auto">
            <a:xfrm>
              <a:off x="10448307" y="4286082"/>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1" name="Freeform 69"/>
            <p:cNvSpPr>
              <a:spLocks/>
            </p:cNvSpPr>
            <p:nvPr/>
          </p:nvSpPr>
          <p:spPr bwMode="auto">
            <a:xfrm>
              <a:off x="11322168"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2" name="Freeform 71"/>
            <p:cNvSpPr>
              <a:spLocks/>
            </p:cNvSpPr>
            <p:nvPr/>
          </p:nvSpPr>
          <p:spPr bwMode="auto">
            <a:xfrm>
              <a:off x="10448308" y="514249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3" name="Freeform 73"/>
            <p:cNvSpPr>
              <a:spLocks/>
            </p:cNvSpPr>
            <p:nvPr/>
          </p:nvSpPr>
          <p:spPr bwMode="auto">
            <a:xfrm>
              <a:off x="11322168" y="5142495"/>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4" name="Freeform 75"/>
            <p:cNvSpPr>
              <a:spLocks/>
            </p:cNvSpPr>
            <p:nvPr/>
          </p:nvSpPr>
          <p:spPr bwMode="auto">
            <a:xfrm>
              <a:off x="11322172" y="600024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45" name="Dark Texture"/>
          <p:cNvGrpSpPr/>
          <p:nvPr/>
        </p:nvGrpSpPr>
        <p:grpSpPr>
          <a:xfrm>
            <a:off x="0" y="0"/>
            <a:ext cx="8705851" cy="6858000"/>
            <a:chOff x="-1587" y="-1587"/>
            <a:chExt cx="8705850" cy="6858000"/>
          </a:xfrm>
        </p:grpSpPr>
        <p:sp>
          <p:nvSpPr>
            <p:cNvPr id="46" name="Rectangle 5"/>
            <p:cNvSpPr>
              <a:spLocks noChangeArrowheads="1"/>
            </p:cNvSpPr>
            <p:nvPr/>
          </p:nvSpPr>
          <p:spPr bwMode="auto">
            <a:xfrm>
              <a:off x="-1587" y="-1587"/>
              <a:ext cx="869950" cy="857250"/>
            </a:xfrm>
            <a:prstGeom prst="rect">
              <a:avLst/>
            </a:pr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7" name="Rectangle 7"/>
            <p:cNvSpPr>
              <a:spLocks noChangeArrowheads="1"/>
            </p:cNvSpPr>
            <p:nvPr/>
          </p:nvSpPr>
          <p:spPr bwMode="auto">
            <a:xfrm>
              <a:off x="868363" y="-1587"/>
              <a:ext cx="873125" cy="857250"/>
            </a:xfrm>
            <a:prstGeom prst="rect">
              <a:avLst/>
            </a:pr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8" name="Rectangle 9"/>
            <p:cNvSpPr>
              <a:spLocks noChangeArrowheads="1"/>
            </p:cNvSpPr>
            <p:nvPr/>
          </p:nvSpPr>
          <p:spPr bwMode="auto">
            <a:xfrm>
              <a:off x="1741488" y="-1587"/>
              <a:ext cx="868363"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9" name="Freeform 11"/>
            <p:cNvSpPr>
              <a:spLocks/>
            </p:cNvSpPr>
            <p:nvPr/>
          </p:nvSpPr>
          <p:spPr bwMode="auto">
            <a:xfrm>
              <a:off x="4005" y="855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0" name="Freeform 13"/>
            <p:cNvSpPr>
              <a:spLocks/>
            </p:cNvSpPr>
            <p:nvPr/>
          </p:nvSpPr>
          <p:spPr bwMode="auto">
            <a:xfrm>
              <a:off x="872091" y="855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1" name="Freeform 15"/>
            <p:cNvSpPr>
              <a:spLocks/>
            </p:cNvSpPr>
            <p:nvPr/>
          </p:nvSpPr>
          <p:spPr bwMode="auto">
            <a:xfrm>
              <a:off x="1743352" y="855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2" name="Rectangle 17"/>
            <p:cNvSpPr>
              <a:spLocks noChangeArrowheads="1"/>
            </p:cNvSpPr>
            <p:nvPr/>
          </p:nvSpPr>
          <p:spPr bwMode="auto">
            <a:xfrm>
              <a:off x="2609851" y="855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3" name="Freeform 19"/>
            <p:cNvSpPr>
              <a:spLocks/>
            </p:cNvSpPr>
            <p:nvPr/>
          </p:nvSpPr>
          <p:spPr bwMode="auto">
            <a:xfrm>
              <a:off x="-1587"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4" name="Freeform 21"/>
            <p:cNvSpPr>
              <a:spLocks/>
            </p:cNvSpPr>
            <p:nvPr/>
          </p:nvSpPr>
          <p:spPr bwMode="auto">
            <a:xfrm>
              <a:off x="868363" y="1712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5" name="Freeform 23"/>
            <p:cNvSpPr>
              <a:spLocks/>
            </p:cNvSpPr>
            <p:nvPr/>
          </p:nvSpPr>
          <p:spPr bwMode="auto">
            <a:xfrm>
              <a:off x="1741488" y="1712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6" name="Freeform 25"/>
            <p:cNvSpPr>
              <a:spLocks/>
            </p:cNvSpPr>
            <p:nvPr/>
          </p:nvSpPr>
          <p:spPr bwMode="auto">
            <a:xfrm>
              <a:off x="2609851"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7" name="Rectangle 27"/>
            <p:cNvSpPr>
              <a:spLocks noChangeArrowheads="1"/>
            </p:cNvSpPr>
            <p:nvPr/>
          </p:nvSpPr>
          <p:spPr bwMode="auto">
            <a:xfrm>
              <a:off x="3479801" y="17129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8" name="Freeform 29"/>
            <p:cNvSpPr>
              <a:spLocks/>
            </p:cNvSpPr>
            <p:nvPr/>
          </p:nvSpPr>
          <p:spPr bwMode="auto">
            <a:xfrm>
              <a:off x="-1587"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9" name="Freeform 31"/>
            <p:cNvSpPr>
              <a:spLocks/>
            </p:cNvSpPr>
            <p:nvPr/>
          </p:nvSpPr>
          <p:spPr bwMode="auto">
            <a:xfrm>
              <a:off x="868363" y="2570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 name="Freeform 33"/>
            <p:cNvSpPr>
              <a:spLocks/>
            </p:cNvSpPr>
            <p:nvPr/>
          </p:nvSpPr>
          <p:spPr bwMode="auto">
            <a:xfrm>
              <a:off x="1741488" y="2570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 name="Freeform 35"/>
            <p:cNvSpPr>
              <a:spLocks/>
            </p:cNvSpPr>
            <p:nvPr/>
          </p:nvSpPr>
          <p:spPr bwMode="auto">
            <a:xfrm>
              <a:off x="260985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 name="Freeform 37"/>
            <p:cNvSpPr>
              <a:spLocks/>
            </p:cNvSpPr>
            <p:nvPr/>
          </p:nvSpPr>
          <p:spPr bwMode="auto">
            <a:xfrm>
              <a:off x="347980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 name="Rectangle 39"/>
            <p:cNvSpPr>
              <a:spLocks noChangeArrowheads="1"/>
            </p:cNvSpPr>
            <p:nvPr/>
          </p:nvSpPr>
          <p:spPr bwMode="auto">
            <a:xfrm>
              <a:off x="4349751" y="2570163"/>
              <a:ext cx="873125"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Freeform 41"/>
            <p:cNvSpPr>
              <a:spLocks/>
            </p:cNvSpPr>
            <p:nvPr/>
          </p:nvSpPr>
          <p:spPr bwMode="auto">
            <a:xfrm>
              <a:off x="-1587"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Freeform 43"/>
            <p:cNvSpPr>
              <a:spLocks/>
            </p:cNvSpPr>
            <p:nvPr/>
          </p:nvSpPr>
          <p:spPr bwMode="auto">
            <a:xfrm>
              <a:off x="868363"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45"/>
            <p:cNvSpPr>
              <a:spLocks/>
            </p:cNvSpPr>
            <p:nvPr/>
          </p:nvSpPr>
          <p:spPr bwMode="auto">
            <a:xfrm>
              <a:off x="1741488" y="34274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 name="Freeform 47"/>
            <p:cNvSpPr>
              <a:spLocks/>
            </p:cNvSpPr>
            <p:nvPr/>
          </p:nvSpPr>
          <p:spPr bwMode="auto">
            <a:xfrm>
              <a:off x="260985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Freeform 49"/>
            <p:cNvSpPr>
              <a:spLocks/>
            </p:cNvSpPr>
            <p:nvPr/>
          </p:nvSpPr>
          <p:spPr bwMode="auto">
            <a:xfrm>
              <a:off x="347980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Freeform 51"/>
            <p:cNvSpPr>
              <a:spLocks/>
            </p:cNvSpPr>
            <p:nvPr/>
          </p:nvSpPr>
          <p:spPr bwMode="auto">
            <a:xfrm>
              <a:off x="4349751"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Rectangle 53"/>
            <p:cNvSpPr>
              <a:spLocks noChangeArrowheads="1"/>
            </p:cNvSpPr>
            <p:nvPr/>
          </p:nvSpPr>
          <p:spPr bwMode="auto">
            <a:xfrm>
              <a:off x="5222876" y="34274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55"/>
            <p:cNvSpPr>
              <a:spLocks/>
            </p:cNvSpPr>
            <p:nvPr/>
          </p:nvSpPr>
          <p:spPr bwMode="auto">
            <a:xfrm>
              <a:off x="-1587"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57"/>
            <p:cNvSpPr>
              <a:spLocks/>
            </p:cNvSpPr>
            <p:nvPr/>
          </p:nvSpPr>
          <p:spPr bwMode="auto">
            <a:xfrm>
              <a:off x="868363"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59"/>
            <p:cNvSpPr>
              <a:spLocks/>
            </p:cNvSpPr>
            <p:nvPr/>
          </p:nvSpPr>
          <p:spPr bwMode="auto">
            <a:xfrm>
              <a:off x="1741488" y="4284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61"/>
            <p:cNvSpPr>
              <a:spLocks/>
            </p:cNvSpPr>
            <p:nvPr/>
          </p:nvSpPr>
          <p:spPr bwMode="auto">
            <a:xfrm>
              <a:off x="260985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63"/>
            <p:cNvSpPr>
              <a:spLocks/>
            </p:cNvSpPr>
            <p:nvPr/>
          </p:nvSpPr>
          <p:spPr bwMode="auto">
            <a:xfrm>
              <a:off x="347980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65"/>
            <p:cNvSpPr>
              <a:spLocks/>
            </p:cNvSpPr>
            <p:nvPr/>
          </p:nvSpPr>
          <p:spPr bwMode="auto">
            <a:xfrm>
              <a:off x="4349751"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Freeform 67"/>
            <p:cNvSpPr>
              <a:spLocks/>
            </p:cNvSpPr>
            <p:nvPr/>
          </p:nvSpPr>
          <p:spPr bwMode="auto">
            <a:xfrm>
              <a:off x="5222876"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Rectangle 69"/>
            <p:cNvSpPr>
              <a:spLocks noChangeArrowheads="1"/>
            </p:cNvSpPr>
            <p:nvPr/>
          </p:nvSpPr>
          <p:spPr bwMode="auto">
            <a:xfrm>
              <a:off x="6092826" y="4284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Rectangle 71"/>
            <p:cNvSpPr>
              <a:spLocks noChangeArrowheads="1"/>
            </p:cNvSpPr>
            <p:nvPr/>
          </p:nvSpPr>
          <p:spPr bwMode="auto">
            <a:xfrm>
              <a:off x="-1587" y="514191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73"/>
            <p:cNvSpPr>
              <a:spLocks/>
            </p:cNvSpPr>
            <p:nvPr/>
          </p:nvSpPr>
          <p:spPr bwMode="auto">
            <a:xfrm>
              <a:off x="868363"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75"/>
            <p:cNvSpPr>
              <a:spLocks/>
            </p:cNvSpPr>
            <p:nvPr/>
          </p:nvSpPr>
          <p:spPr bwMode="auto">
            <a:xfrm>
              <a:off x="1741488" y="5141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77"/>
            <p:cNvSpPr>
              <a:spLocks/>
            </p:cNvSpPr>
            <p:nvPr/>
          </p:nvSpPr>
          <p:spPr bwMode="auto">
            <a:xfrm>
              <a:off x="260985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79"/>
            <p:cNvSpPr>
              <a:spLocks/>
            </p:cNvSpPr>
            <p:nvPr/>
          </p:nvSpPr>
          <p:spPr bwMode="auto">
            <a:xfrm>
              <a:off x="347980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Freeform 81"/>
            <p:cNvSpPr>
              <a:spLocks/>
            </p:cNvSpPr>
            <p:nvPr/>
          </p:nvSpPr>
          <p:spPr bwMode="auto">
            <a:xfrm>
              <a:off x="4349751"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Freeform 83"/>
            <p:cNvSpPr>
              <a:spLocks/>
            </p:cNvSpPr>
            <p:nvPr/>
          </p:nvSpPr>
          <p:spPr bwMode="auto">
            <a:xfrm>
              <a:off x="522287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Freeform 85"/>
            <p:cNvSpPr>
              <a:spLocks/>
            </p:cNvSpPr>
            <p:nvPr/>
          </p:nvSpPr>
          <p:spPr bwMode="auto">
            <a:xfrm>
              <a:off x="609282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7" name="Rectangle 87"/>
            <p:cNvSpPr>
              <a:spLocks noChangeArrowheads="1"/>
            </p:cNvSpPr>
            <p:nvPr/>
          </p:nvSpPr>
          <p:spPr bwMode="auto">
            <a:xfrm>
              <a:off x="6962776" y="5141913"/>
              <a:ext cx="871538"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8" name="Rectangle 89"/>
            <p:cNvSpPr>
              <a:spLocks noChangeArrowheads="1"/>
            </p:cNvSpPr>
            <p:nvPr/>
          </p:nvSpPr>
          <p:spPr bwMode="auto">
            <a:xfrm>
              <a:off x="-1587" y="599916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9" name="Rectangle 90"/>
            <p:cNvSpPr>
              <a:spLocks noChangeArrowheads="1"/>
            </p:cNvSpPr>
            <p:nvPr/>
          </p:nvSpPr>
          <p:spPr bwMode="auto">
            <a:xfrm>
              <a:off x="868363" y="5999163"/>
              <a:ext cx="873125"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0" name="Freeform 92"/>
            <p:cNvSpPr>
              <a:spLocks/>
            </p:cNvSpPr>
            <p:nvPr/>
          </p:nvSpPr>
          <p:spPr bwMode="auto">
            <a:xfrm>
              <a:off x="1741488" y="5999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1" name="Freeform 94"/>
            <p:cNvSpPr>
              <a:spLocks/>
            </p:cNvSpPr>
            <p:nvPr/>
          </p:nvSpPr>
          <p:spPr bwMode="auto">
            <a:xfrm>
              <a:off x="260985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2" name="Freeform 96"/>
            <p:cNvSpPr>
              <a:spLocks/>
            </p:cNvSpPr>
            <p:nvPr/>
          </p:nvSpPr>
          <p:spPr bwMode="auto">
            <a:xfrm>
              <a:off x="347980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3" name="Freeform 98"/>
            <p:cNvSpPr>
              <a:spLocks/>
            </p:cNvSpPr>
            <p:nvPr/>
          </p:nvSpPr>
          <p:spPr bwMode="auto">
            <a:xfrm>
              <a:off x="4349751" y="5999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4" name="Freeform 100"/>
            <p:cNvSpPr>
              <a:spLocks/>
            </p:cNvSpPr>
            <p:nvPr/>
          </p:nvSpPr>
          <p:spPr bwMode="auto">
            <a:xfrm>
              <a:off x="522287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5" name="Freeform 102"/>
            <p:cNvSpPr>
              <a:spLocks/>
            </p:cNvSpPr>
            <p:nvPr/>
          </p:nvSpPr>
          <p:spPr bwMode="auto">
            <a:xfrm>
              <a:off x="609282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6" name="Freeform 104"/>
            <p:cNvSpPr>
              <a:spLocks/>
            </p:cNvSpPr>
            <p:nvPr/>
          </p:nvSpPr>
          <p:spPr bwMode="auto">
            <a:xfrm>
              <a:off x="6962776" y="5999163"/>
              <a:ext cx="871538" cy="857250"/>
            </a:xfrm>
            <a:custGeom>
              <a:avLst/>
              <a:gdLst>
                <a:gd name="T0" fmla="*/ 549 w 549"/>
                <a:gd name="T1" fmla="*/ 0 h 540"/>
                <a:gd name="T2" fmla="*/ 549 w 549"/>
                <a:gd name="T3" fmla="*/ 0 h 540"/>
                <a:gd name="T4" fmla="*/ 0 w 549"/>
                <a:gd name="T5" fmla="*/ 0 h 540"/>
                <a:gd name="T6" fmla="*/ 0 w 549"/>
                <a:gd name="T7" fmla="*/ 540 h 540"/>
                <a:gd name="T8" fmla="*/ 549 w 549"/>
                <a:gd name="T9" fmla="*/ 540 h 540"/>
                <a:gd name="T10" fmla="*/ 549 w 549"/>
                <a:gd name="T11" fmla="*/ 0 h 540"/>
              </a:gdLst>
              <a:ahLst/>
              <a:cxnLst>
                <a:cxn ang="0">
                  <a:pos x="T0" y="T1"/>
                </a:cxn>
                <a:cxn ang="0">
                  <a:pos x="T2" y="T3"/>
                </a:cxn>
                <a:cxn ang="0">
                  <a:pos x="T4" y="T5"/>
                </a:cxn>
                <a:cxn ang="0">
                  <a:pos x="T6" y="T7"/>
                </a:cxn>
                <a:cxn ang="0">
                  <a:pos x="T8" y="T9"/>
                </a:cxn>
                <a:cxn ang="0">
                  <a:pos x="T10" y="T11"/>
                </a:cxn>
              </a:cxnLst>
              <a:rect l="0" t="0" r="r" b="b"/>
              <a:pathLst>
                <a:path w="549" h="540">
                  <a:moveTo>
                    <a:pt x="549" y="0"/>
                  </a:moveTo>
                  <a:lnTo>
                    <a:pt x="549" y="0"/>
                  </a:lnTo>
                  <a:lnTo>
                    <a:pt x="0" y="0"/>
                  </a:lnTo>
                  <a:lnTo>
                    <a:pt x="0" y="540"/>
                  </a:lnTo>
                  <a:lnTo>
                    <a:pt x="549" y="540"/>
                  </a:lnTo>
                  <a:lnTo>
                    <a:pt x="549"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7" name="Rectangle 106"/>
            <p:cNvSpPr>
              <a:spLocks noChangeArrowheads="1"/>
            </p:cNvSpPr>
            <p:nvPr/>
          </p:nvSpPr>
          <p:spPr bwMode="auto">
            <a:xfrm>
              <a:off x="7834313" y="59991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98" name="Transparent 2"/>
          <p:cNvSpPr/>
          <p:nvPr/>
        </p:nvSpPr>
        <p:spPr>
          <a:xfrm>
            <a:off x="0" y="0"/>
            <a:ext cx="12192000" cy="6858000"/>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sp>
        <p:nvSpPr>
          <p:cNvPr id="2" name="Title 1"/>
          <p:cNvSpPr>
            <a:spLocks noGrp="1"/>
          </p:cNvSpPr>
          <p:nvPr>
            <p:ph type="title"/>
          </p:nvPr>
        </p:nvSpPr>
        <p:spPr>
          <a:xfrm>
            <a:off x="2607432" y="3633566"/>
            <a:ext cx="8420931" cy="646331"/>
          </a:xfrm>
        </p:spPr>
        <p:txBody>
          <a:bodyPr wrap="square" anchor="b">
            <a:spAutoFit/>
          </a:bodyPr>
          <a:lstStyle>
            <a:lvl1pPr algn="l">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07432" y="4351674"/>
            <a:ext cx="8420931" cy="461665"/>
          </a:xfrm>
        </p:spPr>
        <p:txBody>
          <a:bodyPr wrap="square">
            <a:spAutoFit/>
          </a:bodyPr>
          <a:lstStyle>
            <a:lvl1pPr marL="0" indent="0" algn="l">
              <a:lnSpc>
                <a:spcPct val="150000"/>
              </a:lnSpc>
              <a:spcBef>
                <a:spcPts val="600"/>
              </a:spcBef>
              <a:spcAft>
                <a:spcPts val="600"/>
              </a:spcAft>
              <a:buNone/>
              <a:defRPr sz="1600">
                <a:solidFill>
                  <a:schemeClr val="bg1">
                    <a:lumMod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742B76-ED7D-4CC9-9DAE-4E291C2809F4}"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7C5CF-90FB-4AAE-B373-4B21602E5061}" type="slidenum">
              <a:rPr lang="en-US" smtClean="0"/>
              <a:t>‹#›</a:t>
            </a:fld>
            <a:endParaRPr lang="en-US"/>
          </a:p>
        </p:txBody>
      </p:sp>
      <p:sp>
        <p:nvSpPr>
          <p:cNvPr id="191" name="TextBox 190"/>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100" name="TextBox 99"/>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35832268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4713" y="1825625"/>
            <a:ext cx="4840288" cy="4351338"/>
          </a:xfrm>
        </p:spPr>
        <p:txBody>
          <a:bodyPr>
            <a:normAutofit/>
          </a:bodyPr>
          <a:lstStyle>
            <a:lvl1pPr>
              <a:defRPr sz="14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77002" y="1825625"/>
            <a:ext cx="4840289" cy="4351338"/>
          </a:xfrm>
        </p:spPr>
        <p:txBody>
          <a:bodyPr>
            <a:normAutofit/>
          </a:bodyPr>
          <a:lstStyle>
            <a:lvl1pPr>
              <a:defRPr sz="14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742B76-ED7D-4CC9-9DAE-4E291C2809F4}"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7C5CF-90FB-4AAE-B373-4B21602E5061}" type="slidenum">
              <a:rPr lang="en-US" smtClean="0"/>
              <a:t>‹#›</a:t>
            </a:fld>
            <a:endParaRPr lang="en-US"/>
          </a:p>
        </p:txBody>
      </p:sp>
      <p:sp>
        <p:nvSpPr>
          <p:cNvPr id="8" name="TextBox 7"/>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 name="TextBox 8"/>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401244078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4715" y="1773239"/>
            <a:ext cx="4840287" cy="731837"/>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74715" y="2505075"/>
            <a:ext cx="4840287" cy="3667126"/>
          </a:xfrm>
        </p:spPr>
        <p:txBody>
          <a:bodyPr>
            <a:normAutofit/>
          </a:bodyPr>
          <a:lstStyle>
            <a:lvl1pPr>
              <a:defRPr sz="14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77000" y="1773239"/>
            <a:ext cx="4840288" cy="731837"/>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7000" y="2505075"/>
            <a:ext cx="4840288" cy="3667126"/>
          </a:xfrm>
        </p:spPr>
        <p:txBody>
          <a:bodyPr>
            <a:normAutofit/>
          </a:bodyPr>
          <a:lstStyle>
            <a:lvl1pPr>
              <a:defRPr sz="14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742B76-ED7D-4CC9-9DAE-4E291C2809F4}"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77C5CF-90FB-4AAE-B373-4B21602E5061}"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TextBox 10"/>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12" name="TextBox 11"/>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354341260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4713" y="532437"/>
            <a:ext cx="3897312" cy="1240804"/>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532437"/>
            <a:ext cx="6172200" cy="5639766"/>
          </a:xfrm>
        </p:spPr>
        <p:txBody>
          <a:bodyPr>
            <a:normAutofit/>
          </a:bodyPr>
          <a:lstStyle>
            <a:lvl1pPr>
              <a:defRPr sz="1400"/>
            </a:lvl1pPr>
            <a:lvl2pPr>
              <a:defRPr sz="1200"/>
            </a:lvl2pPr>
            <a:lvl3pPr>
              <a:defRPr sz="1200"/>
            </a:lvl3pPr>
            <a:lvl4pPr>
              <a:defRPr sz="12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74713" y="2168524"/>
            <a:ext cx="3897312" cy="4003676"/>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742B76-ED7D-4CC9-9DAE-4E291C2809F4}"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7C5CF-90FB-4AAE-B373-4B21602E5061}" type="slidenum">
              <a:rPr lang="en-US" smtClean="0"/>
              <a:t>‹#›</a:t>
            </a:fld>
            <a:endParaRPr lang="en-US"/>
          </a:p>
        </p:txBody>
      </p:sp>
      <p:sp>
        <p:nvSpPr>
          <p:cNvPr id="8" name="TextBox 7"/>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 name="TextBox 8"/>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34875064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smtClean="0"/>
              <a:t>10/11/2023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4713" y="532437"/>
            <a:ext cx="3897312" cy="1240804"/>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5183190" y="0"/>
            <a:ext cx="7008812"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4713" y="2168526"/>
            <a:ext cx="3897312" cy="4003675"/>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742B76-ED7D-4CC9-9DAE-4E291C2809F4}"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77C5CF-90FB-4AAE-B373-4B21602E5061}" type="slidenum">
              <a:rPr lang="en-US" smtClean="0"/>
              <a:t>‹#›</a:t>
            </a:fld>
            <a:endParaRPr lang="en-US"/>
          </a:p>
        </p:txBody>
      </p:sp>
      <p:sp>
        <p:nvSpPr>
          <p:cNvPr id="8" name="TextBox 7"/>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 name="TextBox 8"/>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307895288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74714" y="1773238"/>
            <a:ext cx="10442577" cy="439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42B76-ED7D-4CC9-9DAE-4E291C2809F4}"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7C5CF-90FB-4AAE-B373-4B21602E506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Box 7"/>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 name="TextBox 8"/>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22715468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532435"/>
            <a:ext cx="2592388" cy="56397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4715" y="532435"/>
            <a:ext cx="7507287" cy="56397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742B76-ED7D-4CC9-9DAE-4E291C2809F4}"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7C5CF-90FB-4AAE-B373-4B21602E5061}" type="slidenum">
              <a:rPr lang="en-US" smtClean="0"/>
              <a:t>‹#›</a:t>
            </a:fld>
            <a:endParaRPr lang="en-US"/>
          </a:p>
        </p:txBody>
      </p:sp>
      <p:sp>
        <p:nvSpPr>
          <p:cNvPr id="7" name="TextBox 6"/>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8" name="TextBox 7"/>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180715878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42B76-ED7D-4CC9-9DAE-4E291C2809F4}"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77C5CF-90FB-4AAE-B373-4B21602E5061}" type="slidenum">
              <a:rPr lang="en-US" smtClean="0"/>
              <a:t>‹#›</a:t>
            </a:fld>
            <a:endParaRPr lang="en-US"/>
          </a:p>
        </p:txBody>
      </p:sp>
    </p:spTree>
    <p:extLst>
      <p:ext uri="{BB962C8B-B14F-4D97-AF65-F5344CB8AC3E}">
        <p14:creationId xmlns:p14="http://schemas.microsoft.com/office/powerpoint/2010/main" val="278275276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nk Content 1">
    <p:spTree>
      <p:nvGrpSpPr>
        <p:cNvPr id="1" name=""/>
        <p:cNvGrpSpPr/>
        <p:nvPr/>
      </p:nvGrpSpPr>
      <p:grpSpPr>
        <a:xfrm>
          <a:off x="0" y="0"/>
          <a:ext cx="0" cy="0"/>
          <a:chOff x="0" y="0"/>
          <a:chExt cx="0" cy="0"/>
        </a:xfrm>
      </p:grpSpPr>
      <p:grpSp>
        <p:nvGrpSpPr>
          <p:cNvPr id="53" name="Btm Accent 1 BG"/>
          <p:cNvGrpSpPr/>
          <p:nvPr/>
        </p:nvGrpSpPr>
        <p:grpSpPr>
          <a:xfrm>
            <a:off x="5" y="4877497"/>
            <a:ext cx="2012561" cy="1980516"/>
            <a:chOff x="2" y="4877497"/>
            <a:chExt cx="2012561" cy="1980516"/>
          </a:xfrm>
        </p:grpSpPr>
        <p:sp>
          <p:nvSpPr>
            <p:cNvPr id="54"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5"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6"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7"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8"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9"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60" name="Top Dark BG"/>
          <p:cNvGrpSpPr>
            <a:grpSpLocks noChangeAspect="1"/>
          </p:cNvGrpSpPr>
          <p:nvPr/>
        </p:nvGrpSpPr>
        <p:grpSpPr>
          <a:xfrm>
            <a:off x="10179442" y="0"/>
            <a:ext cx="2012561" cy="1980516"/>
            <a:chOff x="8577263" y="84138"/>
            <a:chExt cx="3090862" cy="3041649"/>
          </a:xfrm>
        </p:grpSpPr>
        <p:sp>
          <p:nvSpPr>
            <p:cNvPr id="61"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Tree>
    <p:extLst>
      <p:ext uri="{BB962C8B-B14F-4D97-AF65-F5344CB8AC3E}">
        <p14:creationId xmlns:p14="http://schemas.microsoft.com/office/powerpoint/2010/main" val="229694608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nk Content 2">
    <p:spTree>
      <p:nvGrpSpPr>
        <p:cNvPr id="1" name=""/>
        <p:cNvGrpSpPr/>
        <p:nvPr/>
      </p:nvGrpSpPr>
      <p:grpSpPr>
        <a:xfrm>
          <a:off x="0" y="0"/>
          <a:ext cx="0" cy="0"/>
          <a:chOff x="0" y="0"/>
          <a:chExt cx="0" cy="0"/>
        </a:xfrm>
      </p:grpSpPr>
      <p:grpSp>
        <p:nvGrpSpPr>
          <p:cNvPr id="148" name="Btm Accent 1 BG"/>
          <p:cNvGrpSpPr/>
          <p:nvPr/>
        </p:nvGrpSpPr>
        <p:grpSpPr>
          <a:xfrm rot="10800000">
            <a:off x="10179442" y="1"/>
            <a:ext cx="2012561" cy="1980516"/>
            <a:chOff x="2" y="4877497"/>
            <a:chExt cx="2012561" cy="1980516"/>
          </a:xfrm>
        </p:grpSpPr>
        <p:sp>
          <p:nvSpPr>
            <p:cNvPr id="149" name="Rectangle 15"/>
            <p:cNvSpPr>
              <a:spLocks noChangeArrowheads="1"/>
            </p:cNvSpPr>
            <p:nvPr/>
          </p:nvSpPr>
          <p:spPr bwMode="auto">
            <a:xfrm>
              <a:off x="1342743" y="6198530"/>
              <a:ext cx="669820" cy="659483"/>
            </a:xfrm>
            <a:prstGeom prst="rect">
              <a:avLst/>
            </a:pr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0" name="Rectangle 17"/>
            <p:cNvSpPr>
              <a:spLocks noChangeArrowheads="1"/>
            </p:cNvSpPr>
            <p:nvPr/>
          </p:nvSpPr>
          <p:spPr bwMode="auto">
            <a:xfrm>
              <a:off x="669821" y="6198530"/>
              <a:ext cx="672921" cy="659483"/>
            </a:xfrm>
            <a:prstGeom prst="rect">
              <a:avLst/>
            </a:pr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1" name="Rectangle 19"/>
            <p:cNvSpPr>
              <a:spLocks noChangeArrowheads="1"/>
            </p:cNvSpPr>
            <p:nvPr/>
          </p:nvSpPr>
          <p:spPr bwMode="auto">
            <a:xfrm>
              <a:off x="2" y="6198530"/>
              <a:ext cx="669819" cy="659483"/>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2" name="Freeform 31"/>
            <p:cNvSpPr>
              <a:spLocks/>
            </p:cNvSpPr>
            <p:nvPr/>
          </p:nvSpPr>
          <p:spPr bwMode="auto">
            <a:xfrm>
              <a:off x="669821" y="5538013"/>
              <a:ext cx="672921" cy="660516"/>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3" name="Freeform 33"/>
            <p:cNvSpPr>
              <a:spLocks/>
            </p:cNvSpPr>
            <p:nvPr/>
          </p:nvSpPr>
          <p:spPr bwMode="auto">
            <a:xfrm>
              <a:off x="2" y="5538013"/>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4" name="Freeform 45"/>
            <p:cNvSpPr>
              <a:spLocks/>
            </p:cNvSpPr>
            <p:nvPr/>
          </p:nvSpPr>
          <p:spPr bwMode="auto">
            <a:xfrm>
              <a:off x="2" y="4877497"/>
              <a:ext cx="669820" cy="660516"/>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155" name="Top Dark BG"/>
          <p:cNvGrpSpPr>
            <a:grpSpLocks noChangeAspect="1"/>
          </p:cNvGrpSpPr>
          <p:nvPr/>
        </p:nvGrpSpPr>
        <p:grpSpPr>
          <a:xfrm rot="10800000">
            <a:off x="2" y="4877484"/>
            <a:ext cx="2012561" cy="1980516"/>
            <a:chOff x="8577263" y="84138"/>
            <a:chExt cx="3090862" cy="3041649"/>
          </a:xfrm>
        </p:grpSpPr>
        <p:sp>
          <p:nvSpPr>
            <p:cNvPr id="156" name="Rectangle 15"/>
            <p:cNvSpPr>
              <a:spLocks noChangeArrowheads="1"/>
            </p:cNvSpPr>
            <p:nvPr/>
          </p:nvSpPr>
          <p:spPr bwMode="auto">
            <a:xfrm>
              <a:off x="8577263" y="84138"/>
              <a:ext cx="1028700" cy="1012825"/>
            </a:xfrm>
            <a:prstGeom prst="rect">
              <a:avLst/>
            </a:pr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7" name="Rectangle 17"/>
            <p:cNvSpPr>
              <a:spLocks noChangeArrowheads="1"/>
            </p:cNvSpPr>
            <p:nvPr/>
          </p:nvSpPr>
          <p:spPr bwMode="auto">
            <a:xfrm>
              <a:off x="9605964" y="84138"/>
              <a:ext cx="1033462" cy="1012825"/>
            </a:xfrm>
            <a:prstGeom prst="rect">
              <a:avLst/>
            </a:pr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8" name="Rectangle 19"/>
            <p:cNvSpPr>
              <a:spLocks noChangeArrowheads="1"/>
            </p:cNvSpPr>
            <p:nvPr/>
          </p:nvSpPr>
          <p:spPr bwMode="auto">
            <a:xfrm>
              <a:off x="10639427" y="84138"/>
              <a:ext cx="1028698" cy="1012825"/>
            </a:xfrm>
            <a:prstGeom prst="rect">
              <a:avLst/>
            </a:prstGeom>
            <a:solidFill>
              <a:schemeClr val="tx2">
                <a:lumMod val="50000"/>
                <a:alpha val="4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9" name="Freeform 31"/>
            <p:cNvSpPr>
              <a:spLocks/>
            </p:cNvSpPr>
            <p:nvPr/>
          </p:nvSpPr>
          <p:spPr bwMode="auto">
            <a:xfrm>
              <a:off x="9605964" y="1096964"/>
              <a:ext cx="1033462" cy="1014411"/>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0" name="Freeform 33"/>
            <p:cNvSpPr>
              <a:spLocks/>
            </p:cNvSpPr>
            <p:nvPr/>
          </p:nvSpPr>
          <p:spPr bwMode="auto">
            <a:xfrm>
              <a:off x="10639425" y="1096964"/>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3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1" name="Freeform 45"/>
            <p:cNvSpPr>
              <a:spLocks/>
            </p:cNvSpPr>
            <p:nvPr/>
          </p:nvSpPr>
          <p:spPr bwMode="auto">
            <a:xfrm>
              <a:off x="10639425" y="2111376"/>
              <a:ext cx="1028700" cy="1014411"/>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tx2">
                <a:lumMod val="50000"/>
                <a:alpha val="2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Tree>
    <p:extLst>
      <p:ext uri="{BB962C8B-B14F-4D97-AF65-F5344CB8AC3E}">
        <p14:creationId xmlns:p14="http://schemas.microsoft.com/office/powerpoint/2010/main" val="227616965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ackground1">
    <p:spTree>
      <p:nvGrpSpPr>
        <p:cNvPr id="1" name=""/>
        <p:cNvGrpSpPr/>
        <p:nvPr/>
      </p:nvGrpSpPr>
      <p:grpSpPr>
        <a:xfrm>
          <a:off x="0" y="0"/>
          <a:ext cx="0" cy="0"/>
          <a:chOff x="0" y="0"/>
          <a:chExt cx="0" cy="0"/>
        </a:xfrm>
      </p:grpSpPr>
      <p:grpSp>
        <p:nvGrpSpPr>
          <p:cNvPr id="7" name="Bright Texture"/>
          <p:cNvGrpSpPr/>
          <p:nvPr/>
        </p:nvGrpSpPr>
        <p:grpSpPr>
          <a:xfrm>
            <a:off x="5225265" y="0"/>
            <a:ext cx="6966736" cy="6858002"/>
            <a:chOff x="5225264" y="0"/>
            <a:chExt cx="6966736" cy="6858002"/>
          </a:xfrm>
        </p:grpSpPr>
        <p:sp>
          <p:nvSpPr>
            <p:cNvPr id="8" name="Rectangle 5"/>
            <p:cNvSpPr>
              <a:spLocks noChangeArrowheads="1"/>
            </p:cNvSpPr>
            <p:nvPr/>
          </p:nvSpPr>
          <p:spPr bwMode="auto">
            <a:xfrm>
              <a:off x="5225264" y="0"/>
              <a:ext cx="869834" cy="856411"/>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 name="Rectangle 7"/>
            <p:cNvSpPr>
              <a:spLocks noChangeArrowheads="1"/>
            </p:cNvSpPr>
            <p:nvPr/>
          </p:nvSpPr>
          <p:spPr bwMode="auto">
            <a:xfrm>
              <a:off x="6095098" y="0"/>
              <a:ext cx="871177" cy="856411"/>
            </a:xfrm>
            <a:prstGeom prst="rect">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 name="Rectangle 9"/>
            <p:cNvSpPr>
              <a:spLocks noChangeArrowheads="1"/>
            </p:cNvSpPr>
            <p:nvPr/>
          </p:nvSpPr>
          <p:spPr bwMode="auto">
            <a:xfrm>
              <a:off x="6966276" y="0"/>
              <a:ext cx="872519" cy="856411"/>
            </a:xfrm>
            <a:prstGeom prst="rect">
              <a:avLst/>
            </a:pr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 name="Rectangle 11"/>
            <p:cNvSpPr>
              <a:spLocks noChangeArrowheads="1"/>
            </p:cNvSpPr>
            <p:nvPr/>
          </p:nvSpPr>
          <p:spPr bwMode="auto">
            <a:xfrm>
              <a:off x="7838795" y="0"/>
              <a:ext cx="869834" cy="856411"/>
            </a:xfrm>
            <a:prstGeom prst="rect">
              <a:avLst/>
            </a:pr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 name="Rectangle 13"/>
            <p:cNvSpPr>
              <a:spLocks noChangeArrowheads="1"/>
            </p:cNvSpPr>
            <p:nvPr/>
          </p:nvSpPr>
          <p:spPr bwMode="auto">
            <a:xfrm>
              <a:off x="8708629" y="0"/>
              <a:ext cx="869834" cy="856411"/>
            </a:xfrm>
            <a:prstGeom prst="rect">
              <a:avLst/>
            </a:pr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 name="Rectangle 15"/>
            <p:cNvSpPr>
              <a:spLocks noChangeArrowheads="1"/>
            </p:cNvSpPr>
            <p:nvPr/>
          </p:nvSpPr>
          <p:spPr bwMode="auto">
            <a:xfrm>
              <a:off x="9578464" y="0"/>
              <a:ext cx="869834" cy="856411"/>
            </a:xfrm>
            <a:prstGeom prst="rect">
              <a:avLst/>
            </a:pr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4" name="Rectangle 17"/>
            <p:cNvSpPr>
              <a:spLocks noChangeArrowheads="1"/>
            </p:cNvSpPr>
            <p:nvPr/>
          </p:nvSpPr>
          <p:spPr bwMode="auto">
            <a:xfrm>
              <a:off x="10448298" y="0"/>
              <a:ext cx="873862" cy="856411"/>
            </a:xfrm>
            <a:prstGeom prst="rect">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 name="Rectangle 19"/>
            <p:cNvSpPr>
              <a:spLocks noChangeArrowheads="1"/>
            </p:cNvSpPr>
            <p:nvPr/>
          </p:nvSpPr>
          <p:spPr bwMode="auto">
            <a:xfrm>
              <a:off x="11322160" y="0"/>
              <a:ext cx="869834" cy="856411"/>
            </a:xfrm>
            <a:prstGeom prst="rect">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 name="Freeform 21"/>
            <p:cNvSpPr>
              <a:spLocks/>
            </p:cNvSpPr>
            <p:nvPr/>
          </p:nvSpPr>
          <p:spPr bwMode="auto">
            <a:xfrm>
              <a:off x="6095098" y="856411"/>
              <a:ext cx="871177" cy="857753"/>
            </a:xfrm>
            <a:custGeom>
              <a:avLst/>
              <a:gdLst>
                <a:gd name="T0" fmla="*/ 649 w 649"/>
                <a:gd name="T1" fmla="*/ 0 h 639"/>
                <a:gd name="T2" fmla="*/ 649 w 649"/>
                <a:gd name="T3" fmla="*/ 0 h 639"/>
                <a:gd name="T4" fmla="*/ 0 w 649"/>
                <a:gd name="T5" fmla="*/ 0 h 639"/>
                <a:gd name="T6" fmla="*/ 0 w 649"/>
                <a:gd name="T7" fmla="*/ 639 h 639"/>
                <a:gd name="T8" fmla="*/ 649 w 649"/>
                <a:gd name="T9" fmla="*/ 639 h 639"/>
                <a:gd name="T10" fmla="*/ 649 w 649"/>
                <a:gd name="T11" fmla="*/ 0 h 639"/>
              </a:gdLst>
              <a:ahLst/>
              <a:cxnLst>
                <a:cxn ang="0">
                  <a:pos x="T0" y="T1"/>
                </a:cxn>
                <a:cxn ang="0">
                  <a:pos x="T2" y="T3"/>
                </a:cxn>
                <a:cxn ang="0">
                  <a:pos x="T4" y="T5"/>
                </a:cxn>
                <a:cxn ang="0">
                  <a:pos x="T6" y="T7"/>
                </a:cxn>
                <a:cxn ang="0">
                  <a:pos x="T8" y="T9"/>
                </a:cxn>
                <a:cxn ang="0">
                  <a:pos x="T10" y="T11"/>
                </a:cxn>
              </a:cxnLst>
              <a:rect l="0" t="0" r="r" b="b"/>
              <a:pathLst>
                <a:path w="649" h="639">
                  <a:moveTo>
                    <a:pt x="649" y="0"/>
                  </a:moveTo>
                  <a:lnTo>
                    <a:pt x="649" y="0"/>
                  </a:lnTo>
                  <a:lnTo>
                    <a:pt x="0" y="0"/>
                  </a:lnTo>
                  <a:lnTo>
                    <a:pt x="0" y="639"/>
                  </a:lnTo>
                  <a:lnTo>
                    <a:pt x="649" y="639"/>
                  </a:lnTo>
                  <a:lnTo>
                    <a:pt x="649"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 name="Freeform 23"/>
            <p:cNvSpPr>
              <a:spLocks/>
            </p:cNvSpPr>
            <p:nvPr/>
          </p:nvSpPr>
          <p:spPr bwMode="auto">
            <a:xfrm>
              <a:off x="6966276" y="856411"/>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 name="Freeform 25"/>
            <p:cNvSpPr>
              <a:spLocks/>
            </p:cNvSpPr>
            <p:nvPr/>
          </p:nvSpPr>
          <p:spPr bwMode="auto">
            <a:xfrm>
              <a:off x="7838795"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 name="Freeform 27"/>
            <p:cNvSpPr>
              <a:spLocks/>
            </p:cNvSpPr>
            <p:nvPr/>
          </p:nvSpPr>
          <p:spPr bwMode="auto">
            <a:xfrm>
              <a:off x="8708629"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 name="Freeform 29"/>
            <p:cNvSpPr>
              <a:spLocks/>
            </p:cNvSpPr>
            <p:nvPr/>
          </p:nvSpPr>
          <p:spPr bwMode="auto">
            <a:xfrm>
              <a:off x="9578464"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 name="Freeform 31"/>
            <p:cNvSpPr>
              <a:spLocks/>
            </p:cNvSpPr>
            <p:nvPr/>
          </p:nvSpPr>
          <p:spPr bwMode="auto">
            <a:xfrm>
              <a:off x="10448298" y="856411"/>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2" name="Freeform 33"/>
            <p:cNvSpPr>
              <a:spLocks/>
            </p:cNvSpPr>
            <p:nvPr/>
          </p:nvSpPr>
          <p:spPr bwMode="auto">
            <a:xfrm>
              <a:off x="11322160"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3" name="Freeform 35"/>
            <p:cNvSpPr>
              <a:spLocks/>
            </p:cNvSpPr>
            <p:nvPr/>
          </p:nvSpPr>
          <p:spPr bwMode="auto">
            <a:xfrm>
              <a:off x="6966276" y="1714164"/>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4" name="Freeform 37"/>
            <p:cNvSpPr>
              <a:spLocks/>
            </p:cNvSpPr>
            <p:nvPr/>
          </p:nvSpPr>
          <p:spPr bwMode="auto">
            <a:xfrm>
              <a:off x="7838795"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5" name="Freeform 39"/>
            <p:cNvSpPr>
              <a:spLocks/>
            </p:cNvSpPr>
            <p:nvPr/>
          </p:nvSpPr>
          <p:spPr bwMode="auto">
            <a:xfrm>
              <a:off x="8708629"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6" name="Freeform 41"/>
            <p:cNvSpPr>
              <a:spLocks/>
            </p:cNvSpPr>
            <p:nvPr/>
          </p:nvSpPr>
          <p:spPr bwMode="auto">
            <a:xfrm>
              <a:off x="9578464"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7" name="Freeform 43"/>
            <p:cNvSpPr>
              <a:spLocks/>
            </p:cNvSpPr>
            <p:nvPr/>
          </p:nvSpPr>
          <p:spPr bwMode="auto">
            <a:xfrm>
              <a:off x="10448298" y="171416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8" name="Freeform 45"/>
            <p:cNvSpPr>
              <a:spLocks/>
            </p:cNvSpPr>
            <p:nvPr/>
          </p:nvSpPr>
          <p:spPr bwMode="auto">
            <a:xfrm>
              <a:off x="11322160"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9" name="Freeform 47"/>
            <p:cNvSpPr>
              <a:spLocks/>
            </p:cNvSpPr>
            <p:nvPr/>
          </p:nvSpPr>
          <p:spPr bwMode="auto">
            <a:xfrm>
              <a:off x="7838794"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0" name="Freeform 49"/>
            <p:cNvSpPr>
              <a:spLocks/>
            </p:cNvSpPr>
            <p:nvPr/>
          </p:nvSpPr>
          <p:spPr bwMode="auto">
            <a:xfrm>
              <a:off x="8708628"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1" name="Freeform 51"/>
            <p:cNvSpPr>
              <a:spLocks/>
            </p:cNvSpPr>
            <p:nvPr/>
          </p:nvSpPr>
          <p:spPr bwMode="auto">
            <a:xfrm>
              <a:off x="9578463"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2" name="Freeform 53"/>
            <p:cNvSpPr>
              <a:spLocks/>
            </p:cNvSpPr>
            <p:nvPr/>
          </p:nvSpPr>
          <p:spPr bwMode="auto">
            <a:xfrm>
              <a:off x="10448297" y="2571918"/>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3" name="Freeform 55"/>
            <p:cNvSpPr>
              <a:spLocks/>
            </p:cNvSpPr>
            <p:nvPr/>
          </p:nvSpPr>
          <p:spPr bwMode="auto">
            <a:xfrm>
              <a:off x="11322159"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4" name="Freeform 57"/>
            <p:cNvSpPr>
              <a:spLocks/>
            </p:cNvSpPr>
            <p:nvPr/>
          </p:nvSpPr>
          <p:spPr bwMode="auto">
            <a:xfrm>
              <a:off x="8708628"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5" name="Freeform 59"/>
            <p:cNvSpPr>
              <a:spLocks/>
            </p:cNvSpPr>
            <p:nvPr/>
          </p:nvSpPr>
          <p:spPr bwMode="auto">
            <a:xfrm>
              <a:off x="9578464"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 name="Freeform 61"/>
            <p:cNvSpPr>
              <a:spLocks/>
            </p:cNvSpPr>
            <p:nvPr/>
          </p:nvSpPr>
          <p:spPr bwMode="auto">
            <a:xfrm>
              <a:off x="10448298" y="3428329"/>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 name="Freeform 63"/>
            <p:cNvSpPr>
              <a:spLocks/>
            </p:cNvSpPr>
            <p:nvPr/>
          </p:nvSpPr>
          <p:spPr bwMode="auto">
            <a:xfrm>
              <a:off x="11322160"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8" name="Freeform 65"/>
            <p:cNvSpPr>
              <a:spLocks/>
            </p:cNvSpPr>
            <p:nvPr/>
          </p:nvSpPr>
          <p:spPr bwMode="auto">
            <a:xfrm>
              <a:off x="9578465"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9" name="Freeform 67"/>
            <p:cNvSpPr>
              <a:spLocks/>
            </p:cNvSpPr>
            <p:nvPr/>
          </p:nvSpPr>
          <p:spPr bwMode="auto">
            <a:xfrm>
              <a:off x="10448301" y="4286082"/>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0" name="Freeform 69"/>
            <p:cNvSpPr>
              <a:spLocks/>
            </p:cNvSpPr>
            <p:nvPr/>
          </p:nvSpPr>
          <p:spPr bwMode="auto">
            <a:xfrm>
              <a:off x="11322162"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1" name="Freeform 71"/>
            <p:cNvSpPr>
              <a:spLocks/>
            </p:cNvSpPr>
            <p:nvPr/>
          </p:nvSpPr>
          <p:spPr bwMode="auto">
            <a:xfrm>
              <a:off x="10448302" y="514249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2" name="Freeform 73"/>
            <p:cNvSpPr>
              <a:spLocks/>
            </p:cNvSpPr>
            <p:nvPr/>
          </p:nvSpPr>
          <p:spPr bwMode="auto">
            <a:xfrm>
              <a:off x="11322162" y="5142495"/>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3" name="Freeform 75"/>
            <p:cNvSpPr>
              <a:spLocks/>
            </p:cNvSpPr>
            <p:nvPr/>
          </p:nvSpPr>
          <p:spPr bwMode="auto">
            <a:xfrm>
              <a:off x="11322166" y="600024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44" name="Dark Texture"/>
          <p:cNvGrpSpPr/>
          <p:nvPr/>
        </p:nvGrpSpPr>
        <p:grpSpPr>
          <a:xfrm>
            <a:off x="0" y="0"/>
            <a:ext cx="8705851" cy="6858000"/>
            <a:chOff x="-1587" y="-1587"/>
            <a:chExt cx="8705850" cy="6858000"/>
          </a:xfrm>
        </p:grpSpPr>
        <p:sp>
          <p:nvSpPr>
            <p:cNvPr id="45" name="Rectangle 5"/>
            <p:cNvSpPr>
              <a:spLocks noChangeArrowheads="1"/>
            </p:cNvSpPr>
            <p:nvPr/>
          </p:nvSpPr>
          <p:spPr bwMode="auto">
            <a:xfrm>
              <a:off x="-1587" y="-1587"/>
              <a:ext cx="869950" cy="857250"/>
            </a:xfrm>
            <a:prstGeom prst="rect">
              <a:avLst/>
            </a:pr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6" name="Rectangle 7"/>
            <p:cNvSpPr>
              <a:spLocks noChangeArrowheads="1"/>
            </p:cNvSpPr>
            <p:nvPr/>
          </p:nvSpPr>
          <p:spPr bwMode="auto">
            <a:xfrm>
              <a:off x="868363" y="-1587"/>
              <a:ext cx="873125" cy="857250"/>
            </a:xfrm>
            <a:prstGeom prst="rect">
              <a:avLst/>
            </a:pr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7" name="Rectangle 9"/>
            <p:cNvSpPr>
              <a:spLocks noChangeArrowheads="1"/>
            </p:cNvSpPr>
            <p:nvPr/>
          </p:nvSpPr>
          <p:spPr bwMode="auto">
            <a:xfrm>
              <a:off x="1741488" y="-1587"/>
              <a:ext cx="868363"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8" name="Freeform 11"/>
            <p:cNvSpPr>
              <a:spLocks/>
            </p:cNvSpPr>
            <p:nvPr/>
          </p:nvSpPr>
          <p:spPr bwMode="auto">
            <a:xfrm>
              <a:off x="4005" y="855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49" name="Freeform 13"/>
            <p:cNvSpPr>
              <a:spLocks/>
            </p:cNvSpPr>
            <p:nvPr/>
          </p:nvSpPr>
          <p:spPr bwMode="auto">
            <a:xfrm>
              <a:off x="872091" y="855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0" name="Freeform 15"/>
            <p:cNvSpPr>
              <a:spLocks/>
            </p:cNvSpPr>
            <p:nvPr/>
          </p:nvSpPr>
          <p:spPr bwMode="auto">
            <a:xfrm>
              <a:off x="1743352" y="855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1" name="Rectangle 17"/>
            <p:cNvSpPr>
              <a:spLocks noChangeArrowheads="1"/>
            </p:cNvSpPr>
            <p:nvPr/>
          </p:nvSpPr>
          <p:spPr bwMode="auto">
            <a:xfrm>
              <a:off x="2609851" y="855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2" name="Freeform 19"/>
            <p:cNvSpPr>
              <a:spLocks/>
            </p:cNvSpPr>
            <p:nvPr/>
          </p:nvSpPr>
          <p:spPr bwMode="auto">
            <a:xfrm>
              <a:off x="-1587"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3" name="Freeform 21"/>
            <p:cNvSpPr>
              <a:spLocks/>
            </p:cNvSpPr>
            <p:nvPr/>
          </p:nvSpPr>
          <p:spPr bwMode="auto">
            <a:xfrm>
              <a:off x="868363" y="1712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4" name="Freeform 23"/>
            <p:cNvSpPr>
              <a:spLocks/>
            </p:cNvSpPr>
            <p:nvPr/>
          </p:nvSpPr>
          <p:spPr bwMode="auto">
            <a:xfrm>
              <a:off x="1741488" y="1712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5" name="Freeform 25"/>
            <p:cNvSpPr>
              <a:spLocks/>
            </p:cNvSpPr>
            <p:nvPr/>
          </p:nvSpPr>
          <p:spPr bwMode="auto">
            <a:xfrm>
              <a:off x="2609851"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6" name="Rectangle 27"/>
            <p:cNvSpPr>
              <a:spLocks noChangeArrowheads="1"/>
            </p:cNvSpPr>
            <p:nvPr/>
          </p:nvSpPr>
          <p:spPr bwMode="auto">
            <a:xfrm>
              <a:off x="3479801" y="17129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7" name="Freeform 29"/>
            <p:cNvSpPr>
              <a:spLocks/>
            </p:cNvSpPr>
            <p:nvPr/>
          </p:nvSpPr>
          <p:spPr bwMode="auto">
            <a:xfrm>
              <a:off x="-1587"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8" name="Freeform 31"/>
            <p:cNvSpPr>
              <a:spLocks/>
            </p:cNvSpPr>
            <p:nvPr/>
          </p:nvSpPr>
          <p:spPr bwMode="auto">
            <a:xfrm>
              <a:off x="868363" y="2570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59" name="Freeform 33"/>
            <p:cNvSpPr>
              <a:spLocks/>
            </p:cNvSpPr>
            <p:nvPr/>
          </p:nvSpPr>
          <p:spPr bwMode="auto">
            <a:xfrm>
              <a:off x="1741488" y="2570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 name="Freeform 35"/>
            <p:cNvSpPr>
              <a:spLocks/>
            </p:cNvSpPr>
            <p:nvPr/>
          </p:nvSpPr>
          <p:spPr bwMode="auto">
            <a:xfrm>
              <a:off x="260985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 name="Freeform 37"/>
            <p:cNvSpPr>
              <a:spLocks/>
            </p:cNvSpPr>
            <p:nvPr/>
          </p:nvSpPr>
          <p:spPr bwMode="auto">
            <a:xfrm>
              <a:off x="347980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 name="Rectangle 39"/>
            <p:cNvSpPr>
              <a:spLocks noChangeArrowheads="1"/>
            </p:cNvSpPr>
            <p:nvPr/>
          </p:nvSpPr>
          <p:spPr bwMode="auto">
            <a:xfrm>
              <a:off x="4349751" y="2570163"/>
              <a:ext cx="873125"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 name="Freeform 41"/>
            <p:cNvSpPr>
              <a:spLocks/>
            </p:cNvSpPr>
            <p:nvPr/>
          </p:nvSpPr>
          <p:spPr bwMode="auto">
            <a:xfrm>
              <a:off x="-1587"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 name="Freeform 43"/>
            <p:cNvSpPr>
              <a:spLocks/>
            </p:cNvSpPr>
            <p:nvPr/>
          </p:nvSpPr>
          <p:spPr bwMode="auto">
            <a:xfrm>
              <a:off x="868363"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 name="Freeform 45"/>
            <p:cNvSpPr>
              <a:spLocks/>
            </p:cNvSpPr>
            <p:nvPr/>
          </p:nvSpPr>
          <p:spPr bwMode="auto">
            <a:xfrm>
              <a:off x="1741488" y="34274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 name="Freeform 47"/>
            <p:cNvSpPr>
              <a:spLocks/>
            </p:cNvSpPr>
            <p:nvPr/>
          </p:nvSpPr>
          <p:spPr bwMode="auto">
            <a:xfrm>
              <a:off x="260985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 name="Freeform 49"/>
            <p:cNvSpPr>
              <a:spLocks/>
            </p:cNvSpPr>
            <p:nvPr/>
          </p:nvSpPr>
          <p:spPr bwMode="auto">
            <a:xfrm>
              <a:off x="347980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 name="Freeform 51"/>
            <p:cNvSpPr>
              <a:spLocks/>
            </p:cNvSpPr>
            <p:nvPr/>
          </p:nvSpPr>
          <p:spPr bwMode="auto">
            <a:xfrm>
              <a:off x="4349751"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9" name="Rectangle 53"/>
            <p:cNvSpPr>
              <a:spLocks noChangeArrowheads="1"/>
            </p:cNvSpPr>
            <p:nvPr/>
          </p:nvSpPr>
          <p:spPr bwMode="auto">
            <a:xfrm>
              <a:off x="5222876" y="34274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0" name="Freeform 55"/>
            <p:cNvSpPr>
              <a:spLocks/>
            </p:cNvSpPr>
            <p:nvPr/>
          </p:nvSpPr>
          <p:spPr bwMode="auto">
            <a:xfrm>
              <a:off x="-1587"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1" name="Freeform 57"/>
            <p:cNvSpPr>
              <a:spLocks/>
            </p:cNvSpPr>
            <p:nvPr/>
          </p:nvSpPr>
          <p:spPr bwMode="auto">
            <a:xfrm>
              <a:off x="868363"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2" name="Freeform 59"/>
            <p:cNvSpPr>
              <a:spLocks/>
            </p:cNvSpPr>
            <p:nvPr/>
          </p:nvSpPr>
          <p:spPr bwMode="auto">
            <a:xfrm>
              <a:off x="1741488" y="4284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3" name="Freeform 61"/>
            <p:cNvSpPr>
              <a:spLocks/>
            </p:cNvSpPr>
            <p:nvPr/>
          </p:nvSpPr>
          <p:spPr bwMode="auto">
            <a:xfrm>
              <a:off x="260985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4" name="Freeform 63"/>
            <p:cNvSpPr>
              <a:spLocks/>
            </p:cNvSpPr>
            <p:nvPr/>
          </p:nvSpPr>
          <p:spPr bwMode="auto">
            <a:xfrm>
              <a:off x="347980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5" name="Freeform 65"/>
            <p:cNvSpPr>
              <a:spLocks/>
            </p:cNvSpPr>
            <p:nvPr/>
          </p:nvSpPr>
          <p:spPr bwMode="auto">
            <a:xfrm>
              <a:off x="4349751"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6" name="Freeform 67"/>
            <p:cNvSpPr>
              <a:spLocks/>
            </p:cNvSpPr>
            <p:nvPr/>
          </p:nvSpPr>
          <p:spPr bwMode="auto">
            <a:xfrm>
              <a:off x="5222876"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7" name="Rectangle 69"/>
            <p:cNvSpPr>
              <a:spLocks noChangeArrowheads="1"/>
            </p:cNvSpPr>
            <p:nvPr/>
          </p:nvSpPr>
          <p:spPr bwMode="auto">
            <a:xfrm>
              <a:off x="6092826" y="4284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8" name="Rectangle 71"/>
            <p:cNvSpPr>
              <a:spLocks noChangeArrowheads="1"/>
            </p:cNvSpPr>
            <p:nvPr/>
          </p:nvSpPr>
          <p:spPr bwMode="auto">
            <a:xfrm>
              <a:off x="-1587" y="514191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79" name="Freeform 73"/>
            <p:cNvSpPr>
              <a:spLocks/>
            </p:cNvSpPr>
            <p:nvPr/>
          </p:nvSpPr>
          <p:spPr bwMode="auto">
            <a:xfrm>
              <a:off x="868363"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0" name="Freeform 75"/>
            <p:cNvSpPr>
              <a:spLocks/>
            </p:cNvSpPr>
            <p:nvPr/>
          </p:nvSpPr>
          <p:spPr bwMode="auto">
            <a:xfrm>
              <a:off x="1741488" y="5141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1" name="Freeform 77"/>
            <p:cNvSpPr>
              <a:spLocks/>
            </p:cNvSpPr>
            <p:nvPr/>
          </p:nvSpPr>
          <p:spPr bwMode="auto">
            <a:xfrm>
              <a:off x="260985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2" name="Freeform 79"/>
            <p:cNvSpPr>
              <a:spLocks/>
            </p:cNvSpPr>
            <p:nvPr/>
          </p:nvSpPr>
          <p:spPr bwMode="auto">
            <a:xfrm>
              <a:off x="347980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3" name="Freeform 81"/>
            <p:cNvSpPr>
              <a:spLocks/>
            </p:cNvSpPr>
            <p:nvPr/>
          </p:nvSpPr>
          <p:spPr bwMode="auto">
            <a:xfrm>
              <a:off x="4349751"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4" name="Freeform 83"/>
            <p:cNvSpPr>
              <a:spLocks/>
            </p:cNvSpPr>
            <p:nvPr/>
          </p:nvSpPr>
          <p:spPr bwMode="auto">
            <a:xfrm>
              <a:off x="522287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5" name="Freeform 85"/>
            <p:cNvSpPr>
              <a:spLocks/>
            </p:cNvSpPr>
            <p:nvPr/>
          </p:nvSpPr>
          <p:spPr bwMode="auto">
            <a:xfrm>
              <a:off x="609282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6" name="Rectangle 87"/>
            <p:cNvSpPr>
              <a:spLocks noChangeArrowheads="1"/>
            </p:cNvSpPr>
            <p:nvPr/>
          </p:nvSpPr>
          <p:spPr bwMode="auto">
            <a:xfrm>
              <a:off x="6962776" y="5141913"/>
              <a:ext cx="871538"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7" name="Rectangle 89"/>
            <p:cNvSpPr>
              <a:spLocks noChangeArrowheads="1"/>
            </p:cNvSpPr>
            <p:nvPr/>
          </p:nvSpPr>
          <p:spPr bwMode="auto">
            <a:xfrm>
              <a:off x="-1587" y="599916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8" name="Rectangle 90"/>
            <p:cNvSpPr>
              <a:spLocks noChangeArrowheads="1"/>
            </p:cNvSpPr>
            <p:nvPr/>
          </p:nvSpPr>
          <p:spPr bwMode="auto">
            <a:xfrm>
              <a:off x="868363" y="5999163"/>
              <a:ext cx="873125"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89" name="Freeform 92"/>
            <p:cNvSpPr>
              <a:spLocks/>
            </p:cNvSpPr>
            <p:nvPr/>
          </p:nvSpPr>
          <p:spPr bwMode="auto">
            <a:xfrm>
              <a:off x="1741488" y="5999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0" name="Freeform 94"/>
            <p:cNvSpPr>
              <a:spLocks/>
            </p:cNvSpPr>
            <p:nvPr/>
          </p:nvSpPr>
          <p:spPr bwMode="auto">
            <a:xfrm>
              <a:off x="260985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1" name="Freeform 96"/>
            <p:cNvSpPr>
              <a:spLocks/>
            </p:cNvSpPr>
            <p:nvPr/>
          </p:nvSpPr>
          <p:spPr bwMode="auto">
            <a:xfrm>
              <a:off x="347980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2" name="Freeform 98"/>
            <p:cNvSpPr>
              <a:spLocks/>
            </p:cNvSpPr>
            <p:nvPr/>
          </p:nvSpPr>
          <p:spPr bwMode="auto">
            <a:xfrm>
              <a:off x="4349751" y="5999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3" name="Freeform 100"/>
            <p:cNvSpPr>
              <a:spLocks/>
            </p:cNvSpPr>
            <p:nvPr/>
          </p:nvSpPr>
          <p:spPr bwMode="auto">
            <a:xfrm>
              <a:off x="522287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4" name="Freeform 102"/>
            <p:cNvSpPr>
              <a:spLocks/>
            </p:cNvSpPr>
            <p:nvPr/>
          </p:nvSpPr>
          <p:spPr bwMode="auto">
            <a:xfrm>
              <a:off x="609282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5" name="Freeform 104"/>
            <p:cNvSpPr>
              <a:spLocks/>
            </p:cNvSpPr>
            <p:nvPr/>
          </p:nvSpPr>
          <p:spPr bwMode="auto">
            <a:xfrm>
              <a:off x="6962776" y="5999163"/>
              <a:ext cx="871538" cy="857250"/>
            </a:xfrm>
            <a:custGeom>
              <a:avLst/>
              <a:gdLst>
                <a:gd name="T0" fmla="*/ 549 w 549"/>
                <a:gd name="T1" fmla="*/ 0 h 540"/>
                <a:gd name="T2" fmla="*/ 549 w 549"/>
                <a:gd name="T3" fmla="*/ 0 h 540"/>
                <a:gd name="T4" fmla="*/ 0 w 549"/>
                <a:gd name="T5" fmla="*/ 0 h 540"/>
                <a:gd name="T6" fmla="*/ 0 w 549"/>
                <a:gd name="T7" fmla="*/ 540 h 540"/>
                <a:gd name="T8" fmla="*/ 549 w 549"/>
                <a:gd name="T9" fmla="*/ 540 h 540"/>
                <a:gd name="T10" fmla="*/ 549 w 549"/>
                <a:gd name="T11" fmla="*/ 0 h 540"/>
              </a:gdLst>
              <a:ahLst/>
              <a:cxnLst>
                <a:cxn ang="0">
                  <a:pos x="T0" y="T1"/>
                </a:cxn>
                <a:cxn ang="0">
                  <a:pos x="T2" y="T3"/>
                </a:cxn>
                <a:cxn ang="0">
                  <a:pos x="T4" y="T5"/>
                </a:cxn>
                <a:cxn ang="0">
                  <a:pos x="T6" y="T7"/>
                </a:cxn>
                <a:cxn ang="0">
                  <a:pos x="T8" y="T9"/>
                </a:cxn>
                <a:cxn ang="0">
                  <a:pos x="T10" y="T11"/>
                </a:cxn>
              </a:cxnLst>
              <a:rect l="0" t="0" r="r" b="b"/>
              <a:pathLst>
                <a:path w="549" h="540">
                  <a:moveTo>
                    <a:pt x="549" y="0"/>
                  </a:moveTo>
                  <a:lnTo>
                    <a:pt x="549" y="0"/>
                  </a:lnTo>
                  <a:lnTo>
                    <a:pt x="0" y="0"/>
                  </a:lnTo>
                  <a:lnTo>
                    <a:pt x="0" y="540"/>
                  </a:lnTo>
                  <a:lnTo>
                    <a:pt x="549" y="540"/>
                  </a:lnTo>
                  <a:lnTo>
                    <a:pt x="549"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96" name="Rectangle 106"/>
            <p:cNvSpPr>
              <a:spLocks noChangeArrowheads="1"/>
            </p:cNvSpPr>
            <p:nvPr/>
          </p:nvSpPr>
          <p:spPr bwMode="auto">
            <a:xfrm>
              <a:off x="7834313" y="59991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3" name="Date Placeholder 2"/>
          <p:cNvSpPr>
            <a:spLocks noGrp="1"/>
          </p:cNvSpPr>
          <p:nvPr>
            <p:ph type="dt" sz="half" idx="10"/>
          </p:nvPr>
        </p:nvSpPr>
        <p:spPr/>
        <p:txBody>
          <a:bodyPr/>
          <a:lstStyle/>
          <a:p>
            <a:pPr algn="ctr"/>
            <a:fld id="{94184EA0-E874-41BA-B774-A261C6DD75B1}" type="datetime2">
              <a:rPr lang="en-US" smtClean="0"/>
              <a:pPr algn="ctr"/>
              <a:t>Wednesday, October 11,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87" name="TextBox 186"/>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7" name="TextBox 96"/>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148977835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G v1 (Transparent)">
    <p:spTree>
      <p:nvGrpSpPr>
        <p:cNvPr id="1" name=""/>
        <p:cNvGrpSpPr/>
        <p:nvPr/>
      </p:nvGrpSpPr>
      <p:grpSpPr>
        <a:xfrm>
          <a:off x="0" y="0"/>
          <a:ext cx="0" cy="0"/>
          <a:chOff x="0" y="0"/>
          <a:chExt cx="0" cy="0"/>
        </a:xfrm>
      </p:grpSpPr>
      <p:sp>
        <p:nvSpPr>
          <p:cNvPr id="597" name="Tranparent 1"/>
          <p:cNvSpPr/>
          <p:nvPr/>
        </p:nvSpPr>
        <p:spPr>
          <a:xfrm>
            <a:off x="0" y="0"/>
            <a:ext cx="12192000" cy="6858000"/>
          </a:xfrm>
          <a:prstGeom prst="rect">
            <a:avLst/>
          </a:prstGeom>
          <a:solidFill>
            <a:srgbClr val="2E2D4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grpSp>
        <p:nvGrpSpPr>
          <p:cNvPr id="598" name="Bright Texture"/>
          <p:cNvGrpSpPr/>
          <p:nvPr/>
        </p:nvGrpSpPr>
        <p:grpSpPr>
          <a:xfrm>
            <a:off x="5225265" y="0"/>
            <a:ext cx="6966736" cy="6858002"/>
            <a:chOff x="5225270" y="0"/>
            <a:chExt cx="6966736" cy="6858002"/>
          </a:xfrm>
        </p:grpSpPr>
        <p:sp>
          <p:nvSpPr>
            <p:cNvPr id="599" name="Rectangle 5"/>
            <p:cNvSpPr>
              <a:spLocks noChangeArrowheads="1"/>
            </p:cNvSpPr>
            <p:nvPr/>
          </p:nvSpPr>
          <p:spPr bwMode="auto">
            <a:xfrm>
              <a:off x="5225270" y="0"/>
              <a:ext cx="869834" cy="856411"/>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0" name="Rectangle 7"/>
            <p:cNvSpPr>
              <a:spLocks noChangeArrowheads="1"/>
            </p:cNvSpPr>
            <p:nvPr/>
          </p:nvSpPr>
          <p:spPr bwMode="auto">
            <a:xfrm>
              <a:off x="6095104" y="0"/>
              <a:ext cx="871177" cy="856411"/>
            </a:xfrm>
            <a:prstGeom prst="rect">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1" name="Rectangle 9"/>
            <p:cNvSpPr>
              <a:spLocks noChangeArrowheads="1"/>
            </p:cNvSpPr>
            <p:nvPr/>
          </p:nvSpPr>
          <p:spPr bwMode="auto">
            <a:xfrm>
              <a:off x="6966282" y="0"/>
              <a:ext cx="872519" cy="856411"/>
            </a:xfrm>
            <a:prstGeom prst="rect">
              <a:avLst/>
            </a:pr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2" name="Rectangle 11"/>
            <p:cNvSpPr>
              <a:spLocks noChangeArrowheads="1"/>
            </p:cNvSpPr>
            <p:nvPr/>
          </p:nvSpPr>
          <p:spPr bwMode="auto">
            <a:xfrm>
              <a:off x="7838801" y="0"/>
              <a:ext cx="869834" cy="856411"/>
            </a:xfrm>
            <a:prstGeom prst="rect">
              <a:avLst/>
            </a:pr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3" name="Rectangle 13"/>
            <p:cNvSpPr>
              <a:spLocks noChangeArrowheads="1"/>
            </p:cNvSpPr>
            <p:nvPr/>
          </p:nvSpPr>
          <p:spPr bwMode="auto">
            <a:xfrm>
              <a:off x="8708635" y="0"/>
              <a:ext cx="869834" cy="856411"/>
            </a:xfrm>
            <a:prstGeom prst="rect">
              <a:avLst/>
            </a:pr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4" name="Rectangle 15"/>
            <p:cNvSpPr>
              <a:spLocks noChangeArrowheads="1"/>
            </p:cNvSpPr>
            <p:nvPr/>
          </p:nvSpPr>
          <p:spPr bwMode="auto">
            <a:xfrm>
              <a:off x="9578470" y="0"/>
              <a:ext cx="869834" cy="856411"/>
            </a:xfrm>
            <a:prstGeom prst="rect">
              <a:avLst/>
            </a:pr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5" name="Rectangle 17"/>
            <p:cNvSpPr>
              <a:spLocks noChangeArrowheads="1"/>
            </p:cNvSpPr>
            <p:nvPr/>
          </p:nvSpPr>
          <p:spPr bwMode="auto">
            <a:xfrm>
              <a:off x="10448304" y="0"/>
              <a:ext cx="873862" cy="856411"/>
            </a:xfrm>
            <a:prstGeom prst="rect">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6" name="Rectangle 19"/>
            <p:cNvSpPr>
              <a:spLocks noChangeArrowheads="1"/>
            </p:cNvSpPr>
            <p:nvPr/>
          </p:nvSpPr>
          <p:spPr bwMode="auto">
            <a:xfrm>
              <a:off x="11322166" y="0"/>
              <a:ext cx="869834" cy="856411"/>
            </a:xfrm>
            <a:prstGeom prst="rect">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7" name="Freeform 21"/>
            <p:cNvSpPr>
              <a:spLocks/>
            </p:cNvSpPr>
            <p:nvPr/>
          </p:nvSpPr>
          <p:spPr bwMode="auto">
            <a:xfrm>
              <a:off x="6095104" y="856411"/>
              <a:ext cx="871177" cy="857753"/>
            </a:xfrm>
            <a:custGeom>
              <a:avLst/>
              <a:gdLst>
                <a:gd name="T0" fmla="*/ 649 w 649"/>
                <a:gd name="T1" fmla="*/ 0 h 639"/>
                <a:gd name="T2" fmla="*/ 649 w 649"/>
                <a:gd name="T3" fmla="*/ 0 h 639"/>
                <a:gd name="T4" fmla="*/ 0 w 649"/>
                <a:gd name="T5" fmla="*/ 0 h 639"/>
                <a:gd name="T6" fmla="*/ 0 w 649"/>
                <a:gd name="T7" fmla="*/ 639 h 639"/>
                <a:gd name="T8" fmla="*/ 649 w 649"/>
                <a:gd name="T9" fmla="*/ 639 h 639"/>
                <a:gd name="T10" fmla="*/ 649 w 649"/>
                <a:gd name="T11" fmla="*/ 0 h 639"/>
              </a:gdLst>
              <a:ahLst/>
              <a:cxnLst>
                <a:cxn ang="0">
                  <a:pos x="T0" y="T1"/>
                </a:cxn>
                <a:cxn ang="0">
                  <a:pos x="T2" y="T3"/>
                </a:cxn>
                <a:cxn ang="0">
                  <a:pos x="T4" y="T5"/>
                </a:cxn>
                <a:cxn ang="0">
                  <a:pos x="T6" y="T7"/>
                </a:cxn>
                <a:cxn ang="0">
                  <a:pos x="T8" y="T9"/>
                </a:cxn>
                <a:cxn ang="0">
                  <a:pos x="T10" y="T11"/>
                </a:cxn>
              </a:cxnLst>
              <a:rect l="0" t="0" r="r" b="b"/>
              <a:pathLst>
                <a:path w="649" h="639">
                  <a:moveTo>
                    <a:pt x="649" y="0"/>
                  </a:moveTo>
                  <a:lnTo>
                    <a:pt x="649" y="0"/>
                  </a:lnTo>
                  <a:lnTo>
                    <a:pt x="0" y="0"/>
                  </a:lnTo>
                  <a:lnTo>
                    <a:pt x="0" y="639"/>
                  </a:lnTo>
                  <a:lnTo>
                    <a:pt x="649" y="639"/>
                  </a:lnTo>
                  <a:lnTo>
                    <a:pt x="649"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8" name="Freeform 23"/>
            <p:cNvSpPr>
              <a:spLocks/>
            </p:cNvSpPr>
            <p:nvPr/>
          </p:nvSpPr>
          <p:spPr bwMode="auto">
            <a:xfrm>
              <a:off x="6966282" y="856411"/>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09" name="Freeform 25"/>
            <p:cNvSpPr>
              <a:spLocks/>
            </p:cNvSpPr>
            <p:nvPr/>
          </p:nvSpPr>
          <p:spPr bwMode="auto">
            <a:xfrm>
              <a:off x="7838801"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0" name="Freeform 27"/>
            <p:cNvSpPr>
              <a:spLocks/>
            </p:cNvSpPr>
            <p:nvPr/>
          </p:nvSpPr>
          <p:spPr bwMode="auto">
            <a:xfrm>
              <a:off x="8708635"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1" name="Freeform 29"/>
            <p:cNvSpPr>
              <a:spLocks/>
            </p:cNvSpPr>
            <p:nvPr/>
          </p:nvSpPr>
          <p:spPr bwMode="auto">
            <a:xfrm>
              <a:off x="9578470"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2" name="Freeform 31"/>
            <p:cNvSpPr>
              <a:spLocks/>
            </p:cNvSpPr>
            <p:nvPr/>
          </p:nvSpPr>
          <p:spPr bwMode="auto">
            <a:xfrm>
              <a:off x="10448304" y="856411"/>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3" name="Freeform 33"/>
            <p:cNvSpPr>
              <a:spLocks/>
            </p:cNvSpPr>
            <p:nvPr/>
          </p:nvSpPr>
          <p:spPr bwMode="auto">
            <a:xfrm>
              <a:off x="11322166"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4" name="Freeform 35"/>
            <p:cNvSpPr>
              <a:spLocks/>
            </p:cNvSpPr>
            <p:nvPr/>
          </p:nvSpPr>
          <p:spPr bwMode="auto">
            <a:xfrm>
              <a:off x="6966282" y="1714164"/>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5" name="Freeform 37"/>
            <p:cNvSpPr>
              <a:spLocks/>
            </p:cNvSpPr>
            <p:nvPr/>
          </p:nvSpPr>
          <p:spPr bwMode="auto">
            <a:xfrm>
              <a:off x="7838801"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6" name="Freeform 39"/>
            <p:cNvSpPr>
              <a:spLocks/>
            </p:cNvSpPr>
            <p:nvPr/>
          </p:nvSpPr>
          <p:spPr bwMode="auto">
            <a:xfrm>
              <a:off x="8708635"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7" name="Freeform 41"/>
            <p:cNvSpPr>
              <a:spLocks/>
            </p:cNvSpPr>
            <p:nvPr/>
          </p:nvSpPr>
          <p:spPr bwMode="auto">
            <a:xfrm>
              <a:off x="9578470"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8" name="Freeform 43"/>
            <p:cNvSpPr>
              <a:spLocks/>
            </p:cNvSpPr>
            <p:nvPr/>
          </p:nvSpPr>
          <p:spPr bwMode="auto">
            <a:xfrm>
              <a:off x="10448304" y="171416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19" name="Freeform 45"/>
            <p:cNvSpPr>
              <a:spLocks/>
            </p:cNvSpPr>
            <p:nvPr/>
          </p:nvSpPr>
          <p:spPr bwMode="auto">
            <a:xfrm>
              <a:off x="11322166"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0" name="Freeform 47"/>
            <p:cNvSpPr>
              <a:spLocks/>
            </p:cNvSpPr>
            <p:nvPr/>
          </p:nvSpPr>
          <p:spPr bwMode="auto">
            <a:xfrm>
              <a:off x="7838800"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1" name="Freeform 49"/>
            <p:cNvSpPr>
              <a:spLocks/>
            </p:cNvSpPr>
            <p:nvPr/>
          </p:nvSpPr>
          <p:spPr bwMode="auto">
            <a:xfrm>
              <a:off x="8708634"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2" name="Freeform 51"/>
            <p:cNvSpPr>
              <a:spLocks/>
            </p:cNvSpPr>
            <p:nvPr/>
          </p:nvSpPr>
          <p:spPr bwMode="auto">
            <a:xfrm>
              <a:off x="9578469"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3" name="Freeform 53"/>
            <p:cNvSpPr>
              <a:spLocks/>
            </p:cNvSpPr>
            <p:nvPr/>
          </p:nvSpPr>
          <p:spPr bwMode="auto">
            <a:xfrm>
              <a:off x="10448303" y="2571918"/>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4" name="Freeform 55"/>
            <p:cNvSpPr>
              <a:spLocks/>
            </p:cNvSpPr>
            <p:nvPr/>
          </p:nvSpPr>
          <p:spPr bwMode="auto">
            <a:xfrm>
              <a:off x="11322165"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5" name="Freeform 57"/>
            <p:cNvSpPr>
              <a:spLocks/>
            </p:cNvSpPr>
            <p:nvPr/>
          </p:nvSpPr>
          <p:spPr bwMode="auto">
            <a:xfrm>
              <a:off x="8708634"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6" name="Freeform 59"/>
            <p:cNvSpPr>
              <a:spLocks/>
            </p:cNvSpPr>
            <p:nvPr/>
          </p:nvSpPr>
          <p:spPr bwMode="auto">
            <a:xfrm>
              <a:off x="9578470"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7" name="Freeform 61"/>
            <p:cNvSpPr>
              <a:spLocks/>
            </p:cNvSpPr>
            <p:nvPr/>
          </p:nvSpPr>
          <p:spPr bwMode="auto">
            <a:xfrm>
              <a:off x="10448304" y="3428329"/>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8" name="Freeform 63"/>
            <p:cNvSpPr>
              <a:spLocks/>
            </p:cNvSpPr>
            <p:nvPr/>
          </p:nvSpPr>
          <p:spPr bwMode="auto">
            <a:xfrm>
              <a:off x="11322166"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29" name="Freeform 65"/>
            <p:cNvSpPr>
              <a:spLocks/>
            </p:cNvSpPr>
            <p:nvPr/>
          </p:nvSpPr>
          <p:spPr bwMode="auto">
            <a:xfrm>
              <a:off x="9578471"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0" name="Freeform 67"/>
            <p:cNvSpPr>
              <a:spLocks/>
            </p:cNvSpPr>
            <p:nvPr/>
          </p:nvSpPr>
          <p:spPr bwMode="auto">
            <a:xfrm>
              <a:off x="10448307" y="4286082"/>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1" name="Freeform 69"/>
            <p:cNvSpPr>
              <a:spLocks/>
            </p:cNvSpPr>
            <p:nvPr/>
          </p:nvSpPr>
          <p:spPr bwMode="auto">
            <a:xfrm>
              <a:off x="11322168"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2" name="Freeform 71"/>
            <p:cNvSpPr>
              <a:spLocks/>
            </p:cNvSpPr>
            <p:nvPr/>
          </p:nvSpPr>
          <p:spPr bwMode="auto">
            <a:xfrm>
              <a:off x="10448308" y="514249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3" name="Freeform 73"/>
            <p:cNvSpPr>
              <a:spLocks/>
            </p:cNvSpPr>
            <p:nvPr/>
          </p:nvSpPr>
          <p:spPr bwMode="auto">
            <a:xfrm>
              <a:off x="11322168" y="5142495"/>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4" name="Freeform 75"/>
            <p:cNvSpPr>
              <a:spLocks/>
            </p:cNvSpPr>
            <p:nvPr/>
          </p:nvSpPr>
          <p:spPr bwMode="auto">
            <a:xfrm>
              <a:off x="11322172" y="600024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635" name="Dark Texture"/>
          <p:cNvGrpSpPr/>
          <p:nvPr/>
        </p:nvGrpSpPr>
        <p:grpSpPr>
          <a:xfrm>
            <a:off x="0" y="0"/>
            <a:ext cx="8705851" cy="6858000"/>
            <a:chOff x="-1587" y="-1587"/>
            <a:chExt cx="8705850" cy="6858000"/>
          </a:xfrm>
        </p:grpSpPr>
        <p:sp>
          <p:nvSpPr>
            <p:cNvPr id="636" name="Rectangle 5"/>
            <p:cNvSpPr>
              <a:spLocks noChangeArrowheads="1"/>
            </p:cNvSpPr>
            <p:nvPr/>
          </p:nvSpPr>
          <p:spPr bwMode="auto">
            <a:xfrm>
              <a:off x="-1587" y="-1587"/>
              <a:ext cx="869950" cy="857250"/>
            </a:xfrm>
            <a:prstGeom prst="rect">
              <a:avLst/>
            </a:pr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7" name="Rectangle 7"/>
            <p:cNvSpPr>
              <a:spLocks noChangeArrowheads="1"/>
            </p:cNvSpPr>
            <p:nvPr/>
          </p:nvSpPr>
          <p:spPr bwMode="auto">
            <a:xfrm>
              <a:off x="868363" y="-1587"/>
              <a:ext cx="873125" cy="857250"/>
            </a:xfrm>
            <a:prstGeom prst="rect">
              <a:avLst/>
            </a:pr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8" name="Rectangle 9"/>
            <p:cNvSpPr>
              <a:spLocks noChangeArrowheads="1"/>
            </p:cNvSpPr>
            <p:nvPr/>
          </p:nvSpPr>
          <p:spPr bwMode="auto">
            <a:xfrm>
              <a:off x="1741488" y="-1587"/>
              <a:ext cx="868363"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9" name="Freeform 11"/>
            <p:cNvSpPr>
              <a:spLocks/>
            </p:cNvSpPr>
            <p:nvPr/>
          </p:nvSpPr>
          <p:spPr bwMode="auto">
            <a:xfrm>
              <a:off x="4005" y="855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0" name="Freeform 13"/>
            <p:cNvSpPr>
              <a:spLocks/>
            </p:cNvSpPr>
            <p:nvPr/>
          </p:nvSpPr>
          <p:spPr bwMode="auto">
            <a:xfrm>
              <a:off x="872091" y="855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1" name="Freeform 15"/>
            <p:cNvSpPr>
              <a:spLocks/>
            </p:cNvSpPr>
            <p:nvPr/>
          </p:nvSpPr>
          <p:spPr bwMode="auto">
            <a:xfrm>
              <a:off x="1743352" y="855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2" name="Rectangle 17"/>
            <p:cNvSpPr>
              <a:spLocks noChangeArrowheads="1"/>
            </p:cNvSpPr>
            <p:nvPr/>
          </p:nvSpPr>
          <p:spPr bwMode="auto">
            <a:xfrm>
              <a:off x="2609851" y="855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3" name="Freeform 19"/>
            <p:cNvSpPr>
              <a:spLocks/>
            </p:cNvSpPr>
            <p:nvPr/>
          </p:nvSpPr>
          <p:spPr bwMode="auto">
            <a:xfrm>
              <a:off x="-1587"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4" name="Freeform 21"/>
            <p:cNvSpPr>
              <a:spLocks/>
            </p:cNvSpPr>
            <p:nvPr/>
          </p:nvSpPr>
          <p:spPr bwMode="auto">
            <a:xfrm>
              <a:off x="868363" y="1712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5" name="Freeform 23"/>
            <p:cNvSpPr>
              <a:spLocks/>
            </p:cNvSpPr>
            <p:nvPr/>
          </p:nvSpPr>
          <p:spPr bwMode="auto">
            <a:xfrm>
              <a:off x="1741488" y="1712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6" name="Freeform 25"/>
            <p:cNvSpPr>
              <a:spLocks/>
            </p:cNvSpPr>
            <p:nvPr/>
          </p:nvSpPr>
          <p:spPr bwMode="auto">
            <a:xfrm>
              <a:off x="2609851"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7" name="Rectangle 27"/>
            <p:cNvSpPr>
              <a:spLocks noChangeArrowheads="1"/>
            </p:cNvSpPr>
            <p:nvPr/>
          </p:nvSpPr>
          <p:spPr bwMode="auto">
            <a:xfrm>
              <a:off x="3479801" y="17129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8" name="Freeform 29"/>
            <p:cNvSpPr>
              <a:spLocks/>
            </p:cNvSpPr>
            <p:nvPr/>
          </p:nvSpPr>
          <p:spPr bwMode="auto">
            <a:xfrm>
              <a:off x="-1587"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9" name="Freeform 31"/>
            <p:cNvSpPr>
              <a:spLocks/>
            </p:cNvSpPr>
            <p:nvPr/>
          </p:nvSpPr>
          <p:spPr bwMode="auto">
            <a:xfrm>
              <a:off x="868363" y="2570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0" name="Freeform 33"/>
            <p:cNvSpPr>
              <a:spLocks/>
            </p:cNvSpPr>
            <p:nvPr/>
          </p:nvSpPr>
          <p:spPr bwMode="auto">
            <a:xfrm>
              <a:off x="1741488" y="2570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1" name="Freeform 35"/>
            <p:cNvSpPr>
              <a:spLocks/>
            </p:cNvSpPr>
            <p:nvPr/>
          </p:nvSpPr>
          <p:spPr bwMode="auto">
            <a:xfrm>
              <a:off x="260985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2" name="Freeform 37"/>
            <p:cNvSpPr>
              <a:spLocks/>
            </p:cNvSpPr>
            <p:nvPr/>
          </p:nvSpPr>
          <p:spPr bwMode="auto">
            <a:xfrm>
              <a:off x="347980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3" name="Rectangle 39"/>
            <p:cNvSpPr>
              <a:spLocks noChangeArrowheads="1"/>
            </p:cNvSpPr>
            <p:nvPr/>
          </p:nvSpPr>
          <p:spPr bwMode="auto">
            <a:xfrm>
              <a:off x="4349751" y="2570163"/>
              <a:ext cx="873125"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4" name="Freeform 41"/>
            <p:cNvSpPr>
              <a:spLocks/>
            </p:cNvSpPr>
            <p:nvPr/>
          </p:nvSpPr>
          <p:spPr bwMode="auto">
            <a:xfrm>
              <a:off x="-1587"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5" name="Freeform 43"/>
            <p:cNvSpPr>
              <a:spLocks/>
            </p:cNvSpPr>
            <p:nvPr/>
          </p:nvSpPr>
          <p:spPr bwMode="auto">
            <a:xfrm>
              <a:off x="868363"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6" name="Freeform 45"/>
            <p:cNvSpPr>
              <a:spLocks/>
            </p:cNvSpPr>
            <p:nvPr/>
          </p:nvSpPr>
          <p:spPr bwMode="auto">
            <a:xfrm>
              <a:off x="1741488" y="34274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7" name="Freeform 47"/>
            <p:cNvSpPr>
              <a:spLocks/>
            </p:cNvSpPr>
            <p:nvPr/>
          </p:nvSpPr>
          <p:spPr bwMode="auto">
            <a:xfrm>
              <a:off x="260985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8" name="Freeform 49"/>
            <p:cNvSpPr>
              <a:spLocks/>
            </p:cNvSpPr>
            <p:nvPr/>
          </p:nvSpPr>
          <p:spPr bwMode="auto">
            <a:xfrm>
              <a:off x="347980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9" name="Freeform 51"/>
            <p:cNvSpPr>
              <a:spLocks/>
            </p:cNvSpPr>
            <p:nvPr/>
          </p:nvSpPr>
          <p:spPr bwMode="auto">
            <a:xfrm>
              <a:off x="4349751"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0" name="Rectangle 53"/>
            <p:cNvSpPr>
              <a:spLocks noChangeArrowheads="1"/>
            </p:cNvSpPr>
            <p:nvPr/>
          </p:nvSpPr>
          <p:spPr bwMode="auto">
            <a:xfrm>
              <a:off x="5222876" y="34274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1" name="Freeform 55"/>
            <p:cNvSpPr>
              <a:spLocks/>
            </p:cNvSpPr>
            <p:nvPr/>
          </p:nvSpPr>
          <p:spPr bwMode="auto">
            <a:xfrm>
              <a:off x="-1587"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2" name="Freeform 57"/>
            <p:cNvSpPr>
              <a:spLocks/>
            </p:cNvSpPr>
            <p:nvPr/>
          </p:nvSpPr>
          <p:spPr bwMode="auto">
            <a:xfrm>
              <a:off x="868363"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3" name="Freeform 59"/>
            <p:cNvSpPr>
              <a:spLocks/>
            </p:cNvSpPr>
            <p:nvPr/>
          </p:nvSpPr>
          <p:spPr bwMode="auto">
            <a:xfrm>
              <a:off x="1741488" y="4284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4" name="Freeform 61"/>
            <p:cNvSpPr>
              <a:spLocks/>
            </p:cNvSpPr>
            <p:nvPr/>
          </p:nvSpPr>
          <p:spPr bwMode="auto">
            <a:xfrm>
              <a:off x="260985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5" name="Freeform 63"/>
            <p:cNvSpPr>
              <a:spLocks/>
            </p:cNvSpPr>
            <p:nvPr/>
          </p:nvSpPr>
          <p:spPr bwMode="auto">
            <a:xfrm>
              <a:off x="347980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6" name="Freeform 65"/>
            <p:cNvSpPr>
              <a:spLocks/>
            </p:cNvSpPr>
            <p:nvPr/>
          </p:nvSpPr>
          <p:spPr bwMode="auto">
            <a:xfrm>
              <a:off x="4349751"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7" name="Freeform 67"/>
            <p:cNvSpPr>
              <a:spLocks/>
            </p:cNvSpPr>
            <p:nvPr/>
          </p:nvSpPr>
          <p:spPr bwMode="auto">
            <a:xfrm>
              <a:off x="5222876"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8" name="Rectangle 69"/>
            <p:cNvSpPr>
              <a:spLocks noChangeArrowheads="1"/>
            </p:cNvSpPr>
            <p:nvPr/>
          </p:nvSpPr>
          <p:spPr bwMode="auto">
            <a:xfrm>
              <a:off x="6092826" y="4284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9" name="Rectangle 71"/>
            <p:cNvSpPr>
              <a:spLocks noChangeArrowheads="1"/>
            </p:cNvSpPr>
            <p:nvPr/>
          </p:nvSpPr>
          <p:spPr bwMode="auto">
            <a:xfrm>
              <a:off x="-1587" y="514191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0" name="Freeform 73"/>
            <p:cNvSpPr>
              <a:spLocks/>
            </p:cNvSpPr>
            <p:nvPr/>
          </p:nvSpPr>
          <p:spPr bwMode="auto">
            <a:xfrm>
              <a:off x="868363"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1" name="Freeform 75"/>
            <p:cNvSpPr>
              <a:spLocks/>
            </p:cNvSpPr>
            <p:nvPr/>
          </p:nvSpPr>
          <p:spPr bwMode="auto">
            <a:xfrm>
              <a:off x="1741488" y="5141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2" name="Freeform 77"/>
            <p:cNvSpPr>
              <a:spLocks/>
            </p:cNvSpPr>
            <p:nvPr/>
          </p:nvSpPr>
          <p:spPr bwMode="auto">
            <a:xfrm>
              <a:off x="260985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3" name="Freeform 79"/>
            <p:cNvSpPr>
              <a:spLocks/>
            </p:cNvSpPr>
            <p:nvPr/>
          </p:nvSpPr>
          <p:spPr bwMode="auto">
            <a:xfrm>
              <a:off x="347980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4" name="Freeform 81"/>
            <p:cNvSpPr>
              <a:spLocks/>
            </p:cNvSpPr>
            <p:nvPr/>
          </p:nvSpPr>
          <p:spPr bwMode="auto">
            <a:xfrm>
              <a:off x="4349751"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5" name="Freeform 83"/>
            <p:cNvSpPr>
              <a:spLocks/>
            </p:cNvSpPr>
            <p:nvPr/>
          </p:nvSpPr>
          <p:spPr bwMode="auto">
            <a:xfrm>
              <a:off x="522287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6" name="Freeform 85"/>
            <p:cNvSpPr>
              <a:spLocks/>
            </p:cNvSpPr>
            <p:nvPr/>
          </p:nvSpPr>
          <p:spPr bwMode="auto">
            <a:xfrm>
              <a:off x="609282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7" name="Rectangle 87"/>
            <p:cNvSpPr>
              <a:spLocks noChangeArrowheads="1"/>
            </p:cNvSpPr>
            <p:nvPr/>
          </p:nvSpPr>
          <p:spPr bwMode="auto">
            <a:xfrm>
              <a:off x="6962776" y="5141913"/>
              <a:ext cx="871538"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8" name="Rectangle 89"/>
            <p:cNvSpPr>
              <a:spLocks noChangeArrowheads="1"/>
            </p:cNvSpPr>
            <p:nvPr/>
          </p:nvSpPr>
          <p:spPr bwMode="auto">
            <a:xfrm>
              <a:off x="-1587" y="599916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9" name="Rectangle 90"/>
            <p:cNvSpPr>
              <a:spLocks noChangeArrowheads="1"/>
            </p:cNvSpPr>
            <p:nvPr/>
          </p:nvSpPr>
          <p:spPr bwMode="auto">
            <a:xfrm>
              <a:off x="868363" y="5999163"/>
              <a:ext cx="873125"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0" name="Freeform 92"/>
            <p:cNvSpPr>
              <a:spLocks/>
            </p:cNvSpPr>
            <p:nvPr/>
          </p:nvSpPr>
          <p:spPr bwMode="auto">
            <a:xfrm>
              <a:off x="1741488" y="5999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1" name="Freeform 94"/>
            <p:cNvSpPr>
              <a:spLocks/>
            </p:cNvSpPr>
            <p:nvPr/>
          </p:nvSpPr>
          <p:spPr bwMode="auto">
            <a:xfrm>
              <a:off x="260985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2" name="Freeform 96"/>
            <p:cNvSpPr>
              <a:spLocks/>
            </p:cNvSpPr>
            <p:nvPr/>
          </p:nvSpPr>
          <p:spPr bwMode="auto">
            <a:xfrm>
              <a:off x="347980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3" name="Freeform 98"/>
            <p:cNvSpPr>
              <a:spLocks/>
            </p:cNvSpPr>
            <p:nvPr/>
          </p:nvSpPr>
          <p:spPr bwMode="auto">
            <a:xfrm>
              <a:off x="4349751" y="5999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4" name="Freeform 100"/>
            <p:cNvSpPr>
              <a:spLocks/>
            </p:cNvSpPr>
            <p:nvPr/>
          </p:nvSpPr>
          <p:spPr bwMode="auto">
            <a:xfrm>
              <a:off x="522287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5" name="Freeform 102"/>
            <p:cNvSpPr>
              <a:spLocks/>
            </p:cNvSpPr>
            <p:nvPr/>
          </p:nvSpPr>
          <p:spPr bwMode="auto">
            <a:xfrm>
              <a:off x="609282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6" name="Freeform 104"/>
            <p:cNvSpPr>
              <a:spLocks/>
            </p:cNvSpPr>
            <p:nvPr/>
          </p:nvSpPr>
          <p:spPr bwMode="auto">
            <a:xfrm>
              <a:off x="6962776" y="5999163"/>
              <a:ext cx="871538" cy="857250"/>
            </a:xfrm>
            <a:custGeom>
              <a:avLst/>
              <a:gdLst>
                <a:gd name="T0" fmla="*/ 549 w 549"/>
                <a:gd name="T1" fmla="*/ 0 h 540"/>
                <a:gd name="T2" fmla="*/ 549 w 549"/>
                <a:gd name="T3" fmla="*/ 0 h 540"/>
                <a:gd name="T4" fmla="*/ 0 w 549"/>
                <a:gd name="T5" fmla="*/ 0 h 540"/>
                <a:gd name="T6" fmla="*/ 0 w 549"/>
                <a:gd name="T7" fmla="*/ 540 h 540"/>
                <a:gd name="T8" fmla="*/ 549 w 549"/>
                <a:gd name="T9" fmla="*/ 540 h 540"/>
                <a:gd name="T10" fmla="*/ 549 w 549"/>
                <a:gd name="T11" fmla="*/ 0 h 540"/>
              </a:gdLst>
              <a:ahLst/>
              <a:cxnLst>
                <a:cxn ang="0">
                  <a:pos x="T0" y="T1"/>
                </a:cxn>
                <a:cxn ang="0">
                  <a:pos x="T2" y="T3"/>
                </a:cxn>
                <a:cxn ang="0">
                  <a:pos x="T4" y="T5"/>
                </a:cxn>
                <a:cxn ang="0">
                  <a:pos x="T6" y="T7"/>
                </a:cxn>
                <a:cxn ang="0">
                  <a:pos x="T8" y="T9"/>
                </a:cxn>
                <a:cxn ang="0">
                  <a:pos x="T10" y="T11"/>
                </a:cxn>
              </a:cxnLst>
              <a:rect l="0" t="0" r="r" b="b"/>
              <a:pathLst>
                <a:path w="549" h="540">
                  <a:moveTo>
                    <a:pt x="549" y="0"/>
                  </a:moveTo>
                  <a:lnTo>
                    <a:pt x="549" y="0"/>
                  </a:lnTo>
                  <a:lnTo>
                    <a:pt x="0" y="0"/>
                  </a:lnTo>
                  <a:lnTo>
                    <a:pt x="0" y="540"/>
                  </a:lnTo>
                  <a:lnTo>
                    <a:pt x="549" y="540"/>
                  </a:lnTo>
                  <a:lnTo>
                    <a:pt x="549"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7" name="Rectangle 106"/>
            <p:cNvSpPr>
              <a:spLocks noChangeArrowheads="1"/>
            </p:cNvSpPr>
            <p:nvPr/>
          </p:nvSpPr>
          <p:spPr bwMode="auto">
            <a:xfrm>
              <a:off x="7834313" y="59991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361" name="Transparent 2"/>
          <p:cNvSpPr/>
          <p:nvPr/>
        </p:nvSpPr>
        <p:spPr>
          <a:xfrm>
            <a:off x="0" y="0"/>
            <a:ext cx="12192000" cy="6858000"/>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sp>
        <p:nvSpPr>
          <p:cNvPr id="186" name="TextBox 185"/>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5" name="TextBox 94"/>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156280476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G v1 (Transparent) /w Btn">
    <p:spTree>
      <p:nvGrpSpPr>
        <p:cNvPr id="1" name=""/>
        <p:cNvGrpSpPr/>
        <p:nvPr/>
      </p:nvGrpSpPr>
      <p:grpSpPr>
        <a:xfrm>
          <a:off x="0" y="0"/>
          <a:ext cx="0" cy="0"/>
          <a:chOff x="0" y="0"/>
          <a:chExt cx="0" cy="0"/>
        </a:xfrm>
      </p:grpSpPr>
      <p:sp>
        <p:nvSpPr>
          <p:cNvPr id="597" name="Transparent 1"/>
          <p:cNvSpPr/>
          <p:nvPr/>
        </p:nvSpPr>
        <p:spPr>
          <a:xfrm>
            <a:off x="0" y="0"/>
            <a:ext cx="12192000" cy="6858000"/>
          </a:xfrm>
          <a:prstGeom prst="rect">
            <a:avLst/>
          </a:prstGeom>
          <a:solidFill>
            <a:srgbClr val="2E2D4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grpSp>
        <p:nvGrpSpPr>
          <p:cNvPr id="100" name="Bright Texture"/>
          <p:cNvGrpSpPr/>
          <p:nvPr/>
        </p:nvGrpSpPr>
        <p:grpSpPr>
          <a:xfrm>
            <a:off x="5225265" y="0"/>
            <a:ext cx="6966736" cy="6858002"/>
            <a:chOff x="5225270" y="0"/>
            <a:chExt cx="6966736" cy="6858002"/>
          </a:xfrm>
        </p:grpSpPr>
        <p:sp>
          <p:nvSpPr>
            <p:cNvPr id="101" name="Rectangle 5"/>
            <p:cNvSpPr>
              <a:spLocks noChangeArrowheads="1"/>
            </p:cNvSpPr>
            <p:nvPr/>
          </p:nvSpPr>
          <p:spPr bwMode="auto">
            <a:xfrm>
              <a:off x="5225270" y="0"/>
              <a:ext cx="869834" cy="856411"/>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2" name="Rectangle 7"/>
            <p:cNvSpPr>
              <a:spLocks noChangeArrowheads="1"/>
            </p:cNvSpPr>
            <p:nvPr/>
          </p:nvSpPr>
          <p:spPr bwMode="auto">
            <a:xfrm>
              <a:off x="6095104" y="0"/>
              <a:ext cx="871177" cy="856411"/>
            </a:xfrm>
            <a:prstGeom prst="rect">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3" name="Rectangle 9"/>
            <p:cNvSpPr>
              <a:spLocks noChangeArrowheads="1"/>
            </p:cNvSpPr>
            <p:nvPr/>
          </p:nvSpPr>
          <p:spPr bwMode="auto">
            <a:xfrm>
              <a:off x="6966282" y="0"/>
              <a:ext cx="872519" cy="856411"/>
            </a:xfrm>
            <a:prstGeom prst="rect">
              <a:avLst/>
            </a:pr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4" name="Rectangle 11"/>
            <p:cNvSpPr>
              <a:spLocks noChangeArrowheads="1"/>
            </p:cNvSpPr>
            <p:nvPr/>
          </p:nvSpPr>
          <p:spPr bwMode="auto">
            <a:xfrm>
              <a:off x="7838801" y="0"/>
              <a:ext cx="869834" cy="856411"/>
            </a:xfrm>
            <a:prstGeom prst="rect">
              <a:avLst/>
            </a:pr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5" name="Rectangle 13"/>
            <p:cNvSpPr>
              <a:spLocks noChangeArrowheads="1"/>
            </p:cNvSpPr>
            <p:nvPr/>
          </p:nvSpPr>
          <p:spPr bwMode="auto">
            <a:xfrm>
              <a:off x="8708635" y="0"/>
              <a:ext cx="869834" cy="856411"/>
            </a:xfrm>
            <a:prstGeom prst="rect">
              <a:avLst/>
            </a:pr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6" name="Rectangle 15"/>
            <p:cNvSpPr>
              <a:spLocks noChangeArrowheads="1"/>
            </p:cNvSpPr>
            <p:nvPr/>
          </p:nvSpPr>
          <p:spPr bwMode="auto">
            <a:xfrm>
              <a:off x="9578470" y="0"/>
              <a:ext cx="869834" cy="856411"/>
            </a:xfrm>
            <a:prstGeom prst="rect">
              <a:avLst/>
            </a:pr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7" name="Rectangle 17"/>
            <p:cNvSpPr>
              <a:spLocks noChangeArrowheads="1"/>
            </p:cNvSpPr>
            <p:nvPr/>
          </p:nvSpPr>
          <p:spPr bwMode="auto">
            <a:xfrm>
              <a:off x="10448304" y="0"/>
              <a:ext cx="873862" cy="856411"/>
            </a:xfrm>
            <a:prstGeom prst="rect">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8" name="Rectangle 19"/>
            <p:cNvSpPr>
              <a:spLocks noChangeArrowheads="1"/>
            </p:cNvSpPr>
            <p:nvPr/>
          </p:nvSpPr>
          <p:spPr bwMode="auto">
            <a:xfrm>
              <a:off x="11322166" y="0"/>
              <a:ext cx="869834" cy="856411"/>
            </a:xfrm>
            <a:prstGeom prst="rect">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09" name="Freeform 21"/>
            <p:cNvSpPr>
              <a:spLocks/>
            </p:cNvSpPr>
            <p:nvPr/>
          </p:nvSpPr>
          <p:spPr bwMode="auto">
            <a:xfrm>
              <a:off x="6095104" y="856411"/>
              <a:ext cx="871177" cy="857753"/>
            </a:xfrm>
            <a:custGeom>
              <a:avLst/>
              <a:gdLst>
                <a:gd name="T0" fmla="*/ 649 w 649"/>
                <a:gd name="T1" fmla="*/ 0 h 639"/>
                <a:gd name="T2" fmla="*/ 649 w 649"/>
                <a:gd name="T3" fmla="*/ 0 h 639"/>
                <a:gd name="T4" fmla="*/ 0 w 649"/>
                <a:gd name="T5" fmla="*/ 0 h 639"/>
                <a:gd name="T6" fmla="*/ 0 w 649"/>
                <a:gd name="T7" fmla="*/ 639 h 639"/>
                <a:gd name="T8" fmla="*/ 649 w 649"/>
                <a:gd name="T9" fmla="*/ 639 h 639"/>
                <a:gd name="T10" fmla="*/ 649 w 649"/>
                <a:gd name="T11" fmla="*/ 0 h 639"/>
              </a:gdLst>
              <a:ahLst/>
              <a:cxnLst>
                <a:cxn ang="0">
                  <a:pos x="T0" y="T1"/>
                </a:cxn>
                <a:cxn ang="0">
                  <a:pos x="T2" y="T3"/>
                </a:cxn>
                <a:cxn ang="0">
                  <a:pos x="T4" y="T5"/>
                </a:cxn>
                <a:cxn ang="0">
                  <a:pos x="T6" y="T7"/>
                </a:cxn>
                <a:cxn ang="0">
                  <a:pos x="T8" y="T9"/>
                </a:cxn>
                <a:cxn ang="0">
                  <a:pos x="T10" y="T11"/>
                </a:cxn>
              </a:cxnLst>
              <a:rect l="0" t="0" r="r" b="b"/>
              <a:pathLst>
                <a:path w="649" h="639">
                  <a:moveTo>
                    <a:pt x="649" y="0"/>
                  </a:moveTo>
                  <a:lnTo>
                    <a:pt x="649" y="0"/>
                  </a:lnTo>
                  <a:lnTo>
                    <a:pt x="0" y="0"/>
                  </a:lnTo>
                  <a:lnTo>
                    <a:pt x="0" y="639"/>
                  </a:lnTo>
                  <a:lnTo>
                    <a:pt x="649" y="639"/>
                  </a:lnTo>
                  <a:lnTo>
                    <a:pt x="649"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0" name="Freeform 23"/>
            <p:cNvSpPr>
              <a:spLocks/>
            </p:cNvSpPr>
            <p:nvPr/>
          </p:nvSpPr>
          <p:spPr bwMode="auto">
            <a:xfrm>
              <a:off x="6966282" y="856411"/>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1" name="Freeform 25"/>
            <p:cNvSpPr>
              <a:spLocks/>
            </p:cNvSpPr>
            <p:nvPr/>
          </p:nvSpPr>
          <p:spPr bwMode="auto">
            <a:xfrm>
              <a:off x="7838801"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2" name="Freeform 27"/>
            <p:cNvSpPr>
              <a:spLocks/>
            </p:cNvSpPr>
            <p:nvPr/>
          </p:nvSpPr>
          <p:spPr bwMode="auto">
            <a:xfrm>
              <a:off x="8708635"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3" name="Freeform 29"/>
            <p:cNvSpPr>
              <a:spLocks/>
            </p:cNvSpPr>
            <p:nvPr/>
          </p:nvSpPr>
          <p:spPr bwMode="auto">
            <a:xfrm>
              <a:off x="9578470"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4" name="Freeform 31"/>
            <p:cNvSpPr>
              <a:spLocks/>
            </p:cNvSpPr>
            <p:nvPr/>
          </p:nvSpPr>
          <p:spPr bwMode="auto">
            <a:xfrm>
              <a:off x="10448304" y="856411"/>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5" name="Freeform 33"/>
            <p:cNvSpPr>
              <a:spLocks/>
            </p:cNvSpPr>
            <p:nvPr/>
          </p:nvSpPr>
          <p:spPr bwMode="auto">
            <a:xfrm>
              <a:off x="11322166"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6" name="Freeform 35"/>
            <p:cNvSpPr>
              <a:spLocks/>
            </p:cNvSpPr>
            <p:nvPr/>
          </p:nvSpPr>
          <p:spPr bwMode="auto">
            <a:xfrm>
              <a:off x="6966282" y="1714164"/>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7" name="Freeform 37"/>
            <p:cNvSpPr>
              <a:spLocks/>
            </p:cNvSpPr>
            <p:nvPr/>
          </p:nvSpPr>
          <p:spPr bwMode="auto">
            <a:xfrm>
              <a:off x="7838801"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8" name="Freeform 39"/>
            <p:cNvSpPr>
              <a:spLocks/>
            </p:cNvSpPr>
            <p:nvPr/>
          </p:nvSpPr>
          <p:spPr bwMode="auto">
            <a:xfrm>
              <a:off x="8708635"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19" name="Freeform 41"/>
            <p:cNvSpPr>
              <a:spLocks/>
            </p:cNvSpPr>
            <p:nvPr/>
          </p:nvSpPr>
          <p:spPr bwMode="auto">
            <a:xfrm>
              <a:off x="9578470"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0" name="Freeform 43"/>
            <p:cNvSpPr>
              <a:spLocks/>
            </p:cNvSpPr>
            <p:nvPr/>
          </p:nvSpPr>
          <p:spPr bwMode="auto">
            <a:xfrm>
              <a:off x="10448304" y="171416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1" name="Freeform 45"/>
            <p:cNvSpPr>
              <a:spLocks/>
            </p:cNvSpPr>
            <p:nvPr/>
          </p:nvSpPr>
          <p:spPr bwMode="auto">
            <a:xfrm>
              <a:off x="11322166"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2" name="Freeform 47"/>
            <p:cNvSpPr>
              <a:spLocks/>
            </p:cNvSpPr>
            <p:nvPr/>
          </p:nvSpPr>
          <p:spPr bwMode="auto">
            <a:xfrm>
              <a:off x="7838800"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3" name="Freeform 49"/>
            <p:cNvSpPr>
              <a:spLocks/>
            </p:cNvSpPr>
            <p:nvPr/>
          </p:nvSpPr>
          <p:spPr bwMode="auto">
            <a:xfrm>
              <a:off x="8708634"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4" name="Freeform 51"/>
            <p:cNvSpPr>
              <a:spLocks/>
            </p:cNvSpPr>
            <p:nvPr/>
          </p:nvSpPr>
          <p:spPr bwMode="auto">
            <a:xfrm>
              <a:off x="9578469"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5" name="Freeform 53"/>
            <p:cNvSpPr>
              <a:spLocks/>
            </p:cNvSpPr>
            <p:nvPr/>
          </p:nvSpPr>
          <p:spPr bwMode="auto">
            <a:xfrm>
              <a:off x="10448303" y="2571918"/>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6" name="Freeform 55"/>
            <p:cNvSpPr>
              <a:spLocks/>
            </p:cNvSpPr>
            <p:nvPr/>
          </p:nvSpPr>
          <p:spPr bwMode="auto">
            <a:xfrm>
              <a:off x="11322165"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7" name="Freeform 57"/>
            <p:cNvSpPr>
              <a:spLocks/>
            </p:cNvSpPr>
            <p:nvPr/>
          </p:nvSpPr>
          <p:spPr bwMode="auto">
            <a:xfrm>
              <a:off x="8708634"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8" name="Freeform 59"/>
            <p:cNvSpPr>
              <a:spLocks/>
            </p:cNvSpPr>
            <p:nvPr/>
          </p:nvSpPr>
          <p:spPr bwMode="auto">
            <a:xfrm>
              <a:off x="9578470"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29" name="Freeform 61"/>
            <p:cNvSpPr>
              <a:spLocks/>
            </p:cNvSpPr>
            <p:nvPr/>
          </p:nvSpPr>
          <p:spPr bwMode="auto">
            <a:xfrm>
              <a:off x="10448304" y="3428329"/>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0" name="Freeform 63"/>
            <p:cNvSpPr>
              <a:spLocks/>
            </p:cNvSpPr>
            <p:nvPr/>
          </p:nvSpPr>
          <p:spPr bwMode="auto">
            <a:xfrm>
              <a:off x="11322166"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1" name="Freeform 65"/>
            <p:cNvSpPr>
              <a:spLocks/>
            </p:cNvSpPr>
            <p:nvPr/>
          </p:nvSpPr>
          <p:spPr bwMode="auto">
            <a:xfrm>
              <a:off x="9578471"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2" name="Freeform 67"/>
            <p:cNvSpPr>
              <a:spLocks/>
            </p:cNvSpPr>
            <p:nvPr/>
          </p:nvSpPr>
          <p:spPr bwMode="auto">
            <a:xfrm>
              <a:off x="10448307" y="4286082"/>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3" name="Freeform 69"/>
            <p:cNvSpPr>
              <a:spLocks/>
            </p:cNvSpPr>
            <p:nvPr/>
          </p:nvSpPr>
          <p:spPr bwMode="auto">
            <a:xfrm>
              <a:off x="11322168"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4" name="Freeform 71"/>
            <p:cNvSpPr>
              <a:spLocks/>
            </p:cNvSpPr>
            <p:nvPr/>
          </p:nvSpPr>
          <p:spPr bwMode="auto">
            <a:xfrm>
              <a:off x="10448308" y="514249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5" name="Freeform 73"/>
            <p:cNvSpPr>
              <a:spLocks/>
            </p:cNvSpPr>
            <p:nvPr/>
          </p:nvSpPr>
          <p:spPr bwMode="auto">
            <a:xfrm>
              <a:off x="11322168" y="5142495"/>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36" name="Freeform 75"/>
            <p:cNvSpPr>
              <a:spLocks/>
            </p:cNvSpPr>
            <p:nvPr/>
          </p:nvSpPr>
          <p:spPr bwMode="auto">
            <a:xfrm>
              <a:off x="11322172" y="600024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635" name="Dark Texture"/>
          <p:cNvGrpSpPr/>
          <p:nvPr/>
        </p:nvGrpSpPr>
        <p:grpSpPr>
          <a:xfrm>
            <a:off x="0" y="0"/>
            <a:ext cx="8705851" cy="6858000"/>
            <a:chOff x="-1587" y="-1587"/>
            <a:chExt cx="8705850" cy="6858000"/>
          </a:xfrm>
        </p:grpSpPr>
        <p:sp>
          <p:nvSpPr>
            <p:cNvPr id="636" name="Rectangle 5"/>
            <p:cNvSpPr>
              <a:spLocks noChangeArrowheads="1"/>
            </p:cNvSpPr>
            <p:nvPr/>
          </p:nvSpPr>
          <p:spPr bwMode="auto">
            <a:xfrm>
              <a:off x="-1587" y="-1587"/>
              <a:ext cx="869950" cy="857250"/>
            </a:xfrm>
            <a:prstGeom prst="rect">
              <a:avLst/>
            </a:pr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7" name="Rectangle 7"/>
            <p:cNvSpPr>
              <a:spLocks noChangeArrowheads="1"/>
            </p:cNvSpPr>
            <p:nvPr/>
          </p:nvSpPr>
          <p:spPr bwMode="auto">
            <a:xfrm>
              <a:off x="868363" y="-1587"/>
              <a:ext cx="873125" cy="857250"/>
            </a:xfrm>
            <a:prstGeom prst="rect">
              <a:avLst/>
            </a:pr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8" name="Rectangle 9"/>
            <p:cNvSpPr>
              <a:spLocks noChangeArrowheads="1"/>
            </p:cNvSpPr>
            <p:nvPr/>
          </p:nvSpPr>
          <p:spPr bwMode="auto">
            <a:xfrm>
              <a:off x="1741488" y="-1587"/>
              <a:ext cx="868363"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39" name="Freeform 11"/>
            <p:cNvSpPr>
              <a:spLocks/>
            </p:cNvSpPr>
            <p:nvPr/>
          </p:nvSpPr>
          <p:spPr bwMode="auto">
            <a:xfrm>
              <a:off x="4005" y="855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0" name="Freeform 13"/>
            <p:cNvSpPr>
              <a:spLocks/>
            </p:cNvSpPr>
            <p:nvPr/>
          </p:nvSpPr>
          <p:spPr bwMode="auto">
            <a:xfrm>
              <a:off x="872091" y="855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1" name="Freeform 15"/>
            <p:cNvSpPr>
              <a:spLocks/>
            </p:cNvSpPr>
            <p:nvPr/>
          </p:nvSpPr>
          <p:spPr bwMode="auto">
            <a:xfrm>
              <a:off x="1743352" y="855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2" name="Rectangle 17"/>
            <p:cNvSpPr>
              <a:spLocks noChangeArrowheads="1"/>
            </p:cNvSpPr>
            <p:nvPr/>
          </p:nvSpPr>
          <p:spPr bwMode="auto">
            <a:xfrm>
              <a:off x="2609851" y="855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3" name="Freeform 19"/>
            <p:cNvSpPr>
              <a:spLocks/>
            </p:cNvSpPr>
            <p:nvPr/>
          </p:nvSpPr>
          <p:spPr bwMode="auto">
            <a:xfrm>
              <a:off x="-1587"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4" name="Freeform 21"/>
            <p:cNvSpPr>
              <a:spLocks/>
            </p:cNvSpPr>
            <p:nvPr/>
          </p:nvSpPr>
          <p:spPr bwMode="auto">
            <a:xfrm>
              <a:off x="868363" y="1712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5" name="Freeform 23"/>
            <p:cNvSpPr>
              <a:spLocks/>
            </p:cNvSpPr>
            <p:nvPr/>
          </p:nvSpPr>
          <p:spPr bwMode="auto">
            <a:xfrm>
              <a:off x="1741488" y="1712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6" name="Freeform 25"/>
            <p:cNvSpPr>
              <a:spLocks/>
            </p:cNvSpPr>
            <p:nvPr/>
          </p:nvSpPr>
          <p:spPr bwMode="auto">
            <a:xfrm>
              <a:off x="2609851"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7" name="Rectangle 27"/>
            <p:cNvSpPr>
              <a:spLocks noChangeArrowheads="1"/>
            </p:cNvSpPr>
            <p:nvPr/>
          </p:nvSpPr>
          <p:spPr bwMode="auto">
            <a:xfrm>
              <a:off x="3479801" y="17129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8" name="Freeform 29"/>
            <p:cNvSpPr>
              <a:spLocks/>
            </p:cNvSpPr>
            <p:nvPr/>
          </p:nvSpPr>
          <p:spPr bwMode="auto">
            <a:xfrm>
              <a:off x="-1587"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49" name="Freeform 31"/>
            <p:cNvSpPr>
              <a:spLocks/>
            </p:cNvSpPr>
            <p:nvPr/>
          </p:nvSpPr>
          <p:spPr bwMode="auto">
            <a:xfrm>
              <a:off x="868363" y="2570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0" name="Freeform 33"/>
            <p:cNvSpPr>
              <a:spLocks/>
            </p:cNvSpPr>
            <p:nvPr/>
          </p:nvSpPr>
          <p:spPr bwMode="auto">
            <a:xfrm>
              <a:off x="1741488" y="2570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1" name="Freeform 35"/>
            <p:cNvSpPr>
              <a:spLocks/>
            </p:cNvSpPr>
            <p:nvPr/>
          </p:nvSpPr>
          <p:spPr bwMode="auto">
            <a:xfrm>
              <a:off x="260985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2" name="Freeform 37"/>
            <p:cNvSpPr>
              <a:spLocks/>
            </p:cNvSpPr>
            <p:nvPr/>
          </p:nvSpPr>
          <p:spPr bwMode="auto">
            <a:xfrm>
              <a:off x="347980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3" name="Rectangle 39"/>
            <p:cNvSpPr>
              <a:spLocks noChangeArrowheads="1"/>
            </p:cNvSpPr>
            <p:nvPr/>
          </p:nvSpPr>
          <p:spPr bwMode="auto">
            <a:xfrm>
              <a:off x="4349751" y="2570163"/>
              <a:ext cx="873125"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4" name="Freeform 41"/>
            <p:cNvSpPr>
              <a:spLocks/>
            </p:cNvSpPr>
            <p:nvPr/>
          </p:nvSpPr>
          <p:spPr bwMode="auto">
            <a:xfrm>
              <a:off x="-1587"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5" name="Freeform 43"/>
            <p:cNvSpPr>
              <a:spLocks/>
            </p:cNvSpPr>
            <p:nvPr/>
          </p:nvSpPr>
          <p:spPr bwMode="auto">
            <a:xfrm>
              <a:off x="868363"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6" name="Freeform 45"/>
            <p:cNvSpPr>
              <a:spLocks/>
            </p:cNvSpPr>
            <p:nvPr/>
          </p:nvSpPr>
          <p:spPr bwMode="auto">
            <a:xfrm>
              <a:off x="1741488" y="34274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7" name="Freeform 47"/>
            <p:cNvSpPr>
              <a:spLocks/>
            </p:cNvSpPr>
            <p:nvPr/>
          </p:nvSpPr>
          <p:spPr bwMode="auto">
            <a:xfrm>
              <a:off x="260985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8" name="Freeform 49"/>
            <p:cNvSpPr>
              <a:spLocks/>
            </p:cNvSpPr>
            <p:nvPr/>
          </p:nvSpPr>
          <p:spPr bwMode="auto">
            <a:xfrm>
              <a:off x="347980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59" name="Freeform 51"/>
            <p:cNvSpPr>
              <a:spLocks/>
            </p:cNvSpPr>
            <p:nvPr/>
          </p:nvSpPr>
          <p:spPr bwMode="auto">
            <a:xfrm>
              <a:off x="4349751"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0" name="Rectangle 53"/>
            <p:cNvSpPr>
              <a:spLocks noChangeArrowheads="1"/>
            </p:cNvSpPr>
            <p:nvPr/>
          </p:nvSpPr>
          <p:spPr bwMode="auto">
            <a:xfrm>
              <a:off x="5222876" y="34274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1" name="Freeform 55"/>
            <p:cNvSpPr>
              <a:spLocks/>
            </p:cNvSpPr>
            <p:nvPr/>
          </p:nvSpPr>
          <p:spPr bwMode="auto">
            <a:xfrm>
              <a:off x="-1587"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2" name="Freeform 57"/>
            <p:cNvSpPr>
              <a:spLocks/>
            </p:cNvSpPr>
            <p:nvPr/>
          </p:nvSpPr>
          <p:spPr bwMode="auto">
            <a:xfrm>
              <a:off x="868363"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3" name="Freeform 59"/>
            <p:cNvSpPr>
              <a:spLocks/>
            </p:cNvSpPr>
            <p:nvPr/>
          </p:nvSpPr>
          <p:spPr bwMode="auto">
            <a:xfrm>
              <a:off x="1741488" y="4284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4" name="Freeform 61"/>
            <p:cNvSpPr>
              <a:spLocks/>
            </p:cNvSpPr>
            <p:nvPr/>
          </p:nvSpPr>
          <p:spPr bwMode="auto">
            <a:xfrm>
              <a:off x="260985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5" name="Freeform 63"/>
            <p:cNvSpPr>
              <a:spLocks/>
            </p:cNvSpPr>
            <p:nvPr/>
          </p:nvSpPr>
          <p:spPr bwMode="auto">
            <a:xfrm>
              <a:off x="347980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6" name="Freeform 65"/>
            <p:cNvSpPr>
              <a:spLocks/>
            </p:cNvSpPr>
            <p:nvPr/>
          </p:nvSpPr>
          <p:spPr bwMode="auto">
            <a:xfrm>
              <a:off x="4349751"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7" name="Freeform 67"/>
            <p:cNvSpPr>
              <a:spLocks/>
            </p:cNvSpPr>
            <p:nvPr/>
          </p:nvSpPr>
          <p:spPr bwMode="auto">
            <a:xfrm>
              <a:off x="5222876"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8" name="Rectangle 69"/>
            <p:cNvSpPr>
              <a:spLocks noChangeArrowheads="1"/>
            </p:cNvSpPr>
            <p:nvPr/>
          </p:nvSpPr>
          <p:spPr bwMode="auto">
            <a:xfrm>
              <a:off x="6092826" y="4284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69" name="Rectangle 71"/>
            <p:cNvSpPr>
              <a:spLocks noChangeArrowheads="1"/>
            </p:cNvSpPr>
            <p:nvPr/>
          </p:nvSpPr>
          <p:spPr bwMode="auto">
            <a:xfrm>
              <a:off x="-1587" y="514191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0" name="Freeform 73"/>
            <p:cNvSpPr>
              <a:spLocks/>
            </p:cNvSpPr>
            <p:nvPr/>
          </p:nvSpPr>
          <p:spPr bwMode="auto">
            <a:xfrm>
              <a:off x="868363"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1" name="Freeform 75"/>
            <p:cNvSpPr>
              <a:spLocks/>
            </p:cNvSpPr>
            <p:nvPr/>
          </p:nvSpPr>
          <p:spPr bwMode="auto">
            <a:xfrm>
              <a:off x="1741488" y="5141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2" name="Freeform 77"/>
            <p:cNvSpPr>
              <a:spLocks/>
            </p:cNvSpPr>
            <p:nvPr/>
          </p:nvSpPr>
          <p:spPr bwMode="auto">
            <a:xfrm>
              <a:off x="260985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3" name="Freeform 79"/>
            <p:cNvSpPr>
              <a:spLocks/>
            </p:cNvSpPr>
            <p:nvPr/>
          </p:nvSpPr>
          <p:spPr bwMode="auto">
            <a:xfrm>
              <a:off x="347980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4" name="Freeform 81"/>
            <p:cNvSpPr>
              <a:spLocks/>
            </p:cNvSpPr>
            <p:nvPr/>
          </p:nvSpPr>
          <p:spPr bwMode="auto">
            <a:xfrm>
              <a:off x="4349751"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5" name="Freeform 83"/>
            <p:cNvSpPr>
              <a:spLocks/>
            </p:cNvSpPr>
            <p:nvPr/>
          </p:nvSpPr>
          <p:spPr bwMode="auto">
            <a:xfrm>
              <a:off x="522287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6" name="Freeform 85"/>
            <p:cNvSpPr>
              <a:spLocks/>
            </p:cNvSpPr>
            <p:nvPr/>
          </p:nvSpPr>
          <p:spPr bwMode="auto">
            <a:xfrm>
              <a:off x="609282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7" name="Rectangle 87"/>
            <p:cNvSpPr>
              <a:spLocks noChangeArrowheads="1"/>
            </p:cNvSpPr>
            <p:nvPr/>
          </p:nvSpPr>
          <p:spPr bwMode="auto">
            <a:xfrm>
              <a:off x="6962776" y="5141913"/>
              <a:ext cx="871538"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8" name="Rectangle 89"/>
            <p:cNvSpPr>
              <a:spLocks noChangeArrowheads="1"/>
            </p:cNvSpPr>
            <p:nvPr/>
          </p:nvSpPr>
          <p:spPr bwMode="auto">
            <a:xfrm>
              <a:off x="-1587" y="599916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79" name="Rectangle 90"/>
            <p:cNvSpPr>
              <a:spLocks noChangeArrowheads="1"/>
            </p:cNvSpPr>
            <p:nvPr/>
          </p:nvSpPr>
          <p:spPr bwMode="auto">
            <a:xfrm>
              <a:off x="868363" y="5999163"/>
              <a:ext cx="873125"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0" name="Freeform 92"/>
            <p:cNvSpPr>
              <a:spLocks/>
            </p:cNvSpPr>
            <p:nvPr/>
          </p:nvSpPr>
          <p:spPr bwMode="auto">
            <a:xfrm>
              <a:off x="1741488" y="5999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1" name="Freeform 94"/>
            <p:cNvSpPr>
              <a:spLocks/>
            </p:cNvSpPr>
            <p:nvPr/>
          </p:nvSpPr>
          <p:spPr bwMode="auto">
            <a:xfrm>
              <a:off x="260985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2" name="Freeform 96"/>
            <p:cNvSpPr>
              <a:spLocks/>
            </p:cNvSpPr>
            <p:nvPr/>
          </p:nvSpPr>
          <p:spPr bwMode="auto">
            <a:xfrm>
              <a:off x="347980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3" name="Freeform 98"/>
            <p:cNvSpPr>
              <a:spLocks/>
            </p:cNvSpPr>
            <p:nvPr/>
          </p:nvSpPr>
          <p:spPr bwMode="auto">
            <a:xfrm>
              <a:off x="4349751" y="5999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4" name="Freeform 100"/>
            <p:cNvSpPr>
              <a:spLocks/>
            </p:cNvSpPr>
            <p:nvPr/>
          </p:nvSpPr>
          <p:spPr bwMode="auto">
            <a:xfrm>
              <a:off x="522287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5" name="Freeform 102"/>
            <p:cNvSpPr>
              <a:spLocks/>
            </p:cNvSpPr>
            <p:nvPr/>
          </p:nvSpPr>
          <p:spPr bwMode="auto">
            <a:xfrm>
              <a:off x="609282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6" name="Freeform 104"/>
            <p:cNvSpPr>
              <a:spLocks/>
            </p:cNvSpPr>
            <p:nvPr/>
          </p:nvSpPr>
          <p:spPr bwMode="auto">
            <a:xfrm>
              <a:off x="6962776" y="5999163"/>
              <a:ext cx="871538" cy="857250"/>
            </a:xfrm>
            <a:custGeom>
              <a:avLst/>
              <a:gdLst>
                <a:gd name="T0" fmla="*/ 549 w 549"/>
                <a:gd name="T1" fmla="*/ 0 h 540"/>
                <a:gd name="T2" fmla="*/ 549 w 549"/>
                <a:gd name="T3" fmla="*/ 0 h 540"/>
                <a:gd name="T4" fmla="*/ 0 w 549"/>
                <a:gd name="T5" fmla="*/ 0 h 540"/>
                <a:gd name="T6" fmla="*/ 0 w 549"/>
                <a:gd name="T7" fmla="*/ 540 h 540"/>
                <a:gd name="T8" fmla="*/ 549 w 549"/>
                <a:gd name="T9" fmla="*/ 540 h 540"/>
                <a:gd name="T10" fmla="*/ 549 w 549"/>
                <a:gd name="T11" fmla="*/ 0 h 540"/>
              </a:gdLst>
              <a:ahLst/>
              <a:cxnLst>
                <a:cxn ang="0">
                  <a:pos x="T0" y="T1"/>
                </a:cxn>
                <a:cxn ang="0">
                  <a:pos x="T2" y="T3"/>
                </a:cxn>
                <a:cxn ang="0">
                  <a:pos x="T4" y="T5"/>
                </a:cxn>
                <a:cxn ang="0">
                  <a:pos x="T6" y="T7"/>
                </a:cxn>
                <a:cxn ang="0">
                  <a:pos x="T8" y="T9"/>
                </a:cxn>
                <a:cxn ang="0">
                  <a:pos x="T10" y="T11"/>
                </a:cxn>
              </a:cxnLst>
              <a:rect l="0" t="0" r="r" b="b"/>
              <a:pathLst>
                <a:path w="549" h="540">
                  <a:moveTo>
                    <a:pt x="549" y="0"/>
                  </a:moveTo>
                  <a:lnTo>
                    <a:pt x="549" y="0"/>
                  </a:lnTo>
                  <a:lnTo>
                    <a:pt x="0" y="0"/>
                  </a:lnTo>
                  <a:lnTo>
                    <a:pt x="0" y="540"/>
                  </a:lnTo>
                  <a:lnTo>
                    <a:pt x="549" y="540"/>
                  </a:lnTo>
                  <a:lnTo>
                    <a:pt x="549"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687" name="Rectangle 106"/>
            <p:cNvSpPr>
              <a:spLocks noChangeArrowheads="1"/>
            </p:cNvSpPr>
            <p:nvPr/>
          </p:nvSpPr>
          <p:spPr bwMode="auto">
            <a:xfrm>
              <a:off x="7834313" y="59991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361" name="Transparent 2"/>
          <p:cNvSpPr/>
          <p:nvPr/>
        </p:nvSpPr>
        <p:spPr>
          <a:xfrm>
            <a:off x="0" y="0"/>
            <a:ext cx="12192000" cy="6858000"/>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sp>
        <p:nvSpPr>
          <p:cNvPr id="223" name="TextBox 222"/>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5" name="TextBox 94"/>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324166222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G v2 (Transparent)">
    <p:spTree>
      <p:nvGrpSpPr>
        <p:cNvPr id="1" name=""/>
        <p:cNvGrpSpPr/>
        <p:nvPr/>
      </p:nvGrpSpPr>
      <p:grpSpPr>
        <a:xfrm>
          <a:off x="0" y="0"/>
          <a:ext cx="0" cy="0"/>
          <a:chOff x="0" y="0"/>
          <a:chExt cx="0" cy="0"/>
        </a:xfrm>
      </p:grpSpPr>
      <p:sp>
        <p:nvSpPr>
          <p:cNvPr id="148" name="Transparent 1"/>
          <p:cNvSpPr/>
          <p:nvPr/>
        </p:nvSpPr>
        <p:spPr>
          <a:xfrm rot="10800000">
            <a:off x="0" y="2"/>
            <a:ext cx="12192000" cy="6858000"/>
          </a:xfrm>
          <a:prstGeom prst="rect">
            <a:avLst/>
          </a:prstGeom>
          <a:solidFill>
            <a:srgbClr val="2E2D4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grpSp>
        <p:nvGrpSpPr>
          <p:cNvPr id="149" name="Bright Texture"/>
          <p:cNvGrpSpPr/>
          <p:nvPr/>
        </p:nvGrpSpPr>
        <p:grpSpPr>
          <a:xfrm rot="10800000">
            <a:off x="1" y="0"/>
            <a:ext cx="6966736" cy="6858002"/>
            <a:chOff x="5225270" y="0"/>
            <a:chExt cx="6966736" cy="6858002"/>
          </a:xfrm>
        </p:grpSpPr>
        <p:sp>
          <p:nvSpPr>
            <p:cNvPr id="150" name="Rectangle 5"/>
            <p:cNvSpPr>
              <a:spLocks noChangeArrowheads="1"/>
            </p:cNvSpPr>
            <p:nvPr/>
          </p:nvSpPr>
          <p:spPr bwMode="auto">
            <a:xfrm>
              <a:off x="5225270" y="0"/>
              <a:ext cx="869834" cy="856411"/>
            </a:xfrm>
            <a:prstGeom prst="rect">
              <a:avLst/>
            </a:pr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1" name="Rectangle 7"/>
            <p:cNvSpPr>
              <a:spLocks noChangeArrowheads="1"/>
            </p:cNvSpPr>
            <p:nvPr/>
          </p:nvSpPr>
          <p:spPr bwMode="auto">
            <a:xfrm>
              <a:off x="6095104" y="0"/>
              <a:ext cx="871177" cy="856411"/>
            </a:xfrm>
            <a:prstGeom prst="rect">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2" name="Rectangle 9"/>
            <p:cNvSpPr>
              <a:spLocks noChangeArrowheads="1"/>
            </p:cNvSpPr>
            <p:nvPr/>
          </p:nvSpPr>
          <p:spPr bwMode="auto">
            <a:xfrm>
              <a:off x="6966282" y="0"/>
              <a:ext cx="872519" cy="856411"/>
            </a:xfrm>
            <a:prstGeom prst="rect">
              <a:avLst/>
            </a:pr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3" name="Rectangle 11"/>
            <p:cNvSpPr>
              <a:spLocks noChangeArrowheads="1"/>
            </p:cNvSpPr>
            <p:nvPr/>
          </p:nvSpPr>
          <p:spPr bwMode="auto">
            <a:xfrm>
              <a:off x="7838801" y="0"/>
              <a:ext cx="869834" cy="856411"/>
            </a:xfrm>
            <a:prstGeom prst="rect">
              <a:avLst/>
            </a:pr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4" name="Rectangle 13"/>
            <p:cNvSpPr>
              <a:spLocks noChangeArrowheads="1"/>
            </p:cNvSpPr>
            <p:nvPr/>
          </p:nvSpPr>
          <p:spPr bwMode="auto">
            <a:xfrm>
              <a:off x="8708635" y="0"/>
              <a:ext cx="869834" cy="856411"/>
            </a:xfrm>
            <a:prstGeom prst="rect">
              <a:avLst/>
            </a:pr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5" name="Rectangle 15"/>
            <p:cNvSpPr>
              <a:spLocks noChangeArrowheads="1"/>
            </p:cNvSpPr>
            <p:nvPr/>
          </p:nvSpPr>
          <p:spPr bwMode="auto">
            <a:xfrm>
              <a:off x="9578470" y="0"/>
              <a:ext cx="869834" cy="856411"/>
            </a:xfrm>
            <a:prstGeom prst="rect">
              <a:avLst/>
            </a:pr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6" name="Rectangle 17"/>
            <p:cNvSpPr>
              <a:spLocks noChangeArrowheads="1"/>
            </p:cNvSpPr>
            <p:nvPr/>
          </p:nvSpPr>
          <p:spPr bwMode="auto">
            <a:xfrm>
              <a:off x="10448304" y="0"/>
              <a:ext cx="873862" cy="856411"/>
            </a:xfrm>
            <a:prstGeom prst="rect">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7" name="Rectangle 19"/>
            <p:cNvSpPr>
              <a:spLocks noChangeArrowheads="1"/>
            </p:cNvSpPr>
            <p:nvPr/>
          </p:nvSpPr>
          <p:spPr bwMode="auto">
            <a:xfrm>
              <a:off x="11322166" y="0"/>
              <a:ext cx="869834" cy="856411"/>
            </a:xfrm>
            <a:prstGeom prst="rect">
              <a:avLst/>
            </a:pr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8" name="Freeform 21"/>
            <p:cNvSpPr>
              <a:spLocks/>
            </p:cNvSpPr>
            <p:nvPr/>
          </p:nvSpPr>
          <p:spPr bwMode="auto">
            <a:xfrm>
              <a:off x="6095104" y="856411"/>
              <a:ext cx="871177" cy="857753"/>
            </a:xfrm>
            <a:custGeom>
              <a:avLst/>
              <a:gdLst>
                <a:gd name="T0" fmla="*/ 649 w 649"/>
                <a:gd name="T1" fmla="*/ 0 h 639"/>
                <a:gd name="T2" fmla="*/ 649 w 649"/>
                <a:gd name="T3" fmla="*/ 0 h 639"/>
                <a:gd name="T4" fmla="*/ 0 w 649"/>
                <a:gd name="T5" fmla="*/ 0 h 639"/>
                <a:gd name="T6" fmla="*/ 0 w 649"/>
                <a:gd name="T7" fmla="*/ 639 h 639"/>
                <a:gd name="T8" fmla="*/ 649 w 649"/>
                <a:gd name="T9" fmla="*/ 639 h 639"/>
                <a:gd name="T10" fmla="*/ 649 w 649"/>
                <a:gd name="T11" fmla="*/ 0 h 639"/>
              </a:gdLst>
              <a:ahLst/>
              <a:cxnLst>
                <a:cxn ang="0">
                  <a:pos x="T0" y="T1"/>
                </a:cxn>
                <a:cxn ang="0">
                  <a:pos x="T2" y="T3"/>
                </a:cxn>
                <a:cxn ang="0">
                  <a:pos x="T4" y="T5"/>
                </a:cxn>
                <a:cxn ang="0">
                  <a:pos x="T6" y="T7"/>
                </a:cxn>
                <a:cxn ang="0">
                  <a:pos x="T8" y="T9"/>
                </a:cxn>
                <a:cxn ang="0">
                  <a:pos x="T10" y="T11"/>
                </a:cxn>
              </a:cxnLst>
              <a:rect l="0" t="0" r="r" b="b"/>
              <a:pathLst>
                <a:path w="649" h="639">
                  <a:moveTo>
                    <a:pt x="649" y="0"/>
                  </a:moveTo>
                  <a:lnTo>
                    <a:pt x="649" y="0"/>
                  </a:lnTo>
                  <a:lnTo>
                    <a:pt x="0" y="0"/>
                  </a:lnTo>
                  <a:lnTo>
                    <a:pt x="0" y="639"/>
                  </a:lnTo>
                  <a:lnTo>
                    <a:pt x="649" y="639"/>
                  </a:lnTo>
                  <a:lnTo>
                    <a:pt x="649"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59" name="Freeform 23"/>
            <p:cNvSpPr>
              <a:spLocks/>
            </p:cNvSpPr>
            <p:nvPr/>
          </p:nvSpPr>
          <p:spPr bwMode="auto">
            <a:xfrm>
              <a:off x="6966282" y="856411"/>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0" name="Freeform 25"/>
            <p:cNvSpPr>
              <a:spLocks/>
            </p:cNvSpPr>
            <p:nvPr/>
          </p:nvSpPr>
          <p:spPr bwMode="auto">
            <a:xfrm>
              <a:off x="7838801"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1" name="Freeform 27"/>
            <p:cNvSpPr>
              <a:spLocks/>
            </p:cNvSpPr>
            <p:nvPr/>
          </p:nvSpPr>
          <p:spPr bwMode="auto">
            <a:xfrm>
              <a:off x="8708635"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2" name="Freeform 29"/>
            <p:cNvSpPr>
              <a:spLocks/>
            </p:cNvSpPr>
            <p:nvPr/>
          </p:nvSpPr>
          <p:spPr bwMode="auto">
            <a:xfrm>
              <a:off x="9578470"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3" name="Freeform 31"/>
            <p:cNvSpPr>
              <a:spLocks/>
            </p:cNvSpPr>
            <p:nvPr/>
          </p:nvSpPr>
          <p:spPr bwMode="auto">
            <a:xfrm>
              <a:off x="10448304" y="856411"/>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4" name="Freeform 33"/>
            <p:cNvSpPr>
              <a:spLocks/>
            </p:cNvSpPr>
            <p:nvPr/>
          </p:nvSpPr>
          <p:spPr bwMode="auto">
            <a:xfrm>
              <a:off x="11322166" y="856411"/>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5" name="Freeform 35"/>
            <p:cNvSpPr>
              <a:spLocks/>
            </p:cNvSpPr>
            <p:nvPr/>
          </p:nvSpPr>
          <p:spPr bwMode="auto">
            <a:xfrm>
              <a:off x="6966282" y="1714164"/>
              <a:ext cx="872519" cy="857753"/>
            </a:xfrm>
            <a:custGeom>
              <a:avLst/>
              <a:gdLst>
                <a:gd name="T0" fmla="*/ 650 w 650"/>
                <a:gd name="T1" fmla="*/ 0 h 639"/>
                <a:gd name="T2" fmla="*/ 650 w 650"/>
                <a:gd name="T3" fmla="*/ 0 h 639"/>
                <a:gd name="T4" fmla="*/ 0 w 650"/>
                <a:gd name="T5" fmla="*/ 0 h 639"/>
                <a:gd name="T6" fmla="*/ 0 w 650"/>
                <a:gd name="T7" fmla="*/ 639 h 639"/>
                <a:gd name="T8" fmla="*/ 650 w 650"/>
                <a:gd name="T9" fmla="*/ 639 h 639"/>
                <a:gd name="T10" fmla="*/ 650 w 650"/>
                <a:gd name="T11" fmla="*/ 0 h 639"/>
              </a:gdLst>
              <a:ahLst/>
              <a:cxnLst>
                <a:cxn ang="0">
                  <a:pos x="T0" y="T1"/>
                </a:cxn>
                <a:cxn ang="0">
                  <a:pos x="T2" y="T3"/>
                </a:cxn>
                <a:cxn ang="0">
                  <a:pos x="T4" y="T5"/>
                </a:cxn>
                <a:cxn ang="0">
                  <a:pos x="T6" y="T7"/>
                </a:cxn>
                <a:cxn ang="0">
                  <a:pos x="T8" y="T9"/>
                </a:cxn>
                <a:cxn ang="0">
                  <a:pos x="T10" y="T11"/>
                </a:cxn>
              </a:cxnLst>
              <a:rect l="0" t="0" r="r" b="b"/>
              <a:pathLst>
                <a:path w="650" h="639">
                  <a:moveTo>
                    <a:pt x="650" y="0"/>
                  </a:moveTo>
                  <a:lnTo>
                    <a:pt x="650" y="0"/>
                  </a:lnTo>
                  <a:lnTo>
                    <a:pt x="0" y="0"/>
                  </a:lnTo>
                  <a:lnTo>
                    <a:pt x="0" y="639"/>
                  </a:lnTo>
                  <a:lnTo>
                    <a:pt x="650" y="639"/>
                  </a:lnTo>
                  <a:lnTo>
                    <a:pt x="650"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6" name="Freeform 37"/>
            <p:cNvSpPr>
              <a:spLocks/>
            </p:cNvSpPr>
            <p:nvPr/>
          </p:nvSpPr>
          <p:spPr bwMode="auto">
            <a:xfrm>
              <a:off x="7838801"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7" name="Freeform 39"/>
            <p:cNvSpPr>
              <a:spLocks/>
            </p:cNvSpPr>
            <p:nvPr/>
          </p:nvSpPr>
          <p:spPr bwMode="auto">
            <a:xfrm>
              <a:off x="8708635"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8" name="Freeform 41"/>
            <p:cNvSpPr>
              <a:spLocks/>
            </p:cNvSpPr>
            <p:nvPr/>
          </p:nvSpPr>
          <p:spPr bwMode="auto">
            <a:xfrm>
              <a:off x="9578470"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69" name="Freeform 43"/>
            <p:cNvSpPr>
              <a:spLocks/>
            </p:cNvSpPr>
            <p:nvPr/>
          </p:nvSpPr>
          <p:spPr bwMode="auto">
            <a:xfrm>
              <a:off x="10448304" y="171416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0" name="Freeform 45"/>
            <p:cNvSpPr>
              <a:spLocks/>
            </p:cNvSpPr>
            <p:nvPr/>
          </p:nvSpPr>
          <p:spPr bwMode="auto">
            <a:xfrm>
              <a:off x="11322166" y="1714164"/>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1" name="Freeform 47"/>
            <p:cNvSpPr>
              <a:spLocks/>
            </p:cNvSpPr>
            <p:nvPr/>
          </p:nvSpPr>
          <p:spPr bwMode="auto">
            <a:xfrm>
              <a:off x="7838800"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2" name="Freeform 49"/>
            <p:cNvSpPr>
              <a:spLocks/>
            </p:cNvSpPr>
            <p:nvPr/>
          </p:nvSpPr>
          <p:spPr bwMode="auto">
            <a:xfrm>
              <a:off x="8708634"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3" name="Freeform 51"/>
            <p:cNvSpPr>
              <a:spLocks/>
            </p:cNvSpPr>
            <p:nvPr/>
          </p:nvSpPr>
          <p:spPr bwMode="auto">
            <a:xfrm>
              <a:off x="9578469"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4" name="Freeform 53"/>
            <p:cNvSpPr>
              <a:spLocks/>
            </p:cNvSpPr>
            <p:nvPr/>
          </p:nvSpPr>
          <p:spPr bwMode="auto">
            <a:xfrm>
              <a:off x="10448303" y="2571918"/>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5" name="Freeform 55"/>
            <p:cNvSpPr>
              <a:spLocks/>
            </p:cNvSpPr>
            <p:nvPr/>
          </p:nvSpPr>
          <p:spPr bwMode="auto">
            <a:xfrm>
              <a:off x="11322165" y="2571918"/>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6" name="Freeform 57"/>
            <p:cNvSpPr>
              <a:spLocks/>
            </p:cNvSpPr>
            <p:nvPr/>
          </p:nvSpPr>
          <p:spPr bwMode="auto">
            <a:xfrm>
              <a:off x="8708634"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7" name="Freeform 59"/>
            <p:cNvSpPr>
              <a:spLocks/>
            </p:cNvSpPr>
            <p:nvPr/>
          </p:nvSpPr>
          <p:spPr bwMode="auto">
            <a:xfrm>
              <a:off x="9578470"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8" name="Freeform 61"/>
            <p:cNvSpPr>
              <a:spLocks/>
            </p:cNvSpPr>
            <p:nvPr/>
          </p:nvSpPr>
          <p:spPr bwMode="auto">
            <a:xfrm>
              <a:off x="10448304" y="3428329"/>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79" name="Freeform 63"/>
            <p:cNvSpPr>
              <a:spLocks/>
            </p:cNvSpPr>
            <p:nvPr/>
          </p:nvSpPr>
          <p:spPr bwMode="auto">
            <a:xfrm>
              <a:off x="11322166" y="342832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0" name="Freeform 65"/>
            <p:cNvSpPr>
              <a:spLocks/>
            </p:cNvSpPr>
            <p:nvPr/>
          </p:nvSpPr>
          <p:spPr bwMode="auto">
            <a:xfrm>
              <a:off x="9578471"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1" name="Freeform 67"/>
            <p:cNvSpPr>
              <a:spLocks/>
            </p:cNvSpPr>
            <p:nvPr/>
          </p:nvSpPr>
          <p:spPr bwMode="auto">
            <a:xfrm>
              <a:off x="10448307" y="4286082"/>
              <a:ext cx="873862" cy="856411"/>
            </a:xfrm>
            <a:custGeom>
              <a:avLst/>
              <a:gdLst>
                <a:gd name="T0" fmla="*/ 651 w 651"/>
                <a:gd name="T1" fmla="*/ 0 h 638"/>
                <a:gd name="T2" fmla="*/ 651 w 651"/>
                <a:gd name="T3" fmla="*/ 0 h 638"/>
                <a:gd name="T4" fmla="*/ 0 w 651"/>
                <a:gd name="T5" fmla="*/ 0 h 638"/>
                <a:gd name="T6" fmla="*/ 0 w 651"/>
                <a:gd name="T7" fmla="*/ 638 h 638"/>
                <a:gd name="T8" fmla="*/ 651 w 651"/>
                <a:gd name="T9" fmla="*/ 638 h 638"/>
                <a:gd name="T10" fmla="*/ 651 w 651"/>
                <a:gd name="T11" fmla="*/ 0 h 638"/>
              </a:gdLst>
              <a:ahLst/>
              <a:cxnLst>
                <a:cxn ang="0">
                  <a:pos x="T0" y="T1"/>
                </a:cxn>
                <a:cxn ang="0">
                  <a:pos x="T2" y="T3"/>
                </a:cxn>
                <a:cxn ang="0">
                  <a:pos x="T4" y="T5"/>
                </a:cxn>
                <a:cxn ang="0">
                  <a:pos x="T6" y="T7"/>
                </a:cxn>
                <a:cxn ang="0">
                  <a:pos x="T8" y="T9"/>
                </a:cxn>
                <a:cxn ang="0">
                  <a:pos x="T10" y="T11"/>
                </a:cxn>
              </a:cxnLst>
              <a:rect l="0" t="0" r="r" b="b"/>
              <a:pathLst>
                <a:path w="651" h="638">
                  <a:moveTo>
                    <a:pt x="651" y="0"/>
                  </a:moveTo>
                  <a:lnTo>
                    <a:pt x="651" y="0"/>
                  </a:lnTo>
                  <a:lnTo>
                    <a:pt x="0" y="0"/>
                  </a:lnTo>
                  <a:lnTo>
                    <a:pt x="0" y="638"/>
                  </a:lnTo>
                  <a:lnTo>
                    <a:pt x="651" y="638"/>
                  </a:lnTo>
                  <a:lnTo>
                    <a:pt x="651"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2" name="Freeform 69"/>
            <p:cNvSpPr>
              <a:spLocks/>
            </p:cNvSpPr>
            <p:nvPr/>
          </p:nvSpPr>
          <p:spPr bwMode="auto">
            <a:xfrm>
              <a:off x="11322168" y="4286082"/>
              <a:ext cx="869834" cy="856411"/>
            </a:xfrm>
            <a:custGeom>
              <a:avLst/>
              <a:gdLst>
                <a:gd name="T0" fmla="*/ 648 w 648"/>
                <a:gd name="T1" fmla="*/ 0 h 638"/>
                <a:gd name="T2" fmla="*/ 648 w 648"/>
                <a:gd name="T3" fmla="*/ 0 h 638"/>
                <a:gd name="T4" fmla="*/ 0 w 648"/>
                <a:gd name="T5" fmla="*/ 0 h 638"/>
                <a:gd name="T6" fmla="*/ 0 w 648"/>
                <a:gd name="T7" fmla="*/ 638 h 638"/>
                <a:gd name="T8" fmla="*/ 648 w 648"/>
                <a:gd name="T9" fmla="*/ 638 h 638"/>
                <a:gd name="T10" fmla="*/ 648 w 648"/>
                <a:gd name="T11" fmla="*/ 0 h 638"/>
              </a:gdLst>
              <a:ahLst/>
              <a:cxnLst>
                <a:cxn ang="0">
                  <a:pos x="T0" y="T1"/>
                </a:cxn>
                <a:cxn ang="0">
                  <a:pos x="T2" y="T3"/>
                </a:cxn>
                <a:cxn ang="0">
                  <a:pos x="T4" y="T5"/>
                </a:cxn>
                <a:cxn ang="0">
                  <a:pos x="T6" y="T7"/>
                </a:cxn>
                <a:cxn ang="0">
                  <a:pos x="T8" y="T9"/>
                </a:cxn>
                <a:cxn ang="0">
                  <a:pos x="T10" y="T11"/>
                </a:cxn>
              </a:cxnLst>
              <a:rect l="0" t="0" r="r" b="b"/>
              <a:pathLst>
                <a:path w="648" h="638">
                  <a:moveTo>
                    <a:pt x="648" y="0"/>
                  </a:moveTo>
                  <a:lnTo>
                    <a:pt x="648" y="0"/>
                  </a:lnTo>
                  <a:lnTo>
                    <a:pt x="0" y="0"/>
                  </a:lnTo>
                  <a:lnTo>
                    <a:pt x="0" y="638"/>
                  </a:lnTo>
                  <a:lnTo>
                    <a:pt x="648" y="638"/>
                  </a:lnTo>
                  <a:lnTo>
                    <a:pt x="648"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3" name="Freeform 71"/>
            <p:cNvSpPr>
              <a:spLocks/>
            </p:cNvSpPr>
            <p:nvPr/>
          </p:nvSpPr>
          <p:spPr bwMode="auto">
            <a:xfrm>
              <a:off x="10448308" y="5142494"/>
              <a:ext cx="873862" cy="857753"/>
            </a:xfrm>
            <a:custGeom>
              <a:avLst/>
              <a:gdLst>
                <a:gd name="T0" fmla="*/ 651 w 651"/>
                <a:gd name="T1" fmla="*/ 0 h 639"/>
                <a:gd name="T2" fmla="*/ 651 w 651"/>
                <a:gd name="T3" fmla="*/ 0 h 639"/>
                <a:gd name="T4" fmla="*/ 0 w 651"/>
                <a:gd name="T5" fmla="*/ 0 h 639"/>
                <a:gd name="T6" fmla="*/ 0 w 651"/>
                <a:gd name="T7" fmla="*/ 639 h 639"/>
                <a:gd name="T8" fmla="*/ 651 w 651"/>
                <a:gd name="T9" fmla="*/ 639 h 639"/>
                <a:gd name="T10" fmla="*/ 651 w 651"/>
                <a:gd name="T11" fmla="*/ 0 h 639"/>
              </a:gdLst>
              <a:ahLst/>
              <a:cxnLst>
                <a:cxn ang="0">
                  <a:pos x="T0" y="T1"/>
                </a:cxn>
                <a:cxn ang="0">
                  <a:pos x="T2" y="T3"/>
                </a:cxn>
                <a:cxn ang="0">
                  <a:pos x="T4" y="T5"/>
                </a:cxn>
                <a:cxn ang="0">
                  <a:pos x="T6" y="T7"/>
                </a:cxn>
                <a:cxn ang="0">
                  <a:pos x="T8" y="T9"/>
                </a:cxn>
                <a:cxn ang="0">
                  <a:pos x="T10" y="T11"/>
                </a:cxn>
              </a:cxnLst>
              <a:rect l="0" t="0" r="r" b="b"/>
              <a:pathLst>
                <a:path w="651" h="639">
                  <a:moveTo>
                    <a:pt x="651" y="0"/>
                  </a:moveTo>
                  <a:lnTo>
                    <a:pt x="651" y="0"/>
                  </a:lnTo>
                  <a:lnTo>
                    <a:pt x="0" y="0"/>
                  </a:lnTo>
                  <a:lnTo>
                    <a:pt x="0" y="639"/>
                  </a:lnTo>
                  <a:lnTo>
                    <a:pt x="651" y="639"/>
                  </a:lnTo>
                  <a:lnTo>
                    <a:pt x="651"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4" name="Freeform 73"/>
            <p:cNvSpPr>
              <a:spLocks/>
            </p:cNvSpPr>
            <p:nvPr/>
          </p:nvSpPr>
          <p:spPr bwMode="auto">
            <a:xfrm>
              <a:off x="11322168" y="5142495"/>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5" name="Freeform 75"/>
            <p:cNvSpPr>
              <a:spLocks/>
            </p:cNvSpPr>
            <p:nvPr/>
          </p:nvSpPr>
          <p:spPr bwMode="auto">
            <a:xfrm>
              <a:off x="11322172" y="6000249"/>
              <a:ext cx="869834" cy="857753"/>
            </a:xfrm>
            <a:custGeom>
              <a:avLst/>
              <a:gdLst>
                <a:gd name="T0" fmla="*/ 648 w 648"/>
                <a:gd name="T1" fmla="*/ 0 h 639"/>
                <a:gd name="T2" fmla="*/ 648 w 648"/>
                <a:gd name="T3" fmla="*/ 0 h 639"/>
                <a:gd name="T4" fmla="*/ 0 w 648"/>
                <a:gd name="T5" fmla="*/ 0 h 639"/>
                <a:gd name="T6" fmla="*/ 0 w 648"/>
                <a:gd name="T7" fmla="*/ 639 h 639"/>
                <a:gd name="T8" fmla="*/ 648 w 648"/>
                <a:gd name="T9" fmla="*/ 639 h 639"/>
                <a:gd name="T10" fmla="*/ 648 w 648"/>
                <a:gd name="T11" fmla="*/ 0 h 639"/>
              </a:gdLst>
              <a:ahLst/>
              <a:cxnLst>
                <a:cxn ang="0">
                  <a:pos x="T0" y="T1"/>
                </a:cxn>
                <a:cxn ang="0">
                  <a:pos x="T2" y="T3"/>
                </a:cxn>
                <a:cxn ang="0">
                  <a:pos x="T4" y="T5"/>
                </a:cxn>
                <a:cxn ang="0">
                  <a:pos x="T6" y="T7"/>
                </a:cxn>
                <a:cxn ang="0">
                  <a:pos x="T8" y="T9"/>
                </a:cxn>
                <a:cxn ang="0">
                  <a:pos x="T10" y="T11"/>
                </a:cxn>
              </a:cxnLst>
              <a:rect l="0" t="0" r="r" b="b"/>
              <a:pathLst>
                <a:path w="648" h="639">
                  <a:moveTo>
                    <a:pt x="648" y="0"/>
                  </a:moveTo>
                  <a:lnTo>
                    <a:pt x="648" y="0"/>
                  </a:lnTo>
                  <a:lnTo>
                    <a:pt x="0" y="0"/>
                  </a:lnTo>
                  <a:lnTo>
                    <a:pt x="0" y="639"/>
                  </a:lnTo>
                  <a:lnTo>
                    <a:pt x="648" y="639"/>
                  </a:lnTo>
                  <a:lnTo>
                    <a:pt x="648" y="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grpSp>
        <p:nvGrpSpPr>
          <p:cNvPr id="186" name="Dark Texture"/>
          <p:cNvGrpSpPr/>
          <p:nvPr/>
        </p:nvGrpSpPr>
        <p:grpSpPr>
          <a:xfrm rot="10800000">
            <a:off x="3486149" y="2"/>
            <a:ext cx="8705851" cy="6858000"/>
            <a:chOff x="-1587" y="-1587"/>
            <a:chExt cx="8705850" cy="6858000"/>
          </a:xfrm>
        </p:grpSpPr>
        <p:sp>
          <p:nvSpPr>
            <p:cNvPr id="187" name="Rectangle 5"/>
            <p:cNvSpPr>
              <a:spLocks noChangeArrowheads="1"/>
            </p:cNvSpPr>
            <p:nvPr/>
          </p:nvSpPr>
          <p:spPr bwMode="auto">
            <a:xfrm>
              <a:off x="-1587" y="-1587"/>
              <a:ext cx="869950" cy="857250"/>
            </a:xfrm>
            <a:prstGeom prst="rect">
              <a:avLst/>
            </a:pr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8" name="Rectangle 7"/>
            <p:cNvSpPr>
              <a:spLocks noChangeArrowheads="1"/>
            </p:cNvSpPr>
            <p:nvPr/>
          </p:nvSpPr>
          <p:spPr bwMode="auto">
            <a:xfrm>
              <a:off x="868363" y="-1587"/>
              <a:ext cx="873125" cy="857250"/>
            </a:xfrm>
            <a:prstGeom prst="rect">
              <a:avLst/>
            </a:pr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89" name="Rectangle 9"/>
            <p:cNvSpPr>
              <a:spLocks noChangeArrowheads="1"/>
            </p:cNvSpPr>
            <p:nvPr/>
          </p:nvSpPr>
          <p:spPr bwMode="auto">
            <a:xfrm>
              <a:off x="1741488" y="-1587"/>
              <a:ext cx="868363"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0" name="Freeform 11"/>
            <p:cNvSpPr>
              <a:spLocks/>
            </p:cNvSpPr>
            <p:nvPr/>
          </p:nvSpPr>
          <p:spPr bwMode="auto">
            <a:xfrm>
              <a:off x="4005" y="855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1" name="Freeform 13"/>
            <p:cNvSpPr>
              <a:spLocks/>
            </p:cNvSpPr>
            <p:nvPr/>
          </p:nvSpPr>
          <p:spPr bwMode="auto">
            <a:xfrm>
              <a:off x="872091" y="855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2" name="Freeform 15"/>
            <p:cNvSpPr>
              <a:spLocks/>
            </p:cNvSpPr>
            <p:nvPr/>
          </p:nvSpPr>
          <p:spPr bwMode="auto">
            <a:xfrm>
              <a:off x="1743352" y="855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3" name="Rectangle 17"/>
            <p:cNvSpPr>
              <a:spLocks noChangeArrowheads="1"/>
            </p:cNvSpPr>
            <p:nvPr/>
          </p:nvSpPr>
          <p:spPr bwMode="auto">
            <a:xfrm>
              <a:off x="2609851" y="855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4" name="Freeform 19"/>
            <p:cNvSpPr>
              <a:spLocks/>
            </p:cNvSpPr>
            <p:nvPr/>
          </p:nvSpPr>
          <p:spPr bwMode="auto">
            <a:xfrm>
              <a:off x="-1587"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5" name="Freeform 21"/>
            <p:cNvSpPr>
              <a:spLocks/>
            </p:cNvSpPr>
            <p:nvPr/>
          </p:nvSpPr>
          <p:spPr bwMode="auto">
            <a:xfrm>
              <a:off x="868363" y="1712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6" name="Freeform 23"/>
            <p:cNvSpPr>
              <a:spLocks/>
            </p:cNvSpPr>
            <p:nvPr/>
          </p:nvSpPr>
          <p:spPr bwMode="auto">
            <a:xfrm>
              <a:off x="1741488" y="1712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7" name="Freeform 25"/>
            <p:cNvSpPr>
              <a:spLocks/>
            </p:cNvSpPr>
            <p:nvPr/>
          </p:nvSpPr>
          <p:spPr bwMode="auto">
            <a:xfrm>
              <a:off x="2609851" y="1712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8" name="Rectangle 27"/>
            <p:cNvSpPr>
              <a:spLocks noChangeArrowheads="1"/>
            </p:cNvSpPr>
            <p:nvPr/>
          </p:nvSpPr>
          <p:spPr bwMode="auto">
            <a:xfrm>
              <a:off x="3479801" y="17129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199" name="Freeform 29"/>
            <p:cNvSpPr>
              <a:spLocks/>
            </p:cNvSpPr>
            <p:nvPr/>
          </p:nvSpPr>
          <p:spPr bwMode="auto">
            <a:xfrm>
              <a:off x="-1587"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0" name="Freeform 31"/>
            <p:cNvSpPr>
              <a:spLocks/>
            </p:cNvSpPr>
            <p:nvPr/>
          </p:nvSpPr>
          <p:spPr bwMode="auto">
            <a:xfrm>
              <a:off x="868363" y="2570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1" name="Freeform 33"/>
            <p:cNvSpPr>
              <a:spLocks/>
            </p:cNvSpPr>
            <p:nvPr/>
          </p:nvSpPr>
          <p:spPr bwMode="auto">
            <a:xfrm>
              <a:off x="1741488" y="2570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2" name="Freeform 35"/>
            <p:cNvSpPr>
              <a:spLocks/>
            </p:cNvSpPr>
            <p:nvPr/>
          </p:nvSpPr>
          <p:spPr bwMode="auto">
            <a:xfrm>
              <a:off x="260985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3" name="Freeform 37"/>
            <p:cNvSpPr>
              <a:spLocks/>
            </p:cNvSpPr>
            <p:nvPr/>
          </p:nvSpPr>
          <p:spPr bwMode="auto">
            <a:xfrm>
              <a:off x="3479801" y="2570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4" name="Rectangle 39"/>
            <p:cNvSpPr>
              <a:spLocks noChangeArrowheads="1"/>
            </p:cNvSpPr>
            <p:nvPr/>
          </p:nvSpPr>
          <p:spPr bwMode="auto">
            <a:xfrm>
              <a:off x="4349751" y="2570163"/>
              <a:ext cx="873125"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5" name="Freeform 41"/>
            <p:cNvSpPr>
              <a:spLocks/>
            </p:cNvSpPr>
            <p:nvPr/>
          </p:nvSpPr>
          <p:spPr bwMode="auto">
            <a:xfrm>
              <a:off x="-1587"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6" name="Freeform 43"/>
            <p:cNvSpPr>
              <a:spLocks/>
            </p:cNvSpPr>
            <p:nvPr/>
          </p:nvSpPr>
          <p:spPr bwMode="auto">
            <a:xfrm>
              <a:off x="868363"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7" name="Freeform 45"/>
            <p:cNvSpPr>
              <a:spLocks/>
            </p:cNvSpPr>
            <p:nvPr/>
          </p:nvSpPr>
          <p:spPr bwMode="auto">
            <a:xfrm>
              <a:off x="1741488" y="34274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8" name="Freeform 47"/>
            <p:cNvSpPr>
              <a:spLocks/>
            </p:cNvSpPr>
            <p:nvPr/>
          </p:nvSpPr>
          <p:spPr bwMode="auto">
            <a:xfrm>
              <a:off x="260985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09" name="Freeform 49"/>
            <p:cNvSpPr>
              <a:spLocks/>
            </p:cNvSpPr>
            <p:nvPr/>
          </p:nvSpPr>
          <p:spPr bwMode="auto">
            <a:xfrm>
              <a:off x="3479801" y="34274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0" name="Freeform 51"/>
            <p:cNvSpPr>
              <a:spLocks/>
            </p:cNvSpPr>
            <p:nvPr/>
          </p:nvSpPr>
          <p:spPr bwMode="auto">
            <a:xfrm>
              <a:off x="4349751" y="34274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1" name="Rectangle 53"/>
            <p:cNvSpPr>
              <a:spLocks noChangeArrowheads="1"/>
            </p:cNvSpPr>
            <p:nvPr/>
          </p:nvSpPr>
          <p:spPr bwMode="auto">
            <a:xfrm>
              <a:off x="5222876" y="342741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2" name="Freeform 55"/>
            <p:cNvSpPr>
              <a:spLocks/>
            </p:cNvSpPr>
            <p:nvPr/>
          </p:nvSpPr>
          <p:spPr bwMode="auto">
            <a:xfrm>
              <a:off x="-1587"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3" name="Freeform 57"/>
            <p:cNvSpPr>
              <a:spLocks/>
            </p:cNvSpPr>
            <p:nvPr/>
          </p:nvSpPr>
          <p:spPr bwMode="auto">
            <a:xfrm>
              <a:off x="868363"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4" name="Freeform 59"/>
            <p:cNvSpPr>
              <a:spLocks/>
            </p:cNvSpPr>
            <p:nvPr/>
          </p:nvSpPr>
          <p:spPr bwMode="auto">
            <a:xfrm>
              <a:off x="1741488" y="42846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5" name="Freeform 61"/>
            <p:cNvSpPr>
              <a:spLocks/>
            </p:cNvSpPr>
            <p:nvPr/>
          </p:nvSpPr>
          <p:spPr bwMode="auto">
            <a:xfrm>
              <a:off x="260985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6" name="Freeform 63"/>
            <p:cNvSpPr>
              <a:spLocks/>
            </p:cNvSpPr>
            <p:nvPr/>
          </p:nvSpPr>
          <p:spPr bwMode="auto">
            <a:xfrm>
              <a:off x="3479801"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7" name="Freeform 65"/>
            <p:cNvSpPr>
              <a:spLocks/>
            </p:cNvSpPr>
            <p:nvPr/>
          </p:nvSpPr>
          <p:spPr bwMode="auto">
            <a:xfrm>
              <a:off x="4349751" y="42846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218" name="Freeform 67"/>
            <p:cNvSpPr>
              <a:spLocks/>
            </p:cNvSpPr>
            <p:nvPr/>
          </p:nvSpPr>
          <p:spPr bwMode="auto">
            <a:xfrm>
              <a:off x="5222876" y="42846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0" name="Rectangle 69"/>
            <p:cNvSpPr>
              <a:spLocks noChangeArrowheads="1"/>
            </p:cNvSpPr>
            <p:nvPr/>
          </p:nvSpPr>
          <p:spPr bwMode="auto">
            <a:xfrm>
              <a:off x="6092826" y="42846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2" name="Rectangle 71"/>
            <p:cNvSpPr>
              <a:spLocks noChangeArrowheads="1"/>
            </p:cNvSpPr>
            <p:nvPr/>
          </p:nvSpPr>
          <p:spPr bwMode="auto">
            <a:xfrm>
              <a:off x="-1587" y="514191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3" name="Freeform 73"/>
            <p:cNvSpPr>
              <a:spLocks/>
            </p:cNvSpPr>
            <p:nvPr/>
          </p:nvSpPr>
          <p:spPr bwMode="auto">
            <a:xfrm>
              <a:off x="868363"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4" name="Freeform 75"/>
            <p:cNvSpPr>
              <a:spLocks/>
            </p:cNvSpPr>
            <p:nvPr/>
          </p:nvSpPr>
          <p:spPr bwMode="auto">
            <a:xfrm>
              <a:off x="1741488" y="514191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5" name="Freeform 77"/>
            <p:cNvSpPr>
              <a:spLocks/>
            </p:cNvSpPr>
            <p:nvPr/>
          </p:nvSpPr>
          <p:spPr bwMode="auto">
            <a:xfrm>
              <a:off x="260985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6" name="Freeform 79"/>
            <p:cNvSpPr>
              <a:spLocks/>
            </p:cNvSpPr>
            <p:nvPr/>
          </p:nvSpPr>
          <p:spPr bwMode="auto">
            <a:xfrm>
              <a:off x="3479801"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7" name="Freeform 81"/>
            <p:cNvSpPr>
              <a:spLocks/>
            </p:cNvSpPr>
            <p:nvPr/>
          </p:nvSpPr>
          <p:spPr bwMode="auto">
            <a:xfrm>
              <a:off x="4349751" y="514191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8" name="Freeform 83"/>
            <p:cNvSpPr>
              <a:spLocks/>
            </p:cNvSpPr>
            <p:nvPr/>
          </p:nvSpPr>
          <p:spPr bwMode="auto">
            <a:xfrm>
              <a:off x="522287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69" name="Freeform 85"/>
            <p:cNvSpPr>
              <a:spLocks/>
            </p:cNvSpPr>
            <p:nvPr/>
          </p:nvSpPr>
          <p:spPr bwMode="auto">
            <a:xfrm>
              <a:off x="6092826" y="514191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0" name="Rectangle 87"/>
            <p:cNvSpPr>
              <a:spLocks noChangeArrowheads="1"/>
            </p:cNvSpPr>
            <p:nvPr/>
          </p:nvSpPr>
          <p:spPr bwMode="auto">
            <a:xfrm>
              <a:off x="6962776" y="5141913"/>
              <a:ext cx="871538"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1" name="Rectangle 89"/>
            <p:cNvSpPr>
              <a:spLocks noChangeArrowheads="1"/>
            </p:cNvSpPr>
            <p:nvPr/>
          </p:nvSpPr>
          <p:spPr bwMode="auto">
            <a:xfrm>
              <a:off x="-1587" y="5999163"/>
              <a:ext cx="869950"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2" name="Rectangle 90"/>
            <p:cNvSpPr>
              <a:spLocks noChangeArrowheads="1"/>
            </p:cNvSpPr>
            <p:nvPr/>
          </p:nvSpPr>
          <p:spPr bwMode="auto">
            <a:xfrm>
              <a:off x="868363" y="5999163"/>
              <a:ext cx="873125" cy="85725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3" name="Freeform 92"/>
            <p:cNvSpPr>
              <a:spLocks/>
            </p:cNvSpPr>
            <p:nvPr/>
          </p:nvSpPr>
          <p:spPr bwMode="auto">
            <a:xfrm>
              <a:off x="1741488" y="5999163"/>
              <a:ext cx="868363" cy="857250"/>
            </a:xfrm>
            <a:custGeom>
              <a:avLst/>
              <a:gdLst>
                <a:gd name="T0" fmla="*/ 547 w 547"/>
                <a:gd name="T1" fmla="*/ 0 h 540"/>
                <a:gd name="T2" fmla="*/ 547 w 547"/>
                <a:gd name="T3" fmla="*/ 0 h 540"/>
                <a:gd name="T4" fmla="*/ 0 w 547"/>
                <a:gd name="T5" fmla="*/ 0 h 540"/>
                <a:gd name="T6" fmla="*/ 0 w 547"/>
                <a:gd name="T7" fmla="*/ 540 h 540"/>
                <a:gd name="T8" fmla="*/ 547 w 547"/>
                <a:gd name="T9" fmla="*/ 540 h 540"/>
                <a:gd name="T10" fmla="*/ 547 w 547"/>
                <a:gd name="T11" fmla="*/ 0 h 540"/>
              </a:gdLst>
              <a:ahLst/>
              <a:cxnLst>
                <a:cxn ang="0">
                  <a:pos x="T0" y="T1"/>
                </a:cxn>
                <a:cxn ang="0">
                  <a:pos x="T2" y="T3"/>
                </a:cxn>
                <a:cxn ang="0">
                  <a:pos x="T4" y="T5"/>
                </a:cxn>
                <a:cxn ang="0">
                  <a:pos x="T6" y="T7"/>
                </a:cxn>
                <a:cxn ang="0">
                  <a:pos x="T8" y="T9"/>
                </a:cxn>
                <a:cxn ang="0">
                  <a:pos x="T10" y="T11"/>
                </a:cxn>
              </a:cxnLst>
              <a:rect l="0" t="0" r="r" b="b"/>
              <a:pathLst>
                <a:path w="547" h="540">
                  <a:moveTo>
                    <a:pt x="547" y="0"/>
                  </a:moveTo>
                  <a:lnTo>
                    <a:pt x="547" y="0"/>
                  </a:lnTo>
                  <a:lnTo>
                    <a:pt x="0" y="0"/>
                  </a:lnTo>
                  <a:lnTo>
                    <a:pt x="0" y="540"/>
                  </a:lnTo>
                  <a:lnTo>
                    <a:pt x="547" y="540"/>
                  </a:lnTo>
                  <a:lnTo>
                    <a:pt x="547"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4" name="Freeform 94"/>
            <p:cNvSpPr>
              <a:spLocks/>
            </p:cNvSpPr>
            <p:nvPr/>
          </p:nvSpPr>
          <p:spPr bwMode="auto">
            <a:xfrm>
              <a:off x="260985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9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5" name="Freeform 96"/>
            <p:cNvSpPr>
              <a:spLocks/>
            </p:cNvSpPr>
            <p:nvPr/>
          </p:nvSpPr>
          <p:spPr bwMode="auto">
            <a:xfrm>
              <a:off x="3479801"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8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6" name="Freeform 98"/>
            <p:cNvSpPr>
              <a:spLocks/>
            </p:cNvSpPr>
            <p:nvPr/>
          </p:nvSpPr>
          <p:spPr bwMode="auto">
            <a:xfrm>
              <a:off x="4349751" y="5999163"/>
              <a:ext cx="873125" cy="857250"/>
            </a:xfrm>
            <a:custGeom>
              <a:avLst/>
              <a:gdLst>
                <a:gd name="T0" fmla="*/ 550 w 550"/>
                <a:gd name="T1" fmla="*/ 0 h 540"/>
                <a:gd name="T2" fmla="*/ 550 w 550"/>
                <a:gd name="T3" fmla="*/ 0 h 540"/>
                <a:gd name="T4" fmla="*/ 0 w 550"/>
                <a:gd name="T5" fmla="*/ 0 h 540"/>
                <a:gd name="T6" fmla="*/ 0 w 550"/>
                <a:gd name="T7" fmla="*/ 540 h 540"/>
                <a:gd name="T8" fmla="*/ 550 w 550"/>
                <a:gd name="T9" fmla="*/ 540 h 540"/>
                <a:gd name="T10" fmla="*/ 550 w 550"/>
                <a:gd name="T11" fmla="*/ 0 h 540"/>
              </a:gdLst>
              <a:ahLst/>
              <a:cxnLst>
                <a:cxn ang="0">
                  <a:pos x="T0" y="T1"/>
                </a:cxn>
                <a:cxn ang="0">
                  <a:pos x="T2" y="T3"/>
                </a:cxn>
                <a:cxn ang="0">
                  <a:pos x="T4" y="T5"/>
                </a:cxn>
                <a:cxn ang="0">
                  <a:pos x="T6" y="T7"/>
                </a:cxn>
                <a:cxn ang="0">
                  <a:pos x="T8" y="T9"/>
                </a:cxn>
                <a:cxn ang="0">
                  <a:pos x="T10" y="T11"/>
                </a:cxn>
              </a:cxnLst>
              <a:rect l="0" t="0" r="r" b="b"/>
              <a:pathLst>
                <a:path w="550" h="540">
                  <a:moveTo>
                    <a:pt x="550" y="0"/>
                  </a:moveTo>
                  <a:lnTo>
                    <a:pt x="550" y="0"/>
                  </a:lnTo>
                  <a:lnTo>
                    <a:pt x="0" y="0"/>
                  </a:lnTo>
                  <a:lnTo>
                    <a:pt x="0" y="540"/>
                  </a:lnTo>
                  <a:lnTo>
                    <a:pt x="550" y="540"/>
                  </a:lnTo>
                  <a:lnTo>
                    <a:pt x="550" y="0"/>
                  </a:lnTo>
                  <a:close/>
                </a:path>
              </a:pathLst>
            </a:custGeom>
            <a:solidFill>
              <a:schemeClr val="tx2">
                <a:lumMod val="50000"/>
                <a:alpha val="6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7" name="Freeform 100"/>
            <p:cNvSpPr>
              <a:spLocks/>
            </p:cNvSpPr>
            <p:nvPr/>
          </p:nvSpPr>
          <p:spPr bwMode="auto">
            <a:xfrm>
              <a:off x="522287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4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8" name="Freeform 102"/>
            <p:cNvSpPr>
              <a:spLocks/>
            </p:cNvSpPr>
            <p:nvPr/>
          </p:nvSpPr>
          <p:spPr bwMode="auto">
            <a:xfrm>
              <a:off x="6092826" y="5999163"/>
              <a:ext cx="869950" cy="857250"/>
            </a:xfrm>
            <a:custGeom>
              <a:avLst/>
              <a:gdLst>
                <a:gd name="T0" fmla="*/ 548 w 548"/>
                <a:gd name="T1" fmla="*/ 0 h 540"/>
                <a:gd name="T2" fmla="*/ 548 w 548"/>
                <a:gd name="T3" fmla="*/ 0 h 540"/>
                <a:gd name="T4" fmla="*/ 0 w 548"/>
                <a:gd name="T5" fmla="*/ 0 h 540"/>
                <a:gd name="T6" fmla="*/ 0 w 548"/>
                <a:gd name="T7" fmla="*/ 540 h 540"/>
                <a:gd name="T8" fmla="*/ 548 w 548"/>
                <a:gd name="T9" fmla="*/ 540 h 540"/>
                <a:gd name="T10" fmla="*/ 548 w 548"/>
                <a:gd name="T11" fmla="*/ 0 h 540"/>
              </a:gdLst>
              <a:ahLst/>
              <a:cxnLst>
                <a:cxn ang="0">
                  <a:pos x="T0" y="T1"/>
                </a:cxn>
                <a:cxn ang="0">
                  <a:pos x="T2" y="T3"/>
                </a:cxn>
                <a:cxn ang="0">
                  <a:pos x="T4" y="T5"/>
                </a:cxn>
                <a:cxn ang="0">
                  <a:pos x="T6" y="T7"/>
                </a:cxn>
                <a:cxn ang="0">
                  <a:pos x="T8" y="T9"/>
                </a:cxn>
                <a:cxn ang="0">
                  <a:pos x="T10" y="T11"/>
                </a:cxn>
              </a:cxnLst>
              <a:rect l="0" t="0" r="r" b="b"/>
              <a:pathLst>
                <a:path w="548" h="540">
                  <a:moveTo>
                    <a:pt x="548" y="0"/>
                  </a:moveTo>
                  <a:lnTo>
                    <a:pt x="548" y="0"/>
                  </a:lnTo>
                  <a:lnTo>
                    <a:pt x="0" y="0"/>
                  </a:lnTo>
                  <a:lnTo>
                    <a:pt x="0" y="540"/>
                  </a:lnTo>
                  <a:lnTo>
                    <a:pt x="548" y="540"/>
                  </a:lnTo>
                  <a:lnTo>
                    <a:pt x="548" y="0"/>
                  </a:lnTo>
                  <a:close/>
                </a:path>
              </a:pathLst>
            </a:custGeom>
            <a:solidFill>
              <a:schemeClr val="tx2">
                <a:lumMod val="50000"/>
                <a:alpha val="3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79" name="Freeform 104"/>
            <p:cNvSpPr>
              <a:spLocks/>
            </p:cNvSpPr>
            <p:nvPr/>
          </p:nvSpPr>
          <p:spPr bwMode="auto">
            <a:xfrm>
              <a:off x="6962776" y="5999163"/>
              <a:ext cx="871538" cy="857250"/>
            </a:xfrm>
            <a:custGeom>
              <a:avLst/>
              <a:gdLst>
                <a:gd name="T0" fmla="*/ 549 w 549"/>
                <a:gd name="T1" fmla="*/ 0 h 540"/>
                <a:gd name="T2" fmla="*/ 549 w 549"/>
                <a:gd name="T3" fmla="*/ 0 h 540"/>
                <a:gd name="T4" fmla="*/ 0 w 549"/>
                <a:gd name="T5" fmla="*/ 0 h 540"/>
                <a:gd name="T6" fmla="*/ 0 w 549"/>
                <a:gd name="T7" fmla="*/ 540 h 540"/>
                <a:gd name="T8" fmla="*/ 549 w 549"/>
                <a:gd name="T9" fmla="*/ 540 h 540"/>
                <a:gd name="T10" fmla="*/ 549 w 549"/>
                <a:gd name="T11" fmla="*/ 0 h 540"/>
              </a:gdLst>
              <a:ahLst/>
              <a:cxnLst>
                <a:cxn ang="0">
                  <a:pos x="T0" y="T1"/>
                </a:cxn>
                <a:cxn ang="0">
                  <a:pos x="T2" y="T3"/>
                </a:cxn>
                <a:cxn ang="0">
                  <a:pos x="T4" y="T5"/>
                </a:cxn>
                <a:cxn ang="0">
                  <a:pos x="T6" y="T7"/>
                </a:cxn>
                <a:cxn ang="0">
                  <a:pos x="T8" y="T9"/>
                </a:cxn>
                <a:cxn ang="0">
                  <a:pos x="T10" y="T11"/>
                </a:cxn>
              </a:cxnLst>
              <a:rect l="0" t="0" r="r" b="b"/>
              <a:pathLst>
                <a:path w="549" h="540">
                  <a:moveTo>
                    <a:pt x="549" y="0"/>
                  </a:moveTo>
                  <a:lnTo>
                    <a:pt x="549" y="0"/>
                  </a:lnTo>
                  <a:lnTo>
                    <a:pt x="0" y="0"/>
                  </a:lnTo>
                  <a:lnTo>
                    <a:pt x="0" y="540"/>
                  </a:lnTo>
                  <a:lnTo>
                    <a:pt x="549" y="540"/>
                  </a:lnTo>
                  <a:lnTo>
                    <a:pt x="549"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sz="1801"/>
            </a:p>
          </p:txBody>
        </p:sp>
        <p:sp>
          <p:nvSpPr>
            <p:cNvPr id="380" name="Rectangle 106"/>
            <p:cNvSpPr>
              <a:spLocks noChangeArrowheads="1"/>
            </p:cNvSpPr>
            <p:nvPr/>
          </p:nvSpPr>
          <p:spPr bwMode="auto">
            <a:xfrm>
              <a:off x="7834313" y="5999163"/>
              <a:ext cx="869950" cy="857250"/>
            </a:xfrm>
            <a:prstGeom prst="rect">
              <a:avLst/>
            </a:prstGeom>
            <a:solidFill>
              <a:schemeClr val="tx2">
                <a:lumMod val="50000"/>
                <a:alpha val="10000"/>
              </a:schemeClr>
            </a:solidFill>
            <a:ln>
              <a:noFill/>
            </a:ln>
          </p:spPr>
          <p:txBody>
            <a:bodyPr vert="horz" wrap="square" lIns="91440" tIns="45720" rIns="91440" bIns="45720" numCol="1" anchor="t" anchorCtr="0" compatLnSpc="1">
              <a:prstTxWarp prst="textNoShape">
                <a:avLst/>
              </a:prstTxWarp>
            </a:bodyPr>
            <a:lstStyle/>
            <a:p>
              <a:endParaRPr lang="id-ID" sz="1801"/>
            </a:p>
          </p:txBody>
        </p:sp>
      </p:grpSp>
      <p:sp>
        <p:nvSpPr>
          <p:cNvPr id="381" name="Transparent 2"/>
          <p:cNvSpPr/>
          <p:nvPr/>
        </p:nvSpPr>
        <p:spPr>
          <a:xfrm rot="10800000">
            <a:off x="1" y="0"/>
            <a:ext cx="12192000" cy="6858000"/>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a:p>
        </p:txBody>
      </p:sp>
      <p:sp>
        <p:nvSpPr>
          <p:cNvPr id="257" name="TextBox 256"/>
          <p:cNvSpPr txBox="1"/>
          <p:nvPr/>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
        <p:nvSpPr>
          <p:cNvPr id="95" name="TextBox 94"/>
          <p:cNvSpPr txBox="1"/>
          <p:nvPr userDrawn="1"/>
        </p:nvSpPr>
        <p:spPr>
          <a:xfrm>
            <a:off x="8401061" y="6509528"/>
            <a:ext cx="3527425" cy="246349"/>
          </a:xfrm>
          <a:prstGeom prst="rect">
            <a:avLst/>
          </a:prstGeom>
          <a:noFill/>
        </p:spPr>
        <p:txBody>
          <a:bodyPr wrap="square" rtlCol="0">
            <a:spAutoFit/>
          </a:bodyPr>
          <a:lstStyle/>
          <a:p>
            <a:pPr algn="r"/>
            <a:r>
              <a:rPr lang="en-US" sz="1001" b="1" dirty="0" smtClean="0">
                <a:solidFill>
                  <a:schemeClr val="bg1">
                    <a:lumMod val="65000"/>
                  </a:schemeClr>
                </a:solidFill>
                <a:latin typeface="Source Sans Pro Semibold" panose="020B0603030403020204" pitchFamily="34" charset="0"/>
              </a:rPr>
              <a:t>CUBIX</a:t>
            </a:r>
            <a:r>
              <a:rPr lang="en-US" sz="1001" b="0" dirty="0" smtClean="0">
                <a:solidFill>
                  <a:schemeClr val="bg1">
                    <a:lumMod val="65000"/>
                  </a:schemeClr>
                </a:solidFill>
              </a:rPr>
              <a:t> | Professional Presentation Template</a:t>
            </a:r>
            <a:endParaRPr lang="id-ID" sz="1600" b="0" dirty="0">
              <a:solidFill>
                <a:schemeClr val="bg1">
                  <a:lumMod val="65000"/>
                </a:schemeClr>
              </a:solidFill>
            </a:endParaRPr>
          </a:p>
        </p:txBody>
      </p:sp>
    </p:spTree>
    <p:extLst>
      <p:ext uri="{BB962C8B-B14F-4D97-AF65-F5344CB8AC3E}">
        <p14:creationId xmlns:p14="http://schemas.microsoft.com/office/powerpoint/2010/main" val="198984896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slideLayout" Target="../slideLayouts/slideLayout74.xml"/><Relationship Id="rId50" Type="http://schemas.openxmlformats.org/officeDocument/2006/relationships/slideLayout" Target="../slideLayouts/slideLayout77.xml"/><Relationship Id="rId55" Type="http://schemas.openxmlformats.org/officeDocument/2006/relationships/slideLayout" Target="../slideLayouts/slideLayout82.xml"/><Relationship Id="rId63" Type="http://schemas.openxmlformats.org/officeDocument/2006/relationships/slideLayout" Target="../slideLayouts/slideLayout9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41" Type="http://schemas.openxmlformats.org/officeDocument/2006/relationships/slideLayout" Target="../slideLayouts/slideLayout68.xml"/><Relationship Id="rId54" Type="http://schemas.openxmlformats.org/officeDocument/2006/relationships/slideLayout" Target="../slideLayouts/slideLayout81.xml"/><Relationship Id="rId62" Type="http://schemas.openxmlformats.org/officeDocument/2006/relationships/slideLayout" Target="../slideLayouts/slideLayout8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3" Type="http://schemas.openxmlformats.org/officeDocument/2006/relationships/slideLayout" Target="../slideLayouts/slideLayout80.xml"/><Relationship Id="rId58" Type="http://schemas.openxmlformats.org/officeDocument/2006/relationships/slideLayout" Target="../slideLayouts/slideLayout85.xml"/><Relationship Id="rId66" Type="http://schemas.openxmlformats.org/officeDocument/2006/relationships/theme" Target="../theme/theme4.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49" Type="http://schemas.openxmlformats.org/officeDocument/2006/relationships/slideLayout" Target="../slideLayouts/slideLayout76.xml"/><Relationship Id="rId57" Type="http://schemas.openxmlformats.org/officeDocument/2006/relationships/slideLayout" Target="../slideLayouts/slideLayout84.xml"/><Relationship Id="rId61" Type="http://schemas.openxmlformats.org/officeDocument/2006/relationships/slideLayout" Target="../slideLayouts/slideLayout88.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52" Type="http://schemas.openxmlformats.org/officeDocument/2006/relationships/slideLayout" Target="../slideLayouts/slideLayout79.xml"/><Relationship Id="rId60" Type="http://schemas.openxmlformats.org/officeDocument/2006/relationships/slideLayout" Target="../slideLayouts/slideLayout87.xml"/><Relationship Id="rId65" Type="http://schemas.openxmlformats.org/officeDocument/2006/relationships/slideLayout" Target="../slideLayouts/slideLayout92.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48" Type="http://schemas.openxmlformats.org/officeDocument/2006/relationships/slideLayout" Target="../slideLayouts/slideLayout75.xml"/><Relationship Id="rId56" Type="http://schemas.openxmlformats.org/officeDocument/2006/relationships/slideLayout" Target="../slideLayouts/slideLayout83.xml"/><Relationship Id="rId64" Type="http://schemas.openxmlformats.org/officeDocument/2006/relationships/slideLayout" Target="../slideLayouts/slideLayout91.xml"/><Relationship Id="rId8" Type="http://schemas.openxmlformats.org/officeDocument/2006/relationships/slideLayout" Target="../slideLayouts/slideLayout35.xml"/><Relationship Id="rId51" Type="http://schemas.openxmlformats.org/officeDocument/2006/relationships/slideLayout" Target="../slideLayouts/slideLayout78.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59" Type="http://schemas.openxmlformats.org/officeDocument/2006/relationships/slideLayout" Target="../slideLayouts/slideLayout8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9" Type="http://schemas.openxmlformats.org/officeDocument/2006/relationships/slideLayout" Target="../slideLayouts/slideLayout131.xml"/><Relationship Id="rId21" Type="http://schemas.openxmlformats.org/officeDocument/2006/relationships/slideLayout" Target="../slideLayouts/slideLayout113.xml"/><Relationship Id="rId34" Type="http://schemas.openxmlformats.org/officeDocument/2006/relationships/slideLayout" Target="../slideLayouts/slideLayout126.xml"/><Relationship Id="rId42" Type="http://schemas.openxmlformats.org/officeDocument/2006/relationships/slideLayout" Target="../slideLayouts/slideLayout134.xml"/><Relationship Id="rId47" Type="http://schemas.openxmlformats.org/officeDocument/2006/relationships/slideLayout" Target="../slideLayouts/slideLayout139.xml"/><Relationship Id="rId50" Type="http://schemas.openxmlformats.org/officeDocument/2006/relationships/slideLayout" Target="../slideLayouts/slideLayout142.xml"/><Relationship Id="rId55" Type="http://schemas.openxmlformats.org/officeDocument/2006/relationships/slideLayout" Target="../slideLayouts/slideLayout147.xml"/><Relationship Id="rId63" Type="http://schemas.openxmlformats.org/officeDocument/2006/relationships/slideLayout" Target="../slideLayouts/slideLayout15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29" Type="http://schemas.openxmlformats.org/officeDocument/2006/relationships/slideLayout" Target="../slideLayouts/slideLayout121.xml"/><Relationship Id="rId41" Type="http://schemas.openxmlformats.org/officeDocument/2006/relationships/slideLayout" Target="../slideLayouts/slideLayout133.xml"/><Relationship Id="rId54" Type="http://schemas.openxmlformats.org/officeDocument/2006/relationships/slideLayout" Target="../slideLayouts/slideLayout146.xml"/><Relationship Id="rId62" Type="http://schemas.openxmlformats.org/officeDocument/2006/relationships/slideLayout" Target="../slideLayouts/slideLayout15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slideLayout" Target="../slideLayouts/slideLayout124.xml"/><Relationship Id="rId37" Type="http://schemas.openxmlformats.org/officeDocument/2006/relationships/slideLayout" Target="../slideLayouts/slideLayout129.xml"/><Relationship Id="rId40" Type="http://schemas.openxmlformats.org/officeDocument/2006/relationships/slideLayout" Target="../slideLayouts/slideLayout132.xml"/><Relationship Id="rId45" Type="http://schemas.openxmlformats.org/officeDocument/2006/relationships/slideLayout" Target="../slideLayouts/slideLayout137.xml"/><Relationship Id="rId53" Type="http://schemas.openxmlformats.org/officeDocument/2006/relationships/slideLayout" Target="../slideLayouts/slideLayout145.xml"/><Relationship Id="rId58" Type="http://schemas.openxmlformats.org/officeDocument/2006/relationships/slideLayout" Target="../slideLayouts/slideLayout150.xml"/><Relationship Id="rId66" Type="http://schemas.openxmlformats.org/officeDocument/2006/relationships/theme" Target="../theme/theme5.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36" Type="http://schemas.openxmlformats.org/officeDocument/2006/relationships/slideLayout" Target="../slideLayouts/slideLayout128.xml"/><Relationship Id="rId49" Type="http://schemas.openxmlformats.org/officeDocument/2006/relationships/slideLayout" Target="../slideLayouts/slideLayout141.xml"/><Relationship Id="rId57" Type="http://schemas.openxmlformats.org/officeDocument/2006/relationships/slideLayout" Target="../slideLayouts/slideLayout149.xml"/><Relationship Id="rId61" Type="http://schemas.openxmlformats.org/officeDocument/2006/relationships/slideLayout" Target="../slideLayouts/slideLayout153.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slideLayout" Target="../slideLayouts/slideLayout123.xml"/><Relationship Id="rId44" Type="http://schemas.openxmlformats.org/officeDocument/2006/relationships/slideLayout" Target="../slideLayouts/slideLayout136.xml"/><Relationship Id="rId52" Type="http://schemas.openxmlformats.org/officeDocument/2006/relationships/slideLayout" Target="../slideLayouts/slideLayout144.xml"/><Relationship Id="rId60" Type="http://schemas.openxmlformats.org/officeDocument/2006/relationships/slideLayout" Target="../slideLayouts/slideLayout152.xml"/><Relationship Id="rId65" Type="http://schemas.openxmlformats.org/officeDocument/2006/relationships/slideLayout" Target="../slideLayouts/slideLayout157.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 Id="rId35" Type="http://schemas.openxmlformats.org/officeDocument/2006/relationships/slideLayout" Target="../slideLayouts/slideLayout127.xml"/><Relationship Id="rId43" Type="http://schemas.openxmlformats.org/officeDocument/2006/relationships/slideLayout" Target="../slideLayouts/slideLayout135.xml"/><Relationship Id="rId48" Type="http://schemas.openxmlformats.org/officeDocument/2006/relationships/slideLayout" Target="../slideLayouts/slideLayout140.xml"/><Relationship Id="rId56" Type="http://schemas.openxmlformats.org/officeDocument/2006/relationships/slideLayout" Target="../slideLayouts/slideLayout148.xml"/><Relationship Id="rId64" Type="http://schemas.openxmlformats.org/officeDocument/2006/relationships/slideLayout" Target="../slideLayouts/slideLayout156.xml"/><Relationship Id="rId8" Type="http://schemas.openxmlformats.org/officeDocument/2006/relationships/slideLayout" Target="../slideLayouts/slideLayout100.xml"/><Relationship Id="rId51" Type="http://schemas.openxmlformats.org/officeDocument/2006/relationships/slideLayout" Target="../slideLayouts/slideLayout143.xml"/><Relationship Id="rId3" Type="http://schemas.openxmlformats.org/officeDocument/2006/relationships/slideLayout" Target="../slideLayouts/slideLayout95.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slideLayout" Target="../slideLayouts/slideLayout125.xml"/><Relationship Id="rId38" Type="http://schemas.openxmlformats.org/officeDocument/2006/relationships/slideLayout" Target="../slideLayouts/slideLayout130.xml"/><Relationship Id="rId46" Type="http://schemas.openxmlformats.org/officeDocument/2006/relationships/slideLayout" Target="../slideLayouts/slideLayout138.xml"/><Relationship Id="rId59" Type="http://schemas.openxmlformats.org/officeDocument/2006/relationships/slideLayout" Target="../slideLayouts/slideLayout1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6"/>
          <a:srcRect/>
          <a:stretch/>
        </p:blipFill>
        <p:spPr>
          <a:xfrm>
            <a:off x="0" y="-794"/>
            <a:ext cx="12192000" cy="6857999"/>
          </a:xfrm>
          <a:prstGeom prst="rect">
            <a:avLst/>
          </a:prstGeom>
        </p:spPr>
      </p:pic>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70D1D-D13A-0C4A-ABE5-C7D6A0CC9299}" type="slidenum">
              <a:rPr lang="en-US" smtClean="0"/>
              <a:t>‹#›</a:t>
            </a:fld>
            <a:endParaRPr lang="en-US"/>
          </a:p>
        </p:txBody>
      </p:sp>
    </p:spTree>
    <p:extLst>
      <p:ext uri="{BB962C8B-B14F-4D97-AF65-F5344CB8AC3E}">
        <p14:creationId xmlns:p14="http://schemas.microsoft.com/office/powerpoint/2010/main" val="10678401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924" r:id="rId3"/>
    <p:sldLayoutId id="214748392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68A19-9BA8-534C-82BD-B443F75C4380}" type="datetimeFigureOut">
              <a:rPr lang="en-US" smtClean="0"/>
              <a:t>10/11/2023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70D1D-D13A-0C4A-ABE5-C7D6A0CC9299}" type="slidenum">
              <a:rPr lang="en-US" smtClean="0"/>
              <a:t>‹#›</a:t>
            </a:fld>
            <a:endParaRPr lang="en-US"/>
          </a:p>
        </p:txBody>
      </p:sp>
      <p:pic>
        <p:nvPicPr>
          <p:cNvPr id="7" name="Picture 6"/>
          <p:cNvPicPr>
            <a:picLocks noChangeAspect="1"/>
          </p:cNvPicPr>
          <p:nvPr userDrawn="1"/>
        </p:nvPicPr>
        <p:blipFill>
          <a:blip r:embed="rId14"/>
          <a:srcRect/>
          <a:stretch/>
        </p:blipFill>
        <p:spPr>
          <a:xfrm>
            <a:off x="0" y="-794"/>
            <a:ext cx="12192000" cy="6857999"/>
          </a:xfrm>
          <a:prstGeom prst="rect">
            <a:avLst/>
          </a:prstGeom>
        </p:spPr>
      </p:pic>
    </p:spTree>
    <p:extLst>
      <p:ext uri="{BB962C8B-B14F-4D97-AF65-F5344CB8AC3E}">
        <p14:creationId xmlns:p14="http://schemas.microsoft.com/office/powerpoint/2010/main" val="405116584"/>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784237417"/>
      </p:ext>
    </p:extLst>
  </p:cSld>
  <p:clrMap bg1="lt1" tx1="dk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ransition spd="slow">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713" y="548640"/>
            <a:ext cx="10442576" cy="63093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74714" y="1773238"/>
            <a:ext cx="10442577" cy="42481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92875" y="6507451"/>
            <a:ext cx="1908175" cy="221599"/>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60742B76-ED7D-4CC9-9DAE-4E291C2809F4}" type="datetimeFigureOut">
              <a:rPr lang="en-US" smtClean="0"/>
              <a:pPr/>
              <a:t>10/11/2023</a:t>
            </a:fld>
            <a:endParaRPr lang="en-US"/>
          </a:p>
        </p:txBody>
      </p:sp>
      <p:sp>
        <p:nvSpPr>
          <p:cNvPr id="5" name="Footer Placeholder 4"/>
          <p:cNvSpPr>
            <a:spLocks noGrp="1"/>
          </p:cNvSpPr>
          <p:nvPr>
            <p:ph type="ftr" sz="quarter" idx="3"/>
          </p:nvPr>
        </p:nvSpPr>
        <p:spPr>
          <a:xfrm>
            <a:off x="882596" y="6507451"/>
            <a:ext cx="4933187" cy="221599"/>
          </a:xfrm>
          <a:prstGeom prst="rect">
            <a:avLst/>
          </a:prstGeom>
        </p:spPr>
        <p:txBody>
          <a:bodyPr vert="horz" wrap="square" lIns="91440" tIns="45720" rIns="91440" bIns="45720" rtlCol="0" anchor="ctr">
            <a:spAutoFit/>
          </a:bodyP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510465" y="355852"/>
            <a:ext cx="367408" cy="276999"/>
          </a:xfrm>
          <a:prstGeom prst="rect">
            <a:avLst/>
          </a:prstGeom>
          <a:noFill/>
        </p:spPr>
        <p:txBody>
          <a:bodyPr vert="horz" wrap="none" lIns="91440" tIns="45720" rIns="91440" bIns="45720" rtlCol="0" anchor="ctr">
            <a:spAutoFit/>
          </a:bodyPr>
          <a:lstStyle>
            <a:lvl1pPr algn="ctr">
              <a:defRPr sz="1200" b="1">
                <a:solidFill>
                  <a:schemeClr val="bg1">
                    <a:lumMod val="50000"/>
                  </a:schemeClr>
                </a:solidFill>
              </a:defRPr>
            </a:lvl1pPr>
          </a:lstStyle>
          <a:p>
            <a:fld id="{1177C5CF-90FB-4AAE-B373-4B21602E5061}" type="slidenum">
              <a:rPr lang="en-US" smtClean="0"/>
              <a:pPr/>
              <a:t>‹#›</a:t>
            </a:fld>
            <a:endParaRPr lang="en-US" dirty="0"/>
          </a:p>
        </p:txBody>
      </p:sp>
    </p:spTree>
    <p:extLst>
      <p:ext uri="{BB962C8B-B14F-4D97-AF65-F5344CB8AC3E}">
        <p14:creationId xmlns:p14="http://schemas.microsoft.com/office/powerpoint/2010/main" val="2785002633"/>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 id="2147484003" r:id="rId25"/>
    <p:sldLayoutId id="2147484004" r:id="rId26"/>
    <p:sldLayoutId id="2147484005" r:id="rId27"/>
    <p:sldLayoutId id="2147484006" r:id="rId28"/>
    <p:sldLayoutId id="2147484007" r:id="rId29"/>
    <p:sldLayoutId id="2147484008" r:id="rId30"/>
    <p:sldLayoutId id="2147484009" r:id="rId31"/>
    <p:sldLayoutId id="2147484010" r:id="rId32"/>
    <p:sldLayoutId id="2147484011" r:id="rId33"/>
    <p:sldLayoutId id="2147484012" r:id="rId34"/>
    <p:sldLayoutId id="2147484013" r:id="rId35"/>
    <p:sldLayoutId id="2147484014" r:id="rId36"/>
    <p:sldLayoutId id="2147484015" r:id="rId37"/>
    <p:sldLayoutId id="2147484016" r:id="rId38"/>
    <p:sldLayoutId id="2147484017" r:id="rId39"/>
    <p:sldLayoutId id="2147484018" r:id="rId40"/>
    <p:sldLayoutId id="2147484019" r:id="rId41"/>
    <p:sldLayoutId id="2147484020" r:id="rId42"/>
    <p:sldLayoutId id="2147484021" r:id="rId43"/>
    <p:sldLayoutId id="2147484022" r:id="rId44"/>
    <p:sldLayoutId id="2147484023" r:id="rId45"/>
    <p:sldLayoutId id="2147484024" r:id="rId46"/>
    <p:sldLayoutId id="2147484025" r:id="rId47"/>
    <p:sldLayoutId id="2147484026" r:id="rId48"/>
    <p:sldLayoutId id="2147484027" r:id="rId49"/>
    <p:sldLayoutId id="2147484028" r:id="rId50"/>
    <p:sldLayoutId id="2147484029" r:id="rId51"/>
    <p:sldLayoutId id="2147484030" r:id="rId52"/>
    <p:sldLayoutId id="2147484031" r:id="rId53"/>
    <p:sldLayoutId id="2147484032" r:id="rId54"/>
    <p:sldLayoutId id="2147484033" r:id="rId55"/>
    <p:sldLayoutId id="2147484034" r:id="rId56"/>
    <p:sldLayoutId id="2147484035" r:id="rId57"/>
    <p:sldLayoutId id="2147484036" r:id="rId58"/>
    <p:sldLayoutId id="2147484037" r:id="rId59"/>
    <p:sldLayoutId id="2147484038" r:id="rId60"/>
    <p:sldLayoutId id="2147484039" r:id="rId61"/>
    <p:sldLayoutId id="2147484040" r:id="rId62"/>
    <p:sldLayoutId id="2147484041" r:id="rId63"/>
    <p:sldLayoutId id="2147484042" r:id="rId64"/>
    <p:sldLayoutId id="2147484043" r:id="rId65"/>
  </p:sldLayoutIdLst>
  <p:timing>
    <p:tnLst>
      <p:par>
        <p:cTn id="1" dur="indefinite" restart="never" nodeType="tmRoot"/>
      </p:par>
    </p:tnLst>
  </p:timing>
  <p:txStyles>
    <p:titleStyle>
      <a:lvl1pPr algn="ctr" defTabSz="914354" rtl="0" eaLnBrk="1" latinLnBrk="0" hangingPunct="1">
        <a:lnSpc>
          <a:spcPct val="100000"/>
        </a:lnSpc>
        <a:spcBef>
          <a:spcPct val="0"/>
        </a:spcBef>
        <a:buNone/>
        <a:defRPr sz="3200" kern="1200">
          <a:solidFill>
            <a:schemeClr val="tx1"/>
          </a:solidFill>
          <a:latin typeface="+mj-lt"/>
          <a:ea typeface="+mj-ea"/>
          <a:cs typeface="+mj-cs"/>
        </a:defRPr>
      </a:lvl1pPr>
    </p:titleStyle>
    <p:bodyStyle>
      <a:lvl1pPr marL="457178" indent="-457178" algn="l" defTabSz="914354" rtl="0" eaLnBrk="1" latinLnBrk="0" hangingPunct="1">
        <a:lnSpc>
          <a:spcPct val="150000"/>
        </a:lnSpc>
        <a:spcBef>
          <a:spcPts val="0"/>
        </a:spcBef>
        <a:spcAft>
          <a:spcPts val="0"/>
        </a:spcAft>
        <a:buClr>
          <a:schemeClr val="accent1"/>
        </a:buClr>
        <a:buSzPct val="120000"/>
        <a:buFont typeface="Calibri" panose="020F0502020204030204" pitchFamily="34" charset="0"/>
        <a:buChar char="●"/>
        <a:defRPr sz="2800" kern="1200">
          <a:solidFill>
            <a:schemeClr val="bg1">
              <a:lumMod val="50000"/>
            </a:schemeClr>
          </a:solidFill>
          <a:latin typeface="+mn-lt"/>
          <a:ea typeface="+mn-ea"/>
          <a:cs typeface="+mn-cs"/>
        </a:defRPr>
      </a:lvl1pPr>
      <a:lvl2pPr marL="800060" indent="-342882" algn="l" defTabSz="914354" rtl="0" eaLnBrk="1" latinLnBrk="0" hangingPunct="1">
        <a:lnSpc>
          <a:spcPct val="150000"/>
        </a:lnSpc>
        <a:spcBef>
          <a:spcPts val="0"/>
        </a:spcBef>
        <a:spcAft>
          <a:spcPts val="0"/>
        </a:spcAft>
        <a:buSzPct val="120000"/>
        <a:buFont typeface="Calibri" panose="020F0502020204030204" pitchFamily="34" charset="0"/>
        <a:buChar char="▪"/>
        <a:defRPr sz="2600" kern="1200">
          <a:solidFill>
            <a:schemeClr val="bg1">
              <a:lumMod val="50000"/>
            </a:schemeClr>
          </a:solidFill>
          <a:latin typeface="+mn-lt"/>
          <a:ea typeface="+mn-ea"/>
          <a:cs typeface="+mn-cs"/>
        </a:defRPr>
      </a:lvl2pPr>
      <a:lvl3pPr marL="1257238" indent="-342882" algn="l" defTabSz="914354" rtl="0" eaLnBrk="1" latinLnBrk="0" hangingPunct="1">
        <a:lnSpc>
          <a:spcPct val="150000"/>
        </a:lnSpc>
        <a:spcBef>
          <a:spcPts val="0"/>
        </a:spcBef>
        <a:spcAft>
          <a:spcPts val="0"/>
        </a:spcAft>
        <a:buClr>
          <a:schemeClr val="accent1"/>
        </a:buClr>
        <a:buSzPct val="120000"/>
        <a:buFont typeface="Calibri" panose="020F0502020204030204" pitchFamily="34" charset="0"/>
        <a:buChar char="▫"/>
        <a:defRPr sz="2400" kern="1200">
          <a:solidFill>
            <a:schemeClr val="bg1">
              <a:lumMod val="50000"/>
            </a:schemeClr>
          </a:solidFill>
          <a:latin typeface="+mn-lt"/>
          <a:ea typeface="+mn-ea"/>
          <a:cs typeface="+mn-cs"/>
        </a:defRPr>
      </a:lvl3pPr>
      <a:lvl4pPr marL="1657268" indent="-285737" algn="l" defTabSz="914354" rtl="0" eaLnBrk="1" latinLnBrk="0" hangingPunct="1">
        <a:lnSpc>
          <a:spcPct val="150000"/>
        </a:lnSpc>
        <a:spcBef>
          <a:spcPts val="0"/>
        </a:spcBef>
        <a:spcAft>
          <a:spcPts val="0"/>
        </a:spcAft>
        <a:buClr>
          <a:schemeClr val="accent1"/>
        </a:buClr>
        <a:buSzPct val="120000"/>
        <a:buFont typeface="Calibri" panose="020F0502020204030204" pitchFamily="34" charset="0"/>
        <a:buChar char="▫"/>
        <a:defRPr sz="2000" kern="1200">
          <a:solidFill>
            <a:schemeClr val="bg1">
              <a:lumMod val="50000"/>
            </a:schemeClr>
          </a:solidFill>
          <a:latin typeface="+mn-lt"/>
          <a:ea typeface="+mn-ea"/>
          <a:cs typeface="+mn-cs"/>
        </a:defRPr>
      </a:lvl4pPr>
      <a:lvl5pPr marL="2114446" indent="-285737" algn="l" defTabSz="914354" rtl="0" eaLnBrk="1" latinLnBrk="0" hangingPunct="1">
        <a:lnSpc>
          <a:spcPct val="150000"/>
        </a:lnSpc>
        <a:spcBef>
          <a:spcPts val="0"/>
        </a:spcBef>
        <a:spcAft>
          <a:spcPts val="0"/>
        </a:spcAft>
        <a:buClr>
          <a:schemeClr val="accent1"/>
        </a:buClr>
        <a:buSzPct val="120000"/>
        <a:buFont typeface="Calibri" panose="020F0502020204030204" pitchFamily="34" charset="0"/>
        <a:buChar char="▫"/>
        <a:defRPr sz="2000" kern="1200">
          <a:solidFill>
            <a:schemeClr val="bg1">
              <a:lumMod val="50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713" y="548640"/>
            <a:ext cx="10442576" cy="63093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74714" y="1773238"/>
            <a:ext cx="10442577" cy="42481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92875" y="6507451"/>
            <a:ext cx="1908175" cy="221599"/>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60742B76-ED7D-4CC9-9DAE-4E291C2809F4}" type="datetimeFigureOut">
              <a:rPr lang="en-US" smtClean="0"/>
              <a:pPr/>
              <a:t>10/11/2023</a:t>
            </a:fld>
            <a:endParaRPr lang="en-US"/>
          </a:p>
        </p:txBody>
      </p:sp>
      <p:sp>
        <p:nvSpPr>
          <p:cNvPr id="5" name="Footer Placeholder 4"/>
          <p:cNvSpPr>
            <a:spLocks noGrp="1"/>
          </p:cNvSpPr>
          <p:nvPr>
            <p:ph type="ftr" sz="quarter" idx="3"/>
          </p:nvPr>
        </p:nvSpPr>
        <p:spPr>
          <a:xfrm>
            <a:off x="882596" y="6507451"/>
            <a:ext cx="4933187" cy="221599"/>
          </a:xfrm>
          <a:prstGeom prst="rect">
            <a:avLst/>
          </a:prstGeom>
        </p:spPr>
        <p:txBody>
          <a:bodyPr vert="horz" wrap="square" lIns="91440" tIns="45720" rIns="91440" bIns="45720" rtlCol="0" anchor="ctr">
            <a:spAutoFit/>
          </a:bodyP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510465" y="355852"/>
            <a:ext cx="367408" cy="276999"/>
          </a:xfrm>
          <a:prstGeom prst="rect">
            <a:avLst/>
          </a:prstGeom>
          <a:noFill/>
        </p:spPr>
        <p:txBody>
          <a:bodyPr vert="horz" wrap="none" lIns="91440" tIns="45720" rIns="91440" bIns="45720" rtlCol="0" anchor="ctr">
            <a:spAutoFit/>
          </a:bodyPr>
          <a:lstStyle>
            <a:lvl1pPr algn="ctr">
              <a:defRPr sz="1200" b="1">
                <a:solidFill>
                  <a:schemeClr val="bg1">
                    <a:lumMod val="50000"/>
                  </a:schemeClr>
                </a:solidFill>
              </a:defRPr>
            </a:lvl1pPr>
          </a:lstStyle>
          <a:p>
            <a:fld id="{1177C5CF-90FB-4AAE-B373-4B21602E5061}" type="slidenum">
              <a:rPr lang="en-US" smtClean="0"/>
              <a:pPr/>
              <a:t>‹#›</a:t>
            </a:fld>
            <a:endParaRPr lang="en-US" dirty="0"/>
          </a:p>
        </p:txBody>
      </p:sp>
    </p:spTree>
    <p:extLst>
      <p:ext uri="{BB962C8B-B14F-4D97-AF65-F5344CB8AC3E}">
        <p14:creationId xmlns:p14="http://schemas.microsoft.com/office/powerpoint/2010/main" val="2990239088"/>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 id="2147484061" r:id="rId17"/>
    <p:sldLayoutId id="2147484062" r:id="rId18"/>
    <p:sldLayoutId id="2147484063" r:id="rId19"/>
    <p:sldLayoutId id="2147484064" r:id="rId20"/>
    <p:sldLayoutId id="2147484065" r:id="rId21"/>
    <p:sldLayoutId id="2147484066" r:id="rId22"/>
    <p:sldLayoutId id="2147484067" r:id="rId23"/>
    <p:sldLayoutId id="2147484068" r:id="rId24"/>
    <p:sldLayoutId id="2147484069" r:id="rId25"/>
    <p:sldLayoutId id="2147484070" r:id="rId26"/>
    <p:sldLayoutId id="2147484071" r:id="rId27"/>
    <p:sldLayoutId id="2147484072" r:id="rId28"/>
    <p:sldLayoutId id="2147484073" r:id="rId29"/>
    <p:sldLayoutId id="2147484074" r:id="rId30"/>
    <p:sldLayoutId id="2147484075" r:id="rId31"/>
    <p:sldLayoutId id="2147484076" r:id="rId32"/>
    <p:sldLayoutId id="2147484077" r:id="rId33"/>
    <p:sldLayoutId id="2147484078" r:id="rId34"/>
    <p:sldLayoutId id="2147484079" r:id="rId35"/>
    <p:sldLayoutId id="2147484080" r:id="rId36"/>
    <p:sldLayoutId id="2147484081" r:id="rId37"/>
    <p:sldLayoutId id="2147484082" r:id="rId38"/>
    <p:sldLayoutId id="2147484083" r:id="rId39"/>
    <p:sldLayoutId id="2147484084" r:id="rId40"/>
    <p:sldLayoutId id="2147484085" r:id="rId41"/>
    <p:sldLayoutId id="2147484086" r:id="rId42"/>
    <p:sldLayoutId id="2147484087" r:id="rId43"/>
    <p:sldLayoutId id="2147484088" r:id="rId44"/>
    <p:sldLayoutId id="2147484089" r:id="rId45"/>
    <p:sldLayoutId id="2147484090" r:id="rId46"/>
    <p:sldLayoutId id="2147484091" r:id="rId47"/>
    <p:sldLayoutId id="2147484092" r:id="rId48"/>
    <p:sldLayoutId id="2147484093" r:id="rId49"/>
    <p:sldLayoutId id="2147484094" r:id="rId50"/>
    <p:sldLayoutId id="2147484095" r:id="rId51"/>
    <p:sldLayoutId id="2147484096" r:id="rId52"/>
    <p:sldLayoutId id="2147484097" r:id="rId53"/>
    <p:sldLayoutId id="2147484098" r:id="rId54"/>
    <p:sldLayoutId id="2147484099" r:id="rId55"/>
    <p:sldLayoutId id="2147484100" r:id="rId56"/>
    <p:sldLayoutId id="2147484101" r:id="rId57"/>
    <p:sldLayoutId id="2147484102" r:id="rId58"/>
    <p:sldLayoutId id="2147484103" r:id="rId59"/>
    <p:sldLayoutId id="2147484104" r:id="rId60"/>
    <p:sldLayoutId id="2147484105" r:id="rId61"/>
    <p:sldLayoutId id="2147484106" r:id="rId62"/>
    <p:sldLayoutId id="2147484107" r:id="rId63"/>
    <p:sldLayoutId id="2147484108" r:id="rId64"/>
    <p:sldLayoutId id="2147484109" r:id="rId65"/>
  </p:sldLayoutIdLst>
  <p:timing>
    <p:tnLst>
      <p:par>
        <p:cTn id="1" dur="indefinite" restart="never" nodeType="tmRoot"/>
      </p:par>
    </p:tnLst>
  </p:timing>
  <p:txStyles>
    <p:titleStyle>
      <a:lvl1pPr algn="ctr" defTabSz="914354" rtl="0" eaLnBrk="1" latinLnBrk="0" hangingPunct="1">
        <a:lnSpc>
          <a:spcPct val="100000"/>
        </a:lnSpc>
        <a:spcBef>
          <a:spcPct val="0"/>
        </a:spcBef>
        <a:buNone/>
        <a:defRPr sz="3200" kern="1200">
          <a:solidFill>
            <a:schemeClr val="tx1"/>
          </a:solidFill>
          <a:latin typeface="+mj-lt"/>
          <a:ea typeface="+mj-ea"/>
          <a:cs typeface="+mj-cs"/>
        </a:defRPr>
      </a:lvl1pPr>
    </p:titleStyle>
    <p:bodyStyle>
      <a:lvl1pPr marL="457178" indent="-457178" algn="l" defTabSz="914354" rtl="0" eaLnBrk="1" latinLnBrk="0" hangingPunct="1">
        <a:lnSpc>
          <a:spcPct val="150000"/>
        </a:lnSpc>
        <a:spcBef>
          <a:spcPts val="0"/>
        </a:spcBef>
        <a:spcAft>
          <a:spcPts val="0"/>
        </a:spcAft>
        <a:buClr>
          <a:schemeClr val="accent1"/>
        </a:buClr>
        <a:buSzPct val="120000"/>
        <a:buFont typeface="Calibri" panose="020F0502020204030204" pitchFamily="34" charset="0"/>
        <a:buChar char="●"/>
        <a:defRPr sz="2800" kern="1200">
          <a:solidFill>
            <a:schemeClr val="bg1">
              <a:lumMod val="50000"/>
            </a:schemeClr>
          </a:solidFill>
          <a:latin typeface="+mn-lt"/>
          <a:ea typeface="+mn-ea"/>
          <a:cs typeface="+mn-cs"/>
        </a:defRPr>
      </a:lvl1pPr>
      <a:lvl2pPr marL="800060" indent="-342882" algn="l" defTabSz="914354" rtl="0" eaLnBrk="1" latinLnBrk="0" hangingPunct="1">
        <a:lnSpc>
          <a:spcPct val="150000"/>
        </a:lnSpc>
        <a:spcBef>
          <a:spcPts val="0"/>
        </a:spcBef>
        <a:spcAft>
          <a:spcPts val="0"/>
        </a:spcAft>
        <a:buSzPct val="120000"/>
        <a:buFont typeface="Calibri" panose="020F0502020204030204" pitchFamily="34" charset="0"/>
        <a:buChar char="▪"/>
        <a:defRPr sz="2600" kern="1200">
          <a:solidFill>
            <a:schemeClr val="bg1">
              <a:lumMod val="50000"/>
            </a:schemeClr>
          </a:solidFill>
          <a:latin typeface="+mn-lt"/>
          <a:ea typeface="+mn-ea"/>
          <a:cs typeface="+mn-cs"/>
        </a:defRPr>
      </a:lvl2pPr>
      <a:lvl3pPr marL="1257238" indent="-342882" algn="l" defTabSz="914354" rtl="0" eaLnBrk="1" latinLnBrk="0" hangingPunct="1">
        <a:lnSpc>
          <a:spcPct val="150000"/>
        </a:lnSpc>
        <a:spcBef>
          <a:spcPts val="0"/>
        </a:spcBef>
        <a:spcAft>
          <a:spcPts val="0"/>
        </a:spcAft>
        <a:buClr>
          <a:schemeClr val="accent1"/>
        </a:buClr>
        <a:buSzPct val="120000"/>
        <a:buFont typeface="Calibri" panose="020F0502020204030204" pitchFamily="34" charset="0"/>
        <a:buChar char="▫"/>
        <a:defRPr sz="2400" kern="1200">
          <a:solidFill>
            <a:schemeClr val="bg1">
              <a:lumMod val="50000"/>
            </a:schemeClr>
          </a:solidFill>
          <a:latin typeface="+mn-lt"/>
          <a:ea typeface="+mn-ea"/>
          <a:cs typeface="+mn-cs"/>
        </a:defRPr>
      </a:lvl3pPr>
      <a:lvl4pPr marL="1657268" indent="-285737" algn="l" defTabSz="914354" rtl="0" eaLnBrk="1" latinLnBrk="0" hangingPunct="1">
        <a:lnSpc>
          <a:spcPct val="150000"/>
        </a:lnSpc>
        <a:spcBef>
          <a:spcPts val="0"/>
        </a:spcBef>
        <a:spcAft>
          <a:spcPts val="0"/>
        </a:spcAft>
        <a:buClr>
          <a:schemeClr val="accent1"/>
        </a:buClr>
        <a:buSzPct val="120000"/>
        <a:buFont typeface="Calibri" panose="020F0502020204030204" pitchFamily="34" charset="0"/>
        <a:buChar char="▫"/>
        <a:defRPr sz="2000" kern="1200">
          <a:solidFill>
            <a:schemeClr val="bg1">
              <a:lumMod val="50000"/>
            </a:schemeClr>
          </a:solidFill>
          <a:latin typeface="+mn-lt"/>
          <a:ea typeface="+mn-ea"/>
          <a:cs typeface="+mn-cs"/>
        </a:defRPr>
      </a:lvl4pPr>
      <a:lvl5pPr marL="2114446" indent="-285737" algn="l" defTabSz="914354" rtl="0" eaLnBrk="1" latinLnBrk="0" hangingPunct="1">
        <a:lnSpc>
          <a:spcPct val="150000"/>
        </a:lnSpc>
        <a:spcBef>
          <a:spcPts val="0"/>
        </a:spcBef>
        <a:spcAft>
          <a:spcPts val="0"/>
        </a:spcAft>
        <a:buClr>
          <a:schemeClr val="accent1"/>
        </a:buClr>
        <a:buSzPct val="120000"/>
        <a:buFont typeface="Calibri" panose="020F0502020204030204" pitchFamily="34" charset="0"/>
        <a:buChar char="▫"/>
        <a:defRPr sz="2000" kern="1200">
          <a:solidFill>
            <a:schemeClr val="bg1">
              <a:lumMod val="50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chart" Target="../charts/chart5.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0982" y="1117937"/>
            <a:ext cx="11591636" cy="243143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0000"/>
                </a:solidFill>
                <a:effectLst/>
                <a:uLnTx/>
                <a:uFillTx/>
                <a:latin typeface="Fira Sans Extra Condensed Medium"/>
                <a:sym typeface="Fira Sans Extra Condensed Medium"/>
              </a:rPr>
              <a:t/>
            </a:r>
            <a:br>
              <a:rPr kumimoji="0" lang="en-US" sz="2000" b="1" i="0" u="none" strike="noStrike" kern="0" cap="none" spc="0" normalizeH="0" baseline="0" noProof="0" dirty="0" smtClean="0">
                <a:ln>
                  <a:noFill/>
                </a:ln>
                <a:solidFill>
                  <a:srgbClr val="000000"/>
                </a:solidFill>
                <a:effectLst/>
                <a:uLnTx/>
                <a:uFillTx/>
                <a:latin typeface="Fira Sans Extra Condensed Medium"/>
                <a:sym typeface="Fira Sans Extra Condensed Medium"/>
              </a:rPr>
            </a:br>
            <a:r>
              <a:rPr kumimoji="0" lang="en-US" sz="40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Fira Sans Extra Condensed Medium"/>
              </a:rPr>
              <a:t>Learning from Process Safety Events</a:t>
            </a:r>
            <a:r>
              <a:rPr kumimoji="0" lang="en-US" sz="4000" b="1"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sym typeface="Fira Sans Extra Condensed Medium"/>
              </a:rPr>
              <a:t> - </a:t>
            </a:r>
            <a:r>
              <a:rPr kumimoji="0" lang="en-US" sz="40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Fira Sans Extra Condensed Medium"/>
              </a:rPr>
              <a:t>A Culture Improvement Journey</a:t>
            </a:r>
            <a:r>
              <a:rPr kumimoji="0" lang="en-US" sz="24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Rounded MT Bold" panose="020F0704030504030204" pitchFamily="34" charset="0"/>
                <a:sym typeface="Fira Sans Extra Condensed Medium"/>
              </a:rPr>
              <a:t/>
            </a:r>
            <a:br>
              <a:rPr kumimoji="0" lang="en-US" sz="24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Rounded MT Bold" panose="020F0704030504030204" pitchFamily="34" charset="0"/>
                <a:sym typeface="Fira Sans Extra Condensed Medium"/>
              </a:rPr>
            </a:br>
            <a:r>
              <a:rPr kumimoji="0" lang="en-US" sz="2400" b="1" i="0" u="none" strike="noStrike" kern="0" cap="none" spc="0" normalizeH="0" baseline="0" noProof="0" dirty="0" smtClean="0">
                <a:ln>
                  <a:noFill/>
                </a:ln>
                <a:solidFill>
                  <a:srgbClr val="000000"/>
                </a:solidFill>
                <a:effectLst/>
                <a:uLnTx/>
                <a:uFillTx/>
                <a:latin typeface="Arial Rounded MT Bold" panose="020F0704030504030204" pitchFamily="34" charset="0"/>
                <a:sym typeface="Fira Sans Extra Condensed Medium"/>
              </a:rPr>
              <a:t/>
            </a:r>
            <a:br>
              <a:rPr kumimoji="0" lang="en-US" sz="2400" b="1" i="0" u="none" strike="noStrike" kern="0" cap="none" spc="0" normalizeH="0" baseline="0" noProof="0" dirty="0" smtClean="0">
                <a:ln>
                  <a:noFill/>
                </a:ln>
                <a:solidFill>
                  <a:srgbClr val="000000"/>
                </a:solidFill>
                <a:effectLst/>
                <a:uLnTx/>
                <a:uFillTx/>
                <a:latin typeface="Arial Rounded MT Bold" panose="020F0704030504030204" pitchFamily="34" charset="0"/>
                <a:sym typeface="Fira Sans Extra Condensed Medium"/>
              </a:rPr>
            </a:br>
            <a:r>
              <a:rPr kumimoji="0" lang="en-US" sz="2800" b="1" i="0" u="none" strike="noStrike" kern="0" cap="none" spc="0" normalizeH="0" baseline="0" noProof="0" dirty="0" smtClean="0">
                <a:ln>
                  <a:noFill/>
                </a:ln>
                <a:solidFill>
                  <a:srgbClr val="00B050"/>
                </a:solidFill>
                <a:effectLst/>
                <a:uLnTx/>
                <a:uFillTx/>
                <a:latin typeface="Arial" panose="020B0604020202020204" pitchFamily="34" charset="0"/>
                <a:cs typeface="Arial" panose="020B0604020202020204" pitchFamily="34" charset="0"/>
                <a:sym typeface="Fira Sans Extra Condensed Medium"/>
              </a:rPr>
              <a:t>[Hazard33]</a:t>
            </a:r>
            <a:endParaRPr kumimoji="0" lang="en-US" sz="28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3110663" y="4842413"/>
            <a:ext cx="6367634" cy="1838171"/>
          </a:xfrm>
          <a:prstGeom prst="rect">
            <a:avLst/>
          </a:prstGeom>
        </p:spPr>
      </p:pic>
      <p:sp>
        <p:nvSpPr>
          <p:cNvPr id="2" name="TextBox 1"/>
          <p:cNvSpPr txBox="1"/>
          <p:nvPr/>
        </p:nvSpPr>
        <p:spPr>
          <a:xfrm>
            <a:off x="4278134" y="3895845"/>
            <a:ext cx="4032691" cy="872034"/>
          </a:xfrm>
          <a:prstGeom prst="rect">
            <a:avLst/>
          </a:prstGeom>
          <a:noFill/>
        </p:spPr>
        <p:txBody>
          <a:bodyPr wrap="square" rtlCol="0">
            <a:spAutoFit/>
          </a:bodyPr>
          <a:lstStyle/>
          <a:p>
            <a:pPr>
              <a:lnSpc>
                <a:spcPct val="150000"/>
              </a:lnSpc>
            </a:pPr>
            <a:r>
              <a:rPr lang="en-US" b="1" dirty="0" smtClean="0">
                <a:latin typeface="Arial" panose="020B0604020202020204" pitchFamily="34" charset="0"/>
                <a:cs typeface="Arial" panose="020B0604020202020204" pitchFamily="34" charset="0"/>
              </a:rPr>
              <a:t>Author: </a:t>
            </a:r>
            <a:r>
              <a:rPr lang="en-US" dirty="0" smtClean="0">
                <a:latin typeface="Arial" panose="020B0604020202020204" pitchFamily="34" charset="0"/>
                <a:cs typeface="Arial" panose="020B0604020202020204" pitchFamily="34" charset="0"/>
              </a:rPr>
              <a:t>	      Naseem Qamar Shaikh</a:t>
            </a:r>
          </a:p>
          <a:p>
            <a:pPr>
              <a:lnSpc>
                <a:spcPct val="150000"/>
              </a:lnSpc>
            </a:pPr>
            <a:r>
              <a:rPr lang="en-US" b="1" dirty="0" smtClean="0">
                <a:latin typeface="Arial" panose="020B0604020202020204" pitchFamily="34" charset="0"/>
                <a:cs typeface="Arial" panose="020B0604020202020204" pitchFamily="34" charset="0"/>
              </a:rPr>
              <a:t>Co-author:  </a:t>
            </a:r>
            <a:r>
              <a:rPr lang="en-US" dirty="0" smtClean="0">
                <a:latin typeface="Arial" panose="020B0604020202020204" pitchFamily="34" charset="0"/>
                <a:cs typeface="Arial" panose="020B0604020202020204" pitchFamily="34" charset="0"/>
              </a:rPr>
              <a:t>Syed Aamir Abbas Shah</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113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 y="0"/>
            <a:ext cx="12191999" cy="752323"/>
            <a:chOff x="-3" y="0"/>
            <a:chExt cx="12191999" cy="752323"/>
          </a:xfrm>
        </p:grpSpPr>
        <p:sp>
          <p:nvSpPr>
            <p:cNvPr id="11" name="Rectangle 10"/>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12" name="Picture 11"/>
            <p:cNvPicPr>
              <a:picLocks noChangeAspect="1"/>
            </p:cNvPicPr>
            <p:nvPr/>
          </p:nvPicPr>
          <p:blipFill>
            <a:blip r:embed="rId2">
              <a:lum bright="70000" contrast="-70000"/>
            </a:blip>
            <a:stretch>
              <a:fillRect/>
            </a:stretch>
          </p:blipFill>
          <p:spPr>
            <a:xfrm>
              <a:off x="64656" y="45287"/>
              <a:ext cx="506126" cy="614398"/>
            </a:xfrm>
            <a:prstGeom prst="rect">
              <a:avLst/>
            </a:prstGeom>
          </p:spPr>
        </p:pic>
      </p:grpSp>
      <p:sp>
        <p:nvSpPr>
          <p:cNvPr id="9" name="Rectangle 8"/>
          <p:cNvSpPr/>
          <p:nvPr/>
        </p:nvSpPr>
        <p:spPr>
          <a:xfrm>
            <a:off x="718565" y="125811"/>
            <a:ext cx="11473431" cy="461665"/>
          </a:xfrm>
          <a:prstGeom prst="rect">
            <a:avLst/>
          </a:prstGeom>
        </p:spPr>
        <p:txBody>
          <a:bodyPr wrap="square">
            <a:spAutoFit/>
          </a:bodyPr>
          <a:lstStyle/>
          <a:p>
            <a:r>
              <a:rPr lang="en-US" sz="2400" dirty="0" smtClean="0">
                <a:solidFill>
                  <a:srgbClr val="FFFF00"/>
                </a:solidFill>
                <a:latin typeface="Arial" panose="020B0604020202020204" pitchFamily="34" charset="0"/>
                <a:cs typeface="Arial" panose="020B0604020202020204" pitchFamily="34" charset="0"/>
              </a:rPr>
              <a:t>PSM Leading Indicators | PSE Tier III</a:t>
            </a:r>
            <a:endParaRPr lang="en-US" sz="2400" dirty="0">
              <a:solidFill>
                <a:srgbClr val="FFFF00"/>
              </a:solidFill>
              <a:latin typeface="Arial" panose="020B0604020202020204" pitchFamily="34" charset="0"/>
              <a:cs typeface="Arial" panose="020B0604020202020204" pitchFamily="34" charset="0"/>
            </a:endParaRPr>
          </a:p>
        </p:txBody>
      </p:sp>
      <p:grpSp>
        <p:nvGrpSpPr>
          <p:cNvPr id="13" name="Group 12"/>
          <p:cNvGrpSpPr/>
          <p:nvPr/>
        </p:nvGrpSpPr>
        <p:grpSpPr>
          <a:xfrm>
            <a:off x="133400" y="831929"/>
            <a:ext cx="11766601" cy="5156849"/>
            <a:chOff x="133401" y="1410537"/>
            <a:chExt cx="11766601" cy="5156849"/>
          </a:xfrm>
        </p:grpSpPr>
        <p:grpSp>
          <p:nvGrpSpPr>
            <p:cNvPr id="14" name="Group 13"/>
            <p:cNvGrpSpPr/>
            <p:nvPr/>
          </p:nvGrpSpPr>
          <p:grpSpPr>
            <a:xfrm>
              <a:off x="1731732" y="1423680"/>
              <a:ext cx="3589361" cy="523220"/>
              <a:chOff x="1291888" y="1698978"/>
              <a:chExt cx="3589361" cy="523217"/>
            </a:xfrm>
          </p:grpSpPr>
          <p:sp>
            <p:nvSpPr>
              <p:cNvPr id="32" name="Rectangle 31"/>
              <p:cNvSpPr/>
              <p:nvPr/>
            </p:nvSpPr>
            <p:spPr>
              <a:xfrm>
                <a:off x="1291888" y="1736729"/>
                <a:ext cx="3589361" cy="477671"/>
              </a:xfrm>
              <a:prstGeom prst="rect">
                <a:avLst/>
              </a:prstGeom>
              <a:solidFill>
                <a:srgbClr val="2E2D43">
                  <a:lumMod val="50000"/>
                </a:srgbClr>
              </a:solidFill>
              <a:ln w="12700" cap="flat" cmpd="sng" algn="ctr">
                <a:no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33" name="TextBox 32"/>
              <p:cNvSpPr txBox="1"/>
              <p:nvPr/>
            </p:nvSpPr>
            <p:spPr>
              <a:xfrm>
                <a:off x="1705421" y="1698978"/>
                <a:ext cx="2762295" cy="52321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Key </a:t>
                </a:r>
                <a:r>
                  <a:rPr kumimoji="0" lang="en-US" sz="280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Parameters</a:t>
                </a:r>
                <a:endParaRPr kumimoji="0" lang="en-US" sz="280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5" name="Group 14"/>
            <p:cNvGrpSpPr/>
            <p:nvPr/>
          </p:nvGrpSpPr>
          <p:grpSpPr>
            <a:xfrm>
              <a:off x="5392946" y="1410537"/>
              <a:ext cx="6507055" cy="536362"/>
              <a:chOff x="4953111" y="1678041"/>
              <a:chExt cx="6507055" cy="536359"/>
            </a:xfrm>
          </p:grpSpPr>
          <p:sp>
            <p:nvSpPr>
              <p:cNvPr id="30" name="Rectangle 29"/>
              <p:cNvSpPr/>
              <p:nvPr/>
            </p:nvSpPr>
            <p:spPr>
              <a:xfrm>
                <a:off x="4953111" y="1736729"/>
                <a:ext cx="6507055" cy="477671"/>
              </a:xfrm>
              <a:prstGeom prst="rect">
                <a:avLst/>
              </a:prstGeom>
              <a:solidFill>
                <a:srgbClr val="2E2D43">
                  <a:lumMod val="50000"/>
                </a:srgbClr>
              </a:solidFill>
              <a:ln w="12700" cap="flat" cmpd="sng" algn="ctr">
                <a:no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7574895" y="1678041"/>
                <a:ext cx="1263486" cy="52321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Impact</a:t>
                </a:r>
                <a:endParaRPr kumimoji="0" lang="en-US" sz="280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6" name="Rectangle 15"/>
            <p:cNvSpPr/>
            <p:nvPr/>
          </p:nvSpPr>
          <p:spPr>
            <a:xfrm>
              <a:off x="1731732" y="2000678"/>
              <a:ext cx="3589361" cy="4443598"/>
            </a:xfrm>
            <a:prstGeom prst="rect">
              <a:avLst/>
            </a:prstGeom>
            <a:solidFill>
              <a:sysClr val="window" lastClr="FFFFFF">
                <a:lumMod val="75000"/>
                <a:alpha val="2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392946" y="2000681"/>
              <a:ext cx="6507056" cy="4443594"/>
            </a:xfrm>
            <a:prstGeom prst="rect">
              <a:avLst/>
            </a:prstGeom>
            <a:solidFill>
              <a:sysClr val="window" lastClr="FFFFFF">
                <a:lumMod val="75000"/>
                <a:alpha val="2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1902274" y="2043071"/>
              <a:ext cx="3239997" cy="3323987"/>
            </a:xfrm>
            <a:prstGeom prst="rect">
              <a:avLst/>
            </a:prstGeom>
            <a:noFill/>
          </p:spPr>
          <p:txBody>
            <a:bodyPr wrap="square" rtlCol="0" anchor="t">
              <a:spAutoFit/>
            </a:bodyPr>
            <a:lstStyle/>
            <a:p>
              <a:pPr marL="0" marR="0" lvl="0" indent="0" defTabSz="914400" eaLnBrk="1" fontAlgn="auto" latinLnBrk="0" hangingPunct="1">
                <a:lnSpc>
                  <a:spcPct val="3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B050"/>
                  </a:solidFill>
                  <a:effectLst/>
                  <a:uLnTx/>
                  <a:uFillTx/>
                </a:rPr>
                <a:t>LOPC below Tier II</a:t>
              </a:r>
            </a:p>
            <a:p>
              <a:pPr marL="0" marR="0" lvl="0" indent="0" defTabSz="914400" eaLnBrk="1" fontAlgn="auto" latinLnBrk="0" hangingPunct="1">
                <a:lnSpc>
                  <a:spcPct val="3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rPr>
                <a:t>Safety System Demand</a:t>
              </a:r>
            </a:p>
            <a:p>
              <a:pPr marL="0" marR="0" lvl="0" indent="0" defTabSz="914400" eaLnBrk="1" fontAlgn="auto" latinLnBrk="0" hangingPunct="1">
                <a:lnSpc>
                  <a:spcPct val="3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rPr>
                <a:t>Failure of the Safety system on demand</a:t>
              </a:r>
            </a:p>
            <a:p>
              <a:pPr marL="0" marR="0" lvl="0" indent="0" defTabSz="914400" eaLnBrk="1" fontAlgn="auto" latinLnBrk="0" hangingPunct="1">
                <a:lnSpc>
                  <a:spcPct val="3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rPr>
                <a:t>Impaired or bypassed safety systems</a:t>
              </a:r>
            </a:p>
            <a:p>
              <a:pPr marL="0" marR="0" lvl="0" indent="0" defTabSz="914400" eaLnBrk="1" fontAlgn="auto" latinLnBrk="0" hangingPunct="1">
                <a:lnSpc>
                  <a:spcPct val="3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rPr>
                <a:t>Safe Operating limit excursion</a:t>
              </a:r>
            </a:p>
          </p:txBody>
        </p:sp>
        <p:grpSp>
          <p:nvGrpSpPr>
            <p:cNvPr id="19" name="Group 18"/>
            <p:cNvGrpSpPr/>
            <p:nvPr/>
          </p:nvGrpSpPr>
          <p:grpSpPr>
            <a:xfrm>
              <a:off x="1171683" y="1461432"/>
              <a:ext cx="478800" cy="4982843"/>
              <a:chOff x="731839" y="2275973"/>
              <a:chExt cx="478800" cy="1209959"/>
            </a:xfrm>
          </p:grpSpPr>
          <p:sp>
            <p:nvSpPr>
              <p:cNvPr id="28" name="Rectangle 27"/>
              <p:cNvSpPr/>
              <p:nvPr/>
            </p:nvSpPr>
            <p:spPr>
              <a:xfrm>
                <a:off x="731839" y="2275973"/>
                <a:ext cx="478800" cy="1209959"/>
              </a:xfrm>
              <a:prstGeom prst="rect">
                <a:avLst/>
              </a:prstGeom>
              <a:solidFill>
                <a:schemeClr val="accent2">
                  <a:lumMod val="60000"/>
                  <a:lumOff val="40000"/>
                </a:scheme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Source Sans Pro"/>
                  <a:ea typeface="+mn-ea"/>
                  <a:cs typeface="+mn-cs"/>
                </a:endParaRPr>
              </a:p>
            </p:txBody>
          </p:sp>
          <p:sp>
            <p:nvSpPr>
              <p:cNvPr id="29" name="TextBox 28"/>
              <p:cNvSpPr txBox="1"/>
              <p:nvPr/>
            </p:nvSpPr>
            <p:spPr>
              <a:xfrm rot="16200000">
                <a:off x="859099" y="2727060"/>
                <a:ext cx="224286" cy="307777"/>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Source Sans Pro"/>
                  </a:rPr>
                  <a:t>PS KPIs </a:t>
                </a:r>
                <a:endParaRPr kumimoji="0" lang="en-US" sz="1400" b="1" i="0" u="none" strike="noStrike" kern="0" cap="none" spc="0" normalizeH="0" baseline="0" noProof="0" dirty="0">
                  <a:ln>
                    <a:noFill/>
                  </a:ln>
                  <a:effectLst/>
                  <a:uLnTx/>
                  <a:uFillTx/>
                  <a:latin typeface="Source Sans Pro"/>
                </a:endParaRPr>
              </a:p>
            </p:txBody>
          </p:sp>
        </p:grpSp>
        <p:sp>
          <p:nvSpPr>
            <p:cNvPr id="20" name="TextBox 19"/>
            <p:cNvSpPr txBox="1"/>
            <p:nvPr/>
          </p:nvSpPr>
          <p:spPr>
            <a:xfrm>
              <a:off x="5491635" y="2166181"/>
              <a:ext cx="5766667" cy="4401205"/>
            </a:xfrm>
            <a:prstGeom prst="rect">
              <a:avLst/>
            </a:prstGeom>
            <a:noFill/>
          </p:spPr>
          <p:txBody>
            <a:bodyPr wrap="square" rtlCol="0" anchor="t">
              <a:spAutoFit/>
            </a:bodyPr>
            <a:lstStyle/>
            <a:p>
              <a:pPr marL="171433" marR="0" lvl="0" indent="-171433" defTabSz="91440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prstClr val="white">
                      <a:lumMod val="50000"/>
                    </a:prstClr>
                  </a:solidFill>
                  <a:effectLst/>
                  <a:uLnTx/>
                  <a:uFillTx/>
                </a:rPr>
                <a:t>Identification of system gaps.</a:t>
              </a:r>
              <a:endParaRPr kumimoji="0" lang="en-US" sz="2000" b="0" i="0" u="none" strike="noStrike" kern="0" cap="none" spc="0" normalizeH="0" baseline="0" noProof="0" dirty="0">
                <a:ln>
                  <a:noFill/>
                </a:ln>
                <a:solidFill>
                  <a:prstClr val="white">
                    <a:lumMod val="50000"/>
                  </a:prstClr>
                </a:solidFill>
                <a:effectLst/>
                <a:uLnTx/>
                <a:uFillTx/>
              </a:endParaRPr>
            </a:p>
            <a:p>
              <a:pPr marL="171433" marR="0" lvl="0" indent="-171433" defTabSz="91440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prstClr val="white">
                      <a:lumMod val="50000"/>
                    </a:prstClr>
                  </a:solidFill>
                  <a:effectLst/>
                  <a:uLnTx/>
                  <a:uFillTx/>
                </a:rPr>
                <a:t>Opportunity to improve weaknesses in the plant operations and process</a:t>
              </a:r>
              <a:endParaRPr kumimoji="0" lang="en-US" sz="2000" b="0" i="0" u="none" strike="noStrike" kern="0" cap="none" spc="0" normalizeH="0" baseline="0" noProof="0" dirty="0">
                <a:ln>
                  <a:noFill/>
                </a:ln>
                <a:solidFill>
                  <a:prstClr val="white">
                    <a:lumMod val="50000"/>
                  </a:prstClr>
                </a:solidFill>
                <a:effectLst/>
                <a:uLnTx/>
                <a:uFillTx/>
              </a:endParaRPr>
            </a:p>
            <a:p>
              <a:pPr marL="171433" marR="0" lvl="0" indent="-171433" defTabSz="91440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prstClr val="white">
                      <a:lumMod val="50000"/>
                    </a:prstClr>
                  </a:solidFill>
                  <a:effectLst/>
                  <a:uLnTx/>
                  <a:uFillTx/>
                </a:rPr>
                <a:t>Trend analysis and failure data availability.</a:t>
              </a:r>
            </a:p>
            <a:p>
              <a:pPr marL="171433" marR="0" lvl="0" indent="-171433" defTabSz="91440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prstClr val="white">
                      <a:lumMod val="50000"/>
                    </a:prstClr>
                  </a:solidFill>
                  <a:effectLst/>
                  <a:uLnTx/>
                  <a:uFillTx/>
                </a:rPr>
                <a:t>Safety barrier performance check</a:t>
              </a:r>
            </a:p>
            <a:p>
              <a:pPr marL="171433" marR="0" lvl="0" indent="-171433" defTabSz="91440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prstClr val="white">
                      <a:lumMod val="50000"/>
                    </a:prstClr>
                  </a:solidFill>
                  <a:effectLst/>
                  <a:uLnTx/>
                  <a:uFillTx/>
                </a:rPr>
                <a:t>Effectiveness of management system</a:t>
              </a:r>
            </a:p>
            <a:p>
              <a:pPr marL="0" marR="0" lvl="0" indent="0" defTabSz="914400" eaLnBrk="1" fontAlgn="auto" latinLnBrk="0" hangingPunct="1">
                <a:lnSpc>
                  <a:spcPct val="2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lumMod val="50000"/>
                  </a:prstClr>
                </a:solidFill>
                <a:effectLst/>
                <a:uLnTx/>
                <a:uFillTx/>
              </a:endParaRPr>
            </a:p>
          </p:txBody>
        </p:sp>
        <p:grpSp>
          <p:nvGrpSpPr>
            <p:cNvPr id="21" name="Group 20"/>
            <p:cNvGrpSpPr/>
            <p:nvPr/>
          </p:nvGrpSpPr>
          <p:grpSpPr>
            <a:xfrm>
              <a:off x="133401" y="3709889"/>
              <a:ext cx="890208" cy="558884"/>
              <a:chOff x="5126538" y="3159846"/>
              <a:chExt cx="647967" cy="558884"/>
            </a:xfrm>
          </p:grpSpPr>
          <p:grpSp>
            <p:nvGrpSpPr>
              <p:cNvPr id="22" name="Group 21"/>
              <p:cNvGrpSpPr/>
              <p:nvPr/>
            </p:nvGrpSpPr>
            <p:grpSpPr>
              <a:xfrm>
                <a:off x="5183495" y="3159846"/>
                <a:ext cx="534059" cy="558884"/>
                <a:chOff x="2188038" y="2035175"/>
                <a:chExt cx="1331916" cy="1393826"/>
              </a:xfrm>
            </p:grpSpPr>
            <p:sp>
              <p:nvSpPr>
                <p:cNvPr id="24" name="Freeform 5"/>
                <p:cNvSpPr>
                  <a:spLocks/>
                </p:cNvSpPr>
                <p:nvPr/>
              </p:nvSpPr>
              <p:spPr bwMode="auto">
                <a:xfrm>
                  <a:off x="2188043" y="2133601"/>
                  <a:ext cx="1331911" cy="392113"/>
                </a:xfrm>
                <a:custGeom>
                  <a:avLst/>
                  <a:gdLst>
                    <a:gd name="T0" fmla="*/ 323 w 352"/>
                    <a:gd name="T1" fmla="*/ 0 h 104"/>
                    <a:gd name="T2" fmla="*/ 29 w 352"/>
                    <a:gd name="T3" fmla="*/ 0 h 104"/>
                    <a:gd name="T4" fmla="*/ 0 w 352"/>
                    <a:gd name="T5" fmla="*/ 29 h 104"/>
                    <a:gd name="T6" fmla="*/ 0 w 352"/>
                    <a:gd name="T7" fmla="*/ 104 h 104"/>
                    <a:gd name="T8" fmla="*/ 12 w 352"/>
                    <a:gd name="T9" fmla="*/ 104 h 104"/>
                    <a:gd name="T10" fmla="*/ 24 w 352"/>
                    <a:gd name="T11" fmla="*/ 104 h 104"/>
                    <a:gd name="T12" fmla="*/ 328 w 352"/>
                    <a:gd name="T13" fmla="*/ 104 h 104"/>
                    <a:gd name="T14" fmla="*/ 340 w 352"/>
                    <a:gd name="T15" fmla="*/ 104 h 104"/>
                    <a:gd name="T16" fmla="*/ 352 w 352"/>
                    <a:gd name="T17" fmla="*/ 104 h 104"/>
                    <a:gd name="T18" fmla="*/ 352 w 352"/>
                    <a:gd name="T19" fmla="*/ 29 h 104"/>
                    <a:gd name="T20" fmla="*/ 323 w 352"/>
                    <a:gd name="T2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2" h="104">
                      <a:moveTo>
                        <a:pt x="323" y="0"/>
                      </a:moveTo>
                      <a:cubicBezTo>
                        <a:pt x="29" y="0"/>
                        <a:pt x="29" y="0"/>
                        <a:pt x="29" y="0"/>
                      </a:cubicBezTo>
                      <a:cubicBezTo>
                        <a:pt x="13" y="0"/>
                        <a:pt x="0" y="13"/>
                        <a:pt x="0" y="29"/>
                      </a:cubicBezTo>
                      <a:cubicBezTo>
                        <a:pt x="0" y="104"/>
                        <a:pt x="0" y="104"/>
                        <a:pt x="0" y="104"/>
                      </a:cubicBezTo>
                      <a:cubicBezTo>
                        <a:pt x="12" y="104"/>
                        <a:pt x="12" y="104"/>
                        <a:pt x="12" y="104"/>
                      </a:cubicBezTo>
                      <a:cubicBezTo>
                        <a:pt x="24" y="104"/>
                        <a:pt x="24" y="104"/>
                        <a:pt x="24" y="104"/>
                      </a:cubicBezTo>
                      <a:cubicBezTo>
                        <a:pt x="328" y="104"/>
                        <a:pt x="328" y="104"/>
                        <a:pt x="328" y="104"/>
                      </a:cubicBezTo>
                      <a:cubicBezTo>
                        <a:pt x="340" y="104"/>
                        <a:pt x="340" y="104"/>
                        <a:pt x="340" y="104"/>
                      </a:cubicBezTo>
                      <a:cubicBezTo>
                        <a:pt x="352" y="104"/>
                        <a:pt x="352" y="104"/>
                        <a:pt x="352" y="104"/>
                      </a:cubicBezTo>
                      <a:cubicBezTo>
                        <a:pt x="352" y="29"/>
                        <a:pt x="352" y="29"/>
                        <a:pt x="352" y="29"/>
                      </a:cubicBezTo>
                      <a:cubicBezTo>
                        <a:pt x="352" y="13"/>
                        <a:pt x="339" y="0"/>
                        <a:pt x="323" y="0"/>
                      </a:cubicBezTo>
                      <a:close/>
                    </a:path>
                  </a:pathLst>
                </a:custGeom>
                <a:solidFill>
                  <a:srgbClr val="FF5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black"/>
                    </a:solidFill>
                    <a:effectLst/>
                    <a:uLnTx/>
                    <a:uFillTx/>
                  </a:endParaRPr>
                </a:p>
              </p:txBody>
            </p:sp>
            <p:sp>
              <p:nvSpPr>
                <p:cNvPr id="25" name="Freeform 6"/>
                <p:cNvSpPr>
                  <a:spLocks noEditPoints="1"/>
                </p:cNvSpPr>
                <p:nvPr/>
              </p:nvSpPr>
              <p:spPr bwMode="auto">
                <a:xfrm>
                  <a:off x="2354726" y="2035175"/>
                  <a:ext cx="998537" cy="287337"/>
                </a:xfrm>
                <a:custGeom>
                  <a:avLst/>
                  <a:gdLst>
                    <a:gd name="T0" fmla="*/ 29 w 264"/>
                    <a:gd name="T1" fmla="*/ 17 h 76"/>
                    <a:gd name="T2" fmla="*/ 29 w 264"/>
                    <a:gd name="T3" fmla="*/ 59 h 76"/>
                    <a:gd name="T4" fmla="*/ 14 w 264"/>
                    <a:gd name="T5" fmla="*/ 76 h 76"/>
                    <a:gd name="T6" fmla="*/ 0 w 264"/>
                    <a:gd name="T7" fmla="*/ 59 h 76"/>
                    <a:gd name="T8" fmla="*/ 0 w 264"/>
                    <a:gd name="T9" fmla="*/ 17 h 76"/>
                    <a:gd name="T10" fmla="*/ 14 w 264"/>
                    <a:gd name="T11" fmla="*/ 0 h 76"/>
                    <a:gd name="T12" fmla="*/ 29 w 264"/>
                    <a:gd name="T13" fmla="*/ 17 h 76"/>
                    <a:gd name="T14" fmla="*/ 73 w 264"/>
                    <a:gd name="T15" fmla="*/ 0 h 76"/>
                    <a:gd name="T16" fmla="*/ 58 w 264"/>
                    <a:gd name="T17" fmla="*/ 17 h 76"/>
                    <a:gd name="T18" fmla="*/ 58 w 264"/>
                    <a:gd name="T19" fmla="*/ 59 h 76"/>
                    <a:gd name="T20" fmla="*/ 73 w 264"/>
                    <a:gd name="T21" fmla="*/ 76 h 76"/>
                    <a:gd name="T22" fmla="*/ 88 w 264"/>
                    <a:gd name="T23" fmla="*/ 59 h 76"/>
                    <a:gd name="T24" fmla="*/ 88 w 264"/>
                    <a:gd name="T25" fmla="*/ 17 h 76"/>
                    <a:gd name="T26" fmla="*/ 73 w 264"/>
                    <a:gd name="T27" fmla="*/ 0 h 76"/>
                    <a:gd name="T28" fmla="*/ 132 w 264"/>
                    <a:gd name="T29" fmla="*/ 0 h 76"/>
                    <a:gd name="T30" fmla="*/ 117 w 264"/>
                    <a:gd name="T31" fmla="*/ 17 h 76"/>
                    <a:gd name="T32" fmla="*/ 117 w 264"/>
                    <a:gd name="T33" fmla="*/ 59 h 76"/>
                    <a:gd name="T34" fmla="*/ 132 w 264"/>
                    <a:gd name="T35" fmla="*/ 76 h 76"/>
                    <a:gd name="T36" fmla="*/ 146 w 264"/>
                    <a:gd name="T37" fmla="*/ 59 h 76"/>
                    <a:gd name="T38" fmla="*/ 146 w 264"/>
                    <a:gd name="T39" fmla="*/ 17 h 76"/>
                    <a:gd name="T40" fmla="*/ 132 w 264"/>
                    <a:gd name="T41" fmla="*/ 0 h 76"/>
                    <a:gd name="T42" fmla="*/ 190 w 264"/>
                    <a:gd name="T43" fmla="*/ 0 h 76"/>
                    <a:gd name="T44" fmla="*/ 176 w 264"/>
                    <a:gd name="T45" fmla="*/ 17 h 76"/>
                    <a:gd name="T46" fmla="*/ 176 w 264"/>
                    <a:gd name="T47" fmla="*/ 59 h 76"/>
                    <a:gd name="T48" fmla="*/ 190 w 264"/>
                    <a:gd name="T49" fmla="*/ 76 h 76"/>
                    <a:gd name="T50" fmla="*/ 205 w 264"/>
                    <a:gd name="T51" fmla="*/ 59 h 76"/>
                    <a:gd name="T52" fmla="*/ 205 w 264"/>
                    <a:gd name="T53" fmla="*/ 17 h 76"/>
                    <a:gd name="T54" fmla="*/ 190 w 264"/>
                    <a:gd name="T55" fmla="*/ 0 h 76"/>
                    <a:gd name="T56" fmla="*/ 249 w 264"/>
                    <a:gd name="T57" fmla="*/ 0 h 76"/>
                    <a:gd name="T58" fmla="*/ 234 w 264"/>
                    <a:gd name="T59" fmla="*/ 17 h 76"/>
                    <a:gd name="T60" fmla="*/ 234 w 264"/>
                    <a:gd name="T61" fmla="*/ 59 h 76"/>
                    <a:gd name="T62" fmla="*/ 249 w 264"/>
                    <a:gd name="T63" fmla="*/ 76 h 76"/>
                    <a:gd name="T64" fmla="*/ 264 w 264"/>
                    <a:gd name="T65" fmla="*/ 59 h 76"/>
                    <a:gd name="T66" fmla="*/ 264 w 264"/>
                    <a:gd name="T67" fmla="*/ 17 h 76"/>
                    <a:gd name="T68" fmla="*/ 249 w 264"/>
                    <a:gd name="T6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 h="76">
                      <a:moveTo>
                        <a:pt x="29" y="17"/>
                      </a:moveTo>
                      <a:cubicBezTo>
                        <a:pt x="29" y="59"/>
                        <a:pt x="29" y="59"/>
                        <a:pt x="29" y="59"/>
                      </a:cubicBezTo>
                      <a:cubicBezTo>
                        <a:pt x="29" y="69"/>
                        <a:pt x="22" y="76"/>
                        <a:pt x="14" y="76"/>
                      </a:cubicBezTo>
                      <a:cubicBezTo>
                        <a:pt x="6" y="76"/>
                        <a:pt x="0" y="69"/>
                        <a:pt x="0" y="59"/>
                      </a:cubicBezTo>
                      <a:cubicBezTo>
                        <a:pt x="0" y="17"/>
                        <a:pt x="0" y="17"/>
                        <a:pt x="0" y="17"/>
                      </a:cubicBezTo>
                      <a:cubicBezTo>
                        <a:pt x="0" y="7"/>
                        <a:pt x="6" y="0"/>
                        <a:pt x="14" y="0"/>
                      </a:cubicBezTo>
                      <a:cubicBezTo>
                        <a:pt x="22" y="0"/>
                        <a:pt x="29" y="7"/>
                        <a:pt x="29" y="17"/>
                      </a:cubicBezTo>
                      <a:close/>
                      <a:moveTo>
                        <a:pt x="73" y="0"/>
                      </a:moveTo>
                      <a:cubicBezTo>
                        <a:pt x="65" y="0"/>
                        <a:pt x="58" y="7"/>
                        <a:pt x="58" y="17"/>
                      </a:cubicBezTo>
                      <a:cubicBezTo>
                        <a:pt x="58" y="59"/>
                        <a:pt x="58" y="59"/>
                        <a:pt x="58" y="59"/>
                      </a:cubicBezTo>
                      <a:cubicBezTo>
                        <a:pt x="58" y="69"/>
                        <a:pt x="65" y="76"/>
                        <a:pt x="73" y="76"/>
                      </a:cubicBezTo>
                      <a:cubicBezTo>
                        <a:pt x="81" y="76"/>
                        <a:pt x="88" y="69"/>
                        <a:pt x="88" y="59"/>
                      </a:cubicBezTo>
                      <a:cubicBezTo>
                        <a:pt x="88" y="17"/>
                        <a:pt x="88" y="17"/>
                        <a:pt x="88" y="17"/>
                      </a:cubicBezTo>
                      <a:cubicBezTo>
                        <a:pt x="88" y="7"/>
                        <a:pt x="81" y="0"/>
                        <a:pt x="73" y="0"/>
                      </a:cubicBezTo>
                      <a:close/>
                      <a:moveTo>
                        <a:pt x="132" y="0"/>
                      </a:moveTo>
                      <a:cubicBezTo>
                        <a:pt x="124" y="0"/>
                        <a:pt x="117" y="7"/>
                        <a:pt x="117" y="17"/>
                      </a:cubicBezTo>
                      <a:cubicBezTo>
                        <a:pt x="117" y="59"/>
                        <a:pt x="117" y="59"/>
                        <a:pt x="117" y="59"/>
                      </a:cubicBezTo>
                      <a:cubicBezTo>
                        <a:pt x="117" y="69"/>
                        <a:pt x="124" y="76"/>
                        <a:pt x="132" y="76"/>
                      </a:cubicBezTo>
                      <a:cubicBezTo>
                        <a:pt x="140" y="76"/>
                        <a:pt x="146" y="69"/>
                        <a:pt x="146" y="59"/>
                      </a:cubicBezTo>
                      <a:cubicBezTo>
                        <a:pt x="146" y="17"/>
                        <a:pt x="146" y="17"/>
                        <a:pt x="146" y="17"/>
                      </a:cubicBezTo>
                      <a:cubicBezTo>
                        <a:pt x="146" y="7"/>
                        <a:pt x="140" y="0"/>
                        <a:pt x="132" y="0"/>
                      </a:cubicBezTo>
                      <a:close/>
                      <a:moveTo>
                        <a:pt x="190" y="0"/>
                      </a:moveTo>
                      <a:cubicBezTo>
                        <a:pt x="182" y="0"/>
                        <a:pt x="176" y="7"/>
                        <a:pt x="176" y="17"/>
                      </a:cubicBezTo>
                      <a:cubicBezTo>
                        <a:pt x="176" y="59"/>
                        <a:pt x="176" y="59"/>
                        <a:pt x="176" y="59"/>
                      </a:cubicBezTo>
                      <a:cubicBezTo>
                        <a:pt x="176" y="69"/>
                        <a:pt x="182" y="76"/>
                        <a:pt x="190" y="76"/>
                      </a:cubicBezTo>
                      <a:cubicBezTo>
                        <a:pt x="198" y="76"/>
                        <a:pt x="205" y="69"/>
                        <a:pt x="205" y="59"/>
                      </a:cubicBezTo>
                      <a:cubicBezTo>
                        <a:pt x="205" y="17"/>
                        <a:pt x="205" y="17"/>
                        <a:pt x="205" y="17"/>
                      </a:cubicBezTo>
                      <a:cubicBezTo>
                        <a:pt x="205" y="7"/>
                        <a:pt x="198" y="0"/>
                        <a:pt x="190" y="0"/>
                      </a:cubicBezTo>
                      <a:close/>
                      <a:moveTo>
                        <a:pt x="249" y="0"/>
                      </a:moveTo>
                      <a:cubicBezTo>
                        <a:pt x="241" y="0"/>
                        <a:pt x="234" y="7"/>
                        <a:pt x="234" y="17"/>
                      </a:cubicBezTo>
                      <a:cubicBezTo>
                        <a:pt x="234" y="59"/>
                        <a:pt x="234" y="59"/>
                        <a:pt x="234" y="59"/>
                      </a:cubicBezTo>
                      <a:cubicBezTo>
                        <a:pt x="234" y="69"/>
                        <a:pt x="241" y="76"/>
                        <a:pt x="249" y="76"/>
                      </a:cubicBezTo>
                      <a:cubicBezTo>
                        <a:pt x="257" y="76"/>
                        <a:pt x="264" y="69"/>
                        <a:pt x="264" y="59"/>
                      </a:cubicBezTo>
                      <a:cubicBezTo>
                        <a:pt x="264" y="17"/>
                        <a:pt x="264" y="17"/>
                        <a:pt x="264" y="17"/>
                      </a:cubicBezTo>
                      <a:cubicBezTo>
                        <a:pt x="264" y="7"/>
                        <a:pt x="257" y="0"/>
                        <a:pt x="249" y="0"/>
                      </a:cubicBezTo>
                      <a:close/>
                    </a:path>
                  </a:pathLst>
                </a:custGeom>
                <a:solidFill>
                  <a:sysClr val="window" lastClr="FFFFFF">
                    <a:lumMod val="50000"/>
                  </a:sysClr>
                </a:solidFill>
                <a:ln>
                  <a:no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black"/>
                    </a:solidFill>
                    <a:effectLst/>
                    <a:uLnTx/>
                    <a:uFillTx/>
                  </a:endParaRPr>
                </a:p>
              </p:txBody>
            </p:sp>
            <p:sp>
              <p:nvSpPr>
                <p:cNvPr id="26" name="Freeform 7"/>
                <p:cNvSpPr>
                  <a:spLocks/>
                </p:cNvSpPr>
                <p:nvPr/>
              </p:nvSpPr>
              <p:spPr bwMode="auto">
                <a:xfrm>
                  <a:off x="2188038" y="2525714"/>
                  <a:ext cx="1331912" cy="903287"/>
                </a:xfrm>
                <a:custGeom>
                  <a:avLst/>
                  <a:gdLst>
                    <a:gd name="T0" fmla="*/ 340 w 352"/>
                    <a:gd name="T1" fmla="*/ 0 h 239"/>
                    <a:gd name="T2" fmla="*/ 335 w 352"/>
                    <a:gd name="T3" fmla="*/ 0 h 239"/>
                    <a:gd name="T4" fmla="*/ 335 w 352"/>
                    <a:gd name="T5" fmla="*/ 7 h 239"/>
                    <a:gd name="T6" fmla="*/ 335 w 352"/>
                    <a:gd name="T7" fmla="*/ 196 h 239"/>
                    <a:gd name="T8" fmla="*/ 309 w 352"/>
                    <a:gd name="T9" fmla="*/ 223 h 239"/>
                    <a:gd name="T10" fmla="*/ 43 w 352"/>
                    <a:gd name="T11" fmla="*/ 223 h 239"/>
                    <a:gd name="T12" fmla="*/ 17 w 352"/>
                    <a:gd name="T13" fmla="*/ 196 h 239"/>
                    <a:gd name="T14" fmla="*/ 17 w 352"/>
                    <a:gd name="T15" fmla="*/ 7 h 239"/>
                    <a:gd name="T16" fmla="*/ 17 w 352"/>
                    <a:gd name="T17" fmla="*/ 0 h 239"/>
                    <a:gd name="T18" fmla="*/ 12 w 352"/>
                    <a:gd name="T19" fmla="*/ 0 h 239"/>
                    <a:gd name="T20" fmla="*/ 0 w 352"/>
                    <a:gd name="T21" fmla="*/ 0 h 239"/>
                    <a:gd name="T22" fmla="*/ 0 w 352"/>
                    <a:gd name="T23" fmla="*/ 210 h 239"/>
                    <a:gd name="T24" fmla="*/ 29 w 352"/>
                    <a:gd name="T25" fmla="*/ 239 h 239"/>
                    <a:gd name="T26" fmla="*/ 323 w 352"/>
                    <a:gd name="T27" fmla="*/ 239 h 239"/>
                    <a:gd name="T28" fmla="*/ 352 w 352"/>
                    <a:gd name="T29" fmla="*/ 210 h 239"/>
                    <a:gd name="T30" fmla="*/ 352 w 352"/>
                    <a:gd name="T31" fmla="*/ 0 h 239"/>
                    <a:gd name="T32" fmla="*/ 340 w 352"/>
                    <a:gd name="T33"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2" h="239">
                      <a:moveTo>
                        <a:pt x="340" y="0"/>
                      </a:moveTo>
                      <a:cubicBezTo>
                        <a:pt x="335" y="0"/>
                        <a:pt x="335" y="0"/>
                        <a:pt x="335" y="0"/>
                      </a:cubicBezTo>
                      <a:cubicBezTo>
                        <a:pt x="335" y="7"/>
                        <a:pt x="335" y="7"/>
                        <a:pt x="335" y="7"/>
                      </a:cubicBezTo>
                      <a:cubicBezTo>
                        <a:pt x="335" y="196"/>
                        <a:pt x="335" y="196"/>
                        <a:pt x="335" y="196"/>
                      </a:cubicBezTo>
                      <a:cubicBezTo>
                        <a:pt x="335" y="211"/>
                        <a:pt x="323" y="223"/>
                        <a:pt x="309" y="223"/>
                      </a:cubicBezTo>
                      <a:cubicBezTo>
                        <a:pt x="43" y="223"/>
                        <a:pt x="43" y="223"/>
                        <a:pt x="43" y="223"/>
                      </a:cubicBezTo>
                      <a:cubicBezTo>
                        <a:pt x="28" y="223"/>
                        <a:pt x="17" y="211"/>
                        <a:pt x="17" y="196"/>
                      </a:cubicBezTo>
                      <a:cubicBezTo>
                        <a:pt x="17" y="7"/>
                        <a:pt x="17" y="7"/>
                        <a:pt x="17" y="7"/>
                      </a:cubicBezTo>
                      <a:cubicBezTo>
                        <a:pt x="17" y="0"/>
                        <a:pt x="17" y="0"/>
                        <a:pt x="17" y="0"/>
                      </a:cubicBezTo>
                      <a:cubicBezTo>
                        <a:pt x="12" y="0"/>
                        <a:pt x="12" y="0"/>
                        <a:pt x="12" y="0"/>
                      </a:cubicBezTo>
                      <a:cubicBezTo>
                        <a:pt x="0" y="0"/>
                        <a:pt x="0" y="0"/>
                        <a:pt x="0" y="0"/>
                      </a:cubicBezTo>
                      <a:cubicBezTo>
                        <a:pt x="0" y="210"/>
                        <a:pt x="0" y="210"/>
                        <a:pt x="0" y="210"/>
                      </a:cubicBezTo>
                      <a:cubicBezTo>
                        <a:pt x="0" y="226"/>
                        <a:pt x="13" y="239"/>
                        <a:pt x="29" y="239"/>
                      </a:cubicBezTo>
                      <a:cubicBezTo>
                        <a:pt x="323" y="239"/>
                        <a:pt x="323" y="239"/>
                        <a:pt x="323" y="239"/>
                      </a:cubicBezTo>
                      <a:cubicBezTo>
                        <a:pt x="339" y="239"/>
                        <a:pt x="352" y="226"/>
                        <a:pt x="352" y="210"/>
                      </a:cubicBezTo>
                      <a:cubicBezTo>
                        <a:pt x="352" y="0"/>
                        <a:pt x="352" y="0"/>
                        <a:pt x="352" y="0"/>
                      </a:cubicBezTo>
                      <a:lnTo>
                        <a:pt x="340" y="0"/>
                      </a:lnTo>
                      <a:close/>
                    </a:path>
                  </a:pathLst>
                </a:custGeom>
                <a:solidFill>
                  <a:sysClr val="window" lastClr="FFFFFF">
                    <a:lumMod val="50000"/>
                  </a:sysClr>
                </a:solidFill>
                <a:ln>
                  <a:no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black"/>
                    </a:solidFill>
                    <a:effectLst/>
                    <a:uLnTx/>
                    <a:uFillTx/>
                  </a:endParaRPr>
                </a:p>
              </p:txBody>
            </p:sp>
            <p:sp>
              <p:nvSpPr>
                <p:cNvPr id="27" name="Freeform 8"/>
                <p:cNvSpPr>
                  <a:spLocks/>
                </p:cNvSpPr>
                <p:nvPr/>
              </p:nvSpPr>
              <p:spPr bwMode="auto">
                <a:xfrm>
                  <a:off x="2253125" y="2525713"/>
                  <a:ext cx="1201737" cy="842963"/>
                </a:xfrm>
                <a:custGeom>
                  <a:avLst/>
                  <a:gdLst>
                    <a:gd name="T0" fmla="*/ 0 w 318"/>
                    <a:gd name="T1" fmla="*/ 196 h 223"/>
                    <a:gd name="T2" fmla="*/ 26 w 318"/>
                    <a:gd name="T3" fmla="*/ 223 h 223"/>
                    <a:gd name="T4" fmla="*/ 292 w 318"/>
                    <a:gd name="T5" fmla="*/ 223 h 223"/>
                    <a:gd name="T6" fmla="*/ 318 w 318"/>
                    <a:gd name="T7" fmla="*/ 196 h 223"/>
                    <a:gd name="T8" fmla="*/ 318 w 318"/>
                    <a:gd name="T9" fmla="*/ 7 h 223"/>
                    <a:gd name="T10" fmla="*/ 318 w 318"/>
                    <a:gd name="T11" fmla="*/ 0 h 223"/>
                    <a:gd name="T12" fmla="*/ 311 w 318"/>
                    <a:gd name="T13" fmla="*/ 0 h 223"/>
                    <a:gd name="T14" fmla="*/ 7 w 318"/>
                    <a:gd name="T15" fmla="*/ 0 h 223"/>
                    <a:gd name="T16" fmla="*/ 0 w 318"/>
                    <a:gd name="T17" fmla="*/ 0 h 223"/>
                    <a:gd name="T18" fmla="*/ 0 w 318"/>
                    <a:gd name="T19" fmla="*/ 7 h 223"/>
                    <a:gd name="T20" fmla="*/ 0 w 318"/>
                    <a:gd name="T21" fmla="*/ 19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223">
                      <a:moveTo>
                        <a:pt x="0" y="196"/>
                      </a:moveTo>
                      <a:cubicBezTo>
                        <a:pt x="0" y="211"/>
                        <a:pt x="11" y="223"/>
                        <a:pt x="26" y="223"/>
                      </a:cubicBezTo>
                      <a:cubicBezTo>
                        <a:pt x="292" y="223"/>
                        <a:pt x="292" y="223"/>
                        <a:pt x="292" y="223"/>
                      </a:cubicBezTo>
                      <a:cubicBezTo>
                        <a:pt x="306" y="223"/>
                        <a:pt x="318" y="211"/>
                        <a:pt x="318" y="196"/>
                      </a:cubicBezTo>
                      <a:cubicBezTo>
                        <a:pt x="318" y="7"/>
                        <a:pt x="318" y="7"/>
                        <a:pt x="318" y="7"/>
                      </a:cubicBezTo>
                      <a:cubicBezTo>
                        <a:pt x="318" y="0"/>
                        <a:pt x="318" y="0"/>
                        <a:pt x="318" y="0"/>
                      </a:cubicBezTo>
                      <a:cubicBezTo>
                        <a:pt x="311" y="0"/>
                        <a:pt x="311" y="0"/>
                        <a:pt x="311" y="0"/>
                      </a:cubicBezTo>
                      <a:cubicBezTo>
                        <a:pt x="7" y="0"/>
                        <a:pt x="7" y="0"/>
                        <a:pt x="7" y="0"/>
                      </a:cubicBezTo>
                      <a:cubicBezTo>
                        <a:pt x="0" y="0"/>
                        <a:pt x="0" y="0"/>
                        <a:pt x="0" y="0"/>
                      </a:cubicBezTo>
                      <a:cubicBezTo>
                        <a:pt x="0" y="7"/>
                        <a:pt x="0" y="7"/>
                        <a:pt x="0" y="7"/>
                      </a:cubicBezTo>
                      <a:lnTo>
                        <a:pt x="0" y="1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black"/>
                    </a:solidFill>
                    <a:effectLst/>
                    <a:uLnTx/>
                    <a:uFillTx/>
                  </a:endParaRPr>
                </a:p>
              </p:txBody>
            </p:sp>
          </p:grpSp>
          <p:sp>
            <p:nvSpPr>
              <p:cNvPr id="23" name="Title 1"/>
              <p:cNvSpPr txBox="1"/>
              <p:nvPr/>
            </p:nvSpPr>
            <p:spPr>
              <a:xfrm>
                <a:off x="5126538" y="3401722"/>
                <a:ext cx="647967" cy="246221"/>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black"/>
                    </a:solidFill>
                    <a:effectLst/>
                    <a:uLnTx/>
                    <a:uFillTx/>
                    <a:latin typeface="Source Sans Pro"/>
                  </a:rPr>
                  <a:t>PS Tier III</a:t>
                </a:r>
                <a:endParaRPr kumimoji="0" lang="id-ID" sz="1000" b="1" i="0" u="none" strike="noStrike" kern="0" cap="none" spc="0" normalizeH="0" baseline="0" noProof="0" dirty="0" smtClean="0">
                  <a:ln>
                    <a:noFill/>
                  </a:ln>
                  <a:solidFill>
                    <a:prstClr val="black"/>
                  </a:solidFill>
                  <a:effectLst/>
                  <a:uLnTx/>
                  <a:uFillTx/>
                  <a:latin typeface="Source Sans Pro"/>
                </a:endParaRPr>
              </a:p>
            </p:txBody>
          </p:sp>
        </p:grpSp>
      </p:grpSp>
    </p:spTree>
    <p:extLst>
      <p:ext uri="{BB962C8B-B14F-4D97-AF65-F5344CB8AC3E}">
        <p14:creationId xmlns:p14="http://schemas.microsoft.com/office/powerpoint/2010/main" val="7247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 y="0"/>
            <a:ext cx="12191999" cy="752323"/>
            <a:chOff x="-3" y="0"/>
            <a:chExt cx="12191999" cy="752323"/>
          </a:xfrm>
        </p:grpSpPr>
        <p:sp>
          <p:nvSpPr>
            <p:cNvPr id="11" name="Rectangle 10"/>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12" name="Picture 11"/>
            <p:cNvPicPr>
              <a:picLocks noChangeAspect="1"/>
            </p:cNvPicPr>
            <p:nvPr/>
          </p:nvPicPr>
          <p:blipFill>
            <a:blip r:embed="rId2">
              <a:lum bright="70000" contrast="-70000"/>
            </a:blip>
            <a:stretch>
              <a:fillRect/>
            </a:stretch>
          </p:blipFill>
          <p:spPr>
            <a:xfrm>
              <a:off x="64656" y="45287"/>
              <a:ext cx="506126" cy="614398"/>
            </a:xfrm>
            <a:prstGeom prst="rect">
              <a:avLst/>
            </a:prstGeom>
          </p:spPr>
        </p:pic>
      </p:grpSp>
      <p:sp>
        <p:nvSpPr>
          <p:cNvPr id="9" name="Rectangle 8"/>
          <p:cNvSpPr/>
          <p:nvPr/>
        </p:nvSpPr>
        <p:spPr>
          <a:xfrm>
            <a:off x="718569" y="145328"/>
            <a:ext cx="11473431" cy="461665"/>
          </a:xfrm>
          <a:prstGeom prst="rect">
            <a:avLst/>
          </a:prstGeom>
        </p:spPr>
        <p:txBody>
          <a:bodyPr wrap="square">
            <a:spAutoFit/>
          </a:bodyPr>
          <a:lstStyle/>
          <a:p>
            <a:r>
              <a:rPr lang="en-US" sz="2400" dirty="0">
                <a:solidFill>
                  <a:srgbClr val="FFFF00"/>
                </a:solidFill>
                <a:latin typeface="Arial" panose="020B0604020202020204" pitchFamily="34" charset="0"/>
                <a:cs typeface="Arial" panose="020B0604020202020204" pitchFamily="34" charset="0"/>
              </a:rPr>
              <a:t>Process Safety Leading KPIs | Tier IV</a:t>
            </a:r>
          </a:p>
        </p:txBody>
      </p:sp>
      <p:graphicFrame>
        <p:nvGraphicFramePr>
          <p:cNvPr id="37" name="Table 36"/>
          <p:cNvGraphicFramePr>
            <a:graphicFrameLocks noGrp="1"/>
          </p:cNvGraphicFramePr>
          <p:nvPr>
            <p:extLst>
              <p:ext uri="{D42A27DB-BD31-4B8C-83A1-F6EECF244321}">
                <p14:modId xmlns:p14="http://schemas.microsoft.com/office/powerpoint/2010/main" val="217707671"/>
              </p:ext>
            </p:extLst>
          </p:nvPr>
        </p:nvGraphicFramePr>
        <p:xfrm>
          <a:off x="0" y="756039"/>
          <a:ext cx="12191996" cy="5127526"/>
        </p:xfrm>
        <a:graphic>
          <a:graphicData uri="http://schemas.openxmlformats.org/drawingml/2006/table">
            <a:tbl>
              <a:tblPr firstRow="1" bandRow="1"/>
              <a:tblGrid>
                <a:gridCol w="860589">
                  <a:extLst>
                    <a:ext uri="{9D8B030D-6E8A-4147-A177-3AD203B41FA5}">
                      <a16:colId xmlns:a16="http://schemas.microsoft.com/office/drawing/2014/main" val="396580527"/>
                    </a:ext>
                  </a:extLst>
                </a:gridCol>
                <a:gridCol w="7267408">
                  <a:extLst>
                    <a:ext uri="{9D8B030D-6E8A-4147-A177-3AD203B41FA5}">
                      <a16:colId xmlns:a16="http://schemas.microsoft.com/office/drawing/2014/main" val="4112395040"/>
                    </a:ext>
                  </a:extLst>
                </a:gridCol>
                <a:gridCol w="4063999">
                  <a:extLst>
                    <a:ext uri="{9D8B030D-6E8A-4147-A177-3AD203B41FA5}">
                      <a16:colId xmlns:a16="http://schemas.microsoft.com/office/drawing/2014/main" val="798729802"/>
                    </a:ext>
                  </a:extLst>
                </a:gridCol>
              </a:tblGrid>
              <a:tr h="51486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t>Sr. No</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t>KPI Definition</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t>Calculation</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603760265"/>
                  </a:ext>
                </a:extLst>
              </a:tr>
              <a:tr h="10156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1</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i="0" u="none" strike="noStrike" kern="1200" baseline="0" dirty="0" smtClean="0">
                          <a:solidFill>
                            <a:schemeClr val="dk1"/>
                          </a:solidFill>
                          <a:latin typeface="+mn-lt"/>
                          <a:ea typeface="+mn-ea"/>
                          <a:cs typeface="+mn-cs"/>
                        </a:rPr>
                        <a:t>Process Safety Action Item Closure</a:t>
                      </a:r>
                      <a:endParaRPr lang="en-US" sz="18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Percentage and/or number of past-due process safety actions.</a:t>
                      </a:r>
                    </a:p>
                    <a:p>
                      <a:r>
                        <a:rPr lang="en-US" sz="1200" b="0" i="0" u="none" strike="noStrike" kern="1200" baseline="0" dirty="0" smtClean="0">
                          <a:solidFill>
                            <a:schemeClr val="dk1"/>
                          </a:solidFill>
                          <a:latin typeface="+mn-lt"/>
                          <a:ea typeface="+mn-ea"/>
                          <a:cs typeface="+mn-cs"/>
                        </a:rPr>
                        <a:t>This may include items from incident investigations, hazard evaluations, or compliance audits.</a:t>
                      </a:r>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0" i="0" u="none" strike="noStrike" kern="1200" baseline="0" dirty="0" smtClean="0">
                          <a:solidFill>
                            <a:schemeClr val="dk1"/>
                          </a:solidFill>
                          <a:latin typeface="+mn-lt"/>
                          <a:ea typeface="+mn-ea"/>
                          <a:cs typeface="+mn-cs"/>
                        </a:rPr>
                        <a:t>Percentage of process safety actions overdue for the defined period, </a:t>
                      </a:r>
                      <a:endParaRPr 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604167699"/>
                  </a:ext>
                </a:extLst>
              </a:tr>
              <a:tr h="110026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2</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i="0" u="none" strike="noStrike" kern="1200" baseline="0" dirty="0" smtClean="0">
                          <a:solidFill>
                            <a:schemeClr val="dk1"/>
                          </a:solidFill>
                          <a:latin typeface="+mn-lt"/>
                          <a:ea typeface="+mn-ea"/>
                          <a:cs typeface="+mn-cs"/>
                        </a:rPr>
                        <a:t>Training Completed on Schedule</a:t>
                      </a:r>
                    </a:p>
                    <a:p>
                      <a:r>
                        <a:rPr lang="en-US" sz="1400" dirty="0" smtClean="0"/>
                        <a:t>The count of required process safety training sessions completed with skills verification and the total count of required process safety training sessions scheduled during the defined period.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Percentage of process safety required training sessions completed with skills verification for the defined period,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198807769"/>
                  </a:ext>
                </a:extLst>
              </a:tr>
              <a:tr h="13964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3</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i="0" u="none" strike="noStrike" kern="1200" baseline="0" dirty="0" smtClean="0">
                          <a:solidFill>
                            <a:schemeClr val="dk1"/>
                          </a:solidFill>
                          <a:latin typeface="+mn-lt"/>
                          <a:ea typeface="+mn-ea"/>
                          <a:cs typeface="+mn-cs"/>
                        </a:rPr>
                        <a:t>Procedures Current and Accurate</a:t>
                      </a:r>
                    </a:p>
                    <a:p>
                      <a:r>
                        <a:rPr lang="en-US" sz="1400" dirty="0" smtClean="0"/>
                        <a:t>The count of required process safety operations and maintenance procedures reviewed or revised and the total count of required process safety operations and maintenance procedures scheduled for review or revision during the defined period.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Percentage of required process safety operations and maintenance procedures reviewed or revised for the defined period,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539562591"/>
                  </a:ext>
                </a:extLst>
              </a:tr>
              <a:tr h="110026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4</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i="0" u="none" strike="noStrike" kern="1200" baseline="0" dirty="0" smtClean="0">
                          <a:solidFill>
                            <a:schemeClr val="dk1"/>
                          </a:solidFill>
                          <a:latin typeface="+mn-lt"/>
                          <a:ea typeface="+mn-ea"/>
                          <a:cs typeface="+mn-cs"/>
                        </a:rPr>
                        <a:t>Work Permit Compliance</a:t>
                      </a:r>
                    </a:p>
                    <a:p>
                      <a:r>
                        <a:rPr lang="en-US" sz="1400" dirty="0" smtClean="0"/>
                        <a:t>The count of sampled work permits that meet all requirements and the total count of sampled work permits during the defined period.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0" i="0" u="none" strike="noStrike" kern="1200" baseline="0" dirty="0" smtClean="0">
                          <a:solidFill>
                            <a:schemeClr val="dk1"/>
                          </a:solidFill>
                          <a:latin typeface="+mn-lt"/>
                          <a:ea typeface="+mn-ea"/>
                          <a:cs typeface="+mn-cs"/>
                        </a:rPr>
                        <a:t>Percentage of sampled work permits that meet all requirements for the defined period, </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489405830"/>
                  </a:ext>
                </a:extLst>
              </a:tr>
            </a:tbl>
          </a:graphicData>
        </a:graphic>
      </p:graphicFrame>
    </p:spTree>
    <p:extLst>
      <p:ext uri="{BB962C8B-B14F-4D97-AF65-F5344CB8AC3E}">
        <p14:creationId xmlns:p14="http://schemas.microsoft.com/office/powerpoint/2010/main" val="2490027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 y="0"/>
            <a:ext cx="12191999" cy="752323"/>
            <a:chOff x="-3" y="0"/>
            <a:chExt cx="12191999" cy="752323"/>
          </a:xfrm>
        </p:grpSpPr>
        <p:sp>
          <p:nvSpPr>
            <p:cNvPr id="11" name="Rectangle 10"/>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12" name="Picture 11"/>
            <p:cNvPicPr>
              <a:picLocks noChangeAspect="1"/>
            </p:cNvPicPr>
            <p:nvPr/>
          </p:nvPicPr>
          <p:blipFill>
            <a:blip r:embed="rId2">
              <a:lum bright="70000" contrast="-70000"/>
            </a:blip>
            <a:stretch>
              <a:fillRect/>
            </a:stretch>
          </p:blipFill>
          <p:spPr>
            <a:xfrm>
              <a:off x="64656" y="45287"/>
              <a:ext cx="506126" cy="614398"/>
            </a:xfrm>
            <a:prstGeom prst="rect">
              <a:avLst/>
            </a:prstGeom>
          </p:spPr>
        </p:pic>
      </p:grpSp>
      <p:sp>
        <p:nvSpPr>
          <p:cNvPr id="9" name="Rectangle 8"/>
          <p:cNvSpPr/>
          <p:nvPr/>
        </p:nvSpPr>
        <p:spPr>
          <a:xfrm>
            <a:off x="718569" y="145328"/>
            <a:ext cx="11473431" cy="461665"/>
          </a:xfrm>
          <a:prstGeom prst="rect">
            <a:avLst/>
          </a:prstGeom>
        </p:spPr>
        <p:txBody>
          <a:bodyPr wrap="square">
            <a:spAutoFit/>
          </a:bodyPr>
          <a:lstStyle/>
          <a:p>
            <a:r>
              <a:rPr lang="en-US" sz="2400" dirty="0">
                <a:solidFill>
                  <a:srgbClr val="FFFF00"/>
                </a:solidFill>
                <a:latin typeface="Arial" panose="020B0604020202020204" pitchFamily="34" charset="0"/>
                <a:cs typeface="Arial" panose="020B0604020202020204" pitchFamily="34" charset="0"/>
              </a:rPr>
              <a:t>Process Safety Leading KPIs | Tier IV</a:t>
            </a:r>
          </a:p>
        </p:txBody>
      </p:sp>
      <p:graphicFrame>
        <p:nvGraphicFramePr>
          <p:cNvPr id="7" name="Table 6"/>
          <p:cNvGraphicFramePr>
            <a:graphicFrameLocks noGrp="1"/>
          </p:cNvGraphicFramePr>
          <p:nvPr>
            <p:extLst>
              <p:ext uri="{D42A27DB-BD31-4B8C-83A1-F6EECF244321}">
                <p14:modId xmlns:p14="http://schemas.microsoft.com/office/powerpoint/2010/main" val="760281243"/>
              </p:ext>
            </p:extLst>
          </p:nvPr>
        </p:nvGraphicFramePr>
        <p:xfrm>
          <a:off x="-1" y="752323"/>
          <a:ext cx="12191996" cy="5177423"/>
        </p:xfrm>
        <a:graphic>
          <a:graphicData uri="http://schemas.openxmlformats.org/drawingml/2006/table">
            <a:tbl>
              <a:tblPr firstRow="1" bandRow="1"/>
              <a:tblGrid>
                <a:gridCol w="860589">
                  <a:extLst>
                    <a:ext uri="{9D8B030D-6E8A-4147-A177-3AD203B41FA5}">
                      <a16:colId xmlns:a16="http://schemas.microsoft.com/office/drawing/2014/main" val="396580527"/>
                    </a:ext>
                  </a:extLst>
                </a:gridCol>
                <a:gridCol w="7267408">
                  <a:extLst>
                    <a:ext uri="{9D8B030D-6E8A-4147-A177-3AD203B41FA5}">
                      <a16:colId xmlns:a16="http://schemas.microsoft.com/office/drawing/2014/main" val="4112395040"/>
                    </a:ext>
                  </a:extLst>
                </a:gridCol>
                <a:gridCol w="4063999">
                  <a:extLst>
                    <a:ext uri="{9D8B030D-6E8A-4147-A177-3AD203B41FA5}">
                      <a16:colId xmlns:a16="http://schemas.microsoft.com/office/drawing/2014/main" val="798729802"/>
                    </a:ext>
                  </a:extLst>
                </a:gridCol>
              </a:tblGrid>
              <a:tr h="57757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t>Sr. No</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t>KPI Definition</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t>Calculation</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603760265"/>
                  </a:ext>
                </a:extLst>
              </a:tr>
              <a:tr h="17040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5</a:t>
                      </a:r>
                      <a:endParaRPr lang="en-US"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i="0" u="none" strike="noStrike" kern="1200" baseline="0" dirty="0" smtClean="0">
                          <a:solidFill>
                            <a:schemeClr val="dk1"/>
                          </a:solidFill>
                          <a:latin typeface="+mn-lt"/>
                          <a:ea typeface="+mn-ea"/>
                          <a:cs typeface="+mn-cs"/>
                        </a:rPr>
                        <a:t>Safety Critical Equipment Inspection</a:t>
                      </a:r>
                      <a:endParaRPr lang="en-US" sz="1400" dirty="0" smtClean="0"/>
                    </a:p>
                    <a:p>
                      <a:r>
                        <a:rPr lang="en-US" sz="1400" dirty="0" smtClean="0"/>
                        <a:t>The count of safety critical equipment inspections completed on time and the total count of safety critical equipment inspections scheduled during the defined period.</a:t>
                      </a:r>
                    </a:p>
                    <a:p>
                      <a:r>
                        <a:rPr lang="en-US" sz="1400" dirty="0" smtClean="0"/>
                        <a:t>This may include pressure vessels, storage tanks, piping systems, pressure relief devices, pumps, instruments, control systems, interlocks and emergency shutdown systems, mitigation systems, and emergency response equipment.</a:t>
                      </a:r>
                      <a:endParaRPr 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0" i="0" u="none" strike="noStrike" kern="1200" baseline="0" dirty="0" smtClean="0">
                          <a:solidFill>
                            <a:schemeClr val="dk1"/>
                          </a:solidFill>
                          <a:latin typeface="+mn-lt"/>
                          <a:ea typeface="+mn-ea"/>
                          <a:cs typeface="+mn-cs"/>
                        </a:rPr>
                        <a:t>Percentage of safety critical equipment inspections completed on time for the defined period, </a:t>
                      </a:r>
                      <a:endParaRPr lang="en-US"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304705366"/>
                  </a:ext>
                </a:extLst>
              </a:tr>
              <a:tr h="16615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6</a:t>
                      </a:r>
                      <a:endParaRPr lang="en-US" dirty="0"/>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i="0" u="none" strike="noStrike" kern="1200" baseline="0" dirty="0" smtClean="0">
                          <a:solidFill>
                            <a:schemeClr val="dk1"/>
                          </a:solidFill>
                          <a:latin typeface="+mn-lt"/>
                          <a:ea typeface="+mn-ea"/>
                          <a:cs typeface="+mn-cs"/>
                        </a:rPr>
                        <a:t>Management of Change (MOC) and Pre Start-up Safety Review (PSSR) Compliance</a:t>
                      </a:r>
                    </a:p>
                    <a:p>
                      <a:r>
                        <a:rPr lang="en-US" sz="1400" dirty="0" smtClean="0"/>
                        <a:t>The count of MOCs and PSSRs that meet all company requirements and quality standards and the total count of MOCs and PSSRs completed within the defined period.</a:t>
                      </a:r>
                      <a:endParaRPr lang="en-US" sz="1400" dirty="0"/>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0" i="0" u="none" strike="noStrike" kern="1200" baseline="0" dirty="0" smtClean="0">
                          <a:solidFill>
                            <a:schemeClr val="dk1"/>
                          </a:solidFill>
                          <a:latin typeface="+mn-lt"/>
                          <a:ea typeface="+mn-ea"/>
                          <a:cs typeface="+mn-cs"/>
                        </a:rPr>
                        <a:t>Percentage of completed MOCs and PSSRs that meet all company requirements and quality standards for the defined period</a:t>
                      </a:r>
                      <a:r>
                        <a:rPr lang="en-US" sz="1800" b="0" i="0" u="none" strike="noStrike" kern="1200" baseline="0" dirty="0" smtClean="0">
                          <a:solidFill>
                            <a:schemeClr val="dk1"/>
                          </a:solidFill>
                          <a:latin typeface="+mn-lt"/>
                          <a:ea typeface="+mn-ea"/>
                          <a:cs typeface="+mn-cs"/>
                        </a:rPr>
                        <a:t>, </a:t>
                      </a:r>
                      <a:endParaRPr lang="en-US" dirty="0"/>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604167699"/>
                  </a:ext>
                </a:extLst>
              </a:tr>
              <a:tr h="123427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7</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i="0" u="none" strike="noStrike" kern="1200" baseline="0" dirty="0" smtClean="0">
                          <a:solidFill>
                            <a:schemeClr val="dk1"/>
                          </a:solidFill>
                          <a:latin typeface="+mn-lt"/>
                          <a:ea typeface="+mn-ea"/>
                          <a:cs typeface="+mn-cs"/>
                        </a:rPr>
                        <a:t>Completion of Emergency Response Drills</a:t>
                      </a:r>
                    </a:p>
                    <a:p>
                      <a:r>
                        <a:rPr lang="en-US" sz="1400" b="0" i="0" u="none" strike="noStrike" kern="1200" baseline="0" dirty="0" smtClean="0">
                          <a:solidFill>
                            <a:schemeClr val="dk1"/>
                          </a:solidFill>
                          <a:latin typeface="+mn-lt"/>
                          <a:ea typeface="+mn-ea"/>
                          <a:cs typeface="+mn-cs"/>
                        </a:rPr>
                        <a:t>The count of emergency response drills completed and the total count of emergency response drills scheduled within the defined period.</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0" i="0" u="none" strike="noStrike" kern="1200" baseline="0" dirty="0" smtClean="0">
                          <a:solidFill>
                            <a:schemeClr val="dk1"/>
                          </a:solidFill>
                          <a:latin typeface="+mn-lt"/>
                          <a:ea typeface="+mn-ea"/>
                          <a:cs typeface="+mn-cs"/>
                        </a:rPr>
                        <a:t>Percentage of emergency response drills completed within the defined period, </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198807769"/>
                  </a:ext>
                </a:extLst>
              </a:tr>
            </a:tbl>
          </a:graphicData>
        </a:graphic>
      </p:graphicFrame>
    </p:spTree>
    <p:extLst>
      <p:ext uri="{BB962C8B-B14F-4D97-AF65-F5344CB8AC3E}">
        <p14:creationId xmlns:p14="http://schemas.microsoft.com/office/powerpoint/2010/main" val="4020924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 y="0"/>
            <a:ext cx="12191999" cy="752323"/>
            <a:chOff x="-3" y="0"/>
            <a:chExt cx="12191999" cy="752323"/>
          </a:xfrm>
        </p:grpSpPr>
        <p:sp>
          <p:nvSpPr>
            <p:cNvPr id="31" name="Rectangle 30"/>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32" name="Picture 31"/>
            <p:cNvPicPr>
              <a:picLocks noChangeAspect="1"/>
            </p:cNvPicPr>
            <p:nvPr/>
          </p:nvPicPr>
          <p:blipFill>
            <a:blip r:embed="rId2">
              <a:lum bright="70000" contrast="-70000"/>
            </a:blip>
            <a:stretch>
              <a:fillRect/>
            </a:stretch>
          </p:blipFill>
          <p:spPr>
            <a:xfrm>
              <a:off x="64656" y="45287"/>
              <a:ext cx="506126" cy="614398"/>
            </a:xfrm>
            <a:prstGeom prst="rect">
              <a:avLst/>
            </a:prstGeom>
          </p:spPr>
        </p:pic>
      </p:grpSp>
      <p:sp>
        <p:nvSpPr>
          <p:cNvPr id="2" name="Details"/>
          <p:cNvSpPr txBox="1"/>
          <p:nvPr/>
        </p:nvSpPr>
        <p:spPr>
          <a:xfrm>
            <a:off x="2741698" y="5507898"/>
            <a:ext cx="3075303" cy="369332"/>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*Tripod Beta RCA, HAZOP Study and LOPA</a:t>
            </a:r>
          </a:p>
        </p:txBody>
      </p:sp>
      <p:sp>
        <p:nvSpPr>
          <p:cNvPr id="3" name="Text 6"/>
          <p:cNvSpPr txBox="1"/>
          <p:nvPr/>
        </p:nvSpPr>
        <p:spPr>
          <a:xfrm>
            <a:off x="4691953" y="4470538"/>
            <a:ext cx="1821753" cy="584775"/>
          </a:xfrm>
          <a:prstGeom prst="rect">
            <a:avLst/>
          </a:prstGeom>
          <a:noFill/>
        </p:spPr>
        <p:txBody>
          <a:bodyPr wrap="square" rtlCol="0" anchor="ctr">
            <a:spAutoFit/>
          </a:bodyPr>
          <a:lstStyle/>
          <a:p>
            <a:pPr algn="ctr"/>
            <a:r>
              <a:rPr lang="en-US" sz="1600" dirty="0">
                <a:solidFill>
                  <a:prstClr val="black"/>
                </a:solidFill>
                <a:latin typeface="Source Sans Pro"/>
              </a:rPr>
              <a:t>HSE Procedures Awareness</a:t>
            </a:r>
          </a:p>
        </p:txBody>
      </p:sp>
      <p:sp>
        <p:nvSpPr>
          <p:cNvPr id="4" name="Text 5"/>
          <p:cNvSpPr txBox="1"/>
          <p:nvPr/>
        </p:nvSpPr>
        <p:spPr>
          <a:xfrm>
            <a:off x="3390496" y="4424426"/>
            <a:ext cx="1409924" cy="830997"/>
          </a:xfrm>
          <a:prstGeom prst="rect">
            <a:avLst/>
          </a:prstGeom>
          <a:noFill/>
        </p:spPr>
        <p:txBody>
          <a:bodyPr wrap="square" rtlCol="0" anchor="ctr">
            <a:spAutoFit/>
          </a:bodyPr>
          <a:lstStyle/>
          <a:p>
            <a:pPr algn="ctr"/>
            <a:r>
              <a:rPr lang="en-US" sz="1600" dirty="0">
                <a:solidFill>
                  <a:prstClr val="black"/>
                </a:solidFill>
                <a:latin typeface="Source Sans Pro"/>
              </a:rPr>
              <a:t>Process Safety </a:t>
            </a:r>
            <a:r>
              <a:rPr lang="en-US" sz="1600" dirty="0" smtClean="0">
                <a:solidFill>
                  <a:prstClr val="black"/>
                </a:solidFill>
                <a:latin typeface="Source Sans Pro"/>
              </a:rPr>
              <a:t>Trainings*</a:t>
            </a:r>
            <a:endParaRPr lang="en-US" sz="1600" dirty="0">
              <a:solidFill>
                <a:prstClr val="black"/>
              </a:solidFill>
              <a:latin typeface="Source Sans Pro"/>
            </a:endParaRPr>
          </a:p>
        </p:txBody>
      </p:sp>
      <p:sp>
        <p:nvSpPr>
          <p:cNvPr id="5" name="Text 4"/>
          <p:cNvSpPr txBox="1"/>
          <p:nvPr/>
        </p:nvSpPr>
        <p:spPr>
          <a:xfrm>
            <a:off x="2002825" y="4470538"/>
            <a:ext cx="1313955" cy="584775"/>
          </a:xfrm>
          <a:prstGeom prst="rect">
            <a:avLst/>
          </a:prstGeom>
          <a:noFill/>
        </p:spPr>
        <p:txBody>
          <a:bodyPr wrap="square" rtlCol="0" anchor="ctr">
            <a:spAutoFit/>
          </a:bodyPr>
          <a:lstStyle/>
          <a:p>
            <a:pPr algn="ctr"/>
            <a:r>
              <a:rPr lang="en-US" sz="1600" dirty="0">
                <a:solidFill>
                  <a:prstClr val="black"/>
                </a:solidFill>
                <a:latin typeface="Source Sans Pro"/>
              </a:rPr>
              <a:t>End User Involvement</a:t>
            </a:r>
          </a:p>
        </p:txBody>
      </p:sp>
      <p:sp>
        <p:nvSpPr>
          <p:cNvPr id="6" name="Text 3"/>
          <p:cNvSpPr txBox="1"/>
          <p:nvPr/>
        </p:nvSpPr>
        <p:spPr>
          <a:xfrm>
            <a:off x="5271397" y="2680303"/>
            <a:ext cx="2598660" cy="338554"/>
          </a:xfrm>
          <a:prstGeom prst="rect">
            <a:avLst/>
          </a:prstGeom>
          <a:noFill/>
        </p:spPr>
        <p:txBody>
          <a:bodyPr wrap="none" rtlCol="0" anchor="ctr">
            <a:spAutoFit/>
          </a:bodyPr>
          <a:lstStyle/>
          <a:p>
            <a:r>
              <a:rPr lang="en-US" sz="1600" dirty="0">
                <a:solidFill>
                  <a:prstClr val="black"/>
                </a:solidFill>
                <a:latin typeface="Source Sans Pro"/>
              </a:rPr>
              <a:t>Certification Level Training</a:t>
            </a:r>
          </a:p>
        </p:txBody>
      </p:sp>
      <p:sp>
        <p:nvSpPr>
          <p:cNvPr id="7" name="Text 2"/>
          <p:cNvSpPr txBox="1"/>
          <p:nvPr/>
        </p:nvSpPr>
        <p:spPr>
          <a:xfrm>
            <a:off x="1065357" y="2680303"/>
            <a:ext cx="1721818" cy="338554"/>
          </a:xfrm>
          <a:prstGeom prst="rect">
            <a:avLst/>
          </a:prstGeom>
          <a:noFill/>
        </p:spPr>
        <p:txBody>
          <a:bodyPr wrap="none" rtlCol="0" anchor="ctr">
            <a:spAutoFit/>
          </a:bodyPr>
          <a:lstStyle/>
          <a:p>
            <a:pPr algn="r"/>
            <a:r>
              <a:rPr lang="en-US" sz="1600" dirty="0">
                <a:solidFill>
                  <a:prstClr val="black"/>
                </a:solidFill>
                <a:latin typeface="Source Sans Pro"/>
              </a:rPr>
              <a:t>Skill Assessment</a:t>
            </a:r>
          </a:p>
        </p:txBody>
      </p:sp>
      <p:sp>
        <p:nvSpPr>
          <p:cNvPr id="8" name="Text 1"/>
          <p:cNvSpPr txBox="1"/>
          <p:nvPr/>
        </p:nvSpPr>
        <p:spPr>
          <a:xfrm>
            <a:off x="2933484" y="1218919"/>
            <a:ext cx="2408743" cy="830997"/>
          </a:xfrm>
          <a:prstGeom prst="rect">
            <a:avLst/>
          </a:prstGeom>
          <a:noFill/>
        </p:spPr>
        <p:txBody>
          <a:bodyPr wrap="square" rtlCol="0" anchor="ctr">
            <a:spAutoFit/>
          </a:bodyPr>
          <a:lstStyle/>
          <a:p>
            <a:pPr algn="ctr"/>
            <a:r>
              <a:rPr lang="en-US" sz="1600" dirty="0">
                <a:solidFill>
                  <a:prstClr val="black"/>
                </a:solidFill>
                <a:latin typeface="Source Sans Pro"/>
              </a:rPr>
              <a:t>Annual Internal / External HSE Training Plan</a:t>
            </a:r>
          </a:p>
        </p:txBody>
      </p:sp>
      <p:grpSp>
        <p:nvGrpSpPr>
          <p:cNvPr id="9" name="iCon 6"/>
          <p:cNvGrpSpPr/>
          <p:nvPr/>
        </p:nvGrpSpPr>
        <p:grpSpPr>
          <a:xfrm>
            <a:off x="5246483" y="3565548"/>
            <a:ext cx="611387" cy="611387"/>
            <a:chOff x="5609623" y="3542999"/>
            <a:chExt cx="611386" cy="611386"/>
          </a:xfrm>
        </p:grpSpPr>
        <p:sp>
          <p:nvSpPr>
            <p:cNvPr id="10" name="Rectangle 6"/>
            <p:cNvSpPr>
              <a:spLocks noChangeArrowheads="1"/>
            </p:cNvSpPr>
            <p:nvPr/>
          </p:nvSpPr>
          <p:spPr bwMode="auto">
            <a:xfrm rot="2700000">
              <a:off x="5609623" y="3542999"/>
              <a:ext cx="611386" cy="611386"/>
            </a:xfrm>
            <a:prstGeom prst="rect">
              <a:avLst/>
            </a:prstGeom>
            <a:solidFill>
              <a:srgbClr val="547478"/>
            </a:solidFill>
            <a:ln w="63500">
              <a:solidFill>
                <a:sysClr val="windowText" lastClr="000000">
                  <a:alpha val="20000"/>
                </a:sysClr>
              </a:solid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1" b="0" i="0" u="none" strike="noStrike" kern="0" cap="none" spc="0" normalizeH="0" baseline="0" noProof="0">
                <a:ln>
                  <a:noFill/>
                </a:ln>
                <a:solidFill>
                  <a:prstClr val="black"/>
                </a:solidFill>
                <a:effectLst/>
                <a:uLnTx/>
                <a:uFillTx/>
              </a:endParaRPr>
            </a:p>
          </p:txBody>
        </p:sp>
        <p:sp>
          <p:nvSpPr>
            <p:cNvPr id="11" name="Freeform 5"/>
            <p:cNvSpPr>
              <a:spLocks noEditPoints="1"/>
            </p:cNvSpPr>
            <p:nvPr/>
          </p:nvSpPr>
          <p:spPr bwMode="auto">
            <a:xfrm>
              <a:off x="5725092" y="3585662"/>
              <a:ext cx="372507" cy="504684"/>
            </a:xfrm>
            <a:custGeom>
              <a:avLst/>
              <a:gdLst>
                <a:gd name="T0" fmla="*/ 22 w 49"/>
                <a:gd name="T1" fmla="*/ 19 h 68"/>
                <a:gd name="T2" fmla="*/ 24 w 49"/>
                <a:gd name="T3" fmla="*/ 14 h 68"/>
                <a:gd name="T4" fmla="*/ 26 w 49"/>
                <a:gd name="T5" fmla="*/ 29 h 68"/>
                <a:gd name="T6" fmla="*/ 28 w 49"/>
                <a:gd name="T7" fmla="*/ 32 h 68"/>
                <a:gd name="T8" fmla="*/ 21 w 49"/>
                <a:gd name="T9" fmla="*/ 29 h 68"/>
                <a:gd name="T10" fmla="*/ 47 w 49"/>
                <a:gd name="T11" fmla="*/ 63 h 68"/>
                <a:gd name="T12" fmla="*/ 36 w 49"/>
                <a:gd name="T13" fmla="*/ 67 h 68"/>
                <a:gd name="T14" fmla="*/ 33 w 49"/>
                <a:gd name="T15" fmla="*/ 66 h 68"/>
                <a:gd name="T16" fmla="*/ 17 w 49"/>
                <a:gd name="T17" fmla="*/ 66 h 68"/>
                <a:gd name="T18" fmla="*/ 14 w 49"/>
                <a:gd name="T19" fmla="*/ 67 h 68"/>
                <a:gd name="T20" fmla="*/ 2 w 49"/>
                <a:gd name="T21" fmla="*/ 63 h 68"/>
                <a:gd name="T22" fmla="*/ 8 w 49"/>
                <a:gd name="T23" fmla="*/ 39 h 68"/>
                <a:gd name="T24" fmla="*/ 4 w 49"/>
                <a:gd name="T25" fmla="*/ 29 h 68"/>
                <a:gd name="T26" fmla="*/ 3 w 49"/>
                <a:gd name="T27" fmla="*/ 18 h 68"/>
                <a:gd name="T28" fmla="*/ 5 w 49"/>
                <a:gd name="T29" fmla="*/ 9 h 68"/>
                <a:gd name="T30" fmla="*/ 13 w 49"/>
                <a:gd name="T31" fmla="*/ 4 h 68"/>
                <a:gd name="T32" fmla="*/ 18 w 49"/>
                <a:gd name="T33" fmla="*/ 0 h 68"/>
                <a:gd name="T34" fmla="*/ 26 w 49"/>
                <a:gd name="T35" fmla="*/ 1 h 68"/>
                <a:gd name="T36" fmla="*/ 35 w 49"/>
                <a:gd name="T37" fmla="*/ 4 h 68"/>
                <a:gd name="T38" fmla="*/ 44 w 49"/>
                <a:gd name="T39" fmla="*/ 9 h 68"/>
                <a:gd name="T40" fmla="*/ 45 w 49"/>
                <a:gd name="T41" fmla="*/ 18 h 68"/>
                <a:gd name="T42" fmla="*/ 44 w 49"/>
                <a:gd name="T43" fmla="*/ 29 h 68"/>
                <a:gd name="T44" fmla="*/ 42 w 49"/>
                <a:gd name="T45" fmla="*/ 38 h 68"/>
                <a:gd name="T46" fmla="*/ 28 w 49"/>
                <a:gd name="T47" fmla="*/ 44 h 68"/>
                <a:gd name="T48" fmla="*/ 40 w 49"/>
                <a:gd name="T49" fmla="*/ 59 h 68"/>
                <a:gd name="T50" fmla="*/ 36 w 49"/>
                <a:gd name="T51" fmla="*/ 39 h 68"/>
                <a:gd name="T52" fmla="*/ 31 w 49"/>
                <a:gd name="T53" fmla="*/ 45 h 68"/>
                <a:gd name="T54" fmla="*/ 30 w 49"/>
                <a:gd name="T55" fmla="*/ 45 h 68"/>
                <a:gd name="T56" fmla="*/ 7 w 49"/>
                <a:gd name="T57" fmla="*/ 15 h 68"/>
                <a:gd name="T58" fmla="*/ 7 w 49"/>
                <a:gd name="T59" fmla="*/ 10 h 68"/>
                <a:gd name="T60" fmla="*/ 42 w 49"/>
                <a:gd name="T61" fmla="*/ 19 h 68"/>
                <a:gd name="T62" fmla="*/ 43 w 49"/>
                <a:gd name="T63" fmla="*/ 25 h 68"/>
                <a:gd name="T64" fmla="*/ 42 w 49"/>
                <a:gd name="T65" fmla="*/ 19 h 68"/>
                <a:gd name="T66" fmla="*/ 38 w 49"/>
                <a:gd name="T67" fmla="*/ 36 h 68"/>
                <a:gd name="T68" fmla="*/ 41 w 49"/>
                <a:gd name="T69" fmla="*/ 35 h 68"/>
                <a:gd name="T70" fmla="*/ 11 w 49"/>
                <a:gd name="T71" fmla="*/ 36 h 68"/>
                <a:gd name="T72" fmla="*/ 12 w 49"/>
                <a:gd name="T73" fmla="*/ 36 h 68"/>
                <a:gd name="T74" fmla="*/ 7 w 49"/>
                <a:gd name="T75" fmla="*/ 35 h 68"/>
                <a:gd name="T76" fmla="*/ 8 w 49"/>
                <a:gd name="T77" fmla="*/ 23 h 68"/>
                <a:gd name="T78" fmla="*/ 24 w 49"/>
                <a:gd name="T79" fmla="*/ 6 h 68"/>
                <a:gd name="T80" fmla="*/ 22 w 49"/>
                <a:gd name="T81" fmla="*/ 41 h 68"/>
                <a:gd name="T82" fmla="*/ 16 w 49"/>
                <a:gd name="T83" fmla="*/ 40 h 68"/>
                <a:gd name="T84" fmla="*/ 20 w 49"/>
                <a:gd name="T85" fmla="*/ 42 h 68"/>
                <a:gd name="T86" fmla="*/ 26 w 49"/>
                <a:gd name="T87" fmla="*/ 41 h 68"/>
                <a:gd name="T88" fmla="*/ 32 w 49"/>
                <a:gd name="T89" fmla="*/ 40 h 68"/>
                <a:gd name="T90" fmla="*/ 36 w 49"/>
                <a:gd name="T91" fmla="*/ 9 h 68"/>
                <a:gd name="T92" fmla="*/ 41 w 49"/>
                <a:gd name="T93" fmla="*/ 10 h 68"/>
                <a:gd name="T94" fmla="*/ 31 w 49"/>
                <a:gd name="T95" fmla="*/ 3 h 68"/>
                <a:gd name="T96" fmla="*/ 33 w 49"/>
                <a:gd name="T97" fmla="*/ 7 h 68"/>
                <a:gd name="T98" fmla="*/ 18 w 49"/>
                <a:gd name="T99" fmla="*/ 3 h 68"/>
                <a:gd name="T100" fmla="*/ 22 w 49"/>
                <a:gd name="T101" fmla="*/ 5 h 68"/>
                <a:gd name="T102" fmla="*/ 5 w 49"/>
                <a:gd name="T103" fmla="*/ 25 h 68"/>
                <a:gd name="T104" fmla="*/ 6 w 49"/>
                <a:gd name="T105" fmla="*/ 19 h 68"/>
                <a:gd name="T106" fmla="*/ 10 w 49"/>
                <a:gd name="T107" fmla="*/ 59 h 68"/>
                <a:gd name="T108" fmla="*/ 15 w 49"/>
                <a:gd name="T109" fmla="*/ 64 h 68"/>
                <a:gd name="T110" fmla="*/ 17 w 49"/>
                <a:gd name="T111" fmla="*/ 45 h 68"/>
                <a:gd name="T112" fmla="*/ 13 w 49"/>
                <a:gd name="T113" fmla="*/ 39 h 68"/>
                <a:gd name="T114" fmla="*/ 13 w 49"/>
                <a:gd name="T115" fmla="*/ 39 h 68"/>
                <a:gd name="T116" fmla="*/ 4 w 49"/>
                <a:gd name="T117" fmla="*/ 6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 h="68">
                  <a:moveTo>
                    <a:pt x="23" y="29"/>
                  </a:moveTo>
                  <a:cubicBezTo>
                    <a:pt x="23" y="19"/>
                    <a:pt x="23" y="19"/>
                    <a:pt x="23" y="19"/>
                  </a:cubicBezTo>
                  <a:cubicBezTo>
                    <a:pt x="22" y="19"/>
                    <a:pt x="22" y="19"/>
                    <a:pt x="22" y="19"/>
                  </a:cubicBezTo>
                  <a:cubicBezTo>
                    <a:pt x="21" y="20"/>
                    <a:pt x="20" y="20"/>
                    <a:pt x="20" y="19"/>
                  </a:cubicBezTo>
                  <a:cubicBezTo>
                    <a:pt x="19" y="19"/>
                    <a:pt x="19" y="18"/>
                    <a:pt x="20" y="17"/>
                  </a:cubicBezTo>
                  <a:cubicBezTo>
                    <a:pt x="24" y="14"/>
                    <a:pt x="24" y="14"/>
                    <a:pt x="24" y="14"/>
                  </a:cubicBezTo>
                  <a:cubicBezTo>
                    <a:pt x="24" y="14"/>
                    <a:pt x="25" y="14"/>
                    <a:pt x="25" y="14"/>
                  </a:cubicBezTo>
                  <a:cubicBezTo>
                    <a:pt x="26" y="14"/>
                    <a:pt x="26" y="15"/>
                    <a:pt x="26" y="16"/>
                  </a:cubicBezTo>
                  <a:cubicBezTo>
                    <a:pt x="26" y="29"/>
                    <a:pt x="26" y="29"/>
                    <a:pt x="26" y="29"/>
                  </a:cubicBezTo>
                  <a:cubicBezTo>
                    <a:pt x="28" y="29"/>
                    <a:pt x="28" y="29"/>
                    <a:pt x="28" y="29"/>
                  </a:cubicBezTo>
                  <a:cubicBezTo>
                    <a:pt x="29" y="29"/>
                    <a:pt x="30" y="29"/>
                    <a:pt x="30" y="30"/>
                  </a:cubicBezTo>
                  <a:cubicBezTo>
                    <a:pt x="30" y="31"/>
                    <a:pt x="29" y="32"/>
                    <a:pt x="28" y="32"/>
                  </a:cubicBezTo>
                  <a:cubicBezTo>
                    <a:pt x="21" y="32"/>
                    <a:pt x="21" y="32"/>
                    <a:pt x="21" y="32"/>
                  </a:cubicBezTo>
                  <a:cubicBezTo>
                    <a:pt x="20" y="32"/>
                    <a:pt x="20" y="31"/>
                    <a:pt x="20" y="30"/>
                  </a:cubicBezTo>
                  <a:cubicBezTo>
                    <a:pt x="20" y="29"/>
                    <a:pt x="20" y="29"/>
                    <a:pt x="21" y="29"/>
                  </a:cubicBezTo>
                  <a:lnTo>
                    <a:pt x="23" y="29"/>
                  </a:lnTo>
                  <a:close/>
                  <a:moveTo>
                    <a:pt x="49" y="62"/>
                  </a:moveTo>
                  <a:cubicBezTo>
                    <a:pt x="48" y="63"/>
                    <a:pt x="48" y="63"/>
                    <a:pt x="47" y="63"/>
                  </a:cubicBezTo>
                  <a:cubicBezTo>
                    <a:pt x="47" y="63"/>
                    <a:pt x="47" y="63"/>
                    <a:pt x="47" y="63"/>
                  </a:cubicBezTo>
                  <a:cubicBezTo>
                    <a:pt x="40" y="62"/>
                    <a:pt x="40" y="62"/>
                    <a:pt x="40" y="62"/>
                  </a:cubicBezTo>
                  <a:cubicBezTo>
                    <a:pt x="36" y="67"/>
                    <a:pt x="36" y="67"/>
                    <a:pt x="36" y="67"/>
                  </a:cubicBezTo>
                  <a:cubicBezTo>
                    <a:pt x="36" y="67"/>
                    <a:pt x="35" y="68"/>
                    <a:pt x="34" y="68"/>
                  </a:cubicBezTo>
                  <a:cubicBezTo>
                    <a:pt x="34" y="68"/>
                    <a:pt x="34" y="68"/>
                    <a:pt x="34" y="68"/>
                  </a:cubicBezTo>
                  <a:cubicBezTo>
                    <a:pt x="33" y="67"/>
                    <a:pt x="33" y="67"/>
                    <a:pt x="33" y="66"/>
                  </a:cubicBezTo>
                  <a:cubicBezTo>
                    <a:pt x="25" y="44"/>
                    <a:pt x="25" y="44"/>
                    <a:pt x="25" y="44"/>
                  </a:cubicBezTo>
                  <a:cubicBezTo>
                    <a:pt x="25" y="44"/>
                    <a:pt x="25" y="44"/>
                    <a:pt x="25" y="44"/>
                  </a:cubicBezTo>
                  <a:cubicBezTo>
                    <a:pt x="17" y="66"/>
                    <a:pt x="17" y="66"/>
                    <a:pt x="17" y="66"/>
                  </a:cubicBezTo>
                  <a:cubicBezTo>
                    <a:pt x="17" y="67"/>
                    <a:pt x="16" y="67"/>
                    <a:pt x="15" y="68"/>
                  </a:cubicBezTo>
                  <a:cubicBezTo>
                    <a:pt x="15" y="68"/>
                    <a:pt x="15" y="68"/>
                    <a:pt x="15" y="68"/>
                  </a:cubicBezTo>
                  <a:cubicBezTo>
                    <a:pt x="15" y="68"/>
                    <a:pt x="14" y="67"/>
                    <a:pt x="14" y="67"/>
                  </a:cubicBezTo>
                  <a:cubicBezTo>
                    <a:pt x="9" y="62"/>
                    <a:pt x="9" y="62"/>
                    <a:pt x="9" y="62"/>
                  </a:cubicBezTo>
                  <a:cubicBezTo>
                    <a:pt x="3" y="63"/>
                    <a:pt x="3" y="63"/>
                    <a:pt x="3" y="63"/>
                  </a:cubicBezTo>
                  <a:cubicBezTo>
                    <a:pt x="3" y="63"/>
                    <a:pt x="2" y="63"/>
                    <a:pt x="2" y="63"/>
                  </a:cubicBezTo>
                  <a:cubicBezTo>
                    <a:pt x="2" y="63"/>
                    <a:pt x="1" y="63"/>
                    <a:pt x="1" y="62"/>
                  </a:cubicBezTo>
                  <a:cubicBezTo>
                    <a:pt x="0" y="62"/>
                    <a:pt x="0" y="61"/>
                    <a:pt x="0" y="61"/>
                  </a:cubicBezTo>
                  <a:cubicBezTo>
                    <a:pt x="8" y="39"/>
                    <a:pt x="8" y="39"/>
                    <a:pt x="8" y="39"/>
                  </a:cubicBezTo>
                  <a:cubicBezTo>
                    <a:pt x="7" y="39"/>
                    <a:pt x="5" y="38"/>
                    <a:pt x="5" y="37"/>
                  </a:cubicBezTo>
                  <a:cubicBezTo>
                    <a:pt x="3" y="35"/>
                    <a:pt x="4" y="33"/>
                    <a:pt x="4" y="32"/>
                  </a:cubicBezTo>
                  <a:cubicBezTo>
                    <a:pt x="4" y="31"/>
                    <a:pt x="5" y="30"/>
                    <a:pt x="4" y="29"/>
                  </a:cubicBezTo>
                  <a:cubicBezTo>
                    <a:pt x="4" y="29"/>
                    <a:pt x="3" y="28"/>
                    <a:pt x="3" y="28"/>
                  </a:cubicBezTo>
                  <a:cubicBezTo>
                    <a:pt x="2" y="26"/>
                    <a:pt x="0" y="25"/>
                    <a:pt x="0" y="23"/>
                  </a:cubicBezTo>
                  <a:cubicBezTo>
                    <a:pt x="0" y="21"/>
                    <a:pt x="2" y="19"/>
                    <a:pt x="3" y="18"/>
                  </a:cubicBezTo>
                  <a:cubicBezTo>
                    <a:pt x="3" y="18"/>
                    <a:pt x="4" y="17"/>
                    <a:pt x="4" y="16"/>
                  </a:cubicBezTo>
                  <a:cubicBezTo>
                    <a:pt x="5" y="16"/>
                    <a:pt x="4" y="15"/>
                    <a:pt x="4" y="14"/>
                  </a:cubicBezTo>
                  <a:cubicBezTo>
                    <a:pt x="4" y="12"/>
                    <a:pt x="3" y="10"/>
                    <a:pt x="5" y="9"/>
                  </a:cubicBezTo>
                  <a:cubicBezTo>
                    <a:pt x="6" y="7"/>
                    <a:pt x="8" y="7"/>
                    <a:pt x="10" y="6"/>
                  </a:cubicBezTo>
                  <a:cubicBezTo>
                    <a:pt x="10" y="6"/>
                    <a:pt x="12" y="6"/>
                    <a:pt x="12" y="6"/>
                  </a:cubicBezTo>
                  <a:cubicBezTo>
                    <a:pt x="12" y="6"/>
                    <a:pt x="13" y="5"/>
                    <a:pt x="13" y="4"/>
                  </a:cubicBezTo>
                  <a:cubicBezTo>
                    <a:pt x="14" y="2"/>
                    <a:pt x="15" y="0"/>
                    <a:pt x="17" y="0"/>
                  </a:cubicBezTo>
                  <a:cubicBezTo>
                    <a:pt x="17" y="0"/>
                    <a:pt x="17" y="0"/>
                    <a:pt x="18" y="0"/>
                  </a:cubicBezTo>
                  <a:cubicBezTo>
                    <a:pt x="18" y="0"/>
                    <a:pt x="18" y="0"/>
                    <a:pt x="18" y="0"/>
                  </a:cubicBezTo>
                  <a:cubicBezTo>
                    <a:pt x="19" y="0"/>
                    <a:pt x="21" y="0"/>
                    <a:pt x="22" y="1"/>
                  </a:cubicBezTo>
                  <a:cubicBezTo>
                    <a:pt x="23" y="2"/>
                    <a:pt x="24" y="2"/>
                    <a:pt x="24" y="2"/>
                  </a:cubicBezTo>
                  <a:cubicBezTo>
                    <a:pt x="25" y="2"/>
                    <a:pt x="26" y="2"/>
                    <a:pt x="26" y="1"/>
                  </a:cubicBezTo>
                  <a:cubicBezTo>
                    <a:pt x="28" y="0"/>
                    <a:pt x="29" y="0"/>
                    <a:pt x="30" y="0"/>
                  </a:cubicBezTo>
                  <a:cubicBezTo>
                    <a:pt x="31" y="0"/>
                    <a:pt x="31" y="0"/>
                    <a:pt x="32" y="0"/>
                  </a:cubicBezTo>
                  <a:cubicBezTo>
                    <a:pt x="34" y="0"/>
                    <a:pt x="34" y="2"/>
                    <a:pt x="35" y="4"/>
                  </a:cubicBezTo>
                  <a:cubicBezTo>
                    <a:pt x="35" y="5"/>
                    <a:pt x="36" y="6"/>
                    <a:pt x="36" y="6"/>
                  </a:cubicBezTo>
                  <a:cubicBezTo>
                    <a:pt x="37" y="6"/>
                    <a:pt x="38" y="6"/>
                    <a:pt x="39" y="7"/>
                  </a:cubicBezTo>
                  <a:cubicBezTo>
                    <a:pt x="40" y="7"/>
                    <a:pt x="42" y="7"/>
                    <a:pt x="44" y="9"/>
                  </a:cubicBezTo>
                  <a:cubicBezTo>
                    <a:pt x="45" y="10"/>
                    <a:pt x="44" y="12"/>
                    <a:pt x="44" y="14"/>
                  </a:cubicBezTo>
                  <a:cubicBezTo>
                    <a:pt x="44" y="15"/>
                    <a:pt x="44" y="16"/>
                    <a:pt x="44" y="16"/>
                  </a:cubicBezTo>
                  <a:cubicBezTo>
                    <a:pt x="44" y="17"/>
                    <a:pt x="45" y="18"/>
                    <a:pt x="45" y="18"/>
                  </a:cubicBezTo>
                  <a:cubicBezTo>
                    <a:pt x="47" y="19"/>
                    <a:pt x="48" y="21"/>
                    <a:pt x="48" y="23"/>
                  </a:cubicBezTo>
                  <a:cubicBezTo>
                    <a:pt x="48" y="25"/>
                    <a:pt x="47" y="26"/>
                    <a:pt x="45" y="28"/>
                  </a:cubicBezTo>
                  <a:cubicBezTo>
                    <a:pt x="45" y="28"/>
                    <a:pt x="44" y="29"/>
                    <a:pt x="44" y="29"/>
                  </a:cubicBezTo>
                  <a:cubicBezTo>
                    <a:pt x="44" y="30"/>
                    <a:pt x="44" y="31"/>
                    <a:pt x="44" y="32"/>
                  </a:cubicBezTo>
                  <a:cubicBezTo>
                    <a:pt x="44" y="33"/>
                    <a:pt x="45" y="35"/>
                    <a:pt x="44" y="37"/>
                  </a:cubicBezTo>
                  <a:cubicBezTo>
                    <a:pt x="43" y="38"/>
                    <a:pt x="42" y="38"/>
                    <a:pt x="42" y="38"/>
                  </a:cubicBezTo>
                  <a:cubicBezTo>
                    <a:pt x="49" y="61"/>
                    <a:pt x="49" y="61"/>
                    <a:pt x="49" y="61"/>
                  </a:cubicBezTo>
                  <a:cubicBezTo>
                    <a:pt x="49" y="61"/>
                    <a:pt x="49" y="62"/>
                    <a:pt x="49" y="62"/>
                  </a:cubicBezTo>
                  <a:close/>
                  <a:moveTo>
                    <a:pt x="28" y="44"/>
                  </a:moveTo>
                  <a:cubicBezTo>
                    <a:pt x="35" y="64"/>
                    <a:pt x="35" y="64"/>
                    <a:pt x="35" y="64"/>
                  </a:cubicBezTo>
                  <a:cubicBezTo>
                    <a:pt x="39" y="59"/>
                    <a:pt x="39" y="59"/>
                    <a:pt x="39" y="59"/>
                  </a:cubicBezTo>
                  <a:cubicBezTo>
                    <a:pt x="39" y="59"/>
                    <a:pt x="39" y="59"/>
                    <a:pt x="40" y="59"/>
                  </a:cubicBezTo>
                  <a:cubicBezTo>
                    <a:pt x="46" y="60"/>
                    <a:pt x="46" y="60"/>
                    <a:pt x="46" y="60"/>
                  </a:cubicBezTo>
                  <a:cubicBezTo>
                    <a:pt x="38" y="38"/>
                    <a:pt x="38" y="38"/>
                    <a:pt x="38" y="38"/>
                  </a:cubicBezTo>
                  <a:cubicBezTo>
                    <a:pt x="37" y="38"/>
                    <a:pt x="36" y="38"/>
                    <a:pt x="36" y="39"/>
                  </a:cubicBezTo>
                  <a:cubicBezTo>
                    <a:pt x="35" y="39"/>
                    <a:pt x="35" y="40"/>
                    <a:pt x="35" y="40"/>
                  </a:cubicBezTo>
                  <a:cubicBezTo>
                    <a:pt x="34" y="41"/>
                    <a:pt x="34" y="41"/>
                    <a:pt x="34" y="41"/>
                  </a:cubicBezTo>
                  <a:cubicBezTo>
                    <a:pt x="34" y="43"/>
                    <a:pt x="33" y="44"/>
                    <a:pt x="31" y="45"/>
                  </a:cubicBezTo>
                  <a:cubicBezTo>
                    <a:pt x="31" y="45"/>
                    <a:pt x="31" y="45"/>
                    <a:pt x="30" y="45"/>
                  </a:cubicBezTo>
                  <a:cubicBezTo>
                    <a:pt x="30" y="45"/>
                    <a:pt x="30" y="45"/>
                    <a:pt x="30" y="45"/>
                  </a:cubicBezTo>
                  <a:cubicBezTo>
                    <a:pt x="30" y="45"/>
                    <a:pt x="30" y="45"/>
                    <a:pt x="30" y="45"/>
                  </a:cubicBezTo>
                  <a:cubicBezTo>
                    <a:pt x="29" y="45"/>
                    <a:pt x="29" y="45"/>
                    <a:pt x="28" y="44"/>
                  </a:cubicBezTo>
                  <a:cubicBezTo>
                    <a:pt x="28" y="44"/>
                    <a:pt x="28" y="44"/>
                    <a:pt x="28" y="44"/>
                  </a:cubicBezTo>
                  <a:close/>
                  <a:moveTo>
                    <a:pt x="7" y="15"/>
                  </a:moveTo>
                  <a:cubicBezTo>
                    <a:pt x="8" y="13"/>
                    <a:pt x="10" y="11"/>
                    <a:pt x="12" y="9"/>
                  </a:cubicBezTo>
                  <a:cubicBezTo>
                    <a:pt x="11" y="9"/>
                    <a:pt x="11" y="9"/>
                    <a:pt x="10" y="9"/>
                  </a:cubicBezTo>
                  <a:cubicBezTo>
                    <a:pt x="9" y="10"/>
                    <a:pt x="7" y="10"/>
                    <a:pt x="7" y="10"/>
                  </a:cubicBezTo>
                  <a:cubicBezTo>
                    <a:pt x="7" y="11"/>
                    <a:pt x="7" y="12"/>
                    <a:pt x="7" y="13"/>
                  </a:cubicBezTo>
                  <a:cubicBezTo>
                    <a:pt x="7" y="14"/>
                    <a:pt x="7" y="15"/>
                    <a:pt x="7" y="15"/>
                  </a:cubicBezTo>
                  <a:close/>
                  <a:moveTo>
                    <a:pt x="42" y="19"/>
                  </a:moveTo>
                  <a:cubicBezTo>
                    <a:pt x="42" y="20"/>
                    <a:pt x="42" y="22"/>
                    <a:pt x="42" y="23"/>
                  </a:cubicBezTo>
                  <a:cubicBezTo>
                    <a:pt x="42" y="24"/>
                    <a:pt x="42" y="25"/>
                    <a:pt x="42" y="26"/>
                  </a:cubicBezTo>
                  <a:cubicBezTo>
                    <a:pt x="42" y="26"/>
                    <a:pt x="43" y="26"/>
                    <a:pt x="43" y="25"/>
                  </a:cubicBezTo>
                  <a:cubicBezTo>
                    <a:pt x="44" y="24"/>
                    <a:pt x="45" y="24"/>
                    <a:pt x="45" y="23"/>
                  </a:cubicBezTo>
                  <a:cubicBezTo>
                    <a:pt x="45" y="22"/>
                    <a:pt x="44" y="21"/>
                    <a:pt x="43" y="20"/>
                  </a:cubicBezTo>
                  <a:cubicBezTo>
                    <a:pt x="43" y="20"/>
                    <a:pt x="42" y="19"/>
                    <a:pt x="42" y="19"/>
                  </a:cubicBezTo>
                  <a:close/>
                  <a:moveTo>
                    <a:pt x="41" y="30"/>
                  </a:moveTo>
                  <a:cubicBezTo>
                    <a:pt x="40" y="33"/>
                    <a:pt x="38" y="35"/>
                    <a:pt x="36" y="36"/>
                  </a:cubicBezTo>
                  <a:cubicBezTo>
                    <a:pt x="37" y="36"/>
                    <a:pt x="38" y="36"/>
                    <a:pt x="38" y="36"/>
                  </a:cubicBezTo>
                  <a:cubicBezTo>
                    <a:pt x="39" y="36"/>
                    <a:pt x="39" y="36"/>
                    <a:pt x="39" y="36"/>
                  </a:cubicBezTo>
                  <a:cubicBezTo>
                    <a:pt x="39" y="36"/>
                    <a:pt x="39" y="36"/>
                    <a:pt x="39" y="36"/>
                  </a:cubicBezTo>
                  <a:cubicBezTo>
                    <a:pt x="40" y="36"/>
                    <a:pt x="41" y="36"/>
                    <a:pt x="41" y="35"/>
                  </a:cubicBezTo>
                  <a:cubicBezTo>
                    <a:pt x="42" y="35"/>
                    <a:pt x="41" y="33"/>
                    <a:pt x="41" y="32"/>
                  </a:cubicBezTo>
                  <a:cubicBezTo>
                    <a:pt x="41" y="32"/>
                    <a:pt x="41" y="31"/>
                    <a:pt x="41" y="30"/>
                  </a:cubicBezTo>
                  <a:close/>
                  <a:moveTo>
                    <a:pt x="11" y="36"/>
                  </a:moveTo>
                  <a:cubicBezTo>
                    <a:pt x="11" y="36"/>
                    <a:pt x="11" y="36"/>
                    <a:pt x="11" y="36"/>
                  </a:cubicBezTo>
                  <a:cubicBezTo>
                    <a:pt x="11" y="36"/>
                    <a:pt x="11" y="36"/>
                    <a:pt x="11" y="36"/>
                  </a:cubicBezTo>
                  <a:cubicBezTo>
                    <a:pt x="11" y="36"/>
                    <a:pt x="11" y="36"/>
                    <a:pt x="12" y="36"/>
                  </a:cubicBezTo>
                  <a:cubicBezTo>
                    <a:pt x="10" y="35"/>
                    <a:pt x="8" y="33"/>
                    <a:pt x="7" y="30"/>
                  </a:cubicBezTo>
                  <a:cubicBezTo>
                    <a:pt x="7" y="31"/>
                    <a:pt x="7" y="32"/>
                    <a:pt x="7" y="32"/>
                  </a:cubicBezTo>
                  <a:cubicBezTo>
                    <a:pt x="7" y="33"/>
                    <a:pt x="7" y="35"/>
                    <a:pt x="7" y="35"/>
                  </a:cubicBezTo>
                  <a:cubicBezTo>
                    <a:pt x="7" y="36"/>
                    <a:pt x="9" y="36"/>
                    <a:pt x="10" y="36"/>
                  </a:cubicBezTo>
                  <a:cubicBezTo>
                    <a:pt x="10" y="36"/>
                    <a:pt x="10" y="36"/>
                    <a:pt x="11" y="36"/>
                  </a:cubicBezTo>
                  <a:close/>
                  <a:moveTo>
                    <a:pt x="8" y="23"/>
                  </a:moveTo>
                  <a:cubicBezTo>
                    <a:pt x="8" y="32"/>
                    <a:pt x="15" y="39"/>
                    <a:pt x="24" y="39"/>
                  </a:cubicBezTo>
                  <a:cubicBezTo>
                    <a:pt x="33" y="39"/>
                    <a:pt x="40" y="32"/>
                    <a:pt x="40" y="23"/>
                  </a:cubicBezTo>
                  <a:cubicBezTo>
                    <a:pt x="40" y="14"/>
                    <a:pt x="33" y="6"/>
                    <a:pt x="24" y="6"/>
                  </a:cubicBezTo>
                  <a:cubicBezTo>
                    <a:pt x="15" y="6"/>
                    <a:pt x="8" y="14"/>
                    <a:pt x="8" y="23"/>
                  </a:cubicBezTo>
                  <a:close/>
                  <a:moveTo>
                    <a:pt x="20" y="42"/>
                  </a:moveTo>
                  <a:cubicBezTo>
                    <a:pt x="21" y="42"/>
                    <a:pt x="22" y="41"/>
                    <a:pt x="22" y="41"/>
                  </a:cubicBezTo>
                  <a:cubicBezTo>
                    <a:pt x="20" y="41"/>
                    <a:pt x="17" y="40"/>
                    <a:pt x="15" y="39"/>
                  </a:cubicBezTo>
                  <a:cubicBezTo>
                    <a:pt x="15" y="39"/>
                    <a:pt x="15" y="39"/>
                    <a:pt x="15" y="40"/>
                  </a:cubicBezTo>
                  <a:cubicBezTo>
                    <a:pt x="16" y="40"/>
                    <a:pt x="16" y="40"/>
                    <a:pt x="16" y="40"/>
                  </a:cubicBezTo>
                  <a:cubicBezTo>
                    <a:pt x="16" y="41"/>
                    <a:pt x="17" y="43"/>
                    <a:pt x="18" y="43"/>
                  </a:cubicBezTo>
                  <a:cubicBezTo>
                    <a:pt x="18" y="43"/>
                    <a:pt x="18" y="43"/>
                    <a:pt x="18" y="43"/>
                  </a:cubicBezTo>
                  <a:cubicBezTo>
                    <a:pt x="19" y="43"/>
                    <a:pt x="20" y="42"/>
                    <a:pt x="20" y="42"/>
                  </a:cubicBezTo>
                  <a:close/>
                  <a:moveTo>
                    <a:pt x="32" y="40"/>
                  </a:moveTo>
                  <a:cubicBezTo>
                    <a:pt x="33" y="40"/>
                    <a:pt x="33" y="39"/>
                    <a:pt x="33" y="39"/>
                  </a:cubicBezTo>
                  <a:cubicBezTo>
                    <a:pt x="31" y="40"/>
                    <a:pt x="29" y="41"/>
                    <a:pt x="26" y="41"/>
                  </a:cubicBezTo>
                  <a:cubicBezTo>
                    <a:pt x="27" y="41"/>
                    <a:pt x="27" y="42"/>
                    <a:pt x="28" y="42"/>
                  </a:cubicBezTo>
                  <a:cubicBezTo>
                    <a:pt x="29" y="42"/>
                    <a:pt x="30" y="43"/>
                    <a:pt x="31" y="43"/>
                  </a:cubicBezTo>
                  <a:cubicBezTo>
                    <a:pt x="31" y="43"/>
                    <a:pt x="32" y="41"/>
                    <a:pt x="32" y="40"/>
                  </a:cubicBezTo>
                  <a:close/>
                  <a:moveTo>
                    <a:pt x="41" y="10"/>
                  </a:moveTo>
                  <a:cubicBezTo>
                    <a:pt x="41" y="10"/>
                    <a:pt x="39" y="10"/>
                    <a:pt x="38" y="9"/>
                  </a:cubicBezTo>
                  <a:cubicBezTo>
                    <a:pt x="38" y="9"/>
                    <a:pt x="37" y="9"/>
                    <a:pt x="36" y="9"/>
                  </a:cubicBezTo>
                  <a:cubicBezTo>
                    <a:pt x="38" y="11"/>
                    <a:pt x="40" y="13"/>
                    <a:pt x="41" y="15"/>
                  </a:cubicBezTo>
                  <a:cubicBezTo>
                    <a:pt x="41" y="15"/>
                    <a:pt x="41" y="14"/>
                    <a:pt x="41" y="13"/>
                  </a:cubicBezTo>
                  <a:cubicBezTo>
                    <a:pt x="41" y="12"/>
                    <a:pt x="42" y="11"/>
                    <a:pt x="41" y="10"/>
                  </a:cubicBezTo>
                  <a:close/>
                  <a:moveTo>
                    <a:pt x="33" y="7"/>
                  </a:moveTo>
                  <a:cubicBezTo>
                    <a:pt x="33" y="6"/>
                    <a:pt x="33" y="6"/>
                    <a:pt x="32" y="5"/>
                  </a:cubicBezTo>
                  <a:cubicBezTo>
                    <a:pt x="32" y="4"/>
                    <a:pt x="31" y="3"/>
                    <a:pt x="31" y="3"/>
                  </a:cubicBezTo>
                  <a:cubicBezTo>
                    <a:pt x="30" y="2"/>
                    <a:pt x="29" y="3"/>
                    <a:pt x="28" y="4"/>
                  </a:cubicBezTo>
                  <a:cubicBezTo>
                    <a:pt x="27" y="4"/>
                    <a:pt x="27" y="4"/>
                    <a:pt x="26" y="5"/>
                  </a:cubicBezTo>
                  <a:cubicBezTo>
                    <a:pt x="29" y="5"/>
                    <a:pt x="31" y="6"/>
                    <a:pt x="33" y="7"/>
                  </a:cubicBezTo>
                  <a:close/>
                  <a:moveTo>
                    <a:pt x="22" y="5"/>
                  </a:moveTo>
                  <a:cubicBezTo>
                    <a:pt x="22" y="4"/>
                    <a:pt x="21" y="4"/>
                    <a:pt x="20" y="4"/>
                  </a:cubicBezTo>
                  <a:cubicBezTo>
                    <a:pt x="19" y="3"/>
                    <a:pt x="18" y="2"/>
                    <a:pt x="18" y="3"/>
                  </a:cubicBezTo>
                  <a:cubicBezTo>
                    <a:pt x="17" y="3"/>
                    <a:pt x="16" y="4"/>
                    <a:pt x="16" y="5"/>
                  </a:cubicBezTo>
                  <a:cubicBezTo>
                    <a:pt x="16" y="6"/>
                    <a:pt x="15" y="6"/>
                    <a:pt x="15" y="7"/>
                  </a:cubicBezTo>
                  <a:cubicBezTo>
                    <a:pt x="17" y="6"/>
                    <a:pt x="20" y="5"/>
                    <a:pt x="22" y="5"/>
                  </a:cubicBezTo>
                  <a:close/>
                  <a:moveTo>
                    <a:pt x="5" y="20"/>
                  </a:moveTo>
                  <a:cubicBezTo>
                    <a:pt x="4" y="21"/>
                    <a:pt x="3" y="22"/>
                    <a:pt x="3" y="23"/>
                  </a:cubicBezTo>
                  <a:cubicBezTo>
                    <a:pt x="3" y="24"/>
                    <a:pt x="4" y="24"/>
                    <a:pt x="5" y="25"/>
                  </a:cubicBezTo>
                  <a:cubicBezTo>
                    <a:pt x="5" y="26"/>
                    <a:pt x="6" y="26"/>
                    <a:pt x="6" y="26"/>
                  </a:cubicBezTo>
                  <a:cubicBezTo>
                    <a:pt x="6" y="25"/>
                    <a:pt x="6" y="24"/>
                    <a:pt x="6" y="23"/>
                  </a:cubicBezTo>
                  <a:cubicBezTo>
                    <a:pt x="6" y="22"/>
                    <a:pt x="6" y="20"/>
                    <a:pt x="6" y="19"/>
                  </a:cubicBezTo>
                  <a:cubicBezTo>
                    <a:pt x="6" y="19"/>
                    <a:pt x="5" y="20"/>
                    <a:pt x="5" y="20"/>
                  </a:cubicBezTo>
                  <a:close/>
                  <a:moveTo>
                    <a:pt x="4" y="60"/>
                  </a:moveTo>
                  <a:cubicBezTo>
                    <a:pt x="10" y="59"/>
                    <a:pt x="10" y="59"/>
                    <a:pt x="10" y="59"/>
                  </a:cubicBezTo>
                  <a:cubicBezTo>
                    <a:pt x="10" y="59"/>
                    <a:pt x="10" y="59"/>
                    <a:pt x="10" y="59"/>
                  </a:cubicBezTo>
                  <a:cubicBezTo>
                    <a:pt x="10" y="59"/>
                    <a:pt x="11" y="59"/>
                    <a:pt x="11" y="59"/>
                  </a:cubicBezTo>
                  <a:cubicBezTo>
                    <a:pt x="15" y="64"/>
                    <a:pt x="15" y="64"/>
                    <a:pt x="15" y="64"/>
                  </a:cubicBezTo>
                  <a:cubicBezTo>
                    <a:pt x="22" y="44"/>
                    <a:pt x="22" y="44"/>
                    <a:pt x="22" y="44"/>
                  </a:cubicBezTo>
                  <a:cubicBezTo>
                    <a:pt x="22" y="44"/>
                    <a:pt x="21" y="44"/>
                    <a:pt x="21" y="44"/>
                  </a:cubicBezTo>
                  <a:cubicBezTo>
                    <a:pt x="20" y="44"/>
                    <a:pt x="19" y="45"/>
                    <a:pt x="17" y="45"/>
                  </a:cubicBezTo>
                  <a:cubicBezTo>
                    <a:pt x="17" y="45"/>
                    <a:pt x="17" y="45"/>
                    <a:pt x="17" y="45"/>
                  </a:cubicBezTo>
                  <a:cubicBezTo>
                    <a:pt x="15" y="44"/>
                    <a:pt x="15" y="43"/>
                    <a:pt x="14" y="41"/>
                  </a:cubicBezTo>
                  <a:cubicBezTo>
                    <a:pt x="14" y="40"/>
                    <a:pt x="13" y="40"/>
                    <a:pt x="13" y="39"/>
                  </a:cubicBezTo>
                  <a:cubicBezTo>
                    <a:pt x="13" y="39"/>
                    <a:pt x="13" y="39"/>
                    <a:pt x="13" y="39"/>
                  </a:cubicBezTo>
                  <a:cubicBezTo>
                    <a:pt x="13" y="39"/>
                    <a:pt x="13" y="39"/>
                    <a:pt x="13" y="39"/>
                  </a:cubicBezTo>
                  <a:cubicBezTo>
                    <a:pt x="13" y="39"/>
                    <a:pt x="13" y="39"/>
                    <a:pt x="13" y="39"/>
                  </a:cubicBezTo>
                  <a:cubicBezTo>
                    <a:pt x="12" y="39"/>
                    <a:pt x="12" y="38"/>
                    <a:pt x="11" y="38"/>
                  </a:cubicBezTo>
                  <a:cubicBezTo>
                    <a:pt x="11" y="38"/>
                    <a:pt x="11" y="38"/>
                    <a:pt x="11" y="38"/>
                  </a:cubicBezTo>
                  <a:lnTo>
                    <a:pt x="4" y="60"/>
                  </a:lnTo>
                  <a:close/>
                </a:path>
              </a:pathLst>
            </a:custGeom>
            <a:solidFill>
              <a:sysClr val="window" lastClr="FFFFFF"/>
            </a:solidFill>
            <a:ln>
              <a:no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prstClr val="black"/>
                </a:solidFill>
                <a:effectLst/>
                <a:uLnTx/>
                <a:uFillTx/>
              </a:endParaRPr>
            </a:p>
          </p:txBody>
        </p:sp>
      </p:grpSp>
      <p:grpSp>
        <p:nvGrpSpPr>
          <p:cNvPr id="12" name="iCon 5"/>
          <p:cNvGrpSpPr/>
          <p:nvPr/>
        </p:nvGrpSpPr>
        <p:grpSpPr>
          <a:xfrm>
            <a:off x="3793638" y="3559779"/>
            <a:ext cx="611387" cy="617152"/>
            <a:chOff x="4156779" y="3537233"/>
            <a:chExt cx="611386" cy="617152"/>
          </a:xfrm>
        </p:grpSpPr>
        <p:sp>
          <p:nvSpPr>
            <p:cNvPr id="13" name="Rectangle 6"/>
            <p:cNvSpPr>
              <a:spLocks noChangeArrowheads="1"/>
            </p:cNvSpPr>
            <p:nvPr/>
          </p:nvSpPr>
          <p:spPr bwMode="auto">
            <a:xfrm rot="2700000">
              <a:off x="4156779" y="3542999"/>
              <a:ext cx="611386" cy="611386"/>
            </a:xfrm>
            <a:prstGeom prst="rect">
              <a:avLst/>
            </a:prstGeom>
            <a:solidFill>
              <a:srgbClr val="F39C12"/>
            </a:solidFill>
            <a:ln w="63500">
              <a:solidFill>
                <a:sysClr val="windowText" lastClr="000000">
                  <a:alpha val="20000"/>
                </a:sysClr>
              </a:solid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1" b="0" i="0" u="none" strike="noStrike" kern="0" cap="none" spc="0" normalizeH="0" baseline="0" noProof="0">
                <a:ln>
                  <a:noFill/>
                </a:ln>
                <a:solidFill>
                  <a:prstClr val="black"/>
                </a:solidFill>
                <a:effectLst/>
                <a:uLnTx/>
                <a:uFillTx/>
              </a:endParaRPr>
            </a:p>
          </p:txBody>
        </p:sp>
        <p:sp>
          <p:nvSpPr>
            <p:cNvPr id="14" name="Freeform 13"/>
            <p:cNvSpPr>
              <a:spLocks noEditPoints="1"/>
            </p:cNvSpPr>
            <p:nvPr/>
          </p:nvSpPr>
          <p:spPr bwMode="auto">
            <a:xfrm>
              <a:off x="4275993" y="3537233"/>
              <a:ext cx="366497" cy="534725"/>
            </a:xfrm>
            <a:custGeom>
              <a:avLst/>
              <a:gdLst>
                <a:gd name="T0" fmla="*/ 32 w 48"/>
                <a:gd name="T1" fmla="*/ 43 h 73"/>
                <a:gd name="T2" fmla="*/ 36 w 48"/>
                <a:gd name="T3" fmla="*/ 27 h 73"/>
                <a:gd name="T4" fmla="*/ 36 w 48"/>
                <a:gd name="T5" fmla="*/ 24 h 73"/>
                <a:gd name="T6" fmla="*/ 29 w 48"/>
                <a:gd name="T7" fmla="*/ 25 h 73"/>
                <a:gd name="T8" fmla="*/ 29 w 48"/>
                <a:gd name="T9" fmla="*/ 44 h 73"/>
                <a:gd name="T10" fmla="*/ 20 w 48"/>
                <a:gd name="T11" fmla="*/ 50 h 73"/>
                <a:gd name="T12" fmla="*/ 23 w 48"/>
                <a:gd name="T13" fmla="*/ 44 h 73"/>
                <a:gd name="T14" fmla="*/ 22 w 48"/>
                <a:gd name="T15" fmla="*/ 36 h 73"/>
                <a:gd name="T16" fmla="*/ 21 w 48"/>
                <a:gd name="T17" fmla="*/ 43 h 73"/>
                <a:gd name="T18" fmla="*/ 15 w 48"/>
                <a:gd name="T19" fmla="*/ 50 h 73"/>
                <a:gd name="T20" fmla="*/ 19 w 48"/>
                <a:gd name="T21" fmla="*/ 43 h 73"/>
                <a:gd name="T22" fmla="*/ 17 w 48"/>
                <a:gd name="T23" fmla="*/ 24 h 73"/>
                <a:gd name="T24" fmla="*/ 11 w 48"/>
                <a:gd name="T25" fmla="*/ 25 h 73"/>
                <a:gd name="T26" fmla="*/ 16 w 48"/>
                <a:gd name="T27" fmla="*/ 27 h 73"/>
                <a:gd name="T28" fmla="*/ 1 w 48"/>
                <a:gd name="T29" fmla="*/ 71 h 73"/>
                <a:gd name="T30" fmla="*/ 2 w 48"/>
                <a:gd name="T31" fmla="*/ 73 h 73"/>
                <a:gd name="T32" fmla="*/ 47 w 48"/>
                <a:gd name="T33" fmla="*/ 72 h 73"/>
                <a:gd name="T34" fmla="*/ 5 w 48"/>
                <a:gd name="T35" fmla="*/ 70 h 73"/>
                <a:gd name="T36" fmla="*/ 16 w 48"/>
                <a:gd name="T37" fmla="*/ 53 h 73"/>
                <a:gd name="T38" fmla="*/ 8 w 48"/>
                <a:gd name="T39" fmla="*/ 68 h 73"/>
                <a:gd name="T40" fmla="*/ 23 w 48"/>
                <a:gd name="T41" fmla="*/ 69 h 73"/>
                <a:gd name="T42" fmla="*/ 23 w 48"/>
                <a:gd name="T43" fmla="*/ 67 h 73"/>
                <a:gd name="T44" fmla="*/ 18 w 48"/>
                <a:gd name="T45" fmla="*/ 53 h 73"/>
                <a:gd name="T46" fmla="*/ 44 w 48"/>
                <a:gd name="T47" fmla="*/ 70 h 73"/>
                <a:gd name="T48" fmla="*/ 22 w 48"/>
                <a:gd name="T49" fmla="*/ 30 h 73"/>
                <a:gd name="T50" fmla="*/ 23 w 48"/>
                <a:gd name="T51" fmla="*/ 35 h 73"/>
                <a:gd name="T52" fmla="*/ 21 w 48"/>
                <a:gd name="T53" fmla="*/ 35 h 73"/>
                <a:gd name="T54" fmla="*/ 22 w 48"/>
                <a:gd name="T55" fmla="*/ 30 h 73"/>
                <a:gd name="T56" fmla="*/ 24 w 48"/>
                <a:gd name="T57" fmla="*/ 25 h 73"/>
                <a:gd name="T58" fmla="*/ 24 w 48"/>
                <a:gd name="T59" fmla="*/ 17 h 73"/>
                <a:gd name="T60" fmla="*/ 24 w 48"/>
                <a:gd name="T61" fmla="*/ 19 h 73"/>
                <a:gd name="T62" fmla="*/ 24 w 48"/>
                <a:gd name="T63" fmla="*/ 23 h 73"/>
                <a:gd name="T64" fmla="*/ 24 w 48"/>
                <a:gd name="T65" fmla="*/ 19 h 73"/>
                <a:gd name="T66" fmla="*/ 20 w 48"/>
                <a:gd name="T67" fmla="*/ 5 h 73"/>
                <a:gd name="T68" fmla="*/ 20 w 48"/>
                <a:gd name="T69" fmla="*/ 9 h 73"/>
                <a:gd name="T70" fmla="*/ 34 w 48"/>
                <a:gd name="T71" fmla="*/ 13 h 73"/>
                <a:gd name="T72" fmla="*/ 34 w 48"/>
                <a:gd name="T73" fmla="*/ 0 h 73"/>
                <a:gd name="T74" fmla="*/ 34 w 48"/>
                <a:gd name="T75" fmla="*/ 13 h 73"/>
                <a:gd name="T76" fmla="*/ 38 w 48"/>
                <a:gd name="T77" fmla="*/ 7 h 73"/>
                <a:gd name="T78" fmla="*/ 29 w 48"/>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 h="73">
                  <a:moveTo>
                    <a:pt x="48" y="71"/>
                  </a:moveTo>
                  <a:cubicBezTo>
                    <a:pt x="32" y="43"/>
                    <a:pt x="32" y="43"/>
                    <a:pt x="32" y="43"/>
                  </a:cubicBezTo>
                  <a:cubicBezTo>
                    <a:pt x="32" y="27"/>
                    <a:pt x="32" y="27"/>
                    <a:pt x="32" y="27"/>
                  </a:cubicBezTo>
                  <a:cubicBezTo>
                    <a:pt x="36" y="27"/>
                    <a:pt x="36" y="27"/>
                    <a:pt x="36" y="27"/>
                  </a:cubicBezTo>
                  <a:cubicBezTo>
                    <a:pt x="37" y="27"/>
                    <a:pt x="37" y="26"/>
                    <a:pt x="37" y="25"/>
                  </a:cubicBezTo>
                  <a:cubicBezTo>
                    <a:pt x="37" y="25"/>
                    <a:pt x="37" y="24"/>
                    <a:pt x="36" y="24"/>
                  </a:cubicBezTo>
                  <a:cubicBezTo>
                    <a:pt x="31" y="24"/>
                    <a:pt x="31" y="24"/>
                    <a:pt x="31" y="24"/>
                  </a:cubicBezTo>
                  <a:cubicBezTo>
                    <a:pt x="30" y="24"/>
                    <a:pt x="29" y="25"/>
                    <a:pt x="29" y="25"/>
                  </a:cubicBezTo>
                  <a:cubicBezTo>
                    <a:pt x="29" y="43"/>
                    <a:pt x="29" y="43"/>
                    <a:pt x="29" y="43"/>
                  </a:cubicBezTo>
                  <a:cubicBezTo>
                    <a:pt x="29" y="43"/>
                    <a:pt x="29" y="44"/>
                    <a:pt x="29" y="44"/>
                  </a:cubicBezTo>
                  <a:cubicBezTo>
                    <a:pt x="33" y="50"/>
                    <a:pt x="33" y="50"/>
                    <a:pt x="33" y="50"/>
                  </a:cubicBezTo>
                  <a:cubicBezTo>
                    <a:pt x="20" y="50"/>
                    <a:pt x="20" y="50"/>
                    <a:pt x="20" y="50"/>
                  </a:cubicBezTo>
                  <a:cubicBezTo>
                    <a:pt x="23" y="44"/>
                    <a:pt x="23" y="44"/>
                    <a:pt x="23" y="44"/>
                  </a:cubicBezTo>
                  <a:cubicBezTo>
                    <a:pt x="23" y="44"/>
                    <a:pt x="23" y="44"/>
                    <a:pt x="23" y="44"/>
                  </a:cubicBezTo>
                  <a:cubicBezTo>
                    <a:pt x="23" y="37"/>
                    <a:pt x="23" y="37"/>
                    <a:pt x="23" y="37"/>
                  </a:cubicBezTo>
                  <a:cubicBezTo>
                    <a:pt x="23" y="37"/>
                    <a:pt x="22" y="36"/>
                    <a:pt x="22" y="36"/>
                  </a:cubicBezTo>
                  <a:cubicBezTo>
                    <a:pt x="21" y="36"/>
                    <a:pt x="21" y="37"/>
                    <a:pt x="21" y="37"/>
                  </a:cubicBezTo>
                  <a:cubicBezTo>
                    <a:pt x="21" y="43"/>
                    <a:pt x="21" y="43"/>
                    <a:pt x="21" y="43"/>
                  </a:cubicBezTo>
                  <a:cubicBezTo>
                    <a:pt x="17" y="50"/>
                    <a:pt x="17" y="50"/>
                    <a:pt x="17" y="50"/>
                  </a:cubicBezTo>
                  <a:cubicBezTo>
                    <a:pt x="15" y="50"/>
                    <a:pt x="15" y="50"/>
                    <a:pt x="15" y="50"/>
                  </a:cubicBezTo>
                  <a:cubicBezTo>
                    <a:pt x="19" y="44"/>
                    <a:pt x="19" y="44"/>
                    <a:pt x="19" y="44"/>
                  </a:cubicBezTo>
                  <a:cubicBezTo>
                    <a:pt x="19" y="44"/>
                    <a:pt x="19" y="43"/>
                    <a:pt x="19" y="43"/>
                  </a:cubicBezTo>
                  <a:cubicBezTo>
                    <a:pt x="19" y="25"/>
                    <a:pt x="19" y="25"/>
                    <a:pt x="19" y="25"/>
                  </a:cubicBezTo>
                  <a:cubicBezTo>
                    <a:pt x="19" y="25"/>
                    <a:pt x="18" y="24"/>
                    <a:pt x="17" y="24"/>
                  </a:cubicBezTo>
                  <a:cubicBezTo>
                    <a:pt x="12" y="24"/>
                    <a:pt x="12" y="24"/>
                    <a:pt x="12" y="24"/>
                  </a:cubicBezTo>
                  <a:cubicBezTo>
                    <a:pt x="12" y="24"/>
                    <a:pt x="11" y="25"/>
                    <a:pt x="11" y="25"/>
                  </a:cubicBezTo>
                  <a:cubicBezTo>
                    <a:pt x="11" y="26"/>
                    <a:pt x="12" y="27"/>
                    <a:pt x="12" y="27"/>
                  </a:cubicBezTo>
                  <a:cubicBezTo>
                    <a:pt x="16" y="27"/>
                    <a:pt x="16" y="27"/>
                    <a:pt x="16" y="27"/>
                  </a:cubicBezTo>
                  <a:cubicBezTo>
                    <a:pt x="16" y="43"/>
                    <a:pt x="16" y="43"/>
                    <a:pt x="16" y="43"/>
                  </a:cubicBezTo>
                  <a:cubicBezTo>
                    <a:pt x="1" y="71"/>
                    <a:pt x="1" y="71"/>
                    <a:pt x="1" y="71"/>
                  </a:cubicBezTo>
                  <a:cubicBezTo>
                    <a:pt x="0" y="71"/>
                    <a:pt x="0" y="72"/>
                    <a:pt x="1" y="72"/>
                  </a:cubicBezTo>
                  <a:cubicBezTo>
                    <a:pt x="1" y="73"/>
                    <a:pt x="2" y="73"/>
                    <a:pt x="2" y="73"/>
                  </a:cubicBezTo>
                  <a:cubicBezTo>
                    <a:pt x="46" y="73"/>
                    <a:pt x="46" y="73"/>
                    <a:pt x="46" y="73"/>
                  </a:cubicBezTo>
                  <a:cubicBezTo>
                    <a:pt x="47" y="73"/>
                    <a:pt x="47" y="73"/>
                    <a:pt x="47" y="72"/>
                  </a:cubicBezTo>
                  <a:cubicBezTo>
                    <a:pt x="48" y="72"/>
                    <a:pt x="48" y="71"/>
                    <a:pt x="48" y="71"/>
                  </a:cubicBezTo>
                  <a:close/>
                  <a:moveTo>
                    <a:pt x="5" y="70"/>
                  </a:moveTo>
                  <a:cubicBezTo>
                    <a:pt x="14" y="53"/>
                    <a:pt x="14" y="53"/>
                    <a:pt x="14" y="53"/>
                  </a:cubicBezTo>
                  <a:cubicBezTo>
                    <a:pt x="16" y="53"/>
                    <a:pt x="16" y="53"/>
                    <a:pt x="16" y="53"/>
                  </a:cubicBezTo>
                  <a:cubicBezTo>
                    <a:pt x="8" y="67"/>
                    <a:pt x="8" y="67"/>
                    <a:pt x="8" y="67"/>
                  </a:cubicBezTo>
                  <a:cubicBezTo>
                    <a:pt x="8" y="68"/>
                    <a:pt x="8" y="68"/>
                    <a:pt x="8" y="68"/>
                  </a:cubicBezTo>
                  <a:cubicBezTo>
                    <a:pt x="8" y="69"/>
                    <a:pt x="8" y="69"/>
                    <a:pt x="9" y="69"/>
                  </a:cubicBezTo>
                  <a:cubicBezTo>
                    <a:pt x="23" y="69"/>
                    <a:pt x="23" y="69"/>
                    <a:pt x="23" y="69"/>
                  </a:cubicBezTo>
                  <a:cubicBezTo>
                    <a:pt x="24" y="69"/>
                    <a:pt x="24" y="68"/>
                    <a:pt x="24" y="68"/>
                  </a:cubicBezTo>
                  <a:cubicBezTo>
                    <a:pt x="24" y="67"/>
                    <a:pt x="24" y="67"/>
                    <a:pt x="23" y="67"/>
                  </a:cubicBezTo>
                  <a:cubicBezTo>
                    <a:pt x="10" y="67"/>
                    <a:pt x="10" y="67"/>
                    <a:pt x="10" y="67"/>
                  </a:cubicBezTo>
                  <a:cubicBezTo>
                    <a:pt x="18" y="53"/>
                    <a:pt x="18" y="53"/>
                    <a:pt x="18" y="53"/>
                  </a:cubicBezTo>
                  <a:cubicBezTo>
                    <a:pt x="34" y="53"/>
                    <a:pt x="34" y="53"/>
                    <a:pt x="34" y="53"/>
                  </a:cubicBezTo>
                  <a:cubicBezTo>
                    <a:pt x="44" y="70"/>
                    <a:pt x="44" y="70"/>
                    <a:pt x="44" y="70"/>
                  </a:cubicBezTo>
                  <a:lnTo>
                    <a:pt x="5" y="70"/>
                  </a:lnTo>
                  <a:close/>
                  <a:moveTo>
                    <a:pt x="22" y="30"/>
                  </a:moveTo>
                  <a:cubicBezTo>
                    <a:pt x="22" y="30"/>
                    <a:pt x="23" y="31"/>
                    <a:pt x="23" y="31"/>
                  </a:cubicBezTo>
                  <a:cubicBezTo>
                    <a:pt x="23" y="35"/>
                    <a:pt x="23" y="35"/>
                    <a:pt x="23" y="35"/>
                  </a:cubicBezTo>
                  <a:cubicBezTo>
                    <a:pt x="23" y="35"/>
                    <a:pt x="22" y="36"/>
                    <a:pt x="22" y="36"/>
                  </a:cubicBezTo>
                  <a:cubicBezTo>
                    <a:pt x="21" y="36"/>
                    <a:pt x="21" y="35"/>
                    <a:pt x="21" y="35"/>
                  </a:cubicBezTo>
                  <a:cubicBezTo>
                    <a:pt x="21" y="31"/>
                    <a:pt x="21" y="31"/>
                    <a:pt x="21" y="31"/>
                  </a:cubicBezTo>
                  <a:cubicBezTo>
                    <a:pt x="21" y="31"/>
                    <a:pt x="21" y="30"/>
                    <a:pt x="22" y="30"/>
                  </a:cubicBezTo>
                  <a:close/>
                  <a:moveTo>
                    <a:pt x="20" y="21"/>
                  </a:moveTo>
                  <a:cubicBezTo>
                    <a:pt x="20" y="23"/>
                    <a:pt x="22" y="25"/>
                    <a:pt x="24" y="25"/>
                  </a:cubicBezTo>
                  <a:cubicBezTo>
                    <a:pt x="26" y="25"/>
                    <a:pt x="28" y="23"/>
                    <a:pt x="28" y="21"/>
                  </a:cubicBezTo>
                  <a:cubicBezTo>
                    <a:pt x="28" y="19"/>
                    <a:pt x="26" y="17"/>
                    <a:pt x="24" y="17"/>
                  </a:cubicBezTo>
                  <a:cubicBezTo>
                    <a:pt x="22" y="17"/>
                    <a:pt x="20" y="19"/>
                    <a:pt x="20" y="21"/>
                  </a:cubicBezTo>
                  <a:close/>
                  <a:moveTo>
                    <a:pt x="24" y="19"/>
                  </a:moveTo>
                  <a:cubicBezTo>
                    <a:pt x="25" y="19"/>
                    <a:pt x="26" y="20"/>
                    <a:pt x="26" y="21"/>
                  </a:cubicBezTo>
                  <a:cubicBezTo>
                    <a:pt x="26" y="22"/>
                    <a:pt x="25" y="23"/>
                    <a:pt x="24" y="23"/>
                  </a:cubicBezTo>
                  <a:cubicBezTo>
                    <a:pt x="23" y="23"/>
                    <a:pt x="22" y="22"/>
                    <a:pt x="22" y="21"/>
                  </a:cubicBezTo>
                  <a:cubicBezTo>
                    <a:pt x="22" y="20"/>
                    <a:pt x="23" y="19"/>
                    <a:pt x="24" y="19"/>
                  </a:cubicBezTo>
                  <a:close/>
                  <a:moveTo>
                    <a:pt x="18" y="7"/>
                  </a:moveTo>
                  <a:cubicBezTo>
                    <a:pt x="18" y="6"/>
                    <a:pt x="19" y="5"/>
                    <a:pt x="20" y="5"/>
                  </a:cubicBezTo>
                  <a:cubicBezTo>
                    <a:pt x="21" y="5"/>
                    <a:pt x="22" y="6"/>
                    <a:pt x="22" y="7"/>
                  </a:cubicBezTo>
                  <a:cubicBezTo>
                    <a:pt x="22" y="8"/>
                    <a:pt x="21" y="9"/>
                    <a:pt x="20" y="9"/>
                  </a:cubicBezTo>
                  <a:cubicBezTo>
                    <a:pt x="19" y="9"/>
                    <a:pt x="18" y="8"/>
                    <a:pt x="18" y="7"/>
                  </a:cubicBezTo>
                  <a:close/>
                  <a:moveTo>
                    <a:pt x="34" y="13"/>
                  </a:moveTo>
                  <a:cubicBezTo>
                    <a:pt x="37" y="13"/>
                    <a:pt x="40" y="10"/>
                    <a:pt x="40" y="7"/>
                  </a:cubicBezTo>
                  <a:cubicBezTo>
                    <a:pt x="40" y="3"/>
                    <a:pt x="37" y="0"/>
                    <a:pt x="34" y="0"/>
                  </a:cubicBezTo>
                  <a:cubicBezTo>
                    <a:pt x="30" y="0"/>
                    <a:pt x="27" y="3"/>
                    <a:pt x="27" y="7"/>
                  </a:cubicBezTo>
                  <a:cubicBezTo>
                    <a:pt x="27" y="10"/>
                    <a:pt x="30" y="13"/>
                    <a:pt x="34" y="13"/>
                  </a:cubicBezTo>
                  <a:close/>
                  <a:moveTo>
                    <a:pt x="34" y="2"/>
                  </a:moveTo>
                  <a:cubicBezTo>
                    <a:pt x="36" y="2"/>
                    <a:pt x="38" y="4"/>
                    <a:pt x="38" y="7"/>
                  </a:cubicBezTo>
                  <a:cubicBezTo>
                    <a:pt x="38" y="9"/>
                    <a:pt x="36" y="11"/>
                    <a:pt x="34" y="11"/>
                  </a:cubicBezTo>
                  <a:cubicBezTo>
                    <a:pt x="31" y="11"/>
                    <a:pt x="29" y="9"/>
                    <a:pt x="29" y="7"/>
                  </a:cubicBezTo>
                  <a:cubicBezTo>
                    <a:pt x="29" y="4"/>
                    <a:pt x="31" y="2"/>
                    <a:pt x="34" y="2"/>
                  </a:cubicBezTo>
                  <a:close/>
                </a:path>
              </a:pathLst>
            </a:custGeom>
            <a:solidFill>
              <a:sysClr val="window" lastClr="FFFFFF"/>
            </a:solidFill>
            <a:ln>
              <a:no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prstClr val="black"/>
                </a:solidFill>
                <a:effectLst/>
                <a:uLnTx/>
                <a:uFillTx/>
              </a:endParaRPr>
            </a:p>
          </p:txBody>
        </p:sp>
      </p:grpSp>
      <p:grpSp>
        <p:nvGrpSpPr>
          <p:cNvPr id="15" name="iCon 4"/>
          <p:cNvGrpSpPr/>
          <p:nvPr/>
        </p:nvGrpSpPr>
        <p:grpSpPr>
          <a:xfrm>
            <a:off x="2355255" y="3565550"/>
            <a:ext cx="611387" cy="626189"/>
            <a:chOff x="2718395" y="3542999"/>
            <a:chExt cx="611386" cy="626189"/>
          </a:xfrm>
        </p:grpSpPr>
        <p:sp>
          <p:nvSpPr>
            <p:cNvPr id="16" name="Rectangle 6"/>
            <p:cNvSpPr>
              <a:spLocks noChangeArrowheads="1"/>
            </p:cNvSpPr>
            <p:nvPr/>
          </p:nvSpPr>
          <p:spPr bwMode="auto">
            <a:xfrm rot="2700000">
              <a:off x="2718395" y="3542999"/>
              <a:ext cx="611386" cy="611386"/>
            </a:xfrm>
            <a:prstGeom prst="rect">
              <a:avLst/>
            </a:prstGeom>
            <a:solidFill>
              <a:srgbClr val="6286A6"/>
            </a:solidFill>
            <a:ln w="63500">
              <a:solidFill>
                <a:sysClr val="windowText" lastClr="000000">
                  <a:alpha val="20000"/>
                </a:sysClr>
              </a:solid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1" b="0" i="0" u="none" strike="noStrike" kern="0" cap="none" spc="0" normalizeH="0" baseline="0" noProof="0">
                <a:ln>
                  <a:noFill/>
                </a:ln>
                <a:solidFill>
                  <a:prstClr val="black"/>
                </a:solidFill>
                <a:effectLst/>
                <a:uLnTx/>
                <a:uFillTx/>
              </a:endParaRPr>
            </a:p>
          </p:txBody>
        </p:sp>
        <p:sp>
          <p:nvSpPr>
            <p:cNvPr id="17" name="Freeform 25"/>
            <p:cNvSpPr>
              <a:spLocks noEditPoints="1"/>
            </p:cNvSpPr>
            <p:nvPr/>
          </p:nvSpPr>
          <p:spPr bwMode="auto">
            <a:xfrm>
              <a:off x="2764592" y="3637466"/>
              <a:ext cx="516701" cy="531722"/>
            </a:xfrm>
            <a:custGeom>
              <a:avLst/>
              <a:gdLst>
                <a:gd name="T0" fmla="*/ 49 w 70"/>
                <a:gd name="T1" fmla="*/ 60 h 72"/>
                <a:gd name="T2" fmla="*/ 47 w 70"/>
                <a:gd name="T3" fmla="*/ 59 h 72"/>
                <a:gd name="T4" fmla="*/ 49 w 70"/>
                <a:gd name="T5" fmla="*/ 49 h 72"/>
                <a:gd name="T6" fmla="*/ 42 w 70"/>
                <a:gd name="T7" fmla="*/ 45 h 72"/>
                <a:gd name="T8" fmla="*/ 40 w 70"/>
                <a:gd name="T9" fmla="*/ 53 h 72"/>
                <a:gd name="T10" fmla="*/ 38 w 70"/>
                <a:gd name="T11" fmla="*/ 43 h 72"/>
                <a:gd name="T12" fmla="*/ 31 w 70"/>
                <a:gd name="T13" fmla="*/ 40 h 72"/>
                <a:gd name="T14" fmla="*/ 30 w 70"/>
                <a:gd name="T15" fmla="*/ 40 h 72"/>
                <a:gd name="T16" fmla="*/ 23 w 70"/>
                <a:gd name="T17" fmla="*/ 42 h 72"/>
                <a:gd name="T18" fmla="*/ 21 w 70"/>
                <a:gd name="T19" fmla="*/ 40 h 72"/>
                <a:gd name="T20" fmla="*/ 11 w 70"/>
                <a:gd name="T21" fmla="*/ 39 h 72"/>
                <a:gd name="T22" fmla="*/ 15 w 70"/>
                <a:gd name="T23" fmla="*/ 35 h 72"/>
                <a:gd name="T24" fmla="*/ 17 w 70"/>
                <a:gd name="T25" fmla="*/ 29 h 72"/>
                <a:gd name="T26" fmla="*/ 20 w 70"/>
                <a:gd name="T27" fmla="*/ 30 h 72"/>
                <a:gd name="T28" fmla="*/ 26 w 70"/>
                <a:gd name="T29" fmla="*/ 38 h 72"/>
                <a:gd name="T30" fmla="*/ 27 w 70"/>
                <a:gd name="T31" fmla="*/ 33 h 72"/>
                <a:gd name="T32" fmla="*/ 30 w 70"/>
                <a:gd name="T33" fmla="*/ 36 h 72"/>
                <a:gd name="T34" fmla="*/ 38 w 70"/>
                <a:gd name="T35" fmla="*/ 28 h 72"/>
                <a:gd name="T36" fmla="*/ 40 w 70"/>
                <a:gd name="T37" fmla="*/ 32 h 72"/>
                <a:gd name="T38" fmla="*/ 47 w 70"/>
                <a:gd name="T39" fmla="*/ 40 h 72"/>
                <a:gd name="T40" fmla="*/ 48 w 70"/>
                <a:gd name="T41" fmla="*/ 35 h 72"/>
                <a:gd name="T42" fmla="*/ 44 w 70"/>
                <a:gd name="T43" fmla="*/ 34 h 72"/>
                <a:gd name="T44" fmla="*/ 53 w 70"/>
                <a:gd name="T45" fmla="*/ 44 h 72"/>
                <a:gd name="T46" fmla="*/ 59 w 70"/>
                <a:gd name="T47" fmla="*/ 44 h 72"/>
                <a:gd name="T48" fmla="*/ 55 w 70"/>
                <a:gd name="T49" fmla="*/ 57 h 72"/>
                <a:gd name="T50" fmla="*/ 55 w 70"/>
                <a:gd name="T51" fmla="*/ 56 h 72"/>
                <a:gd name="T52" fmla="*/ 65 w 70"/>
                <a:gd name="T53" fmla="*/ 51 h 72"/>
                <a:gd name="T54" fmla="*/ 53 w 70"/>
                <a:gd name="T55" fmla="*/ 64 h 72"/>
                <a:gd name="T56" fmla="*/ 36 w 70"/>
                <a:gd name="T57" fmla="*/ 54 h 72"/>
                <a:gd name="T58" fmla="*/ 32 w 70"/>
                <a:gd name="T59" fmla="*/ 72 h 72"/>
                <a:gd name="T60" fmla="*/ 29 w 70"/>
                <a:gd name="T61" fmla="*/ 72 h 72"/>
                <a:gd name="T62" fmla="*/ 25 w 70"/>
                <a:gd name="T63" fmla="*/ 69 h 72"/>
                <a:gd name="T64" fmla="*/ 31 w 70"/>
                <a:gd name="T65" fmla="*/ 51 h 72"/>
                <a:gd name="T66" fmla="*/ 18 w 70"/>
                <a:gd name="T67" fmla="*/ 50 h 72"/>
                <a:gd name="T68" fmla="*/ 19 w 70"/>
                <a:gd name="T69" fmla="*/ 24 h 72"/>
                <a:gd name="T70" fmla="*/ 27 w 70"/>
                <a:gd name="T71" fmla="*/ 23 h 72"/>
                <a:gd name="T72" fmla="*/ 50 w 70"/>
                <a:gd name="T73" fmla="*/ 28 h 72"/>
                <a:gd name="T74" fmla="*/ 63 w 70"/>
                <a:gd name="T75" fmla="*/ 43 h 72"/>
                <a:gd name="T76" fmla="*/ 55 w 70"/>
                <a:gd name="T77" fmla="*/ 34 h 72"/>
                <a:gd name="T78" fmla="*/ 37 w 70"/>
                <a:gd name="T79" fmla="*/ 26 h 72"/>
                <a:gd name="T80" fmla="*/ 21 w 70"/>
                <a:gd name="T81" fmla="*/ 26 h 72"/>
                <a:gd name="T82" fmla="*/ 16 w 70"/>
                <a:gd name="T83" fmla="*/ 48 h 72"/>
                <a:gd name="T84" fmla="*/ 27 w 70"/>
                <a:gd name="T85" fmla="*/ 47 h 72"/>
                <a:gd name="T86" fmla="*/ 38 w 70"/>
                <a:gd name="T87" fmla="*/ 54 h 72"/>
                <a:gd name="T88" fmla="*/ 56 w 70"/>
                <a:gd name="T89" fmla="*/ 62 h 72"/>
                <a:gd name="T90" fmla="*/ 4 w 70"/>
                <a:gd name="T91" fmla="*/ 14 h 72"/>
                <a:gd name="T92" fmla="*/ 15 w 70"/>
                <a:gd name="T93" fmla="*/ 22 h 72"/>
                <a:gd name="T94" fmla="*/ 3 w 70"/>
                <a:gd name="T95" fmla="*/ 11 h 72"/>
                <a:gd name="T96" fmla="*/ 39 w 70"/>
                <a:gd name="T97" fmla="*/ 3 h 72"/>
                <a:gd name="T98" fmla="*/ 33 w 70"/>
                <a:gd name="T99" fmla="*/ 3 h 72"/>
                <a:gd name="T100" fmla="*/ 36 w 70"/>
                <a:gd name="T101" fmla="*/ 2 h 72"/>
                <a:gd name="T102" fmla="*/ 53 w 70"/>
                <a:gd name="T103" fmla="*/ 27 h 72"/>
                <a:gd name="T104" fmla="*/ 70 w 70"/>
                <a:gd name="T105"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 h="72">
                  <a:moveTo>
                    <a:pt x="61" y="50"/>
                  </a:moveTo>
                  <a:cubicBezTo>
                    <a:pt x="61" y="50"/>
                    <a:pt x="61" y="51"/>
                    <a:pt x="61" y="51"/>
                  </a:cubicBezTo>
                  <a:cubicBezTo>
                    <a:pt x="61" y="54"/>
                    <a:pt x="59" y="57"/>
                    <a:pt x="59" y="58"/>
                  </a:cubicBezTo>
                  <a:cubicBezTo>
                    <a:pt x="58" y="59"/>
                    <a:pt x="56" y="59"/>
                    <a:pt x="55" y="60"/>
                  </a:cubicBezTo>
                  <a:cubicBezTo>
                    <a:pt x="53" y="61"/>
                    <a:pt x="52" y="61"/>
                    <a:pt x="50" y="60"/>
                  </a:cubicBezTo>
                  <a:cubicBezTo>
                    <a:pt x="49" y="60"/>
                    <a:pt x="49" y="60"/>
                    <a:pt x="49" y="60"/>
                  </a:cubicBezTo>
                  <a:cubicBezTo>
                    <a:pt x="48" y="59"/>
                    <a:pt x="48" y="59"/>
                    <a:pt x="48" y="59"/>
                  </a:cubicBezTo>
                  <a:cubicBezTo>
                    <a:pt x="47" y="57"/>
                    <a:pt x="48" y="57"/>
                    <a:pt x="48" y="56"/>
                  </a:cubicBezTo>
                  <a:cubicBezTo>
                    <a:pt x="48" y="56"/>
                    <a:pt x="48" y="56"/>
                    <a:pt x="48" y="56"/>
                  </a:cubicBezTo>
                  <a:cubicBezTo>
                    <a:pt x="48" y="56"/>
                    <a:pt x="47" y="56"/>
                    <a:pt x="47" y="56"/>
                  </a:cubicBezTo>
                  <a:cubicBezTo>
                    <a:pt x="47" y="56"/>
                    <a:pt x="46" y="57"/>
                    <a:pt x="47" y="59"/>
                  </a:cubicBezTo>
                  <a:cubicBezTo>
                    <a:pt x="47" y="59"/>
                    <a:pt x="47" y="59"/>
                    <a:pt x="47" y="59"/>
                  </a:cubicBezTo>
                  <a:cubicBezTo>
                    <a:pt x="46" y="59"/>
                    <a:pt x="46" y="59"/>
                    <a:pt x="45" y="59"/>
                  </a:cubicBezTo>
                  <a:cubicBezTo>
                    <a:pt x="43" y="59"/>
                    <a:pt x="42" y="58"/>
                    <a:pt x="41" y="56"/>
                  </a:cubicBezTo>
                  <a:cubicBezTo>
                    <a:pt x="41" y="56"/>
                    <a:pt x="40" y="55"/>
                    <a:pt x="40" y="54"/>
                  </a:cubicBezTo>
                  <a:cubicBezTo>
                    <a:pt x="41" y="54"/>
                    <a:pt x="42" y="54"/>
                    <a:pt x="43" y="54"/>
                  </a:cubicBezTo>
                  <a:cubicBezTo>
                    <a:pt x="43" y="54"/>
                    <a:pt x="43" y="54"/>
                    <a:pt x="43" y="54"/>
                  </a:cubicBezTo>
                  <a:cubicBezTo>
                    <a:pt x="45" y="54"/>
                    <a:pt x="47" y="53"/>
                    <a:pt x="49" y="49"/>
                  </a:cubicBezTo>
                  <a:cubicBezTo>
                    <a:pt x="49" y="47"/>
                    <a:pt x="49" y="45"/>
                    <a:pt x="48" y="43"/>
                  </a:cubicBezTo>
                  <a:cubicBezTo>
                    <a:pt x="47" y="42"/>
                    <a:pt x="46" y="42"/>
                    <a:pt x="44" y="42"/>
                  </a:cubicBezTo>
                  <a:cubicBezTo>
                    <a:pt x="43" y="42"/>
                    <a:pt x="43" y="42"/>
                    <a:pt x="42" y="43"/>
                  </a:cubicBezTo>
                  <a:cubicBezTo>
                    <a:pt x="41" y="44"/>
                    <a:pt x="41" y="45"/>
                    <a:pt x="41" y="45"/>
                  </a:cubicBezTo>
                  <a:cubicBezTo>
                    <a:pt x="41" y="46"/>
                    <a:pt x="42" y="46"/>
                    <a:pt x="42" y="46"/>
                  </a:cubicBezTo>
                  <a:cubicBezTo>
                    <a:pt x="42" y="46"/>
                    <a:pt x="42" y="45"/>
                    <a:pt x="42" y="45"/>
                  </a:cubicBezTo>
                  <a:cubicBezTo>
                    <a:pt x="42" y="45"/>
                    <a:pt x="42" y="44"/>
                    <a:pt x="43" y="43"/>
                  </a:cubicBezTo>
                  <a:cubicBezTo>
                    <a:pt x="43" y="43"/>
                    <a:pt x="44" y="43"/>
                    <a:pt x="44" y="43"/>
                  </a:cubicBezTo>
                  <a:cubicBezTo>
                    <a:pt x="45" y="42"/>
                    <a:pt x="46" y="43"/>
                    <a:pt x="47" y="44"/>
                  </a:cubicBezTo>
                  <a:cubicBezTo>
                    <a:pt x="48" y="45"/>
                    <a:pt x="48" y="47"/>
                    <a:pt x="48" y="49"/>
                  </a:cubicBezTo>
                  <a:cubicBezTo>
                    <a:pt x="47" y="52"/>
                    <a:pt x="45" y="53"/>
                    <a:pt x="43" y="53"/>
                  </a:cubicBezTo>
                  <a:cubicBezTo>
                    <a:pt x="42" y="53"/>
                    <a:pt x="41" y="53"/>
                    <a:pt x="40" y="53"/>
                  </a:cubicBezTo>
                  <a:cubicBezTo>
                    <a:pt x="40" y="52"/>
                    <a:pt x="39" y="51"/>
                    <a:pt x="38" y="51"/>
                  </a:cubicBezTo>
                  <a:cubicBezTo>
                    <a:pt x="37" y="51"/>
                    <a:pt x="37" y="50"/>
                    <a:pt x="36" y="50"/>
                  </a:cubicBezTo>
                  <a:cubicBezTo>
                    <a:pt x="37" y="50"/>
                    <a:pt x="37" y="49"/>
                    <a:pt x="38" y="49"/>
                  </a:cubicBezTo>
                  <a:cubicBezTo>
                    <a:pt x="40" y="48"/>
                    <a:pt x="39" y="43"/>
                    <a:pt x="39" y="43"/>
                  </a:cubicBezTo>
                  <a:cubicBezTo>
                    <a:pt x="39" y="43"/>
                    <a:pt x="39" y="42"/>
                    <a:pt x="38" y="43"/>
                  </a:cubicBezTo>
                  <a:cubicBezTo>
                    <a:pt x="38" y="43"/>
                    <a:pt x="38" y="43"/>
                    <a:pt x="38" y="43"/>
                  </a:cubicBezTo>
                  <a:cubicBezTo>
                    <a:pt x="38" y="45"/>
                    <a:pt x="38" y="48"/>
                    <a:pt x="37" y="48"/>
                  </a:cubicBezTo>
                  <a:cubicBezTo>
                    <a:pt x="37" y="49"/>
                    <a:pt x="36" y="49"/>
                    <a:pt x="36" y="49"/>
                  </a:cubicBezTo>
                  <a:cubicBezTo>
                    <a:pt x="35" y="49"/>
                    <a:pt x="35" y="48"/>
                    <a:pt x="34" y="48"/>
                  </a:cubicBezTo>
                  <a:cubicBezTo>
                    <a:pt x="33" y="48"/>
                    <a:pt x="32" y="46"/>
                    <a:pt x="30" y="46"/>
                  </a:cubicBezTo>
                  <a:cubicBezTo>
                    <a:pt x="30" y="45"/>
                    <a:pt x="30" y="44"/>
                    <a:pt x="30" y="44"/>
                  </a:cubicBezTo>
                  <a:cubicBezTo>
                    <a:pt x="30" y="42"/>
                    <a:pt x="30" y="41"/>
                    <a:pt x="31" y="40"/>
                  </a:cubicBezTo>
                  <a:cubicBezTo>
                    <a:pt x="31" y="40"/>
                    <a:pt x="32" y="40"/>
                    <a:pt x="33" y="40"/>
                  </a:cubicBezTo>
                  <a:cubicBezTo>
                    <a:pt x="34" y="40"/>
                    <a:pt x="34" y="41"/>
                    <a:pt x="34" y="41"/>
                  </a:cubicBezTo>
                  <a:cubicBezTo>
                    <a:pt x="34" y="42"/>
                    <a:pt x="35" y="42"/>
                    <a:pt x="35" y="42"/>
                  </a:cubicBezTo>
                  <a:cubicBezTo>
                    <a:pt x="35" y="42"/>
                    <a:pt x="35" y="42"/>
                    <a:pt x="35" y="41"/>
                  </a:cubicBezTo>
                  <a:cubicBezTo>
                    <a:pt x="35" y="41"/>
                    <a:pt x="35" y="39"/>
                    <a:pt x="33" y="39"/>
                  </a:cubicBezTo>
                  <a:cubicBezTo>
                    <a:pt x="32" y="38"/>
                    <a:pt x="31" y="39"/>
                    <a:pt x="30" y="40"/>
                  </a:cubicBezTo>
                  <a:cubicBezTo>
                    <a:pt x="29" y="41"/>
                    <a:pt x="29" y="42"/>
                    <a:pt x="29" y="44"/>
                  </a:cubicBezTo>
                  <a:cubicBezTo>
                    <a:pt x="29" y="44"/>
                    <a:pt x="29" y="45"/>
                    <a:pt x="29" y="45"/>
                  </a:cubicBezTo>
                  <a:cubicBezTo>
                    <a:pt x="29" y="45"/>
                    <a:pt x="28" y="45"/>
                    <a:pt x="28" y="45"/>
                  </a:cubicBezTo>
                  <a:cubicBezTo>
                    <a:pt x="27" y="45"/>
                    <a:pt x="26" y="46"/>
                    <a:pt x="24" y="45"/>
                  </a:cubicBezTo>
                  <a:cubicBezTo>
                    <a:pt x="23" y="45"/>
                    <a:pt x="23" y="45"/>
                    <a:pt x="23" y="45"/>
                  </a:cubicBezTo>
                  <a:cubicBezTo>
                    <a:pt x="24" y="44"/>
                    <a:pt x="23" y="43"/>
                    <a:pt x="23" y="42"/>
                  </a:cubicBezTo>
                  <a:cubicBezTo>
                    <a:pt x="23" y="41"/>
                    <a:pt x="22" y="41"/>
                    <a:pt x="22" y="40"/>
                  </a:cubicBezTo>
                  <a:cubicBezTo>
                    <a:pt x="22" y="40"/>
                    <a:pt x="22" y="39"/>
                    <a:pt x="22" y="39"/>
                  </a:cubicBezTo>
                  <a:cubicBezTo>
                    <a:pt x="20" y="38"/>
                    <a:pt x="17" y="39"/>
                    <a:pt x="17" y="39"/>
                  </a:cubicBezTo>
                  <a:cubicBezTo>
                    <a:pt x="17" y="39"/>
                    <a:pt x="17" y="40"/>
                    <a:pt x="17" y="40"/>
                  </a:cubicBezTo>
                  <a:cubicBezTo>
                    <a:pt x="17" y="40"/>
                    <a:pt x="17" y="40"/>
                    <a:pt x="18" y="40"/>
                  </a:cubicBezTo>
                  <a:cubicBezTo>
                    <a:pt x="19" y="40"/>
                    <a:pt x="20" y="39"/>
                    <a:pt x="21" y="40"/>
                  </a:cubicBezTo>
                  <a:cubicBezTo>
                    <a:pt x="21" y="40"/>
                    <a:pt x="21" y="40"/>
                    <a:pt x="21" y="40"/>
                  </a:cubicBezTo>
                  <a:cubicBezTo>
                    <a:pt x="22" y="41"/>
                    <a:pt x="22" y="42"/>
                    <a:pt x="22" y="42"/>
                  </a:cubicBezTo>
                  <a:cubicBezTo>
                    <a:pt x="22" y="43"/>
                    <a:pt x="23" y="44"/>
                    <a:pt x="22" y="45"/>
                  </a:cubicBezTo>
                  <a:cubicBezTo>
                    <a:pt x="21" y="45"/>
                    <a:pt x="19" y="46"/>
                    <a:pt x="17" y="46"/>
                  </a:cubicBezTo>
                  <a:cubicBezTo>
                    <a:pt x="14" y="45"/>
                    <a:pt x="11" y="44"/>
                    <a:pt x="11" y="43"/>
                  </a:cubicBezTo>
                  <a:cubicBezTo>
                    <a:pt x="11" y="42"/>
                    <a:pt x="11" y="40"/>
                    <a:pt x="11" y="39"/>
                  </a:cubicBezTo>
                  <a:cubicBezTo>
                    <a:pt x="11" y="39"/>
                    <a:pt x="12" y="40"/>
                    <a:pt x="13" y="40"/>
                  </a:cubicBezTo>
                  <a:cubicBezTo>
                    <a:pt x="14" y="40"/>
                    <a:pt x="14" y="39"/>
                    <a:pt x="15" y="39"/>
                  </a:cubicBezTo>
                  <a:cubicBezTo>
                    <a:pt x="16" y="39"/>
                    <a:pt x="17" y="38"/>
                    <a:pt x="17" y="37"/>
                  </a:cubicBezTo>
                  <a:cubicBezTo>
                    <a:pt x="17" y="35"/>
                    <a:pt x="16" y="34"/>
                    <a:pt x="15" y="34"/>
                  </a:cubicBezTo>
                  <a:cubicBezTo>
                    <a:pt x="15" y="34"/>
                    <a:pt x="15" y="34"/>
                    <a:pt x="15" y="34"/>
                  </a:cubicBezTo>
                  <a:cubicBezTo>
                    <a:pt x="15" y="35"/>
                    <a:pt x="15" y="35"/>
                    <a:pt x="15" y="35"/>
                  </a:cubicBezTo>
                  <a:cubicBezTo>
                    <a:pt x="15" y="35"/>
                    <a:pt x="16" y="35"/>
                    <a:pt x="16" y="37"/>
                  </a:cubicBezTo>
                  <a:cubicBezTo>
                    <a:pt x="16" y="38"/>
                    <a:pt x="15" y="38"/>
                    <a:pt x="14" y="38"/>
                  </a:cubicBezTo>
                  <a:cubicBezTo>
                    <a:pt x="13" y="39"/>
                    <a:pt x="12" y="39"/>
                    <a:pt x="11" y="38"/>
                  </a:cubicBezTo>
                  <a:cubicBezTo>
                    <a:pt x="11" y="37"/>
                    <a:pt x="11" y="37"/>
                    <a:pt x="11" y="36"/>
                  </a:cubicBezTo>
                  <a:cubicBezTo>
                    <a:pt x="11" y="35"/>
                    <a:pt x="16" y="32"/>
                    <a:pt x="16" y="32"/>
                  </a:cubicBezTo>
                  <a:cubicBezTo>
                    <a:pt x="16" y="32"/>
                    <a:pt x="16" y="30"/>
                    <a:pt x="17" y="29"/>
                  </a:cubicBezTo>
                  <a:cubicBezTo>
                    <a:pt x="18" y="30"/>
                    <a:pt x="18" y="30"/>
                    <a:pt x="19" y="31"/>
                  </a:cubicBezTo>
                  <a:cubicBezTo>
                    <a:pt x="20" y="32"/>
                    <a:pt x="20" y="35"/>
                    <a:pt x="20" y="35"/>
                  </a:cubicBezTo>
                  <a:cubicBezTo>
                    <a:pt x="20" y="35"/>
                    <a:pt x="20" y="35"/>
                    <a:pt x="20" y="35"/>
                  </a:cubicBezTo>
                  <a:cubicBezTo>
                    <a:pt x="20" y="35"/>
                    <a:pt x="20" y="35"/>
                    <a:pt x="20" y="35"/>
                  </a:cubicBezTo>
                  <a:cubicBezTo>
                    <a:pt x="21" y="35"/>
                    <a:pt x="21" y="35"/>
                    <a:pt x="21" y="35"/>
                  </a:cubicBezTo>
                  <a:cubicBezTo>
                    <a:pt x="21" y="35"/>
                    <a:pt x="21" y="32"/>
                    <a:pt x="20" y="30"/>
                  </a:cubicBezTo>
                  <a:cubicBezTo>
                    <a:pt x="19" y="30"/>
                    <a:pt x="19" y="29"/>
                    <a:pt x="18" y="29"/>
                  </a:cubicBezTo>
                  <a:cubicBezTo>
                    <a:pt x="19" y="28"/>
                    <a:pt x="19" y="28"/>
                    <a:pt x="20" y="28"/>
                  </a:cubicBezTo>
                  <a:cubicBezTo>
                    <a:pt x="21" y="29"/>
                    <a:pt x="23" y="28"/>
                    <a:pt x="25" y="27"/>
                  </a:cubicBezTo>
                  <a:cubicBezTo>
                    <a:pt x="24" y="28"/>
                    <a:pt x="24" y="28"/>
                    <a:pt x="23" y="29"/>
                  </a:cubicBezTo>
                  <a:cubicBezTo>
                    <a:pt x="22" y="30"/>
                    <a:pt x="22" y="34"/>
                    <a:pt x="23" y="36"/>
                  </a:cubicBezTo>
                  <a:cubicBezTo>
                    <a:pt x="24" y="37"/>
                    <a:pt x="25" y="38"/>
                    <a:pt x="26" y="38"/>
                  </a:cubicBezTo>
                  <a:cubicBezTo>
                    <a:pt x="26" y="38"/>
                    <a:pt x="27" y="38"/>
                    <a:pt x="27" y="38"/>
                  </a:cubicBezTo>
                  <a:cubicBezTo>
                    <a:pt x="28" y="38"/>
                    <a:pt x="29" y="38"/>
                    <a:pt x="30" y="37"/>
                  </a:cubicBezTo>
                  <a:cubicBezTo>
                    <a:pt x="31" y="36"/>
                    <a:pt x="32" y="35"/>
                    <a:pt x="32" y="34"/>
                  </a:cubicBezTo>
                  <a:cubicBezTo>
                    <a:pt x="32" y="33"/>
                    <a:pt x="31" y="33"/>
                    <a:pt x="30" y="32"/>
                  </a:cubicBezTo>
                  <a:cubicBezTo>
                    <a:pt x="30" y="31"/>
                    <a:pt x="29" y="31"/>
                    <a:pt x="29" y="32"/>
                  </a:cubicBezTo>
                  <a:cubicBezTo>
                    <a:pt x="28" y="32"/>
                    <a:pt x="27" y="33"/>
                    <a:pt x="27" y="33"/>
                  </a:cubicBezTo>
                  <a:cubicBezTo>
                    <a:pt x="27" y="34"/>
                    <a:pt x="27" y="34"/>
                    <a:pt x="28" y="34"/>
                  </a:cubicBezTo>
                  <a:cubicBezTo>
                    <a:pt x="28" y="34"/>
                    <a:pt x="28" y="34"/>
                    <a:pt x="28" y="34"/>
                  </a:cubicBezTo>
                  <a:cubicBezTo>
                    <a:pt x="28" y="33"/>
                    <a:pt x="29" y="33"/>
                    <a:pt x="29" y="33"/>
                  </a:cubicBezTo>
                  <a:cubicBezTo>
                    <a:pt x="29" y="33"/>
                    <a:pt x="29" y="32"/>
                    <a:pt x="30" y="33"/>
                  </a:cubicBezTo>
                  <a:cubicBezTo>
                    <a:pt x="30" y="33"/>
                    <a:pt x="31" y="34"/>
                    <a:pt x="31" y="34"/>
                  </a:cubicBezTo>
                  <a:cubicBezTo>
                    <a:pt x="31" y="35"/>
                    <a:pt x="30" y="36"/>
                    <a:pt x="30" y="36"/>
                  </a:cubicBezTo>
                  <a:cubicBezTo>
                    <a:pt x="29" y="37"/>
                    <a:pt x="27" y="38"/>
                    <a:pt x="26" y="37"/>
                  </a:cubicBezTo>
                  <a:cubicBezTo>
                    <a:pt x="25" y="37"/>
                    <a:pt x="25" y="36"/>
                    <a:pt x="24" y="36"/>
                  </a:cubicBezTo>
                  <a:cubicBezTo>
                    <a:pt x="24" y="34"/>
                    <a:pt x="23" y="31"/>
                    <a:pt x="24" y="29"/>
                  </a:cubicBezTo>
                  <a:cubicBezTo>
                    <a:pt x="25" y="28"/>
                    <a:pt x="26" y="28"/>
                    <a:pt x="27" y="27"/>
                  </a:cubicBezTo>
                  <a:cubicBezTo>
                    <a:pt x="28" y="27"/>
                    <a:pt x="31" y="26"/>
                    <a:pt x="32" y="27"/>
                  </a:cubicBezTo>
                  <a:cubicBezTo>
                    <a:pt x="34" y="28"/>
                    <a:pt x="36" y="29"/>
                    <a:pt x="38" y="28"/>
                  </a:cubicBezTo>
                  <a:cubicBezTo>
                    <a:pt x="39" y="29"/>
                    <a:pt x="40" y="31"/>
                    <a:pt x="39" y="32"/>
                  </a:cubicBezTo>
                  <a:cubicBezTo>
                    <a:pt x="39" y="35"/>
                    <a:pt x="38" y="36"/>
                    <a:pt x="38" y="36"/>
                  </a:cubicBezTo>
                  <a:cubicBezTo>
                    <a:pt x="37" y="36"/>
                    <a:pt x="37" y="36"/>
                    <a:pt x="38" y="37"/>
                  </a:cubicBezTo>
                  <a:cubicBezTo>
                    <a:pt x="38" y="37"/>
                    <a:pt x="38" y="37"/>
                    <a:pt x="38" y="37"/>
                  </a:cubicBezTo>
                  <a:cubicBezTo>
                    <a:pt x="38" y="37"/>
                    <a:pt x="38" y="37"/>
                    <a:pt x="38" y="37"/>
                  </a:cubicBezTo>
                  <a:cubicBezTo>
                    <a:pt x="38" y="37"/>
                    <a:pt x="40" y="35"/>
                    <a:pt x="40" y="32"/>
                  </a:cubicBezTo>
                  <a:cubicBezTo>
                    <a:pt x="41" y="31"/>
                    <a:pt x="40" y="29"/>
                    <a:pt x="39" y="28"/>
                  </a:cubicBezTo>
                  <a:cubicBezTo>
                    <a:pt x="39" y="28"/>
                    <a:pt x="39" y="28"/>
                    <a:pt x="39" y="28"/>
                  </a:cubicBezTo>
                  <a:cubicBezTo>
                    <a:pt x="41" y="27"/>
                    <a:pt x="45" y="28"/>
                    <a:pt x="46" y="30"/>
                  </a:cubicBezTo>
                  <a:cubicBezTo>
                    <a:pt x="46" y="30"/>
                    <a:pt x="46" y="30"/>
                    <a:pt x="46" y="31"/>
                  </a:cubicBezTo>
                  <a:cubicBezTo>
                    <a:pt x="44" y="32"/>
                    <a:pt x="43" y="33"/>
                    <a:pt x="43" y="35"/>
                  </a:cubicBezTo>
                  <a:cubicBezTo>
                    <a:pt x="44" y="37"/>
                    <a:pt x="45" y="39"/>
                    <a:pt x="47" y="40"/>
                  </a:cubicBezTo>
                  <a:cubicBezTo>
                    <a:pt x="48" y="40"/>
                    <a:pt x="49" y="41"/>
                    <a:pt x="49" y="41"/>
                  </a:cubicBezTo>
                  <a:cubicBezTo>
                    <a:pt x="50" y="41"/>
                    <a:pt x="50" y="41"/>
                    <a:pt x="51" y="40"/>
                  </a:cubicBezTo>
                  <a:cubicBezTo>
                    <a:pt x="52" y="40"/>
                    <a:pt x="52" y="39"/>
                    <a:pt x="52" y="38"/>
                  </a:cubicBezTo>
                  <a:cubicBezTo>
                    <a:pt x="53" y="37"/>
                    <a:pt x="52" y="36"/>
                    <a:pt x="52" y="36"/>
                  </a:cubicBezTo>
                  <a:cubicBezTo>
                    <a:pt x="51" y="35"/>
                    <a:pt x="49" y="35"/>
                    <a:pt x="49" y="35"/>
                  </a:cubicBezTo>
                  <a:cubicBezTo>
                    <a:pt x="48" y="35"/>
                    <a:pt x="48" y="35"/>
                    <a:pt x="48" y="35"/>
                  </a:cubicBezTo>
                  <a:cubicBezTo>
                    <a:pt x="48" y="36"/>
                    <a:pt x="48" y="36"/>
                    <a:pt x="49" y="36"/>
                  </a:cubicBezTo>
                  <a:cubicBezTo>
                    <a:pt x="50" y="36"/>
                    <a:pt x="51" y="36"/>
                    <a:pt x="51" y="37"/>
                  </a:cubicBezTo>
                  <a:cubicBezTo>
                    <a:pt x="51" y="37"/>
                    <a:pt x="52" y="37"/>
                    <a:pt x="51" y="38"/>
                  </a:cubicBezTo>
                  <a:cubicBezTo>
                    <a:pt x="51" y="39"/>
                    <a:pt x="51" y="39"/>
                    <a:pt x="50" y="40"/>
                  </a:cubicBezTo>
                  <a:cubicBezTo>
                    <a:pt x="50" y="40"/>
                    <a:pt x="49" y="40"/>
                    <a:pt x="48" y="39"/>
                  </a:cubicBezTo>
                  <a:cubicBezTo>
                    <a:pt x="46" y="38"/>
                    <a:pt x="45" y="36"/>
                    <a:pt x="44" y="34"/>
                  </a:cubicBezTo>
                  <a:cubicBezTo>
                    <a:pt x="44" y="33"/>
                    <a:pt x="45" y="32"/>
                    <a:pt x="47" y="31"/>
                  </a:cubicBezTo>
                  <a:cubicBezTo>
                    <a:pt x="48" y="32"/>
                    <a:pt x="51" y="32"/>
                    <a:pt x="52" y="33"/>
                  </a:cubicBezTo>
                  <a:cubicBezTo>
                    <a:pt x="53" y="35"/>
                    <a:pt x="55" y="36"/>
                    <a:pt x="56" y="38"/>
                  </a:cubicBezTo>
                  <a:cubicBezTo>
                    <a:pt x="56" y="38"/>
                    <a:pt x="56" y="38"/>
                    <a:pt x="56" y="38"/>
                  </a:cubicBezTo>
                  <a:cubicBezTo>
                    <a:pt x="56" y="40"/>
                    <a:pt x="56" y="41"/>
                    <a:pt x="55" y="42"/>
                  </a:cubicBezTo>
                  <a:cubicBezTo>
                    <a:pt x="54" y="44"/>
                    <a:pt x="53" y="44"/>
                    <a:pt x="53" y="44"/>
                  </a:cubicBezTo>
                  <a:cubicBezTo>
                    <a:pt x="52" y="44"/>
                    <a:pt x="52" y="45"/>
                    <a:pt x="52" y="45"/>
                  </a:cubicBezTo>
                  <a:cubicBezTo>
                    <a:pt x="52" y="45"/>
                    <a:pt x="53" y="45"/>
                    <a:pt x="53" y="45"/>
                  </a:cubicBezTo>
                  <a:cubicBezTo>
                    <a:pt x="53" y="45"/>
                    <a:pt x="53" y="45"/>
                    <a:pt x="53" y="45"/>
                  </a:cubicBezTo>
                  <a:cubicBezTo>
                    <a:pt x="53" y="45"/>
                    <a:pt x="54" y="45"/>
                    <a:pt x="56" y="42"/>
                  </a:cubicBezTo>
                  <a:cubicBezTo>
                    <a:pt x="56" y="42"/>
                    <a:pt x="57" y="41"/>
                    <a:pt x="57" y="40"/>
                  </a:cubicBezTo>
                  <a:cubicBezTo>
                    <a:pt x="58" y="41"/>
                    <a:pt x="59" y="43"/>
                    <a:pt x="59" y="44"/>
                  </a:cubicBezTo>
                  <a:cubicBezTo>
                    <a:pt x="59" y="45"/>
                    <a:pt x="60" y="47"/>
                    <a:pt x="61" y="48"/>
                  </a:cubicBezTo>
                  <a:cubicBezTo>
                    <a:pt x="60" y="47"/>
                    <a:pt x="58" y="46"/>
                    <a:pt x="56" y="46"/>
                  </a:cubicBezTo>
                  <a:cubicBezTo>
                    <a:pt x="54" y="48"/>
                    <a:pt x="51" y="51"/>
                    <a:pt x="50" y="53"/>
                  </a:cubicBezTo>
                  <a:cubicBezTo>
                    <a:pt x="50" y="54"/>
                    <a:pt x="50" y="54"/>
                    <a:pt x="51" y="55"/>
                  </a:cubicBezTo>
                  <a:cubicBezTo>
                    <a:pt x="52" y="56"/>
                    <a:pt x="53" y="57"/>
                    <a:pt x="54" y="57"/>
                  </a:cubicBezTo>
                  <a:cubicBezTo>
                    <a:pt x="54" y="57"/>
                    <a:pt x="55" y="57"/>
                    <a:pt x="55" y="57"/>
                  </a:cubicBezTo>
                  <a:cubicBezTo>
                    <a:pt x="55" y="57"/>
                    <a:pt x="56" y="56"/>
                    <a:pt x="56" y="56"/>
                  </a:cubicBezTo>
                  <a:cubicBezTo>
                    <a:pt x="57" y="54"/>
                    <a:pt x="57" y="51"/>
                    <a:pt x="57" y="51"/>
                  </a:cubicBezTo>
                  <a:cubicBezTo>
                    <a:pt x="57" y="51"/>
                    <a:pt x="57" y="51"/>
                    <a:pt x="57" y="51"/>
                  </a:cubicBezTo>
                  <a:cubicBezTo>
                    <a:pt x="56" y="51"/>
                    <a:pt x="56" y="51"/>
                    <a:pt x="56" y="51"/>
                  </a:cubicBezTo>
                  <a:cubicBezTo>
                    <a:pt x="56" y="51"/>
                    <a:pt x="56" y="54"/>
                    <a:pt x="55" y="55"/>
                  </a:cubicBezTo>
                  <a:cubicBezTo>
                    <a:pt x="55" y="55"/>
                    <a:pt x="55" y="56"/>
                    <a:pt x="55" y="56"/>
                  </a:cubicBezTo>
                  <a:cubicBezTo>
                    <a:pt x="54" y="56"/>
                    <a:pt x="53" y="55"/>
                    <a:pt x="52" y="54"/>
                  </a:cubicBezTo>
                  <a:cubicBezTo>
                    <a:pt x="51" y="54"/>
                    <a:pt x="51" y="53"/>
                    <a:pt x="51" y="53"/>
                  </a:cubicBezTo>
                  <a:cubicBezTo>
                    <a:pt x="52" y="51"/>
                    <a:pt x="54" y="48"/>
                    <a:pt x="57" y="47"/>
                  </a:cubicBezTo>
                  <a:cubicBezTo>
                    <a:pt x="58" y="47"/>
                    <a:pt x="60" y="48"/>
                    <a:pt x="61" y="50"/>
                  </a:cubicBezTo>
                  <a:close/>
                  <a:moveTo>
                    <a:pt x="64" y="44"/>
                  </a:moveTo>
                  <a:cubicBezTo>
                    <a:pt x="64" y="46"/>
                    <a:pt x="65" y="48"/>
                    <a:pt x="65" y="51"/>
                  </a:cubicBezTo>
                  <a:cubicBezTo>
                    <a:pt x="65" y="54"/>
                    <a:pt x="64" y="56"/>
                    <a:pt x="63" y="58"/>
                  </a:cubicBezTo>
                  <a:cubicBezTo>
                    <a:pt x="63" y="58"/>
                    <a:pt x="63" y="58"/>
                    <a:pt x="63" y="58"/>
                  </a:cubicBezTo>
                  <a:cubicBezTo>
                    <a:pt x="63" y="58"/>
                    <a:pt x="62" y="58"/>
                    <a:pt x="62" y="58"/>
                  </a:cubicBezTo>
                  <a:cubicBezTo>
                    <a:pt x="62" y="61"/>
                    <a:pt x="59" y="62"/>
                    <a:pt x="57" y="63"/>
                  </a:cubicBezTo>
                  <a:cubicBezTo>
                    <a:pt x="57" y="64"/>
                    <a:pt x="57" y="64"/>
                    <a:pt x="57" y="64"/>
                  </a:cubicBezTo>
                  <a:cubicBezTo>
                    <a:pt x="55" y="64"/>
                    <a:pt x="54" y="64"/>
                    <a:pt x="53" y="64"/>
                  </a:cubicBezTo>
                  <a:cubicBezTo>
                    <a:pt x="51" y="64"/>
                    <a:pt x="50" y="64"/>
                    <a:pt x="49" y="64"/>
                  </a:cubicBezTo>
                  <a:cubicBezTo>
                    <a:pt x="48" y="64"/>
                    <a:pt x="48" y="64"/>
                    <a:pt x="47" y="63"/>
                  </a:cubicBezTo>
                  <a:cubicBezTo>
                    <a:pt x="46" y="63"/>
                    <a:pt x="45" y="63"/>
                    <a:pt x="45" y="63"/>
                  </a:cubicBezTo>
                  <a:cubicBezTo>
                    <a:pt x="41" y="63"/>
                    <a:pt x="39" y="61"/>
                    <a:pt x="38" y="59"/>
                  </a:cubicBezTo>
                  <a:cubicBezTo>
                    <a:pt x="37" y="57"/>
                    <a:pt x="36" y="56"/>
                    <a:pt x="36" y="55"/>
                  </a:cubicBezTo>
                  <a:cubicBezTo>
                    <a:pt x="36" y="55"/>
                    <a:pt x="36" y="55"/>
                    <a:pt x="36" y="54"/>
                  </a:cubicBezTo>
                  <a:cubicBezTo>
                    <a:pt x="36" y="54"/>
                    <a:pt x="36" y="54"/>
                    <a:pt x="35" y="54"/>
                  </a:cubicBezTo>
                  <a:cubicBezTo>
                    <a:pt x="35" y="54"/>
                    <a:pt x="35" y="55"/>
                    <a:pt x="34" y="55"/>
                  </a:cubicBezTo>
                  <a:cubicBezTo>
                    <a:pt x="34" y="57"/>
                    <a:pt x="34" y="60"/>
                    <a:pt x="33" y="63"/>
                  </a:cubicBezTo>
                  <a:cubicBezTo>
                    <a:pt x="32" y="69"/>
                    <a:pt x="33" y="70"/>
                    <a:pt x="33" y="70"/>
                  </a:cubicBezTo>
                  <a:cubicBezTo>
                    <a:pt x="33" y="70"/>
                    <a:pt x="33" y="71"/>
                    <a:pt x="33" y="71"/>
                  </a:cubicBezTo>
                  <a:cubicBezTo>
                    <a:pt x="32" y="72"/>
                    <a:pt x="32" y="72"/>
                    <a:pt x="32" y="72"/>
                  </a:cubicBezTo>
                  <a:cubicBezTo>
                    <a:pt x="32" y="72"/>
                    <a:pt x="31" y="71"/>
                    <a:pt x="31" y="71"/>
                  </a:cubicBezTo>
                  <a:cubicBezTo>
                    <a:pt x="31" y="71"/>
                    <a:pt x="30" y="69"/>
                    <a:pt x="31" y="63"/>
                  </a:cubicBezTo>
                  <a:cubicBezTo>
                    <a:pt x="31" y="62"/>
                    <a:pt x="31" y="61"/>
                    <a:pt x="32" y="60"/>
                  </a:cubicBezTo>
                  <a:cubicBezTo>
                    <a:pt x="31" y="60"/>
                    <a:pt x="31" y="60"/>
                    <a:pt x="31" y="61"/>
                  </a:cubicBezTo>
                  <a:cubicBezTo>
                    <a:pt x="30" y="64"/>
                    <a:pt x="30" y="70"/>
                    <a:pt x="30" y="70"/>
                  </a:cubicBezTo>
                  <a:cubicBezTo>
                    <a:pt x="30" y="71"/>
                    <a:pt x="30" y="72"/>
                    <a:pt x="29" y="72"/>
                  </a:cubicBezTo>
                  <a:cubicBezTo>
                    <a:pt x="29" y="72"/>
                    <a:pt x="29" y="72"/>
                    <a:pt x="29" y="72"/>
                  </a:cubicBezTo>
                  <a:cubicBezTo>
                    <a:pt x="29" y="72"/>
                    <a:pt x="28" y="71"/>
                    <a:pt x="28" y="71"/>
                  </a:cubicBezTo>
                  <a:cubicBezTo>
                    <a:pt x="28" y="70"/>
                    <a:pt x="28" y="64"/>
                    <a:pt x="29" y="60"/>
                  </a:cubicBezTo>
                  <a:cubicBezTo>
                    <a:pt x="29" y="60"/>
                    <a:pt x="29" y="60"/>
                    <a:pt x="29" y="60"/>
                  </a:cubicBezTo>
                  <a:cubicBezTo>
                    <a:pt x="27" y="63"/>
                    <a:pt x="26" y="68"/>
                    <a:pt x="26" y="68"/>
                  </a:cubicBezTo>
                  <a:cubicBezTo>
                    <a:pt x="26" y="69"/>
                    <a:pt x="25" y="69"/>
                    <a:pt x="25" y="69"/>
                  </a:cubicBezTo>
                  <a:cubicBezTo>
                    <a:pt x="25" y="69"/>
                    <a:pt x="25" y="69"/>
                    <a:pt x="24" y="69"/>
                  </a:cubicBezTo>
                  <a:cubicBezTo>
                    <a:pt x="24" y="69"/>
                    <a:pt x="24" y="69"/>
                    <a:pt x="24" y="68"/>
                  </a:cubicBezTo>
                  <a:cubicBezTo>
                    <a:pt x="24" y="68"/>
                    <a:pt x="25" y="62"/>
                    <a:pt x="28" y="59"/>
                  </a:cubicBezTo>
                  <a:cubicBezTo>
                    <a:pt x="30" y="56"/>
                    <a:pt x="32" y="52"/>
                    <a:pt x="32" y="52"/>
                  </a:cubicBezTo>
                  <a:cubicBezTo>
                    <a:pt x="32" y="52"/>
                    <a:pt x="32" y="52"/>
                    <a:pt x="32" y="51"/>
                  </a:cubicBezTo>
                  <a:cubicBezTo>
                    <a:pt x="32" y="51"/>
                    <a:pt x="31" y="51"/>
                    <a:pt x="31" y="51"/>
                  </a:cubicBezTo>
                  <a:cubicBezTo>
                    <a:pt x="29" y="49"/>
                    <a:pt x="28" y="49"/>
                    <a:pt x="28" y="49"/>
                  </a:cubicBezTo>
                  <a:cubicBezTo>
                    <a:pt x="28" y="49"/>
                    <a:pt x="28" y="49"/>
                    <a:pt x="27" y="49"/>
                  </a:cubicBezTo>
                  <a:cubicBezTo>
                    <a:pt x="27" y="49"/>
                    <a:pt x="26" y="49"/>
                    <a:pt x="25" y="49"/>
                  </a:cubicBezTo>
                  <a:cubicBezTo>
                    <a:pt x="24" y="49"/>
                    <a:pt x="24" y="49"/>
                    <a:pt x="23" y="49"/>
                  </a:cubicBezTo>
                  <a:cubicBezTo>
                    <a:pt x="22" y="49"/>
                    <a:pt x="22" y="49"/>
                    <a:pt x="22" y="49"/>
                  </a:cubicBezTo>
                  <a:cubicBezTo>
                    <a:pt x="21" y="50"/>
                    <a:pt x="20" y="50"/>
                    <a:pt x="18" y="50"/>
                  </a:cubicBezTo>
                  <a:cubicBezTo>
                    <a:pt x="17" y="50"/>
                    <a:pt x="17" y="50"/>
                    <a:pt x="16" y="50"/>
                  </a:cubicBezTo>
                  <a:cubicBezTo>
                    <a:pt x="12" y="49"/>
                    <a:pt x="7" y="47"/>
                    <a:pt x="7" y="43"/>
                  </a:cubicBezTo>
                  <a:cubicBezTo>
                    <a:pt x="6" y="41"/>
                    <a:pt x="6" y="37"/>
                    <a:pt x="7" y="35"/>
                  </a:cubicBezTo>
                  <a:cubicBezTo>
                    <a:pt x="7" y="33"/>
                    <a:pt x="9" y="31"/>
                    <a:pt x="13" y="29"/>
                  </a:cubicBezTo>
                  <a:cubicBezTo>
                    <a:pt x="14" y="27"/>
                    <a:pt x="16" y="24"/>
                    <a:pt x="19" y="24"/>
                  </a:cubicBezTo>
                  <a:cubicBezTo>
                    <a:pt x="19" y="24"/>
                    <a:pt x="19" y="24"/>
                    <a:pt x="19" y="24"/>
                  </a:cubicBezTo>
                  <a:cubicBezTo>
                    <a:pt x="20" y="24"/>
                    <a:pt x="20" y="24"/>
                    <a:pt x="20" y="24"/>
                  </a:cubicBezTo>
                  <a:cubicBezTo>
                    <a:pt x="21" y="24"/>
                    <a:pt x="21" y="24"/>
                    <a:pt x="21" y="24"/>
                  </a:cubicBezTo>
                  <a:cubicBezTo>
                    <a:pt x="21" y="24"/>
                    <a:pt x="21" y="24"/>
                    <a:pt x="21" y="24"/>
                  </a:cubicBezTo>
                  <a:cubicBezTo>
                    <a:pt x="22" y="24"/>
                    <a:pt x="22" y="24"/>
                    <a:pt x="22" y="24"/>
                  </a:cubicBezTo>
                  <a:cubicBezTo>
                    <a:pt x="23" y="24"/>
                    <a:pt x="24" y="23"/>
                    <a:pt x="26" y="23"/>
                  </a:cubicBezTo>
                  <a:cubicBezTo>
                    <a:pt x="26" y="23"/>
                    <a:pt x="26" y="23"/>
                    <a:pt x="27" y="23"/>
                  </a:cubicBezTo>
                  <a:cubicBezTo>
                    <a:pt x="28" y="23"/>
                    <a:pt x="29" y="23"/>
                    <a:pt x="30" y="23"/>
                  </a:cubicBezTo>
                  <a:cubicBezTo>
                    <a:pt x="32" y="23"/>
                    <a:pt x="33" y="23"/>
                    <a:pt x="34" y="23"/>
                  </a:cubicBezTo>
                  <a:cubicBezTo>
                    <a:pt x="36" y="24"/>
                    <a:pt x="37" y="24"/>
                    <a:pt x="37" y="24"/>
                  </a:cubicBezTo>
                  <a:cubicBezTo>
                    <a:pt x="38" y="24"/>
                    <a:pt x="40" y="24"/>
                    <a:pt x="41" y="24"/>
                  </a:cubicBezTo>
                  <a:cubicBezTo>
                    <a:pt x="44" y="24"/>
                    <a:pt x="48" y="25"/>
                    <a:pt x="49" y="28"/>
                  </a:cubicBezTo>
                  <a:cubicBezTo>
                    <a:pt x="49" y="28"/>
                    <a:pt x="49" y="28"/>
                    <a:pt x="50" y="28"/>
                  </a:cubicBezTo>
                  <a:cubicBezTo>
                    <a:pt x="51" y="28"/>
                    <a:pt x="53" y="29"/>
                    <a:pt x="55" y="31"/>
                  </a:cubicBezTo>
                  <a:cubicBezTo>
                    <a:pt x="55" y="32"/>
                    <a:pt x="56" y="32"/>
                    <a:pt x="57" y="33"/>
                  </a:cubicBezTo>
                  <a:cubicBezTo>
                    <a:pt x="57" y="34"/>
                    <a:pt x="58" y="35"/>
                    <a:pt x="59" y="36"/>
                  </a:cubicBezTo>
                  <a:cubicBezTo>
                    <a:pt x="59" y="36"/>
                    <a:pt x="59" y="36"/>
                    <a:pt x="60" y="37"/>
                  </a:cubicBezTo>
                  <a:cubicBezTo>
                    <a:pt x="60" y="37"/>
                    <a:pt x="60" y="37"/>
                    <a:pt x="60" y="37"/>
                  </a:cubicBezTo>
                  <a:cubicBezTo>
                    <a:pt x="61" y="39"/>
                    <a:pt x="63" y="41"/>
                    <a:pt x="63" y="43"/>
                  </a:cubicBezTo>
                  <a:cubicBezTo>
                    <a:pt x="63" y="44"/>
                    <a:pt x="63" y="44"/>
                    <a:pt x="64" y="44"/>
                  </a:cubicBezTo>
                  <a:close/>
                  <a:moveTo>
                    <a:pt x="62" y="45"/>
                  </a:moveTo>
                  <a:cubicBezTo>
                    <a:pt x="62" y="45"/>
                    <a:pt x="61" y="44"/>
                    <a:pt x="61" y="44"/>
                  </a:cubicBezTo>
                  <a:cubicBezTo>
                    <a:pt x="61" y="42"/>
                    <a:pt x="60" y="40"/>
                    <a:pt x="58" y="38"/>
                  </a:cubicBezTo>
                  <a:cubicBezTo>
                    <a:pt x="58" y="37"/>
                    <a:pt x="57" y="37"/>
                    <a:pt x="57" y="37"/>
                  </a:cubicBezTo>
                  <a:cubicBezTo>
                    <a:pt x="57" y="36"/>
                    <a:pt x="56" y="35"/>
                    <a:pt x="55" y="34"/>
                  </a:cubicBezTo>
                  <a:cubicBezTo>
                    <a:pt x="54" y="34"/>
                    <a:pt x="54" y="33"/>
                    <a:pt x="53" y="32"/>
                  </a:cubicBezTo>
                  <a:cubicBezTo>
                    <a:pt x="52" y="31"/>
                    <a:pt x="50" y="30"/>
                    <a:pt x="49" y="30"/>
                  </a:cubicBezTo>
                  <a:cubicBezTo>
                    <a:pt x="49" y="30"/>
                    <a:pt x="48" y="30"/>
                    <a:pt x="48" y="29"/>
                  </a:cubicBezTo>
                  <a:cubicBezTo>
                    <a:pt x="47" y="27"/>
                    <a:pt x="44" y="26"/>
                    <a:pt x="41" y="26"/>
                  </a:cubicBezTo>
                  <a:cubicBezTo>
                    <a:pt x="40" y="26"/>
                    <a:pt x="39" y="26"/>
                    <a:pt x="38" y="26"/>
                  </a:cubicBezTo>
                  <a:cubicBezTo>
                    <a:pt x="38" y="26"/>
                    <a:pt x="37" y="26"/>
                    <a:pt x="37" y="26"/>
                  </a:cubicBezTo>
                  <a:cubicBezTo>
                    <a:pt x="36" y="26"/>
                    <a:pt x="34" y="26"/>
                    <a:pt x="33" y="25"/>
                  </a:cubicBezTo>
                  <a:cubicBezTo>
                    <a:pt x="32" y="25"/>
                    <a:pt x="31" y="25"/>
                    <a:pt x="30" y="25"/>
                  </a:cubicBezTo>
                  <a:cubicBezTo>
                    <a:pt x="29" y="25"/>
                    <a:pt x="28" y="25"/>
                    <a:pt x="27" y="25"/>
                  </a:cubicBezTo>
                  <a:cubicBezTo>
                    <a:pt x="27" y="25"/>
                    <a:pt x="26" y="25"/>
                    <a:pt x="26" y="25"/>
                  </a:cubicBezTo>
                  <a:cubicBezTo>
                    <a:pt x="24" y="25"/>
                    <a:pt x="23" y="25"/>
                    <a:pt x="22" y="26"/>
                  </a:cubicBezTo>
                  <a:cubicBezTo>
                    <a:pt x="22" y="26"/>
                    <a:pt x="21" y="26"/>
                    <a:pt x="21" y="26"/>
                  </a:cubicBezTo>
                  <a:cubicBezTo>
                    <a:pt x="20" y="26"/>
                    <a:pt x="20" y="26"/>
                    <a:pt x="20" y="26"/>
                  </a:cubicBezTo>
                  <a:cubicBezTo>
                    <a:pt x="19" y="26"/>
                    <a:pt x="19" y="26"/>
                    <a:pt x="19" y="26"/>
                  </a:cubicBezTo>
                  <a:cubicBezTo>
                    <a:pt x="17" y="26"/>
                    <a:pt x="15" y="29"/>
                    <a:pt x="14" y="30"/>
                  </a:cubicBezTo>
                  <a:cubicBezTo>
                    <a:pt x="11" y="32"/>
                    <a:pt x="9" y="34"/>
                    <a:pt x="9" y="36"/>
                  </a:cubicBezTo>
                  <a:cubicBezTo>
                    <a:pt x="8" y="37"/>
                    <a:pt x="8" y="41"/>
                    <a:pt x="9" y="43"/>
                  </a:cubicBezTo>
                  <a:cubicBezTo>
                    <a:pt x="9" y="46"/>
                    <a:pt x="13" y="47"/>
                    <a:pt x="16" y="48"/>
                  </a:cubicBezTo>
                  <a:cubicBezTo>
                    <a:pt x="17" y="48"/>
                    <a:pt x="17" y="48"/>
                    <a:pt x="18" y="48"/>
                  </a:cubicBezTo>
                  <a:cubicBezTo>
                    <a:pt x="19" y="48"/>
                    <a:pt x="20" y="48"/>
                    <a:pt x="21" y="48"/>
                  </a:cubicBezTo>
                  <a:cubicBezTo>
                    <a:pt x="22" y="47"/>
                    <a:pt x="22" y="47"/>
                    <a:pt x="23" y="47"/>
                  </a:cubicBezTo>
                  <a:cubicBezTo>
                    <a:pt x="23" y="47"/>
                    <a:pt x="23" y="47"/>
                    <a:pt x="23" y="47"/>
                  </a:cubicBezTo>
                  <a:cubicBezTo>
                    <a:pt x="24" y="47"/>
                    <a:pt x="25" y="47"/>
                    <a:pt x="25" y="47"/>
                  </a:cubicBezTo>
                  <a:cubicBezTo>
                    <a:pt x="26" y="47"/>
                    <a:pt x="27" y="47"/>
                    <a:pt x="27" y="47"/>
                  </a:cubicBezTo>
                  <a:cubicBezTo>
                    <a:pt x="27" y="47"/>
                    <a:pt x="28" y="47"/>
                    <a:pt x="28" y="47"/>
                  </a:cubicBezTo>
                  <a:cubicBezTo>
                    <a:pt x="29" y="47"/>
                    <a:pt x="31" y="48"/>
                    <a:pt x="32" y="49"/>
                  </a:cubicBezTo>
                  <a:cubicBezTo>
                    <a:pt x="32" y="49"/>
                    <a:pt x="33" y="50"/>
                    <a:pt x="33" y="50"/>
                  </a:cubicBezTo>
                  <a:cubicBezTo>
                    <a:pt x="33" y="50"/>
                    <a:pt x="34" y="50"/>
                    <a:pt x="34" y="51"/>
                  </a:cubicBezTo>
                  <a:cubicBezTo>
                    <a:pt x="35" y="51"/>
                    <a:pt x="36" y="52"/>
                    <a:pt x="37" y="53"/>
                  </a:cubicBezTo>
                  <a:cubicBezTo>
                    <a:pt x="38" y="53"/>
                    <a:pt x="38" y="53"/>
                    <a:pt x="38" y="54"/>
                  </a:cubicBezTo>
                  <a:cubicBezTo>
                    <a:pt x="38" y="55"/>
                    <a:pt x="39" y="56"/>
                    <a:pt x="39" y="57"/>
                  </a:cubicBezTo>
                  <a:cubicBezTo>
                    <a:pt x="41" y="59"/>
                    <a:pt x="42" y="61"/>
                    <a:pt x="45" y="61"/>
                  </a:cubicBezTo>
                  <a:cubicBezTo>
                    <a:pt x="46" y="61"/>
                    <a:pt x="47" y="61"/>
                    <a:pt x="48" y="61"/>
                  </a:cubicBezTo>
                  <a:cubicBezTo>
                    <a:pt x="48" y="62"/>
                    <a:pt x="49" y="62"/>
                    <a:pt x="49" y="62"/>
                  </a:cubicBezTo>
                  <a:cubicBezTo>
                    <a:pt x="51" y="62"/>
                    <a:pt x="52" y="62"/>
                    <a:pt x="53" y="62"/>
                  </a:cubicBezTo>
                  <a:cubicBezTo>
                    <a:pt x="54" y="62"/>
                    <a:pt x="55" y="62"/>
                    <a:pt x="56" y="62"/>
                  </a:cubicBezTo>
                  <a:cubicBezTo>
                    <a:pt x="56" y="61"/>
                    <a:pt x="56" y="61"/>
                    <a:pt x="56" y="61"/>
                  </a:cubicBezTo>
                  <a:cubicBezTo>
                    <a:pt x="58" y="61"/>
                    <a:pt x="60" y="60"/>
                    <a:pt x="60" y="58"/>
                  </a:cubicBezTo>
                  <a:cubicBezTo>
                    <a:pt x="61" y="58"/>
                    <a:pt x="61" y="57"/>
                    <a:pt x="61" y="57"/>
                  </a:cubicBezTo>
                  <a:cubicBezTo>
                    <a:pt x="62" y="55"/>
                    <a:pt x="63" y="53"/>
                    <a:pt x="63" y="51"/>
                  </a:cubicBezTo>
                  <a:cubicBezTo>
                    <a:pt x="63" y="49"/>
                    <a:pt x="62" y="47"/>
                    <a:pt x="62" y="45"/>
                  </a:cubicBezTo>
                  <a:close/>
                  <a:moveTo>
                    <a:pt x="4" y="14"/>
                  </a:moveTo>
                  <a:cubicBezTo>
                    <a:pt x="4" y="14"/>
                    <a:pt x="4" y="14"/>
                    <a:pt x="3" y="14"/>
                  </a:cubicBezTo>
                  <a:cubicBezTo>
                    <a:pt x="2" y="14"/>
                    <a:pt x="0" y="13"/>
                    <a:pt x="0" y="11"/>
                  </a:cubicBezTo>
                  <a:cubicBezTo>
                    <a:pt x="0" y="10"/>
                    <a:pt x="2" y="9"/>
                    <a:pt x="3" y="9"/>
                  </a:cubicBezTo>
                  <a:cubicBezTo>
                    <a:pt x="5" y="9"/>
                    <a:pt x="6" y="10"/>
                    <a:pt x="6" y="11"/>
                  </a:cubicBezTo>
                  <a:cubicBezTo>
                    <a:pt x="6" y="12"/>
                    <a:pt x="6" y="12"/>
                    <a:pt x="6" y="12"/>
                  </a:cubicBezTo>
                  <a:cubicBezTo>
                    <a:pt x="15" y="22"/>
                    <a:pt x="15" y="22"/>
                    <a:pt x="15" y="22"/>
                  </a:cubicBezTo>
                  <a:cubicBezTo>
                    <a:pt x="16" y="22"/>
                    <a:pt x="16" y="23"/>
                    <a:pt x="15" y="23"/>
                  </a:cubicBezTo>
                  <a:cubicBezTo>
                    <a:pt x="15" y="24"/>
                    <a:pt x="15" y="24"/>
                    <a:pt x="15" y="24"/>
                  </a:cubicBezTo>
                  <a:cubicBezTo>
                    <a:pt x="14" y="24"/>
                    <a:pt x="14" y="24"/>
                    <a:pt x="14" y="23"/>
                  </a:cubicBezTo>
                  <a:lnTo>
                    <a:pt x="4" y="14"/>
                  </a:lnTo>
                  <a:close/>
                  <a:moveTo>
                    <a:pt x="4" y="11"/>
                  </a:moveTo>
                  <a:cubicBezTo>
                    <a:pt x="4" y="11"/>
                    <a:pt x="4" y="11"/>
                    <a:pt x="3" y="11"/>
                  </a:cubicBezTo>
                  <a:cubicBezTo>
                    <a:pt x="3" y="11"/>
                    <a:pt x="2" y="11"/>
                    <a:pt x="2" y="11"/>
                  </a:cubicBezTo>
                  <a:cubicBezTo>
                    <a:pt x="2" y="12"/>
                    <a:pt x="3" y="12"/>
                    <a:pt x="3" y="12"/>
                  </a:cubicBezTo>
                  <a:cubicBezTo>
                    <a:pt x="4" y="12"/>
                    <a:pt x="4" y="12"/>
                    <a:pt x="4" y="11"/>
                  </a:cubicBezTo>
                  <a:close/>
                  <a:moveTo>
                    <a:pt x="33" y="3"/>
                  </a:moveTo>
                  <a:cubicBezTo>
                    <a:pt x="33" y="2"/>
                    <a:pt x="34" y="0"/>
                    <a:pt x="36" y="0"/>
                  </a:cubicBezTo>
                  <a:cubicBezTo>
                    <a:pt x="37" y="0"/>
                    <a:pt x="39" y="2"/>
                    <a:pt x="39" y="3"/>
                  </a:cubicBezTo>
                  <a:cubicBezTo>
                    <a:pt x="39" y="4"/>
                    <a:pt x="38" y="5"/>
                    <a:pt x="37" y="6"/>
                  </a:cubicBezTo>
                  <a:cubicBezTo>
                    <a:pt x="37" y="21"/>
                    <a:pt x="37" y="21"/>
                    <a:pt x="37" y="21"/>
                  </a:cubicBezTo>
                  <a:cubicBezTo>
                    <a:pt x="37" y="22"/>
                    <a:pt x="36" y="22"/>
                    <a:pt x="36" y="22"/>
                  </a:cubicBezTo>
                  <a:cubicBezTo>
                    <a:pt x="35" y="22"/>
                    <a:pt x="35" y="22"/>
                    <a:pt x="35" y="21"/>
                  </a:cubicBezTo>
                  <a:cubicBezTo>
                    <a:pt x="35" y="6"/>
                    <a:pt x="35" y="6"/>
                    <a:pt x="35" y="6"/>
                  </a:cubicBezTo>
                  <a:cubicBezTo>
                    <a:pt x="34" y="5"/>
                    <a:pt x="33" y="4"/>
                    <a:pt x="33" y="3"/>
                  </a:cubicBezTo>
                  <a:close/>
                  <a:moveTo>
                    <a:pt x="35" y="3"/>
                  </a:moveTo>
                  <a:cubicBezTo>
                    <a:pt x="35" y="3"/>
                    <a:pt x="35" y="4"/>
                    <a:pt x="36" y="4"/>
                  </a:cubicBezTo>
                  <a:cubicBezTo>
                    <a:pt x="36" y="4"/>
                    <a:pt x="36" y="4"/>
                    <a:pt x="36" y="4"/>
                  </a:cubicBezTo>
                  <a:cubicBezTo>
                    <a:pt x="36" y="4"/>
                    <a:pt x="36" y="4"/>
                    <a:pt x="36" y="4"/>
                  </a:cubicBezTo>
                  <a:cubicBezTo>
                    <a:pt x="36" y="4"/>
                    <a:pt x="37" y="3"/>
                    <a:pt x="37" y="3"/>
                  </a:cubicBezTo>
                  <a:cubicBezTo>
                    <a:pt x="37" y="3"/>
                    <a:pt x="36" y="2"/>
                    <a:pt x="36" y="2"/>
                  </a:cubicBezTo>
                  <a:cubicBezTo>
                    <a:pt x="35" y="2"/>
                    <a:pt x="35" y="3"/>
                    <a:pt x="35" y="3"/>
                  </a:cubicBezTo>
                  <a:close/>
                  <a:moveTo>
                    <a:pt x="70" y="12"/>
                  </a:moveTo>
                  <a:cubicBezTo>
                    <a:pt x="70" y="13"/>
                    <a:pt x="68" y="14"/>
                    <a:pt x="67" y="14"/>
                  </a:cubicBezTo>
                  <a:cubicBezTo>
                    <a:pt x="66" y="14"/>
                    <a:pt x="66" y="14"/>
                    <a:pt x="66" y="14"/>
                  </a:cubicBezTo>
                  <a:cubicBezTo>
                    <a:pt x="54" y="26"/>
                    <a:pt x="54" y="26"/>
                    <a:pt x="54" y="26"/>
                  </a:cubicBezTo>
                  <a:cubicBezTo>
                    <a:pt x="53" y="27"/>
                    <a:pt x="53" y="27"/>
                    <a:pt x="53" y="27"/>
                  </a:cubicBezTo>
                  <a:cubicBezTo>
                    <a:pt x="53" y="27"/>
                    <a:pt x="52" y="27"/>
                    <a:pt x="52" y="26"/>
                  </a:cubicBezTo>
                  <a:cubicBezTo>
                    <a:pt x="52" y="26"/>
                    <a:pt x="52" y="25"/>
                    <a:pt x="52" y="25"/>
                  </a:cubicBezTo>
                  <a:cubicBezTo>
                    <a:pt x="64" y="13"/>
                    <a:pt x="64" y="13"/>
                    <a:pt x="64" y="13"/>
                  </a:cubicBezTo>
                  <a:cubicBezTo>
                    <a:pt x="64" y="12"/>
                    <a:pt x="64" y="12"/>
                    <a:pt x="64" y="12"/>
                  </a:cubicBezTo>
                  <a:cubicBezTo>
                    <a:pt x="64" y="10"/>
                    <a:pt x="65" y="9"/>
                    <a:pt x="67" y="9"/>
                  </a:cubicBezTo>
                  <a:cubicBezTo>
                    <a:pt x="68" y="9"/>
                    <a:pt x="70" y="10"/>
                    <a:pt x="70" y="12"/>
                  </a:cubicBezTo>
                  <a:close/>
                  <a:moveTo>
                    <a:pt x="68" y="12"/>
                  </a:moveTo>
                  <a:cubicBezTo>
                    <a:pt x="68" y="11"/>
                    <a:pt x="67" y="11"/>
                    <a:pt x="67" y="11"/>
                  </a:cubicBezTo>
                  <a:cubicBezTo>
                    <a:pt x="66" y="11"/>
                    <a:pt x="66" y="11"/>
                    <a:pt x="66" y="12"/>
                  </a:cubicBezTo>
                  <a:cubicBezTo>
                    <a:pt x="66" y="12"/>
                    <a:pt x="66" y="12"/>
                    <a:pt x="67" y="12"/>
                  </a:cubicBezTo>
                  <a:cubicBezTo>
                    <a:pt x="67" y="12"/>
                    <a:pt x="68" y="12"/>
                    <a:pt x="68" y="12"/>
                  </a:cubicBezTo>
                  <a:close/>
                </a:path>
              </a:pathLst>
            </a:custGeom>
            <a:solidFill>
              <a:sysClr val="window" lastClr="FFFFFF"/>
            </a:solidFill>
            <a:ln>
              <a:no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prstClr val="black"/>
                </a:solidFill>
                <a:effectLst/>
                <a:uLnTx/>
                <a:uFillTx/>
              </a:endParaRPr>
            </a:p>
          </p:txBody>
        </p:sp>
      </p:grpSp>
      <p:grpSp>
        <p:nvGrpSpPr>
          <p:cNvPr id="18" name="iCon 3"/>
          <p:cNvGrpSpPr/>
          <p:nvPr/>
        </p:nvGrpSpPr>
        <p:grpSpPr>
          <a:xfrm>
            <a:off x="4519431" y="2913332"/>
            <a:ext cx="611387" cy="611387"/>
            <a:chOff x="4882570" y="2890782"/>
            <a:chExt cx="611386" cy="611386"/>
          </a:xfrm>
        </p:grpSpPr>
        <p:sp>
          <p:nvSpPr>
            <p:cNvPr id="19" name="Rectangle 6"/>
            <p:cNvSpPr>
              <a:spLocks noChangeArrowheads="1"/>
            </p:cNvSpPr>
            <p:nvPr/>
          </p:nvSpPr>
          <p:spPr bwMode="auto">
            <a:xfrm rot="2700000">
              <a:off x="4882570" y="2890782"/>
              <a:ext cx="611386" cy="611386"/>
            </a:xfrm>
            <a:prstGeom prst="rect">
              <a:avLst/>
            </a:prstGeom>
            <a:solidFill>
              <a:srgbClr val="FF5F00"/>
            </a:solidFill>
            <a:ln w="63500">
              <a:solidFill>
                <a:sysClr val="windowText" lastClr="000000">
                  <a:alpha val="20000"/>
                </a:sysClr>
              </a:solid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1" b="0" i="0" u="none" strike="noStrike" kern="0" cap="none" spc="0" normalizeH="0" baseline="0" noProof="0">
                <a:ln>
                  <a:noFill/>
                </a:ln>
                <a:solidFill>
                  <a:prstClr val="black"/>
                </a:solidFill>
                <a:effectLst/>
                <a:uLnTx/>
                <a:uFillTx/>
              </a:endParaRPr>
            </a:p>
          </p:txBody>
        </p:sp>
        <p:sp>
          <p:nvSpPr>
            <p:cNvPr id="20" name="Freeform 17"/>
            <p:cNvSpPr>
              <a:spLocks noEditPoints="1"/>
            </p:cNvSpPr>
            <p:nvPr/>
          </p:nvSpPr>
          <p:spPr bwMode="auto">
            <a:xfrm>
              <a:off x="4985895" y="3016393"/>
              <a:ext cx="413024" cy="410343"/>
            </a:xfrm>
            <a:custGeom>
              <a:avLst/>
              <a:gdLst>
                <a:gd name="T0" fmla="*/ 61 w 62"/>
                <a:gd name="T1" fmla="*/ 58 h 62"/>
                <a:gd name="T2" fmla="*/ 61 w 62"/>
                <a:gd name="T3" fmla="*/ 61 h 62"/>
                <a:gd name="T4" fmla="*/ 60 w 62"/>
                <a:gd name="T5" fmla="*/ 62 h 62"/>
                <a:gd name="T6" fmla="*/ 58 w 62"/>
                <a:gd name="T7" fmla="*/ 61 h 62"/>
                <a:gd name="T8" fmla="*/ 37 w 62"/>
                <a:gd name="T9" fmla="*/ 40 h 62"/>
                <a:gd name="T10" fmla="*/ 37 w 62"/>
                <a:gd name="T11" fmla="*/ 48 h 62"/>
                <a:gd name="T12" fmla="*/ 35 w 62"/>
                <a:gd name="T13" fmla="*/ 50 h 62"/>
                <a:gd name="T14" fmla="*/ 33 w 62"/>
                <a:gd name="T15" fmla="*/ 48 h 62"/>
                <a:gd name="T16" fmla="*/ 33 w 62"/>
                <a:gd name="T17" fmla="*/ 35 h 62"/>
                <a:gd name="T18" fmla="*/ 35 w 62"/>
                <a:gd name="T19" fmla="*/ 33 h 62"/>
                <a:gd name="T20" fmla="*/ 48 w 62"/>
                <a:gd name="T21" fmla="*/ 33 h 62"/>
                <a:gd name="T22" fmla="*/ 50 w 62"/>
                <a:gd name="T23" fmla="*/ 35 h 62"/>
                <a:gd name="T24" fmla="*/ 48 w 62"/>
                <a:gd name="T25" fmla="*/ 37 h 62"/>
                <a:gd name="T26" fmla="*/ 40 w 62"/>
                <a:gd name="T27" fmla="*/ 37 h 62"/>
                <a:gd name="T28" fmla="*/ 61 w 62"/>
                <a:gd name="T29" fmla="*/ 58 h 62"/>
                <a:gd name="T30" fmla="*/ 26 w 62"/>
                <a:gd name="T31" fmla="*/ 12 h 62"/>
                <a:gd name="T32" fmla="*/ 24 w 62"/>
                <a:gd name="T33" fmla="*/ 14 h 62"/>
                <a:gd name="T34" fmla="*/ 24 w 62"/>
                <a:gd name="T35" fmla="*/ 21 h 62"/>
                <a:gd name="T36" fmla="*/ 3 w 62"/>
                <a:gd name="T37" fmla="*/ 1 h 62"/>
                <a:gd name="T38" fmla="*/ 1 w 62"/>
                <a:gd name="T39" fmla="*/ 1 h 62"/>
                <a:gd name="T40" fmla="*/ 1 w 62"/>
                <a:gd name="T41" fmla="*/ 4 h 62"/>
                <a:gd name="T42" fmla="*/ 21 w 62"/>
                <a:gd name="T43" fmla="*/ 24 h 62"/>
                <a:gd name="T44" fmla="*/ 14 w 62"/>
                <a:gd name="T45" fmla="*/ 24 h 62"/>
                <a:gd name="T46" fmla="*/ 12 w 62"/>
                <a:gd name="T47" fmla="*/ 26 h 62"/>
                <a:gd name="T48" fmla="*/ 14 w 62"/>
                <a:gd name="T49" fmla="*/ 28 h 62"/>
                <a:gd name="T50" fmla="*/ 26 w 62"/>
                <a:gd name="T51" fmla="*/ 28 h 62"/>
                <a:gd name="T52" fmla="*/ 28 w 62"/>
                <a:gd name="T53" fmla="*/ 26 h 62"/>
                <a:gd name="T54" fmla="*/ 28 w 62"/>
                <a:gd name="T55" fmla="*/ 14 h 62"/>
                <a:gd name="T56" fmla="*/ 26 w 62"/>
                <a:gd name="T57" fmla="*/ 12 h 62"/>
                <a:gd name="T58" fmla="*/ 26 w 62"/>
                <a:gd name="T59" fmla="*/ 33 h 62"/>
                <a:gd name="T60" fmla="*/ 14 w 62"/>
                <a:gd name="T61" fmla="*/ 33 h 62"/>
                <a:gd name="T62" fmla="*/ 12 w 62"/>
                <a:gd name="T63" fmla="*/ 35 h 62"/>
                <a:gd name="T64" fmla="*/ 14 w 62"/>
                <a:gd name="T65" fmla="*/ 37 h 62"/>
                <a:gd name="T66" fmla="*/ 21 w 62"/>
                <a:gd name="T67" fmla="*/ 37 h 62"/>
                <a:gd name="T68" fmla="*/ 1 w 62"/>
                <a:gd name="T69" fmla="*/ 58 h 62"/>
                <a:gd name="T70" fmla="*/ 1 w 62"/>
                <a:gd name="T71" fmla="*/ 61 h 62"/>
                <a:gd name="T72" fmla="*/ 2 w 62"/>
                <a:gd name="T73" fmla="*/ 62 h 62"/>
                <a:gd name="T74" fmla="*/ 3 w 62"/>
                <a:gd name="T75" fmla="*/ 61 h 62"/>
                <a:gd name="T76" fmla="*/ 24 w 62"/>
                <a:gd name="T77" fmla="*/ 40 h 62"/>
                <a:gd name="T78" fmla="*/ 24 w 62"/>
                <a:gd name="T79" fmla="*/ 48 h 62"/>
                <a:gd name="T80" fmla="*/ 26 w 62"/>
                <a:gd name="T81" fmla="*/ 50 h 62"/>
                <a:gd name="T82" fmla="*/ 28 w 62"/>
                <a:gd name="T83" fmla="*/ 48 h 62"/>
                <a:gd name="T84" fmla="*/ 28 w 62"/>
                <a:gd name="T85" fmla="*/ 35 h 62"/>
                <a:gd name="T86" fmla="*/ 26 w 62"/>
                <a:gd name="T87" fmla="*/ 33 h 62"/>
                <a:gd name="T88" fmla="*/ 35 w 62"/>
                <a:gd name="T89" fmla="*/ 28 h 62"/>
                <a:gd name="T90" fmla="*/ 48 w 62"/>
                <a:gd name="T91" fmla="*/ 28 h 62"/>
                <a:gd name="T92" fmla="*/ 50 w 62"/>
                <a:gd name="T93" fmla="*/ 26 h 62"/>
                <a:gd name="T94" fmla="*/ 48 w 62"/>
                <a:gd name="T95" fmla="*/ 24 h 62"/>
                <a:gd name="T96" fmla="*/ 40 w 62"/>
                <a:gd name="T97" fmla="*/ 24 h 62"/>
                <a:gd name="T98" fmla="*/ 61 w 62"/>
                <a:gd name="T99" fmla="*/ 4 h 62"/>
                <a:gd name="T100" fmla="*/ 61 w 62"/>
                <a:gd name="T101" fmla="*/ 1 h 62"/>
                <a:gd name="T102" fmla="*/ 58 w 62"/>
                <a:gd name="T103" fmla="*/ 1 h 62"/>
                <a:gd name="T104" fmla="*/ 37 w 62"/>
                <a:gd name="T105" fmla="*/ 21 h 62"/>
                <a:gd name="T106" fmla="*/ 37 w 62"/>
                <a:gd name="T107" fmla="*/ 14 h 62"/>
                <a:gd name="T108" fmla="*/ 35 w 62"/>
                <a:gd name="T109" fmla="*/ 12 h 62"/>
                <a:gd name="T110" fmla="*/ 33 w 62"/>
                <a:gd name="T111" fmla="*/ 14 h 62"/>
                <a:gd name="T112" fmla="*/ 33 w 62"/>
                <a:gd name="T113" fmla="*/ 26 h 62"/>
                <a:gd name="T114" fmla="*/ 35 w 62"/>
                <a:gd name="T115" fmla="*/ 2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 h="62">
                  <a:moveTo>
                    <a:pt x="61" y="58"/>
                  </a:moveTo>
                  <a:cubicBezTo>
                    <a:pt x="62" y="59"/>
                    <a:pt x="62" y="60"/>
                    <a:pt x="61" y="61"/>
                  </a:cubicBezTo>
                  <a:cubicBezTo>
                    <a:pt x="61" y="61"/>
                    <a:pt x="60" y="62"/>
                    <a:pt x="60" y="62"/>
                  </a:cubicBezTo>
                  <a:cubicBezTo>
                    <a:pt x="59" y="62"/>
                    <a:pt x="59" y="61"/>
                    <a:pt x="58" y="61"/>
                  </a:cubicBezTo>
                  <a:cubicBezTo>
                    <a:pt x="37" y="40"/>
                    <a:pt x="37" y="40"/>
                    <a:pt x="37" y="40"/>
                  </a:cubicBezTo>
                  <a:cubicBezTo>
                    <a:pt x="37" y="48"/>
                    <a:pt x="37" y="48"/>
                    <a:pt x="37" y="48"/>
                  </a:cubicBezTo>
                  <a:cubicBezTo>
                    <a:pt x="37" y="49"/>
                    <a:pt x="37" y="50"/>
                    <a:pt x="35" y="50"/>
                  </a:cubicBezTo>
                  <a:cubicBezTo>
                    <a:pt x="34" y="50"/>
                    <a:pt x="33" y="49"/>
                    <a:pt x="33" y="48"/>
                  </a:cubicBezTo>
                  <a:cubicBezTo>
                    <a:pt x="33" y="35"/>
                    <a:pt x="33" y="35"/>
                    <a:pt x="33" y="35"/>
                  </a:cubicBezTo>
                  <a:cubicBezTo>
                    <a:pt x="33" y="34"/>
                    <a:pt x="34" y="33"/>
                    <a:pt x="35" y="33"/>
                  </a:cubicBezTo>
                  <a:cubicBezTo>
                    <a:pt x="48" y="33"/>
                    <a:pt x="48" y="33"/>
                    <a:pt x="48" y="33"/>
                  </a:cubicBezTo>
                  <a:cubicBezTo>
                    <a:pt x="49" y="33"/>
                    <a:pt x="50" y="34"/>
                    <a:pt x="50" y="35"/>
                  </a:cubicBezTo>
                  <a:cubicBezTo>
                    <a:pt x="50" y="37"/>
                    <a:pt x="49" y="37"/>
                    <a:pt x="48" y="37"/>
                  </a:cubicBezTo>
                  <a:cubicBezTo>
                    <a:pt x="40" y="37"/>
                    <a:pt x="40" y="37"/>
                    <a:pt x="40" y="37"/>
                  </a:cubicBezTo>
                  <a:lnTo>
                    <a:pt x="61" y="58"/>
                  </a:lnTo>
                  <a:close/>
                  <a:moveTo>
                    <a:pt x="26" y="12"/>
                  </a:moveTo>
                  <a:cubicBezTo>
                    <a:pt x="25" y="12"/>
                    <a:pt x="24" y="13"/>
                    <a:pt x="24" y="14"/>
                  </a:cubicBezTo>
                  <a:cubicBezTo>
                    <a:pt x="24" y="21"/>
                    <a:pt x="24" y="21"/>
                    <a:pt x="24" y="21"/>
                  </a:cubicBezTo>
                  <a:cubicBezTo>
                    <a:pt x="3" y="1"/>
                    <a:pt x="3" y="1"/>
                    <a:pt x="3" y="1"/>
                  </a:cubicBezTo>
                  <a:cubicBezTo>
                    <a:pt x="3" y="0"/>
                    <a:pt x="1" y="0"/>
                    <a:pt x="1" y="1"/>
                  </a:cubicBezTo>
                  <a:cubicBezTo>
                    <a:pt x="0" y="2"/>
                    <a:pt x="0" y="3"/>
                    <a:pt x="1" y="4"/>
                  </a:cubicBezTo>
                  <a:cubicBezTo>
                    <a:pt x="21" y="24"/>
                    <a:pt x="21" y="24"/>
                    <a:pt x="21" y="24"/>
                  </a:cubicBezTo>
                  <a:cubicBezTo>
                    <a:pt x="14" y="24"/>
                    <a:pt x="14" y="24"/>
                    <a:pt x="14" y="24"/>
                  </a:cubicBezTo>
                  <a:cubicBezTo>
                    <a:pt x="13" y="24"/>
                    <a:pt x="12" y="25"/>
                    <a:pt x="12" y="26"/>
                  </a:cubicBezTo>
                  <a:cubicBezTo>
                    <a:pt x="12" y="27"/>
                    <a:pt x="13" y="28"/>
                    <a:pt x="14" y="28"/>
                  </a:cubicBezTo>
                  <a:cubicBezTo>
                    <a:pt x="26" y="28"/>
                    <a:pt x="26" y="28"/>
                    <a:pt x="26" y="28"/>
                  </a:cubicBezTo>
                  <a:cubicBezTo>
                    <a:pt x="27" y="28"/>
                    <a:pt x="28" y="27"/>
                    <a:pt x="28" y="26"/>
                  </a:cubicBezTo>
                  <a:cubicBezTo>
                    <a:pt x="28" y="14"/>
                    <a:pt x="28" y="14"/>
                    <a:pt x="28" y="14"/>
                  </a:cubicBezTo>
                  <a:cubicBezTo>
                    <a:pt x="28" y="13"/>
                    <a:pt x="27" y="12"/>
                    <a:pt x="26" y="12"/>
                  </a:cubicBezTo>
                  <a:close/>
                  <a:moveTo>
                    <a:pt x="26" y="33"/>
                  </a:moveTo>
                  <a:cubicBezTo>
                    <a:pt x="14" y="33"/>
                    <a:pt x="14" y="33"/>
                    <a:pt x="14" y="33"/>
                  </a:cubicBezTo>
                  <a:cubicBezTo>
                    <a:pt x="13" y="33"/>
                    <a:pt x="12" y="34"/>
                    <a:pt x="12" y="35"/>
                  </a:cubicBezTo>
                  <a:cubicBezTo>
                    <a:pt x="12" y="37"/>
                    <a:pt x="13" y="37"/>
                    <a:pt x="14" y="37"/>
                  </a:cubicBezTo>
                  <a:cubicBezTo>
                    <a:pt x="21" y="37"/>
                    <a:pt x="21" y="37"/>
                    <a:pt x="21" y="37"/>
                  </a:cubicBezTo>
                  <a:cubicBezTo>
                    <a:pt x="1" y="58"/>
                    <a:pt x="1" y="58"/>
                    <a:pt x="1" y="58"/>
                  </a:cubicBezTo>
                  <a:cubicBezTo>
                    <a:pt x="0" y="59"/>
                    <a:pt x="0" y="60"/>
                    <a:pt x="1" y="61"/>
                  </a:cubicBezTo>
                  <a:cubicBezTo>
                    <a:pt x="1" y="61"/>
                    <a:pt x="2" y="62"/>
                    <a:pt x="2" y="62"/>
                  </a:cubicBezTo>
                  <a:cubicBezTo>
                    <a:pt x="3" y="62"/>
                    <a:pt x="3" y="61"/>
                    <a:pt x="3" y="61"/>
                  </a:cubicBezTo>
                  <a:cubicBezTo>
                    <a:pt x="24" y="40"/>
                    <a:pt x="24" y="40"/>
                    <a:pt x="24" y="40"/>
                  </a:cubicBezTo>
                  <a:cubicBezTo>
                    <a:pt x="24" y="48"/>
                    <a:pt x="24" y="48"/>
                    <a:pt x="24" y="48"/>
                  </a:cubicBezTo>
                  <a:cubicBezTo>
                    <a:pt x="24" y="49"/>
                    <a:pt x="25" y="50"/>
                    <a:pt x="26" y="50"/>
                  </a:cubicBezTo>
                  <a:cubicBezTo>
                    <a:pt x="27" y="50"/>
                    <a:pt x="28" y="49"/>
                    <a:pt x="28" y="48"/>
                  </a:cubicBezTo>
                  <a:cubicBezTo>
                    <a:pt x="28" y="35"/>
                    <a:pt x="28" y="35"/>
                    <a:pt x="28" y="35"/>
                  </a:cubicBezTo>
                  <a:cubicBezTo>
                    <a:pt x="28" y="34"/>
                    <a:pt x="27" y="33"/>
                    <a:pt x="26" y="33"/>
                  </a:cubicBezTo>
                  <a:close/>
                  <a:moveTo>
                    <a:pt x="35" y="28"/>
                  </a:moveTo>
                  <a:cubicBezTo>
                    <a:pt x="48" y="28"/>
                    <a:pt x="48" y="28"/>
                    <a:pt x="48" y="28"/>
                  </a:cubicBezTo>
                  <a:cubicBezTo>
                    <a:pt x="49" y="28"/>
                    <a:pt x="50" y="27"/>
                    <a:pt x="50" y="26"/>
                  </a:cubicBezTo>
                  <a:cubicBezTo>
                    <a:pt x="50" y="25"/>
                    <a:pt x="49" y="24"/>
                    <a:pt x="48" y="24"/>
                  </a:cubicBezTo>
                  <a:cubicBezTo>
                    <a:pt x="40" y="24"/>
                    <a:pt x="40" y="24"/>
                    <a:pt x="40" y="24"/>
                  </a:cubicBezTo>
                  <a:cubicBezTo>
                    <a:pt x="61" y="4"/>
                    <a:pt x="61" y="4"/>
                    <a:pt x="61" y="4"/>
                  </a:cubicBezTo>
                  <a:cubicBezTo>
                    <a:pt x="62" y="3"/>
                    <a:pt x="62" y="2"/>
                    <a:pt x="61" y="1"/>
                  </a:cubicBezTo>
                  <a:cubicBezTo>
                    <a:pt x="60" y="0"/>
                    <a:pt x="59" y="0"/>
                    <a:pt x="58" y="1"/>
                  </a:cubicBezTo>
                  <a:cubicBezTo>
                    <a:pt x="37" y="21"/>
                    <a:pt x="37" y="21"/>
                    <a:pt x="37" y="21"/>
                  </a:cubicBezTo>
                  <a:cubicBezTo>
                    <a:pt x="37" y="14"/>
                    <a:pt x="37" y="14"/>
                    <a:pt x="37" y="14"/>
                  </a:cubicBezTo>
                  <a:cubicBezTo>
                    <a:pt x="37" y="13"/>
                    <a:pt x="37" y="12"/>
                    <a:pt x="35" y="12"/>
                  </a:cubicBezTo>
                  <a:cubicBezTo>
                    <a:pt x="34" y="12"/>
                    <a:pt x="33" y="13"/>
                    <a:pt x="33" y="14"/>
                  </a:cubicBezTo>
                  <a:cubicBezTo>
                    <a:pt x="33" y="26"/>
                    <a:pt x="33" y="26"/>
                    <a:pt x="33" y="26"/>
                  </a:cubicBezTo>
                  <a:cubicBezTo>
                    <a:pt x="33" y="27"/>
                    <a:pt x="34" y="28"/>
                    <a:pt x="35" y="28"/>
                  </a:cubicBezTo>
                  <a:close/>
                </a:path>
              </a:pathLst>
            </a:custGeom>
            <a:solidFill>
              <a:sysClr val="window" lastClr="FFFFFF"/>
            </a:solidFill>
            <a:ln>
              <a:no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prstClr val="black"/>
                </a:solidFill>
                <a:effectLst/>
                <a:uLnTx/>
                <a:uFillTx/>
              </a:endParaRPr>
            </a:p>
          </p:txBody>
        </p:sp>
      </p:grpSp>
      <p:grpSp>
        <p:nvGrpSpPr>
          <p:cNvPr id="21" name="iCon 2"/>
          <p:cNvGrpSpPr/>
          <p:nvPr/>
        </p:nvGrpSpPr>
        <p:grpSpPr>
          <a:xfrm>
            <a:off x="3060107" y="2940708"/>
            <a:ext cx="611387" cy="611387"/>
            <a:chOff x="3423247" y="2918158"/>
            <a:chExt cx="611386" cy="611386"/>
          </a:xfrm>
        </p:grpSpPr>
        <p:sp>
          <p:nvSpPr>
            <p:cNvPr id="22" name="Rectangle 6"/>
            <p:cNvSpPr>
              <a:spLocks noChangeArrowheads="1"/>
            </p:cNvSpPr>
            <p:nvPr/>
          </p:nvSpPr>
          <p:spPr bwMode="auto">
            <a:xfrm rot="2700000">
              <a:off x="3423247" y="2918158"/>
              <a:ext cx="611386" cy="611386"/>
            </a:xfrm>
            <a:prstGeom prst="rect">
              <a:avLst/>
            </a:prstGeom>
            <a:solidFill>
              <a:srgbClr val="545279"/>
            </a:solidFill>
            <a:ln w="63500">
              <a:solidFill>
                <a:sysClr val="windowText" lastClr="000000">
                  <a:alpha val="20000"/>
                </a:sysClr>
              </a:solid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1" b="0" i="0" u="none" strike="noStrike" kern="0" cap="none" spc="0" normalizeH="0" baseline="0" noProof="0">
                <a:ln>
                  <a:noFill/>
                </a:ln>
                <a:solidFill>
                  <a:prstClr val="black"/>
                </a:solidFill>
                <a:effectLst/>
                <a:uLnTx/>
                <a:uFillTx/>
              </a:endParaRPr>
            </a:p>
          </p:txBody>
        </p:sp>
        <p:sp>
          <p:nvSpPr>
            <p:cNvPr id="23" name="Freeform 21"/>
            <p:cNvSpPr>
              <a:spLocks noEditPoints="1"/>
            </p:cNvSpPr>
            <p:nvPr/>
          </p:nvSpPr>
          <p:spPr bwMode="auto">
            <a:xfrm>
              <a:off x="3460027" y="2955442"/>
              <a:ext cx="546742" cy="432585"/>
            </a:xfrm>
            <a:custGeom>
              <a:avLst/>
              <a:gdLst>
                <a:gd name="T0" fmla="*/ 67 w 74"/>
                <a:gd name="T1" fmla="*/ 21 h 58"/>
                <a:gd name="T2" fmla="*/ 52 w 74"/>
                <a:gd name="T3" fmla="*/ 21 h 58"/>
                <a:gd name="T4" fmla="*/ 49 w 74"/>
                <a:gd name="T5" fmla="*/ 24 h 58"/>
                <a:gd name="T6" fmla="*/ 45 w 74"/>
                <a:gd name="T7" fmla="*/ 19 h 58"/>
                <a:gd name="T8" fmla="*/ 33 w 74"/>
                <a:gd name="T9" fmla="*/ 4 h 58"/>
                <a:gd name="T10" fmla="*/ 23 w 74"/>
                <a:gd name="T11" fmla="*/ 3 h 58"/>
                <a:gd name="T12" fmla="*/ 25 w 74"/>
                <a:gd name="T13" fmla="*/ 20 h 58"/>
                <a:gd name="T14" fmla="*/ 12 w 74"/>
                <a:gd name="T15" fmla="*/ 20 h 58"/>
                <a:gd name="T16" fmla="*/ 3 w 74"/>
                <a:gd name="T17" fmla="*/ 26 h 58"/>
                <a:gd name="T18" fmla="*/ 0 w 74"/>
                <a:gd name="T19" fmla="*/ 34 h 58"/>
                <a:gd name="T20" fmla="*/ 2 w 74"/>
                <a:gd name="T21" fmla="*/ 42 h 58"/>
                <a:gd name="T22" fmla="*/ 4 w 74"/>
                <a:gd name="T23" fmla="*/ 50 h 58"/>
                <a:gd name="T24" fmla="*/ 10 w 74"/>
                <a:gd name="T25" fmla="*/ 56 h 58"/>
                <a:gd name="T26" fmla="*/ 32 w 74"/>
                <a:gd name="T27" fmla="*/ 56 h 58"/>
                <a:gd name="T28" fmla="*/ 42 w 74"/>
                <a:gd name="T29" fmla="*/ 54 h 58"/>
                <a:gd name="T30" fmla="*/ 52 w 74"/>
                <a:gd name="T31" fmla="*/ 57 h 58"/>
                <a:gd name="T32" fmla="*/ 53 w 74"/>
                <a:gd name="T33" fmla="*/ 57 h 58"/>
                <a:gd name="T34" fmla="*/ 67 w 74"/>
                <a:gd name="T35" fmla="*/ 58 h 58"/>
                <a:gd name="T36" fmla="*/ 74 w 74"/>
                <a:gd name="T37" fmla="*/ 40 h 58"/>
                <a:gd name="T38" fmla="*/ 35 w 74"/>
                <a:gd name="T39" fmla="*/ 53 h 58"/>
                <a:gd name="T40" fmla="*/ 10 w 74"/>
                <a:gd name="T41" fmla="*/ 53 h 58"/>
                <a:gd name="T42" fmla="*/ 10 w 74"/>
                <a:gd name="T43" fmla="*/ 48 h 58"/>
                <a:gd name="T44" fmla="*/ 10 w 74"/>
                <a:gd name="T45" fmla="*/ 45 h 58"/>
                <a:gd name="T46" fmla="*/ 9 w 74"/>
                <a:gd name="T47" fmla="*/ 45 h 58"/>
                <a:gd name="T48" fmla="*/ 5 w 74"/>
                <a:gd name="T49" fmla="*/ 42 h 58"/>
                <a:gd name="T50" fmla="*/ 8 w 74"/>
                <a:gd name="T51" fmla="*/ 40 h 58"/>
                <a:gd name="T52" fmla="*/ 8 w 74"/>
                <a:gd name="T53" fmla="*/ 37 h 58"/>
                <a:gd name="T54" fmla="*/ 3 w 74"/>
                <a:gd name="T55" fmla="*/ 34 h 58"/>
                <a:gd name="T56" fmla="*/ 7 w 74"/>
                <a:gd name="T57" fmla="*/ 31 h 58"/>
                <a:gd name="T58" fmla="*/ 8 w 74"/>
                <a:gd name="T59" fmla="*/ 31 h 58"/>
                <a:gd name="T60" fmla="*/ 10 w 74"/>
                <a:gd name="T61" fmla="*/ 30 h 58"/>
                <a:gd name="T62" fmla="*/ 6 w 74"/>
                <a:gd name="T63" fmla="*/ 26 h 58"/>
                <a:gd name="T64" fmla="*/ 12 w 74"/>
                <a:gd name="T65" fmla="*/ 23 h 58"/>
                <a:gd name="T66" fmla="*/ 27 w 74"/>
                <a:gd name="T67" fmla="*/ 23 h 58"/>
                <a:gd name="T68" fmla="*/ 28 w 74"/>
                <a:gd name="T69" fmla="*/ 21 h 58"/>
                <a:gd name="T70" fmla="*/ 25 w 74"/>
                <a:gd name="T71" fmla="*/ 5 h 58"/>
                <a:gd name="T72" fmla="*/ 30 w 74"/>
                <a:gd name="T73" fmla="*/ 4 h 58"/>
                <a:gd name="T74" fmla="*/ 42 w 74"/>
                <a:gd name="T75" fmla="*/ 21 h 58"/>
                <a:gd name="T76" fmla="*/ 54 w 74"/>
                <a:gd name="T77" fmla="*/ 28 h 58"/>
                <a:gd name="T78" fmla="*/ 57 w 74"/>
                <a:gd name="T79" fmla="*/ 40 h 58"/>
                <a:gd name="T80" fmla="*/ 54 w 74"/>
                <a:gd name="T81" fmla="*/ 51 h 58"/>
                <a:gd name="T82" fmla="*/ 35 w 74"/>
                <a:gd name="T83" fmla="*/ 53 h 58"/>
                <a:gd name="T84" fmla="*/ 53 w 74"/>
                <a:gd name="T85" fmla="*/ 54 h 58"/>
                <a:gd name="T86" fmla="*/ 66 w 74"/>
                <a:gd name="T87" fmla="*/ 55 h 58"/>
                <a:gd name="T88" fmla="*/ 60 w 74"/>
                <a:gd name="T89" fmla="*/ 40 h 58"/>
                <a:gd name="T90" fmla="*/ 66 w 74"/>
                <a:gd name="T91" fmla="*/ 24 h 58"/>
                <a:gd name="T92" fmla="*/ 66 w 74"/>
                <a:gd name="T93"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58">
                  <a:moveTo>
                    <a:pt x="67" y="22"/>
                  </a:moveTo>
                  <a:cubicBezTo>
                    <a:pt x="67" y="21"/>
                    <a:pt x="67" y="21"/>
                    <a:pt x="67" y="21"/>
                  </a:cubicBezTo>
                  <a:cubicBezTo>
                    <a:pt x="53" y="21"/>
                    <a:pt x="53" y="21"/>
                    <a:pt x="53" y="21"/>
                  </a:cubicBezTo>
                  <a:cubicBezTo>
                    <a:pt x="53" y="21"/>
                    <a:pt x="53" y="21"/>
                    <a:pt x="52" y="21"/>
                  </a:cubicBezTo>
                  <a:cubicBezTo>
                    <a:pt x="52" y="21"/>
                    <a:pt x="52" y="21"/>
                    <a:pt x="52" y="22"/>
                  </a:cubicBezTo>
                  <a:cubicBezTo>
                    <a:pt x="52" y="22"/>
                    <a:pt x="51" y="22"/>
                    <a:pt x="49" y="24"/>
                  </a:cubicBezTo>
                  <a:cubicBezTo>
                    <a:pt x="49" y="24"/>
                    <a:pt x="48" y="23"/>
                    <a:pt x="48" y="23"/>
                  </a:cubicBezTo>
                  <a:cubicBezTo>
                    <a:pt x="47" y="22"/>
                    <a:pt x="46" y="21"/>
                    <a:pt x="45" y="19"/>
                  </a:cubicBezTo>
                  <a:cubicBezTo>
                    <a:pt x="43" y="17"/>
                    <a:pt x="41" y="14"/>
                    <a:pt x="38" y="12"/>
                  </a:cubicBezTo>
                  <a:cubicBezTo>
                    <a:pt x="35" y="10"/>
                    <a:pt x="34" y="8"/>
                    <a:pt x="33" y="4"/>
                  </a:cubicBezTo>
                  <a:cubicBezTo>
                    <a:pt x="32" y="1"/>
                    <a:pt x="31" y="0"/>
                    <a:pt x="29" y="0"/>
                  </a:cubicBezTo>
                  <a:cubicBezTo>
                    <a:pt x="26" y="0"/>
                    <a:pt x="24" y="1"/>
                    <a:pt x="23" y="3"/>
                  </a:cubicBezTo>
                  <a:cubicBezTo>
                    <a:pt x="21" y="6"/>
                    <a:pt x="21" y="9"/>
                    <a:pt x="22" y="13"/>
                  </a:cubicBezTo>
                  <a:cubicBezTo>
                    <a:pt x="23" y="15"/>
                    <a:pt x="24" y="18"/>
                    <a:pt x="25" y="20"/>
                  </a:cubicBezTo>
                  <a:cubicBezTo>
                    <a:pt x="17" y="20"/>
                    <a:pt x="17" y="20"/>
                    <a:pt x="17" y="20"/>
                  </a:cubicBezTo>
                  <a:cubicBezTo>
                    <a:pt x="12" y="20"/>
                    <a:pt x="12" y="20"/>
                    <a:pt x="12" y="20"/>
                  </a:cubicBezTo>
                  <a:cubicBezTo>
                    <a:pt x="9" y="20"/>
                    <a:pt x="9" y="20"/>
                    <a:pt x="9" y="20"/>
                  </a:cubicBezTo>
                  <a:cubicBezTo>
                    <a:pt x="6" y="20"/>
                    <a:pt x="3" y="23"/>
                    <a:pt x="3" y="26"/>
                  </a:cubicBezTo>
                  <a:cubicBezTo>
                    <a:pt x="3" y="27"/>
                    <a:pt x="4" y="28"/>
                    <a:pt x="4" y="29"/>
                  </a:cubicBezTo>
                  <a:cubicBezTo>
                    <a:pt x="2" y="29"/>
                    <a:pt x="0" y="32"/>
                    <a:pt x="0" y="34"/>
                  </a:cubicBezTo>
                  <a:cubicBezTo>
                    <a:pt x="0" y="36"/>
                    <a:pt x="1" y="38"/>
                    <a:pt x="3" y="39"/>
                  </a:cubicBezTo>
                  <a:cubicBezTo>
                    <a:pt x="2" y="40"/>
                    <a:pt x="2" y="41"/>
                    <a:pt x="2" y="42"/>
                  </a:cubicBezTo>
                  <a:cubicBezTo>
                    <a:pt x="2" y="44"/>
                    <a:pt x="3" y="46"/>
                    <a:pt x="5" y="47"/>
                  </a:cubicBezTo>
                  <a:cubicBezTo>
                    <a:pt x="4" y="48"/>
                    <a:pt x="4" y="49"/>
                    <a:pt x="4" y="50"/>
                  </a:cubicBezTo>
                  <a:cubicBezTo>
                    <a:pt x="4" y="53"/>
                    <a:pt x="7" y="56"/>
                    <a:pt x="10" y="56"/>
                  </a:cubicBezTo>
                  <a:cubicBezTo>
                    <a:pt x="10" y="56"/>
                    <a:pt x="10" y="56"/>
                    <a:pt x="10" y="56"/>
                  </a:cubicBezTo>
                  <a:cubicBezTo>
                    <a:pt x="10" y="56"/>
                    <a:pt x="19" y="57"/>
                    <a:pt x="26" y="57"/>
                  </a:cubicBezTo>
                  <a:cubicBezTo>
                    <a:pt x="29" y="57"/>
                    <a:pt x="31" y="57"/>
                    <a:pt x="32" y="56"/>
                  </a:cubicBezTo>
                  <a:cubicBezTo>
                    <a:pt x="34" y="56"/>
                    <a:pt x="35" y="56"/>
                    <a:pt x="36" y="55"/>
                  </a:cubicBezTo>
                  <a:cubicBezTo>
                    <a:pt x="39" y="55"/>
                    <a:pt x="41" y="54"/>
                    <a:pt x="42" y="54"/>
                  </a:cubicBezTo>
                  <a:cubicBezTo>
                    <a:pt x="49" y="54"/>
                    <a:pt x="49" y="54"/>
                    <a:pt x="49" y="54"/>
                  </a:cubicBezTo>
                  <a:cubicBezTo>
                    <a:pt x="50" y="56"/>
                    <a:pt x="52" y="57"/>
                    <a:pt x="52" y="57"/>
                  </a:cubicBezTo>
                  <a:cubicBezTo>
                    <a:pt x="52" y="57"/>
                    <a:pt x="52" y="58"/>
                    <a:pt x="53" y="58"/>
                  </a:cubicBezTo>
                  <a:cubicBezTo>
                    <a:pt x="53" y="58"/>
                    <a:pt x="53" y="57"/>
                    <a:pt x="53" y="57"/>
                  </a:cubicBezTo>
                  <a:cubicBezTo>
                    <a:pt x="53" y="57"/>
                    <a:pt x="53" y="58"/>
                    <a:pt x="53" y="58"/>
                  </a:cubicBezTo>
                  <a:cubicBezTo>
                    <a:pt x="67" y="58"/>
                    <a:pt x="67" y="58"/>
                    <a:pt x="67" y="58"/>
                  </a:cubicBezTo>
                  <a:cubicBezTo>
                    <a:pt x="67" y="58"/>
                    <a:pt x="67" y="57"/>
                    <a:pt x="67" y="57"/>
                  </a:cubicBezTo>
                  <a:cubicBezTo>
                    <a:pt x="68" y="57"/>
                    <a:pt x="74" y="54"/>
                    <a:pt x="74" y="40"/>
                  </a:cubicBezTo>
                  <a:cubicBezTo>
                    <a:pt x="74" y="26"/>
                    <a:pt x="68" y="22"/>
                    <a:pt x="67" y="22"/>
                  </a:cubicBezTo>
                  <a:close/>
                  <a:moveTo>
                    <a:pt x="35" y="53"/>
                  </a:moveTo>
                  <a:cubicBezTo>
                    <a:pt x="34" y="53"/>
                    <a:pt x="33" y="53"/>
                    <a:pt x="32" y="54"/>
                  </a:cubicBezTo>
                  <a:cubicBezTo>
                    <a:pt x="28" y="55"/>
                    <a:pt x="15" y="53"/>
                    <a:pt x="10" y="53"/>
                  </a:cubicBezTo>
                  <a:cubicBezTo>
                    <a:pt x="8" y="53"/>
                    <a:pt x="7" y="52"/>
                    <a:pt x="7" y="50"/>
                  </a:cubicBezTo>
                  <a:cubicBezTo>
                    <a:pt x="7" y="49"/>
                    <a:pt x="8" y="48"/>
                    <a:pt x="10" y="48"/>
                  </a:cubicBezTo>
                  <a:cubicBezTo>
                    <a:pt x="11" y="48"/>
                    <a:pt x="11" y="47"/>
                    <a:pt x="11" y="46"/>
                  </a:cubicBezTo>
                  <a:cubicBezTo>
                    <a:pt x="11" y="45"/>
                    <a:pt x="11" y="45"/>
                    <a:pt x="10" y="45"/>
                  </a:cubicBezTo>
                  <a:cubicBezTo>
                    <a:pt x="10" y="45"/>
                    <a:pt x="9" y="45"/>
                    <a:pt x="9" y="45"/>
                  </a:cubicBezTo>
                  <a:cubicBezTo>
                    <a:pt x="9" y="45"/>
                    <a:pt x="9" y="45"/>
                    <a:pt x="9" y="45"/>
                  </a:cubicBezTo>
                  <a:cubicBezTo>
                    <a:pt x="7" y="45"/>
                    <a:pt x="7" y="45"/>
                    <a:pt x="7" y="45"/>
                  </a:cubicBezTo>
                  <a:cubicBezTo>
                    <a:pt x="6" y="45"/>
                    <a:pt x="5" y="44"/>
                    <a:pt x="5" y="42"/>
                  </a:cubicBezTo>
                  <a:cubicBezTo>
                    <a:pt x="5" y="41"/>
                    <a:pt x="6" y="40"/>
                    <a:pt x="7" y="40"/>
                  </a:cubicBezTo>
                  <a:cubicBezTo>
                    <a:pt x="8" y="40"/>
                    <a:pt x="8" y="40"/>
                    <a:pt x="8" y="40"/>
                  </a:cubicBezTo>
                  <a:cubicBezTo>
                    <a:pt x="9" y="40"/>
                    <a:pt x="9" y="39"/>
                    <a:pt x="9" y="38"/>
                  </a:cubicBezTo>
                  <a:cubicBezTo>
                    <a:pt x="9" y="37"/>
                    <a:pt x="9" y="37"/>
                    <a:pt x="8" y="37"/>
                  </a:cubicBezTo>
                  <a:cubicBezTo>
                    <a:pt x="6" y="37"/>
                    <a:pt x="6" y="37"/>
                    <a:pt x="6" y="37"/>
                  </a:cubicBezTo>
                  <a:cubicBezTo>
                    <a:pt x="4" y="37"/>
                    <a:pt x="3" y="35"/>
                    <a:pt x="3" y="34"/>
                  </a:cubicBezTo>
                  <a:cubicBezTo>
                    <a:pt x="3" y="33"/>
                    <a:pt x="4" y="31"/>
                    <a:pt x="6" y="31"/>
                  </a:cubicBezTo>
                  <a:cubicBezTo>
                    <a:pt x="7" y="31"/>
                    <a:pt x="7" y="31"/>
                    <a:pt x="7" y="31"/>
                  </a:cubicBezTo>
                  <a:cubicBezTo>
                    <a:pt x="7" y="31"/>
                    <a:pt x="7" y="31"/>
                    <a:pt x="8" y="31"/>
                  </a:cubicBezTo>
                  <a:cubicBezTo>
                    <a:pt x="8" y="31"/>
                    <a:pt x="8" y="31"/>
                    <a:pt x="8" y="31"/>
                  </a:cubicBezTo>
                  <a:cubicBezTo>
                    <a:pt x="9" y="31"/>
                    <a:pt x="9" y="31"/>
                    <a:pt x="9" y="31"/>
                  </a:cubicBezTo>
                  <a:cubicBezTo>
                    <a:pt x="10" y="31"/>
                    <a:pt x="10" y="31"/>
                    <a:pt x="10" y="30"/>
                  </a:cubicBezTo>
                  <a:cubicBezTo>
                    <a:pt x="10" y="29"/>
                    <a:pt x="10" y="28"/>
                    <a:pt x="9" y="28"/>
                  </a:cubicBezTo>
                  <a:cubicBezTo>
                    <a:pt x="8" y="28"/>
                    <a:pt x="6" y="27"/>
                    <a:pt x="6" y="26"/>
                  </a:cubicBezTo>
                  <a:cubicBezTo>
                    <a:pt x="6" y="24"/>
                    <a:pt x="8" y="23"/>
                    <a:pt x="9" y="23"/>
                  </a:cubicBezTo>
                  <a:cubicBezTo>
                    <a:pt x="12" y="23"/>
                    <a:pt x="12" y="23"/>
                    <a:pt x="12" y="23"/>
                  </a:cubicBezTo>
                  <a:cubicBezTo>
                    <a:pt x="17" y="23"/>
                    <a:pt x="17" y="23"/>
                    <a:pt x="17" y="23"/>
                  </a:cubicBezTo>
                  <a:cubicBezTo>
                    <a:pt x="27" y="23"/>
                    <a:pt x="27" y="23"/>
                    <a:pt x="27" y="23"/>
                  </a:cubicBezTo>
                  <a:cubicBezTo>
                    <a:pt x="27" y="23"/>
                    <a:pt x="28" y="23"/>
                    <a:pt x="28" y="23"/>
                  </a:cubicBezTo>
                  <a:cubicBezTo>
                    <a:pt x="28" y="22"/>
                    <a:pt x="28" y="22"/>
                    <a:pt x="28" y="21"/>
                  </a:cubicBezTo>
                  <a:cubicBezTo>
                    <a:pt x="28" y="21"/>
                    <a:pt x="26" y="15"/>
                    <a:pt x="25" y="12"/>
                  </a:cubicBezTo>
                  <a:cubicBezTo>
                    <a:pt x="24" y="9"/>
                    <a:pt x="24" y="7"/>
                    <a:pt x="25" y="5"/>
                  </a:cubicBezTo>
                  <a:cubicBezTo>
                    <a:pt x="26" y="4"/>
                    <a:pt x="27" y="3"/>
                    <a:pt x="28" y="3"/>
                  </a:cubicBezTo>
                  <a:cubicBezTo>
                    <a:pt x="29" y="3"/>
                    <a:pt x="29" y="3"/>
                    <a:pt x="30" y="4"/>
                  </a:cubicBezTo>
                  <a:cubicBezTo>
                    <a:pt x="31" y="9"/>
                    <a:pt x="33" y="12"/>
                    <a:pt x="37" y="15"/>
                  </a:cubicBezTo>
                  <a:cubicBezTo>
                    <a:pt x="39" y="16"/>
                    <a:pt x="41" y="19"/>
                    <a:pt x="42" y="21"/>
                  </a:cubicBezTo>
                  <a:cubicBezTo>
                    <a:pt x="44" y="23"/>
                    <a:pt x="45" y="24"/>
                    <a:pt x="46" y="25"/>
                  </a:cubicBezTo>
                  <a:cubicBezTo>
                    <a:pt x="49" y="28"/>
                    <a:pt x="54" y="28"/>
                    <a:pt x="54" y="28"/>
                  </a:cubicBezTo>
                  <a:cubicBezTo>
                    <a:pt x="54" y="28"/>
                    <a:pt x="54" y="28"/>
                    <a:pt x="55" y="28"/>
                  </a:cubicBezTo>
                  <a:cubicBezTo>
                    <a:pt x="56" y="30"/>
                    <a:pt x="57" y="34"/>
                    <a:pt x="57" y="40"/>
                  </a:cubicBezTo>
                  <a:cubicBezTo>
                    <a:pt x="57" y="45"/>
                    <a:pt x="56" y="49"/>
                    <a:pt x="55" y="51"/>
                  </a:cubicBezTo>
                  <a:cubicBezTo>
                    <a:pt x="55" y="51"/>
                    <a:pt x="54" y="51"/>
                    <a:pt x="54" y="51"/>
                  </a:cubicBezTo>
                  <a:cubicBezTo>
                    <a:pt x="42" y="51"/>
                    <a:pt x="42" y="51"/>
                    <a:pt x="42" y="51"/>
                  </a:cubicBezTo>
                  <a:cubicBezTo>
                    <a:pt x="40" y="51"/>
                    <a:pt x="38" y="52"/>
                    <a:pt x="35" y="53"/>
                  </a:cubicBezTo>
                  <a:close/>
                  <a:moveTo>
                    <a:pt x="53" y="54"/>
                  </a:moveTo>
                  <a:cubicBezTo>
                    <a:pt x="53" y="54"/>
                    <a:pt x="53" y="54"/>
                    <a:pt x="53" y="54"/>
                  </a:cubicBezTo>
                  <a:cubicBezTo>
                    <a:pt x="53" y="54"/>
                    <a:pt x="53" y="54"/>
                    <a:pt x="53" y="54"/>
                  </a:cubicBezTo>
                  <a:close/>
                  <a:moveTo>
                    <a:pt x="66" y="55"/>
                  </a:moveTo>
                  <a:cubicBezTo>
                    <a:pt x="56" y="55"/>
                    <a:pt x="56" y="55"/>
                    <a:pt x="56" y="55"/>
                  </a:cubicBezTo>
                  <a:cubicBezTo>
                    <a:pt x="58" y="52"/>
                    <a:pt x="60" y="47"/>
                    <a:pt x="60" y="40"/>
                  </a:cubicBezTo>
                  <a:cubicBezTo>
                    <a:pt x="60" y="32"/>
                    <a:pt x="58" y="27"/>
                    <a:pt x="56" y="24"/>
                  </a:cubicBezTo>
                  <a:cubicBezTo>
                    <a:pt x="66" y="24"/>
                    <a:pt x="66" y="24"/>
                    <a:pt x="66" y="24"/>
                  </a:cubicBezTo>
                  <a:cubicBezTo>
                    <a:pt x="67" y="25"/>
                    <a:pt x="71" y="29"/>
                    <a:pt x="71" y="40"/>
                  </a:cubicBezTo>
                  <a:cubicBezTo>
                    <a:pt x="71" y="50"/>
                    <a:pt x="67" y="54"/>
                    <a:pt x="66" y="55"/>
                  </a:cubicBezTo>
                  <a:close/>
                </a:path>
              </a:pathLst>
            </a:custGeom>
            <a:solidFill>
              <a:sysClr val="window" lastClr="FFFFFF"/>
            </a:solidFill>
            <a:ln>
              <a:no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prstClr val="black"/>
                </a:solidFill>
                <a:effectLst/>
                <a:uLnTx/>
                <a:uFillTx/>
              </a:endParaRPr>
            </a:p>
          </p:txBody>
        </p:sp>
      </p:grpSp>
      <p:grpSp>
        <p:nvGrpSpPr>
          <p:cNvPr id="24" name="iCon 1"/>
          <p:cNvGrpSpPr/>
          <p:nvPr/>
        </p:nvGrpSpPr>
        <p:grpSpPr>
          <a:xfrm>
            <a:off x="3793638" y="2317316"/>
            <a:ext cx="611387" cy="611387"/>
            <a:chOff x="4156779" y="2294770"/>
            <a:chExt cx="611386" cy="611386"/>
          </a:xfrm>
        </p:grpSpPr>
        <p:sp>
          <p:nvSpPr>
            <p:cNvPr id="25" name="Rectangle 6"/>
            <p:cNvSpPr>
              <a:spLocks noChangeArrowheads="1"/>
            </p:cNvSpPr>
            <p:nvPr/>
          </p:nvSpPr>
          <p:spPr bwMode="auto">
            <a:xfrm rot="2700000">
              <a:off x="4156779" y="2294770"/>
              <a:ext cx="611386" cy="611386"/>
            </a:xfrm>
            <a:prstGeom prst="rect">
              <a:avLst/>
            </a:prstGeom>
            <a:solidFill>
              <a:srgbClr val="FF0000"/>
            </a:solidFill>
            <a:ln w="63500">
              <a:solidFill>
                <a:sysClr val="windowText" lastClr="000000">
                  <a:alpha val="20000"/>
                </a:sysClr>
              </a:solid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1" b="0" i="0" u="none" strike="noStrike" kern="0" cap="none" spc="0" normalizeH="0" baseline="0" noProof="0">
                <a:ln>
                  <a:noFill/>
                </a:ln>
                <a:solidFill>
                  <a:prstClr val="black"/>
                </a:solidFill>
                <a:effectLst/>
                <a:uLnTx/>
                <a:uFillTx/>
              </a:endParaRPr>
            </a:p>
          </p:txBody>
        </p:sp>
        <p:sp>
          <p:nvSpPr>
            <p:cNvPr id="26" name="Freeform 9"/>
            <p:cNvSpPr>
              <a:spLocks noEditPoints="1"/>
            </p:cNvSpPr>
            <p:nvPr/>
          </p:nvSpPr>
          <p:spPr bwMode="auto">
            <a:xfrm>
              <a:off x="4203252" y="2358117"/>
              <a:ext cx="510693" cy="519704"/>
            </a:xfrm>
            <a:custGeom>
              <a:avLst/>
              <a:gdLst>
                <a:gd name="T0" fmla="*/ 4 w 69"/>
                <a:gd name="T1" fmla="*/ 25 h 70"/>
                <a:gd name="T2" fmla="*/ 4 w 69"/>
                <a:gd name="T3" fmla="*/ 23 h 70"/>
                <a:gd name="T4" fmla="*/ 5 w 69"/>
                <a:gd name="T5" fmla="*/ 22 h 70"/>
                <a:gd name="T6" fmla="*/ 21 w 69"/>
                <a:gd name="T7" fmla="*/ 6 h 70"/>
                <a:gd name="T8" fmla="*/ 21 w 69"/>
                <a:gd name="T9" fmla="*/ 0 h 70"/>
                <a:gd name="T10" fmla="*/ 17 w 69"/>
                <a:gd name="T11" fmla="*/ 5 h 70"/>
                <a:gd name="T12" fmla="*/ 20 w 69"/>
                <a:gd name="T13" fmla="*/ 2 h 70"/>
                <a:gd name="T14" fmla="*/ 19 w 69"/>
                <a:gd name="T15" fmla="*/ 2 h 70"/>
                <a:gd name="T16" fmla="*/ 45 w 69"/>
                <a:gd name="T17" fmla="*/ 27 h 70"/>
                <a:gd name="T18" fmla="*/ 45 w 69"/>
                <a:gd name="T19" fmla="*/ 25 h 70"/>
                <a:gd name="T20" fmla="*/ 40 w 69"/>
                <a:gd name="T21" fmla="*/ 22 h 70"/>
                <a:gd name="T22" fmla="*/ 49 w 69"/>
                <a:gd name="T23" fmla="*/ 8 h 70"/>
                <a:gd name="T24" fmla="*/ 40 w 69"/>
                <a:gd name="T25" fmla="*/ 24 h 70"/>
                <a:gd name="T26" fmla="*/ 20 w 69"/>
                <a:gd name="T27" fmla="*/ 8 h 70"/>
                <a:gd name="T28" fmla="*/ 29 w 69"/>
                <a:gd name="T29" fmla="*/ 22 h 70"/>
                <a:gd name="T30" fmla="*/ 28 w 69"/>
                <a:gd name="T31" fmla="*/ 23 h 70"/>
                <a:gd name="T32" fmla="*/ 7 w 69"/>
                <a:gd name="T33" fmla="*/ 23 h 70"/>
                <a:gd name="T34" fmla="*/ 25 w 69"/>
                <a:gd name="T35" fmla="*/ 26 h 70"/>
                <a:gd name="T36" fmla="*/ 66 w 69"/>
                <a:gd name="T37" fmla="*/ 19 h 70"/>
                <a:gd name="T38" fmla="*/ 69 w 69"/>
                <a:gd name="T39" fmla="*/ 22 h 70"/>
                <a:gd name="T40" fmla="*/ 64 w 69"/>
                <a:gd name="T41" fmla="*/ 22 h 70"/>
                <a:gd name="T42" fmla="*/ 66 w 69"/>
                <a:gd name="T43" fmla="*/ 23 h 70"/>
                <a:gd name="T44" fmla="*/ 52 w 69"/>
                <a:gd name="T45" fmla="*/ 5 h 70"/>
                <a:gd name="T46" fmla="*/ 48 w 69"/>
                <a:gd name="T47" fmla="*/ 0 h 70"/>
                <a:gd name="T48" fmla="*/ 48 w 69"/>
                <a:gd name="T49" fmla="*/ 6 h 70"/>
                <a:gd name="T50" fmla="*/ 50 w 69"/>
                <a:gd name="T51" fmla="*/ 4 h 70"/>
                <a:gd name="T52" fmla="*/ 43 w 69"/>
                <a:gd name="T53" fmla="*/ 25 h 70"/>
                <a:gd name="T54" fmla="*/ 46 w 69"/>
                <a:gd name="T55" fmla="*/ 28 h 70"/>
                <a:gd name="T56" fmla="*/ 50 w 69"/>
                <a:gd name="T57" fmla="*/ 35 h 70"/>
                <a:gd name="T58" fmla="*/ 37 w 69"/>
                <a:gd name="T59" fmla="*/ 25 h 70"/>
                <a:gd name="T60" fmla="*/ 40 w 69"/>
                <a:gd name="T61" fmla="*/ 15 h 70"/>
                <a:gd name="T62" fmla="*/ 39 w 69"/>
                <a:gd name="T63" fmla="*/ 23 h 70"/>
                <a:gd name="T64" fmla="*/ 43 w 69"/>
                <a:gd name="T65" fmla="*/ 24 h 70"/>
                <a:gd name="T66" fmla="*/ 51 w 69"/>
                <a:gd name="T67" fmla="*/ 23 h 70"/>
                <a:gd name="T68" fmla="*/ 27 w 69"/>
                <a:gd name="T69" fmla="*/ 15 h 70"/>
                <a:gd name="T70" fmla="*/ 44 w 69"/>
                <a:gd name="T71" fmla="*/ 12 h 70"/>
                <a:gd name="T72" fmla="*/ 27 w 69"/>
                <a:gd name="T73" fmla="*/ 15 h 70"/>
                <a:gd name="T74" fmla="*/ 47 w 69"/>
                <a:gd name="T75" fmla="*/ 14 h 70"/>
                <a:gd name="T76" fmla="*/ 19 w 69"/>
                <a:gd name="T77" fmla="*/ 23 h 70"/>
                <a:gd name="T78" fmla="*/ 24 w 69"/>
                <a:gd name="T79" fmla="*/ 17 h 70"/>
                <a:gd name="T80" fmla="*/ 59 w 69"/>
                <a:gd name="T81" fmla="*/ 44 h 70"/>
                <a:gd name="T82" fmla="*/ 17 w 69"/>
                <a:gd name="T83" fmla="*/ 50 h 70"/>
                <a:gd name="T84" fmla="*/ 14 w 69"/>
                <a:gd name="T85" fmla="*/ 35 h 70"/>
                <a:gd name="T86" fmla="*/ 16 w 69"/>
                <a:gd name="T87" fmla="*/ 35 h 70"/>
                <a:gd name="T88" fmla="*/ 15 w 69"/>
                <a:gd name="T89" fmla="*/ 44 h 70"/>
                <a:gd name="T90" fmla="*/ 36 w 69"/>
                <a:gd name="T91" fmla="*/ 68 h 70"/>
                <a:gd name="T92" fmla="*/ 57 w 69"/>
                <a:gd name="T93" fmla="*/ 44 h 70"/>
                <a:gd name="T94" fmla="*/ 55 w 69"/>
                <a:gd name="T95" fmla="*/ 35 h 70"/>
                <a:gd name="T96" fmla="*/ 57 w 69"/>
                <a:gd name="T97" fmla="*/ 35 h 70"/>
                <a:gd name="T98" fmla="*/ 26 w 69"/>
                <a:gd name="T99" fmla="*/ 25 h 70"/>
                <a:gd name="T100" fmla="*/ 22 w 69"/>
                <a:gd name="T101" fmla="*/ 22 h 70"/>
                <a:gd name="T102" fmla="*/ 28 w 69"/>
                <a:gd name="T103" fmla="*/ 25 h 70"/>
                <a:gd name="T104" fmla="*/ 30 w 69"/>
                <a:gd name="T105" fmla="*/ 22 h 70"/>
                <a:gd name="T106" fmla="*/ 32 w 69"/>
                <a:gd name="T107" fmla="*/ 15 h 70"/>
                <a:gd name="T108" fmla="*/ 32 w 69"/>
                <a:gd name="T109" fmla="*/ 29 h 70"/>
                <a:gd name="T110" fmla="*/ 18 w 69"/>
                <a:gd name="T111" fmla="*/ 32 h 70"/>
                <a:gd name="T112" fmla="*/ 24 w 69"/>
                <a:gd name="T113" fmla="*/ 2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 h="70">
                  <a:moveTo>
                    <a:pt x="4" y="19"/>
                  </a:moveTo>
                  <a:cubicBezTo>
                    <a:pt x="2" y="19"/>
                    <a:pt x="0" y="20"/>
                    <a:pt x="0" y="22"/>
                  </a:cubicBezTo>
                  <a:cubicBezTo>
                    <a:pt x="0" y="24"/>
                    <a:pt x="2" y="25"/>
                    <a:pt x="4" y="25"/>
                  </a:cubicBezTo>
                  <a:cubicBezTo>
                    <a:pt x="5" y="25"/>
                    <a:pt x="7" y="24"/>
                    <a:pt x="7" y="22"/>
                  </a:cubicBezTo>
                  <a:cubicBezTo>
                    <a:pt x="7" y="20"/>
                    <a:pt x="5" y="19"/>
                    <a:pt x="4" y="19"/>
                  </a:cubicBezTo>
                  <a:close/>
                  <a:moveTo>
                    <a:pt x="4" y="23"/>
                  </a:moveTo>
                  <a:cubicBezTo>
                    <a:pt x="3" y="23"/>
                    <a:pt x="2" y="23"/>
                    <a:pt x="2" y="22"/>
                  </a:cubicBezTo>
                  <a:cubicBezTo>
                    <a:pt x="2" y="22"/>
                    <a:pt x="3" y="21"/>
                    <a:pt x="4" y="21"/>
                  </a:cubicBezTo>
                  <a:cubicBezTo>
                    <a:pt x="4" y="21"/>
                    <a:pt x="5" y="22"/>
                    <a:pt x="5" y="22"/>
                  </a:cubicBezTo>
                  <a:cubicBezTo>
                    <a:pt x="5" y="23"/>
                    <a:pt x="4" y="23"/>
                    <a:pt x="4" y="23"/>
                  </a:cubicBezTo>
                  <a:close/>
                  <a:moveTo>
                    <a:pt x="18" y="6"/>
                  </a:moveTo>
                  <a:cubicBezTo>
                    <a:pt x="21" y="6"/>
                    <a:pt x="21" y="6"/>
                    <a:pt x="21" y="6"/>
                  </a:cubicBezTo>
                  <a:cubicBezTo>
                    <a:pt x="22" y="6"/>
                    <a:pt x="22" y="5"/>
                    <a:pt x="22" y="5"/>
                  </a:cubicBezTo>
                  <a:cubicBezTo>
                    <a:pt x="22" y="1"/>
                    <a:pt x="22" y="1"/>
                    <a:pt x="22" y="1"/>
                  </a:cubicBezTo>
                  <a:cubicBezTo>
                    <a:pt x="22" y="1"/>
                    <a:pt x="22" y="0"/>
                    <a:pt x="21" y="0"/>
                  </a:cubicBezTo>
                  <a:cubicBezTo>
                    <a:pt x="18" y="0"/>
                    <a:pt x="18" y="0"/>
                    <a:pt x="18" y="0"/>
                  </a:cubicBezTo>
                  <a:cubicBezTo>
                    <a:pt x="17" y="0"/>
                    <a:pt x="17" y="1"/>
                    <a:pt x="17" y="1"/>
                  </a:cubicBezTo>
                  <a:cubicBezTo>
                    <a:pt x="17" y="5"/>
                    <a:pt x="17" y="5"/>
                    <a:pt x="17" y="5"/>
                  </a:cubicBezTo>
                  <a:cubicBezTo>
                    <a:pt x="17" y="5"/>
                    <a:pt x="17" y="6"/>
                    <a:pt x="18" y="6"/>
                  </a:cubicBezTo>
                  <a:close/>
                  <a:moveTo>
                    <a:pt x="19" y="2"/>
                  </a:moveTo>
                  <a:cubicBezTo>
                    <a:pt x="20" y="2"/>
                    <a:pt x="20" y="2"/>
                    <a:pt x="20" y="2"/>
                  </a:cubicBezTo>
                  <a:cubicBezTo>
                    <a:pt x="20" y="4"/>
                    <a:pt x="20" y="4"/>
                    <a:pt x="20" y="4"/>
                  </a:cubicBezTo>
                  <a:cubicBezTo>
                    <a:pt x="19" y="4"/>
                    <a:pt x="19" y="4"/>
                    <a:pt x="19" y="4"/>
                  </a:cubicBezTo>
                  <a:lnTo>
                    <a:pt x="19" y="2"/>
                  </a:lnTo>
                  <a:close/>
                  <a:moveTo>
                    <a:pt x="62" y="23"/>
                  </a:moveTo>
                  <a:cubicBezTo>
                    <a:pt x="62" y="23"/>
                    <a:pt x="62" y="24"/>
                    <a:pt x="61" y="24"/>
                  </a:cubicBezTo>
                  <a:cubicBezTo>
                    <a:pt x="45" y="27"/>
                    <a:pt x="45" y="27"/>
                    <a:pt x="45" y="27"/>
                  </a:cubicBezTo>
                  <a:cubicBezTo>
                    <a:pt x="45" y="27"/>
                    <a:pt x="45" y="27"/>
                    <a:pt x="45" y="27"/>
                  </a:cubicBezTo>
                  <a:cubicBezTo>
                    <a:pt x="45" y="27"/>
                    <a:pt x="44" y="27"/>
                    <a:pt x="44" y="26"/>
                  </a:cubicBezTo>
                  <a:cubicBezTo>
                    <a:pt x="44" y="26"/>
                    <a:pt x="44" y="25"/>
                    <a:pt x="45" y="25"/>
                  </a:cubicBezTo>
                  <a:cubicBezTo>
                    <a:pt x="61" y="22"/>
                    <a:pt x="61" y="22"/>
                    <a:pt x="61" y="22"/>
                  </a:cubicBezTo>
                  <a:cubicBezTo>
                    <a:pt x="61" y="22"/>
                    <a:pt x="62" y="22"/>
                    <a:pt x="62" y="23"/>
                  </a:cubicBezTo>
                  <a:close/>
                  <a:moveTo>
                    <a:pt x="40" y="22"/>
                  </a:moveTo>
                  <a:cubicBezTo>
                    <a:pt x="47" y="7"/>
                    <a:pt x="47" y="7"/>
                    <a:pt x="47" y="7"/>
                  </a:cubicBezTo>
                  <a:cubicBezTo>
                    <a:pt x="48" y="7"/>
                    <a:pt x="48" y="6"/>
                    <a:pt x="49" y="7"/>
                  </a:cubicBezTo>
                  <a:cubicBezTo>
                    <a:pt x="49" y="7"/>
                    <a:pt x="49" y="7"/>
                    <a:pt x="49" y="8"/>
                  </a:cubicBezTo>
                  <a:cubicBezTo>
                    <a:pt x="42" y="23"/>
                    <a:pt x="42" y="23"/>
                    <a:pt x="42" y="23"/>
                  </a:cubicBezTo>
                  <a:cubicBezTo>
                    <a:pt x="42" y="24"/>
                    <a:pt x="41" y="24"/>
                    <a:pt x="41" y="24"/>
                  </a:cubicBezTo>
                  <a:cubicBezTo>
                    <a:pt x="41" y="24"/>
                    <a:pt x="41" y="24"/>
                    <a:pt x="40" y="24"/>
                  </a:cubicBezTo>
                  <a:cubicBezTo>
                    <a:pt x="40" y="23"/>
                    <a:pt x="40" y="23"/>
                    <a:pt x="40" y="22"/>
                  </a:cubicBezTo>
                  <a:close/>
                  <a:moveTo>
                    <a:pt x="28" y="23"/>
                  </a:moveTo>
                  <a:cubicBezTo>
                    <a:pt x="20" y="8"/>
                    <a:pt x="20" y="8"/>
                    <a:pt x="20" y="8"/>
                  </a:cubicBezTo>
                  <a:cubicBezTo>
                    <a:pt x="20" y="7"/>
                    <a:pt x="20" y="7"/>
                    <a:pt x="21" y="7"/>
                  </a:cubicBezTo>
                  <a:cubicBezTo>
                    <a:pt x="21" y="6"/>
                    <a:pt x="22" y="7"/>
                    <a:pt x="22" y="7"/>
                  </a:cubicBezTo>
                  <a:cubicBezTo>
                    <a:pt x="29" y="22"/>
                    <a:pt x="29" y="22"/>
                    <a:pt x="29" y="22"/>
                  </a:cubicBezTo>
                  <a:cubicBezTo>
                    <a:pt x="30" y="23"/>
                    <a:pt x="29" y="23"/>
                    <a:pt x="29" y="24"/>
                  </a:cubicBezTo>
                  <a:cubicBezTo>
                    <a:pt x="29" y="24"/>
                    <a:pt x="29" y="24"/>
                    <a:pt x="28" y="24"/>
                  </a:cubicBezTo>
                  <a:cubicBezTo>
                    <a:pt x="28" y="24"/>
                    <a:pt x="28" y="24"/>
                    <a:pt x="28" y="23"/>
                  </a:cubicBezTo>
                  <a:close/>
                  <a:moveTo>
                    <a:pt x="24" y="27"/>
                  </a:moveTo>
                  <a:cubicBezTo>
                    <a:pt x="8" y="24"/>
                    <a:pt x="8" y="24"/>
                    <a:pt x="8" y="24"/>
                  </a:cubicBezTo>
                  <a:cubicBezTo>
                    <a:pt x="7" y="24"/>
                    <a:pt x="7" y="23"/>
                    <a:pt x="7" y="23"/>
                  </a:cubicBezTo>
                  <a:cubicBezTo>
                    <a:pt x="7" y="22"/>
                    <a:pt x="8" y="22"/>
                    <a:pt x="8" y="22"/>
                  </a:cubicBezTo>
                  <a:cubicBezTo>
                    <a:pt x="24" y="25"/>
                    <a:pt x="24" y="25"/>
                    <a:pt x="24" y="25"/>
                  </a:cubicBezTo>
                  <a:cubicBezTo>
                    <a:pt x="25" y="25"/>
                    <a:pt x="25" y="26"/>
                    <a:pt x="25" y="26"/>
                  </a:cubicBezTo>
                  <a:cubicBezTo>
                    <a:pt x="25" y="27"/>
                    <a:pt x="25" y="27"/>
                    <a:pt x="24" y="27"/>
                  </a:cubicBezTo>
                  <a:cubicBezTo>
                    <a:pt x="24" y="27"/>
                    <a:pt x="24" y="27"/>
                    <a:pt x="24" y="27"/>
                  </a:cubicBezTo>
                  <a:close/>
                  <a:moveTo>
                    <a:pt x="66" y="19"/>
                  </a:moveTo>
                  <a:cubicBezTo>
                    <a:pt x="64" y="19"/>
                    <a:pt x="62" y="20"/>
                    <a:pt x="62" y="22"/>
                  </a:cubicBezTo>
                  <a:cubicBezTo>
                    <a:pt x="62" y="24"/>
                    <a:pt x="64" y="25"/>
                    <a:pt x="66" y="25"/>
                  </a:cubicBezTo>
                  <a:cubicBezTo>
                    <a:pt x="67" y="25"/>
                    <a:pt x="69" y="24"/>
                    <a:pt x="69" y="22"/>
                  </a:cubicBezTo>
                  <a:cubicBezTo>
                    <a:pt x="69" y="20"/>
                    <a:pt x="67" y="19"/>
                    <a:pt x="66" y="19"/>
                  </a:cubicBezTo>
                  <a:close/>
                  <a:moveTo>
                    <a:pt x="66" y="23"/>
                  </a:moveTo>
                  <a:cubicBezTo>
                    <a:pt x="65" y="23"/>
                    <a:pt x="64" y="23"/>
                    <a:pt x="64" y="22"/>
                  </a:cubicBezTo>
                  <a:cubicBezTo>
                    <a:pt x="64" y="22"/>
                    <a:pt x="65" y="21"/>
                    <a:pt x="66" y="21"/>
                  </a:cubicBezTo>
                  <a:cubicBezTo>
                    <a:pt x="66" y="21"/>
                    <a:pt x="67" y="22"/>
                    <a:pt x="67" y="22"/>
                  </a:cubicBezTo>
                  <a:cubicBezTo>
                    <a:pt x="67" y="23"/>
                    <a:pt x="66" y="23"/>
                    <a:pt x="66" y="23"/>
                  </a:cubicBezTo>
                  <a:close/>
                  <a:moveTo>
                    <a:pt x="48" y="6"/>
                  </a:moveTo>
                  <a:cubicBezTo>
                    <a:pt x="51" y="6"/>
                    <a:pt x="51" y="6"/>
                    <a:pt x="51" y="6"/>
                  </a:cubicBezTo>
                  <a:cubicBezTo>
                    <a:pt x="52" y="6"/>
                    <a:pt x="52" y="5"/>
                    <a:pt x="52" y="5"/>
                  </a:cubicBezTo>
                  <a:cubicBezTo>
                    <a:pt x="52" y="1"/>
                    <a:pt x="52" y="1"/>
                    <a:pt x="52" y="1"/>
                  </a:cubicBezTo>
                  <a:cubicBezTo>
                    <a:pt x="52" y="1"/>
                    <a:pt x="52" y="0"/>
                    <a:pt x="51" y="0"/>
                  </a:cubicBezTo>
                  <a:cubicBezTo>
                    <a:pt x="48" y="0"/>
                    <a:pt x="48" y="0"/>
                    <a:pt x="48" y="0"/>
                  </a:cubicBezTo>
                  <a:cubicBezTo>
                    <a:pt x="47" y="0"/>
                    <a:pt x="47" y="1"/>
                    <a:pt x="47" y="1"/>
                  </a:cubicBezTo>
                  <a:cubicBezTo>
                    <a:pt x="47" y="5"/>
                    <a:pt x="47" y="5"/>
                    <a:pt x="47" y="5"/>
                  </a:cubicBezTo>
                  <a:cubicBezTo>
                    <a:pt x="47" y="5"/>
                    <a:pt x="47" y="6"/>
                    <a:pt x="48" y="6"/>
                  </a:cubicBezTo>
                  <a:close/>
                  <a:moveTo>
                    <a:pt x="49" y="2"/>
                  </a:moveTo>
                  <a:cubicBezTo>
                    <a:pt x="50" y="2"/>
                    <a:pt x="50" y="2"/>
                    <a:pt x="50" y="2"/>
                  </a:cubicBezTo>
                  <a:cubicBezTo>
                    <a:pt x="50" y="4"/>
                    <a:pt x="50" y="4"/>
                    <a:pt x="50" y="4"/>
                  </a:cubicBezTo>
                  <a:cubicBezTo>
                    <a:pt x="49" y="4"/>
                    <a:pt x="49" y="4"/>
                    <a:pt x="49" y="4"/>
                  </a:cubicBezTo>
                  <a:lnTo>
                    <a:pt x="49" y="2"/>
                  </a:lnTo>
                  <a:close/>
                  <a:moveTo>
                    <a:pt x="43" y="25"/>
                  </a:moveTo>
                  <a:cubicBezTo>
                    <a:pt x="43" y="26"/>
                    <a:pt x="43" y="26"/>
                    <a:pt x="43" y="27"/>
                  </a:cubicBezTo>
                  <a:cubicBezTo>
                    <a:pt x="43" y="27"/>
                    <a:pt x="44" y="28"/>
                    <a:pt x="45" y="28"/>
                  </a:cubicBezTo>
                  <a:cubicBezTo>
                    <a:pt x="45" y="28"/>
                    <a:pt x="45" y="28"/>
                    <a:pt x="46" y="28"/>
                  </a:cubicBezTo>
                  <a:cubicBezTo>
                    <a:pt x="52" y="27"/>
                    <a:pt x="52" y="27"/>
                    <a:pt x="52" y="27"/>
                  </a:cubicBezTo>
                  <a:cubicBezTo>
                    <a:pt x="53" y="29"/>
                    <a:pt x="53" y="31"/>
                    <a:pt x="53" y="32"/>
                  </a:cubicBezTo>
                  <a:cubicBezTo>
                    <a:pt x="53" y="34"/>
                    <a:pt x="52" y="35"/>
                    <a:pt x="50" y="35"/>
                  </a:cubicBezTo>
                  <a:cubicBezTo>
                    <a:pt x="48" y="35"/>
                    <a:pt x="47" y="34"/>
                    <a:pt x="45" y="33"/>
                  </a:cubicBezTo>
                  <a:cubicBezTo>
                    <a:pt x="43" y="31"/>
                    <a:pt x="41" y="30"/>
                    <a:pt x="40" y="29"/>
                  </a:cubicBezTo>
                  <a:cubicBezTo>
                    <a:pt x="38" y="28"/>
                    <a:pt x="37" y="27"/>
                    <a:pt x="37" y="25"/>
                  </a:cubicBezTo>
                  <a:cubicBezTo>
                    <a:pt x="37" y="19"/>
                    <a:pt x="37" y="19"/>
                    <a:pt x="37" y="19"/>
                  </a:cubicBezTo>
                  <a:cubicBezTo>
                    <a:pt x="37" y="17"/>
                    <a:pt x="38" y="15"/>
                    <a:pt x="39" y="15"/>
                  </a:cubicBezTo>
                  <a:cubicBezTo>
                    <a:pt x="40" y="15"/>
                    <a:pt x="40" y="15"/>
                    <a:pt x="40" y="15"/>
                  </a:cubicBezTo>
                  <a:cubicBezTo>
                    <a:pt x="40" y="15"/>
                    <a:pt x="41" y="15"/>
                    <a:pt x="42" y="16"/>
                  </a:cubicBezTo>
                  <a:cubicBezTo>
                    <a:pt x="39" y="22"/>
                    <a:pt x="39" y="22"/>
                    <a:pt x="39" y="22"/>
                  </a:cubicBezTo>
                  <a:cubicBezTo>
                    <a:pt x="39" y="22"/>
                    <a:pt x="39" y="23"/>
                    <a:pt x="39" y="23"/>
                  </a:cubicBezTo>
                  <a:cubicBezTo>
                    <a:pt x="39" y="24"/>
                    <a:pt x="40" y="24"/>
                    <a:pt x="40" y="24"/>
                  </a:cubicBezTo>
                  <a:cubicBezTo>
                    <a:pt x="40" y="25"/>
                    <a:pt x="41" y="25"/>
                    <a:pt x="41" y="25"/>
                  </a:cubicBezTo>
                  <a:cubicBezTo>
                    <a:pt x="42" y="25"/>
                    <a:pt x="42" y="24"/>
                    <a:pt x="43" y="24"/>
                  </a:cubicBezTo>
                  <a:cubicBezTo>
                    <a:pt x="45" y="18"/>
                    <a:pt x="45" y="18"/>
                    <a:pt x="45" y="18"/>
                  </a:cubicBezTo>
                  <a:cubicBezTo>
                    <a:pt x="47" y="19"/>
                    <a:pt x="48" y="20"/>
                    <a:pt x="50" y="22"/>
                  </a:cubicBezTo>
                  <a:cubicBezTo>
                    <a:pt x="50" y="22"/>
                    <a:pt x="50" y="23"/>
                    <a:pt x="51" y="23"/>
                  </a:cubicBezTo>
                  <a:cubicBezTo>
                    <a:pt x="45" y="24"/>
                    <a:pt x="45" y="24"/>
                    <a:pt x="45" y="24"/>
                  </a:cubicBezTo>
                  <a:cubicBezTo>
                    <a:pt x="44" y="24"/>
                    <a:pt x="44" y="25"/>
                    <a:pt x="43" y="25"/>
                  </a:cubicBezTo>
                  <a:close/>
                  <a:moveTo>
                    <a:pt x="27" y="15"/>
                  </a:moveTo>
                  <a:cubicBezTo>
                    <a:pt x="26" y="13"/>
                    <a:pt x="26" y="13"/>
                    <a:pt x="26" y="13"/>
                  </a:cubicBezTo>
                  <a:cubicBezTo>
                    <a:pt x="29" y="12"/>
                    <a:pt x="32" y="11"/>
                    <a:pt x="36" y="11"/>
                  </a:cubicBezTo>
                  <a:cubicBezTo>
                    <a:pt x="39" y="11"/>
                    <a:pt x="41" y="12"/>
                    <a:pt x="44" y="12"/>
                  </a:cubicBezTo>
                  <a:cubicBezTo>
                    <a:pt x="43" y="14"/>
                    <a:pt x="43" y="14"/>
                    <a:pt x="43" y="14"/>
                  </a:cubicBezTo>
                  <a:cubicBezTo>
                    <a:pt x="41" y="13"/>
                    <a:pt x="38" y="13"/>
                    <a:pt x="36" y="13"/>
                  </a:cubicBezTo>
                  <a:cubicBezTo>
                    <a:pt x="32" y="13"/>
                    <a:pt x="29" y="14"/>
                    <a:pt x="27" y="15"/>
                  </a:cubicBezTo>
                  <a:close/>
                  <a:moveTo>
                    <a:pt x="52" y="23"/>
                  </a:moveTo>
                  <a:cubicBezTo>
                    <a:pt x="51" y="20"/>
                    <a:pt x="49" y="18"/>
                    <a:pt x="46" y="16"/>
                  </a:cubicBezTo>
                  <a:cubicBezTo>
                    <a:pt x="47" y="14"/>
                    <a:pt x="47" y="14"/>
                    <a:pt x="47" y="14"/>
                  </a:cubicBezTo>
                  <a:cubicBezTo>
                    <a:pt x="50" y="16"/>
                    <a:pt x="53" y="19"/>
                    <a:pt x="54" y="22"/>
                  </a:cubicBezTo>
                  <a:lnTo>
                    <a:pt x="52" y="23"/>
                  </a:lnTo>
                  <a:close/>
                  <a:moveTo>
                    <a:pt x="19" y="23"/>
                  </a:moveTo>
                  <a:cubicBezTo>
                    <a:pt x="17" y="23"/>
                    <a:pt x="17" y="23"/>
                    <a:pt x="17" y="23"/>
                  </a:cubicBezTo>
                  <a:cubicBezTo>
                    <a:pt x="18" y="20"/>
                    <a:pt x="20" y="17"/>
                    <a:pt x="23" y="15"/>
                  </a:cubicBezTo>
                  <a:cubicBezTo>
                    <a:pt x="24" y="17"/>
                    <a:pt x="24" y="17"/>
                    <a:pt x="24" y="17"/>
                  </a:cubicBezTo>
                  <a:cubicBezTo>
                    <a:pt x="22" y="19"/>
                    <a:pt x="20" y="21"/>
                    <a:pt x="19" y="23"/>
                  </a:cubicBezTo>
                  <a:close/>
                  <a:moveTo>
                    <a:pt x="57" y="38"/>
                  </a:moveTo>
                  <a:cubicBezTo>
                    <a:pt x="58" y="39"/>
                    <a:pt x="59" y="40"/>
                    <a:pt x="59" y="44"/>
                  </a:cubicBezTo>
                  <a:cubicBezTo>
                    <a:pt x="58" y="48"/>
                    <a:pt x="56" y="50"/>
                    <a:pt x="55" y="50"/>
                  </a:cubicBezTo>
                  <a:cubicBezTo>
                    <a:pt x="51" y="62"/>
                    <a:pt x="43" y="70"/>
                    <a:pt x="36" y="70"/>
                  </a:cubicBezTo>
                  <a:cubicBezTo>
                    <a:pt x="28" y="70"/>
                    <a:pt x="21" y="62"/>
                    <a:pt x="17" y="50"/>
                  </a:cubicBezTo>
                  <a:cubicBezTo>
                    <a:pt x="16" y="50"/>
                    <a:pt x="13" y="48"/>
                    <a:pt x="13" y="44"/>
                  </a:cubicBezTo>
                  <a:cubicBezTo>
                    <a:pt x="12" y="40"/>
                    <a:pt x="13" y="39"/>
                    <a:pt x="14" y="38"/>
                  </a:cubicBezTo>
                  <a:cubicBezTo>
                    <a:pt x="14" y="37"/>
                    <a:pt x="14" y="36"/>
                    <a:pt x="14" y="35"/>
                  </a:cubicBezTo>
                  <a:cubicBezTo>
                    <a:pt x="14" y="32"/>
                    <a:pt x="15" y="29"/>
                    <a:pt x="15" y="26"/>
                  </a:cubicBezTo>
                  <a:cubicBezTo>
                    <a:pt x="17" y="27"/>
                    <a:pt x="17" y="27"/>
                    <a:pt x="17" y="27"/>
                  </a:cubicBezTo>
                  <a:cubicBezTo>
                    <a:pt x="17" y="29"/>
                    <a:pt x="16" y="32"/>
                    <a:pt x="16" y="35"/>
                  </a:cubicBezTo>
                  <a:cubicBezTo>
                    <a:pt x="16" y="36"/>
                    <a:pt x="16" y="37"/>
                    <a:pt x="16" y="38"/>
                  </a:cubicBezTo>
                  <a:cubicBezTo>
                    <a:pt x="16" y="39"/>
                    <a:pt x="16" y="39"/>
                    <a:pt x="16" y="39"/>
                  </a:cubicBezTo>
                  <a:cubicBezTo>
                    <a:pt x="14" y="40"/>
                    <a:pt x="14" y="42"/>
                    <a:pt x="15" y="44"/>
                  </a:cubicBezTo>
                  <a:cubicBezTo>
                    <a:pt x="15" y="47"/>
                    <a:pt x="17" y="49"/>
                    <a:pt x="18" y="49"/>
                  </a:cubicBezTo>
                  <a:cubicBezTo>
                    <a:pt x="18" y="49"/>
                    <a:pt x="18" y="49"/>
                    <a:pt x="19" y="50"/>
                  </a:cubicBezTo>
                  <a:cubicBezTo>
                    <a:pt x="22" y="61"/>
                    <a:pt x="29" y="68"/>
                    <a:pt x="36" y="68"/>
                  </a:cubicBezTo>
                  <a:cubicBezTo>
                    <a:pt x="42" y="68"/>
                    <a:pt x="49" y="61"/>
                    <a:pt x="53" y="50"/>
                  </a:cubicBezTo>
                  <a:cubicBezTo>
                    <a:pt x="53" y="49"/>
                    <a:pt x="53" y="49"/>
                    <a:pt x="53" y="49"/>
                  </a:cubicBezTo>
                  <a:cubicBezTo>
                    <a:pt x="54" y="49"/>
                    <a:pt x="56" y="47"/>
                    <a:pt x="57" y="44"/>
                  </a:cubicBezTo>
                  <a:cubicBezTo>
                    <a:pt x="57" y="42"/>
                    <a:pt x="57" y="40"/>
                    <a:pt x="56" y="39"/>
                  </a:cubicBezTo>
                  <a:cubicBezTo>
                    <a:pt x="55" y="39"/>
                    <a:pt x="55" y="39"/>
                    <a:pt x="55" y="38"/>
                  </a:cubicBezTo>
                  <a:cubicBezTo>
                    <a:pt x="55" y="37"/>
                    <a:pt x="55" y="36"/>
                    <a:pt x="55" y="35"/>
                  </a:cubicBezTo>
                  <a:cubicBezTo>
                    <a:pt x="55" y="32"/>
                    <a:pt x="55" y="29"/>
                    <a:pt x="54" y="26"/>
                  </a:cubicBezTo>
                  <a:cubicBezTo>
                    <a:pt x="56" y="26"/>
                    <a:pt x="56" y="26"/>
                    <a:pt x="56" y="26"/>
                  </a:cubicBezTo>
                  <a:cubicBezTo>
                    <a:pt x="57" y="29"/>
                    <a:pt x="57" y="31"/>
                    <a:pt x="57" y="35"/>
                  </a:cubicBezTo>
                  <a:cubicBezTo>
                    <a:pt x="57" y="36"/>
                    <a:pt x="57" y="37"/>
                    <a:pt x="57" y="38"/>
                  </a:cubicBezTo>
                  <a:close/>
                  <a:moveTo>
                    <a:pt x="26" y="27"/>
                  </a:moveTo>
                  <a:cubicBezTo>
                    <a:pt x="26" y="26"/>
                    <a:pt x="26" y="26"/>
                    <a:pt x="26" y="25"/>
                  </a:cubicBezTo>
                  <a:cubicBezTo>
                    <a:pt x="25" y="25"/>
                    <a:pt x="25" y="24"/>
                    <a:pt x="25" y="24"/>
                  </a:cubicBezTo>
                  <a:cubicBezTo>
                    <a:pt x="21" y="23"/>
                    <a:pt x="21" y="23"/>
                    <a:pt x="21" y="23"/>
                  </a:cubicBezTo>
                  <a:cubicBezTo>
                    <a:pt x="21" y="23"/>
                    <a:pt x="21" y="22"/>
                    <a:pt x="22" y="22"/>
                  </a:cubicBezTo>
                  <a:cubicBezTo>
                    <a:pt x="23" y="21"/>
                    <a:pt x="24" y="20"/>
                    <a:pt x="24" y="19"/>
                  </a:cubicBezTo>
                  <a:cubicBezTo>
                    <a:pt x="27" y="24"/>
                    <a:pt x="27" y="24"/>
                    <a:pt x="27" y="24"/>
                  </a:cubicBezTo>
                  <a:cubicBezTo>
                    <a:pt x="27" y="24"/>
                    <a:pt x="28" y="25"/>
                    <a:pt x="28" y="25"/>
                  </a:cubicBezTo>
                  <a:cubicBezTo>
                    <a:pt x="29" y="25"/>
                    <a:pt x="29" y="25"/>
                    <a:pt x="29" y="24"/>
                  </a:cubicBezTo>
                  <a:cubicBezTo>
                    <a:pt x="30" y="24"/>
                    <a:pt x="30" y="24"/>
                    <a:pt x="30" y="23"/>
                  </a:cubicBezTo>
                  <a:cubicBezTo>
                    <a:pt x="30" y="23"/>
                    <a:pt x="30" y="22"/>
                    <a:pt x="30" y="22"/>
                  </a:cubicBezTo>
                  <a:cubicBezTo>
                    <a:pt x="28" y="17"/>
                    <a:pt x="28" y="17"/>
                    <a:pt x="28" y="17"/>
                  </a:cubicBezTo>
                  <a:cubicBezTo>
                    <a:pt x="30" y="16"/>
                    <a:pt x="31" y="15"/>
                    <a:pt x="32" y="15"/>
                  </a:cubicBezTo>
                  <a:cubicBezTo>
                    <a:pt x="32" y="15"/>
                    <a:pt x="32" y="15"/>
                    <a:pt x="32" y="15"/>
                  </a:cubicBezTo>
                  <a:cubicBezTo>
                    <a:pt x="33" y="15"/>
                    <a:pt x="35" y="17"/>
                    <a:pt x="35" y="19"/>
                  </a:cubicBezTo>
                  <a:cubicBezTo>
                    <a:pt x="35" y="25"/>
                    <a:pt x="35" y="25"/>
                    <a:pt x="35" y="25"/>
                  </a:cubicBezTo>
                  <a:cubicBezTo>
                    <a:pt x="35" y="27"/>
                    <a:pt x="33" y="28"/>
                    <a:pt x="32" y="29"/>
                  </a:cubicBezTo>
                  <a:cubicBezTo>
                    <a:pt x="30" y="30"/>
                    <a:pt x="28" y="31"/>
                    <a:pt x="26" y="33"/>
                  </a:cubicBezTo>
                  <a:cubicBezTo>
                    <a:pt x="25" y="34"/>
                    <a:pt x="23" y="35"/>
                    <a:pt x="22" y="35"/>
                  </a:cubicBezTo>
                  <a:cubicBezTo>
                    <a:pt x="20" y="35"/>
                    <a:pt x="18" y="34"/>
                    <a:pt x="18" y="32"/>
                  </a:cubicBezTo>
                  <a:cubicBezTo>
                    <a:pt x="18" y="31"/>
                    <a:pt x="18" y="29"/>
                    <a:pt x="19" y="27"/>
                  </a:cubicBezTo>
                  <a:cubicBezTo>
                    <a:pt x="24" y="28"/>
                    <a:pt x="24" y="28"/>
                    <a:pt x="24" y="28"/>
                  </a:cubicBezTo>
                  <a:cubicBezTo>
                    <a:pt x="24" y="28"/>
                    <a:pt x="24" y="28"/>
                    <a:pt x="24" y="28"/>
                  </a:cubicBezTo>
                  <a:cubicBezTo>
                    <a:pt x="25" y="28"/>
                    <a:pt x="26" y="27"/>
                    <a:pt x="26" y="27"/>
                  </a:cubicBezTo>
                  <a:close/>
                </a:path>
              </a:pathLst>
            </a:custGeom>
            <a:solidFill>
              <a:sysClr val="window" lastClr="FFFFFF"/>
            </a:solidFill>
            <a:ln>
              <a:no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prstClr val="black"/>
                </a:solidFill>
                <a:effectLst/>
                <a:uLnTx/>
                <a:uFillTx/>
              </a:endParaRPr>
            </a:p>
          </p:txBody>
        </p:sp>
      </p:gr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3194" y="1099979"/>
            <a:ext cx="3343612" cy="2274519"/>
          </a:xfrm>
          <a:prstGeom prst="rect">
            <a:avLst/>
          </a:prstGeom>
          <a:ln>
            <a:solidFill>
              <a:sysClr val="windowText" lastClr="000000"/>
            </a:solidFill>
          </a:ln>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3194" y="3559779"/>
            <a:ext cx="3343612" cy="2397709"/>
          </a:xfrm>
          <a:prstGeom prst="rect">
            <a:avLst/>
          </a:prstGeom>
          <a:ln>
            <a:solidFill>
              <a:sysClr val="windowText" lastClr="000000"/>
            </a:solidFill>
          </a:ln>
        </p:spPr>
      </p:pic>
      <p:sp>
        <p:nvSpPr>
          <p:cNvPr id="29" name="Rectangle 28"/>
          <p:cNvSpPr/>
          <p:nvPr/>
        </p:nvSpPr>
        <p:spPr>
          <a:xfrm>
            <a:off x="753791" y="136081"/>
            <a:ext cx="6088651" cy="523220"/>
          </a:xfrm>
          <a:prstGeom prst="rect">
            <a:avLst/>
          </a:prstGeom>
        </p:spPr>
        <p:txBody>
          <a:bodyPr wrap="square">
            <a:spAutoFit/>
          </a:bodyPr>
          <a:lstStyle/>
          <a:p>
            <a:r>
              <a:rPr lang="en-US" sz="2800" dirty="0">
                <a:solidFill>
                  <a:srgbClr val="FFFF00"/>
                </a:solidFill>
                <a:latin typeface="Arial" panose="020B0604020202020204" pitchFamily="34" charset="0"/>
                <a:cs typeface="Arial" panose="020B0604020202020204" pitchFamily="34" charset="0"/>
              </a:rPr>
              <a:t>Training and Persuasion</a:t>
            </a:r>
          </a:p>
        </p:txBody>
      </p:sp>
    </p:spTree>
    <p:extLst>
      <p:ext uri="{BB962C8B-B14F-4D97-AF65-F5344CB8AC3E}">
        <p14:creationId xmlns:p14="http://schemas.microsoft.com/office/powerpoint/2010/main" val="367017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anim calcmode="lin" valueType="num">
                                      <p:cBhvr>
                                        <p:cTn id="56" dur="500" fill="hold"/>
                                        <p:tgtEl>
                                          <p:spTgt spid="2"/>
                                        </p:tgtEl>
                                        <p:attrNameLst>
                                          <p:attrName>ppt_x</p:attrName>
                                        </p:attrNameLst>
                                      </p:cBhvr>
                                      <p:tavLst>
                                        <p:tav tm="0">
                                          <p:val>
                                            <p:strVal val="#ppt_x"/>
                                          </p:val>
                                        </p:tav>
                                        <p:tav tm="100000">
                                          <p:val>
                                            <p:strVal val="#ppt_x"/>
                                          </p:val>
                                        </p:tav>
                                      </p:tavLst>
                                    </p:anim>
                                    <p:anim calcmode="lin" valueType="num">
                                      <p:cBhvr>
                                        <p:cTn id="57"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3" y="0"/>
            <a:ext cx="12191999" cy="752323"/>
            <a:chOff x="-3" y="0"/>
            <a:chExt cx="12191999" cy="752323"/>
          </a:xfrm>
        </p:grpSpPr>
        <p:sp>
          <p:nvSpPr>
            <p:cNvPr id="24" name="Rectangle 23"/>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25" name="Picture 24"/>
            <p:cNvPicPr>
              <a:picLocks noChangeAspect="1"/>
            </p:cNvPicPr>
            <p:nvPr/>
          </p:nvPicPr>
          <p:blipFill>
            <a:blip r:embed="rId2">
              <a:lum bright="70000" contrast="-70000"/>
            </a:blip>
            <a:stretch>
              <a:fillRect/>
            </a:stretch>
          </p:blipFill>
          <p:spPr>
            <a:xfrm>
              <a:off x="64656" y="45287"/>
              <a:ext cx="506126" cy="614398"/>
            </a:xfrm>
            <a:prstGeom prst="rect">
              <a:avLst/>
            </a:prstGeom>
          </p:spPr>
        </p:pic>
      </p:grpSp>
      <p:sp>
        <p:nvSpPr>
          <p:cNvPr id="2" name="Freeform 1">
            <a:extLst>
              <a:ext uri="{FF2B5EF4-FFF2-40B4-BE49-F238E27FC236}">
                <a16:creationId xmlns:a16="http://schemas.microsoft.com/office/drawing/2014/main" id="{AD5CE193-AB8A-40C5-8B78-51D8C289CAE3}"/>
              </a:ext>
            </a:extLst>
          </p:cNvPr>
          <p:cNvSpPr>
            <a:spLocks noEditPoints="1"/>
          </p:cNvSpPr>
          <p:nvPr/>
        </p:nvSpPr>
        <p:spPr bwMode="auto">
          <a:xfrm>
            <a:off x="4152729" y="2851120"/>
            <a:ext cx="1487295" cy="1572420"/>
          </a:xfrm>
          <a:custGeom>
            <a:avLst/>
            <a:gdLst>
              <a:gd name="T0" fmla="*/ 712 w 712"/>
              <a:gd name="T1" fmla="*/ 257 h 752"/>
              <a:gd name="T2" fmla="*/ 707 w 712"/>
              <a:gd name="T3" fmla="*/ 265 h 752"/>
              <a:gd name="T4" fmla="*/ 639 w 712"/>
              <a:gd name="T5" fmla="*/ 304 h 752"/>
              <a:gd name="T6" fmla="*/ 637 w 712"/>
              <a:gd name="T7" fmla="*/ 304 h 752"/>
              <a:gd name="T8" fmla="*/ 637 w 712"/>
              <a:gd name="T9" fmla="*/ 304 h 752"/>
              <a:gd name="T10" fmla="*/ 640 w 712"/>
              <a:gd name="T11" fmla="*/ 304 h 752"/>
              <a:gd name="T12" fmla="*/ 712 w 712"/>
              <a:gd name="T13" fmla="*/ 257 h 752"/>
              <a:gd name="T14" fmla="*/ 384 w 712"/>
              <a:gd name="T15" fmla="*/ 0 h 752"/>
              <a:gd name="T16" fmla="*/ 373 w 712"/>
              <a:gd name="T17" fmla="*/ 1 h 752"/>
              <a:gd name="T18" fmla="*/ 8 w 712"/>
              <a:gd name="T19" fmla="*/ 361 h 752"/>
              <a:gd name="T20" fmla="*/ 384 w 712"/>
              <a:gd name="T21" fmla="*/ 752 h 752"/>
              <a:gd name="T22" fmla="*/ 638 w 712"/>
              <a:gd name="T23" fmla="*/ 653 h 752"/>
              <a:gd name="T24" fmla="*/ 596 w 712"/>
              <a:gd name="T25" fmla="*/ 608 h 752"/>
              <a:gd name="T26" fmla="*/ 570 w 712"/>
              <a:gd name="T27" fmla="*/ 571 h 752"/>
              <a:gd name="T28" fmla="*/ 638 w 712"/>
              <a:gd name="T29" fmla="*/ 449 h 752"/>
              <a:gd name="T30" fmla="*/ 638 w 712"/>
              <a:gd name="T31" fmla="*/ 449 h 752"/>
              <a:gd name="T32" fmla="*/ 569 w 712"/>
              <a:gd name="T33" fmla="*/ 488 h 752"/>
              <a:gd name="T34" fmla="*/ 384 w 712"/>
              <a:gd name="T35" fmla="*/ 592 h 752"/>
              <a:gd name="T36" fmla="*/ 168 w 712"/>
              <a:gd name="T37" fmla="*/ 368 h 752"/>
              <a:gd name="T38" fmla="*/ 371 w 712"/>
              <a:gd name="T39" fmla="*/ 161 h 752"/>
              <a:gd name="T40" fmla="*/ 384 w 712"/>
              <a:gd name="T41" fmla="*/ 160 h 752"/>
              <a:gd name="T42" fmla="*/ 564 w 712"/>
              <a:gd name="T43" fmla="*/ 257 h 752"/>
              <a:gd name="T44" fmla="*/ 568 w 712"/>
              <a:gd name="T45" fmla="*/ 186 h 752"/>
              <a:gd name="T46" fmla="*/ 596 w 712"/>
              <a:gd name="T47" fmla="*/ 145 h 752"/>
              <a:gd name="T48" fmla="*/ 638 w 712"/>
              <a:gd name="T49" fmla="*/ 99 h 752"/>
              <a:gd name="T50" fmla="*/ 384 w 712"/>
              <a:gd name="T51"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2" h="752">
                <a:moveTo>
                  <a:pt x="712" y="257"/>
                </a:moveTo>
                <a:cubicBezTo>
                  <a:pt x="711" y="260"/>
                  <a:pt x="709" y="262"/>
                  <a:pt x="707" y="265"/>
                </a:cubicBezTo>
                <a:cubicBezTo>
                  <a:pt x="693" y="289"/>
                  <a:pt x="667" y="304"/>
                  <a:pt x="639" y="304"/>
                </a:cubicBezTo>
                <a:cubicBezTo>
                  <a:pt x="637" y="304"/>
                  <a:pt x="637" y="304"/>
                  <a:pt x="637" y="304"/>
                </a:cubicBezTo>
                <a:cubicBezTo>
                  <a:pt x="637" y="304"/>
                  <a:pt x="637" y="304"/>
                  <a:pt x="637" y="304"/>
                </a:cubicBezTo>
                <a:cubicBezTo>
                  <a:pt x="640" y="304"/>
                  <a:pt x="640" y="304"/>
                  <a:pt x="640" y="304"/>
                </a:cubicBezTo>
                <a:cubicBezTo>
                  <a:pt x="674" y="304"/>
                  <a:pt x="700" y="284"/>
                  <a:pt x="712" y="257"/>
                </a:cubicBezTo>
                <a:moveTo>
                  <a:pt x="384" y="0"/>
                </a:moveTo>
                <a:cubicBezTo>
                  <a:pt x="381" y="0"/>
                  <a:pt x="377" y="1"/>
                  <a:pt x="373" y="1"/>
                </a:cubicBezTo>
                <a:cubicBezTo>
                  <a:pt x="177" y="6"/>
                  <a:pt x="16" y="165"/>
                  <a:pt x="8" y="361"/>
                </a:cubicBezTo>
                <a:cubicBezTo>
                  <a:pt x="0" y="576"/>
                  <a:pt x="172" y="752"/>
                  <a:pt x="384" y="752"/>
                </a:cubicBezTo>
                <a:cubicBezTo>
                  <a:pt x="482" y="752"/>
                  <a:pt x="571" y="715"/>
                  <a:pt x="638" y="653"/>
                </a:cubicBezTo>
                <a:cubicBezTo>
                  <a:pt x="623" y="640"/>
                  <a:pt x="609" y="624"/>
                  <a:pt x="596" y="608"/>
                </a:cubicBezTo>
                <a:cubicBezTo>
                  <a:pt x="587" y="596"/>
                  <a:pt x="578" y="584"/>
                  <a:pt x="570" y="571"/>
                </a:cubicBezTo>
                <a:cubicBezTo>
                  <a:pt x="538" y="517"/>
                  <a:pt x="576" y="449"/>
                  <a:pt x="638" y="449"/>
                </a:cubicBezTo>
                <a:cubicBezTo>
                  <a:pt x="638" y="449"/>
                  <a:pt x="638" y="449"/>
                  <a:pt x="638" y="449"/>
                </a:cubicBezTo>
                <a:cubicBezTo>
                  <a:pt x="609" y="449"/>
                  <a:pt x="584" y="464"/>
                  <a:pt x="569" y="488"/>
                </a:cubicBezTo>
                <a:cubicBezTo>
                  <a:pt x="531" y="551"/>
                  <a:pt x="462" y="592"/>
                  <a:pt x="384" y="592"/>
                </a:cubicBezTo>
                <a:cubicBezTo>
                  <a:pt x="262" y="592"/>
                  <a:pt x="163" y="491"/>
                  <a:pt x="168" y="368"/>
                </a:cubicBezTo>
                <a:cubicBezTo>
                  <a:pt x="173" y="257"/>
                  <a:pt x="261" y="167"/>
                  <a:pt x="371" y="161"/>
                </a:cubicBezTo>
                <a:cubicBezTo>
                  <a:pt x="376" y="161"/>
                  <a:pt x="380" y="160"/>
                  <a:pt x="384" y="160"/>
                </a:cubicBezTo>
                <a:cubicBezTo>
                  <a:pt x="459" y="160"/>
                  <a:pt x="525" y="199"/>
                  <a:pt x="564" y="257"/>
                </a:cubicBezTo>
                <a:cubicBezTo>
                  <a:pt x="554" y="235"/>
                  <a:pt x="554" y="209"/>
                  <a:pt x="568" y="186"/>
                </a:cubicBezTo>
                <a:cubicBezTo>
                  <a:pt x="576" y="172"/>
                  <a:pt x="586" y="158"/>
                  <a:pt x="596" y="145"/>
                </a:cubicBezTo>
                <a:cubicBezTo>
                  <a:pt x="609" y="129"/>
                  <a:pt x="623" y="113"/>
                  <a:pt x="638" y="99"/>
                </a:cubicBezTo>
                <a:cubicBezTo>
                  <a:pt x="571" y="38"/>
                  <a:pt x="482" y="0"/>
                  <a:pt x="384" y="0"/>
                </a:cubicBezTo>
              </a:path>
            </a:pathLst>
          </a:custGeom>
          <a:solidFill>
            <a:srgbClr val="21A2BE"/>
          </a:solidFill>
          <a:ln>
            <a:noFill/>
          </a:ln>
        </p:spPr>
        <p:txBody>
          <a:bodyPr vert="horz" wrap="square" lIns="68580" tIns="34290" rIns="68580" bIns="34290" numCol="1" anchor="t" anchorCtr="0" compatLnSpc="1">
            <a:prstTxWarp prst="textNoShape">
              <a:avLst/>
            </a:prstTxWarp>
          </a:bodyPr>
          <a:lstStyle/>
          <a:p>
            <a:pPr defTabSz="457200">
              <a:defRPr/>
            </a:pPr>
            <a:endParaRPr lang="en-US" sz="1350" kern="0" smtClean="0">
              <a:solidFill>
                <a:srgbClr val="000000"/>
              </a:solidFill>
              <a:latin typeface="Open Sans"/>
            </a:endParaRPr>
          </a:p>
        </p:txBody>
      </p:sp>
      <p:sp>
        <p:nvSpPr>
          <p:cNvPr id="3" name="Freeform 2">
            <a:extLst>
              <a:ext uri="{FF2B5EF4-FFF2-40B4-BE49-F238E27FC236}">
                <a16:creationId xmlns:a16="http://schemas.microsoft.com/office/drawing/2014/main" id="{86EC2862-9C69-483D-A49B-9656B25BFDC6}"/>
              </a:ext>
            </a:extLst>
          </p:cNvPr>
          <p:cNvSpPr>
            <a:spLocks noEditPoints="1"/>
          </p:cNvSpPr>
          <p:nvPr/>
        </p:nvSpPr>
        <p:spPr bwMode="auto">
          <a:xfrm>
            <a:off x="4802127" y="3437281"/>
            <a:ext cx="330780" cy="381856"/>
          </a:xfrm>
          <a:custGeom>
            <a:avLst/>
            <a:gdLst>
              <a:gd name="T0" fmla="*/ 109 w 158"/>
              <a:gd name="T1" fmla="*/ 110 h 183"/>
              <a:gd name="T2" fmla="*/ 144 w 158"/>
              <a:gd name="T3" fmla="*/ 54 h 183"/>
              <a:gd name="T4" fmla="*/ 128 w 158"/>
              <a:gd name="T5" fmla="*/ 50 h 183"/>
              <a:gd name="T6" fmla="*/ 92 w 158"/>
              <a:gd name="T7" fmla="*/ 19 h 183"/>
              <a:gd name="T8" fmla="*/ 65 w 158"/>
              <a:gd name="T9" fmla="*/ 33 h 183"/>
              <a:gd name="T10" fmla="*/ 23 w 158"/>
              <a:gd name="T11" fmla="*/ 45 h 183"/>
              <a:gd name="T12" fmla="*/ 19 w 158"/>
              <a:gd name="T13" fmla="*/ 60 h 183"/>
              <a:gd name="T14" fmla="*/ 154 w 158"/>
              <a:gd name="T15" fmla="*/ 107 h 183"/>
              <a:gd name="T16" fmla="*/ 144 w 158"/>
              <a:gd name="T17" fmla="*/ 54 h 183"/>
              <a:gd name="T18" fmla="*/ 78 w 158"/>
              <a:gd name="T19" fmla="*/ 176 h 183"/>
              <a:gd name="T20" fmla="*/ 158 w 158"/>
              <a:gd name="T21" fmla="*/ 46 h 183"/>
              <a:gd name="T22" fmla="*/ 148 w 158"/>
              <a:gd name="T23" fmla="*/ 55 h 183"/>
              <a:gd name="T24" fmla="*/ 142 w 158"/>
              <a:gd name="T25" fmla="*/ 32 h 183"/>
              <a:gd name="T26" fmla="*/ 1 w 158"/>
              <a:gd name="T27" fmla="*/ 46 h 183"/>
              <a:gd name="T28" fmla="*/ 23 w 158"/>
              <a:gd name="T29" fmla="*/ 39 h 183"/>
              <a:gd name="T30" fmla="*/ 8 w 158"/>
              <a:gd name="T31" fmla="*/ 56 h 183"/>
              <a:gd name="T32" fmla="*/ 55 w 158"/>
              <a:gd name="T33" fmla="*/ 0 h 183"/>
              <a:gd name="T34" fmla="*/ 105 w 158"/>
              <a:gd name="T35" fmla="*/ 15 h 183"/>
              <a:gd name="T36" fmla="*/ 53 w 158"/>
              <a:gd name="T37" fmla="*/ 15 h 183"/>
              <a:gd name="T38" fmla="*/ 69 w 158"/>
              <a:gd name="T39" fmla="*/ 106 h 183"/>
              <a:gd name="T40" fmla="*/ 79 w 158"/>
              <a:gd name="T41" fmla="*/ 97 h 183"/>
              <a:gd name="T42" fmla="*/ 23 w 158"/>
              <a:gd name="T43" fmla="*/ 97 h 183"/>
              <a:gd name="T44" fmla="*/ 22 w 158"/>
              <a:gd name="T45" fmla="*/ 107 h 183"/>
              <a:gd name="T46" fmla="*/ 26 w 158"/>
              <a:gd name="T47" fmla="*/ 126 h 183"/>
              <a:gd name="T48" fmla="*/ 30 w 158"/>
              <a:gd name="T49" fmla="*/ 135 h 183"/>
              <a:gd name="T50" fmla="*/ 42 w 158"/>
              <a:gd name="T51" fmla="*/ 150 h 183"/>
              <a:gd name="T52" fmla="*/ 51 w 158"/>
              <a:gd name="T53" fmla="*/ 156 h 183"/>
              <a:gd name="T54" fmla="*/ 69 w 158"/>
              <a:gd name="T55" fmla="*/ 162 h 183"/>
              <a:gd name="T56" fmla="*/ 79 w 158"/>
              <a:gd name="T57" fmla="*/ 163 h 183"/>
              <a:gd name="T58" fmla="*/ 98 w 158"/>
              <a:gd name="T59" fmla="*/ 160 h 183"/>
              <a:gd name="T60" fmla="*/ 107 w 158"/>
              <a:gd name="T61" fmla="*/ 155 h 183"/>
              <a:gd name="T62" fmla="*/ 122 w 158"/>
              <a:gd name="T63" fmla="*/ 143 h 183"/>
              <a:gd name="T64" fmla="*/ 128 w 158"/>
              <a:gd name="T65" fmla="*/ 134 h 183"/>
              <a:gd name="T66" fmla="*/ 134 w 158"/>
              <a:gd name="T67" fmla="*/ 116 h 183"/>
              <a:gd name="T68" fmla="*/ 135 w 158"/>
              <a:gd name="T69" fmla="*/ 106 h 183"/>
              <a:gd name="T70" fmla="*/ 132 w 158"/>
              <a:gd name="T71" fmla="*/ 87 h 183"/>
              <a:gd name="T72" fmla="*/ 127 w 158"/>
              <a:gd name="T73" fmla="*/ 78 h 183"/>
              <a:gd name="T74" fmla="*/ 115 w 158"/>
              <a:gd name="T75" fmla="*/ 63 h 183"/>
              <a:gd name="T76" fmla="*/ 107 w 158"/>
              <a:gd name="T77" fmla="*/ 57 h 183"/>
              <a:gd name="T78" fmla="*/ 89 w 158"/>
              <a:gd name="T79" fmla="*/ 51 h 183"/>
              <a:gd name="T80" fmla="*/ 78 w 158"/>
              <a:gd name="T81" fmla="*/ 50 h 183"/>
              <a:gd name="T82" fmla="*/ 59 w 158"/>
              <a:gd name="T83" fmla="*/ 54 h 183"/>
              <a:gd name="T84" fmla="*/ 50 w 158"/>
              <a:gd name="T85" fmla="*/ 58 h 183"/>
              <a:gd name="T86" fmla="*/ 35 w 158"/>
              <a:gd name="T87" fmla="*/ 70 h 183"/>
              <a:gd name="T88" fmla="*/ 30 w 158"/>
              <a:gd name="T89" fmla="*/ 79 h 183"/>
              <a:gd name="T90" fmla="*/ 43 w 158"/>
              <a:gd name="T91" fmla="*/ 104 h 183"/>
              <a:gd name="T92" fmla="*/ 82 w 158"/>
              <a:gd name="T93" fmla="*/ 7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 h="183">
                <a:moveTo>
                  <a:pt x="49" y="105"/>
                </a:moveTo>
                <a:cubicBezTo>
                  <a:pt x="50" y="88"/>
                  <a:pt x="65" y="76"/>
                  <a:pt x="82" y="77"/>
                </a:cubicBezTo>
                <a:cubicBezTo>
                  <a:pt x="98" y="78"/>
                  <a:pt x="111" y="93"/>
                  <a:pt x="109" y="110"/>
                </a:cubicBezTo>
                <a:cubicBezTo>
                  <a:pt x="108" y="126"/>
                  <a:pt x="93" y="139"/>
                  <a:pt x="76" y="137"/>
                </a:cubicBezTo>
                <a:cubicBezTo>
                  <a:pt x="60" y="136"/>
                  <a:pt x="47" y="121"/>
                  <a:pt x="49" y="105"/>
                </a:cubicBezTo>
                <a:close/>
                <a:moveTo>
                  <a:pt x="144" y="54"/>
                </a:moveTo>
                <a:cubicBezTo>
                  <a:pt x="136" y="44"/>
                  <a:pt x="136" y="44"/>
                  <a:pt x="136" y="44"/>
                </a:cubicBezTo>
                <a:cubicBezTo>
                  <a:pt x="135" y="44"/>
                  <a:pt x="135" y="44"/>
                  <a:pt x="135" y="44"/>
                </a:cubicBezTo>
                <a:cubicBezTo>
                  <a:pt x="128" y="50"/>
                  <a:pt x="128" y="50"/>
                  <a:pt x="128" y="50"/>
                </a:cubicBezTo>
                <a:cubicBezTo>
                  <a:pt x="118" y="42"/>
                  <a:pt x="106" y="36"/>
                  <a:pt x="93" y="33"/>
                </a:cubicBezTo>
                <a:cubicBezTo>
                  <a:pt x="93" y="20"/>
                  <a:pt x="93" y="20"/>
                  <a:pt x="93" y="20"/>
                </a:cubicBezTo>
                <a:cubicBezTo>
                  <a:pt x="93" y="19"/>
                  <a:pt x="93" y="19"/>
                  <a:pt x="92" y="19"/>
                </a:cubicBezTo>
                <a:cubicBezTo>
                  <a:pt x="66" y="19"/>
                  <a:pt x="66" y="19"/>
                  <a:pt x="66" y="19"/>
                </a:cubicBezTo>
                <a:cubicBezTo>
                  <a:pt x="65" y="19"/>
                  <a:pt x="65" y="19"/>
                  <a:pt x="65" y="20"/>
                </a:cubicBezTo>
                <a:cubicBezTo>
                  <a:pt x="65" y="33"/>
                  <a:pt x="65" y="33"/>
                  <a:pt x="65" y="33"/>
                </a:cubicBezTo>
                <a:cubicBezTo>
                  <a:pt x="51" y="35"/>
                  <a:pt x="39" y="41"/>
                  <a:pt x="29" y="50"/>
                </a:cubicBezTo>
                <a:cubicBezTo>
                  <a:pt x="23" y="45"/>
                  <a:pt x="23" y="45"/>
                  <a:pt x="23" y="45"/>
                </a:cubicBezTo>
                <a:cubicBezTo>
                  <a:pt x="23" y="45"/>
                  <a:pt x="23" y="45"/>
                  <a:pt x="23" y="45"/>
                </a:cubicBezTo>
                <a:cubicBezTo>
                  <a:pt x="14" y="54"/>
                  <a:pt x="14" y="54"/>
                  <a:pt x="14" y="54"/>
                </a:cubicBezTo>
                <a:cubicBezTo>
                  <a:pt x="14" y="55"/>
                  <a:pt x="14" y="55"/>
                  <a:pt x="14" y="55"/>
                </a:cubicBezTo>
                <a:cubicBezTo>
                  <a:pt x="19" y="60"/>
                  <a:pt x="19" y="60"/>
                  <a:pt x="19" y="60"/>
                </a:cubicBezTo>
                <a:cubicBezTo>
                  <a:pt x="9" y="73"/>
                  <a:pt x="2" y="89"/>
                  <a:pt x="2" y="107"/>
                </a:cubicBezTo>
                <a:cubicBezTo>
                  <a:pt x="2" y="149"/>
                  <a:pt x="36" y="183"/>
                  <a:pt x="78" y="183"/>
                </a:cubicBezTo>
                <a:cubicBezTo>
                  <a:pt x="120" y="183"/>
                  <a:pt x="154" y="149"/>
                  <a:pt x="154" y="107"/>
                </a:cubicBezTo>
                <a:cubicBezTo>
                  <a:pt x="154" y="90"/>
                  <a:pt x="148" y="73"/>
                  <a:pt x="138" y="61"/>
                </a:cubicBezTo>
                <a:cubicBezTo>
                  <a:pt x="144" y="55"/>
                  <a:pt x="144" y="55"/>
                  <a:pt x="144" y="55"/>
                </a:cubicBezTo>
                <a:lnTo>
                  <a:pt x="144" y="54"/>
                </a:lnTo>
                <a:close/>
                <a:moveTo>
                  <a:pt x="78" y="38"/>
                </a:moveTo>
                <a:cubicBezTo>
                  <a:pt x="40" y="38"/>
                  <a:pt x="9" y="69"/>
                  <a:pt x="9" y="107"/>
                </a:cubicBezTo>
                <a:cubicBezTo>
                  <a:pt x="9" y="145"/>
                  <a:pt x="40" y="176"/>
                  <a:pt x="78" y="176"/>
                </a:cubicBezTo>
                <a:cubicBezTo>
                  <a:pt x="116" y="176"/>
                  <a:pt x="147" y="145"/>
                  <a:pt x="147" y="107"/>
                </a:cubicBezTo>
                <a:cubicBezTo>
                  <a:pt x="147" y="69"/>
                  <a:pt x="116" y="38"/>
                  <a:pt x="78" y="38"/>
                </a:cubicBezTo>
                <a:close/>
                <a:moveTo>
                  <a:pt x="158" y="46"/>
                </a:moveTo>
                <a:cubicBezTo>
                  <a:pt x="158" y="47"/>
                  <a:pt x="158" y="48"/>
                  <a:pt x="157" y="49"/>
                </a:cubicBezTo>
                <a:cubicBezTo>
                  <a:pt x="151" y="55"/>
                  <a:pt x="151" y="55"/>
                  <a:pt x="151" y="55"/>
                </a:cubicBezTo>
                <a:cubicBezTo>
                  <a:pt x="150" y="56"/>
                  <a:pt x="148" y="56"/>
                  <a:pt x="148" y="55"/>
                </a:cubicBezTo>
                <a:cubicBezTo>
                  <a:pt x="135" y="41"/>
                  <a:pt x="135" y="41"/>
                  <a:pt x="135" y="41"/>
                </a:cubicBezTo>
                <a:cubicBezTo>
                  <a:pt x="134" y="40"/>
                  <a:pt x="134" y="39"/>
                  <a:pt x="135" y="38"/>
                </a:cubicBezTo>
                <a:cubicBezTo>
                  <a:pt x="142" y="32"/>
                  <a:pt x="142" y="32"/>
                  <a:pt x="142" y="32"/>
                </a:cubicBezTo>
                <a:cubicBezTo>
                  <a:pt x="143" y="31"/>
                  <a:pt x="144" y="31"/>
                  <a:pt x="145" y="32"/>
                </a:cubicBezTo>
                <a:lnTo>
                  <a:pt x="158" y="46"/>
                </a:lnTo>
                <a:close/>
                <a:moveTo>
                  <a:pt x="1" y="46"/>
                </a:moveTo>
                <a:cubicBezTo>
                  <a:pt x="13" y="33"/>
                  <a:pt x="13" y="33"/>
                  <a:pt x="13" y="33"/>
                </a:cubicBezTo>
                <a:cubicBezTo>
                  <a:pt x="14" y="32"/>
                  <a:pt x="16" y="32"/>
                  <a:pt x="16" y="32"/>
                </a:cubicBezTo>
                <a:cubicBezTo>
                  <a:pt x="23" y="39"/>
                  <a:pt x="23" y="39"/>
                  <a:pt x="23" y="39"/>
                </a:cubicBezTo>
                <a:cubicBezTo>
                  <a:pt x="24" y="39"/>
                  <a:pt x="24" y="41"/>
                  <a:pt x="23" y="42"/>
                </a:cubicBezTo>
                <a:cubicBezTo>
                  <a:pt x="11" y="55"/>
                  <a:pt x="11" y="55"/>
                  <a:pt x="11" y="55"/>
                </a:cubicBezTo>
                <a:cubicBezTo>
                  <a:pt x="10" y="56"/>
                  <a:pt x="8" y="56"/>
                  <a:pt x="8" y="56"/>
                </a:cubicBezTo>
                <a:cubicBezTo>
                  <a:pt x="1" y="49"/>
                  <a:pt x="1" y="49"/>
                  <a:pt x="1" y="49"/>
                </a:cubicBezTo>
                <a:cubicBezTo>
                  <a:pt x="0" y="48"/>
                  <a:pt x="0" y="47"/>
                  <a:pt x="1" y="46"/>
                </a:cubicBezTo>
                <a:close/>
                <a:moveTo>
                  <a:pt x="55" y="0"/>
                </a:moveTo>
                <a:cubicBezTo>
                  <a:pt x="103" y="0"/>
                  <a:pt x="103" y="0"/>
                  <a:pt x="103" y="0"/>
                </a:cubicBezTo>
                <a:cubicBezTo>
                  <a:pt x="104" y="0"/>
                  <a:pt x="105" y="1"/>
                  <a:pt x="105" y="2"/>
                </a:cubicBezTo>
                <a:cubicBezTo>
                  <a:pt x="105" y="15"/>
                  <a:pt x="105" y="15"/>
                  <a:pt x="105" y="15"/>
                </a:cubicBezTo>
                <a:cubicBezTo>
                  <a:pt x="105" y="16"/>
                  <a:pt x="104" y="17"/>
                  <a:pt x="103" y="17"/>
                </a:cubicBezTo>
                <a:cubicBezTo>
                  <a:pt x="55" y="17"/>
                  <a:pt x="55" y="17"/>
                  <a:pt x="55" y="17"/>
                </a:cubicBezTo>
                <a:cubicBezTo>
                  <a:pt x="54" y="17"/>
                  <a:pt x="53" y="16"/>
                  <a:pt x="53" y="15"/>
                </a:cubicBezTo>
                <a:cubicBezTo>
                  <a:pt x="53" y="2"/>
                  <a:pt x="53" y="2"/>
                  <a:pt x="53" y="2"/>
                </a:cubicBezTo>
                <a:cubicBezTo>
                  <a:pt x="53" y="1"/>
                  <a:pt x="54" y="0"/>
                  <a:pt x="55" y="0"/>
                </a:cubicBezTo>
                <a:close/>
                <a:moveTo>
                  <a:pt x="69" y="106"/>
                </a:moveTo>
                <a:cubicBezTo>
                  <a:pt x="69" y="111"/>
                  <a:pt x="72" y="116"/>
                  <a:pt x="78" y="116"/>
                </a:cubicBezTo>
                <a:cubicBezTo>
                  <a:pt x="83" y="117"/>
                  <a:pt x="87" y="113"/>
                  <a:pt x="88" y="108"/>
                </a:cubicBezTo>
                <a:cubicBezTo>
                  <a:pt x="88" y="102"/>
                  <a:pt x="84" y="98"/>
                  <a:pt x="79" y="97"/>
                </a:cubicBezTo>
                <a:cubicBezTo>
                  <a:pt x="74" y="97"/>
                  <a:pt x="69" y="101"/>
                  <a:pt x="69" y="106"/>
                </a:cubicBezTo>
                <a:close/>
                <a:moveTo>
                  <a:pt x="31" y="96"/>
                </a:moveTo>
                <a:cubicBezTo>
                  <a:pt x="23" y="97"/>
                  <a:pt x="23" y="97"/>
                  <a:pt x="23" y="97"/>
                </a:cubicBezTo>
                <a:cubicBezTo>
                  <a:pt x="23" y="97"/>
                  <a:pt x="22" y="97"/>
                  <a:pt x="22" y="98"/>
                </a:cubicBezTo>
                <a:cubicBezTo>
                  <a:pt x="22" y="106"/>
                  <a:pt x="22" y="106"/>
                  <a:pt x="22" y="106"/>
                </a:cubicBezTo>
                <a:cubicBezTo>
                  <a:pt x="22" y="107"/>
                  <a:pt x="22" y="107"/>
                  <a:pt x="22" y="107"/>
                </a:cubicBezTo>
                <a:cubicBezTo>
                  <a:pt x="30" y="110"/>
                  <a:pt x="30" y="110"/>
                  <a:pt x="30" y="110"/>
                </a:cubicBezTo>
                <a:cubicBezTo>
                  <a:pt x="30" y="114"/>
                  <a:pt x="30" y="118"/>
                  <a:pt x="32" y="121"/>
                </a:cubicBezTo>
                <a:cubicBezTo>
                  <a:pt x="26" y="126"/>
                  <a:pt x="26" y="126"/>
                  <a:pt x="26" y="126"/>
                </a:cubicBezTo>
                <a:cubicBezTo>
                  <a:pt x="25" y="126"/>
                  <a:pt x="25" y="127"/>
                  <a:pt x="25" y="127"/>
                </a:cubicBezTo>
                <a:cubicBezTo>
                  <a:pt x="29" y="135"/>
                  <a:pt x="29" y="135"/>
                  <a:pt x="29" y="135"/>
                </a:cubicBezTo>
                <a:cubicBezTo>
                  <a:pt x="29" y="135"/>
                  <a:pt x="30" y="135"/>
                  <a:pt x="30" y="135"/>
                </a:cubicBezTo>
                <a:cubicBezTo>
                  <a:pt x="37" y="134"/>
                  <a:pt x="37" y="134"/>
                  <a:pt x="37" y="134"/>
                </a:cubicBezTo>
                <a:cubicBezTo>
                  <a:pt x="40" y="137"/>
                  <a:pt x="42" y="140"/>
                  <a:pt x="45" y="143"/>
                </a:cubicBezTo>
                <a:cubicBezTo>
                  <a:pt x="42" y="150"/>
                  <a:pt x="42" y="150"/>
                  <a:pt x="42" y="150"/>
                </a:cubicBezTo>
                <a:cubicBezTo>
                  <a:pt x="42" y="150"/>
                  <a:pt x="42" y="151"/>
                  <a:pt x="43" y="151"/>
                </a:cubicBezTo>
                <a:cubicBezTo>
                  <a:pt x="50" y="156"/>
                  <a:pt x="50" y="156"/>
                  <a:pt x="50" y="156"/>
                </a:cubicBezTo>
                <a:cubicBezTo>
                  <a:pt x="51" y="156"/>
                  <a:pt x="51" y="156"/>
                  <a:pt x="51" y="156"/>
                </a:cubicBezTo>
                <a:cubicBezTo>
                  <a:pt x="56" y="151"/>
                  <a:pt x="56" y="151"/>
                  <a:pt x="56" y="151"/>
                </a:cubicBezTo>
                <a:cubicBezTo>
                  <a:pt x="60" y="153"/>
                  <a:pt x="64" y="154"/>
                  <a:pt x="68" y="155"/>
                </a:cubicBezTo>
                <a:cubicBezTo>
                  <a:pt x="69" y="162"/>
                  <a:pt x="69" y="162"/>
                  <a:pt x="69" y="162"/>
                </a:cubicBezTo>
                <a:cubicBezTo>
                  <a:pt x="69" y="163"/>
                  <a:pt x="69" y="163"/>
                  <a:pt x="70" y="163"/>
                </a:cubicBezTo>
                <a:cubicBezTo>
                  <a:pt x="78" y="164"/>
                  <a:pt x="78" y="164"/>
                  <a:pt x="78" y="164"/>
                </a:cubicBezTo>
                <a:cubicBezTo>
                  <a:pt x="79" y="164"/>
                  <a:pt x="79" y="164"/>
                  <a:pt x="79" y="163"/>
                </a:cubicBezTo>
                <a:cubicBezTo>
                  <a:pt x="82" y="156"/>
                  <a:pt x="82" y="156"/>
                  <a:pt x="82" y="156"/>
                </a:cubicBezTo>
                <a:cubicBezTo>
                  <a:pt x="86" y="156"/>
                  <a:pt x="90" y="155"/>
                  <a:pt x="94" y="154"/>
                </a:cubicBezTo>
                <a:cubicBezTo>
                  <a:pt x="98" y="160"/>
                  <a:pt x="98" y="160"/>
                  <a:pt x="98" y="160"/>
                </a:cubicBezTo>
                <a:cubicBezTo>
                  <a:pt x="98" y="160"/>
                  <a:pt x="99" y="160"/>
                  <a:pt x="99" y="160"/>
                </a:cubicBezTo>
                <a:cubicBezTo>
                  <a:pt x="107" y="156"/>
                  <a:pt x="107" y="156"/>
                  <a:pt x="107" y="156"/>
                </a:cubicBezTo>
                <a:cubicBezTo>
                  <a:pt x="107" y="156"/>
                  <a:pt x="108" y="156"/>
                  <a:pt x="107" y="155"/>
                </a:cubicBezTo>
                <a:cubicBezTo>
                  <a:pt x="106" y="148"/>
                  <a:pt x="106" y="148"/>
                  <a:pt x="106" y="148"/>
                </a:cubicBezTo>
                <a:cubicBezTo>
                  <a:pt x="109" y="146"/>
                  <a:pt x="113" y="143"/>
                  <a:pt x="115" y="140"/>
                </a:cubicBezTo>
                <a:cubicBezTo>
                  <a:pt x="122" y="143"/>
                  <a:pt x="122" y="143"/>
                  <a:pt x="122" y="143"/>
                </a:cubicBezTo>
                <a:cubicBezTo>
                  <a:pt x="122" y="143"/>
                  <a:pt x="123" y="143"/>
                  <a:pt x="123" y="143"/>
                </a:cubicBezTo>
                <a:cubicBezTo>
                  <a:pt x="128" y="136"/>
                  <a:pt x="128" y="136"/>
                  <a:pt x="128" y="136"/>
                </a:cubicBezTo>
                <a:cubicBezTo>
                  <a:pt x="128" y="134"/>
                  <a:pt x="128" y="134"/>
                  <a:pt x="128" y="134"/>
                </a:cubicBezTo>
                <a:cubicBezTo>
                  <a:pt x="123" y="129"/>
                  <a:pt x="123" y="129"/>
                  <a:pt x="123" y="129"/>
                </a:cubicBezTo>
                <a:cubicBezTo>
                  <a:pt x="125" y="125"/>
                  <a:pt x="126" y="122"/>
                  <a:pt x="127" y="117"/>
                </a:cubicBezTo>
                <a:cubicBezTo>
                  <a:pt x="134" y="116"/>
                  <a:pt x="134" y="116"/>
                  <a:pt x="134" y="116"/>
                </a:cubicBezTo>
                <a:cubicBezTo>
                  <a:pt x="135" y="116"/>
                  <a:pt x="135" y="116"/>
                  <a:pt x="135" y="116"/>
                </a:cubicBezTo>
                <a:cubicBezTo>
                  <a:pt x="136" y="107"/>
                  <a:pt x="136" y="107"/>
                  <a:pt x="136" y="107"/>
                </a:cubicBezTo>
                <a:cubicBezTo>
                  <a:pt x="136" y="107"/>
                  <a:pt x="136" y="106"/>
                  <a:pt x="135" y="106"/>
                </a:cubicBezTo>
                <a:cubicBezTo>
                  <a:pt x="128" y="104"/>
                  <a:pt x="128" y="104"/>
                  <a:pt x="128" y="104"/>
                </a:cubicBezTo>
                <a:cubicBezTo>
                  <a:pt x="128" y="100"/>
                  <a:pt x="127" y="96"/>
                  <a:pt x="126" y="92"/>
                </a:cubicBezTo>
                <a:cubicBezTo>
                  <a:pt x="132" y="87"/>
                  <a:pt x="132" y="87"/>
                  <a:pt x="132" y="87"/>
                </a:cubicBezTo>
                <a:cubicBezTo>
                  <a:pt x="132" y="87"/>
                  <a:pt x="132" y="87"/>
                  <a:pt x="132" y="86"/>
                </a:cubicBezTo>
                <a:cubicBezTo>
                  <a:pt x="128" y="78"/>
                  <a:pt x="128" y="78"/>
                  <a:pt x="128" y="78"/>
                </a:cubicBezTo>
                <a:cubicBezTo>
                  <a:pt x="128" y="78"/>
                  <a:pt x="128" y="78"/>
                  <a:pt x="127" y="78"/>
                </a:cubicBezTo>
                <a:cubicBezTo>
                  <a:pt x="120" y="80"/>
                  <a:pt x="120" y="80"/>
                  <a:pt x="120" y="80"/>
                </a:cubicBezTo>
                <a:cubicBezTo>
                  <a:pt x="118" y="76"/>
                  <a:pt x="115" y="73"/>
                  <a:pt x="112" y="71"/>
                </a:cubicBezTo>
                <a:cubicBezTo>
                  <a:pt x="115" y="63"/>
                  <a:pt x="115" y="63"/>
                  <a:pt x="115" y="63"/>
                </a:cubicBezTo>
                <a:cubicBezTo>
                  <a:pt x="115" y="63"/>
                  <a:pt x="115" y="63"/>
                  <a:pt x="115" y="62"/>
                </a:cubicBezTo>
                <a:cubicBezTo>
                  <a:pt x="108" y="57"/>
                  <a:pt x="108" y="57"/>
                  <a:pt x="108" y="57"/>
                </a:cubicBezTo>
                <a:cubicBezTo>
                  <a:pt x="107" y="57"/>
                  <a:pt x="107" y="57"/>
                  <a:pt x="107" y="57"/>
                </a:cubicBezTo>
                <a:cubicBezTo>
                  <a:pt x="101" y="63"/>
                  <a:pt x="101" y="63"/>
                  <a:pt x="101" y="63"/>
                </a:cubicBezTo>
                <a:cubicBezTo>
                  <a:pt x="97" y="61"/>
                  <a:pt x="94" y="60"/>
                  <a:pt x="90" y="59"/>
                </a:cubicBezTo>
                <a:cubicBezTo>
                  <a:pt x="89" y="51"/>
                  <a:pt x="89" y="51"/>
                  <a:pt x="89" y="51"/>
                </a:cubicBezTo>
                <a:cubicBezTo>
                  <a:pt x="88" y="51"/>
                  <a:pt x="88" y="50"/>
                  <a:pt x="88" y="50"/>
                </a:cubicBezTo>
                <a:cubicBezTo>
                  <a:pt x="79" y="50"/>
                  <a:pt x="79" y="50"/>
                  <a:pt x="79" y="50"/>
                </a:cubicBezTo>
                <a:cubicBezTo>
                  <a:pt x="79" y="49"/>
                  <a:pt x="78" y="50"/>
                  <a:pt x="78" y="50"/>
                </a:cubicBezTo>
                <a:cubicBezTo>
                  <a:pt x="76" y="58"/>
                  <a:pt x="76" y="58"/>
                  <a:pt x="76" y="58"/>
                </a:cubicBezTo>
                <a:cubicBezTo>
                  <a:pt x="72" y="58"/>
                  <a:pt x="68" y="59"/>
                  <a:pt x="64" y="60"/>
                </a:cubicBezTo>
                <a:cubicBezTo>
                  <a:pt x="59" y="54"/>
                  <a:pt x="59" y="54"/>
                  <a:pt x="59" y="54"/>
                </a:cubicBezTo>
                <a:cubicBezTo>
                  <a:pt x="59" y="53"/>
                  <a:pt x="59" y="53"/>
                  <a:pt x="58" y="53"/>
                </a:cubicBezTo>
                <a:cubicBezTo>
                  <a:pt x="51" y="57"/>
                  <a:pt x="51" y="57"/>
                  <a:pt x="51" y="57"/>
                </a:cubicBezTo>
                <a:cubicBezTo>
                  <a:pt x="50" y="57"/>
                  <a:pt x="50" y="58"/>
                  <a:pt x="50" y="58"/>
                </a:cubicBezTo>
                <a:cubicBezTo>
                  <a:pt x="52" y="66"/>
                  <a:pt x="52" y="66"/>
                  <a:pt x="52" y="66"/>
                </a:cubicBezTo>
                <a:cubicBezTo>
                  <a:pt x="48" y="68"/>
                  <a:pt x="45" y="70"/>
                  <a:pt x="43" y="73"/>
                </a:cubicBezTo>
                <a:cubicBezTo>
                  <a:pt x="35" y="70"/>
                  <a:pt x="35" y="70"/>
                  <a:pt x="35" y="70"/>
                </a:cubicBezTo>
                <a:cubicBezTo>
                  <a:pt x="35" y="70"/>
                  <a:pt x="35" y="70"/>
                  <a:pt x="34" y="71"/>
                </a:cubicBezTo>
                <a:cubicBezTo>
                  <a:pt x="29" y="78"/>
                  <a:pt x="29" y="78"/>
                  <a:pt x="29" y="78"/>
                </a:cubicBezTo>
                <a:cubicBezTo>
                  <a:pt x="30" y="79"/>
                  <a:pt x="30" y="79"/>
                  <a:pt x="30" y="79"/>
                </a:cubicBezTo>
                <a:cubicBezTo>
                  <a:pt x="35" y="85"/>
                  <a:pt x="35" y="85"/>
                  <a:pt x="35" y="85"/>
                </a:cubicBezTo>
                <a:cubicBezTo>
                  <a:pt x="33" y="88"/>
                  <a:pt x="32" y="92"/>
                  <a:pt x="31" y="96"/>
                </a:cubicBezTo>
                <a:close/>
                <a:moveTo>
                  <a:pt x="43" y="104"/>
                </a:moveTo>
                <a:cubicBezTo>
                  <a:pt x="41" y="124"/>
                  <a:pt x="56" y="141"/>
                  <a:pt x="76" y="143"/>
                </a:cubicBezTo>
                <a:cubicBezTo>
                  <a:pt x="95" y="144"/>
                  <a:pt x="113" y="130"/>
                  <a:pt x="115" y="110"/>
                </a:cubicBezTo>
                <a:cubicBezTo>
                  <a:pt x="116" y="90"/>
                  <a:pt x="102" y="73"/>
                  <a:pt x="82" y="71"/>
                </a:cubicBezTo>
                <a:cubicBezTo>
                  <a:pt x="62" y="70"/>
                  <a:pt x="45" y="84"/>
                  <a:pt x="43" y="104"/>
                </a:cubicBezTo>
                <a:close/>
              </a:path>
            </a:pathLst>
          </a:custGeom>
          <a:solidFill>
            <a:srgbClr val="21A2BE">
              <a:lumMod val="60000"/>
              <a:lumOff val="40000"/>
            </a:srgbClr>
          </a:solidFill>
          <a:ln>
            <a:noFill/>
          </a:ln>
          <a:extLst/>
        </p:spPr>
        <p:txBody>
          <a:bodyPr vert="horz" wrap="square" lIns="68580" tIns="34290" rIns="68580" bIns="34290" numCol="1" anchor="t" anchorCtr="0" compatLnSpc="1">
            <a:prstTxWarp prst="textNoShape">
              <a:avLst/>
            </a:prstTxWarp>
          </a:bodyPr>
          <a:lstStyle/>
          <a:p>
            <a:pPr defTabSz="457200">
              <a:defRPr/>
            </a:pPr>
            <a:endParaRPr lang="en-US" sz="1350" kern="0" smtClean="0">
              <a:solidFill>
                <a:srgbClr val="000000"/>
              </a:solidFill>
              <a:latin typeface="Open Sans"/>
            </a:endParaRPr>
          </a:p>
        </p:txBody>
      </p:sp>
      <p:sp>
        <p:nvSpPr>
          <p:cNvPr id="4" name="Freeform 3">
            <a:extLst>
              <a:ext uri="{FF2B5EF4-FFF2-40B4-BE49-F238E27FC236}">
                <a16:creationId xmlns:a16="http://schemas.microsoft.com/office/drawing/2014/main" id="{4FDF1272-0A86-438A-A97D-0244A72493EE}"/>
              </a:ext>
            </a:extLst>
          </p:cNvPr>
          <p:cNvSpPr>
            <a:spLocks noEditPoints="1"/>
          </p:cNvSpPr>
          <p:nvPr/>
        </p:nvSpPr>
        <p:spPr bwMode="auto">
          <a:xfrm>
            <a:off x="5331133" y="2851120"/>
            <a:ext cx="1347443" cy="1572420"/>
          </a:xfrm>
          <a:custGeom>
            <a:avLst/>
            <a:gdLst>
              <a:gd name="T0" fmla="*/ 74 w 645"/>
              <a:gd name="T1" fmla="*/ 449 h 752"/>
              <a:gd name="T2" fmla="*/ 74 w 645"/>
              <a:gd name="T3" fmla="*/ 449 h 752"/>
              <a:gd name="T4" fmla="*/ 142 w 645"/>
              <a:gd name="T5" fmla="*/ 571 h 752"/>
              <a:gd name="T6" fmla="*/ 116 w 645"/>
              <a:gd name="T7" fmla="*/ 608 h 752"/>
              <a:gd name="T8" fmla="*/ 74 w 645"/>
              <a:gd name="T9" fmla="*/ 653 h 752"/>
              <a:gd name="T10" fmla="*/ 328 w 645"/>
              <a:gd name="T11" fmla="*/ 752 h 752"/>
              <a:gd name="T12" fmla="*/ 583 w 645"/>
              <a:gd name="T13" fmla="*/ 653 h 752"/>
              <a:gd name="T14" fmla="*/ 541 w 645"/>
              <a:gd name="T15" fmla="*/ 608 h 752"/>
              <a:gd name="T16" fmla="*/ 515 w 645"/>
              <a:gd name="T17" fmla="*/ 571 h 752"/>
              <a:gd name="T18" fmla="*/ 577 w 645"/>
              <a:gd name="T19" fmla="*/ 449 h 752"/>
              <a:gd name="T20" fmla="*/ 513 w 645"/>
              <a:gd name="T21" fmla="*/ 488 h 752"/>
              <a:gd name="T22" fmla="*/ 328 w 645"/>
              <a:gd name="T23" fmla="*/ 592 h 752"/>
              <a:gd name="T24" fmla="*/ 143 w 645"/>
              <a:gd name="T25" fmla="*/ 488 h 752"/>
              <a:gd name="T26" fmla="*/ 74 w 645"/>
              <a:gd name="T27" fmla="*/ 449 h 752"/>
              <a:gd name="T28" fmla="*/ 0 w 645"/>
              <a:gd name="T29" fmla="*/ 257 h 752"/>
              <a:gd name="T30" fmla="*/ 72 w 645"/>
              <a:gd name="T31" fmla="*/ 304 h 752"/>
              <a:gd name="T32" fmla="*/ 73 w 645"/>
              <a:gd name="T33" fmla="*/ 304 h 752"/>
              <a:gd name="T34" fmla="*/ 5 w 645"/>
              <a:gd name="T35" fmla="*/ 265 h 752"/>
              <a:gd name="T36" fmla="*/ 0 w 645"/>
              <a:gd name="T37" fmla="*/ 257 h 752"/>
              <a:gd name="T38" fmla="*/ 328 w 645"/>
              <a:gd name="T39" fmla="*/ 0 h 752"/>
              <a:gd name="T40" fmla="*/ 74 w 645"/>
              <a:gd name="T41" fmla="*/ 99 h 752"/>
              <a:gd name="T42" fmla="*/ 116 w 645"/>
              <a:gd name="T43" fmla="*/ 145 h 752"/>
              <a:gd name="T44" fmla="*/ 144 w 645"/>
              <a:gd name="T45" fmla="*/ 186 h 752"/>
              <a:gd name="T46" fmla="*/ 148 w 645"/>
              <a:gd name="T47" fmla="*/ 257 h 752"/>
              <a:gd name="T48" fmla="*/ 328 w 645"/>
              <a:gd name="T49" fmla="*/ 160 h 752"/>
              <a:gd name="T50" fmla="*/ 513 w 645"/>
              <a:gd name="T51" fmla="*/ 265 h 752"/>
              <a:gd name="T52" fmla="*/ 581 w 645"/>
              <a:gd name="T53" fmla="*/ 304 h 752"/>
              <a:gd name="T54" fmla="*/ 584 w 645"/>
              <a:gd name="T55" fmla="*/ 304 h 752"/>
              <a:gd name="T56" fmla="*/ 645 w 645"/>
              <a:gd name="T57" fmla="*/ 275 h 752"/>
              <a:gd name="T58" fmla="*/ 584 w 645"/>
              <a:gd name="T59" fmla="*/ 304 h 752"/>
              <a:gd name="T60" fmla="*/ 581 w 645"/>
              <a:gd name="T61" fmla="*/ 304 h 752"/>
              <a:gd name="T62" fmla="*/ 513 w 645"/>
              <a:gd name="T63" fmla="*/ 186 h 752"/>
              <a:gd name="T64" fmla="*/ 541 w 645"/>
              <a:gd name="T65" fmla="*/ 145 h 752"/>
              <a:gd name="T66" fmla="*/ 583 w 645"/>
              <a:gd name="T67" fmla="*/ 100 h 752"/>
              <a:gd name="T68" fmla="*/ 328 w 645"/>
              <a:gd name="T69"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5" h="752">
                <a:moveTo>
                  <a:pt x="74" y="449"/>
                </a:moveTo>
                <a:cubicBezTo>
                  <a:pt x="74" y="449"/>
                  <a:pt x="74" y="449"/>
                  <a:pt x="74" y="449"/>
                </a:cubicBezTo>
                <a:cubicBezTo>
                  <a:pt x="136" y="449"/>
                  <a:pt x="174" y="517"/>
                  <a:pt x="142" y="571"/>
                </a:cubicBezTo>
                <a:cubicBezTo>
                  <a:pt x="134" y="584"/>
                  <a:pt x="125" y="596"/>
                  <a:pt x="116" y="608"/>
                </a:cubicBezTo>
                <a:cubicBezTo>
                  <a:pt x="103" y="624"/>
                  <a:pt x="89" y="640"/>
                  <a:pt x="74" y="653"/>
                </a:cubicBezTo>
                <a:cubicBezTo>
                  <a:pt x="141" y="715"/>
                  <a:pt x="230" y="752"/>
                  <a:pt x="328" y="752"/>
                </a:cubicBezTo>
                <a:cubicBezTo>
                  <a:pt x="426" y="752"/>
                  <a:pt x="516" y="715"/>
                  <a:pt x="583" y="653"/>
                </a:cubicBezTo>
                <a:cubicBezTo>
                  <a:pt x="568" y="639"/>
                  <a:pt x="554" y="624"/>
                  <a:pt x="541" y="608"/>
                </a:cubicBezTo>
                <a:cubicBezTo>
                  <a:pt x="532" y="596"/>
                  <a:pt x="523" y="584"/>
                  <a:pt x="515" y="571"/>
                </a:cubicBezTo>
                <a:cubicBezTo>
                  <a:pt x="484" y="519"/>
                  <a:pt x="519" y="454"/>
                  <a:pt x="577" y="449"/>
                </a:cubicBezTo>
                <a:cubicBezTo>
                  <a:pt x="550" y="451"/>
                  <a:pt x="527" y="466"/>
                  <a:pt x="513" y="488"/>
                </a:cubicBezTo>
                <a:cubicBezTo>
                  <a:pt x="475" y="551"/>
                  <a:pt x="406" y="592"/>
                  <a:pt x="328" y="592"/>
                </a:cubicBezTo>
                <a:cubicBezTo>
                  <a:pt x="250" y="592"/>
                  <a:pt x="181" y="551"/>
                  <a:pt x="143" y="488"/>
                </a:cubicBezTo>
                <a:cubicBezTo>
                  <a:pt x="129" y="464"/>
                  <a:pt x="103" y="449"/>
                  <a:pt x="74" y="449"/>
                </a:cubicBezTo>
                <a:moveTo>
                  <a:pt x="0" y="257"/>
                </a:moveTo>
                <a:cubicBezTo>
                  <a:pt x="12" y="284"/>
                  <a:pt x="38" y="304"/>
                  <a:pt x="72" y="304"/>
                </a:cubicBezTo>
                <a:cubicBezTo>
                  <a:pt x="73" y="304"/>
                  <a:pt x="73" y="304"/>
                  <a:pt x="73" y="304"/>
                </a:cubicBezTo>
                <a:cubicBezTo>
                  <a:pt x="45" y="304"/>
                  <a:pt x="20" y="289"/>
                  <a:pt x="5" y="265"/>
                </a:cubicBezTo>
                <a:cubicBezTo>
                  <a:pt x="3" y="262"/>
                  <a:pt x="2" y="259"/>
                  <a:pt x="0" y="257"/>
                </a:cubicBezTo>
                <a:moveTo>
                  <a:pt x="328" y="0"/>
                </a:moveTo>
                <a:cubicBezTo>
                  <a:pt x="230" y="0"/>
                  <a:pt x="141" y="38"/>
                  <a:pt x="74" y="99"/>
                </a:cubicBezTo>
                <a:cubicBezTo>
                  <a:pt x="89" y="113"/>
                  <a:pt x="103" y="129"/>
                  <a:pt x="116" y="145"/>
                </a:cubicBezTo>
                <a:cubicBezTo>
                  <a:pt x="126" y="158"/>
                  <a:pt x="136" y="172"/>
                  <a:pt x="144" y="186"/>
                </a:cubicBezTo>
                <a:cubicBezTo>
                  <a:pt x="158" y="209"/>
                  <a:pt x="158" y="235"/>
                  <a:pt x="148" y="257"/>
                </a:cubicBezTo>
                <a:cubicBezTo>
                  <a:pt x="187" y="199"/>
                  <a:pt x="253" y="160"/>
                  <a:pt x="328" y="160"/>
                </a:cubicBezTo>
                <a:cubicBezTo>
                  <a:pt x="407" y="160"/>
                  <a:pt x="475" y="202"/>
                  <a:pt x="513" y="265"/>
                </a:cubicBezTo>
                <a:cubicBezTo>
                  <a:pt x="528" y="289"/>
                  <a:pt x="553" y="304"/>
                  <a:pt x="581" y="304"/>
                </a:cubicBezTo>
                <a:cubicBezTo>
                  <a:pt x="584" y="304"/>
                  <a:pt x="584" y="304"/>
                  <a:pt x="584" y="304"/>
                </a:cubicBezTo>
                <a:cubicBezTo>
                  <a:pt x="610" y="304"/>
                  <a:pt x="631" y="292"/>
                  <a:pt x="645" y="275"/>
                </a:cubicBezTo>
                <a:cubicBezTo>
                  <a:pt x="630" y="293"/>
                  <a:pt x="608" y="304"/>
                  <a:pt x="584" y="304"/>
                </a:cubicBezTo>
                <a:cubicBezTo>
                  <a:pt x="581" y="304"/>
                  <a:pt x="581" y="304"/>
                  <a:pt x="581" y="304"/>
                </a:cubicBezTo>
                <a:cubicBezTo>
                  <a:pt x="521" y="304"/>
                  <a:pt x="483" y="238"/>
                  <a:pt x="513" y="186"/>
                </a:cubicBezTo>
                <a:cubicBezTo>
                  <a:pt x="522" y="172"/>
                  <a:pt x="531" y="158"/>
                  <a:pt x="541" y="145"/>
                </a:cubicBezTo>
                <a:cubicBezTo>
                  <a:pt x="554" y="129"/>
                  <a:pt x="568" y="114"/>
                  <a:pt x="583" y="100"/>
                </a:cubicBezTo>
                <a:cubicBezTo>
                  <a:pt x="516" y="38"/>
                  <a:pt x="426" y="0"/>
                  <a:pt x="328" y="0"/>
                </a:cubicBezTo>
              </a:path>
            </a:pathLst>
          </a:custGeom>
          <a:solidFill>
            <a:srgbClr val="92D050"/>
          </a:solidFill>
          <a:ln>
            <a:noFill/>
          </a:ln>
        </p:spPr>
        <p:txBody>
          <a:bodyPr vert="horz" wrap="square" lIns="68580" tIns="34290" rIns="68580" bIns="34290" numCol="1" anchor="t" anchorCtr="0" compatLnSpc="1">
            <a:prstTxWarp prst="textNoShape">
              <a:avLst/>
            </a:prstTxWarp>
          </a:bodyPr>
          <a:lstStyle/>
          <a:p>
            <a:pPr defTabSz="457200">
              <a:defRPr/>
            </a:pPr>
            <a:endParaRPr lang="en-US" sz="1350" kern="0" smtClean="0">
              <a:solidFill>
                <a:srgbClr val="000000"/>
              </a:solidFill>
              <a:latin typeface="Open Sans"/>
            </a:endParaRPr>
          </a:p>
        </p:txBody>
      </p:sp>
      <p:sp>
        <p:nvSpPr>
          <p:cNvPr id="5" name="Freeform 4">
            <a:extLst>
              <a:ext uri="{FF2B5EF4-FFF2-40B4-BE49-F238E27FC236}">
                <a16:creationId xmlns:a16="http://schemas.microsoft.com/office/drawing/2014/main" id="{9C68DA8F-A831-4A67-B06A-7EF20EF14282}"/>
              </a:ext>
            </a:extLst>
          </p:cNvPr>
          <p:cNvSpPr>
            <a:spLocks noEditPoints="1"/>
          </p:cNvSpPr>
          <p:nvPr/>
        </p:nvSpPr>
        <p:spPr bwMode="auto">
          <a:xfrm>
            <a:off x="5277625" y="3057857"/>
            <a:ext cx="417124" cy="1158946"/>
          </a:xfrm>
          <a:custGeom>
            <a:avLst/>
            <a:gdLst>
              <a:gd name="T0" fmla="*/ 100 w 200"/>
              <a:gd name="T1" fmla="*/ 350 h 554"/>
              <a:gd name="T2" fmla="*/ 32 w 200"/>
              <a:gd name="T3" fmla="*/ 472 h 554"/>
              <a:gd name="T4" fmla="*/ 58 w 200"/>
              <a:gd name="T5" fmla="*/ 509 h 554"/>
              <a:gd name="T6" fmla="*/ 100 w 200"/>
              <a:gd name="T7" fmla="*/ 554 h 554"/>
              <a:gd name="T8" fmla="*/ 142 w 200"/>
              <a:gd name="T9" fmla="*/ 509 h 554"/>
              <a:gd name="T10" fmla="*/ 168 w 200"/>
              <a:gd name="T11" fmla="*/ 472 h 554"/>
              <a:gd name="T12" fmla="*/ 100 w 200"/>
              <a:gd name="T13" fmla="*/ 350 h 554"/>
              <a:gd name="T14" fmla="*/ 100 w 200"/>
              <a:gd name="T15" fmla="*/ 0 h 554"/>
              <a:gd name="T16" fmla="*/ 58 w 200"/>
              <a:gd name="T17" fmla="*/ 46 h 554"/>
              <a:gd name="T18" fmla="*/ 30 w 200"/>
              <a:gd name="T19" fmla="*/ 87 h 554"/>
              <a:gd name="T20" fmla="*/ 26 w 200"/>
              <a:gd name="T21" fmla="*/ 158 h 554"/>
              <a:gd name="T22" fmla="*/ 31 w 200"/>
              <a:gd name="T23" fmla="*/ 166 h 554"/>
              <a:gd name="T24" fmla="*/ 99 w 200"/>
              <a:gd name="T25" fmla="*/ 205 h 554"/>
              <a:gd name="T26" fmla="*/ 101 w 200"/>
              <a:gd name="T27" fmla="*/ 205 h 554"/>
              <a:gd name="T28" fmla="*/ 169 w 200"/>
              <a:gd name="T29" fmla="*/ 166 h 554"/>
              <a:gd name="T30" fmla="*/ 174 w 200"/>
              <a:gd name="T31" fmla="*/ 158 h 554"/>
              <a:gd name="T32" fmla="*/ 170 w 200"/>
              <a:gd name="T33" fmla="*/ 87 h 554"/>
              <a:gd name="T34" fmla="*/ 142 w 200"/>
              <a:gd name="T35" fmla="*/ 46 h 554"/>
              <a:gd name="T36" fmla="*/ 100 w 200"/>
              <a:gd name="T37"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554">
                <a:moveTo>
                  <a:pt x="100" y="350"/>
                </a:moveTo>
                <a:cubicBezTo>
                  <a:pt x="38" y="350"/>
                  <a:pt x="0" y="418"/>
                  <a:pt x="32" y="472"/>
                </a:cubicBezTo>
                <a:cubicBezTo>
                  <a:pt x="40" y="485"/>
                  <a:pt x="49" y="497"/>
                  <a:pt x="58" y="509"/>
                </a:cubicBezTo>
                <a:cubicBezTo>
                  <a:pt x="71" y="525"/>
                  <a:pt x="85" y="541"/>
                  <a:pt x="100" y="554"/>
                </a:cubicBezTo>
                <a:cubicBezTo>
                  <a:pt x="115" y="541"/>
                  <a:pt x="129" y="525"/>
                  <a:pt x="142" y="509"/>
                </a:cubicBezTo>
                <a:cubicBezTo>
                  <a:pt x="151" y="497"/>
                  <a:pt x="160" y="485"/>
                  <a:pt x="168" y="472"/>
                </a:cubicBezTo>
                <a:cubicBezTo>
                  <a:pt x="200" y="418"/>
                  <a:pt x="162" y="350"/>
                  <a:pt x="100" y="350"/>
                </a:cubicBezTo>
                <a:moveTo>
                  <a:pt x="100" y="0"/>
                </a:moveTo>
                <a:cubicBezTo>
                  <a:pt x="85" y="14"/>
                  <a:pt x="71" y="30"/>
                  <a:pt x="58" y="46"/>
                </a:cubicBezTo>
                <a:cubicBezTo>
                  <a:pt x="48" y="59"/>
                  <a:pt x="38" y="73"/>
                  <a:pt x="30" y="87"/>
                </a:cubicBezTo>
                <a:cubicBezTo>
                  <a:pt x="16" y="110"/>
                  <a:pt x="16" y="136"/>
                  <a:pt x="26" y="158"/>
                </a:cubicBezTo>
                <a:cubicBezTo>
                  <a:pt x="28" y="160"/>
                  <a:pt x="29" y="163"/>
                  <a:pt x="31" y="166"/>
                </a:cubicBezTo>
                <a:cubicBezTo>
                  <a:pt x="46" y="190"/>
                  <a:pt x="71" y="205"/>
                  <a:pt x="99" y="205"/>
                </a:cubicBezTo>
                <a:cubicBezTo>
                  <a:pt x="101" y="205"/>
                  <a:pt x="101" y="205"/>
                  <a:pt x="101" y="205"/>
                </a:cubicBezTo>
                <a:cubicBezTo>
                  <a:pt x="129" y="205"/>
                  <a:pt x="155" y="190"/>
                  <a:pt x="169" y="166"/>
                </a:cubicBezTo>
                <a:cubicBezTo>
                  <a:pt x="171" y="163"/>
                  <a:pt x="173" y="161"/>
                  <a:pt x="174" y="158"/>
                </a:cubicBezTo>
                <a:cubicBezTo>
                  <a:pt x="184" y="136"/>
                  <a:pt x="184" y="110"/>
                  <a:pt x="170" y="87"/>
                </a:cubicBezTo>
                <a:cubicBezTo>
                  <a:pt x="162" y="73"/>
                  <a:pt x="152" y="59"/>
                  <a:pt x="142" y="46"/>
                </a:cubicBezTo>
                <a:cubicBezTo>
                  <a:pt x="129" y="30"/>
                  <a:pt x="115" y="14"/>
                  <a:pt x="100" y="0"/>
                </a:cubicBezTo>
              </a:path>
            </a:pathLst>
          </a:custGeom>
          <a:solidFill>
            <a:srgbClr val="21A2BE">
              <a:lumMod val="75000"/>
            </a:srgbClr>
          </a:solidFill>
          <a:ln>
            <a:noFill/>
          </a:ln>
        </p:spPr>
        <p:txBody>
          <a:bodyPr vert="horz" wrap="square" lIns="68580" tIns="34290" rIns="68580" bIns="34290" numCol="1" anchor="t" anchorCtr="0" compatLnSpc="1">
            <a:prstTxWarp prst="textNoShape">
              <a:avLst/>
            </a:prstTxWarp>
          </a:bodyPr>
          <a:lstStyle/>
          <a:p>
            <a:pPr defTabSz="457200">
              <a:defRPr/>
            </a:pPr>
            <a:endParaRPr lang="en-US" sz="1350" kern="0" smtClean="0">
              <a:solidFill>
                <a:srgbClr val="000000"/>
              </a:solidFill>
              <a:latin typeface="Open Sans"/>
            </a:endParaRPr>
          </a:p>
        </p:txBody>
      </p:sp>
      <p:sp>
        <p:nvSpPr>
          <p:cNvPr id="6" name="Freeform 5">
            <a:extLst>
              <a:ext uri="{FF2B5EF4-FFF2-40B4-BE49-F238E27FC236}">
                <a16:creationId xmlns:a16="http://schemas.microsoft.com/office/drawing/2014/main" id="{3236D429-E286-4675-9183-D36A69D78316}"/>
              </a:ext>
            </a:extLst>
          </p:cNvPr>
          <p:cNvSpPr>
            <a:spLocks noEditPoints="1"/>
          </p:cNvSpPr>
          <p:nvPr/>
        </p:nvSpPr>
        <p:spPr bwMode="auto">
          <a:xfrm>
            <a:off x="5784739" y="3434848"/>
            <a:ext cx="355103" cy="372128"/>
          </a:xfrm>
          <a:custGeom>
            <a:avLst/>
            <a:gdLst>
              <a:gd name="T0" fmla="*/ 128 w 170"/>
              <a:gd name="T1" fmla="*/ 19 h 178"/>
              <a:gd name="T2" fmla="*/ 151 w 170"/>
              <a:gd name="T3" fmla="*/ 2 h 178"/>
              <a:gd name="T4" fmla="*/ 144 w 170"/>
              <a:gd name="T5" fmla="*/ 29 h 178"/>
              <a:gd name="T6" fmla="*/ 107 w 170"/>
              <a:gd name="T7" fmla="*/ 77 h 178"/>
              <a:gd name="T8" fmla="*/ 127 w 170"/>
              <a:gd name="T9" fmla="*/ 19 h 178"/>
              <a:gd name="T10" fmla="*/ 88 w 170"/>
              <a:gd name="T11" fmla="*/ 92 h 178"/>
              <a:gd name="T12" fmla="*/ 107 w 170"/>
              <a:gd name="T13" fmla="*/ 78 h 178"/>
              <a:gd name="T14" fmla="*/ 151 w 170"/>
              <a:gd name="T15" fmla="*/ 149 h 178"/>
              <a:gd name="T16" fmla="*/ 154 w 170"/>
              <a:gd name="T17" fmla="*/ 177 h 178"/>
              <a:gd name="T18" fmla="*/ 134 w 170"/>
              <a:gd name="T19" fmla="*/ 158 h 178"/>
              <a:gd name="T20" fmla="*/ 110 w 170"/>
              <a:gd name="T21" fmla="*/ 101 h 178"/>
              <a:gd name="T22" fmla="*/ 151 w 170"/>
              <a:gd name="T23" fmla="*/ 148 h 178"/>
              <a:gd name="T24" fmla="*/ 147 w 170"/>
              <a:gd name="T25" fmla="*/ 131 h 178"/>
              <a:gd name="T26" fmla="*/ 138 w 170"/>
              <a:gd name="T27" fmla="*/ 131 h 178"/>
              <a:gd name="T28" fmla="*/ 130 w 170"/>
              <a:gd name="T29" fmla="*/ 135 h 178"/>
              <a:gd name="T30" fmla="*/ 130 w 170"/>
              <a:gd name="T31" fmla="*/ 126 h 178"/>
              <a:gd name="T32" fmla="*/ 130 w 170"/>
              <a:gd name="T33" fmla="*/ 135 h 178"/>
              <a:gd name="T34" fmla="*/ 122 w 170"/>
              <a:gd name="T35" fmla="*/ 131 h 178"/>
              <a:gd name="T36" fmla="*/ 113 w 170"/>
              <a:gd name="T37" fmla="*/ 131 h 178"/>
              <a:gd name="T38" fmla="*/ 27 w 170"/>
              <a:gd name="T39" fmla="*/ 104 h 178"/>
              <a:gd name="T40" fmla="*/ 88 w 170"/>
              <a:gd name="T41" fmla="*/ 92 h 178"/>
              <a:gd name="T42" fmla="*/ 27 w 170"/>
              <a:gd name="T43" fmla="*/ 84 h 178"/>
              <a:gd name="T44" fmla="*/ 1 w 170"/>
              <a:gd name="T45" fmla="*/ 92 h 178"/>
              <a:gd name="T46" fmla="*/ 26 w 170"/>
              <a:gd name="T47" fmla="*/ 103 h 178"/>
              <a:gd name="T48" fmla="*/ 60 w 170"/>
              <a:gd name="T49" fmla="*/ 102 h 178"/>
              <a:gd name="T50" fmla="*/ 60 w 170"/>
              <a:gd name="T51" fmla="*/ 84 h 178"/>
              <a:gd name="T52" fmla="*/ 49 w 170"/>
              <a:gd name="T53" fmla="*/ 77 h 178"/>
              <a:gd name="T54" fmla="*/ 60 w 170"/>
              <a:gd name="T55" fmla="*/ 102 h 178"/>
              <a:gd name="T56" fmla="*/ 52 w 170"/>
              <a:gd name="T57" fmla="*/ 110 h 178"/>
              <a:gd name="T58" fmla="*/ 61 w 170"/>
              <a:gd name="T59" fmla="*/ 110 h 178"/>
              <a:gd name="T60" fmla="*/ 112 w 170"/>
              <a:gd name="T61" fmla="*/ 27 h 178"/>
              <a:gd name="T62" fmla="*/ 119 w 170"/>
              <a:gd name="T63" fmla="*/ 54 h 178"/>
              <a:gd name="T64" fmla="*/ 112 w 170"/>
              <a:gd name="T65" fmla="*/ 27 h 178"/>
              <a:gd name="T66" fmla="*/ 120 w 170"/>
              <a:gd name="T67" fmla="*/ 62 h 178"/>
              <a:gd name="T68" fmla="*/ 111 w 170"/>
              <a:gd name="T69" fmla="*/ 6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0" h="178">
                <a:moveTo>
                  <a:pt x="127" y="19"/>
                </a:moveTo>
                <a:cubicBezTo>
                  <a:pt x="128" y="19"/>
                  <a:pt x="128" y="19"/>
                  <a:pt x="128" y="19"/>
                </a:cubicBezTo>
                <a:cubicBezTo>
                  <a:pt x="149" y="1"/>
                  <a:pt x="149" y="1"/>
                  <a:pt x="149" y="1"/>
                </a:cubicBezTo>
                <a:cubicBezTo>
                  <a:pt x="150" y="0"/>
                  <a:pt x="151" y="1"/>
                  <a:pt x="151" y="2"/>
                </a:cubicBezTo>
                <a:cubicBezTo>
                  <a:pt x="144" y="28"/>
                  <a:pt x="144" y="28"/>
                  <a:pt x="144" y="28"/>
                </a:cubicBezTo>
                <a:cubicBezTo>
                  <a:pt x="144" y="29"/>
                  <a:pt x="144" y="29"/>
                  <a:pt x="144" y="29"/>
                </a:cubicBezTo>
                <a:cubicBezTo>
                  <a:pt x="159" y="43"/>
                  <a:pt x="161" y="67"/>
                  <a:pt x="149" y="84"/>
                </a:cubicBezTo>
                <a:cubicBezTo>
                  <a:pt x="137" y="74"/>
                  <a:pt x="121" y="72"/>
                  <a:pt x="107" y="77"/>
                </a:cubicBezTo>
                <a:cubicBezTo>
                  <a:pt x="101" y="64"/>
                  <a:pt x="88" y="54"/>
                  <a:pt x="73" y="52"/>
                </a:cubicBezTo>
                <a:cubicBezTo>
                  <a:pt x="77" y="27"/>
                  <a:pt x="103" y="11"/>
                  <a:pt x="127" y="19"/>
                </a:cubicBezTo>
                <a:close/>
                <a:moveTo>
                  <a:pt x="107" y="78"/>
                </a:moveTo>
                <a:cubicBezTo>
                  <a:pt x="99" y="80"/>
                  <a:pt x="93" y="85"/>
                  <a:pt x="88" y="92"/>
                </a:cubicBezTo>
                <a:cubicBezTo>
                  <a:pt x="94" y="97"/>
                  <a:pt x="102" y="100"/>
                  <a:pt x="110" y="101"/>
                </a:cubicBezTo>
                <a:cubicBezTo>
                  <a:pt x="111" y="93"/>
                  <a:pt x="110" y="85"/>
                  <a:pt x="107" y="78"/>
                </a:cubicBezTo>
                <a:close/>
                <a:moveTo>
                  <a:pt x="151" y="148"/>
                </a:moveTo>
                <a:cubicBezTo>
                  <a:pt x="151" y="149"/>
                  <a:pt x="151" y="149"/>
                  <a:pt x="151" y="149"/>
                </a:cubicBezTo>
                <a:cubicBezTo>
                  <a:pt x="155" y="176"/>
                  <a:pt x="155" y="176"/>
                  <a:pt x="155" y="176"/>
                </a:cubicBezTo>
                <a:cubicBezTo>
                  <a:pt x="156" y="177"/>
                  <a:pt x="154" y="178"/>
                  <a:pt x="154" y="177"/>
                </a:cubicBezTo>
                <a:cubicBezTo>
                  <a:pt x="135" y="158"/>
                  <a:pt x="135" y="158"/>
                  <a:pt x="135" y="158"/>
                </a:cubicBezTo>
                <a:cubicBezTo>
                  <a:pt x="134" y="158"/>
                  <a:pt x="134" y="158"/>
                  <a:pt x="134" y="158"/>
                </a:cubicBezTo>
                <a:cubicBezTo>
                  <a:pt x="114" y="163"/>
                  <a:pt x="92" y="153"/>
                  <a:pt x="84" y="134"/>
                </a:cubicBezTo>
                <a:cubicBezTo>
                  <a:pt x="98" y="129"/>
                  <a:pt x="108" y="116"/>
                  <a:pt x="110" y="101"/>
                </a:cubicBezTo>
                <a:cubicBezTo>
                  <a:pt x="125" y="103"/>
                  <a:pt x="140" y="96"/>
                  <a:pt x="149" y="84"/>
                </a:cubicBezTo>
                <a:cubicBezTo>
                  <a:pt x="169" y="100"/>
                  <a:pt x="170" y="131"/>
                  <a:pt x="151" y="148"/>
                </a:cubicBezTo>
                <a:close/>
                <a:moveTo>
                  <a:pt x="142" y="135"/>
                </a:moveTo>
                <a:cubicBezTo>
                  <a:pt x="145" y="135"/>
                  <a:pt x="147" y="133"/>
                  <a:pt x="147" y="131"/>
                </a:cubicBezTo>
                <a:cubicBezTo>
                  <a:pt x="147" y="128"/>
                  <a:pt x="145" y="126"/>
                  <a:pt x="142" y="126"/>
                </a:cubicBezTo>
                <a:cubicBezTo>
                  <a:pt x="140" y="126"/>
                  <a:pt x="138" y="128"/>
                  <a:pt x="138" y="131"/>
                </a:cubicBezTo>
                <a:cubicBezTo>
                  <a:pt x="138" y="133"/>
                  <a:pt x="140" y="135"/>
                  <a:pt x="142" y="135"/>
                </a:cubicBezTo>
                <a:close/>
                <a:moveTo>
                  <a:pt x="130" y="135"/>
                </a:moveTo>
                <a:cubicBezTo>
                  <a:pt x="132" y="135"/>
                  <a:pt x="134" y="134"/>
                  <a:pt x="134" y="131"/>
                </a:cubicBezTo>
                <a:cubicBezTo>
                  <a:pt x="134" y="128"/>
                  <a:pt x="132" y="126"/>
                  <a:pt x="130" y="126"/>
                </a:cubicBezTo>
                <a:cubicBezTo>
                  <a:pt x="127" y="126"/>
                  <a:pt x="125" y="128"/>
                  <a:pt x="125" y="131"/>
                </a:cubicBezTo>
                <a:cubicBezTo>
                  <a:pt x="125" y="133"/>
                  <a:pt x="127" y="135"/>
                  <a:pt x="130" y="135"/>
                </a:cubicBezTo>
                <a:close/>
                <a:moveTo>
                  <a:pt x="117" y="136"/>
                </a:moveTo>
                <a:cubicBezTo>
                  <a:pt x="120" y="136"/>
                  <a:pt x="122" y="134"/>
                  <a:pt x="122" y="131"/>
                </a:cubicBezTo>
                <a:cubicBezTo>
                  <a:pt x="122" y="128"/>
                  <a:pt x="120" y="126"/>
                  <a:pt x="117" y="126"/>
                </a:cubicBezTo>
                <a:cubicBezTo>
                  <a:pt x="115" y="126"/>
                  <a:pt x="113" y="128"/>
                  <a:pt x="113" y="131"/>
                </a:cubicBezTo>
                <a:cubicBezTo>
                  <a:pt x="113" y="134"/>
                  <a:pt x="114" y="136"/>
                  <a:pt x="117" y="136"/>
                </a:cubicBezTo>
                <a:close/>
                <a:moveTo>
                  <a:pt x="27" y="104"/>
                </a:moveTo>
                <a:cubicBezTo>
                  <a:pt x="33" y="129"/>
                  <a:pt x="59" y="144"/>
                  <a:pt x="84" y="134"/>
                </a:cubicBezTo>
                <a:cubicBezTo>
                  <a:pt x="77" y="120"/>
                  <a:pt x="79" y="104"/>
                  <a:pt x="88" y="92"/>
                </a:cubicBezTo>
                <a:cubicBezTo>
                  <a:pt x="76" y="83"/>
                  <a:pt x="70" y="68"/>
                  <a:pt x="72" y="53"/>
                </a:cubicBezTo>
                <a:cubicBezTo>
                  <a:pt x="52" y="51"/>
                  <a:pt x="33" y="64"/>
                  <a:pt x="27" y="84"/>
                </a:cubicBezTo>
                <a:cubicBezTo>
                  <a:pt x="27" y="85"/>
                  <a:pt x="27" y="85"/>
                  <a:pt x="27" y="85"/>
                </a:cubicBezTo>
                <a:cubicBezTo>
                  <a:pt x="1" y="92"/>
                  <a:pt x="1" y="92"/>
                  <a:pt x="1" y="92"/>
                </a:cubicBezTo>
                <a:cubicBezTo>
                  <a:pt x="0" y="92"/>
                  <a:pt x="0" y="93"/>
                  <a:pt x="0" y="94"/>
                </a:cubicBezTo>
                <a:cubicBezTo>
                  <a:pt x="26" y="103"/>
                  <a:pt x="26" y="103"/>
                  <a:pt x="26" y="103"/>
                </a:cubicBezTo>
                <a:lnTo>
                  <a:pt x="27" y="104"/>
                </a:lnTo>
                <a:close/>
                <a:moveTo>
                  <a:pt x="60" y="102"/>
                </a:moveTo>
                <a:cubicBezTo>
                  <a:pt x="53" y="102"/>
                  <a:pt x="53" y="102"/>
                  <a:pt x="53" y="102"/>
                </a:cubicBezTo>
                <a:cubicBezTo>
                  <a:pt x="53" y="92"/>
                  <a:pt x="60" y="90"/>
                  <a:pt x="60" y="84"/>
                </a:cubicBezTo>
                <a:cubicBezTo>
                  <a:pt x="60" y="79"/>
                  <a:pt x="53" y="80"/>
                  <a:pt x="50" y="82"/>
                </a:cubicBezTo>
                <a:cubicBezTo>
                  <a:pt x="49" y="77"/>
                  <a:pt x="49" y="77"/>
                  <a:pt x="49" y="77"/>
                </a:cubicBezTo>
                <a:cubicBezTo>
                  <a:pt x="55" y="73"/>
                  <a:pt x="67" y="74"/>
                  <a:pt x="67" y="83"/>
                </a:cubicBezTo>
                <a:cubicBezTo>
                  <a:pt x="67" y="91"/>
                  <a:pt x="60" y="92"/>
                  <a:pt x="60" y="102"/>
                </a:cubicBezTo>
                <a:close/>
                <a:moveTo>
                  <a:pt x="56" y="114"/>
                </a:moveTo>
                <a:cubicBezTo>
                  <a:pt x="54" y="114"/>
                  <a:pt x="52" y="112"/>
                  <a:pt x="52" y="110"/>
                </a:cubicBezTo>
                <a:cubicBezTo>
                  <a:pt x="52" y="107"/>
                  <a:pt x="54" y="105"/>
                  <a:pt x="56" y="105"/>
                </a:cubicBezTo>
                <a:cubicBezTo>
                  <a:pt x="59" y="105"/>
                  <a:pt x="61" y="107"/>
                  <a:pt x="61" y="110"/>
                </a:cubicBezTo>
                <a:cubicBezTo>
                  <a:pt x="61" y="112"/>
                  <a:pt x="59" y="114"/>
                  <a:pt x="56" y="114"/>
                </a:cubicBezTo>
                <a:close/>
                <a:moveTo>
                  <a:pt x="112" y="27"/>
                </a:moveTo>
                <a:cubicBezTo>
                  <a:pt x="113" y="54"/>
                  <a:pt x="113" y="54"/>
                  <a:pt x="113" y="54"/>
                </a:cubicBezTo>
                <a:cubicBezTo>
                  <a:pt x="119" y="54"/>
                  <a:pt x="119" y="54"/>
                  <a:pt x="119" y="54"/>
                </a:cubicBezTo>
                <a:cubicBezTo>
                  <a:pt x="120" y="27"/>
                  <a:pt x="120" y="27"/>
                  <a:pt x="120" y="27"/>
                </a:cubicBezTo>
                <a:lnTo>
                  <a:pt x="112" y="27"/>
                </a:lnTo>
                <a:close/>
                <a:moveTo>
                  <a:pt x="116" y="66"/>
                </a:moveTo>
                <a:cubicBezTo>
                  <a:pt x="118" y="66"/>
                  <a:pt x="120" y="64"/>
                  <a:pt x="120" y="62"/>
                </a:cubicBezTo>
                <a:cubicBezTo>
                  <a:pt x="120" y="59"/>
                  <a:pt x="118" y="57"/>
                  <a:pt x="116" y="57"/>
                </a:cubicBezTo>
                <a:cubicBezTo>
                  <a:pt x="113" y="57"/>
                  <a:pt x="111" y="59"/>
                  <a:pt x="111" y="62"/>
                </a:cubicBezTo>
                <a:cubicBezTo>
                  <a:pt x="111" y="64"/>
                  <a:pt x="113" y="66"/>
                  <a:pt x="116" y="66"/>
                </a:cubicBezTo>
                <a:close/>
              </a:path>
            </a:pathLst>
          </a:custGeom>
          <a:solidFill>
            <a:srgbClr val="92D050">
              <a:lumMod val="60000"/>
              <a:lumOff val="40000"/>
            </a:srgbClr>
          </a:solidFill>
          <a:ln>
            <a:noFill/>
          </a:ln>
          <a:extLst/>
        </p:spPr>
        <p:txBody>
          <a:bodyPr vert="horz" wrap="square" lIns="68580" tIns="34290" rIns="68580" bIns="34290" numCol="1" anchor="t" anchorCtr="0" compatLnSpc="1">
            <a:prstTxWarp prst="textNoShape">
              <a:avLst/>
            </a:prstTxWarp>
          </a:bodyPr>
          <a:lstStyle/>
          <a:p>
            <a:pPr defTabSz="457200">
              <a:defRPr/>
            </a:pPr>
            <a:endParaRPr lang="en-US" sz="1350" kern="0" smtClean="0">
              <a:solidFill>
                <a:srgbClr val="000000"/>
              </a:solidFill>
              <a:latin typeface="Open Sans"/>
            </a:endParaRPr>
          </a:p>
        </p:txBody>
      </p:sp>
      <p:sp>
        <p:nvSpPr>
          <p:cNvPr id="7" name="Freeform 6">
            <a:extLst>
              <a:ext uri="{FF2B5EF4-FFF2-40B4-BE49-F238E27FC236}">
                <a16:creationId xmlns:a16="http://schemas.microsoft.com/office/drawing/2014/main" id="{B0E3E96F-83D4-4DC6-B4CE-34D3D81EB824}"/>
              </a:ext>
            </a:extLst>
          </p:cNvPr>
          <p:cNvSpPr>
            <a:spLocks/>
          </p:cNvSpPr>
          <p:nvPr/>
        </p:nvSpPr>
        <p:spPr bwMode="auto">
          <a:xfrm>
            <a:off x="6537508" y="2851120"/>
            <a:ext cx="1345010" cy="1572420"/>
          </a:xfrm>
          <a:custGeom>
            <a:avLst/>
            <a:gdLst>
              <a:gd name="T0" fmla="*/ 260 w 644"/>
              <a:gd name="T1" fmla="*/ 0 h 752"/>
              <a:gd name="T2" fmla="*/ 6 w 644"/>
              <a:gd name="T3" fmla="*/ 100 h 752"/>
              <a:gd name="T4" fmla="*/ 47 w 644"/>
              <a:gd name="T5" fmla="*/ 145 h 752"/>
              <a:gd name="T6" fmla="*/ 75 w 644"/>
              <a:gd name="T7" fmla="*/ 186 h 752"/>
              <a:gd name="T8" fmla="*/ 68 w 644"/>
              <a:gd name="T9" fmla="*/ 275 h 752"/>
              <a:gd name="T10" fmla="*/ 75 w 644"/>
              <a:gd name="T11" fmla="*/ 265 h 752"/>
              <a:gd name="T12" fmla="*/ 260 w 644"/>
              <a:gd name="T13" fmla="*/ 160 h 752"/>
              <a:gd name="T14" fmla="*/ 273 w 644"/>
              <a:gd name="T15" fmla="*/ 161 h 752"/>
              <a:gd name="T16" fmla="*/ 476 w 644"/>
              <a:gd name="T17" fmla="*/ 368 h 752"/>
              <a:gd name="T18" fmla="*/ 260 w 644"/>
              <a:gd name="T19" fmla="*/ 592 h 752"/>
              <a:gd name="T20" fmla="*/ 76 w 644"/>
              <a:gd name="T21" fmla="*/ 488 h 752"/>
              <a:gd name="T22" fmla="*/ 7 w 644"/>
              <a:gd name="T23" fmla="*/ 449 h 752"/>
              <a:gd name="T24" fmla="*/ 0 w 644"/>
              <a:gd name="T25" fmla="*/ 449 h 752"/>
              <a:gd name="T26" fmla="*/ 5 w 644"/>
              <a:gd name="T27" fmla="*/ 449 h 752"/>
              <a:gd name="T28" fmla="*/ 73 w 644"/>
              <a:gd name="T29" fmla="*/ 571 h 752"/>
              <a:gd name="T30" fmla="*/ 47 w 644"/>
              <a:gd name="T31" fmla="*/ 608 h 752"/>
              <a:gd name="T32" fmla="*/ 6 w 644"/>
              <a:gd name="T33" fmla="*/ 653 h 752"/>
              <a:gd name="T34" fmla="*/ 260 w 644"/>
              <a:gd name="T35" fmla="*/ 752 h 752"/>
              <a:gd name="T36" fmla="*/ 271 w 644"/>
              <a:gd name="T37" fmla="*/ 752 h 752"/>
              <a:gd name="T38" fmla="*/ 636 w 644"/>
              <a:gd name="T39" fmla="*/ 391 h 752"/>
              <a:gd name="T40" fmla="*/ 260 w 644"/>
              <a:gd name="T41"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4" h="752">
                <a:moveTo>
                  <a:pt x="260" y="0"/>
                </a:moveTo>
                <a:cubicBezTo>
                  <a:pt x="162" y="0"/>
                  <a:pt x="73" y="38"/>
                  <a:pt x="6" y="100"/>
                </a:cubicBezTo>
                <a:cubicBezTo>
                  <a:pt x="21" y="114"/>
                  <a:pt x="35" y="129"/>
                  <a:pt x="47" y="145"/>
                </a:cubicBezTo>
                <a:cubicBezTo>
                  <a:pt x="57" y="158"/>
                  <a:pt x="67" y="172"/>
                  <a:pt x="75" y="186"/>
                </a:cubicBezTo>
                <a:cubicBezTo>
                  <a:pt x="93" y="216"/>
                  <a:pt x="88" y="251"/>
                  <a:pt x="68" y="275"/>
                </a:cubicBezTo>
                <a:cubicBezTo>
                  <a:pt x="71" y="272"/>
                  <a:pt x="73" y="268"/>
                  <a:pt x="75" y="265"/>
                </a:cubicBezTo>
                <a:cubicBezTo>
                  <a:pt x="113" y="202"/>
                  <a:pt x="182" y="160"/>
                  <a:pt x="260" y="160"/>
                </a:cubicBezTo>
                <a:cubicBezTo>
                  <a:pt x="265" y="160"/>
                  <a:pt x="269" y="160"/>
                  <a:pt x="273" y="161"/>
                </a:cubicBezTo>
                <a:cubicBezTo>
                  <a:pt x="383" y="167"/>
                  <a:pt x="472" y="257"/>
                  <a:pt x="476" y="368"/>
                </a:cubicBezTo>
                <a:cubicBezTo>
                  <a:pt x="481" y="491"/>
                  <a:pt x="382" y="592"/>
                  <a:pt x="260" y="592"/>
                </a:cubicBezTo>
                <a:cubicBezTo>
                  <a:pt x="182" y="592"/>
                  <a:pt x="114" y="551"/>
                  <a:pt x="76" y="488"/>
                </a:cubicBezTo>
                <a:cubicBezTo>
                  <a:pt x="61" y="464"/>
                  <a:pt x="35" y="449"/>
                  <a:pt x="7" y="449"/>
                </a:cubicBezTo>
                <a:cubicBezTo>
                  <a:pt x="4" y="449"/>
                  <a:pt x="2" y="449"/>
                  <a:pt x="0" y="449"/>
                </a:cubicBezTo>
                <a:cubicBezTo>
                  <a:pt x="2" y="449"/>
                  <a:pt x="3" y="449"/>
                  <a:pt x="5" y="449"/>
                </a:cubicBezTo>
                <a:cubicBezTo>
                  <a:pt x="67" y="449"/>
                  <a:pt x="105" y="517"/>
                  <a:pt x="73" y="571"/>
                </a:cubicBezTo>
                <a:cubicBezTo>
                  <a:pt x="65" y="584"/>
                  <a:pt x="56" y="596"/>
                  <a:pt x="47" y="608"/>
                </a:cubicBezTo>
                <a:cubicBezTo>
                  <a:pt x="35" y="624"/>
                  <a:pt x="21" y="639"/>
                  <a:pt x="6" y="653"/>
                </a:cubicBezTo>
                <a:cubicBezTo>
                  <a:pt x="73" y="715"/>
                  <a:pt x="162" y="752"/>
                  <a:pt x="260" y="752"/>
                </a:cubicBezTo>
                <a:cubicBezTo>
                  <a:pt x="264" y="752"/>
                  <a:pt x="268" y="752"/>
                  <a:pt x="271" y="752"/>
                </a:cubicBezTo>
                <a:cubicBezTo>
                  <a:pt x="468" y="747"/>
                  <a:pt x="629" y="588"/>
                  <a:pt x="636" y="391"/>
                </a:cubicBezTo>
                <a:cubicBezTo>
                  <a:pt x="644" y="177"/>
                  <a:pt x="473" y="0"/>
                  <a:pt x="260" y="0"/>
                </a:cubicBezTo>
              </a:path>
            </a:pathLst>
          </a:custGeom>
          <a:solidFill>
            <a:srgbClr val="18798E"/>
          </a:solidFill>
          <a:ln>
            <a:noFill/>
          </a:ln>
        </p:spPr>
        <p:txBody>
          <a:bodyPr vert="horz" wrap="square" lIns="68580" tIns="34290" rIns="68580" bIns="34290" numCol="1" anchor="t" anchorCtr="0" compatLnSpc="1">
            <a:prstTxWarp prst="textNoShape">
              <a:avLst/>
            </a:prstTxWarp>
          </a:bodyPr>
          <a:lstStyle/>
          <a:p>
            <a:pPr defTabSz="457200">
              <a:defRPr/>
            </a:pPr>
            <a:endParaRPr lang="en-US" sz="1350" kern="0" smtClean="0">
              <a:solidFill>
                <a:srgbClr val="000000"/>
              </a:solidFill>
              <a:latin typeface="Open Sans"/>
            </a:endParaRPr>
          </a:p>
        </p:txBody>
      </p:sp>
      <p:sp>
        <p:nvSpPr>
          <p:cNvPr id="8" name="Freeform 7">
            <a:extLst>
              <a:ext uri="{FF2B5EF4-FFF2-40B4-BE49-F238E27FC236}">
                <a16:creationId xmlns:a16="http://schemas.microsoft.com/office/drawing/2014/main" id="{EF74EE09-3773-4DA9-B7B3-785175B391E3}"/>
              </a:ext>
            </a:extLst>
          </p:cNvPr>
          <p:cNvSpPr>
            <a:spLocks noEditPoints="1"/>
          </p:cNvSpPr>
          <p:nvPr/>
        </p:nvSpPr>
        <p:spPr bwMode="auto">
          <a:xfrm>
            <a:off x="6340499" y="3060289"/>
            <a:ext cx="415907" cy="1156514"/>
          </a:xfrm>
          <a:custGeom>
            <a:avLst/>
            <a:gdLst>
              <a:gd name="T0" fmla="*/ 99 w 199"/>
              <a:gd name="T1" fmla="*/ 349 h 553"/>
              <a:gd name="T2" fmla="*/ 94 w 199"/>
              <a:gd name="T3" fmla="*/ 349 h 553"/>
              <a:gd name="T4" fmla="*/ 32 w 199"/>
              <a:gd name="T5" fmla="*/ 471 h 553"/>
              <a:gd name="T6" fmla="*/ 58 w 199"/>
              <a:gd name="T7" fmla="*/ 508 h 553"/>
              <a:gd name="T8" fmla="*/ 100 w 199"/>
              <a:gd name="T9" fmla="*/ 553 h 553"/>
              <a:gd name="T10" fmla="*/ 141 w 199"/>
              <a:gd name="T11" fmla="*/ 508 h 553"/>
              <a:gd name="T12" fmla="*/ 167 w 199"/>
              <a:gd name="T13" fmla="*/ 471 h 553"/>
              <a:gd name="T14" fmla="*/ 99 w 199"/>
              <a:gd name="T15" fmla="*/ 349 h 553"/>
              <a:gd name="T16" fmla="*/ 100 w 199"/>
              <a:gd name="T17" fmla="*/ 0 h 553"/>
              <a:gd name="T18" fmla="*/ 58 w 199"/>
              <a:gd name="T19" fmla="*/ 45 h 553"/>
              <a:gd name="T20" fmla="*/ 30 w 199"/>
              <a:gd name="T21" fmla="*/ 86 h 553"/>
              <a:gd name="T22" fmla="*/ 98 w 199"/>
              <a:gd name="T23" fmla="*/ 204 h 553"/>
              <a:gd name="T24" fmla="*/ 101 w 199"/>
              <a:gd name="T25" fmla="*/ 204 h 553"/>
              <a:gd name="T26" fmla="*/ 162 w 199"/>
              <a:gd name="T27" fmla="*/ 175 h 553"/>
              <a:gd name="T28" fmla="*/ 169 w 199"/>
              <a:gd name="T29" fmla="*/ 86 h 553"/>
              <a:gd name="T30" fmla="*/ 141 w 199"/>
              <a:gd name="T31" fmla="*/ 45 h 553"/>
              <a:gd name="T32" fmla="*/ 100 w 199"/>
              <a:gd name="T33"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553">
                <a:moveTo>
                  <a:pt x="99" y="349"/>
                </a:moveTo>
                <a:cubicBezTo>
                  <a:pt x="97" y="349"/>
                  <a:pt x="96" y="349"/>
                  <a:pt x="94" y="349"/>
                </a:cubicBezTo>
                <a:cubicBezTo>
                  <a:pt x="36" y="354"/>
                  <a:pt x="1" y="419"/>
                  <a:pt x="32" y="471"/>
                </a:cubicBezTo>
                <a:cubicBezTo>
                  <a:pt x="40" y="484"/>
                  <a:pt x="49" y="496"/>
                  <a:pt x="58" y="508"/>
                </a:cubicBezTo>
                <a:cubicBezTo>
                  <a:pt x="71" y="524"/>
                  <a:pt x="85" y="539"/>
                  <a:pt x="100" y="553"/>
                </a:cubicBezTo>
                <a:cubicBezTo>
                  <a:pt x="115" y="539"/>
                  <a:pt x="129" y="524"/>
                  <a:pt x="141" y="508"/>
                </a:cubicBezTo>
                <a:cubicBezTo>
                  <a:pt x="150" y="496"/>
                  <a:pt x="159" y="484"/>
                  <a:pt x="167" y="471"/>
                </a:cubicBezTo>
                <a:cubicBezTo>
                  <a:pt x="199" y="417"/>
                  <a:pt x="161" y="349"/>
                  <a:pt x="99" y="349"/>
                </a:cubicBezTo>
                <a:moveTo>
                  <a:pt x="100" y="0"/>
                </a:moveTo>
                <a:cubicBezTo>
                  <a:pt x="85" y="14"/>
                  <a:pt x="71" y="29"/>
                  <a:pt x="58" y="45"/>
                </a:cubicBezTo>
                <a:cubicBezTo>
                  <a:pt x="48" y="58"/>
                  <a:pt x="39" y="72"/>
                  <a:pt x="30" y="86"/>
                </a:cubicBezTo>
                <a:cubicBezTo>
                  <a:pt x="0" y="138"/>
                  <a:pt x="38" y="204"/>
                  <a:pt x="98" y="204"/>
                </a:cubicBezTo>
                <a:cubicBezTo>
                  <a:pt x="101" y="204"/>
                  <a:pt x="101" y="204"/>
                  <a:pt x="101" y="204"/>
                </a:cubicBezTo>
                <a:cubicBezTo>
                  <a:pt x="125" y="204"/>
                  <a:pt x="147" y="193"/>
                  <a:pt x="162" y="175"/>
                </a:cubicBezTo>
                <a:cubicBezTo>
                  <a:pt x="182" y="151"/>
                  <a:pt x="187" y="116"/>
                  <a:pt x="169" y="86"/>
                </a:cubicBezTo>
                <a:cubicBezTo>
                  <a:pt x="161" y="72"/>
                  <a:pt x="151" y="58"/>
                  <a:pt x="141" y="45"/>
                </a:cubicBezTo>
                <a:cubicBezTo>
                  <a:pt x="129" y="29"/>
                  <a:pt x="115" y="14"/>
                  <a:pt x="100" y="0"/>
                </a:cubicBezTo>
              </a:path>
            </a:pathLst>
          </a:custGeom>
          <a:solidFill>
            <a:srgbClr val="18798E">
              <a:lumMod val="75000"/>
            </a:srgbClr>
          </a:solidFill>
          <a:ln>
            <a:noFill/>
          </a:ln>
        </p:spPr>
        <p:txBody>
          <a:bodyPr vert="horz" wrap="square" lIns="68580" tIns="34290" rIns="68580" bIns="34290" numCol="1" anchor="t" anchorCtr="0" compatLnSpc="1">
            <a:prstTxWarp prst="textNoShape">
              <a:avLst/>
            </a:prstTxWarp>
          </a:bodyPr>
          <a:lstStyle/>
          <a:p>
            <a:pPr defTabSz="457200">
              <a:defRPr/>
            </a:pPr>
            <a:endParaRPr lang="en-US" sz="1350" kern="0" smtClean="0">
              <a:solidFill>
                <a:srgbClr val="000000"/>
              </a:solidFill>
              <a:latin typeface="Open Sans"/>
            </a:endParaRPr>
          </a:p>
        </p:txBody>
      </p:sp>
      <p:sp>
        <p:nvSpPr>
          <p:cNvPr id="9" name="Freeform 8">
            <a:extLst>
              <a:ext uri="{FF2B5EF4-FFF2-40B4-BE49-F238E27FC236}">
                <a16:creationId xmlns:a16="http://schemas.microsoft.com/office/drawing/2014/main" id="{381C1874-6C07-40D2-9DED-1BA22807155F}"/>
              </a:ext>
            </a:extLst>
          </p:cNvPr>
          <p:cNvSpPr>
            <a:spLocks noEditPoints="1"/>
          </p:cNvSpPr>
          <p:nvPr/>
        </p:nvSpPr>
        <p:spPr bwMode="auto">
          <a:xfrm>
            <a:off x="6952199" y="3437281"/>
            <a:ext cx="243221" cy="297945"/>
          </a:xfrm>
          <a:custGeom>
            <a:avLst/>
            <a:gdLst>
              <a:gd name="T0" fmla="*/ 78 w 116"/>
              <a:gd name="T1" fmla="*/ 133 h 143"/>
              <a:gd name="T2" fmla="*/ 78 w 116"/>
              <a:gd name="T3" fmla="*/ 132 h 143"/>
              <a:gd name="T4" fmla="*/ 77 w 116"/>
              <a:gd name="T5" fmla="*/ 132 h 143"/>
              <a:gd name="T6" fmla="*/ 114 w 116"/>
              <a:gd name="T7" fmla="*/ 55 h 143"/>
              <a:gd name="T8" fmla="*/ 58 w 116"/>
              <a:gd name="T9" fmla="*/ 0 h 143"/>
              <a:gd name="T10" fmla="*/ 2 w 116"/>
              <a:gd name="T11" fmla="*/ 55 h 143"/>
              <a:gd name="T12" fmla="*/ 36 w 116"/>
              <a:gd name="T13" fmla="*/ 125 h 143"/>
              <a:gd name="T14" fmla="*/ 39 w 116"/>
              <a:gd name="T15" fmla="*/ 132 h 143"/>
              <a:gd name="T16" fmla="*/ 38 w 116"/>
              <a:gd name="T17" fmla="*/ 132 h 143"/>
              <a:gd name="T18" fmla="*/ 37 w 116"/>
              <a:gd name="T19" fmla="*/ 133 h 143"/>
              <a:gd name="T20" fmla="*/ 37 w 116"/>
              <a:gd name="T21" fmla="*/ 143 h 143"/>
              <a:gd name="T22" fmla="*/ 78 w 116"/>
              <a:gd name="T23" fmla="*/ 143 h 143"/>
              <a:gd name="T24" fmla="*/ 78 w 116"/>
              <a:gd name="T25" fmla="*/ 133 h 143"/>
              <a:gd name="T26" fmla="*/ 67 w 116"/>
              <a:gd name="T27" fmla="*/ 126 h 143"/>
              <a:gd name="T28" fmla="*/ 67 w 116"/>
              <a:gd name="T29" fmla="*/ 100 h 143"/>
              <a:gd name="T30" fmla="*/ 67 w 116"/>
              <a:gd name="T31" fmla="*/ 98 h 143"/>
              <a:gd name="T32" fmla="*/ 79 w 116"/>
              <a:gd name="T33" fmla="*/ 57 h 143"/>
              <a:gd name="T34" fmla="*/ 96 w 116"/>
              <a:gd name="T35" fmla="*/ 52 h 143"/>
              <a:gd name="T36" fmla="*/ 83 w 116"/>
              <a:gd name="T37" fmla="*/ 40 h 143"/>
              <a:gd name="T38" fmla="*/ 76 w 116"/>
              <a:gd name="T39" fmla="*/ 53 h 143"/>
              <a:gd name="T40" fmla="*/ 40 w 116"/>
              <a:gd name="T41" fmla="*/ 53 h 143"/>
              <a:gd name="T42" fmla="*/ 26 w 116"/>
              <a:gd name="T43" fmla="*/ 40 h 143"/>
              <a:gd name="T44" fmla="*/ 20 w 116"/>
              <a:gd name="T45" fmla="*/ 52 h 143"/>
              <a:gd name="T46" fmla="*/ 37 w 116"/>
              <a:gd name="T47" fmla="*/ 57 h 143"/>
              <a:gd name="T48" fmla="*/ 49 w 116"/>
              <a:gd name="T49" fmla="*/ 98 h 143"/>
              <a:gd name="T50" fmla="*/ 49 w 116"/>
              <a:gd name="T51" fmla="*/ 100 h 143"/>
              <a:gd name="T52" fmla="*/ 49 w 116"/>
              <a:gd name="T53" fmla="*/ 126 h 143"/>
              <a:gd name="T54" fmla="*/ 44 w 116"/>
              <a:gd name="T55" fmla="*/ 126 h 143"/>
              <a:gd name="T56" fmla="*/ 26 w 116"/>
              <a:gd name="T57" fmla="*/ 96 h 143"/>
              <a:gd name="T58" fmla="*/ 9 w 116"/>
              <a:gd name="T59" fmla="*/ 56 h 143"/>
              <a:gd name="T60" fmla="*/ 23 w 116"/>
              <a:gd name="T61" fmla="*/ 21 h 143"/>
              <a:gd name="T62" fmla="*/ 58 w 116"/>
              <a:gd name="T63" fmla="*/ 6 h 143"/>
              <a:gd name="T64" fmla="*/ 86 w 116"/>
              <a:gd name="T65" fmla="*/ 15 h 143"/>
              <a:gd name="T66" fmla="*/ 107 w 116"/>
              <a:gd name="T67" fmla="*/ 56 h 143"/>
              <a:gd name="T68" fmla="*/ 90 w 116"/>
              <a:gd name="T69" fmla="*/ 96 h 143"/>
              <a:gd name="T70" fmla="*/ 72 w 116"/>
              <a:gd name="T71" fmla="*/ 126 h 143"/>
              <a:gd name="T72" fmla="*/ 67 w 116"/>
              <a:gd name="T73" fmla="*/ 126 h 143"/>
              <a:gd name="T74" fmla="*/ 55 w 116"/>
              <a:gd name="T75" fmla="*/ 70 h 143"/>
              <a:gd name="T76" fmla="*/ 56 w 116"/>
              <a:gd name="T77" fmla="*/ 72 h 143"/>
              <a:gd name="T78" fmla="*/ 56 w 116"/>
              <a:gd name="T79" fmla="*/ 96 h 143"/>
              <a:gd name="T80" fmla="*/ 53 w 116"/>
              <a:gd name="T81" fmla="*/ 96 h 143"/>
              <a:gd name="T82" fmla="*/ 53 w 116"/>
              <a:gd name="T83" fmla="*/ 96 h 143"/>
              <a:gd name="T84" fmla="*/ 41 w 116"/>
              <a:gd name="T85" fmla="*/ 57 h 143"/>
              <a:gd name="T86" fmla="*/ 75 w 116"/>
              <a:gd name="T87" fmla="*/ 57 h 143"/>
              <a:gd name="T88" fmla="*/ 63 w 116"/>
              <a:gd name="T89" fmla="*/ 96 h 143"/>
              <a:gd name="T90" fmla="*/ 63 w 116"/>
              <a:gd name="T91" fmla="*/ 96 h 143"/>
              <a:gd name="T92" fmla="*/ 60 w 116"/>
              <a:gd name="T93" fmla="*/ 96 h 143"/>
              <a:gd name="T94" fmla="*/ 60 w 116"/>
              <a:gd name="T95" fmla="*/ 72 h 143"/>
              <a:gd name="T96" fmla="*/ 61 w 116"/>
              <a:gd name="T97" fmla="*/ 70 h 143"/>
              <a:gd name="T98" fmla="*/ 58 w 116"/>
              <a:gd name="T99" fmla="*/ 67 h 143"/>
              <a:gd name="T100" fmla="*/ 55 w 116"/>
              <a:gd name="T101" fmla="*/ 70 h 143"/>
              <a:gd name="T102" fmla="*/ 80 w 116"/>
              <a:gd name="T103" fmla="*/ 53 h 143"/>
              <a:gd name="T104" fmla="*/ 86 w 116"/>
              <a:gd name="T105" fmla="*/ 43 h 143"/>
              <a:gd name="T106" fmla="*/ 93 w 116"/>
              <a:gd name="T107" fmla="*/ 50 h 143"/>
              <a:gd name="T108" fmla="*/ 80 w 116"/>
              <a:gd name="T109" fmla="*/ 53 h 143"/>
              <a:gd name="T110" fmla="*/ 23 w 116"/>
              <a:gd name="T111" fmla="*/ 50 h 143"/>
              <a:gd name="T112" fmla="*/ 31 w 116"/>
              <a:gd name="T113" fmla="*/ 43 h 143"/>
              <a:gd name="T114" fmla="*/ 36 w 116"/>
              <a:gd name="T115" fmla="*/ 53 h 143"/>
              <a:gd name="T116" fmla="*/ 23 w 116"/>
              <a:gd name="T117" fmla="*/ 5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 h="143">
                <a:moveTo>
                  <a:pt x="78" y="133"/>
                </a:moveTo>
                <a:cubicBezTo>
                  <a:pt x="78" y="133"/>
                  <a:pt x="78" y="132"/>
                  <a:pt x="78" y="132"/>
                </a:cubicBezTo>
                <a:cubicBezTo>
                  <a:pt x="77" y="132"/>
                  <a:pt x="77" y="132"/>
                  <a:pt x="77" y="132"/>
                </a:cubicBezTo>
                <a:cubicBezTo>
                  <a:pt x="85" y="101"/>
                  <a:pt x="116" y="90"/>
                  <a:pt x="114" y="55"/>
                </a:cubicBezTo>
                <a:cubicBezTo>
                  <a:pt x="113" y="25"/>
                  <a:pt x="90" y="0"/>
                  <a:pt x="58" y="0"/>
                </a:cubicBezTo>
                <a:cubicBezTo>
                  <a:pt x="26" y="0"/>
                  <a:pt x="3" y="25"/>
                  <a:pt x="2" y="55"/>
                </a:cubicBezTo>
                <a:cubicBezTo>
                  <a:pt x="0" y="88"/>
                  <a:pt x="26" y="99"/>
                  <a:pt x="36" y="125"/>
                </a:cubicBezTo>
                <a:cubicBezTo>
                  <a:pt x="37" y="127"/>
                  <a:pt x="38" y="130"/>
                  <a:pt x="39" y="132"/>
                </a:cubicBezTo>
                <a:cubicBezTo>
                  <a:pt x="38" y="132"/>
                  <a:pt x="38" y="132"/>
                  <a:pt x="38" y="132"/>
                </a:cubicBezTo>
                <a:cubicBezTo>
                  <a:pt x="38" y="132"/>
                  <a:pt x="37" y="133"/>
                  <a:pt x="37" y="133"/>
                </a:cubicBezTo>
                <a:cubicBezTo>
                  <a:pt x="37" y="143"/>
                  <a:pt x="37" y="143"/>
                  <a:pt x="37" y="143"/>
                </a:cubicBezTo>
                <a:cubicBezTo>
                  <a:pt x="78" y="143"/>
                  <a:pt x="78" y="143"/>
                  <a:pt x="78" y="143"/>
                </a:cubicBezTo>
                <a:lnTo>
                  <a:pt x="78" y="133"/>
                </a:lnTo>
                <a:close/>
                <a:moveTo>
                  <a:pt x="67" y="126"/>
                </a:moveTo>
                <a:cubicBezTo>
                  <a:pt x="67" y="100"/>
                  <a:pt x="67" y="100"/>
                  <a:pt x="67" y="100"/>
                </a:cubicBezTo>
                <a:cubicBezTo>
                  <a:pt x="67" y="100"/>
                  <a:pt x="67" y="99"/>
                  <a:pt x="67" y="98"/>
                </a:cubicBezTo>
                <a:cubicBezTo>
                  <a:pt x="70" y="86"/>
                  <a:pt x="77" y="63"/>
                  <a:pt x="79" y="57"/>
                </a:cubicBezTo>
                <a:cubicBezTo>
                  <a:pt x="86" y="57"/>
                  <a:pt x="93" y="57"/>
                  <a:pt x="96" y="52"/>
                </a:cubicBezTo>
                <a:cubicBezTo>
                  <a:pt x="101" y="46"/>
                  <a:pt x="90" y="36"/>
                  <a:pt x="83" y="40"/>
                </a:cubicBezTo>
                <a:cubicBezTo>
                  <a:pt x="78" y="42"/>
                  <a:pt x="77" y="49"/>
                  <a:pt x="76" y="53"/>
                </a:cubicBezTo>
                <a:cubicBezTo>
                  <a:pt x="68" y="54"/>
                  <a:pt x="48" y="54"/>
                  <a:pt x="40" y="53"/>
                </a:cubicBezTo>
                <a:cubicBezTo>
                  <a:pt x="39" y="48"/>
                  <a:pt x="36" y="36"/>
                  <a:pt x="26" y="40"/>
                </a:cubicBezTo>
                <a:cubicBezTo>
                  <a:pt x="19" y="42"/>
                  <a:pt x="17" y="49"/>
                  <a:pt x="20" y="52"/>
                </a:cubicBezTo>
                <a:cubicBezTo>
                  <a:pt x="23" y="57"/>
                  <a:pt x="30" y="57"/>
                  <a:pt x="37" y="57"/>
                </a:cubicBezTo>
                <a:cubicBezTo>
                  <a:pt x="42" y="73"/>
                  <a:pt x="44" y="82"/>
                  <a:pt x="49" y="98"/>
                </a:cubicBezTo>
                <a:cubicBezTo>
                  <a:pt x="49" y="99"/>
                  <a:pt x="49" y="100"/>
                  <a:pt x="49" y="100"/>
                </a:cubicBezTo>
                <a:cubicBezTo>
                  <a:pt x="49" y="126"/>
                  <a:pt x="49" y="126"/>
                  <a:pt x="49" y="126"/>
                </a:cubicBezTo>
                <a:cubicBezTo>
                  <a:pt x="44" y="126"/>
                  <a:pt x="44" y="126"/>
                  <a:pt x="44" y="126"/>
                </a:cubicBezTo>
                <a:cubicBezTo>
                  <a:pt x="40" y="113"/>
                  <a:pt x="33" y="104"/>
                  <a:pt x="26" y="96"/>
                </a:cubicBezTo>
                <a:cubicBezTo>
                  <a:pt x="15" y="83"/>
                  <a:pt x="8" y="73"/>
                  <a:pt x="9" y="56"/>
                </a:cubicBezTo>
                <a:cubicBezTo>
                  <a:pt x="9" y="42"/>
                  <a:pt x="14" y="30"/>
                  <a:pt x="23" y="21"/>
                </a:cubicBezTo>
                <a:cubicBezTo>
                  <a:pt x="32" y="11"/>
                  <a:pt x="44" y="6"/>
                  <a:pt x="58" y="6"/>
                </a:cubicBezTo>
                <a:cubicBezTo>
                  <a:pt x="68" y="6"/>
                  <a:pt x="78" y="9"/>
                  <a:pt x="86" y="15"/>
                </a:cubicBezTo>
                <a:cubicBezTo>
                  <a:pt x="99" y="24"/>
                  <a:pt x="107" y="39"/>
                  <a:pt x="107" y="56"/>
                </a:cubicBezTo>
                <a:cubicBezTo>
                  <a:pt x="108" y="73"/>
                  <a:pt x="100" y="84"/>
                  <a:pt x="90" y="96"/>
                </a:cubicBezTo>
                <a:cubicBezTo>
                  <a:pt x="84" y="104"/>
                  <a:pt x="76" y="113"/>
                  <a:pt x="72" y="126"/>
                </a:cubicBezTo>
                <a:lnTo>
                  <a:pt x="67" y="126"/>
                </a:lnTo>
                <a:close/>
                <a:moveTo>
                  <a:pt x="55" y="70"/>
                </a:moveTo>
                <a:cubicBezTo>
                  <a:pt x="55" y="71"/>
                  <a:pt x="55" y="72"/>
                  <a:pt x="56" y="72"/>
                </a:cubicBezTo>
                <a:cubicBezTo>
                  <a:pt x="56" y="96"/>
                  <a:pt x="56" y="96"/>
                  <a:pt x="56" y="96"/>
                </a:cubicBezTo>
                <a:cubicBezTo>
                  <a:pt x="53" y="96"/>
                  <a:pt x="53" y="96"/>
                  <a:pt x="53" y="96"/>
                </a:cubicBezTo>
                <a:cubicBezTo>
                  <a:pt x="53" y="96"/>
                  <a:pt x="53" y="96"/>
                  <a:pt x="53" y="96"/>
                </a:cubicBezTo>
                <a:cubicBezTo>
                  <a:pt x="50" y="87"/>
                  <a:pt x="43" y="63"/>
                  <a:pt x="41" y="57"/>
                </a:cubicBezTo>
                <a:cubicBezTo>
                  <a:pt x="47" y="57"/>
                  <a:pt x="69" y="57"/>
                  <a:pt x="75" y="57"/>
                </a:cubicBezTo>
                <a:cubicBezTo>
                  <a:pt x="73" y="64"/>
                  <a:pt x="67" y="84"/>
                  <a:pt x="63" y="96"/>
                </a:cubicBezTo>
                <a:cubicBezTo>
                  <a:pt x="63" y="96"/>
                  <a:pt x="63" y="96"/>
                  <a:pt x="63" y="96"/>
                </a:cubicBezTo>
                <a:cubicBezTo>
                  <a:pt x="60" y="96"/>
                  <a:pt x="60" y="96"/>
                  <a:pt x="60" y="96"/>
                </a:cubicBezTo>
                <a:cubicBezTo>
                  <a:pt x="60" y="72"/>
                  <a:pt x="60" y="72"/>
                  <a:pt x="60" y="72"/>
                </a:cubicBezTo>
                <a:cubicBezTo>
                  <a:pt x="61" y="72"/>
                  <a:pt x="61" y="71"/>
                  <a:pt x="61" y="70"/>
                </a:cubicBezTo>
                <a:cubicBezTo>
                  <a:pt x="61" y="68"/>
                  <a:pt x="60" y="67"/>
                  <a:pt x="58" y="67"/>
                </a:cubicBezTo>
                <a:cubicBezTo>
                  <a:pt x="56" y="67"/>
                  <a:pt x="55" y="68"/>
                  <a:pt x="55" y="70"/>
                </a:cubicBezTo>
                <a:close/>
                <a:moveTo>
                  <a:pt x="80" y="53"/>
                </a:moveTo>
                <a:cubicBezTo>
                  <a:pt x="81" y="48"/>
                  <a:pt x="83" y="43"/>
                  <a:pt x="86" y="43"/>
                </a:cubicBezTo>
                <a:cubicBezTo>
                  <a:pt x="91" y="43"/>
                  <a:pt x="94" y="48"/>
                  <a:pt x="93" y="50"/>
                </a:cubicBezTo>
                <a:cubicBezTo>
                  <a:pt x="91" y="53"/>
                  <a:pt x="83" y="53"/>
                  <a:pt x="80" y="53"/>
                </a:cubicBezTo>
                <a:close/>
                <a:moveTo>
                  <a:pt x="23" y="50"/>
                </a:moveTo>
                <a:cubicBezTo>
                  <a:pt x="21" y="47"/>
                  <a:pt x="27" y="41"/>
                  <a:pt x="31" y="43"/>
                </a:cubicBezTo>
                <a:cubicBezTo>
                  <a:pt x="34" y="45"/>
                  <a:pt x="35" y="49"/>
                  <a:pt x="36" y="53"/>
                </a:cubicBezTo>
                <a:cubicBezTo>
                  <a:pt x="36" y="54"/>
                  <a:pt x="25" y="53"/>
                  <a:pt x="23" y="50"/>
                </a:cubicBezTo>
                <a:close/>
              </a:path>
            </a:pathLst>
          </a:custGeom>
          <a:solidFill>
            <a:srgbClr val="18798E">
              <a:lumMod val="60000"/>
              <a:lumOff val="40000"/>
            </a:srgbClr>
          </a:solidFill>
          <a:ln>
            <a:noFill/>
          </a:ln>
          <a:extLst/>
        </p:spPr>
        <p:txBody>
          <a:bodyPr vert="horz" wrap="square" lIns="68580" tIns="34290" rIns="68580" bIns="34290" numCol="1" anchor="t" anchorCtr="0" compatLnSpc="1">
            <a:prstTxWarp prst="textNoShape">
              <a:avLst/>
            </a:prstTxWarp>
          </a:bodyPr>
          <a:lstStyle/>
          <a:p>
            <a:pPr defTabSz="457200">
              <a:defRPr/>
            </a:pPr>
            <a:endParaRPr lang="en-US" sz="1350" kern="0" smtClean="0">
              <a:solidFill>
                <a:srgbClr val="000000"/>
              </a:solidFill>
              <a:latin typeface="Open Sans"/>
            </a:endParaRPr>
          </a:p>
        </p:txBody>
      </p:sp>
      <p:sp>
        <p:nvSpPr>
          <p:cNvPr id="10" name="Rectangle 9">
            <a:extLst>
              <a:ext uri="{FF2B5EF4-FFF2-40B4-BE49-F238E27FC236}">
                <a16:creationId xmlns:a16="http://schemas.microsoft.com/office/drawing/2014/main" id="{573FA805-FD7A-4B30-9846-0EC73B4DA6E5}"/>
              </a:ext>
            </a:extLst>
          </p:cNvPr>
          <p:cNvSpPr>
            <a:spLocks noChangeArrowheads="1"/>
          </p:cNvSpPr>
          <p:nvPr/>
        </p:nvSpPr>
        <p:spPr bwMode="auto">
          <a:xfrm>
            <a:off x="7030029" y="3743738"/>
            <a:ext cx="85127" cy="10946"/>
          </a:xfrm>
          <a:prstGeom prst="rect">
            <a:avLst/>
          </a:prstGeom>
          <a:solidFill>
            <a:srgbClr val="18798E">
              <a:lumMod val="60000"/>
              <a:lumOff val="40000"/>
            </a:srgbClr>
          </a:solidFill>
          <a:ln>
            <a:noFill/>
          </a:ln>
          <a:extLst/>
        </p:spPr>
        <p:txBody>
          <a:bodyPr vert="horz" wrap="square" lIns="68580" tIns="34290" rIns="68580" bIns="34290" numCol="1" anchor="t" anchorCtr="0" compatLnSpc="1">
            <a:prstTxWarp prst="textNoShape">
              <a:avLst/>
            </a:prstTxWarp>
          </a:bodyPr>
          <a:lstStyle/>
          <a:p>
            <a:pPr defTabSz="457200">
              <a:defRPr/>
            </a:pPr>
            <a:endParaRPr lang="en-US" sz="1350" kern="0" smtClean="0">
              <a:solidFill>
                <a:srgbClr val="000000"/>
              </a:solidFill>
              <a:latin typeface="Open Sans"/>
            </a:endParaRPr>
          </a:p>
        </p:txBody>
      </p:sp>
      <p:sp>
        <p:nvSpPr>
          <p:cNvPr id="11" name="Freeform 10">
            <a:extLst>
              <a:ext uri="{FF2B5EF4-FFF2-40B4-BE49-F238E27FC236}">
                <a16:creationId xmlns:a16="http://schemas.microsoft.com/office/drawing/2014/main" id="{9E6C59C6-B6B7-4FFC-B304-FA028760D2E7}"/>
              </a:ext>
            </a:extLst>
          </p:cNvPr>
          <p:cNvSpPr>
            <a:spLocks/>
          </p:cNvSpPr>
          <p:nvPr/>
        </p:nvSpPr>
        <p:spPr bwMode="auto">
          <a:xfrm>
            <a:off x="7030029" y="3763196"/>
            <a:ext cx="85127" cy="41348"/>
          </a:xfrm>
          <a:custGeom>
            <a:avLst/>
            <a:gdLst>
              <a:gd name="T0" fmla="*/ 39 w 41"/>
              <a:gd name="T1" fmla="*/ 5 h 20"/>
              <a:gd name="T2" fmla="*/ 40 w 41"/>
              <a:gd name="T3" fmla="*/ 5 h 20"/>
              <a:gd name="T4" fmla="*/ 41 w 41"/>
              <a:gd name="T5" fmla="*/ 4 h 20"/>
              <a:gd name="T6" fmla="*/ 41 w 41"/>
              <a:gd name="T7" fmla="*/ 0 h 20"/>
              <a:gd name="T8" fmla="*/ 0 w 41"/>
              <a:gd name="T9" fmla="*/ 0 h 20"/>
              <a:gd name="T10" fmla="*/ 0 w 41"/>
              <a:gd name="T11" fmla="*/ 4 h 20"/>
              <a:gd name="T12" fmla="*/ 2 w 41"/>
              <a:gd name="T13" fmla="*/ 5 h 20"/>
              <a:gd name="T14" fmla="*/ 3 w 41"/>
              <a:gd name="T15" fmla="*/ 5 h 20"/>
              <a:gd name="T16" fmla="*/ 18 w 41"/>
              <a:gd name="T17" fmla="*/ 20 h 20"/>
              <a:gd name="T18" fmla="*/ 24 w 41"/>
              <a:gd name="T19" fmla="*/ 20 h 20"/>
              <a:gd name="T20" fmla="*/ 39 w 41"/>
              <a:gd name="T21"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0">
                <a:moveTo>
                  <a:pt x="39" y="5"/>
                </a:moveTo>
                <a:cubicBezTo>
                  <a:pt x="40" y="5"/>
                  <a:pt x="40" y="5"/>
                  <a:pt x="40" y="5"/>
                </a:cubicBezTo>
                <a:cubicBezTo>
                  <a:pt x="41" y="5"/>
                  <a:pt x="41" y="4"/>
                  <a:pt x="41" y="4"/>
                </a:cubicBezTo>
                <a:cubicBezTo>
                  <a:pt x="41" y="0"/>
                  <a:pt x="41" y="0"/>
                  <a:pt x="41" y="0"/>
                </a:cubicBezTo>
                <a:cubicBezTo>
                  <a:pt x="0" y="0"/>
                  <a:pt x="0" y="0"/>
                  <a:pt x="0" y="0"/>
                </a:cubicBezTo>
                <a:cubicBezTo>
                  <a:pt x="0" y="4"/>
                  <a:pt x="0" y="4"/>
                  <a:pt x="0" y="4"/>
                </a:cubicBezTo>
                <a:cubicBezTo>
                  <a:pt x="0" y="4"/>
                  <a:pt x="1" y="5"/>
                  <a:pt x="2" y="5"/>
                </a:cubicBezTo>
                <a:cubicBezTo>
                  <a:pt x="3" y="5"/>
                  <a:pt x="3" y="5"/>
                  <a:pt x="3" y="5"/>
                </a:cubicBezTo>
                <a:cubicBezTo>
                  <a:pt x="7" y="12"/>
                  <a:pt x="10" y="20"/>
                  <a:pt x="18" y="20"/>
                </a:cubicBezTo>
                <a:cubicBezTo>
                  <a:pt x="24" y="20"/>
                  <a:pt x="24" y="20"/>
                  <a:pt x="24" y="20"/>
                </a:cubicBezTo>
                <a:cubicBezTo>
                  <a:pt x="32" y="20"/>
                  <a:pt x="35" y="12"/>
                  <a:pt x="39" y="5"/>
                </a:cubicBezTo>
                <a:close/>
              </a:path>
            </a:pathLst>
          </a:custGeom>
          <a:solidFill>
            <a:srgbClr val="18798E">
              <a:lumMod val="60000"/>
              <a:lumOff val="40000"/>
            </a:srgbClr>
          </a:solidFill>
          <a:ln>
            <a:noFill/>
          </a:ln>
          <a:extLst/>
        </p:spPr>
        <p:txBody>
          <a:bodyPr vert="horz" wrap="square" lIns="68580" tIns="34290" rIns="68580" bIns="34290" numCol="1" anchor="t" anchorCtr="0" compatLnSpc="1">
            <a:prstTxWarp prst="textNoShape">
              <a:avLst/>
            </a:prstTxWarp>
          </a:bodyPr>
          <a:lstStyle/>
          <a:p>
            <a:pPr defTabSz="457200">
              <a:defRPr/>
            </a:pPr>
            <a:endParaRPr lang="en-US" sz="1350" kern="0" smtClean="0">
              <a:solidFill>
                <a:srgbClr val="000000"/>
              </a:solidFill>
              <a:latin typeface="Open Sans"/>
            </a:endParaRPr>
          </a:p>
        </p:txBody>
      </p:sp>
      <p:sp>
        <p:nvSpPr>
          <p:cNvPr id="12" name="Freeform 11">
            <a:extLst>
              <a:ext uri="{FF2B5EF4-FFF2-40B4-BE49-F238E27FC236}">
                <a16:creationId xmlns:a16="http://schemas.microsoft.com/office/drawing/2014/main" id="{9A82CF29-F6CF-4612-9326-D4B809DCA78C}"/>
              </a:ext>
            </a:extLst>
          </p:cNvPr>
          <p:cNvSpPr>
            <a:spLocks/>
          </p:cNvSpPr>
          <p:nvPr/>
        </p:nvSpPr>
        <p:spPr bwMode="auto">
          <a:xfrm>
            <a:off x="4408111" y="4354222"/>
            <a:ext cx="1056794" cy="242005"/>
          </a:xfrm>
          <a:custGeom>
            <a:avLst/>
            <a:gdLst>
              <a:gd name="T0" fmla="*/ 506 w 506"/>
              <a:gd name="T1" fmla="*/ 7 h 116"/>
              <a:gd name="T2" fmla="*/ 418 w 506"/>
              <a:gd name="T3" fmla="*/ 45 h 116"/>
              <a:gd name="T4" fmla="*/ 429 w 506"/>
              <a:gd name="T5" fmla="*/ 58 h 116"/>
              <a:gd name="T6" fmla="*/ 221 w 506"/>
              <a:gd name="T7" fmla="*/ 103 h 116"/>
              <a:gd name="T8" fmla="*/ 11 w 506"/>
              <a:gd name="T9" fmla="*/ 3 h 116"/>
              <a:gd name="T10" fmla="*/ 3 w 506"/>
              <a:gd name="T11" fmla="*/ 3 h 116"/>
              <a:gd name="T12" fmla="*/ 3 w 506"/>
              <a:gd name="T13" fmla="*/ 11 h 116"/>
              <a:gd name="T14" fmla="*/ 220 w 506"/>
              <a:gd name="T15" fmla="*/ 114 h 116"/>
              <a:gd name="T16" fmla="*/ 256 w 506"/>
              <a:gd name="T17" fmla="*/ 116 h 116"/>
              <a:gd name="T18" fmla="*/ 436 w 506"/>
              <a:gd name="T19" fmla="*/ 68 h 116"/>
              <a:gd name="T20" fmla="*/ 449 w 506"/>
              <a:gd name="T21" fmla="*/ 84 h 116"/>
              <a:gd name="T22" fmla="*/ 506 w 506"/>
              <a:gd name="T23" fmla="*/ 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6" h="116">
                <a:moveTo>
                  <a:pt x="506" y="7"/>
                </a:moveTo>
                <a:cubicBezTo>
                  <a:pt x="418" y="45"/>
                  <a:pt x="418" y="45"/>
                  <a:pt x="418" y="45"/>
                </a:cubicBezTo>
                <a:cubicBezTo>
                  <a:pt x="429" y="58"/>
                  <a:pt x="429" y="58"/>
                  <a:pt x="429" y="58"/>
                </a:cubicBezTo>
                <a:cubicBezTo>
                  <a:pt x="367" y="94"/>
                  <a:pt x="293" y="110"/>
                  <a:pt x="221" y="103"/>
                </a:cubicBezTo>
                <a:cubicBezTo>
                  <a:pt x="142" y="95"/>
                  <a:pt x="68" y="59"/>
                  <a:pt x="11" y="3"/>
                </a:cubicBezTo>
                <a:cubicBezTo>
                  <a:pt x="9" y="0"/>
                  <a:pt x="5" y="0"/>
                  <a:pt x="3" y="3"/>
                </a:cubicBezTo>
                <a:cubicBezTo>
                  <a:pt x="0" y="5"/>
                  <a:pt x="0" y="9"/>
                  <a:pt x="3" y="11"/>
                </a:cubicBezTo>
                <a:cubicBezTo>
                  <a:pt x="61" y="69"/>
                  <a:pt x="138" y="106"/>
                  <a:pt x="220" y="114"/>
                </a:cubicBezTo>
                <a:cubicBezTo>
                  <a:pt x="232" y="116"/>
                  <a:pt x="244" y="116"/>
                  <a:pt x="256" y="116"/>
                </a:cubicBezTo>
                <a:cubicBezTo>
                  <a:pt x="319" y="116"/>
                  <a:pt x="382" y="100"/>
                  <a:pt x="436" y="68"/>
                </a:cubicBezTo>
                <a:cubicBezTo>
                  <a:pt x="449" y="84"/>
                  <a:pt x="449" y="84"/>
                  <a:pt x="449" y="84"/>
                </a:cubicBezTo>
                <a:lnTo>
                  <a:pt x="506" y="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200"/>
            <a:endParaRPr lang="en-US" sz="1350">
              <a:solidFill>
                <a:srgbClr val="000000"/>
              </a:solidFill>
              <a:latin typeface="Open Sans"/>
            </a:endParaRPr>
          </a:p>
        </p:txBody>
      </p:sp>
      <p:sp>
        <p:nvSpPr>
          <p:cNvPr id="13" name="Freeform 12">
            <a:extLst>
              <a:ext uri="{FF2B5EF4-FFF2-40B4-BE49-F238E27FC236}">
                <a16:creationId xmlns:a16="http://schemas.microsoft.com/office/drawing/2014/main" id="{45626C74-9318-4706-9E82-F7D3C11B5CF2}"/>
              </a:ext>
            </a:extLst>
          </p:cNvPr>
          <p:cNvSpPr>
            <a:spLocks/>
          </p:cNvSpPr>
          <p:nvPr/>
        </p:nvSpPr>
        <p:spPr bwMode="auto">
          <a:xfrm>
            <a:off x="6538723" y="4354222"/>
            <a:ext cx="1058010" cy="242005"/>
          </a:xfrm>
          <a:custGeom>
            <a:avLst/>
            <a:gdLst>
              <a:gd name="T0" fmla="*/ 506 w 506"/>
              <a:gd name="T1" fmla="*/ 7 h 116"/>
              <a:gd name="T2" fmla="*/ 418 w 506"/>
              <a:gd name="T3" fmla="*/ 45 h 116"/>
              <a:gd name="T4" fmla="*/ 429 w 506"/>
              <a:gd name="T5" fmla="*/ 58 h 116"/>
              <a:gd name="T6" fmla="*/ 221 w 506"/>
              <a:gd name="T7" fmla="*/ 103 h 116"/>
              <a:gd name="T8" fmla="*/ 11 w 506"/>
              <a:gd name="T9" fmla="*/ 3 h 116"/>
              <a:gd name="T10" fmla="*/ 2 w 506"/>
              <a:gd name="T11" fmla="*/ 3 h 116"/>
              <a:gd name="T12" fmla="*/ 2 w 506"/>
              <a:gd name="T13" fmla="*/ 11 h 116"/>
              <a:gd name="T14" fmla="*/ 220 w 506"/>
              <a:gd name="T15" fmla="*/ 114 h 116"/>
              <a:gd name="T16" fmla="*/ 256 w 506"/>
              <a:gd name="T17" fmla="*/ 116 h 116"/>
              <a:gd name="T18" fmla="*/ 436 w 506"/>
              <a:gd name="T19" fmla="*/ 68 h 116"/>
              <a:gd name="T20" fmla="*/ 448 w 506"/>
              <a:gd name="T21" fmla="*/ 84 h 116"/>
              <a:gd name="T22" fmla="*/ 506 w 506"/>
              <a:gd name="T23" fmla="*/ 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6" h="116">
                <a:moveTo>
                  <a:pt x="506" y="7"/>
                </a:moveTo>
                <a:cubicBezTo>
                  <a:pt x="418" y="45"/>
                  <a:pt x="418" y="45"/>
                  <a:pt x="418" y="45"/>
                </a:cubicBezTo>
                <a:cubicBezTo>
                  <a:pt x="429" y="58"/>
                  <a:pt x="429" y="58"/>
                  <a:pt x="429" y="58"/>
                </a:cubicBezTo>
                <a:cubicBezTo>
                  <a:pt x="366" y="94"/>
                  <a:pt x="293" y="110"/>
                  <a:pt x="221" y="103"/>
                </a:cubicBezTo>
                <a:cubicBezTo>
                  <a:pt x="142" y="95"/>
                  <a:pt x="67" y="59"/>
                  <a:pt x="11" y="3"/>
                </a:cubicBezTo>
                <a:cubicBezTo>
                  <a:pt x="9" y="0"/>
                  <a:pt x="5" y="0"/>
                  <a:pt x="2" y="3"/>
                </a:cubicBezTo>
                <a:cubicBezTo>
                  <a:pt x="0" y="5"/>
                  <a:pt x="0" y="9"/>
                  <a:pt x="2" y="11"/>
                </a:cubicBezTo>
                <a:cubicBezTo>
                  <a:pt x="61" y="69"/>
                  <a:pt x="138" y="106"/>
                  <a:pt x="220" y="114"/>
                </a:cubicBezTo>
                <a:cubicBezTo>
                  <a:pt x="232" y="116"/>
                  <a:pt x="244" y="116"/>
                  <a:pt x="256" y="116"/>
                </a:cubicBezTo>
                <a:cubicBezTo>
                  <a:pt x="319" y="116"/>
                  <a:pt x="382" y="100"/>
                  <a:pt x="436" y="68"/>
                </a:cubicBezTo>
                <a:cubicBezTo>
                  <a:pt x="448" y="84"/>
                  <a:pt x="448" y="84"/>
                  <a:pt x="448" y="84"/>
                </a:cubicBezTo>
                <a:lnTo>
                  <a:pt x="506" y="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200"/>
            <a:endParaRPr lang="en-US" sz="1350">
              <a:solidFill>
                <a:srgbClr val="000000"/>
              </a:solidFill>
              <a:latin typeface="Open Sans"/>
            </a:endParaRPr>
          </a:p>
        </p:txBody>
      </p:sp>
      <p:sp>
        <p:nvSpPr>
          <p:cNvPr id="14" name="Freeform 13">
            <a:extLst>
              <a:ext uri="{FF2B5EF4-FFF2-40B4-BE49-F238E27FC236}">
                <a16:creationId xmlns:a16="http://schemas.microsoft.com/office/drawing/2014/main" id="{A5AE815A-F203-47D6-9E46-B2F7D6B69160}"/>
              </a:ext>
            </a:extLst>
          </p:cNvPr>
          <p:cNvSpPr>
            <a:spLocks/>
          </p:cNvSpPr>
          <p:nvPr/>
        </p:nvSpPr>
        <p:spPr bwMode="auto">
          <a:xfrm>
            <a:off x="5481931" y="2650462"/>
            <a:ext cx="1056794" cy="252950"/>
          </a:xfrm>
          <a:custGeom>
            <a:avLst/>
            <a:gdLst>
              <a:gd name="T0" fmla="*/ 506 w 506"/>
              <a:gd name="T1" fmla="*/ 115 h 121"/>
              <a:gd name="T2" fmla="*/ 448 w 506"/>
              <a:gd name="T3" fmla="*/ 39 h 121"/>
              <a:gd name="T4" fmla="*/ 436 w 506"/>
              <a:gd name="T5" fmla="*/ 54 h 121"/>
              <a:gd name="T6" fmla="*/ 220 w 506"/>
              <a:gd name="T7" fmla="*/ 8 h 121"/>
              <a:gd name="T8" fmla="*/ 2 w 506"/>
              <a:gd name="T9" fmla="*/ 111 h 121"/>
              <a:gd name="T10" fmla="*/ 2 w 506"/>
              <a:gd name="T11" fmla="*/ 119 h 121"/>
              <a:gd name="T12" fmla="*/ 7 w 506"/>
              <a:gd name="T13" fmla="*/ 121 h 121"/>
              <a:gd name="T14" fmla="*/ 11 w 506"/>
              <a:gd name="T15" fmla="*/ 119 h 121"/>
              <a:gd name="T16" fmla="*/ 221 w 506"/>
              <a:gd name="T17" fmla="*/ 19 h 121"/>
              <a:gd name="T18" fmla="*/ 429 w 506"/>
              <a:gd name="T19" fmla="*/ 64 h 121"/>
              <a:gd name="T20" fmla="*/ 418 w 506"/>
              <a:gd name="T21" fmla="*/ 77 h 121"/>
              <a:gd name="T22" fmla="*/ 506 w 506"/>
              <a:gd name="T23" fmla="*/ 1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6" h="121">
                <a:moveTo>
                  <a:pt x="506" y="115"/>
                </a:moveTo>
                <a:cubicBezTo>
                  <a:pt x="448" y="39"/>
                  <a:pt x="448" y="39"/>
                  <a:pt x="448" y="39"/>
                </a:cubicBezTo>
                <a:cubicBezTo>
                  <a:pt x="436" y="54"/>
                  <a:pt x="436" y="54"/>
                  <a:pt x="436" y="54"/>
                </a:cubicBezTo>
                <a:cubicBezTo>
                  <a:pt x="371" y="16"/>
                  <a:pt x="295" y="0"/>
                  <a:pt x="220" y="8"/>
                </a:cubicBezTo>
                <a:cubicBezTo>
                  <a:pt x="138" y="16"/>
                  <a:pt x="61" y="53"/>
                  <a:pt x="2" y="111"/>
                </a:cubicBezTo>
                <a:cubicBezTo>
                  <a:pt x="0" y="113"/>
                  <a:pt x="0" y="117"/>
                  <a:pt x="2" y="119"/>
                </a:cubicBezTo>
                <a:cubicBezTo>
                  <a:pt x="4" y="121"/>
                  <a:pt x="5" y="121"/>
                  <a:pt x="7" y="121"/>
                </a:cubicBezTo>
                <a:cubicBezTo>
                  <a:pt x="8" y="121"/>
                  <a:pt x="10" y="121"/>
                  <a:pt x="11" y="119"/>
                </a:cubicBezTo>
                <a:cubicBezTo>
                  <a:pt x="67" y="63"/>
                  <a:pt x="142" y="27"/>
                  <a:pt x="221" y="19"/>
                </a:cubicBezTo>
                <a:cubicBezTo>
                  <a:pt x="293" y="12"/>
                  <a:pt x="366" y="28"/>
                  <a:pt x="429" y="64"/>
                </a:cubicBezTo>
                <a:cubicBezTo>
                  <a:pt x="418" y="77"/>
                  <a:pt x="418" y="77"/>
                  <a:pt x="418" y="77"/>
                </a:cubicBezTo>
                <a:lnTo>
                  <a:pt x="506" y="11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457200"/>
            <a:endParaRPr lang="en-US" sz="1350">
              <a:solidFill>
                <a:srgbClr val="000000"/>
              </a:solidFill>
              <a:latin typeface="Open Sans"/>
            </a:endParaRPr>
          </a:p>
        </p:txBody>
      </p:sp>
      <p:sp>
        <p:nvSpPr>
          <p:cNvPr id="15" name="TextBox 14">
            <a:extLst>
              <a:ext uri="{FF2B5EF4-FFF2-40B4-BE49-F238E27FC236}">
                <a16:creationId xmlns:a16="http://schemas.microsoft.com/office/drawing/2014/main" id="{4DE859B1-8649-4FA8-A03B-B4670C5D972F}"/>
              </a:ext>
            </a:extLst>
          </p:cNvPr>
          <p:cNvSpPr txBox="1"/>
          <p:nvPr/>
        </p:nvSpPr>
        <p:spPr>
          <a:xfrm>
            <a:off x="8149367" y="3220260"/>
            <a:ext cx="3476575" cy="923330"/>
          </a:xfrm>
          <a:prstGeom prst="rect">
            <a:avLst/>
          </a:prstGeom>
          <a:noFill/>
        </p:spPr>
        <p:txBody>
          <a:bodyPr wrap="square" rtlCol="0">
            <a:spAutoFit/>
          </a:bodyPr>
          <a:lstStyle/>
          <a:p>
            <a:pPr algn="just" defTabSz="457200">
              <a:lnSpc>
                <a:spcPct val="150000"/>
              </a:lnSpc>
            </a:pPr>
            <a:r>
              <a:rPr lang="en-US" sz="1200" dirty="0">
                <a:solidFill>
                  <a:srgbClr val="000000"/>
                </a:solidFill>
                <a:latin typeface="Arial" panose="020B0604020202020204" pitchFamily="34" charset="0"/>
                <a:cs typeface="Arial" panose="020B0604020202020204" pitchFamily="34" charset="0"/>
              </a:rPr>
              <a:t>Introducing the Tripod Beta analysis tool for investigations, enabling in-depth analysis and proactive mitigation.</a:t>
            </a:r>
          </a:p>
        </p:txBody>
      </p:sp>
      <p:sp>
        <p:nvSpPr>
          <p:cNvPr id="16" name="TextBox 15">
            <a:extLst>
              <a:ext uri="{FF2B5EF4-FFF2-40B4-BE49-F238E27FC236}">
                <a16:creationId xmlns:a16="http://schemas.microsoft.com/office/drawing/2014/main" id="{2E41D7A9-73B0-489C-961F-85CD21A200CD}"/>
              </a:ext>
            </a:extLst>
          </p:cNvPr>
          <p:cNvSpPr txBox="1"/>
          <p:nvPr/>
        </p:nvSpPr>
        <p:spPr>
          <a:xfrm>
            <a:off x="8149368" y="2938417"/>
            <a:ext cx="2200173" cy="335156"/>
          </a:xfrm>
          <a:prstGeom prst="rect">
            <a:avLst/>
          </a:prstGeom>
          <a:noFill/>
        </p:spPr>
        <p:txBody>
          <a:bodyPr wrap="square" rtlCol="0">
            <a:spAutoFit/>
          </a:bodyPr>
          <a:lstStyle/>
          <a:p>
            <a:pPr defTabSz="457200">
              <a:lnSpc>
                <a:spcPct val="150000"/>
              </a:lnSpc>
            </a:pPr>
            <a:r>
              <a:rPr lang="en-US" sz="1200" b="1" dirty="0">
                <a:solidFill>
                  <a:srgbClr val="000000"/>
                </a:solidFill>
                <a:latin typeface="Arial" panose="020B0604020202020204" pitchFamily="34" charset="0"/>
                <a:cs typeface="Arial" panose="020B0604020202020204" pitchFamily="34" charset="0"/>
              </a:rPr>
              <a:t>Investigation Excellence: </a:t>
            </a:r>
          </a:p>
        </p:txBody>
      </p:sp>
      <p:sp>
        <p:nvSpPr>
          <p:cNvPr id="17" name="TextBox 16">
            <a:extLst>
              <a:ext uri="{FF2B5EF4-FFF2-40B4-BE49-F238E27FC236}">
                <a16:creationId xmlns:a16="http://schemas.microsoft.com/office/drawing/2014/main" id="{5DDA1448-11D0-45CA-96CC-8998AAC626D8}"/>
              </a:ext>
            </a:extLst>
          </p:cNvPr>
          <p:cNvSpPr txBox="1"/>
          <p:nvPr/>
        </p:nvSpPr>
        <p:spPr>
          <a:xfrm>
            <a:off x="771432" y="3267126"/>
            <a:ext cx="3163068" cy="923330"/>
          </a:xfrm>
          <a:prstGeom prst="rect">
            <a:avLst/>
          </a:prstGeom>
          <a:noFill/>
        </p:spPr>
        <p:txBody>
          <a:bodyPr wrap="square" rtlCol="0">
            <a:spAutoFit/>
          </a:bodyPr>
          <a:lstStyle/>
          <a:p>
            <a:pPr algn="just" defTabSz="457200">
              <a:lnSpc>
                <a:spcPct val="150000"/>
              </a:lnSpc>
            </a:pPr>
            <a:r>
              <a:rPr lang="en-US" sz="1200" dirty="0">
                <a:solidFill>
                  <a:srgbClr val="000000"/>
                </a:solidFill>
                <a:latin typeface="Arial"/>
              </a:rPr>
              <a:t>We've transitioned to the SAP system, streamlining incident reporting for swifter response and action.</a:t>
            </a:r>
            <a:endParaRPr lang="en-US" sz="1200" dirty="0">
              <a:solidFill>
                <a:srgbClr val="000000"/>
              </a:solidFill>
              <a:latin typeface="Open Sans"/>
            </a:endParaRPr>
          </a:p>
        </p:txBody>
      </p:sp>
      <p:sp>
        <p:nvSpPr>
          <p:cNvPr id="18" name="TextBox 17">
            <a:extLst>
              <a:ext uri="{FF2B5EF4-FFF2-40B4-BE49-F238E27FC236}">
                <a16:creationId xmlns:a16="http://schemas.microsoft.com/office/drawing/2014/main" id="{480554CD-F8F2-41C8-8510-94774355A23C}"/>
              </a:ext>
            </a:extLst>
          </p:cNvPr>
          <p:cNvSpPr txBox="1"/>
          <p:nvPr/>
        </p:nvSpPr>
        <p:spPr>
          <a:xfrm>
            <a:off x="2151018" y="2938417"/>
            <a:ext cx="1734862" cy="335156"/>
          </a:xfrm>
          <a:prstGeom prst="rect">
            <a:avLst/>
          </a:prstGeom>
          <a:noFill/>
        </p:spPr>
        <p:txBody>
          <a:bodyPr wrap="square" rtlCol="0">
            <a:spAutoFit/>
          </a:bodyPr>
          <a:lstStyle/>
          <a:p>
            <a:pPr algn="r" defTabSz="457200">
              <a:lnSpc>
                <a:spcPct val="150000"/>
              </a:lnSpc>
            </a:pPr>
            <a:r>
              <a:rPr lang="en-US" sz="1200" b="1" dirty="0" smtClean="0">
                <a:solidFill>
                  <a:srgbClr val="000000"/>
                </a:solidFill>
                <a:latin typeface="Arial" panose="020B0604020202020204" pitchFamily="34" charset="0"/>
                <a:cs typeface="Arial" panose="020B0604020202020204" pitchFamily="34" charset="0"/>
              </a:rPr>
              <a:t>Incident Reporting</a:t>
            </a:r>
            <a:endParaRPr lang="en-US" sz="1200" b="1" dirty="0">
              <a:solidFill>
                <a:srgbClr val="000000"/>
              </a:solidFill>
              <a:latin typeface="Arial" panose="020B0604020202020204" pitchFamily="34" charset="0"/>
              <a:cs typeface="Arial" panose="020B0604020202020204" pitchFamily="34" charset="0"/>
            </a:endParaRPr>
          </a:p>
        </p:txBody>
      </p:sp>
      <p:sp>
        <p:nvSpPr>
          <p:cNvPr id="19" name="Rectangle 18"/>
          <p:cNvSpPr/>
          <p:nvPr/>
        </p:nvSpPr>
        <p:spPr>
          <a:xfrm>
            <a:off x="330220" y="5000361"/>
            <a:ext cx="11105854" cy="646331"/>
          </a:xfrm>
          <a:prstGeom prst="rect">
            <a:avLst/>
          </a:prstGeom>
        </p:spPr>
        <p:txBody>
          <a:bodyPr wrap="square">
            <a:spAutoFit/>
          </a:bodyPr>
          <a:lstStyle/>
          <a:p>
            <a:pPr algn="just"/>
            <a:r>
              <a:rPr lang="en-US" dirty="0">
                <a:solidFill>
                  <a:srgbClr val="000000"/>
                </a:solidFill>
                <a:latin typeface="Arial"/>
              </a:rPr>
              <a:t>By integrating these digital systems, we're taking a proactive step towards fostering a safer, more informed, and thriving HSE culture at our organization."</a:t>
            </a:r>
          </a:p>
        </p:txBody>
      </p:sp>
      <p:sp>
        <p:nvSpPr>
          <p:cNvPr id="20" name="Rectangle 19"/>
          <p:cNvSpPr/>
          <p:nvPr/>
        </p:nvSpPr>
        <p:spPr>
          <a:xfrm>
            <a:off x="330221" y="1295924"/>
            <a:ext cx="11105854" cy="923330"/>
          </a:xfrm>
          <a:prstGeom prst="rect">
            <a:avLst/>
          </a:prstGeom>
        </p:spPr>
        <p:txBody>
          <a:bodyPr wrap="square">
            <a:spAutoFit/>
          </a:bodyPr>
          <a:lstStyle/>
          <a:p>
            <a:pPr algn="just"/>
            <a:r>
              <a:rPr lang="en-US" dirty="0">
                <a:solidFill>
                  <a:srgbClr val="000000"/>
                </a:solidFill>
                <a:latin typeface="Arial"/>
              </a:rPr>
              <a:t>The pivotal role of effective reporting and investigation in elevating HSE culture cannot be overstated. Previously Excel tools were used for these processes, Now we have embraced digital transformation to further enhance our culture.</a:t>
            </a:r>
          </a:p>
        </p:txBody>
      </p:sp>
      <p:sp>
        <p:nvSpPr>
          <p:cNvPr id="21" name="Rectangle 20"/>
          <p:cNvSpPr/>
          <p:nvPr/>
        </p:nvSpPr>
        <p:spPr>
          <a:xfrm>
            <a:off x="727886" y="114551"/>
            <a:ext cx="11030005" cy="523220"/>
          </a:xfrm>
          <a:prstGeom prst="rect">
            <a:avLst/>
          </a:prstGeom>
        </p:spPr>
        <p:txBody>
          <a:bodyPr wrap="square">
            <a:spAutoFit/>
          </a:bodyPr>
          <a:lstStyle/>
          <a:p>
            <a:r>
              <a:rPr lang="en-US" sz="2800" dirty="0" smtClean="0">
                <a:solidFill>
                  <a:srgbClr val="FFFF00"/>
                </a:solidFill>
                <a:latin typeface="Arial" panose="020B0604020202020204" pitchFamily="34" charset="0"/>
                <a:cs typeface="Arial" panose="020B0604020202020204" pitchFamily="34" charset="0"/>
              </a:rPr>
              <a:t>Phase-I &amp; II Reporting &amp; Investigation | Improving HSE Culture</a:t>
            </a:r>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09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right)">
                                      <p:cBhvr>
                                        <p:cTn id="52" dur="500"/>
                                        <p:tgtEl>
                                          <p:spTgt spid="17"/>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91646" y="833675"/>
            <a:ext cx="5281732" cy="3693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949E7">
                    <a:lumMod val="75000"/>
                  </a:srgbClr>
                </a:solidFill>
                <a:effectLst>
                  <a:outerShdw blurRad="38100" dist="38100" dir="2700000" algn="tl">
                    <a:srgbClr val="000000">
                      <a:alpha val="43137"/>
                    </a:srgbClr>
                  </a:outerShdw>
                </a:effectLst>
                <a:uLnTx/>
                <a:uFillTx/>
                <a:latin typeface="Arial"/>
                <a:ea typeface="+mn-ea"/>
                <a:cs typeface="+mn-cs"/>
              </a:rPr>
              <a:t>Manual Reporting to </a:t>
            </a:r>
            <a:r>
              <a:rPr kumimoji="0" lang="en-US" sz="1800" b="0" i="0" u="none" strike="noStrike" kern="1200" cap="none" spc="0" normalizeH="0" baseline="0" noProof="0" dirty="0" smtClean="0">
                <a:ln>
                  <a:noFill/>
                </a:ln>
                <a:solidFill>
                  <a:srgbClr val="4949E7">
                    <a:lumMod val="75000"/>
                  </a:srgbClr>
                </a:solidFill>
                <a:effectLst>
                  <a:outerShdw blurRad="38100" dist="38100" dir="2700000" algn="tl">
                    <a:srgbClr val="000000">
                      <a:alpha val="43137"/>
                    </a:srgbClr>
                  </a:outerShdw>
                </a:effectLst>
                <a:uLnTx/>
                <a:uFillTx/>
                <a:latin typeface="Arial"/>
                <a:ea typeface="+mn-ea"/>
                <a:cs typeface="+mn-cs"/>
                <a:sym typeface="Wingdings" panose="05000000000000000000" pitchFamily="2" charset="2"/>
              </a:rPr>
              <a:t> </a:t>
            </a:r>
            <a:r>
              <a:rPr kumimoji="0" lang="en-US" sz="1800" b="0" i="0" u="none" strike="noStrike" kern="1200" cap="none" spc="0" normalizeH="0" baseline="0" noProof="0" dirty="0" smtClean="0">
                <a:ln>
                  <a:noFill/>
                </a:ln>
                <a:solidFill>
                  <a:srgbClr val="92D050"/>
                </a:solidFill>
                <a:effectLst>
                  <a:outerShdw blurRad="38100" dist="38100" dir="2700000" algn="tl">
                    <a:srgbClr val="000000">
                      <a:alpha val="43137"/>
                    </a:srgbClr>
                  </a:outerShdw>
                </a:effectLst>
                <a:uLnTx/>
                <a:uFillTx/>
                <a:latin typeface="Arial"/>
                <a:ea typeface="+mn-ea"/>
                <a:cs typeface="+mn-cs"/>
              </a:rPr>
              <a:t>SAP EHS, Qlik &amp; Share Point</a:t>
            </a:r>
            <a:endParaRPr kumimoji="0" lang="en-US" sz="1800" b="0"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Arial"/>
              <a:ea typeface="+mn-ea"/>
              <a:cs typeface="+mn-cs"/>
            </a:endParaRPr>
          </a:p>
        </p:txBody>
      </p:sp>
      <p:sp>
        <p:nvSpPr>
          <p:cNvPr id="3" name="Rounded Rectangle 2"/>
          <p:cNvSpPr/>
          <p:nvPr/>
        </p:nvSpPr>
        <p:spPr>
          <a:xfrm>
            <a:off x="905691" y="2428052"/>
            <a:ext cx="3555610" cy="51550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0" name="Group 19"/>
          <p:cNvGrpSpPr/>
          <p:nvPr/>
        </p:nvGrpSpPr>
        <p:grpSpPr>
          <a:xfrm>
            <a:off x="998476" y="1459947"/>
            <a:ext cx="10532234" cy="2032221"/>
            <a:chOff x="998476" y="1459947"/>
            <a:chExt cx="10532234" cy="2032221"/>
          </a:xfrm>
        </p:grpSpPr>
        <p:grpSp>
          <p:nvGrpSpPr>
            <p:cNvPr id="9" name="Group 8"/>
            <p:cNvGrpSpPr/>
            <p:nvPr/>
          </p:nvGrpSpPr>
          <p:grpSpPr>
            <a:xfrm>
              <a:off x="998476" y="1459947"/>
              <a:ext cx="10388470" cy="2032221"/>
              <a:chOff x="902681" y="1509881"/>
              <a:chExt cx="10388470" cy="2032221"/>
            </a:xfrm>
          </p:grpSpPr>
          <p:sp>
            <p:nvSpPr>
              <p:cNvPr id="25" name="TextBox 24"/>
              <p:cNvSpPr txBox="1"/>
              <p:nvPr/>
            </p:nvSpPr>
            <p:spPr>
              <a:xfrm>
                <a:off x="2092086" y="2188724"/>
                <a:ext cx="100219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a:ea typeface="+mn-ea"/>
                    <a:cs typeface="+mn-cs"/>
                  </a:rPr>
                  <a:t>FY 2020-21</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28" name="TextBox 27"/>
              <p:cNvSpPr txBox="1"/>
              <p:nvPr/>
            </p:nvSpPr>
            <p:spPr>
              <a:xfrm>
                <a:off x="5601125" y="2188723"/>
                <a:ext cx="100219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a:ea typeface="+mn-ea"/>
                    <a:cs typeface="+mn-cs"/>
                  </a:rPr>
                  <a:t>FY 2021-22</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29" name="TextBox 28"/>
              <p:cNvSpPr txBox="1"/>
              <p:nvPr/>
            </p:nvSpPr>
            <p:spPr>
              <a:xfrm>
                <a:off x="9099551" y="2210066"/>
                <a:ext cx="100219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a:ea typeface="+mn-ea"/>
                    <a:cs typeface="+mn-cs"/>
                  </a:rPr>
                  <a:t>FY 2022-23</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7" name="Group 6"/>
              <p:cNvGrpSpPr/>
              <p:nvPr/>
            </p:nvGrpSpPr>
            <p:grpSpPr>
              <a:xfrm>
                <a:off x="902681" y="1509881"/>
                <a:ext cx="10388470" cy="2032221"/>
                <a:chOff x="902681" y="1509881"/>
                <a:chExt cx="10388470" cy="2032221"/>
              </a:xfrm>
            </p:grpSpPr>
            <p:sp>
              <p:nvSpPr>
                <p:cNvPr id="35" name="Rounded Rectangle 34"/>
                <p:cNvSpPr/>
                <p:nvPr/>
              </p:nvSpPr>
              <p:spPr>
                <a:xfrm>
                  <a:off x="902681" y="2569696"/>
                  <a:ext cx="3462825" cy="279660"/>
                </a:xfrm>
                <a:prstGeom prst="roundRect">
                  <a:avLst>
                    <a:gd name="adj" fmla="val 2642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a:ea typeface="+mn-ea"/>
                      <a:cs typeface="+mn-cs"/>
                    </a:rPr>
                    <a:t>Excel Based Manual Reporting</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6" name="Rounded Rectangle 35"/>
                <p:cNvSpPr/>
                <p:nvPr/>
              </p:nvSpPr>
              <p:spPr>
                <a:xfrm>
                  <a:off x="4365506" y="2864622"/>
                  <a:ext cx="5248757" cy="282772"/>
                </a:xfrm>
                <a:prstGeom prst="roundRect">
                  <a:avLst>
                    <a:gd name="adj" fmla="val 264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a:ea typeface="+mn-ea"/>
                      <a:cs typeface="+mn-cs"/>
                      <a:sym typeface="Wingdings" panose="05000000000000000000" pitchFamily="2" charset="2"/>
                    </a:rPr>
                    <a:t>Introduction of SAP EHS Module for Incident Investigation</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6" name="Group 5"/>
                <p:cNvGrpSpPr/>
                <p:nvPr/>
              </p:nvGrpSpPr>
              <p:grpSpPr>
                <a:xfrm>
                  <a:off x="902681" y="1509881"/>
                  <a:ext cx="10388470" cy="2032221"/>
                  <a:chOff x="902681" y="1509881"/>
                  <a:chExt cx="10388470" cy="2032221"/>
                </a:xfrm>
              </p:grpSpPr>
              <p:grpSp>
                <p:nvGrpSpPr>
                  <p:cNvPr id="4" name="Group 3"/>
                  <p:cNvGrpSpPr/>
                  <p:nvPr/>
                </p:nvGrpSpPr>
                <p:grpSpPr>
                  <a:xfrm>
                    <a:off x="902681" y="2120907"/>
                    <a:ext cx="10388470" cy="1421195"/>
                    <a:chOff x="902679" y="2565400"/>
                    <a:chExt cx="10388470" cy="1421195"/>
                  </a:xfrm>
                </p:grpSpPr>
                <p:cxnSp>
                  <p:nvCxnSpPr>
                    <p:cNvPr id="8" name="Straight Connector 7"/>
                    <p:cNvCxnSpPr/>
                    <p:nvPr/>
                  </p:nvCxnSpPr>
                  <p:spPr>
                    <a:xfrm flipH="1">
                      <a:off x="4365504" y="2565400"/>
                      <a:ext cx="1346" cy="1405929"/>
                    </a:xfrm>
                    <a:prstGeom prst="line">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822718" y="2565400"/>
                      <a:ext cx="5608" cy="1405929"/>
                    </a:xfrm>
                    <a:prstGeom prst="line">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02681" y="3014663"/>
                      <a:ext cx="10388468" cy="0"/>
                    </a:xfrm>
                    <a:prstGeom prst="line">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2679" y="3288454"/>
                      <a:ext cx="10388468" cy="0"/>
                    </a:xfrm>
                    <a:prstGeom prst="line">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02681" y="3566659"/>
                      <a:ext cx="10388468" cy="0"/>
                    </a:xfrm>
                    <a:prstGeom prst="line">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02679" y="3986595"/>
                      <a:ext cx="10388468" cy="0"/>
                    </a:xfrm>
                    <a:prstGeom prst="line">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878181" y="1509881"/>
                    <a:ext cx="1917669" cy="340143"/>
                    <a:chOff x="814824" y="3655344"/>
                    <a:chExt cx="1917669" cy="340143"/>
                  </a:xfrm>
                </p:grpSpPr>
                <p:sp>
                  <p:nvSpPr>
                    <p:cNvPr id="24" name="Arrow"/>
                    <p:cNvSpPr>
                      <a:spLocks/>
                    </p:cNvSpPr>
                    <p:nvPr/>
                  </p:nvSpPr>
                  <p:spPr bwMode="auto">
                    <a:xfrm>
                      <a:off x="2478655" y="3655344"/>
                      <a:ext cx="253838" cy="340143"/>
                    </a:xfrm>
                    <a:custGeom>
                      <a:avLst/>
                      <a:gdLst>
                        <a:gd name="T0" fmla="*/ 174 w 350"/>
                        <a:gd name="T1" fmla="*/ 0 h 469"/>
                        <a:gd name="T2" fmla="*/ 0 w 350"/>
                        <a:gd name="T3" fmla="*/ 0 h 469"/>
                        <a:gd name="T4" fmla="*/ 178 w 350"/>
                        <a:gd name="T5" fmla="*/ 236 h 469"/>
                        <a:gd name="T6" fmla="*/ 0 w 350"/>
                        <a:gd name="T7" fmla="*/ 469 h 469"/>
                        <a:gd name="T8" fmla="*/ 174 w 350"/>
                        <a:gd name="T9" fmla="*/ 469 h 469"/>
                        <a:gd name="T10" fmla="*/ 350 w 350"/>
                        <a:gd name="T11" fmla="*/ 236 h 469"/>
                        <a:gd name="T12" fmla="*/ 174 w 350"/>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350" h="469">
                          <a:moveTo>
                            <a:pt x="174" y="0"/>
                          </a:moveTo>
                          <a:lnTo>
                            <a:pt x="0" y="0"/>
                          </a:lnTo>
                          <a:lnTo>
                            <a:pt x="178" y="236"/>
                          </a:lnTo>
                          <a:lnTo>
                            <a:pt x="0" y="469"/>
                          </a:lnTo>
                          <a:lnTo>
                            <a:pt x="174" y="469"/>
                          </a:lnTo>
                          <a:lnTo>
                            <a:pt x="350" y="236"/>
                          </a:lnTo>
                          <a:lnTo>
                            <a:pt x="174" y="0"/>
                          </a:lnTo>
                          <a:close/>
                        </a:path>
                      </a:pathLst>
                    </a:custGeom>
                    <a:solidFill>
                      <a:schemeClr val="accent2"/>
                    </a:solidFill>
                    <a:ln>
                      <a:noFill/>
                    </a:ln>
                  </p:spPr>
                  <p:txBody>
                    <a:bodyPr vert="horz" wrap="square" lIns="91440" tIns="45721" rIns="91440" bIns="457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000000"/>
                        </a:solidFill>
                        <a:effectLst/>
                        <a:uLnTx/>
                        <a:uFillTx/>
                        <a:latin typeface="Arial"/>
                        <a:ea typeface="+mn-ea"/>
                        <a:cs typeface="+mn-cs"/>
                      </a:endParaRPr>
                    </a:p>
                  </p:txBody>
                </p:sp>
                <p:cxnSp>
                  <p:nvCxnSpPr>
                    <p:cNvPr id="26" name="Straight Connector1"/>
                    <p:cNvCxnSpPr/>
                    <p:nvPr/>
                  </p:nvCxnSpPr>
                  <p:spPr>
                    <a:xfrm>
                      <a:off x="814824" y="3829300"/>
                      <a:ext cx="1809828" cy="0"/>
                    </a:xfrm>
                    <a:prstGeom prst="line">
                      <a:avLst/>
                    </a:prstGeom>
                    <a:ln w="12700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997013" y="1509881"/>
                    <a:ext cx="158413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Where we were</a:t>
                    </a:r>
                    <a:endParaRPr kumimoji="0" lang="en-US"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30" name="TextBox 29"/>
                  <p:cNvSpPr txBox="1"/>
                  <p:nvPr/>
                </p:nvSpPr>
                <p:spPr>
                  <a:xfrm>
                    <a:off x="8901801" y="1513766"/>
                    <a:ext cx="149623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Where we are</a:t>
                    </a:r>
                    <a:endParaRPr kumimoji="0" lang="en-US" sz="1600" b="1" i="0" u="none" strike="noStrike" kern="1200" cap="none" spc="0" normalizeH="0" baseline="0" noProof="0" dirty="0">
                      <a:ln>
                        <a:noFill/>
                      </a:ln>
                      <a:solidFill>
                        <a:srgbClr val="000000"/>
                      </a:solidFill>
                      <a:effectLst/>
                      <a:uLnTx/>
                      <a:uFillTx/>
                      <a:latin typeface="Arial"/>
                      <a:ea typeface="+mn-ea"/>
                      <a:cs typeface="+mn-cs"/>
                    </a:endParaRPr>
                  </a:p>
                </p:txBody>
              </p:sp>
            </p:grpSp>
          </p:grpSp>
        </p:grpSp>
        <p:sp>
          <p:nvSpPr>
            <p:cNvPr id="48" name="Rounded Rectangle 47"/>
            <p:cNvSpPr/>
            <p:nvPr/>
          </p:nvSpPr>
          <p:spPr>
            <a:xfrm>
              <a:off x="7534313" y="3117856"/>
              <a:ext cx="3996397" cy="374312"/>
            </a:xfrm>
            <a:prstGeom prst="roundRect">
              <a:avLst>
                <a:gd name="adj" fmla="val 2642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Introduction of Dashboard for Enhancing Data Visualization and Analytics</a:t>
              </a:r>
            </a:p>
          </p:txBody>
        </p:sp>
      </p:grpSp>
      <p:sp>
        <p:nvSpPr>
          <p:cNvPr id="2" name="Title 1"/>
          <p:cNvSpPr>
            <a:spLocks noGrp="1"/>
          </p:cNvSpPr>
          <p:nvPr>
            <p:ph type="title"/>
          </p:nvPr>
        </p:nvSpPr>
        <p:spPr>
          <a:xfrm>
            <a:off x="838200" y="132131"/>
            <a:ext cx="10515600" cy="453521"/>
          </a:xfrm>
        </p:spPr>
        <p:txBody>
          <a:bodyPr>
            <a:normAutofit fontScale="90000"/>
          </a:bodyPr>
          <a:lstStyle/>
          <a:p>
            <a:r>
              <a:rPr lang="en-US" b="1" dirty="0" smtClean="0">
                <a:latin typeface="Molgroup Black"/>
              </a:rPr>
              <a:t>Digitization of HSE Data and Processes</a:t>
            </a:r>
            <a:endParaRPr lang="en-US" dirty="0">
              <a:latin typeface="Molgroup Black"/>
            </a:endParaRPr>
          </a:p>
        </p:txBody>
      </p:sp>
      <p:sp>
        <p:nvSpPr>
          <p:cNvPr id="5" name="Rectangle 4"/>
          <p:cNvSpPr/>
          <p:nvPr/>
        </p:nvSpPr>
        <p:spPr>
          <a:xfrm>
            <a:off x="-17736" y="0"/>
            <a:ext cx="1222747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2" name="Picture 41"/>
          <p:cNvPicPr>
            <a:picLocks noChangeAspect="1"/>
          </p:cNvPicPr>
          <p:nvPr/>
        </p:nvPicPr>
        <p:blipFill>
          <a:blip r:embed="rId2"/>
          <a:stretch>
            <a:fillRect/>
          </a:stretch>
        </p:blipFill>
        <p:spPr>
          <a:xfrm>
            <a:off x="3128020" y="467942"/>
            <a:ext cx="6267450" cy="6205220"/>
          </a:xfrm>
          <a:prstGeom prst="rect">
            <a:avLst/>
          </a:prstGeom>
          <a:ln>
            <a:solidFill>
              <a:schemeClr val="tx1"/>
            </a:solidFill>
          </a:ln>
        </p:spPr>
      </p:pic>
      <p:sp>
        <p:nvSpPr>
          <p:cNvPr id="45" name="TextBox 44"/>
          <p:cNvSpPr txBox="1"/>
          <p:nvPr/>
        </p:nvSpPr>
        <p:spPr>
          <a:xfrm>
            <a:off x="3626623" y="49823"/>
            <a:ext cx="527024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595959">
                    <a:lumMod val="50000"/>
                  </a:srgbClr>
                </a:solidFill>
                <a:effectLst/>
                <a:uLnTx/>
                <a:uFillTx/>
                <a:latin typeface="Arial Black" panose="020B0A04020102020204" pitchFamily="34" charset="0"/>
                <a:ea typeface="+mn-ea"/>
                <a:cs typeface="+mn-cs"/>
              </a:rPr>
              <a:t>EXCEL BASED MANUAL REPORTING</a:t>
            </a:r>
            <a:endParaRPr kumimoji="0" lang="en-US" sz="2000" b="0" i="0" u="none" strike="noStrike" kern="1200" cap="none" spc="0" normalizeH="0" baseline="0" noProof="0" dirty="0">
              <a:ln>
                <a:noFill/>
              </a:ln>
              <a:solidFill>
                <a:srgbClr val="595959">
                  <a:lumMod val="50000"/>
                </a:srgbClr>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858635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 y="0"/>
            <a:ext cx="12191999" cy="752323"/>
            <a:chOff x="-3" y="0"/>
            <a:chExt cx="12191999" cy="752323"/>
          </a:xfrm>
        </p:grpSpPr>
        <p:sp>
          <p:nvSpPr>
            <p:cNvPr id="6" name="Rectangle 5"/>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7" name="Picture 6"/>
            <p:cNvPicPr>
              <a:picLocks noChangeAspect="1"/>
            </p:cNvPicPr>
            <p:nvPr/>
          </p:nvPicPr>
          <p:blipFill>
            <a:blip r:embed="rId3">
              <a:lum bright="70000" contrast="-70000"/>
            </a:blip>
            <a:stretch>
              <a:fillRect/>
            </a:stretch>
          </p:blipFill>
          <p:spPr>
            <a:xfrm>
              <a:off x="64656" y="45287"/>
              <a:ext cx="506126" cy="614398"/>
            </a:xfrm>
            <a:prstGeom prst="rect">
              <a:avLst/>
            </a:prstGeom>
          </p:spPr>
        </p:pic>
      </p:grpSp>
      <p:sp>
        <p:nvSpPr>
          <p:cNvPr id="2" name="Title 1"/>
          <p:cNvSpPr>
            <a:spLocks noGrp="1"/>
          </p:cNvSpPr>
          <p:nvPr>
            <p:ph type="title"/>
          </p:nvPr>
        </p:nvSpPr>
        <p:spPr>
          <a:xfrm>
            <a:off x="869894" y="32580"/>
            <a:ext cx="6232870" cy="630936"/>
          </a:xfrm>
        </p:spPr>
        <p:txBody>
          <a:bodyPr/>
          <a:lstStyle/>
          <a:p>
            <a:pPr algn="l"/>
            <a:r>
              <a:rPr lang="en-US" sz="2400" dirty="0">
                <a:solidFill>
                  <a:srgbClr val="FFFF00"/>
                </a:solidFill>
                <a:latin typeface="Arial" panose="020B0604020202020204" pitchFamily="34" charset="0"/>
                <a:ea typeface="+mn-ea"/>
                <a:cs typeface="Arial" panose="020B0604020202020204" pitchFamily="34" charset="0"/>
              </a:rPr>
              <a:t>Process Safety Leading KPIs Dashboard</a:t>
            </a:r>
            <a:endParaRPr lang="id-ID" sz="2400" dirty="0">
              <a:solidFill>
                <a:srgbClr val="FFFF00"/>
              </a:solidFill>
              <a:latin typeface="Arial" panose="020B0604020202020204" pitchFamily="34" charset="0"/>
              <a:ea typeface="+mn-ea"/>
              <a:cs typeface="Arial" panose="020B0604020202020204" pitchFamily="34" charset="0"/>
            </a:endParaRPr>
          </a:p>
        </p:txBody>
      </p:sp>
      <p:sp>
        <p:nvSpPr>
          <p:cNvPr id="74" name="Line"/>
          <p:cNvSpPr>
            <a:spLocks noChangeShapeType="1"/>
          </p:cNvSpPr>
          <p:nvPr/>
        </p:nvSpPr>
        <p:spPr bwMode="auto">
          <a:xfrm>
            <a:off x="3480816" y="981963"/>
            <a:ext cx="5220732" cy="7704"/>
          </a:xfrm>
          <a:prstGeom prst="line">
            <a:avLst/>
          </a:prstGeom>
          <a:noFill/>
          <a:ln w="38100" cap="flat" cmpd="sng">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1" rIns="91440" bIns="457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1"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4"/>
          <a:stretch>
            <a:fillRect/>
          </a:stretch>
        </p:blipFill>
        <p:spPr>
          <a:xfrm>
            <a:off x="1" y="717895"/>
            <a:ext cx="12191996" cy="6140106"/>
          </a:xfrm>
          <a:prstGeom prst="rect">
            <a:avLst/>
          </a:prstGeom>
          <a:ln>
            <a:solidFill>
              <a:schemeClr val="tx1"/>
            </a:solidFill>
          </a:ln>
        </p:spPr>
      </p:pic>
    </p:spTree>
    <p:extLst>
      <p:ext uri="{BB962C8B-B14F-4D97-AF65-F5344CB8AC3E}">
        <p14:creationId xmlns:p14="http://schemas.microsoft.com/office/powerpoint/2010/main" val="1187738668"/>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131"/>
            <a:ext cx="10515600" cy="453521"/>
          </a:xfrm>
        </p:spPr>
        <p:txBody>
          <a:bodyPr>
            <a:normAutofit fontScale="90000"/>
          </a:bodyPr>
          <a:lstStyle/>
          <a:p>
            <a:r>
              <a:rPr lang="en-US" b="1" dirty="0" smtClean="0">
                <a:latin typeface="Molgroup Black"/>
              </a:rPr>
              <a:t>Digitization of HSE Data and Processes</a:t>
            </a:r>
            <a:endParaRPr lang="en-US" dirty="0">
              <a:latin typeface="Molgroup Black"/>
            </a:endParaRPr>
          </a:p>
        </p:txBody>
      </p:sp>
      <p:sp>
        <p:nvSpPr>
          <p:cNvPr id="10" name="Rectangle 9"/>
          <p:cNvSpPr/>
          <p:nvPr/>
        </p:nvSpPr>
        <p:spPr>
          <a:xfrm>
            <a:off x="6891646" y="833675"/>
            <a:ext cx="5281732" cy="3693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949E7">
                    <a:lumMod val="75000"/>
                  </a:srgbClr>
                </a:solidFill>
                <a:effectLst>
                  <a:outerShdw blurRad="38100" dist="38100" dir="2700000" algn="tl">
                    <a:srgbClr val="000000">
                      <a:alpha val="43137"/>
                    </a:srgbClr>
                  </a:outerShdw>
                </a:effectLst>
                <a:uLnTx/>
                <a:uFillTx/>
                <a:latin typeface="Arial"/>
                <a:ea typeface="+mn-ea"/>
                <a:cs typeface="+mn-cs"/>
              </a:rPr>
              <a:t>Manual Reporting to </a:t>
            </a:r>
            <a:r>
              <a:rPr kumimoji="0" lang="en-US" sz="1800" b="0" i="0" u="none" strike="noStrike" kern="1200" cap="none" spc="0" normalizeH="0" baseline="0" noProof="0" dirty="0" smtClean="0">
                <a:ln>
                  <a:noFill/>
                </a:ln>
                <a:solidFill>
                  <a:srgbClr val="4949E7">
                    <a:lumMod val="75000"/>
                  </a:srgbClr>
                </a:solidFill>
                <a:effectLst>
                  <a:outerShdw blurRad="38100" dist="38100" dir="2700000" algn="tl">
                    <a:srgbClr val="000000">
                      <a:alpha val="43137"/>
                    </a:srgbClr>
                  </a:outerShdw>
                </a:effectLst>
                <a:uLnTx/>
                <a:uFillTx/>
                <a:latin typeface="Arial"/>
                <a:ea typeface="+mn-ea"/>
                <a:cs typeface="+mn-cs"/>
                <a:sym typeface="Wingdings" panose="05000000000000000000" pitchFamily="2" charset="2"/>
              </a:rPr>
              <a:t> </a:t>
            </a:r>
            <a:r>
              <a:rPr kumimoji="0" lang="en-US" sz="1800" b="0" i="0" u="none" strike="noStrike" kern="1200" cap="none" spc="0" normalizeH="0" baseline="0" noProof="0" dirty="0" smtClean="0">
                <a:ln>
                  <a:noFill/>
                </a:ln>
                <a:solidFill>
                  <a:srgbClr val="92D050"/>
                </a:solidFill>
                <a:effectLst>
                  <a:outerShdw blurRad="38100" dist="38100" dir="2700000" algn="tl">
                    <a:srgbClr val="000000">
                      <a:alpha val="43137"/>
                    </a:srgbClr>
                  </a:outerShdw>
                </a:effectLst>
                <a:uLnTx/>
                <a:uFillTx/>
                <a:latin typeface="Arial"/>
                <a:ea typeface="+mn-ea"/>
                <a:cs typeface="+mn-cs"/>
              </a:rPr>
              <a:t>SAP EHS, Qlik &amp; Share Point</a:t>
            </a:r>
            <a:endParaRPr kumimoji="0" lang="en-US" sz="1800" b="0"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Arial"/>
              <a:ea typeface="+mn-ea"/>
              <a:cs typeface="+mn-cs"/>
            </a:endParaRPr>
          </a:p>
        </p:txBody>
      </p:sp>
      <p:sp>
        <p:nvSpPr>
          <p:cNvPr id="39" name="Rounded Rectangle 38"/>
          <p:cNvSpPr/>
          <p:nvPr/>
        </p:nvSpPr>
        <p:spPr>
          <a:xfrm>
            <a:off x="4461301" y="2688717"/>
            <a:ext cx="5248756" cy="41108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0" name="Group 19"/>
          <p:cNvGrpSpPr/>
          <p:nvPr/>
        </p:nvGrpSpPr>
        <p:grpSpPr>
          <a:xfrm>
            <a:off x="998476" y="1459947"/>
            <a:ext cx="10454508" cy="2069282"/>
            <a:chOff x="998476" y="1459947"/>
            <a:chExt cx="10454508" cy="2069282"/>
          </a:xfrm>
        </p:grpSpPr>
        <p:grpSp>
          <p:nvGrpSpPr>
            <p:cNvPr id="9" name="Group 8"/>
            <p:cNvGrpSpPr/>
            <p:nvPr/>
          </p:nvGrpSpPr>
          <p:grpSpPr>
            <a:xfrm>
              <a:off x="998476" y="1459947"/>
              <a:ext cx="10388470" cy="2067340"/>
              <a:chOff x="902681" y="1509881"/>
              <a:chExt cx="10388470" cy="2067340"/>
            </a:xfrm>
          </p:grpSpPr>
          <p:sp>
            <p:nvSpPr>
              <p:cNvPr id="25" name="TextBox 24"/>
              <p:cNvSpPr txBox="1"/>
              <p:nvPr/>
            </p:nvSpPr>
            <p:spPr>
              <a:xfrm>
                <a:off x="2092086" y="2188724"/>
                <a:ext cx="100219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a:ea typeface="+mn-ea"/>
                    <a:cs typeface="+mn-cs"/>
                  </a:rPr>
                  <a:t>FY 2020-21</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28" name="TextBox 27"/>
              <p:cNvSpPr txBox="1"/>
              <p:nvPr/>
            </p:nvSpPr>
            <p:spPr>
              <a:xfrm>
                <a:off x="5601125" y="2188723"/>
                <a:ext cx="100219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a:ea typeface="+mn-ea"/>
                    <a:cs typeface="+mn-cs"/>
                  </a:rPr>
                  <a:t>FY 2021-22</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29" name="TextBox 28"/>
              <p:cNvSpPr txBox="1"/>
              <p:nvPr/>
            </p:nvSpPr>
            <p:spPr>
              <a:xfrm>
                <a:off x="9099551" y="2210066"/>
                <a:ext cx="100219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a:ea typeface="+mn-ea"/>
                    <a:cs typeface="+mn-cs"/>
                  </a:rPr>
                  <a:t>FY 2022-23</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7" name="Group 6"/>
              <p:cNvGrpSpPr/>
              <p:nvPr/>
            </p:nvGrpSpPr>
            <p:grpSpPr>
              <a:xfrm>
                <a:off x="902681" y="1509881"/>
                <a:ext cx="10388470" cy="2067340"/>
                <a:chOff x="902681" y="1509881"/>
                <a:chExt cx="10388470" cy="2067340"/>
              </a:xfrm>
            </p:grpSpPr>
            <p:sp>
              <p:nvSpPr>
                <p:cNvPr id="35" name="Rounded Rectangle 34"/>
                <p:cNvSpPr/>
                <p:nvPr/>
              </p:nvSpPr>
              <p:spPr>
                <a:xfrm>
                  <a:off x="902681" y="2569696"/>
                  <a:ext cx="3462825" cy="279660"/>
                </a:xfrm>
                <a:prstGeom prst="roundRect">
                  <a:avLst>
                    <a:gd name="adj" fmla="val 2642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a:ea typeface="+mn-ea"/>
                      <a:cs typeface="+mn-cs"/>
                    </a:rPr>
                    <a:t>Excel Based Manual Reporting</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6" name="Rounded Rectangle 35"/>
                <p:cNvSpPr/>
                <p:nvPr/>
              </p:nvSpPr>
              <p:spPr>
                <a:xfrm>
                  <a:off x="4346197" y="2823871"/>
                  <a:ext cx="5248757" cy="282772"/>
                </a:xfrm>
                <a:prstGeom prst="roundRect">
                  <a:avLst>
                    <a:gd name="adj" fmla="val 264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a:ea typeface="+mn-ea"/>
                      <a:cs typeface="+mn-cs"/>
                      <a:sym typeface="Wingdings" panose="05000000000000000000" pitchFamily="2" charset="2"/>
                    </a:rPr>
                    <a:t>Introduction of SAP EHS Module for Incident Investigation</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6" name="Group 5"/>
                <p:cNvGrpSpPr/>
                <p:nvPr/>
              </p:nvGrpSpPr>
              <p:grpSpPr>
                <a:xfrm>
                  <a:off x="902681" y="1509881"/>
                  <a:ext cx="10388470" cy="2067340"/>
                  <a:chOff x="902681" y="1509881"/>
                  <a:chExt cx="10388470" cy="2067340"/>
                </a:xfrm>
              </p:grpSpPr>
              <p:grpSp>
                <p:nvGrpSpPr>
                  <p:cNvPr id="4" name="Group 3"/>
                  <p:cNvGrpSpPr/>
                  <p:nvPr/>
                </p:nvGrpSpPr>
                <p:grpSpPr>
                  <a:xfrm>
                    <a:off x="902681" y="2120907"/>
                    <a:ext cx="10388470" cy="1456314"/>
                    <a:chOff x="902679" y="2565400"/>
                    <a:chExt cx="10388470" cy="1456314"/>
                  </a:xfrm>
                </p:grpSpPr>
                <p:cxnSp>
                  <p:nvCxnSpPr>
                    <p:cNvPr id="8" name="Straight Connector 7"/>
                    <p:cNvCxnSpPr/>
                    <p:nvPr/>
                  </p:nvCxnSpPr>
                  <p:spPr>
                    <a:xfrm flipH="1">
                      <a:off x="4365504" y="2565400"/>
                      <a:ext cx="1346" cy="1405929"/>
                    </a:xfrm>
                    <a:prstGeom prst="line">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822718" y="2565400"/>
                      <a:ext cx="5608" cy="1405929"/>
                    </a:xfrm>
                    <a:prstGeom prst="line">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02681" y="3014663"/>
                      <a:ext cx="10388468" cy="0"/>
                    </a:xfrm>
                    <a:prstGeom prst="line">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2679" y="3288454"/>
                      <a:ext cx="10388468" cy="0"/>
                    </a:xfrm>
                    <a:prstGeom prst="line">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02681" y="3566659"/>
                      <a:ext cx="10388468" cy="0"/>
                    </a:xfrm>
                    <a:prstGeom prst="line">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02679" y="4021714"/>
                      <a:ext cx="10388468" cy="0"/>
                    </a:xfrm>
                    <a:prstGeom prst="line">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878181" y="1509881"/>
                    <a:ext cx="1917669" cy="340143"/>
                    <a:chOff x="814824" y="3655344"/>
                    <a:chExt cx="1917669" cy="340143"/>
                  </a:xfrm>
                </p:grpSpPr>
                <p:sp>
                  <p:nvSpPr>
                    <p:cNvPr id="24" name="Arrow"/>
                    <p:cNvSpPr>
                      <a:spLocks/>
                    </p:cNvSpPr>
                    <p:nvPr/>
                  </p:nvSpPr>
                  <p:spPr bwMode="auto">
                    <a:xfrm>
                      <a:off x="2478655" y="3655344"/>
                      <a:ext cx="253838" cy="340143"/>
                    </a:xfrm>
                    <a:custGeom>
                      <a:avLst/>
                      <a:gdLst>
                        <a:gd name="T0" fmla="*/ 174 w 350"/>
                        <a:gd name="T1" fmla="*/ 0 h 469"/>
                        <a:gd name="T2" fmla="*/ 0 w 350"/>
                        <a:gd name="T3" fmla="*/ 0 h 469"/>
                        <a:gd name="T4" fmla="*/ 178 w 350"/>
                        <a:gd name="T5" fmla="*/ 236 h 469"/>
                        <a:gd name="T6" fmla="*/ 0 w 350"/>
                        <a:gd name="T7" fmla="*/ 469 h 469"/>
                        <a:gd name="T8" fmla="*/ 174 w 350"/>
                        <a:gd name="T9" fmla="*/ 469 h 469"/>
                        <a:gd name="T10" fmla="*/ 350 w 350"/>
                        <a:gd name="T11" fmla="*/ 236 h 469"/>
                        <a:gd name="T12" fmla="*/ 174 w 350"/>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350" h="469">
                          <a:moveTo>
                            <a:pt x="174" y="0"/>
                          </a:moveTo>
                          <a:lnTo>
                            <a:pt x="0" y="0"/>
                          </a:lnTo>
                          <a:lnTo>
                            <a:pt x="178" y="236"/>
                          </a:lnTo>
                          <a:lnTo>
                            <a:pt x="0" y="469"/>
                          </a:lnTo>
                          <a:lnTo>
                            <a:pt x="174" y="469"/>
                          </a:lnTo>
                          <a:lnTo>
                            <a:pt x="350" y="236"/>
                          </a:lnTo>
                          <a:lnTo>
                            <a:pt x="174" y="0"/>
                          </a:lnTo>
                          <a:close/>
                        </a:path>
                      </a:pathLst>
                    </a:custGeom>
                    <a:solidFill>
                      <a:schemeClr val="accent2"/>
                    </a:solidFill>
                    <a:ln>
                      <a:noFill/>
                    </a:ln>
                  </p:spPr>
                  <p:txBody>
                    <a:bodyPr vert="horz" wrap="square" lIns="91440" tIns="45721" rIns="91440" bIns="457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000000"/>
                        </a:solidFill>
                        <a:effectLst/>
                        <a:uLnTx/>
                        <a:uFillTx/>
                        <a:latin typeface="Arial"/>
                        <a:ea typeface="+mn-ea"/>
                        <a:cs typeface="+mn-cs"/>
                      </a:endParaRPr>
                    </a:p>
                  </p:txBody>
                </p:sp>
                <p:cxnSp>
                  <p:nvCxnSpPr>
                    <p:cNvPr id="26" name="Straight Connector1"/>
                    <p:cNvCxnSpPr/>
                    <p:nvPr/>
                  </p:nvCxnSpPr>
                  <p:spPr>
                    <a:xfrm>
                      <a:off x="814824" y="3829300"/>
                      <a:ext cx="1809828" cy="0"/>
                    </a:xfrm>
                    <a:prstGeom prst="line">
                      <a:avLst/>
                    </a:prstGeom>
                    <a:ln w="12700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997013" y="1509881"/>
                    <a:ext cx="158413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Where we were</a:t>
                    </a:r>
                    <a:endParaRPr kumimoji="0" lang="en-US"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30" name="TextBox 29"/>
                  <p:cNvSpPr txBox="1"/>
                  <p:nvPr/>
                </p:nvSpPr>
                <p:spPr>
                  <a:xfrm>
                    <a:off x="8901801" y="1513766"/>
                    <a:ext cx="149623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Where we are</a:t>
                    </a:r>
                    <a:endParaRPr kumimoji="0" lang="en-US" sz="1600" b="1" i="0" u="none" strike="noStrike" kern="1200" cap="none" spc="0" normalizeH="0" baseline="0" noProof="0" dirty="0">
                      <a:ln>
                        <a:noFill/>
                      </a:ln>
                      <a:solidFill>
                        <a:srgbClr val="000000"/>
                      </a:solidFill>
                      <a:effectLst/>
                      <a:uLnTx/>
                      <a:uFillTx/>
                      <a:latin typeface="Arial"/>
                      <a:ea typeface="+mn-ea"/>
                      <a:cs typeface="+mn-cs"/>
                    </a:endParaRPr>
                  </a:p>
                </p:txBody>
              </p:sp>
            </p:grpSp>
          </p:grpSp>
        </p:grpSp>
        <p:sp>
          <p:nvSpPr>
            <p:cNvPr id="48" name="Rounded Rectangle 47"/>
            <p:cNvSpPr/>
            <p:nvPr/>
          </p:nvSpPr>
          <p:spPr>
            <a:xfrm>
              <a:off x="7456587" y="3134493"/>
              <a:ext cx="3996397" cy="394736"/>
            </a:xfrm>
            <a:prstGeom prst="roundRect">
              <a:avLst>
                <a:gd name="adj" fmla="val 2642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Introduction of Dashboard for Enhancing Data Visualization and Analytics</a:t>
              </a:r>
            </a:p>
          </p:txBody>
        </p:sp>
      </p:grpSp>
      <p:sp>
        <p:nvSpPr>
          <p:cNvPr id="52" name="Rectangle 51"/>
          <p:cNvSpPr/>
          <p:nvPr/>
        </p:nvSpPr>
        <p:spPr>
          <a:xfrm>
            <a:off x="-17736" y="-3154"/>
            <a:ext cx="12227471" cy="749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6" name="Picture 45"/>
          <p:cNvPicPr>
            <a:picLocks noChangeAspect="1"/>
          </p:cNvPicPr>
          <p:nvPr/>
        </p:nvPicPr>
        <p:blipFill>
          <a:blip r:embed="rId2"/>
          <a:stretch>
            <a:fillRect/>
          </a:stretch>
        </p:blipFill>
        <p:spPr>
          <a:xfrm>
            <a:off x="665670" y="639063"/>
            <a:ext cx="11054080" cy="6340857"/>
          </a:xfrm>
          <a:prstGeom prst="rect">
            <a:avLst/>
          </a:prstGeom>
          <a:ln>
            <a:solidFill>
              <a:schemeClr val="tx1"/>
            </a:solidFill>
          </a:ln>
        </p:spPr>
      </p:pic>
      <p:sp>
        <p:nvSpPr>
          <p:cNvPr id="53" name="TextBox 52"/>
          <p:cNvSpPr txBox="1"/>
          <p:nvPr/>
        </p:nvSpPr>
        <p:spPr>
          <a:xfrm>
            <a:off x="3153029" y="185542"/>
            <a:ext cx="60793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595959">
                    <a:lumMod val="50000"/>
                  </a:srgbClr>
                </a:solidFill>
                <a:effectLst/>
                <a:uLnTx/>
                <a:uFillTx/>
                <a:latin typeface="Arial Black" panose="020B0A04020102020204" pitchFamily="34" charset="0"/>
                <a:ea typeface="+mn-ea"/>
                <a:cs typeface="+mn-cs"/>
              </a:rPr>
              <a:t>INTRODUCTION OF SAP EHS MODULE</a:t>
            </a:r>
            <a:endParaRPr kumimoji="0" lang="en-US" sz="2000" b="0" i="0" u="none" strike="noStrike" kern="1200" cap="none" spc="0" normalizeH="0" baseline="0" noProof="0" dirty="0">
              <a:ln>
                <a:noFill/>
              </a:ln>
              <a:solidFill>
                <a:srgbClr val="595959">
                  <a:lumMod val="50000"/>
                </a:srgbClr>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671229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75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131"/>
            <a:ext cx="10515600" cy="453521"/>
          </a:xfrm>
        </p:spPr>
        <p:txBody>
          <a:bodyPr>
            <a:normAutofit fontScale="90000"/>
          </a:bodyPr>
          <a:lstStyle/>
          <a:p>
            <a:r>
              <a:rPr lang="en-US" b="1" dirty="0" smtClean="0">
                <a:latin typeface="Molgroup Black"/>
              </a:rPr>
              <a:t>Digitization of HSE Data and Processes</a:t>
            </a:r>
            <a:endParaRPr lang="en-US" dirty="0">
              <a:latin typeface="Molgroup Black"/>
            </a:endParaRPr>
          </a:p>
        </p:txBody>
      </p:sp>
      <p:sp>
        <p:nvSpPr>
          <p:cNvPr id="10" name="Rectangle 9"/>
          <p:cNvSpPr/>
          <p:nvPr/>
        </p:nvSpPr>
        <p:spPr>
          <a:xfrm>
            <a:off x="6891646" y="833675"/>
            <a:ext cx="5281732" cy="3693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949E7">
                    <a:lumMod val="75000"/>
                  </a:srgbClr>
                </a:solidFill>
                <a:effectLst>
                  <a:outerShdw blurRad="38100" dist="38100" dir="2700000" algn="tl">
                    <a:srgbClr val="000000">
                      <a:alpha val="43137"/>
                    </a:srgbClr>
                  </a:outerShdw>
                </a:effectLst>
                <a:uLnTx/>
                <a:uFillTx/>
                <a:latin typeface="Arial"/>
                <a:ea typeface="+mn-ea"/>
                <a:cs typeface="+mn-cs"/>
              </a:rPr>
              <a:t>Manual Reporting to </a:t>
            </a:r>
            <a:r>
              <a:rPr kumimoji="0" lang="en-US" sz="1800" b="0" i="0" u="none" strike="noStrike" kern="1200" cap="none" spc="0" normalizeH="0" baseline="0" noProof="0" dirty="0" smtClean="0">
                <a:ln>
                  <a:noFill/>
                </a:ln>
                <a:solidFill>
                  <a:srgbClr val="4949E7">
                    <a:lumMod val="75000"/>
                  </a:srgbClr>
                </a:solidFill>
                <a:effectLst>
                  <a:outerShdw blurRad="38100" dist="38100" dir="2700000" algn="tl">
                    <a:srgbClr val="000000">
                      <a:alpha val="43137"/>
                    </a:srgbClr>
                  </a:outerShdw>
                </a:effectLst>
                <a:uLnTx/>
                <a:uFillTx/>
                <a:latin typeface="Arial"/>
                <a:ea typeface="+mn-ea"/>
                <a:cs typeface="+mn-cs"/>
                <a:sym typeface="Wingdings" panose="05000000000000000000" pitchFamily="2" charset="2"/>
              </a:rPr>
              <a:t> </a:t>
            </a:r>
            <a:r>
              <a:rPr kumimoji="0" lang="en-US" sz="1800" b="0" i="0" u="none" strike="noStrike" kern="1200" cap="none" spc="0" normalizeH="0" baseline="0" noProof="0" dirty="0" smtClean="0">
                <a:ln>
                  <a:noFill/>
                </a:ln>
                <a:solidFill>
                  <a:srgbClr val="92D050"/>
                </a:solidFill>
                <a:effectLst>
                  <a:outerShdw blurRad="38100" dist="38100" dir="2700000" algn="tl">
                    <a:srgbClr val="000000">
                      <a:alpha val="43137"/>
                    </a:srgbClr>
                  </a:outerShdw>
                </a:effectLst>
                <a:uLnTx/>
                <a:uFillTx/>
                <a:latin typeface="Arial"/>
                <a:ea typeface="+mn-ea"/>
                <a:cs typeface="+mn-cs"/>
              </a:rPr>
              <a:t>SAP EHS, Qlik &amp; Share Point</a:t>
            </a:r>
            <a:endParaRPr kumimoji="0" lang="en-US" sz="1800" b="0"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Arial"/>
              <a:ea typeface="+mn-ea"/>
              <a:cs typeface="+mn-cs"/>
            </a:endParaRPr>
          </a:p>
        </p:txBody>
      </p:sp>
      <p:grpSp>
        <p:nvGrpSpPr>
          <p:cNvPr id="9" name="Group 8"/>
          <p:cNvGrpSpPr/>
          <p:nvPr/>
        </p:nvGrpSpPr>
        <p:grpSpPr>
          <a:xfrm>
            <a:off x="998476" y="1459947"/>
            <a:ext cx="10388470" cy="2176979"/>
            <a:chOff x="902681" y="1509881"/>
            <a:chExt cx="10388470" cy="2176979"/>
          </a:xfrm>
        </p:grpSpPr>
        <p:sp>
          <p:nvSpPr>
            <p:cNvPr id="25" name="TextBox 24"/>
            <p:cNvSpPr txBox="1"/>
            <p:nvPr/>
          </p:nvSpPr>
          <p:spPr>
            <a:xfrm>
              <a:off x="2092086" y="2188724"/>
              <a:ext cx="100219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a:ea typeface="+mn-ea"/>
                  <a:cs typeface="+mn-cs"/>
                </a:rPr>
                <a:t>FY 2020-21</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28" name="TextBox 27"/>
            <p:cNvSpPr txBox="1"/>
            <p:nvPr/>
          </p:nvSpPr>
          <p:spPr>
            <a:xfrm>
              <a:off x="5601125" y="2188723"/>
              <a:ext cx="100219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a:ea typeface="+mn-ea"/>
                  <a:cs typeface="+mn-cs"/>
                </a:rPr>
                <a:t>FY 2021-22</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29" name="TextBox 28"/>
            <p:cNvSpPr txBox="1"/>
            <p:nvPr/>
          </p:nvSpPr>
          <p:spPr>
            <a:xfrm>
              <a:off x="9099551" y="2210066"/>
              <a:ext cx="100219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a:ea typeface="+mn-ea"/>
                  <a:cs typeface="+mn-cs"/>
                </a:rPr>
                <a:t>FY 2022-23</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7" name="Group 6"/>
            <p:cNvGrpSpPr/>
            <p:nvPr/>
          </p:nvGrpSpPr>
          <p:grpSpPr>
            <a:xfrm>
              <a:off x="902681" y="1509881"/>
              <a:ext cx="10388470" cy="2176979"/>
              <a:chOff x="902681" y="1509881"/>
              <a:chExt cx="10388470" cy="2176979"/>
            </a:xfrm>
          </p:grpSpPr>
          <p:sp>
            <p:nvSpPr>
              <p:cNvPr id="35" name="Rounded Rectangle 34"/>
              <p:cNvSpPr/>
              <p:nvPr/>
            </p:nvSpPr>
            <p:spPr>
              <a:xfrm>
                <a:off x="902681" y="2569696"/>
                <a:ext cx="3462825" cy="279660"/>
              </a:xfrm>
              <a:prstGeom prst="roundRect">
                <a:avLst>
                  <a:gd name="adj" fmla="val 2642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a:ea typeface="+mn-ea"/>
                    <a:cs typeface="+mn-cs"/>
                  </a:rPr>
                  <a:t>Excel Based Manual Reporting</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6" name="Rounded Rectangle 35"/>
              <p:cNvSpPr/>
              <p:nvPr/>
            </p:nvSpPr>
            <p:spPr>
              <a:xfrm>
                <a:off x="4335245" y="2841678"/>
                <a:ext cx="5248757" cy="282772"/>
              </a:xfrm>
              <a:prstGeom prst="roundRect">
                <a:avLst>
                  <a:gd name="adj" fmla="val 264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a:ea typeface="+mn-ea"/>
                    <a:cs typeface="+mn-cs"/>
                    <a:sym typeface="Wingdings" panose="05000000000000000000" pitchFamily="2" charset="2"/>
                  </a:rPr>
                  <a:t>Introduction of SAP EHS Module for Incident Investigation</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6" name="Group 5"/>
              <p:cNvGrpSpPr/>
              <p:nvPr/>
            </p:nvGrpSpPr>
            <p:grpSpPr>
              <a:xfrm>
                <a:off x="902681" y="1509881"/>
                <a:ext cx="10388470" cy="2176979"/>
                <a:chOff x="902681" y="1509881"/>
                <a:chExt cx="10388470" cy="2176979"/>
              </a:xfrm>
            </p:grpSpPr>
            <p:grpSp>
              <p:nvGrpSpPr>
                <p:cNvPr id="4" name="Group 3"/>
                <p:cNvGrpSpPr/>
                <p:nvPr/>
              </p:nvGrpSpPr>
              <p:grpSpPr>
                <a:xfrm>
                  <a:off x="902681" y="2120907"/>
                  <a:ext cx="10388470" cy="1565953"/>
                  <a:chOff x="902679" y="2565400"/>
                  <a:chExt cx="10388470" cy="1565953"/>
                </a:xfrm>
              </p:grpSpPr>
              <p:cxnSp>
                <p:nvCxnSpPr>
                  <p:cNvPr id="12" name="Straight Connector 11"/>
                  <p:cNvCxnSpPr/>
                  <p:nvPr/>
                </p:nvCxnSpPr>
                <p:spPr>
                  <a:xfrm>
                    <a:off x="7828326" y="2565400"/>
                    <a:ext cx="677" cy="1565952"/>
                  </a:xfrm>
                  <a:prstGeom prst="line">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335243" y="2565400"/>
                    <a:ext cx="31607" cy="1565953"/>
                  </a:xfrm>
                  <a:prstGeom prst="line">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02681" y="3014663"/>
                    <a:ext cx="10388468" cy="0"/>
                  </a:xfrm>
                  <a:prstGeom prst="line">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2679" y="3288454"/>
                    <a:ext cx="10388468" cy="0"/>
                  </a:xfrm>
                  <a:prstGeom prst="line">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02679" y="3583015"/>
                    <a:ext cx="10388468" cy="0"/>
                  </a:xfrm>
                  <a:prstGeom prst="line">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02679" y="4088175"/>
                    <a:ext cx="10388468" cy="0"/>
                  </a:xfrm>
                  <a:prstGeom prst="line">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878181" y="1509881"/>
                  <a:ext cx="1917669" cy="340143"/>
                  <a:chOff x="814824" y="3655344"/>
                  <a:chExt cx="1917669" cy="340143"/>
                </a:xfrm>
              </p:grpSpPr>
              <p:sp>
                <p:nvSpPr>
                  <p:cNvPr id="24" name="Arrow"/>
                  <p:cNvSpPr>
                    <a:spLocks/>
                  </p:cNvSpPr>
                  <p:nvPr/>
                </p:nvSpPr>
                <p:spPr bwMode="auto">
                  <a:xfrm>
                    <a:off x="2478655" y="3655344"/>
                    <a:ext cx="253838" cy="340143"/>
                  </a:xfrm>
                  <a:custGeom>
                    <a:avLst/>
                    <a:gdLst>
                      <a:gd name="T0" fmla="*/ 174 w 350"/>
                      <a:gd name="T1" fmla="*/ 0 h 469"/>
                      <a:gd name="T2" fmla="*/ 0 w 350"/>
                      <a:gd name="T3" fmla="*/ 0 h 469"/>
                      <a:gd name="T4" fmla="*/ 178 w 350"/>
                      <a:gd name="T5" fmla="*/ 236 h 469"/>
                      <a:gd name="T6" fmla="*/ 0 w 350"/>
                      <a:gd name="T7" fmla="*/ 469 h 469"/>
                      <a:gd name="T8" fmla="*/ 174 w 350"/>
                      <a:gd name="T9" fmla="*/ 469 h 469"/>
                      <a:gd name="T10" fmla="*/ 350 w 350"/>
                      <a:gd name="T11" fmla="*/ 236 h 469"/>
                      <a:gd name="T12" fmla="*/ 174 w 350"/>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350" h="469">
                        <a:moveTo>
                          <a:pt x="174" y="0"/>
                        </a:moveTo>
                        <a:lnTo>
                          <a:pt x="0" y="0"/>
                        </a:lnTo>
                        <a:lnTo>
                          <a:pt x="178" y="236"/>
                        </a:lnTo>
                        <a:lnTo>
                          <a:pt x="0" y="469"/>
                        </a:lnTo>
                        <a:lnTo>
                          <a:pt x="174" y="469"/>
                        </a:lnTo>
                        <a:lnTo>
                          <a:pt x="350" y="236"/>
                        </a:lnTo>
                        <a:lnTo>
                          <a:pt x="174" y="0"/>
                        </a:lnTo>
                        <a:close/>
                      </a:path>
                    </a:pathLst>
                  </a:custGeom>
                  <a:solidFill>
                    <a:schemeClr val="accent2"/>
                  </a:solidFill>
                  <a:ln>
                    <a:noFill/>
                  </a:ln>
                </p:spPr>
                <p:txBody>
                  <a:bodyPr vert="horz" wrap="square" lIns="91440" tIns="45721" rIns="91440" bIns="457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000000"/>
                      </a:solidFill>
                      <a:effectLst/>
                      <a:uLnTx/>
                      <a:uFillTx/>
                      <a:latin typeface="Arial"/>
                      <a:ea typeface="+mn-ea"/>
                      <a:cs typeface="+mn-cs"/>
                    </a:endParaRPr>
                  </a:p>
                </p:txBody>
              </p:sp>
              <p:cxnSp>
                <p:nvCxnSpPr>
                  <p:cNvPr id="26" name="Straight Connector1"/>
                  <p:cNvCxnSpPr/>
                  <p:nvPr/>
                </p:nvCxnSpPr>
                <p:spPr>
                  <a:xfrm>
                    <a:off x="814824" y="3829300"/>
                    <a:ext cx="1809828" cy="0"/>
                  </a:xfrm>
                  <a:prstGeom prst="line">
                    <a:avLst/>
                  </a:prstGeom>
                  <a:ln w="12700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997013" y="1509881"/>
                  <a:ext cx="158413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Where we were</a:t>
                  </a:r>
                  <a:endParaRPr kumimoji="0" lang="en-US"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30" name="TextBox 29"/>
                <p:cNvSpPr txBox="1"/>
                <p:nvPr/>
              </p:nvSpPr>
              <p:spPr>
                <a:xfrm>
                  <a:off x="8901801" y="1513766"/>
                  <a:ext cx="149623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Where we are</a:t>
                  </a:r>
                  <a:endParaRPr kumimoji="0" lang="en-US" sz="1600" b="1" i="0" u="none" strike="noStrike" kern="1200" cap="none" spc="0" normalizeH="0" baseline="0" noProof="0" dirty="0">
                    <a:ln>
                      <a:noFill/>
                    </a:ln>
                    <a:solidFill>
                      <a:srgbClr val="000000"/>
                    </a:solidFill>
                    <a:effectLst/>
                    <a:uLnTx/>
                    <a:uFillTx/>
                    <a:latin typeface="Arial"/>
                    <a:ea typeface="+mn-ea"/>
                    <a:cs typeface="+mn-cs"/>
                  </a:endParaRPr>
                </a:p>
              </p:txBody>
            </p:sp>
          </p:grpSp>
        </p:grpSp>
      </p:grpSp>
      <p:sp>
        <p:nvSpPr>
          <p:cNvPr id="54" name="Rounded Rectangle 53"/>
          <p:cNvSpPr/>
          <p:nvPr/>
        </p:nvSpPr>
        <p:spPr>
          <a:xfrm>
            <a:off x="7456587" y="3134492"/>
            <a:ext cx="3996397" cy="416079"/>
          </a:xfrm>
          <a:prstGeom prst="roundRect">
            <a:avLst>
              <a:gd name="adj" fmla="val 2642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a:ea typeface="+mn-ea"/>
                <a:cs typeface="+mn-cs"/>
              </a:rPr>
              <a:t>Introduction of Dashboard for Enhancing </a:t>
            </a:r>
            <a:r>
              <a:rPr kumimoji="0" lang="en-US" sz="1200" b="0" i="0" u="none" strike="noStrike" kern="1200" cap="none" spc="0" normalizeH="0" baseline="0" noProof="0" dirty="0">
                <a:ln>
                  <a:noFill/>
                </a:ln>
                <a:solidFill>
                  <a:srgbClr val="FFFFFF"/>
                </a:solidFill>
                <a:effectLst/>
                <a:uLnTx/>
                <a:uFillTx/>
                <a:latin typeface="Arial"/>
                <a:ea typeface="+mn-ea"/>
                <a:cs typeface="+mn-cs"/>
              </a:rPr>
              <a:t>Data Visualization and Analytics</a:t>
            </a:r>
          </a:p>
        </p:txBody>
      </p:sp>
      <p:sp>
        <p:nvSpPr>
          <p:cNvPr id="55" name="Rounded Rectangle 54"/>
          <p:cNvSpPr/>
          <p:nvPr/>
        </p:nvSpPr>
        <p:spPr>
          <a:xfrm>
            <a:off x="7456586" y="3076439"/>
            <a:ext cx="3996397" cy="51730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Rectangle 56"/>
          <p:cNvSpPr/>
          <p:nvPr/>
        </p:nvSpPr>
        <p:spPr>
          <a:xfrm>
            <a:off x="-17736" y="-9897"/>
            <a:ext cx="1222747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32" name="Picture 31"/>
          <p:cNvPicPr>
            <a:picLocks noChangeAspect="1"/>
          </p:cNvPicPr>
          <p:nvPr/>
        </p:nvPicPr>
        <p:blipFill>
          <a:blip r:embed="rId2"/>
          <a:stretch>
            <a:fillRect/>
          </a:stretch>
        </p:blipFill>
        <p:spPr>
          <a:xfrm>
            <a:off x="354418" y="727680"/>
            <a:ext cx="11483162" cy="5744240"/>
          </a:xfrm>
          <a:prstGeom prst="rect">
            <a:avLst/>
          </a:prstGeom>
        </p:spPr>
      </p:pic>
      <p:sp>
        <p:nvSpPr>
          <p:cNvPr id="58" name="TextBox 57"/>
          <p:cNvSpPr txBox="1"/>
          <p:nvPr/>
        </p:nvSpPr>
        <p:spPr>
          <a:xfrm>
            <a:off x="3153029" y="185542"/>
            <a:ext cx="60793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595959">
                    <a:lumMod val="50000"/>
                  </a:srgbClr>
                </a:solidFill>
                <a:effectLst/>
                <a:uLnTx/>
                <a:uFillTx/>
                <a:latin typeface="Arial Black" panose="020B0A04020102020204" pitchFamily="34" charset="0"/>
                <a:ea typeface="+mn-ea"/>
                <a:cs typeface="+mn-cs"/>
              </a:rPr>
              <a:t>INTRODUCTION OF HSE DASHBOARD</a:t>
            </a:r>
            <a:endParaRPr kumimoji="0" lang="en-US" sz="2000" b="0" i="0" u="none" strike="noStrike" kern="1200" cap="none" spc="0" normalizeH="0" baseline="0" noProof="0" dirty="0">
              <a:ln>
                <a:noFill/>
              </a:ln>
              <a:solidFill>
                <a:srgbClr val="595959">
                  <a:lumMod val="50000"/>
                </a:srgbClr>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374612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circle(in)">
                                      <p:cBhvr>
                                        <p:cTn id="7" dur="75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 y="0"/>
            <a:ext cx="12191999" cy="752323"/>
            <a:chOff x="-3" y="0"/>
            <a:chExt cx="12191999" cy="752323"/>
          </a:xfrm>
        </p:grpSpPr>
        <p:sp>
          <p:nvSpPr>
            <p:cNvPr id="18" name="Rectangle 17"/>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19" name="Picture 18"/>
            <p:cNvPicPr>
              <a:picLocks noChangeAspect="1"/>
            </p:cNvPicPr>
            <p:nvPr/>
          </p:nvPicPr>
          <p:blipFill>
            <a:blip r:embed="rId2">
              <a:lum bright="70000" contrast="-70000"/>
            </a:blip>
            <a:stretch>
              <a:fillRect/>
            </a:stretch>
          </p:blipFill>
          <p:spPr>
            <a:xfrm>
              <a:off x="64656" y="45287"/>
              <a:ext cx="506126" cy="614398"/>
            </a:xfrm>
            <a:prstGeom prst="rect">
              <a:avLst/>
            </a:prstGeom>
          </p:spPr>
        </p:pic>
      </p:grpSp>
      <p:sp>
        <p:nvSpPr>
          <p:cNvPr id="2" name="Rectangle 1"/>
          <p:cNvSpPr/>
          <p:nvPr/>
        </p:nvSpPr>
        <p:spPr>
          <a:xfrm>
            <a:off x="4754877" y="752323"/>
            <a:ext cx="7437121" cy="5242076"/>
          </a:xfrm>
          <a:prstGeom prst="rect">
            <a:avLst/>
          </a:prstGeom>
          <a:gradFill flip="none" rotWithShape="1">
            <a:gsLst>
              <a:gs pos="0">
                <a:srgbClr val="70AD47">
                  <a:lumMod val="20000"/>
                  <a:lumOff val="80000"/>
                  <a:shade val="30000"/>
                  <a:satMod val="115000"/>
                </a:srgbClr>
              </a:gs>
              <a:gs pos="50000">
                <a:srgbClr val="70AD47">
                  <a:lumMod val="20000"/>
                  <a:lumOff val="80000"/>
                  <a:shade val="67500"/>
                  <a:satMod val="115000"/>
                </a:srgbClr>
              </a:gs>
              <a:gs pos="100000">
                <a:srgbClr val="70AD47">
                  <a:lumMod val="20000"/>
                  <a:lumOff val="80000"/>
                  <a:shade val="100000"/>
                  <a:satMod val="115000"/>
                </a:srgbClr>
              </a:gs>
            </a:gsLst>
            <a:path path="circle">
              <a:fillToRect l="100000" b="100000"/>
            </a:path>
            <a:tileRect t="-100000" r="-100000"/>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0" y="752323"/>
            <a:ext cx="4754880" cy="5242076"/>
          </a:xfrm>
          <a:prstGeom prst="rect">
            <a:avLst/>
          </a:prstGeom>
          <a:gradFill flip="none" rotWithShape="1">
            <a:gsLst>
              <a:gs pos="0">
                <a:sysClr val="window" lastClr="FFFFFF">
                  <a:lumMod val="95000"/>
                  <a:shade val="30000"/>
                  <a:satMod val="115000"/>
                </a:sysClr>
              </a:gs>
              <a:gs pos="50000">
                <a:sysClr val="window" lastClr="FFFFFF">
                  <a:lumMod val="95000"/>
                  <a:shade val="67500"/>
                  <a:satMod val="115000"/>
                </a:sysClr>
              </a:gs>
              <a:gs pos="100000">
                <a:sysClr val="window" lastClr="FFFFFF">
                  <a:lumMod val="95000"/>
                  <a:shade val="100000"/>
                  <a:satMod val="115000"/>
                </a:sysClr>
              </a:gs>
            </a:gsLst>
            <a:lin ang="0" scaled="1"/>
            <a:tileRect/>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 name="Arrow"/>
          <p:cNvSpPr>
            <a:spLocks/>
          </p:cNvSpPr>
          <p:nvPr/>
        </p:nvSpPr>
        <p:spPr bwMode="auto">
          <a:xfrm>
            <a:off x="5648091" y="1017456"/>
            <a:ext cx="253838" cy="295526"/>
          </a:xfrm>
          <a:custGeom>
            <a:avLst/>
            <a:gdLst>
              <a:gd name="T0" fmla="*/ 174 w 350"/>
              <a:gd name="T1" fmla="*/ 0 h 469"/>
              <a:gd name="T2" fmla="*/ 0 w 350"/>
              <a:gd name="T3" fmla="*/ 0 h 469"/>
              <a:gd name="T4" fmla="*/ 178 w 350"/>
              <a:gd name="T5" fmla="*/ 236 h 469"/>
              <a:gd name="T6" fmla="*/ 0 w 350"/>
              <a:gd name="T7" fmla="*/ 469 h 469"/>
              <a:gd name="T8" fmla="*/ 174 w 350"/>
              <a:gd name="T9" fmla="*/ 469 h 469"/>
              <a:gd name="T10" fmla="*/ 350 w 350"/>
              <a:gd name="T11" fmla="*/ 236 h 469"/>
              <a:gd name="T12" fmla="*/ 174 w 350"/>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350" h="469">
                <a:moveTo>
                  <a:pt x="174" y="0"/>
                </a:moveTo>
                <a:lnTo>
                  <a:pt x="0" y="0"/>
                </a:lnTo>
                <a:lnTo>
                  <a:pt x="178" y="236"/>
                </a:lnTo>
                <a:lnTo>
                  <a:pt x="0" y="469"/>
                </a:lnTo>
                <a:lnTo>
                  <a:pt x="174" y="469"/>
                </a:lnTo>
                <a:lnTo>
                  <a:pt x="350" y="236"/>
                </a:lnTo>
                <a:lnTo>
                  <a:pt x="174" y="0"/>
                </a:lnTo>
                <a:close/>
              </a:path>
            </a:pathLst>
          </a:custGeom>
          <a:solidFill>
            <a:srgbClr val="ED7D31"/>
          </a:solidFill>
          <a:ln>
            <a:no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prstClr val="black"/>
              </a:solidFill>
              <a:effectLst/>
              <a:uLnTx/>
              <a:uFillTx/>
            </a:endParaRPr>
          </a:p>
        </p:txBody>
      </p:sp>
      <p:cxnSp>
        <p:nvCxnSpPr>
          <p:cNvPr id="5" name="Straight Connector1"/>
          <p:cNvCxnSpPr/>
          <p:nvPr/>
        </p:nvCxnSpPr>
        <p:spPr>
          <a:xfrm>
            <a:off x="3965182" y="1142911"/>
            <a:ext cx="1809828" cy="0"/>
          </a:xfrm>
          <a:prstGeom prst="line">
            <a:avLst/>
          </a:prstGeom>
          <a:noFill/>
          <a:ln w="127000" cap="flat" cmpd="sng" algn="ctr">
            <a:solidFill>
              <a:srgbClr val="ED7D31"/>
            </a:solidFill>
            <a:prstDash val="solid"/>
            <a:miter lim="800000"/>
            <a:tailEnd type="none"/>
          </a:ln>
          <a:effectLst/>
        </p:spPr>
      </p:cxnSp>
      <p:grpSp>
        <p:nvGrpSpPr>
          <p:cNvPr id="6" name="Group 5"/>
          <p:cNvGrpSpPr/>
          <p:nvPr/>
        </p:nvGrpSpPr>
        <p:grpSpPr>
          <a:xfrm>
            <a:off x="5212079" y="1032308"/>
            <a:ext cx="6629578" cy="4859623"/>
            <a:chOff x="5212080" y="994349"/>
            <a:chExt cx="6629578" cy="5593313"/>
          </a:xfrm>
        </p:grpSpPr>
        <p:sp>
          <p:nvSpPr>
            <p:cNvPr id="7" name="TextBox 6"/>
            <p:cNvSpPr txBox="1"/>
            <p:nvPr/>
          </p:nvSpPr>
          <p:spPr>
            <a:xfrm>
              <a:off x="7929152" y="994349"/>
              <a:ext cx="1580606" cy="369332"/>
            </a:xfrm>
            <a:prstGeom prst="rect">
              <a:avLst/>
            </a:prstGeom>
            <a:solidFill>
              <a:srgbClr val="ED7D31">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Where we are</a:t>
              </a:r>
              <a:endParaRPr kumimoji="0" lang="en-US" sz="1800" b="0" i="0" u="none" strike="noStrike" kern="0" cap="none" spc="0" normalizeH="0" baseline="0" noProof="0" dirty="0">
                <a:ln>
                  <a:noFill/>
                </a:ln>
                <a:solidFill>
                  <a:prstClr val="black"/>
                </a:solidFill>
                <a:effectLst/>
                <a:uLnTx/>
                <a:uFillTx/>
              </a:endParaRPr>
            </a:p>
          </p:txBody>
        </p:sp>
        <p:pic>
          <p:nvPicPr>
            <p:cNvPr id="8" name="Picture 7"/>
            <p:cNvPicPr>
              <a:picLocks noChangeAspect="1"/>
            </p:cNvPicPr>
            <p:nvPr/>
          </p:nvPicPr>
          <p:blipFill>
            <a:blip r:embed="rId3"/>
            <a:stretch>
              <a:fillRect/>
            </a:stretch>
          </p:blipFill>
          <p:spPr>
            <a:xfrm>
              <a:off x="5244915" y="4063311"/>
              <a:ext cx="6596743" cy="2524351"/>
            </a:xfrm>
            <a:prstGeom prst="rect">
              <a:avLst/>
            </a:prstGeom>
          </p:spPr>
        </p:pic>
        <p:sp>
          <p:nvSpPr>
            <p:cNvPr id="9" name="TextBox 8"/>
            <p:cNvSpPr txBox="1"/>
            <p:nvPr/>
          </p:nvSpPr>
          <p:spPr>
            <a:xfrm>
              <a:off x="5212080" y="1886758"/>
              <a:ext cx="5448683" cy="2019188"/>
            </a:xfrm>
            <a:prstGeom prst="rect">
              <a:avLst/>
            </a:prstGeom>
            <a:noFill/>
          </p:spPr>
          <p:txBody>
            <a:bodyPr wrap="square" rtlCol="0">
              <a:spAutoFit/>
            </a:bodyPr>
            <a:lstStyle/>
            <a:p>
              <a:pPr marL="285750" marR="0" lvl="0" indent="-285750" defTabSz="914400" eaLnBrk="1" fontAlgn="auto" latinLnBrk="0" hangingPunct="1">
                <a:spcBef>
                  <a:spcPts val="0"/>
                </a:spcBef>
                <a:spcAft>
                  <a:spcPts val="0"/>
                </a:spcAft>
                <a:buClrTx/>
                <a:buSzTx/>
                <a:buFont typeface="Wingdings" panose="05000000000000000000" pitchFamily="2" charset="2"/>
                <a:buChar char="ü"/>
                <a:tabLst/>
                <a:defRPr/>
              </a:pPr>
              <a:r>
                <a:rPr kumimoji="0" lang="en-US" sz="1800" b="0" i="0" u="none" strike="noStrike" kern="0" cap="none" spc="0" normalizeH="0" baseline="0" noProof="0" dirty="0" smtClean="0">
                  <a:ln>
                    <a:noFill/>
                  </a:ln>
                  <a:solidFill>
                    <a:prstClr val="black"/>
                  </a:solidFill>
                  <a:effectLst/>
                  <a:uLnTx/>
                  <a:uFillTx/>
                </a:rPr>
                <a:t>RCA Reporting on SAP</a:t>
              </a:r>
            </a:p>
            <a:p>
              <a:pPr marL="285750" marR="0" lvl="0" indent="-285750" defTabSz="914400" eaLnBrk="1" fontAlgn="auto" latinLnBrk="0" hangingPunct="1">
                <a:spcBef>
                  <a:spcPts val="0"/>
                </a:spcBef>
                <a:spcAft>
                  <a:spcPts val="0"/>
                </a:spcAft>
                <a:buClrTx/>
                <a:buSzTx/>
                <a:buFont typeface="Wingdings" panose="05000000000000000000" pitchFamily="2" charset="2"/>
                <a:buChar char="ü"/>
                <a:tabLst/>
                <a:defRPr/>
              </a:pPr>
              <a:r>
                <a:rPr kumimoji="0" lang="en-US" sz="1800" b="0" i="0" u="none" strike="noStrike" kern="0" cap="none" spc="0" normalizeH="0" baseline="0" noProof="0" dirty="0" smtClean="0">
                  <a:ln>
                    <a:noFill/>
                  </a:ln>
                  <a:solidFill>
                    <a:prstClr val="black"/>
                  </a:solidFill>
                  <a:effectLst/>
                  <a:uLnTx/>
                  <a:uFillTx/>
                </a:rPr>
                <a:t>Tri-Pod Beta Analysis</a:t>
              </a:r>
            </a:p>
            <a:p>
              <a:pPr marL="285750" marR="0" lvl="0" indent="-285750" defTabSz="914400" eaLnBrk="1" fontAlgn="auto" latinLnBrk="0" hangingPunct="1">
                <a:spcBef>
                  <a:spcPts val="0"/>
                </a:spcBef>
                <a:spcAft>
                  <a:spcPts val="0"/>
                </a:spcAft>
                <a:buClrTx/>
                <a:buSzTx/>
                <a:buFont typeface="Wingdings" panose="05000000000000000000" pitchFamily="2" charset="2"/>
                <a:buChar char="ü"/>
                <a:tabLst/>
                <a:defRPr/>
              </a:pPr>
              <a:r>
                <a:rPr kumimoji="0" lang="en-US" sz="1800" b="0" i="0" u="none" strike="noStrike" kern="0" cap="none" spc="0" normalizeH="0" baseline="0" noProof="0" dirty="0" smtClean="0">
                  <a:ln>
                    <a:noFill/>
                  </a:ln>
                  <a:solidFill>
                    <a:prstClr val="black"/>
                  </a:solidFill>
                  <a:effectLst/>
                  <a:uLnTx/>
                  <a:uFillTx/>
                </a:rPr>
                <a:t>Notification Creation</a:t>
              </a:r>
            </a:p>
            <a:p>
              <a:pPr marL="285750" marR="0" lvl="0" indent="-285750" defTabSz="914400" eaLnBrk="1" fontAlgn="auto" latinLnBrk="0" hangingPunct="1">
                <a:spcBef>
                  <a:spcPts val="0"/>
                </a:spcBef>
                <a:spcAft>
                  <a:spcPts val="0"/>
                </a:spcAft>
                <a:buClrTx/>
                <a:buSzTx/>
                <a:buFont typeface="Wingdings" panose="05000000000000000000" pitchFamily="2" charset="2"/>
                <a:buChar char="ü"/>
                <a:tabLst/>
                <a:defRPr/>
              </a:pPr>
              <a:r>
                <a:rPr kumimoji="0" lang="en-US" sz="1800" b="0" i="0" u="none" strike="noStrike" kern="0" cap="none" spc="0" normalizeH="0" baseline="0" noProof="0" dirty="0" smtClean="0">
                  <a:ln>
                    <a:noFill/>
                  </a:ln>
                  <a:solidFill>
                    <a:prstClr val="black"/>
                  </a:solidFill>
                  <a:effectLst/>
                  <a:uLnTx/>
                  <a:uFillTx/>
                </a:rPr>
                <a:t>Target dates are being assigned</a:t>
              </a:r>
            </a:p>
            <a:p>
              <a:pPr marL="285750" marR="0" lvl="0" indent="-285750" defTabSz="914400" eaLnBrk="1" fontAlgn="auto" latinLnBrk="0" hangingPunct="1">
                <a:spcBef>
                  <a:spcPts val="0"/>
                </a:spcBef>
                <a:spcAft>
                  <a:spcPts val="0"/>
                </a:spcAft>
                <a:buClrTx/>
                <a:buSzTx/>
                <a:buFont typeface="Wingdings" panose="05000000000000000000" pitchFamily="2" charset="2"/>
                <a:buChar char="ü"/>
                <a:tabLst/>
                <a:defRPr/>
              </a:pPr>
              <a:r>
                <a:rPr kumimoji="0" lang="en-US" sz="1800" b="0" i="0" u="none" strike="noStrike" kern="0" cap="none" spc="0" normalizeH="0" baseline="0" noProof="0" dirty="0" smtClean="0">
                  <a:ln>
                    <a:noFill/>
                  </a:ln>
                  <a:solidFill>
                    <a:prstClr val="black"/>
                  </a:solidFill>
                  <a:effectLst/>
                  <a:uLnTx/>
                  <a:uFillTx/>
                </a:rPr>
                <a:t>System Follow-up</a:t>
              </a:r>
            </a:p>
            <a:p>
              <a:pPr marL="285750" marR="0" lvl="0" indent="-285750" defTabSz="914400" eaLnBrk="1" fontAlgn="auto" latinLnBrk="0" hangingPunct="1">
                <a:spcBef>
                  <a:spcPts val="0"/>
                </a:spcBef>
                <a:spcAft>
                  <a:spcPts val="0"/>
                </a:spcAft>
                <a:buClrTx/>
                <a:buSzTx/>
                <a:buFont typeface="Wingdings" panose="05000000000000000000" pitchFamily="2" charset="2"/>
                <a:buChar char="ü"/>
                <a:tabLst/>
                <a:defRPr/>
              </a:pPr>
              <a:r>
                <a:rPr kumimoji="0" lang="en-US" sz="1800" b="0" i="0" u="none" strike="noStrike" kern="0" cap="none" spc="0" normalizeH="0" baseline="0" noProof="0" dirty="0" smtClean="0">
                  <a:ln>
                    <a:noFill/>
                  </a:ln>
                  <a:solidFill>
                    <a:prstClr val="black"/>
                  </a:solidFill>
                  <a:effectLst/>
                  <a:uLnTx/>
                  <a:uFillTx/>
                </a:rPr>
                <a:t>Purchased License for SGPC</a:t>
              </a:r>
              <a:endParaRPr kumimoji="0" lang="en-US" sz="1800" b="0" i="0" u="none" strike="noStrike" kern="0" cap="none" spc="0" normalizeH="0" baseline="0" noProof="0" dirty="0">
                <a:ln>
                  <a:noFill/>
                </a:ln>
                <a:solidFill>
                  <a:prstClr val="black"/>
                </a:solidFill>
                <a:effectLst/>
                <a:uLnTx/>
                <a:uFillTx/>
              </a:endParaRPr>
            </a:p>
          </p:txBody>
        </p:sp>
        <p:sp>
          <p:nvSpPr>
            <p:cNvPr id="10" name="TextBox 9"/>
            <p:cNvSpPr txBox="1"/>
            <p:nvPr/>
          </p:nvSpPr>
          <p:spPr>
            <a:xfrm>
              <a:off x="8105501" y="1390839"/>
              <a:ext cx="122790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rPr>
                <a:t>FY 2022-23</a:t>
              </a:r>
              <a:endParaRPr kumimoji="0" lang="en-US" sz="1600" b="1" i="0" u="none" strike="noStrike" kern="0" cap="none" spc="0" normalizeH="0" baseline="0" noProof="0" dirty="0">
                <a:ln>
                  <a:noFill/>
                </a:ln>
                <a:solidFill>
                  <a:prstClr val="black"/>
                </a:solidFill>
                <a:effectLst/>
                <a:uLnTx/>
                <a:uFillTx/>
              </a:endParaRPr>
            </a:p>
          </p:txBody>
        </p:sp>
      </p:grpSp>
      <p:sp>
        <p:nvSpPr>
          <p:cNvPr id="11" name="TextBox 10"/>
          <p:cNvSpPr txBox="1"/>
          <p:nvPr/>
        </p:nvSpPr>
        <p:spPr>
          <a:xfrm>
            <a:off x="1349828" y="947659"/>
            <a:ext cx="1689463" cy="369332"/>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Where we were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161413" y="1670934"/>
            <a:ext cx="4319452" cy="923330"/>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No standard Methodology / Technique</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Manual Reporting and follow-up</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Action points remained open</a:t>
            </a:r>
          </a:p>
        </p:txBody>
      </p:sp>
      <p:sp>
        <p:nvSpPr>
          <p:cNvPr id="13" name="TextBox 12"/>
          <p:cNvSpPr txBox="1"/>
          <p:nvPr/>
        </p:nvSpPr>
        <p:spPr>
          <a:xfrm>
            <a:off x="1580606" y="1332380"/>
            <a:ext cx="122790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FY 2021-22</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nvPicPr>
        <p:blipFill>
          <a:blip r:embed="rId4"/>
          <a:stretch>
            <a:fillRect/>
          </a:stretch>
        </p:blipFill>
        <p:spPr>
          <a:xfrm>
            <a:off x="187059" y="2753109"/>
            <a:ext cx="4268160" cy="3096058"/>
          </a:xfrm>
          <a:prstGeom prst="rect">
            <a:avLst/>
          </a:prstGeom>
          <a:ln>
            <a:noFill/>
          </a:ln>
          <a:effectLst>
            <a:softEdge rad="112500"/>
          </a:effectLst>
        </p:spPr>
      </p:pic>
      <p:sp>
        <p:nvSpPr>
          <p:cNvPr id="16" name="Title 1"/>
          <p:cNvSpPr txBox="1">
            <a:spLocks/>
          </p:cNvSpPr>
          <p:nvPr/>
        </p:nvSpPr>
        <p:spPr>
          <a:xfrm>
            <a:off x="644129" y="130257"/>
            <a:ext cx="11197528" cy="4535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FFFF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Introduction of Incident Investigation and Tripod Beta Analysis</a:t>
            </a:r>
            <a:endParaRPr kumimoji="0" lang="en-US" sz="2800"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91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3" y="0"/>
            <a:ext cx="12191999" cy="752323"/>
            <a:chOff x="-3" y="0"/>
            <a:chExt cx="12191999" cy="752323"/>
          </a:xfrm>
        </p:grpSpPr>
        <p:sp>
          <p:nvSpPr>
            <p:cNvPr id="47" name="Rectangle 46"/>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48" name="Picture 47"/>
            <p:cNvPicPr>
              <a:picLocks noChangeAspect="1"/>
            </p:cNvPicPr>
            <p:nvPr/>
          </p:nvPicPr>
          <p:blipFill>
            <a:blip r:embed="rId2">
              <a:lum bright="70000" contrast="-70000"/>
            </a:blip>
            <a:stretch>
              <a:fillRect/>
            </a:stretch>
          </p:blipFill>
          <p:spPr>
            <a:xfrm>
              <a:off x="64656" y="45287"/>
              <a:ext cx="506126" cy="614398"/>
            </a:xfrm>
            <a:prstGeom prst="rect">
              <a:avLst/>
            </a:prstGeom>
          </p:spPr>
        </p:pic>
      </p:grpSp>
      <p:sp>
        <p:nvSpPr>
          <p:cNvPr id="4" name="TextBox 3"/>
          <p:cNvSpPr txBox="1"/>
          <p:nvPr/>
        </p:nvSpPr>
        <p:spPr>
          <a:xfrm>
            <a:off x="134922" y="1035540"/>
            <a:ext cx="6533903" cy="4665107"/>
          </a:xfrm>
          <a:prstGeom prst="roundRect">
            <a:avLst/>
          </a:prstGeom>
          <a:solidFill>
            <a:srgbClr val="5EB2FC">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5EB2FC">
                    <a:lumMod val="50000"/>
                  </a:srgbClr>
                </a:solidFill>
                <a:effectLst/>
                <a:uLnTx/>
                <a:uFillTx/>
                <a:latin typeface="Arial"/>
              </a:rPr>
              <a:t>Challenges faced by MPCL in Process Safety culture and reporting of events</a:t>
            </a:r>
          </a:p>
          <a:p>
            <a:pPr marL="342900" marR="0" lvl="0" indent="-342900" defTabSz="914400" eaLnBrk="1" fontAlgn="auto" latinLnBrk="0" hangingPunct="1">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rPr>
              <a:t>Fear of Reporting</a:t>
            </a:r>
          </a:p>
          <a:p>
            <a:pPr marL="342900" marR="0" lvl="0" indent="-342900" defTabSz="914400" eaLnBrk="1" fontAlgn="auto" latinLnBrk="0" hangingPunct="1">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rPr>
              <a:t>Blame Culture</a:t>
            </a:r>
          </a:p>
          <a:p>
            <a:pPr marL="342900" marR="0" lvl="0" indent="-342900" defTabSz="914400" eaLnBrk="1" fontAlgn="auto" latinLnBrk="0" hangingPunct="1">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rPr>
              <a:t>Lack of Awareness</a:t>
            </a:r>
          </a:p>
          <a:p>
            <a:pPr marR="0" lvl="0" defTabSz="914400" eaLnBrk="1" fontAlgn="auto" latinLnBrk="0" hangingPunct="1">
              <a:spcBef>
                <a:spcPts val="0"/>
              </a:spcBef>
              <a:spcAft>
                <a:spcPts val="0"/>
              </a:spcAft>
              <a:buClrTx/>
              <a:buSzTx/>
              <a:tabLst/>
              <a:defRPr/>
            </a:pPr>
            <a:endParaRPr kumimoji="0" lang="en-US" sz="1400" b="0" i="0" u="none" strike="noStrike" kern="0" cap="none" spc="0" normalizeH="0" baseline="0" noProof="0" dirty="0" smtClean="0">
              <a:ln>
                <a:noFill/>
              </a:ln>
              <a:solidFill>
                <a:srgbClr val="000000"/>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5EB2FC">
                    <a:lumMod val="50000"/>
                  </a:srgbClr>
                </a:solidFill>
                <a:effectLst/>
                <a:uLnTx/>
                <a:uFillTx/>
                <a:latin typeface="Arial"/>
              </a:rPr>
              <a:t>Initiatives Undertaken</a:t>
            </a:r>
          </a:p>
          <a:p>
            <a:pPr marL="342900" marR="0" lvl="0" indent="-342900" defTabSz="914400" eaLnBrk="1" fontAlgn="auto" latinLnBrk="0" hangingPunct="1">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rPr>
              <a:t>Leadership Buy-in</a:t>
            </a:r>
            <a:endParaRPr kumimoji="0" lang="id-ID" sz="1400" b="0" i="0" u="none" strike="noStrike" kern="0" cap="none" spc="0" normalizeH="0" baseline="0" noProof="0" dirty="0" smtClean="0">
              <a:ln>
                <a:noFill/>
              </a:ln>
              <a:solidFill>
                <a:srgbClr val="000000"/>
              </a:solidFill>
              <a:effectLst/>
              <a:uLnTx/>
              <a:uFillTx/>
              <a:latin typeface="Arial"/>
            </a:endParaRPr>
          </a:p>
          <a:p>
            <a:pPr marL="342900" marR="0" lvl="0" indent="-342900" defTabSz="914400" eaLnBrk="1" fontAlgn="auto" latinLnBrk="0" hangingPunct="1">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rPr>
              <a:t>HSE Culture Survey</a:t>
            </a:r>
          </a:p>
          <a:p>
            <a:pPr marL="342900" marR="0" lvl="0" indent="-342900" defTabSz="914400" eaLnBrk="1" fontAlgn="auto" latinLnBrk="0" hangingPunct="1">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rPr>
              <a:t>HSE Leadership Workshop</a:t>
            </a:r>
          </a:p>
          <a:p>
            <a:pPr marL="342900" marR="0" lvl="0" indent="-342900" defTabSz="914400" eaLnBrk="1" fontAlgn="auto" latinLnBrk="0" hangingPunct="1">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rPr>
              <a:t>Learning from Incident Tool Kit</a:t>
            </a:r>
          </a:p>
          <a:p>
            <a:pPr marL="342900" marR="0" lvl="0" indent="-342900" defTabSz="914400" eaLnBrk="1" fontAlgn="auto" latinLnBrk="0" hangingPunct="1">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rPr>
              <a:t>Revision of Incident Management Process </a:t>
            </a:r>
          </a:p>
          <a:p>
            <a:pPr marR="0" lvl="0" defTabSz="914400" eaLnBrk="1" fontAlgn="auto" latinLnBrk="0" hangingPunct="1">
              <a:spcBef>
                <a:spcPts val="0"/>
              </a:spcBef>
              <a:spcAft>
                <a:spcPts val="0"/>
              </a:spcAft>
              <a:buClrTx/>
              <a:buSzTx/>
              <a:tabLst/>
              <a:defRPr/>
            </a:pPr>
            <a:endParaRPr kumimoji="0" lang="en-US" sz="1400" b="0" i="0" u="none" strike="noStrike" kern="0" cap="none" spc="0" normalizeH="0" baseline="0" noProof="0" dirty="0" smtClean="0">
              <a:ln>
                <a:noFill/>
              </a:ln>
              <a:solidFill>
                <a:srgbClr val="000000"/>
              </a:solidFill>
              <a:effectLst/>
              <a:uLnTx/>
              <a:uFillTx/>
              <a:latin typeface="Arial"/>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5EB2FC">
                    <a:lumMod val="50000"/>
                  </a:srgbClr>
                </a:solidFill>
                <a:effectLst/>
                <a:uLnTx/>
                <a:uFillTx/>
                <a:latin typeface="Arial"/>
              </a:rPr>
              <a:t>Objective</a:t>
            </a:r>
          </a:p>
          <a:p>
            <a:pPr marL="342900" marR="0" lvl="0" indent="-342900" defTabSz="914400" eaLnBrk="1" fontAlgn="auto" latinLnBrk="0" hangingPunct="1">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rPr>
              <a:t>Enhance Reporting Process: Encourage employees to report incidents without fear.</a:t>
            </a:r>
          </a:p>
          <a:p>
            <a:pPr marL="342900" marR="0" lvl="0" indent="-342900" defTabSz="914400" eaLnBrk="1" fontAlgn="auto" latinLnBrk="0" hangingPunct="1">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rPr>
              <a:t>Cultivate a Positive Safety Culture: Foster an environment of learning and improvement.</a:t>
            </a:r>
          </a:p>
        </p:txBody>
      </p:sp>
      <p:sp>
        <p:nvSpPr>
          <p:cNvPr id="45" name="Rectangle 44"/>
          <p:cNvSpPr/>
          <p:nvPr/>
        </p:nvSpPr>
        <p:spPr>
          <a:xfrm>
            <a:off x="835895" y="104482"/>
            <a:ext cx="2105063" cy="523220"/>
          </a:xfrm>
          <a:prstGeom prst="rect">
            <a:avLst/>
          </a:prstGeom>
        </p:spPr>
        <p:txBody>
          <a:bodyPr wrap="none">
            <a:spAutoFit/>
          </a:bodyPr>
          <a:lstStyle/>
          <a:p>
            <a:pPr lvl="0">
              <a:defRPr/>
            </a:pPr>
            <a:r>
              <a:rPr lang="en-US" sz="2800" kern="0" dirty="0" smtClean="0">
                <a:solidFill>
                  <a:srgbClr val="FFFF00"/>
                </a:solidFill>
                <a:latin typeface="Arial"/>
              </a:rPr>
              <a:t>Background</a:t>
            </a:r>
            <a:endParaRPr lang="en-US" sz="3200" kern="0" dirty="0">
              <a:solidFill>
                <a:srgbClr val="FFFF00"/>
              </a:solidFill>
              <a:latin typeface="Arial"/>
            </a:endParaRPr>
          </a:p>
        </p:txBody>
      </p:sp>
      <p:grpSp>
        <p:nvGrpSpPr>
          <p:cNvPr id="2" name="Group 1"/>
          <p:cNvGrpSpPr/>
          <p:nvPr/>
        </p:nvGrpSpPr>
        <p:grpSpPr>
          <a:xfrm>
            <a:off x="7177548" y="1035540"/>
            <a:ext cx="4672389" cy="4480357"/>
            <a:chOff x="688448" y="2046300"/>
            <a:chExt cx="4416560" cy="4112067"/>
          </a:xfrm>
        </p:grpSpPr>
        <p:sp>
          <p:nvSpPr>
            <p:cNvPr id="70" name="Ring"/>
            <p:cNvSpPr/>
            <p:nvPr/>
          </p:nvSpPr>
          <p:spPr>
            <a:xfrm>
              <a:off x="1152084" y="2665235"/>
              <a:ext cx="3489288" cy="3489288"/>
            </a:xfrm>
            <a:prstGeom prst="ellipse">
              <a:avLst/>
            </a:prstGeom>
            <a:noFill/>
            <a:ln w="101600" cap="flat" cmpd="sng" algn="ctr">
              <a:solidFill>
                <a:sysClr val="windowText" lastClr="000000">
                  <a:alpha val="2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1" name="Oval 1"/>
            <p:cNvSpPr/>
            <p:nvPr/>
          </p:nvSpPr>
          <p:spPr>
            <a:xfrm>
              <a:off x="1956928" y="2046300"/>
              <a:ext cx="1879600" cy="1879600"/>
            </a:xfrm>
            <a:prstGeom prst="ellipse">
              <a:avLst/>
            </a:prstGeom>
            <a:solidFill>
              <a:srgbClr val="FF0000">
                <a:alpha val="80000"/>
              </a:srgbClr>
            </a:solidFill>
            <a:ln w="63500" cap="flat" cmpd="sng" algn="ctr">
              <a:solidFill>
                <a:sysClr val="windowText" lastClr="000000">
                  <a:alpha val="2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2" name="Oval 3"/>
            <p:cNvSpPr/>
            <p:nvPr/>
          </p:nvSpPr>
          <p:spPr>
            <a:xfrm>
              <a:off x="688448" y="4278767"/>
              <a:ext cx="1879600" cy="1879600"/>
            </a:xfrm>
            <a:prstGeom prst="ellipse">
              <a:avLst/>
            </a:prstGeom>
            <a:solidFill>
              <a:srgbClr val="FF5F00">
                <a:alpha val="80000"/>
              </a:srgbClr>
            </a:solidFill>
            <a:ln w="63500" cap="flat" cmpd="sng" algn="ctr">
              <a:solidFill>
                <a:sysClr val="windowText" lastClr="000000">
                  <a:alpha val="2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3" name="Oval 2"/>
            <p:cNvSpPr/>
            <p:nvPr/>
          </p:nvSpPr>
          <p:spPr>
            <a:xfrm>
              <a:off x="3225408" y="4278767"/>
              <a:ext cx="1879600" cy="1879600"/>
            </a:xfrm>
            <a:prstGeom prst="ellipse">
              <a:avLst/>
            </a:prstGeom>
            <a:solidFill>
              <a:srgbClr val="545279">
                <a:alpha val="80000"/>
              </a:srgbClr>
            </a:solidFill>
            <a:ln w="63500" cap="flat" cmpd="sng" algn="ctr">
              <a:solidFill>
                <a:sysClr val="windowText" lastClr="000000">
                  <a:alpha val="2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4" name="Oval 4"/>
            <p:cNvSpPr/>
            <p:nvPr/>
          </p:nvSpPr>
          <p:spPr>
            <a:xfrm>
              <a:off x="1953445" y="3473768"/>
              <a:ext cx="1879600" cy="1879600"/>
            </a:xfrm>
            <a:prstGeom prst="ellipse">
              <a:avLst/>
            </a:prstGeom>
            <a:solidFill>
              <a:sysClr val="window" lastClr="FFFFFF">
                <a:alpha val="80000"/>
              </a:sysClr>
            </a:solidFill>
            <a:ln w="152400" cap="flat" cmpd="sng" algn="ctr">
              <a:solidFill>
                <a:sysClr val="windowText" lastClr="000000">
                  <a:alpha val="2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5" name="Title 3"/>
            <p:cNvSpPr txBox="1"/>
            <p:nvPr/>
          </p:nvSpPr>
          <p:spPr>
            <a:xfrm>
              <a:off x="2391249" y="2986100"/>
              <a:ext cx="1010964" cy="282477"/>
            </a:xfrm>
            <a:prstGeom prst="rect">
              <a:avLst/>
            </a:prstGeom>
            <a:noFill/>
          </p:spPr>
          <p:txBody>
            <a:bodyPr wrap="none" rtlCol="0">
              <a:spAutoFit/>
            </a:bodyPr>
            <a:lstStyle/>
            <a:p>
              <a:pPr algn="ctr"/>
              <a:r>
                <a:rPr lang="en-US" sz="1400" dirty="0" smtClean="0">
                  <a:solidFill>
                    <a:prstClr val="white"/>
                  </a:solidFill>
                  <a:latin typeface="Source Sans Pro"/>
                </a:rPr>
                <a:t>Leadership</a:t>
              </a:r>
              <a:endParaRPr lang="id-ID" sz="1400" dirty="0">
                <a:solidFill>
                  <a:prstClr val="white"/>
                </a:solidFill>
                <a:latin typeface="Source Sans Pro"/>
              </a:endParaRPr>
            </a:p>
          </p:txBody>
        </p:sp>
        <p:sp>
          <p:nvSpPr>
            <p:cNvPr id="76" name="Title 2"/>
            <p:cNvSpPr txBox="1"/>
            <p:nvPr/>
          </p:nvSpPr>
          <p:spPr>
            <a:xfrm>
              <a:off x="1037914" y="5413974"/>
              <a:ext cx="1180670" cy="282477"/>
            </a:xfrm>
            <a:prstGeom prst="rect">
              <a:avLst/>
            </a:prstGeom>
            <a:noFill/>
          </p:spPr>
          <p:txBody>
            <a:bodyPr wrap="none" rtlCol="0">
              <a:spAutoFit/>
            </a:bodyPr>
            <a:lstStyle/>
            <a:p>
              <a:pPr algn="ctr"/>
              <a:r>
                <a:rPr lang="en-US" sz="1400" dirty="0" err="1" smtClean="0">
                  <a:solidFill>
                    <a:prstClr val="white"/>
                  </a:solidFill>
                  <a:latin typeface="Source Sans Pro"/>
                </a:rPr>
                <a:t>Committment</a:t>
              </a:r>
              <a:endParaRPr lang="id-ID" sz="1400" dirty="0">
                <a:solidFill>
                  <a:prstClr val="white"/>
                </a:solidFill>
                <a:latin typeface="Source Sans Pro"/>
              </a:endParaRPr>
            </a:p>
          </p:txBody>
        </p:sp>
        <p:sp>
          <p:nvSpPr>
            <p:cNvPr id="77" name="Title 1"/>
            <p:cNvSpPr txBox="1"/>
            <p:nvPr/>
          </p:nvSpPr>
          <p:spPr>
            <a:xfrm>
              <a:off x="3555176" y="5413974"/>
              <a:ext cx="1220066" cy="282477"/>
            </a:xfrm>
            <a:prstGeom prst="rect">
              <a:avLst/>
            </a:prstGeom>
            <a:noFill/>
          </p:spPr>
          <p:txBody>
            <a:bodyPr wrap="none" rtlCol="0">
              <a:spAutoFit/>
            </a:bodyPr>
            <a:lstStyle/>
            <a:p>
              <a:pPr algn="ctr"/>
              <a:r>
                <a:rPr lang="en-US" sz="1400" dirty="0" smtClean="0">
                  <a:solidFill>
                    <a:prstClr val="white"/>
                  </a:solidFill>
                  <a:latin typeface="Source Sans Pro"/>
                </a:rPr>
                <a:t>Accountability</a:t>
              </a:r>
              <a:endParaRPr lang="id-ID" sz="1400" dirty="0">
                <a:solidFill>
                  <a:prstClr val="white"/>
                </a:solidFill>
                <a:latin typeface="Source Sans Pro"/>
              </a:endParaRPr>
            </a:p>
          </p:txBody>
        </p:sp>
        <p:sp>
          <p:nvSpPr>
            <p:cNvPr id="78" name="Title 4"/>
            <p:cNvSpPr txBox="1"/>
            <p:nvPr/>
          </p:nvSpPr>
          <p:spPr>
            <a:xfrm>
              <a:off x="2148360" y="4497694"/>
              <a:ext cx="1489778" cy="310725"/>
            </a:xfrm>
            <a:prstGeom prst="rect">
              <a:avLst/>
            </a:prstGeom>
            <a:noFill/>
          </p:spPr>
          <p:txBody>
            <a:bodyPr wrap="none" rtlCol="0">
              <a:spAutoFit/>
            </a:bodyPr>
            <a:lstStyle/>
            <a:p>
              <a:pPr algn="ctr"/>
              <a:r>
                <a:rPr lang="en-US" sz="1600" b="1" dirty="0" smtClean="0">
                  <a:solidFill>
                    <a:prstClr val="black"/>
                  </a:solidFill>
                  <a:latin typeface="Source Sans Pro"/>
                </a:rPr>
                <a:t>Safety Culture</a:t>
              </a:r>
              <a:endParaRPr lang="id-ID" sz="1600" b="1" dirty="0">
                <a:solidFill>
                  <a:prstClr val="black"/>
                </a:solidFill>
                <a:latin typeface="Source Sans Pro"/>
              </a:endParaRPr>
            </a:p>
          </p:txBody>
        </p:sp>
        <p:sp>
          <p:nvSpPr>
            <p:cNvPr id="79" name="iCon 1"/>
            <p:cNvSpPr>
              <a:spLocks noEditPoints="1"/>
            </p:cNvSpPr>
            <p:nvPr/>
          </p:nvSpPr>
          <p:spPr bwMode="auto">
            <a:xfrm>
              <a:off x="3909186" y="4769379"/>
              <a:ext cx="593263" cy="539328"/>
            </a:xfrm>
            <a:custGeom>
              <a:avLst/>
              <a:gdLst>
                <a:gd name="T0" fmla="*/ 67 w 76"/>
                <a:gd name="T1" fmla="*/ 46 h 69"/>
                <a:gd name="T2" fmla="*/ 54 w 76"/>
                <a:gd name="T3" fmla="*/ 48 h 69"/>
                <a:gd name="T4" fmla="*/ 32 w 76"/>
                <a:gd name="T5" fmla="*/ 39 h 69"/>
                <a:gd name="T6" fmla="*/ 15 w 76"/>
                <a:gd name="T7" fmla="*/ 42 h 69"/>
                <a:gd name="T8" fmla="*/ 14 w 76"/>
                <a:gd name="T9" fmla="*/ 41 h 69"/>
                <a:gd name="T10" fmla="*/ 0 w 76"/>
                <a:gd name="T11" fmla="*/ 42 h 69"/>
                <a:gd name="T12" fmla="*/ 2 w 76"/>
                <a:gd name="T13" fmla="*/ 69 h 69"/>
                <a:gd name="T14" fmla="*/ 15 w 76"/>
                <a:gd name="T15" fmla="*/ 67 h 69"/>
                <a:gd name="T16" fmla="*/ 27 w 76"/>
                <a:gd name="T17" fmla="*/ 62 h 69"/>
                <a:gd name="T18" fmla="*/ 61 w 76"/>
                <a:gd name="T19" fmla="*/ 63 h 69"/>
                <a:gd name="T20" fmla="*/ 73 w 76"/>
                <a:gd name="T21" fmla="*/ 53 h 69"/>
                <a:gd name="T22" fmla="*/ 75 w 76"/>
                <a:gd name="T23" fmla="*/ 49 h 69"/>
                <a:gd name="T24" fmla="*/ 3 w 76"/>
                <a:gd name="T25" fmla="*/ 66 h 69"/>
                <a:gd name="T26" fmla="*/ 12 w 76"/>
                <a:gd name="T27" fmla="*/ 44 h 69"/>
                <a:gd name="T28" fmla="*/ 12 w 76"/>
                <a:gd name="T29" fmla="*/ 61 h 69"/>
                <a:gd name="T30" fmla="*/ 71 w 76"/>
                <a:gd name="T31" fmla="*/ 51 h 69"/>
                <a:gd name="T32" fmla="*/ 59 w 76"/>
                <a:gd name="T33" fmla="*/ 60 h 69"/>
                <a:gd name="T34" fmla="*/ 28 w 76"/>
                <a:gd name="T35" fmla="*/ 59 h 69"/>
                <a:gd name="T36" fmla="*/ 15 w 76"/>
                <a:gd name="T37" fmla="*/ 59 h 69"/>
                <a:gd name="T38" fmla="*/ 23 w 76"/>
                <a:gd name="T39" fmla="*/ 44 h 69"/>
                <a:gd name="T40" fmla="*/ 46 w 76"/>
                <a:gd name="T41" fmla="*/ 47 h 69"/>
                <a:gd name="T42" fmla="*/ 56 w 76"/>
                <a:gd name="T43" fmla="*/ 53 h 69"/>
                <a:gd name="T44" fmla="*/ 39 w 76"/>
                <a:gd name="T45" fmla="*/ 51 h 69"/>
                <a:gd name="T46" fmla="*/ 38 w 76"/>
                <a:gd name="T47" fmla="*/ 53 h 69"/>
                <a:gd name="T48" fmla="*/ 59 w 76"/>
                <a:gd name="T49" fmla="*/ 54 h 69"/>
                <a:gd name="T50" fmla="*/ 72 w 76"/>
                <a:gd name="T51" fmla="*/ 50 h 69"/>
                <a:gd name="T52" fmla="*/ 49 w 76"/>
                <a:gd name="T53" fmla="*/ 41 h 69"/>
                <a:gd name="T54" fmla="*/ 50 w 76"/>
                <a:gd name="T55" fmla="*/ 1 h 69"/>
                <a:gd name="T56" fmla="*/ 36 w 76"/>
                <a:gd name="T57" fmla="*/ 29 h 69"/>
                <a:gd name="T58" fmla="*/ 49 w 76"/>
                <a:gd name="T59" fmla="*/ 5 h 69"/>
                <a:gd name="T60" fmla="*/ 49 w 76"/>
                <a:gd name="T61" fmla="*/ 38 h 69"/>
                <a:gd name="T62" fmla="*/ 49 w 76"/>
                <a:gd name="T63" fmla="*/ 5 h 69"/>
                <a:gd name="T64" fmla="*/ 49 w 76"/>
                <a:gd name="T65" fmla="*/ 35 h 69"/>
                <a:gd name="T66" fmla="*/ 49 w 76"/>
                <a:gd name="T67" fmla="*/ 37 h 69"/>
                <a:gd name="T68" fmla="*/ 45 w 76"/>
                <a:gd name="T69" fmla="*/ 35 h 69"/>
                <a:gd name="T70" fmla="*/ 43 w 76"/>
                <a:gd name="T71" fmla="*/ 34 h 69"/>
                <a:gd name="T72" fmla="*/ 46 w 76"/>
                <a:gd name="T73" fmla="*/ 14 h 69"/>
                <a:gd name="T74" fmla="*/ 48 w 76"/>
                <a:gd name="T75" fmla="*/ 14 h 69"/>
                <a:gd name="T76" fmla="*/ 44 w 76"/>
                <a:gd name="T77" fmla="*/ 33 h 69"/>
                <a:gd name="T78" fmla="*/ 44 w 76"/>
                <a:gd name="T79"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69">
                  <a:moveTo>
                    <a:pt x="75" y="49"/>
                  </a:moveTo>
                  <a:cubicBezTo>
                    <a:pt x="74" y="46"/>
                    <a:pt x="69" y="46"/>
                    <a:pt x="67" y="46"/>
                  </a:cubicBezTo>
                  <a:cubicBezTo>
                    <a:pt x="64" y="46"/>
                    <a:pt x="60" y="49"/>
                    <a:pt x="58" y="51"/>
                  </a:cubicBezTo>
                  <a:cubicBezTo>
                    <a:pt x="57" y="50"/>
                    <a:pt x="56" y="49"/>
                    <a:pt x="54" y="48"/>
                  </a:cubicBezTo>
                  <a:cubicBezTo>
                    <a:pt x="52" y="47"/>
                    <a:pt x="50" y="46"/>
                    <a:pt x="48" y="44"/>
                  </a:cubicBezTo>
                  <a:cubicBezTo>
                    <a:pt x="43" y="41"/>
                    <a:pt x="36" y="39"/>
                    <a:pt x="32" y="39"/>
                  </a:cubicBezTo>
                  <a:cubicBezTo>
                    <a:pt x="30" y="39"/>
                    <a:pt x="27" y="40"/>
                    <a:pt x="22" y="42"/>
                  </a:cubicBezTo>
                  <a:cubicBezTo>
                    <a:pt x="19" y="42"/>
                    <a:pt x="17" y="42"/>
                    <a:pt x="15" y="42"/>
                  </a:cubicBezTo>
                  <a:cubicBezTo>
                    <a:pt x="15" y="42"/>
                    <a:pt x="15" y="42"/>
                    <a:pt x="15" y="42"/>
                  </a:cubicBezTo>
                  <a:cubicBezTo>
                    <a:pt x="15" y="41"/>
                    <a:pt x="15" y="41"/>
                    <a:pt x="14" y="41"/>
                  </a:cubicBezTo>
                  <a:cubicBezTo>
                    <a:pt x="2" y="41"/>
                    <a:pt x="2" y="41"/>
                    <a:pt x="2" y="41"/>
                  </a:cubicBezTo>
                  <a:cubicBezTo>
                    <a:pt x="1" y="41"/>
                    <a:pt x="0" y="41"/>
                    <a:pt x="0" y="42"/>
                  </a:cubicBezTo>
                  <a:cubicBezTo>
                    <a:pt x="0" y="67"/>
                    <a:pt x="0" y="67"/>
                    <a:pt x="0" y="67"/>
                  </a:cubicBezTo>
                  <a:cubicBezTo>
                    <a:pt x="0" y="68"/>
                    <a:pt x="1" y="69"/>
                    <a:pt x="2" y="69"/>
                  </a:cubicBezTo>
                  <a:cubicBezTo>
                    <a:pt x="14" y="69"/>
                    <a:pt x="14" y="69"/>
                    <a:pt x="14" y="69"/>
                  </a:cubicBezTo>
                  <a:cubicBezTo>
                    <a:pt x="15" y="69"/>
                    <a:pt x="15" y="68"/>
                    <a:pt x="15" y="67"/>
                  </a:cubicBezTo>
                  <a:cubicBezTo>
                    <a:pt x="15" y="62"/>
                    <a:pt x="15" y="62"/>
                    <a:pt x="15" y="62"/>
                  </a:cubicBezTo>
                  <a:cubicBezTo>
                    <a:pt x="19" y="61"/>
                    <a:pt x="25" y="61"/>
                    <a:pt x="27" y="62"/>
                  </a:cubicBezTo>
                  <a:cubicBezTo>
                    <a:pt x="31" y="64"/>
                    <a:pt x="45" y="69"/>
                    <a:pt x="48" y="69"/>
                  </a:cubicBezTo>
                  <a:cubicBezTo>
                    <a:pt x="50" y="69"/>
                    <a:pt x="55" y="66"/>
                    <a:pt x="61" y="63"/>
                  </a:cubicBezTo>
                  <a:cubicBezTo>
                    <a:pt x="63" y="62"/>
                    <a:pt x="63" y="62"/>
                    <a:pt x="63" y="62"/>
                  </a:cubicBezTo>
                  <a:cubicBezTo>
                    <a:pt x="67" y="60"/>
                    <a:pt x="71" y="55"/>
                    <a:pt x="73" y="53"/>
                  </a:cubicBezTo>
                  <a:cubicBezTo>
                    <a:pt x="74" y="52"/>
                    <a:pt x="74" y="52"/>
                    <a:pt x="74" y="52"/>
                  </a:cubicBezTo>
                  <a:cubicBezTo>
                    <a:pt x="75" y="51"/>
                    <a:pt x="76" y="50"/>
                    <a:pt x="75" y="49"/>
                  </a:cubicBezTo>
                  <a:close/>
                  <a:moveTo>
                    <a:pt x="12" y="66"/>
                  </a:moveTo>
                  <a:cubicBezTo>
                    <a:pt x="3" y="66"/>
                    <a:pt x="3" y="66"/>
                    <a:pt x="3" y="66"/>
                  </a:cubicBezTo>
                  <a:cubicBezTo>
                    <a:pt x="3" y="44"/>
                    <a:pt x="3" y="44"/>
                    <a:pt x="3" y="44"/>
                  </a:cubicBezTo>
                  <a:cubicBezTo>
                    <a:pt x="12" y="44"/>
                    <a:pt x="12" y="44"/>
                    <a:pt x="12" y="44"/>
                  </a:cubicBezTo>
                  <a:cubicBezTo>
                    <a:pt x="12" y="44"/>
                    <a:pt x="12" y="44"/>
                    <a:pt x="12" y="44"/>
                  </a:cubicBezTo>
                  <a:cubicBezTo>
                    <a:pt x="12" y="61"/>
                    <a:pt x="12" y="61"/>
                    <a:pt x="12" y="61"/>
                  </a:cubicBezTo>
                  <a:lnTo>
                    <a:pt x="12" y="66"/>
                  </a:lnTo>
                  <a:close/>
                  <a:moveTo>
                    <a:pt x="71" y="51"/>
                  </a:moveTo>
                  <a:cubicBezTo>
                    <a:pt x="69" y="53"/>
                    <a:pt x="65" y="57"/>
                    <a:pt x="62" y="59"/>
                  </a:cubicBezTo>
                  <a:cubicBezTo>
                    <a:pt x="59" y="60"/>
                    <a:pt x="59" y="60"/>
                    <a:pt x="59" y="60"/>
                  </a:cubicBezTo>
                  <a:cubicBezTo>
                    <a:pt x="56" y="62"/>
                    <a:pt x="49" y="66"/>
                    <a:pt x="48" y="66"/>
                  </a:cubicBezTo>
                  <a:cubicBezTo>
                    <a:pt x="46" y="66"/>
                    <a:pt x="33" y="62"/>
                    <a:pt x="28" y="59"/>
                  </a:cubicBezTo>
                  <a:cubicBezTo>
                    <a:pt x="27" y="59"/>
                    <a:pt x="25" y="58"/>
                    <a:pt x="22" y="58"/>
                  </a:cubicBezTo>
                  <a:cubicBezTo>
                    <a:pt x="20" y="58"/>
                    <a:pt x="17" y="59"/>
                    <a:pt x="15" y="59"/>
                  </a:cubicBezTo>
                  <a:cubicBezTo>
                    <a:pt x="15" y="45"/>
                    <a:pt x="15" y="45"/>
                    <a:pt x="15" y="45"/>
                  </a:cubicBezTo>
                  <a:cubicBezTo>
                    <a:pt x="17" y="45"/>
                    <a:pt x="20" y="45"/>
                    <a:pt x="23" y="44"/>
                  </a:cubicBezTo>
                  <a:cubicBezTo>
                    <a:pt x="29" y="43"/>
                    <a:pt x="31" y="42"/>
                    <a:pt x="32" y="42"/>
                  </a:cubicBezTo>
                  <a:cubicBezTo>
                    <a:pt x="35" y="42"/>
                    <a:pt x="42" y="43"/>
                    <a:pt x="46" y="47"/>
                  </a:cubicBezTo>
                  <a:cubicBezTo>
                    <a:pt x="48" y="48"/>
                    <a:pt x="51" y="50"/>
                    <a:pt x="53" y="51"/>
                  </a:cubicBezTo>
                  <a:cubicBezTo>
                    <a:pt x="54" y="51"/>
                    <a:pt x="55" y="52"/>
                    <a:pt x="56" y="53"/>
                  </a:cubicBezTo>
                  <a:cubicBezTo>
                    <a:pt x="55" y="54"/>
                    <a:pt x="52" y="55"/>
                    <a:pt x="50" y="55"/>
                  </a:cubicBezTo>
                  <a:cubicBezTo>
                    <a:pt x="48" y="55"/>
                    <a:pt x="42" y="53"/>
                    <a:pt x="39" y="51"/>
                  </a:cubicBezTo>
                  <a:cubicBezTo>
                    <a:pt x="39" y="50"/>
                    <a:pt x="38" y="51"/>
                    <a:pt x="37" y="51"/>
                  </a:cubicBezTo>
                  <a:cubicBezTo>
                    <a:pt x="37" y="52"/>
                    <a:pt x="37" y="53"/>
                    <a:pt x="38" y="53"/>
                  </a:cubicBezTo>
                  <a:cubicBezTo>
                    <a:pt x="39" y="54"/>
                    <a:pt x="46" y="58"/>
                    <a:pt x="50" y="58"/>
                  </a:cubicBezTo>
                  <a:cubicBezTo>
                    <a:pt x="54" y="58"/>
                    <a:pt x="58" y="55"/>
                    <a:pt x="59" y="54"/>
                  </a:cubicBezTo>
                  <a:cubicBezTo>
                    <a:pt x="61" y="52"/>
                    <a:pt x="65" y="49"/>
                    <a:pt x="67" y="49"/>
                  </a:cubicBezTo>
                  <a:cubicBezTo>
                    <a:pt x="69" y="49"/>
                    <a:pt x="71" y="49"/>
                    <a:pt x="72" y="50"/>
                  </a:cubicBezTo>
                  <a:cubicBezTo>
                    <a:pt x="72" y="50"/>
                    <a:pt x="71" y="50"/>
                    <a:pt x="71" y="51"/>
                  </a:cubicBezTo>
                  <a:close/>
                  <a:moveTo>
                    <a:pt x="49" y="41"/>
                  </a:moveTo>
                  <a:cubicBezTo>
                    <a:pt x="56" y="41"/>
                    <a:pt x="62" y="36"/>
                    <a:pt x="62" y="29"/>
                  </a:cubicBezTo>
                  <a:cubicBezTo>
                    <a:pt x="62" y="22"/>
                    <a:pt x="51" y="4"/>
                    <a:pt x="50" y="1"/>
                  </a:cubicBezTo>
                  <a:cubicBezTo>
                    <a:pt x="50" y="0"/>
                    <a:pt x="48" y="0"/>
                    <a:pt x="48" y="1"/>
                  </a:cubicBezTo>
                  <a:cubicBezTo>
                    <a:pt x="47" y="4"/>
                    <a:pt x="36" y="22"/>
                    <a:pt x="36" y="29"/>
                  </a:cubicBezTo>
                  <a:cubicBezTo>
                    <a:pt x="36" y="36"/>
                    <a:pt x="42" y="41"/>
                    <a:pt x="49" y="41"/>
                  </a:cubicBezTo>
                  <a:close/>
                  <a:moveTo>
                    <a:pt x="49" y="5"/>
                  </a:moveTo>
                  <a:cubicBezTo>
                    <a:pt x="53" y="12"/>
                    <a:pt x="59" y="25"/>
                    <a:pt x="59" y="29"/>
                  </a:cubicBezTo>
                  <a:cubicBezTo>
                    <a:pt x="59" y="34"/>
                    <a:pt x="54" y="38"/>
                    <a:pt x="49" y="38"/>
                  </a:cubicBezTo>
                  <a:cubicBezTo>
                    <a:pt x="44" y="38"/>
                    <a:pt x="39" y="34"/>
                    <a:pt x="39" y="29"/>
                  </a:cubicBezTo>
                  <a:cubicBezTo>
                    <a:pt x="39" y="25"/>
                    <a:pt x="45" y="12"/>
                    <a:pt x="49" y="5"/>
                  </a:cubicBezTo>
                  <a:close/>
                  <a:moveTo>
                    <a:pt x="46" y="34"/>
                  </a:moveTo>
                  <a:cubicBezTo>
                    <a:pt x="47" y="34"/>
                    <a:pt x="48" y="35"/>
                    <a:pt x="49" y="35"/>
                  </a:cubicBezTo>
                  <a:cubicBezTo>
                    <a:pt x="50" y="35"/>
                    <a:pt x="50" y="35"/>
                    <a:pt x="50" y="36"/>
                  </a:cubicBezTo>
                  <a:cubicBezTo>
                    <a:pt x="50" y="36"/>
                    <a:pt x="50" y="37"/>
                    <a:pt x="49" y="37"/>
                  </a:cubicBezTo>
                  <a:cubicBezTo>
                    <a:pt x="48" y="37"/>
                    <a:pt x="47" y="36"/>
                    <a:pt x="46" y="36"/>
                  </a:cubicBezTo>
                  <a:cubicBezTo>
                    <a:pt x="45" y="36"/>
                    <a:pt x="45" y="35"/>
                    <a:pt x="45" y="35"/>
                  </a:cubicBezTo>
                  <a:cubicBezTo>
                    <a:pt x="45" y="34"/>
                    <a:pt x="46" y="34"/>
                    <a:pt x="46" y="34"/>
                  </a:cubicBezTo>
                  <a:close/>
                  <a:moveTo>
                    <a:pt x="43" y="34"/>
                  </a:moveTo>
                  <a:cubicBezTo>
                    <a:pt x="41" y="32"/>
                    <a:pt x="41" y="30"/>
                    <a:pt x="41" y="28"/>
                  </a:cubicBezTo>
                  <a:cubicBezTo>
                    <a:pt x="41" y="26"/>
                    <a:pt x="44" y="19"/>
                    <a:pt x="46" y="14"/>
                  </a:cubicBezTo>
                  <a:cubicBezTo>
                    <a:pt x="46" y="13"/>
                    <a:pt x="47" y="13"/>
                    <a:pt x="48" y="13"/>
                  </a:cubicBezTo>
                  <a:cubicBezTo>
                    <a:pt x="48" y="13"/>
                    <a:pt x="48" y="14"/>
                    <a:pt x="48" y="14"/>
                  </a:cubicBezTo>
                  <a:cubicBezTo>
                    <a:pt x="45" y="21"/>
                    <a:pt x="43" y="27"/>
                    <a:pt x="43" y="28"/>
                  </a:cubicBezTo>
                  <a:cubicBezTo>
                    <a:pt x="43" y="30"/>
                    <a:pt x="43" y="31"/>
                    <a:pt x="44" y="33"/>
                  </a:cubicBezTo>
                  <a:cubicBezTo>
                    <a:pt x="45" y="33"/>
                    <a:pt x="45" y="34"/>
                    <a:pt x="44" y="34"/>
                  </a:cubicBezTo>
                  <a:cubicBezTo>
                    <a:pt x="44" y="34"/>
                    <a:pt x="44" y="34"/>
                    <a:pt x="44" y="34"/>
                  </a:cubicBezTo>
                  <a:cubicBezTo>
                    <a:pt x="43" y="34"/>
                    <a:pt x="43" y="34"/>
                    <a:pt x="43" y="34"/>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0" name="iCon 2"/>
            <p:cNvSpPr>
              <a:spLocks noEditPoints="1"/>
            </p:cNvSpPr>
            <p:nvPr/>
          </p:nvSpPr>
          <p:spPr bwMode="auto">
            <a:xfrm>
              <a:off x="1347903" y="4874317"/>
              <a:ext cx="574228" cy="479051"/>
            </a:xfrm>
            <a:custGeom>
              <a:avLst/>
              <a:gdLst>
                <a:gd name="T0" fmla="*/ 73 w 73"/>
                <a:gd name="T1" fmla="*/ 20 h 61"/>
                <a:gd name="T2" fmla="*/ 67 w 73"/>
                <a:gd name="T3" fmla="*/ 6 h 61"/>
                <a:gd name="T4" fmla="*/ 54 w 73"/>
                <a:gd name="T5" fmla="*/ 0 h 61"/>
                <a:gd name="T6" fmla="*/ 40 w 73"/>
                <a:gd name="T7" fmla="*/ 6 h 61"/>
                <a:gd name="T8" fmla="*/ 37 w 73"/>
                <a:gd name="T9" fmla="*/ 9 h 61"/>
                <a:gd name="T10" fmla="*/ 34 w 73"/>
                <a:gd name="T11" fmla="*/ 6 h 61"/>
                <a:gd name="T12" fmla="*/ 20 w 73"/>
                <a:gd name="T13" fmla="*/ 0 h 61"/>
                <a:gd name="T14" fmla="*/ 6 w 73"/>
                <a:gd name="T15" fmla="*/ 6 h 61"/>
                <a:gd name="T16" fmla="*/ 0 w 73"/>
                <a:gd name="T17" fmla="*/ 20 h 61"/>
                <a:gd name="T18" fmla="*/ 6 w 73"/>
                <a:gd name="T19" fmla="*/ 34 h 61"/>
                <a:gd name="T20" fmla="*/ 6 w 73"/>
                <a:gd name="T21" fmla="*/ 34 h 61"/>
                <a:gd name="T22" fmla="*/ 30 w 73"/>
                <a:gd name="T23" fmla="*/ 59 h 61"/>
                <a:gd name="T24" fmla="*/ 37 w 73"/>
                <a:gd name="T25" fmla="*/ 61 h 61"/>
                <a:gd name="T26" fmla="*/ 43 w 73"/>
                <a:gd name="T27" fmla="*/ 59 h 61"/>
                <a:gd name="T28" fmla="*/ 67 w 73"/>
                <a:gd name="T29" fmla="*/ 34 h 61"/>
                <a:gd name="T30" fmla="*/ 67 w 73"/>
                <a:gd name="T31" fmla="*/ 34 h 61"/>
                <a:gd name="T32" fmla="*/ 73 w 73"/>
                <a:gd name="T33" fmla="*/ 20 h 61"/>
                <a:gd name="T34" fmla="*/ 41 w 73"/>
                <a:gd name="T35" fmla="*/ 56 h 61"/>
                <a:gd name="T36" fmla="*/ 33 w 73"/>
                <a:gd name="T37" fmla="*/ 56 h 61"/>
                <a:gd name="T38" fmla="*/ 8 w 73"/>
                <a:gd name="T39" fmla="*/ 32 h 61"/>
                <a:gd name="T40" fmla="*/ 8 w 73"/>
                <a:gd name="T41" fmla="*/ 32 h 61"/>
                <a:gd name="T42" fmla="*/ 3 w 73"/>
                <a:gd name="T43" fmla="*/ 20 h 61"/>
                <a:gd name="T44" fmla="*/ 8 w 73"/>
                <a:gd name="T45" fmla="*/ 8 h 61"/>
                <a:gd name="T46" fmla="*/ 20 w 73"/>
                <a:gd name="T47" fmla="*/ 3 h 61"/>
                <a:gd name="T48" fmla="*/ 31 w 73"/>
                <a:gd name="T49" fmla="*/ 8 h 61"/>
                <a:gd name="T50" fmla="*/ 36 w 73"/>
                <a:gd name="T51" fmla="*/ 12 h 61"/>
                <a:gd name="T52" fmla="*/ 38 w 73"/>
                <a:gd name="T53" fmla="*/ 12 h 61"/>
                <a:gd name="T54" fmla="*/ 42 w 73"/>
                <a:gd name="T55" fmla="*/ 8 h 61"/>
                <a:gd name="T56" fmla="*/ 54 w 73"/>
                <a:gd name="T57" fmla="*/ 3 h 61"/>
                <a:gd name="T58" fmla="*/ 65 w 73"/>
                <a:gd name="T59" fmla="*/ 8 h 61"/>
                <a:gd name="T60" fmla="*/ 70 w 73"/>
                <a:gd name="T61" fmla="*/ 20 h 61"/>
                <a:gd name="T62" fmla="*/ 65 w 73"/>
                <a:gd name="T63" fmla="*/ 32 h 61"/>
                <a:gd name="T64" fmla="*/ 65 w 73"/>
                <a:gd name="T65" fmla="*/ 32 h 61"/>
                <a:gd name="T66" fmla="*/ 41 w 73"/>
                <a:gd name="T67" fmla="*/ 56 h 61"/>
                <a:gd name="T68" fmla="*/ 26 w 73"/>
                <a:gd name="T69" fmla="*/ 41 h 61"/>
                <a:gd name="T70" fmla="*/ 26 w 73"/>
                <a:gd name="T71" fmla="*/ 42 h 61"/>
                <a:gd name="T72" fmla="*/ 25 w 73"/>
                <a:gd name="T73" fmla="*/ 43 h 61"/>
                <a:gd name="T74" fmla="*/ 25 w 73"/>
                <a:gd name="T75" fmla="*/ 42 h 61"/>
                <a:gd name="T76" fmla="*/ 10 w 73"/>
                <a:gd name="T77" fmla="*/ 28 h 61"/>
                <a:gd name="T78" fmla="*/ 10 w 73"/>
                <a:gd name="T79" fmla="*/ 10 h 61"/>
                <a:gd name="T80" fmla="*/ 11 w 73"/>
                <a:gd name="T81" fmla="*/ 10 h 61"/>
                <a:gd name="T82" fmla="*/ 11 w 73"/>
                <a:gd name="T83" fmla="*/ 12 h 61"/>
                <a:gd name="T84" fmla="*/ 11 w 73"/>
                <a:gd name="T85" fmla="*/ 26 h 61"/>
                <a:gd name="T86" fmla="*/ 26 w 73"/>
                <a:gd name="T87" fmla="*/ 41 h 61"/>
                <a:gd name="T88" fmla="*/ 32 w 73"/>
                <a:gd name="T89" fmla="*/ 47 h 61"/>
                <a:gd name="T90" fmla="*/ 32 w 73"/>
                <a:gd name="T91" fmla="*/ 49 h 61"/>
                <a:gd name="T92" fmla="*/ 31 w 73"/>
                <a:gd name="T93" fmla="*/ 49 h 61"/>
                <a:gd name="T94" fmla="*/ 31 w 73"/>
                <a:gd name="T95" fmla="*/ 49 h 61"/>
                <a:gd name="T96" fmla="*/ 28 w 73"/>
                <a:gd name="T97" fmla="*/ 46 h 61"/>
                <a:gd name="T98" fmla="*/ 28 w 73"/>
                <a:gd name="T99" fmla="*/ 45 h 61"/>
                <a:gd name="T100" fmla="*/ 30 w 73"/>
                <a:gd name="T101" fmla="*/ 45 h 61"/>
                <a:gd name="T102" fmla="*/ 32 w 73"/>
                <a:gd name="T103"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61">
                  <a:moveTo>
                    <a:pt x="73" y="20"/>
                  </a:moveTo>
                  <a:cubicBezTo>
                    <a:pt x="73" y="15"/>
                    <a:pt x="71" y="10"/>
                    <a:pt x="67" y="6"/>
                  </a:cubicBezTo>
                  <a:cubicBezTo>
                    <a:pt x="64" y="2"/>
                    <a:pt x="59" y="0"/>
                    <a:pt x="54" y="0"/>
                  </a:cubicBezTo>
                  <a:cubicBezTo>
                    <a:pt x="48" y="0"/>
                    <a:pt x="43" y="2"/>
                    <a:pt x="40" y="6"/>
                  </a:cubicBezTo>
                  <a:cubicBezTo>
                    <a:pt x="37" y="9"/>
                    <a:pt x="37" y="9"/>
                    <a:pt x="37" y="9"/>
                  </a:cubicBezTo>
                  <a:cubicBezTo>
                    <a:pt x="34" y="6"/>
                    <a:pt x="34" y="6"/>
                    <a:pt x="34" y="6"/>
                  </a:cubicBezTo>
                  <a:cubicBezTo>
                    <a:pt x="30" y="2"/>
                    <a:pt x="25" y="0"/>
                    <a:pt x="20" y="0"/>
                  </a:cubicBezTo>
                  <a:cubicBezTo>
                    <a:pt x="14" y="0"/>
                    <a:pt x="10" y="2"/>
                    <a:pt x="6" y="6"/>
                  </a:cubicBezTo>
                  <a:cubicBezTo>
                    <a:pt x="2" y="10"/>
                    <a:pt x="0" y="15"/>
                    <a:pt x="0" y="20"/>
                  </a:cubicBezTo>
                  <a:cubicBezTo>
                    <a:pt x="0" y="25"/>
                    <a:pt x="2" y="30"/>
                    <a:pt x="6" y="34"/>
                  </a:cubicBezTo>
                  <a:cubicBezTo>
                    <a:pt x="6" y="34"/>
                    <a:pt x="6" y="34"/>
                    <a:pt x="6" y="34"/>
                  </a:cubicBezTo>
                  <a:cubicBezTo>
                    <a:pt x="30" y="59"/>
                    <a:pt x="30" y="59"/>
                    <a:pt x="30" y="59"/>
                  </a:cubicBezTo>
                  <a:cubicBezTo>
                    <a:pt x="32" y="60"/>
                    <a:pt x="34" y="61"/>
                    <a:pt x="37" y="61"/>
                  </a:cubicBezTo>
                  <a:cubicBezTo>
                    <a:pt x="39" y="61"/>
                    <a:pt x="41" y="60"/>
                    <a:pt x="43" y="59"/>
                  </a:cubicBezTo>
                  <a:cubicBezTo>
                    <a:pt x="67" y="34"/>
                    <a:pt x="67" y="34"/>
                    <a:pt x="67" y="34"/>
                  </a:cubicBezTo>
                  <a:cubicBezTo>
                    <a:pt x="67" y="34"/>
                    <a:pt x="67" y="34"/>
                    <a:pt x="67" y="34"/>
                  </a:cubicBezTo>
                  <a:cubicBezTo>
                    <a:pt x="71" y="30"/>
                    <a:pt x="73" y="25"/>
                    <a:pt x="73" y="20"/>
                  </a:cubicBezTo>
                  <a:close/>
                  <a:moveTo>
                    <a:pt x="41" y="56"/>
                  </a:moveTo>
                  <a:cubicBezTo>
                    <a:pt x="38" y="59"/>
                    <a:pt x="35" y="59"/>
                    <a:pt x="33" y="56"/>
                  </a:cubicBezTo>
                  <a:cubicBezTo>
                    <a:pt x="8" y="32"/>
                    <a:pt x="8" y="32"/>
                    <a:pt x="8" y="32"/>
                  </a:cubicBezTo>
                  <a:cubicBezTo>
                    <a:pt x="8" y="32"/>
                    <a:pt x="8" y="32"/>
                    <a:pt x="8" y="32"/>
                  </a:cubicBezTo>
                  <a:cubicBezTo>
                    <a:pt x="5" y="29"/>
                    <a:pt x="3" y="24"/>
                    <a:pt x="3" y="20"/>
                  </a:cubicBezTo>
                  <a:cubicBezTo>
                    <a:pt x="3" y="16"/>
                    <a:pt x="5" y="11"/>
                    <a:pt x="8" y="8"/>
                  </a:cubicBezTo>
                  <a:cubicBezTo>
                    <a:pt x="11" y="5"/>
                    <a:pt x="15" y="3"/>
                    <a:pt x="20" y="3"/>
                  </a:cubicBezTo>
                  <a:cubicBezTo>
                    <a:pt x="24" y="3"/>
                    <a:pt x="28" y="5"/>
                    <a:pt x="31" y="8"/>
                  </a:cubicBezTo>
                  <a:cubicBezTo>
                    <a:pt x="36" y="12"/>
                    <a:pt x="36" y="12"/>
                    <a:pt x="36" y="12"/>
                  </a:cubicBezTo>
                  <a:cubicBezTo>
                    <a:pt x="36" y="13"/>
                    <a:pt x="37" y="13"/>
                    <a:pt x="38" y="12"/>
                  </a:cubicBezTo>
                  <a:cubicBezTo>
                    <a:pt x="42" y="8"/>
                    <a:pt x="42" y="8"/>
                    <a:pt x="42" y="8"/>
                  </a:cubicBezTo>
                  <a:cubicBezTo>
                    <a:pt x="45" y="5"/>
                    <a:pt x="49" y="3"/>
                    <a:pt x="54" y="3"/>
                  </a:cubicBezTo>
                  <a:cubicBezTo>
                    <a:pt x="58" y="3"/>
                    <a:pt x="62" y="5"/>
                    <a:pt x="65" y="8"/>
                  </a:cubicBezTo>
                  <a:cubicBezTo>
                    <a:pt x="68" y="11"/>
                    <a:pt x="70" y="16"/>
                    <a:pt x="70" y="20"/>
                  </a:cubicBezTo>
                  <a:cubicBezTo>
                    <a:pt x="70" y="24"/>
                    <a:pt x="68" y="29"/>
                    <a:pt x="65" y="32"/>
                  </a:cubicBezTo>
                  <a:cubicBezTo>
                    <a:pt x="65" y="32"/>
                    <a:pt x="65" y="32"/>
                    <a:pt x="65" y="32"/>
                  </a:cubicBezTo>
                  <a:lnTo>
                    <a:pt x="41" y="56"/>
                  </a:lnTo>
                  <a:close/>
                  <a:moveTo>
                    <a:pt x="26" y="41"/>
                  </a:moveTo>
                  <a:cubicBezTo>
                    <a:pt x="26" y="41"/>
                    <a:pt x="26" y="42"/>
                    <a:pt x="26" y="42"/>
                  </a:cubicBezTo>
                  <a:cubicBezTo>
                    <a:pt x="26" y="43"/>
                    <a:pt x="26" y="43"/>
                    <a:pt x="25" y="43"/>
                  </a:cubicBezTo>
                  <a:cubicBezTo>
                    <a:pt x="25" y="43"/>
                    <a:pt x="25" y="43"/>
                    <a:pt x="25" y="42"/>
                  </a:cubicBezTo>
                  <a:cubicBezTo>
                    <a:pt x="10" y="28"/>
                    <a:pt x="10" y="28"/>
                    <a:pt x="10" y="28"/>
                  </a:cubicBezTo>
                  <a:cubicBezTo>
                    <a:pt x="5" y="23"/>
                    <a:pt x="5" y="15"/>
                    <a:pt x="10" y="10"/>
                  </a:cubicBezTo>
                  <a:cubicBezTo>
                    <a:pt x="10" y="10"/>
                    <a:pt x="11" y="10"/>
                    <a:pt x="11" y="10"/>
                  </a:cubicBezTo>
                  <a:cubicBezTo>
                    <a:pt x="12" y="11"/>
                    <a:pt x="12" y="11"/>
                    <a:pt x="11" y="12"/>
                  </a:cubicBezTo>
                  <a:cubicBezTo>
                    <a:pt x="7" y="16"/>
                    <a:pt x="7" y="22"/>
                    <a:pt x="11" y="26"/>
                  </a:cubicBezTo>
                  <a:lnTo>
                    <a:pt x="26" y="41"/>
                  </a:lnTo>
                  <a:close/>
                  <a:moveTo>
                    <a:pt x="32" y="47"/>
                  </a:moveTo>
                  <a:cubicBezTo>
                    <a:pt x="33" y="48"/>
                    <a:pt x="33" y="48"/>
                    <a:pt x="32" y="49"/>
                  </a:cubicBezTo>
                  <a:cubicBezTo>
                    <a:pt x="32" y="49"/>
                    <a:pt x="32" y="49"/>
                    <a:pt x="31" y="49"/>
                  </a:cubicBezTo>
                  <a:cubicBezTo>
                    <a:pt x="31" y="49"/>
                    <a:pt x="31" y="49"/>
                    <a:pt x="31" y="49"/>
                  </a:cubicBezTo>
                  <a:cubicBezTo>
                    <a:pt x="28" y="46"/>
                    <a:pt x="28" y="46"/>
                    <a:pt x="28" y="46"/>
                  </a:cubicBezTo>
                  <a:cubicBezTo>
                    <a:pt x="28" y="46"/>
                    <a:pt x="28" y="45"/>
                    <a:pt x="28" y="45"/>
                  </a:cubicBezTo>
                  <a:cubicBezTo>
                    <a:pt x="29" y="45"/>
                    <a:pt x="29" y="45"/>
                    <a:pt x="30" y="45"/>
                  </a:cubicBezTo>
                  <a:lnTo>
                    <a:pt x="32" y="47"/>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1" name="iCon 3"/>
            <p:cNvSpPr>
              <a:spLocks noEditPoints="1"/>
            </p:cNvSpPr>
            <p:nvPr/>
          </p:nvSpPr>
          <p:spPr bwMode="auto">
            <a:xfrm>
              <a:off x="2564573" y="2355084"/>
              <a:ext cx="628161" cy="555192"/>
            </a:xfrm>
            <a:custGeom>
              <a:avLst/>
              <a:gdLst>
                <a:gd name="T0" fmla="*/ 76 w 81"/>
                <a:gd name="T1" fmla="*/ 20 h 71"/>
                <a:gd name="T2" fmla="*/ 68 w 81"/>
                <a:gd name="T3" fmla="*/ 7 h 71"/>
                <a:gd name="T4" fmla="*/ 61 w 81"/>
                <a:gd name="T5" fmla="*/ 14 h 71"/>
                <a:gd name="T6" fmla="*/ 61 w 81"/>
                <a:gd name="T7" fmla="*/ 27 h 71"/>
                <a:gd name="T8" fmla="*/ 48 w 81"/>
                <a:gd name="T9" fmla="*/ 48 h 71"/>
                <a:gd name="T10" fmla="*/ 48 w 81"/>
                <a:gd name="T11" fmla="*/ 69 h 71"/>
                <a:gd name="T12" fmla="*/ 49 w 81"/>
                <a:gd name="T13" fmla="*/ 71 h 71"/>
                <a:gd name="T14" fmla="*/ 68 w 81"/>
                <a:gd name="T15" fmla="*/ 70 h 71"/>
                <a:gd name="T16" fmla="*/ 81 w 81"/>
                <a:gd name="T17" fmla="*/ 37 h 71"/>
                <a:gd name="T18" fmla="*/ 67 w 81"/>
                <a:gd name="T19" fmla="*/ 55 h 71"/>
                <a:gd name="T20" fmla="*/ 51 w 81"/>
                <a:gd name="T21" fmla="*/ 68 h 71"/>
                <a:gd name="T22" fmla="*/ 51 w 81"/>
                <a:gd name="T23" fmla="*/ 48 h 71"/>
                <a:gd name="T24" fmla="*/ 63 w 81"/>
                <a:gd name="T25" fmla="*/ 29 h 71"/>
                <a:gd name="T26" fmla="*/ 67 w 81"/>
                <a:gd name="T27" fmla="*/ 32 h 71"/>
                <a:gd name="T28" fmla="*/ 61 w 81"/>
                <a:gd name="T29" fmla="*/ 44 h 71"/>
                <a:gd name="T30" fmla="*/ 70 w 81"/>
                <a:gd name="T31" fmla="*/ 33 h 71"/>
                <a:gd name="T32" fmla="*/ 64 w 81"/>
                <a:gd name="T33" fmla="*/ 14 h 71"/>
                <a:gd name="T34" fmla="*/ 66 w 81"/>
                <a:gd name="T35" fmla="*/ 10 h 71"/>
                <a:gd name="T36" fmla="*/ 74 w 81"/>
                <a:gd name="T37" fmla="*/ 24 h 71"/>
                <a:gd name="T38" fmla="*/ 67 w 81"/>
                <a:gd name="T39" fmla="*/ 55 h 71"/>
                <a:gd name="T40" fmla="*/ 26 w 81"/>
                <a:gd name="T41" fmla="*/ 33 h 71"/>
                <a:gd name="T42" fmla="*/ 17 w 81"/>
                <a:gd name="T43" fmla="*/ 23 h 71"/>
                <a:gd name="T44" fmla="*/ 16 w 81"/>
                <a:gd name="T45" fmla="*/ 6 h 71"/>
                <a:gd name="T46" fmla="*/ 13 w 81"/>
                <a:gd name="T47" fmla="*/ 8 h 71"/>
                <a:gd name="T48" fmla="*/ 5 w 81"/>
                <a:gd name="T49" fmla="*/ 23 h 71"/>
                <a:gd name="T50" fmla="*/ 12 w 81"/>
                <a:gd name="T51" fmla="*/ 57 h 71"/>
                <a:gd name="T52" fmla="*/ 15 w 81"/>
                <a:gd name="T53" fmla="*/ 71 h 71"/>
                <a:gd name="T54" fmla="*/ 33 w 81"/>
                <a:gd name="T55" fmla="*/ 71 h 71"/>
                <a:gd name="T56" fmla="*/ 33 w 81"/>
                <a:gd name="T57" fmla="*/ 58 h 71"/>
                <a:gd name="T58" fmla="*/ 30 w 81"/>
                <a:gd name="T59" fmla="*/ 68 h 71"/>
                <a:gd name="T60" fmla="*/ 14 w 81"/>
                <a:gd name="T61" fmla="*/ 55 h 71"/>
                <a:gd name="T62" fmla="*/ 7 w 81"/>
                <a:gd name="T63" fmla="*/ 24 h 71"/>
                <a:gd name="T64" fmla="*/ 15 w 81"/>
                <a:gd name="T65" fmla="*/ 10 h 71"/>
                <a:gd name="T66" fmla="*/ 18 w 81"/>
                <a:gd name="T67" fmla="*/ 14 h 71"/>
                <a:gd name="T68" fmla="*/ 11 w 81"/>
                <a:gd name="T69" fmla="*/ 33 h 71"/>
                <a:gd name="T70" fmla="*/ 20 w 81"/>
                <a:gd name="T71" fmla="*/ 44 h 71"/>
                <a:gd name="T72" fmla="*/ 14 w 81"/>
                <a:gd name="T73" fmla="*/ 32 h 71"/>
                <a:gd name="T74" fmla="*/ 18 w 81"/>
                <a:gd name="T75" fmla="*/ 29 h 71"/>
                <a:gd name="T76" fmla="*/ 31 w 81"/>
                <a:gd name="T77" fmla="*/ 48 h 71"/>
                <a:gd name="T78" fmla="*/ 30 w 81"/>
                <a:gd name="T79" fmla="*/ 68 h 71"/>
                <a:gd name="T80" fmla="*/ 43 w 81"/>
                <a:gd name="T81" fmla="*/ 4 h 71"/>
                <a:gd name="T82" fmla="*/ 38 w 81"/>
                <a:gd name="T83" fmla="*/ 4 h 71"/>
                <a:gd name="T84" fmla="*/ 25 w 81"/>
                <a:gd name="T85" fmla="*/ 18 h 71"/>
                <a:gd name="T86" fmla="*/ 43 w 81"/>
                <a:gd name="T87" fmla="*/ 31 h 71"/>
                <a:gd name="T88" fmla="*/ 57 w 81"/>
                <a:gd name="T89" fmla="*/ 4 h 71"/>
                <a:gd name="T90" fmla="*/ 35 w 81"/>
                <a:gd name="T91" fmla="*/ 23 h 71"/>
                <a:gd name="T92" fmla="*/ 26 w 81"/>
                <a:gd name="T93" fmla="*/ 15 h 71"/>
                <a:gd name="T94" fmla="*/ 26 w 81"/>
                <a:gd name="T95" fmla="*/ 5 h 71"/>
                <a:gd name="T96" fmla="*/ 27 w 81"/>
                <a:gd name="T97" fmla="*/ 7 h 71"/>
                <a:gd name="T98" fmla="*/ 35 w 81"/>
                <a:gd name="T99" fmla="*/ 22 h 71"/>
                <a:gd name="T100" fmla="*/ 39 w 81"/>
                <a:gd name="T101" fmla="*/ 26 h 71"/>
                <a:gd name="T102" fmla="*/ 37 w 81"/>
                <a:gd name="T103" fmla="*/ 26 h 71"/>
                <a:gd name="T104" fmla="*/ 36 w 81"/>
                <a:gd name="T105" fmla="*/ 24 h 71"/>
                <a:gd name="T106" fmla="*/ 39 w 81"/>
                <a:gd name="T107" fmla="*/ 2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 h="71">
                  <a:moveTo>
                    <a:pt x="77" y="23"/>
                  </a:moveTo>
                  <a:cubicBezTo>
                    <a:pt x="76" y="20"/>
                    <a:pt x="76" y="20"/>
                    <a:pt x="76" y="20"/>
                  </a:cubicBezTo>
                  <a:cubicBezTo>
                    <a:pt x="74" y="16"/>
                    <a:pt x="71" y="11"/>
                    <a:pt x="69" y="8"/>
                  </a:cubicBezTo>
                  <a:cubicBezTo>
                    <a:pt x="68" y="8"/>
                    <a:pt x="68" y="7"/>
                    <a:pt x="68" y="7"/>
                  </a:cubicBezTo>
                  <a:cubicBezTo>
                    <a:pt x="67" y="6"/>
                    <a:pt x="66" y="5"/>
                    <a:pt x="65" y="6"/>
                  </a:cubicBezTo>
                  <a:cubicBezTo>
                    <a:pt x="62" y="6"/>
                    <a:pt x="61" y="11"/>
                    <a:pt x="61" y="14"/>
                  </a:cubicBezTo>
                  <a:cubicBezTo>
                    <a:pt x="61" y="17"/>
                    <a:pt x="63" y="21"/>
                    <a:pt x="64" y="23"/>
                  </a:cubicBezTo>
                  <a:cubicBezTo>
                    <a:pt x="63" y="24"/>
                    <a:pt x="62" y="25"/>
                    <a:pt x="61" y="27"/>
                  </a:cubicBezTo>
                  <a:cubicBezTo>
                    <a:pt x="59" y="29"/>
                    <a:pt x="58" y="31"/>
                    <a:pt x="56" y="33"/>
                  </a:cubicBezTo>
                  <a:cubicBezTo>
                    <a:pt x="51" y="37"/>
                    <a:pt x="48" y="43"/>
                    <a:pt x="48" y="48"/>
                  </a:cubicBezTo>
                  <a:cubicBezTo>
                    <a:pt x="48" y="49"/>
                    <a:pt x="48" y="53"/>
                    <a:pt x="48" y="58"/>
                  </a:cubicBezTo>
                  <a:cubicBezTo>
                    <a:pt x="49" y="63"/>
                    <a:pt x="48" y="69"/>
                    <a:pt x="48" y="69"/>
                  </a:cubicBezTo>
                  <a:cubicBezTo>
                    <a:pt x="48" y="70"/>
                    <a:pt x="48" y="70"/>
                    <a:pt x="48" y="71"/>
                  </a:cubicBezTo>
                  <a:cubicBezTo>
                    <a:pt x="48" y="71"/>
                    <a:pt x="49" y="71"/>
                    <a:pt x="49" y="71"/>
                  </a:cubicBezTo>
                  <a:cubicBezTo>
                    <a:pt x="66" y="71"/>
                    <a:pt x="66" y="71"/>
                    <a:pt x="66" y="71"/>
                  </a:cubicBezTo>
                  <a:cubicBezTo>
                    <a:pt x="67" y="71"/>
                    <a:pt x="68" y="71"/>
                    <a:pt x="68" y="70"/>
                  </a:cubicBezTo>
                  <a:cubicBezTo>
                    <a:pt x="68" y="66"/>
                    <a:pt x="68" y="59"/>
                    <a:pt x="70" y="57"/>
                  </a:cubicBezTo>
                  <a:cubicBezTo>
                    <a:pt x="73" y="53"/>
                    <a:pt x="80" y="40"/>
                    <a:pt x="81" y="37"/>
                  </a:cubicBezTo>
                  <a:cubicBezTo>
                    <a:pt x="81" y="35"/>
                    <a:pt x="79" y="30"/>
                    <a:pt x="77" y="23"/>
                  </a:cubicBezTo>
                  <a:close/>
                  <a:moveTo>
                    <a:pt x="67" y="55"/>
                  </a:moveTo>
                  <a:cubicBezTo>
                    <a:pt x="65" y="58"/>
                    <a:pt x="65" y="65"/>
                    <a:pt x="65" y="68"/>
                  </a:cubicBezTo>
                  <a:cubicBezTo>
                    <a:pt x="51" y="68"/>
                    <a:pt x="51" y="68"/>
                    <a:pt x="51" y="68"/>
                  </a:cubicBezTo>
                  <a:cubicBezTo>
                    <a:pt x="51" y="66"/>
                    <a:pt x="52" y="61"/>
                    <a:pt x="51" y="58"/>
                  </a:cubicBezTo>
                  <a:cubicBezTo>
                    <a:pt x="51" y="53"/>
                    <a:pt x="51" y="49"/>
                    <a:pt x="51" y="48"/>
                  </a:cubicBezTo>
                  <a:cubicBezTo>
                    <a:pt x="51" y="44"/>
                    <a:pt x="54" y="39"/>
                    <a:pt x="58" y="35"/>
                  </a:cubicBezTo>
                  <a:cubicBezTo>
                    <a:pt x="60" y="33"/>
                    <a:pt x="62" y="30"/>
                    <a:pt x="63" y="29"/>
                  </a:cubicBezTo>
                  <a:cubicBezTo>
                    <a:pt x="64" y="28"/>
                    <a:pt x="65" y="26"/>
                    <a:pt x="66" y="26"/>
                  </a:cubicBezTo>
                  <a:cubicBezTo>
                    <a:pt x="66" y="27"/>
                    <a:pt x="68" y="30"/>
                    <a:pt x="67" y="32"/>
                  </a:cubicBezTo>
                  <a:cubicBezTo>
                    <a:pt x="67" y="35"/>
                    <a:pt x="63" y="40"/>
                    <a:pt x="61" y="42"/>
                  </a:cubicBezTo>
                  <a:cubicBezTo>
                    <a:pt x="60" y="43"/>
                    <a:pt x="60" y="44"/>
                    <a:pt x="61" y="44"/>
                  </a:cubicBezTo>
                  <a:cubicBezTo>
                    <a:pt x="61" y="45"/>
                    <a:pt x="62" y="45"/>
                    <a:pt x="63" y="44"/>
                  </a:cubicBezTo>
                  <a:cubicBezTo>
                    <a:pt x="64" y="43"/>
                    <a:pt x="70" y="37"/>
                    <a:pt x="70" y="33"/>
                  </a:cubicBezTo>
                  <a:cubicBezTo>
                    <a:pt x="71" y="29"/>
                    <a:pt x="68" y="24"/>
                    <a:pt x="67" y="23"/>
                  </a:cubicBezTo>
                  <a:cubicBezTo>
                    <a:pt x="66" y="21"/>
                    <a:pt x="64" y="16"/>
                    <a:pt x="64" y="14"/>
                  </a:cubicBezTo>
                  <a:cubicBezTo>
                    <a:pt x="64" y="12"/>
                    <a:pt x="65" y="10"/>
                    <a:pt x="65" y="9"/>
                  </a:cubicBezTo>
                  <a:cubicBezTo>
                    <a:pt x="66" y="9"/>
                    <a:pt x="66" y="10"/>
                    <a:pt x="66" y="10"/>
                  </a:cubicBezTo>
                  <a:cubicBezTo>
                    <a:pt x="68" y="13"/>
                    <a:pt x="72" y="18"/>
                    <a:pt x="73" y="21"/>
                  </a:cubicBezTo>
                  <a:cubicBezTo>
                    <a:pt x="74" y="24"/>
                    <a:pt x="74" y="24"/>
                    <a:pt x="74" y="24"/>
                  </a:cubicBezTo>
                  <a:cubicBezTo>
                    <a:pt x="75" y="27"/>
                    <a:pt x="78" y="35"/>
                    <a:pt x="78" y="37"/>
                  </a:cubicBezTo>
                  <a:cubicBezTo>
                    <a:pt x="77" y="38"/>
                    <a:pt x="71" y="50"/>
                    <a:pt x="67" y="55"/>
                  </a:cubicBezTo>
                  <a:close/>
                  <a:moveTo>
                    <a:pt x="34" y="48"/>
                  </a:moveTo>
                  <a:cubicBezTo>
                    <a:pt x="33" y="43"/>
                    <a:pt x="30" y="37"/>
                    <a:pt x="26" y="33"/>
                  </a:cubicBezTo>
                  <a:cubicBezTo>
                    <a:pt x="24" y="31"/>
                    <a:pt x="22" y="29"/>
                    <a:pt x="20" y="27"/>
                  </a:cubicBezTo>
                  <a:cubicBezTo>
                    <a:pt x="19" y="25"/>
                    <a:pt x="18" y="24"/>
                    <a:pt x="17" y="23"/>
                  </a:cubicBezTo>
                  <a:cubicBezTo>
                    <a:pt x="19" y="21"/>
                    <a:pt x="21" y="17"/>
                    <a:pt x="21" y="14"/>
                  </a:cubicBezTo>
                  <a:cubicBezTo>
                    <a:pt x="20" y="11"/>
                    <a:pt x="19" y="6"/>
                    <a:pt x="16" y="6"/>
                  </a:cubicBezTo>
                  <a:cubicBezTo>
                    <a:pt x="15" y="5"/>
                    <a:pt x="14" y="6"/>
                    <a:pt x="14" y="7"/>
                  </a:cubicBezTo>
                  <a:cubicBezTo>
                    <a:pt x="13" y="7"/>
                    <a:pt x="13" y="8"/>
                    <a:pt x="13" y="8"/>
                  </a:cubicBezTo>
                  <a:cubicBezTo>
                    <a:pt x="10" y="11"/>
                    <a:pt x="7" y="16"/>
                    <a:pt x="5" y="20"/>
                  </a:cubicBezTo>
                  <a:cubicBezTo>
                    <a:pt x="5" y="23"/>
                    <a:pt x="5" y="23"/>
                    <a:pt x="5" y="23"/>
                  </a:cubicBezTo>
                  <a:cubicBezTo>
                    <a:pt x="2" y="30"/>
                    <a:pt x="0" y="35"/>
                    <a:pt x="1" y="37"/>
                  </a:cubicBezTo>
                  <a:cubicBezTo>
                    <a:pt x="1" y="40"/>
                    <a:pt x="8" y="53"/>
                    <a:pt x="12" y="57"/>
                  </a:cubicBezTo>
                  <a:cubicBezTo>
                    <a:pt x="13" y="59"/>
                    <a:pt x="14" y="66"/>
                    <a:pt x="14" y="70"/>
                  </a:cubicBezTo>
                  <a:cubicBezTo>
                    <a:pt x="14" y="71"/>
                    <a:pt x="14" y="71"/>
                    <a:pt x="15" y="71"/>
                  </a:cubicBezTo>
                  <a:cubicBezTo>
                    <a:pt x="32" y="71"/>
                    <a:pt x="32" y="71"/>
                    <a:pt x="32" y="71"/>
                  </a:cubicBezTo>
                  <a:cubicBezTo>
                    <a:pt x="32" y="71"/>
                    <a:pt x="33" y="71"/>
                    <a:pt x="33" y="71"/>
                  </a:cubicBezTo>
                  <a:cubicBezTo>
                    <a:pt x="33" y="70"/>
                    <a:pt x="34" y="70"/>
                    <a:pt x="34" y="69"/>
                  </a:cubicBezTo>
                  <a:cubicBezTo>
                    <a:pt x="33" y="69"/>
                    <a:pt x="32" y="63"/>
                    <a:pt x="33" y="58"/>
                  </a:cubicBezTo>
                  <a:cubicBezTo>
                    <a:pt x="33" y="53"/>
                    <a:pt x="34" y="49"/>
                    <a:pt x="34" y="48"/>
                  </a:cubicBezTo>
                  <a:close/>
                  <a:moveTo>
                    <a:pt x="30" y="68"/>
                  </a:moveTo>
                  <a:cubicBezTo>
                    <a:pt x="17" y="68"/>
                    <a:pt x="17" y="68"/>
                    <a:pt x="17" y="68"/>
                  </a:cubicBezTo>
                  <a:cubicBezTo>
                    <a:pt x="16" y="65"/>
                    <a:pt x="16" y="58"/>
                    <a:pt x="14" y="55"/>
                  </a:cubicBezTo>
                  <a:cubicBezTo>
                    <a:pt x="10" y="50"/>
                    <a:pt x="4" y="38"/>
                    <a:pt x="4" y="37"/>
                  </a:cubicBezTo>
                  <a:cubicBezTo>
                    <a:pt x="3" y="35"/>
                    <a:pt x="6" y="27"/>
                    <a:pt x="7" y="24"/>
                  </a:cubicBezTo>
                  <a:cubicBezTo>
                    <a:pt x="8" y="21"/>
                    <a:pt x="8" y="21"/>
                    <a:pt x="8" y="21"/>
                  </a:cubicBezTo>
                  <a:cubicBezTo>
                    <a:pt x="9" y="18"/>
                    <a:pt x="13" y="13"/>
                    <a:pt x="15" y="10"/>
                  </a:cubicBezTo>
                  <a:cubicBezTo>
                    <a:pt x="15" y="10"/>
                    <a:pt x="16" y="9"/>
                    <a:pt x="16" y="9"/>
                  </a:cubicBezTo>
                  <a:cubicBezTo>
                    <a:pt x="16" y="10"/>
                    <a:pt x="17" y="12"/>
                    <a:pt x="18" y="14"/>
                  </a:cubicBezTo>
                  <a:cubicBezTo>
                    <a:pt x="18" y="16"/>
                    <a:pt x="16" y="21"/>
                    <a:pt x="14" y="23"/>
                  </a:cubicBezTo>
                  <a:cubicBezTo>
                    <a:pt x="13" y="24"/>
                    <a:pt x="10" y="29"/>
                    <a:pt x="11" y="33"/>
                  </a:cubicBezTo>
                  <a:cubicBezTo>
                    <a:pt x="12" y="37"/>
                    <a:pt x="18" y="43"/>
                    <a:pt x="18" y="44"/>
                  </a:cubicBezTo>
                  <a:cubicBezTo>
                    <a:pt x="19" y="45"/>
                    <a:pt x="20" y="45"/>
                    <a:pt x="20" y="44"/>
                  </a:cubicBezTo>
                  <a:cubicBezTo>
                    <a:pt x="21" y="44"/>
                    <a:pt x="21" y="43"/>
                    <a:pt x="21" y="42"/>
                  </a:cubicBezTo>
                  <a:cubicBezTo>
                    <a:pt x="18" y="40"/>
                    <a:pt x="14" y="35"/>
                    <a:pt x="14" y="32"/>
                  </a:cubicBezTo>
                  <a:cubicBezTo>
                    <a:pt x="14" y="30"/>
                    <a:pt x="15" y="27"/>
                    <a:pt x="16" y="26"/>
                  </a:cubicBezTo>
                  <a:cubicBezTo>
                    <a:pt x="16" y="26"/>
                    <a:pt x="17" y="28"/>
                    <a:pt x="18" y="29"/>
                  </a:cubicBezTo>
                  <a:cubicBezTo>
                    <a:pt x="20" y="30"/>
                    <a:pt x="22" y="33"/>
                    <a:pt x="23" y="35"/>
                  </a:cubicBezTo>
                  <a:cubicBezTo>
                    <a:pt x="28" y="39"/>
                    <a:pt x="30" y="44"/>
                    <a:pt x="31" y="48"/>
                  </a:cubicBezTo>
                  <a:cubicBezTo>
                    <a:pt x="31" y="49"/>
                    <a:pt x="31" y="51"/>
                    <a:pt x="30" y="58"/>
                  </a:cubicBezTo>
                  <a:cubicBezTo>
                    <a:pt x="30" y="61"/>
                    <a:pt x="30" y="66"/>
                    <a:pt x="30" y="68"/>
                  </a:cubicBezTo>
                  <a:close/>
                  <a:moveTo>
                    <a:pt x="57" y="4"/>
                  </a:moveTo>
                  <a:cubicBezTo>
                    <a:pt x="53" y="0"/>
                    <a:pt x="47" y="0"/>
                    <a:pt x="43" y="4"/>
                  </a:cubicBezTo>
                  <a:cubicBezTo>
                    <a:pt x="41" y="6"/>
                    <a:pt x="41" y="6"/>
                    <a:pt x="41" y="6"/>
                  </a:cubicBezTo>
                  <a:cubicBezTo>
                    <a:pt x="38" y="4"/>
                    <a:pt x="38" y="4"/>
                    <a:pt x="38" y="4"/>
                  </a:cubicBezTo>
                  <a:cubicBezTo>
                    <a:pt x="35" y="0"/>
                    <a:pt x="28" y="0"/>
                    <a:pt x="25" y="4"/>
                  </a:cubicBezTo>
                  <a:cubicBezTo>
                    <a:pt x="21" y="8"/>
                    <a:pt x="21" y="14"/>
                    <a:pt x="25" y="18"/>
                  </a:cubicBezTo>
                  <a:cubicBezTo>
                    <a:pt x="38" y="31"/>
                    <a:pt x="38" y="31"/>
                    <a:pt x="38" y="31"/>
                  </a:cubicBezTo>
                  <a:cubicBezTo>
                    <a:pt x="39" y="32"/>
                    <a:pt x="42" y="32"/>
                    <a:pt x="43" y="31"/>
                  </a:cubicBezTo>
                  <a:cubicBezTo>
                    <a:pt x="57" y="18"/>
                    <a:pt x="57" y="18"/>
                    <a:pt x="57" y="18"/>
                  </a:cubicBezTo>
                  <a:cubicBezTo>
                    <a:pt x="60" y="14"/>
                    <a:pt x="60" y="8"/>
                    <a:pt x="57" y="4"/>
                  </a:cubicBezTo>
                  <a:close/>
                  <a:moveTo>
                    <a:pt x="35" y="23"/>
                  </a:moveTo>
                  <a:cubicBezTo>
                    <a:pt x="35" y="23"/>
                    <a:pt x="35" y="23"/>
                    <a:pt x="35" y="23"/>
                  </a:cubicBezTo>
                  <a:cubicBezTo>
                    <a:pt x="34" y="23"/>
                    <a:pt x="34" y="23"/>
                    <a:pt x="34" y="23"/>
                  </a:cubicBezTo>
                  <a:cubicBezTo>
                    <a:pt x="26" y="15"/>
                    <a:pt x="26" y="15"/>
                    <a:pt x="26" y="15"/>
                  </a:cubicBezTo>
                  <a:cubicBezTo>
                    <a:pt x="25" y="14"/>
                    <a:pt x="24" y="12"/>
                    <a:pt x="24" y="10"/>
                  </a:cubicBezTo>
                  <a:cubicBezTo>
                    <a:pt x="24" y="8"/>
                    <a:pt x="25" y="6"/>
                    <a:pt x="26" y="5"/>
                  </a:cubicBezTo>
                  <a:cubicBezTo>
                    <a:pt x="26" y="5"/>
                    <a:pt x="27" y="5"/>
                    <a:pt x="27" y="5"/>
                  </a:cubicBezTo>
                  <a:cubicBezTo>
                    <a:pt x="28" y="5"/>
                    <a:pt x="28" y="6"/>
                    <a:pt x="27" y="7"/>
                  </a:cubicBezTo>
                  <a:cubicBezTo>
                    <a:pt x="25" y="9"/>
                    <a:pt x="25" y="12"/>
                    <a:pt x="27" y="14"/>
                  </a:cubicBezTo>
                  <a:cubicBezTo>
                    <a:pt x="35" y="22"/>
                    <a:pt x="35" y="22"/>
                    <a:pt x="35" y="22"/>
                  </a:cubicBezTo>
                  <a:cubicBezTo>
                    <a:pt x="36" y="22"/>
                    <a:pt x="36" y="23"/>
                    <a:pt x="35" y="23"/>
                  </a:cubicBezTo>
                  <a:close/>
                  <a:moveTo>
                    <a:pt x="39" y="26"/>
                  </a:moveTo>
                  <a:cubicBezTo>
                    <a:pt x="38" y="27"/>
                    <a:pt x="38" y="27"/>
                    <a:pt x="38" y="27"/>
                  </a:cubicBezTo>
                  <a:cubicBezTo>
                    <a:pt x="38" y="27"/>
                    <a:pt x="37" y="27"/>
                    <a:pt x="37" y="26"/>
                  </a:cubicBezTo>
                  <a:cubicBezTo>
                    <a:pt x="36" y="25"/>
                    <a:pt x="36" y="25"/>
                    <a:pt x="36" y="25"/>
                  </a:cubicBezTo>
                  <a:cubicBezTo>
                    <a:pt x="35" y="25"/>
                    <a:pt x="35" y="24"/>
                    <a:pt x="36" y="24"/>
                  </a:cubicBezTo>
                  <a:cubicBezTo>
                    <a:pt x="36" y="23"/>
                    <a:pt x="37" y="23"/>
                    <a:pt x="37" y="24"/>
                  </a:cubicBezTo>
                  <a:cubicBezTo>
                    <a:pt x="39" y="25"/>
                    <a:pt x="39" y="25"/>
                    <a:pt x="39" y="25"/>
                  </a:cubicBezTo>
                  <a:cubicBezTo>
                    <a:pt x="39" y="25"/>
                    <a:pt x="39" y="26"/>
                    <a:pt x="39" y="26"/>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2" name="iCon 4"/>
            <p:cNvSpPr>
              <a:spLocks noEditPoints="1"/>
            </p:cNvSpPr>
            <p:nvPr/>
          </p:nvSpPr>
          <p:spPr bwMode="auto">
            <a:xfrm>
              <a:off x="2602854" y="3854693"/>
              <a:ext cx="610367" cy="555193"/>
            </a:xfrm>
            <a:custGeom>
              <a:avLst/>
              <a:gdLst>
                <a:gd name="T0" fmla="*/ 20 w 72"/>
                <a:gd name="T1" fmla="*/ 52 h 65"/>
                <a:gd name="T2" fmla="*/ 26 w 72"/>
                <a:gd name="T3" fmla="*/ 46 h 65"/>
                <a:gd name="T4" fmla="*/ 33 w 72"/>
                <a:gd name="T5" fmla="*/ 42 h 65"/>
                <a:gd name="T6" fmla="*/ 35 w 72"/>
                <a:gd name="T7" fmla="*/ 37 h 65"/>
                <a:gd name="T8" fmla="*/ 31 w 72"/>
                <a:gd name="T9" fmla="*/ 30 h 65"/>
                <a:gd name="T10" fmla="*/ 29 w 72"/>
                <a:gd name="T11" fmla="*/ 22 h 65"/>
                <a:gd name="T12" fmla="*/ 25 w 72"/>
                <a:gd name="T13" fmla="*/ 19 h 65"/>
                <a:gd name="T14" fmla="*/ 16 w 72"/>
                <a:gd name="T15" fmla="*/ 18 h 65"/>
                <a:gd name="T16" fmla="*/ 9 w 72"/>
                <a:gd name="T17" fmla="*/ 20 h 65"/>
                <a:gd name="T18" fmla="*/ 2 w 72"/>
                <a:gd name="T19" fmla="*/ 26 h 65"/>
                <a:gd name="T20" fmla="*/ 1 w 72"/>
                <a:gd name="T21" fmla="*/ 32 h 65"/>
                <a:gd name="T22" fmla="*/ 1 w 72"/>
                <a:gd name="T23" fmla="*/ 38 h 65"/>
                <a:gd name="T24" fmla="*/ 5 w 72"/>
                <a:gd name="T25" fmla="*/ 47 h 65"/>
                <a:gd name="T26" fmla="*/ 9 w 72"/>
                <a:gd name="T27" fmla="*/ 50 h 65"/>
                <a:gd name="T28" fmla="*/ 14 w 72"/>
                <a:gd name="T29" fmla="*/ 50 h 65"/>
                <a:gd name="T30" fmla="*/ 6 w 72"/>
                <a:gd name="T31" fmla="*/ 38 h 65"/>
                <a:gd name="T32" fmla="*/ 4 w 72"/>
                <a:gd name="T33" fmla="*/ 26 h 65"/>
                <a:gd name="T34" fmla="*/ 18 w 72"/>
                <a:gd name="T35" fmla="*/ 22 h 65"/>
                <a:gd name="T36" fmla="*/ 31 w 72"/>
                <a:gd name="T37" fmla="*/ 26 h 65"/>
                <a:gd name="T38" fmla="*/ 29 w 72"/>
                <a:gd name="T39" fmla="*/ 38 h 65"/>
                <a:gd name="T40" fmla="*/ 21 w 72"/>
                <a:gd name="T41" fmla="*/ 50 h 65"/>
                <a:gd name="T42" fmla="*/ 34 w 72"/>
                <a:gd name="T43" fmla="*/ 8 h 65"/>
                <a:gd name="T44" fmla="*/ 31 w 72"/>
                <a:gd name="T45" fmla="*/ 13 h 65"/>
                <a:gd name="T46" fmla="*/ 33 w 72"/>
                <a:gd name="T47" fmla="*/ 16 h 65"/>
                <a:gd name="T48" fmla="*/ 37 w 72"/>
                <a:gd name="T49" fmla="*/ 19 h 65"/>
                <a:gd name="T50" fmla="*/ 41 w 72"/>
                <a:gd name="T51" fmla="*/ 22 h 65"/>
                <a:gd name="T52" fmla="*/ 45 w 72"/>
                <a:gd name="T53" fmla="*/ 23 h 65"/>
                <a:gd name="T54" fmla="*/ 49 w 72"/>
                <a:gd name="T55" fmla="*/ 19 h 65"/>
                <a:gd name="T56" fmla="*/ 52 w 72"/>
                <a:gd name="T57" fmla="*/ 15 h 65"/>
                <a:gd name="T58" fmla="*/ 54 w 72"/>
                <a:gd name="T59" fmla="*/ 11 h 65"/>
                <a:gd name="T60" fmla="*/ 52 w 72"/>
                <a:gd name="T61" fmla="*/ 7 h 65"/>
                <a:gd name="T62" fmla="*/ 49 w 72"/>
                <a:gd name="T63" fmla="*/ 4 h 65"/>
                <a:gd name="T64" fmla="*/ 45 w 72"/>
                <a:gd name="T65" fmla="*/ 0 h 65"/>
                <a:gd name="T66" fmla="*/ 41 w 72"/>
                <a:gd name="T67" fmla="*/ 0 h 65"/>
                <a:gd name="T68" fmla="*/ 36 w 72"/>
                <a:gd name="T69" fmla="*/ 4 h 65"/>
                <a:gd name="T70" fmla="*/ 36 w 72"/>
                <a:gd name="T71" fmla="*/ 9 h 65"/>
                <a:gd name="T72" fmla="*/ 40 w 72"/>
                <a:gd name="T73" fmla="*/ 2 h 65"/>
                <a:gd name="T74" fmla="*/ 50 w 72"/>
                <a:gd name="T75" fmla="*/ 6 h 65"/>
                <a:gd name="T76" fmla="*/ 52 w 72"/>
                <a:gd name="T77" fmla="*/ 12 h 65"/>
                <a:gd name="T78" fmla="*/ 46 w 72"/>
                <a:gd name="T79" fmla="*/ 20 h 65"/>
                <a:gd name="T80" fmla="*/ 38 w 72"/>
                <a:gd name="T81" fmla="*/ 17 h 65"/>
                <a:gd name="T82" fmla="*/ 33 w 72"/>
                <a:gd name="T83" fmla="*/ 11 h 65"/>
                <a:gd name="T84" fmla="*/ 55 w 72"/>
                <a:gd name="T85" fmla="*/ 65 h 65"/>
                <a:gd name="T86" fmla="*/ 55 w 72"/>
                <a:gd name="T87" fmla="*/ 32 h 65"/>
                <a:gd name="T88" fmla="*/ 42 w 72"/>
                <a:gd name="T89" fmla="*/ 5 h 65"/>
                <a:gd name="T90" fmla="*/ 42 w 72"/>
                <a:gd name="T91" fmla="*/ 15 h 65"/>
                <a:gd name="T92" fmla="*/ 53 w 72"/>
                <a:gd name="T93" fmla="*/ 54 h 65"/>
                <a:gd name="T94" fmla="*/ 46 w 72"/>
                <a:gd name="T95" fmla="*/ 45 h 65"/>
                <a:gd name="T96" fmla="*/ 17 w 72"/>
                <a:gd name="T97" fmla="*/ 25 h 65"/>
                <a:gd name="T98" fmla="*/ 10 w 72"/>
                <a:gd name="T99" fmla="*/ 35 h 65"/>
                <a:gd name="T100" fmla="*/ 17 w 72"/>
                <a:gd name="T101" fmla="*/ 38 h 65"/>
                <a:gd name="T102" fmla="*/ 55 w 72"/>
                <a:gd name="T103" fmla="*/ 11 h 65"/>
                <a:gd name="T104" fmla="*/ 55 w 72"/>
                <a:gd name="T105" fmla="*/ 14 h 65"/>
                <a:gd name="T106" fmla="*/ 31 w 72"/>
                <a:gd name="T107" fmla="*/ 5 h 65"/>
                <a:gd name="T108" fmla="*/ 40 w 72"/>
                <a:gd name="T109" fmla="*/ 59 h 65"/>
                <a:gd name="T110" fmla="*/ 16 w 72"/>
                <a:gd name="T111"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65">
                  <a:moveTo>
                    <a:pt x="15" y="52"/>
                  </a:moveTo>
                  <a:cubicBezTo>
                    <a:pt x="15" y="51"/>
                    <a:pt x="16" y="51"/>
                    <a:pt x="16" y="51"/>
                  </a:cubicBezTo>
                  <a:cubicBezTo>
                    <a:pt x="16" y="50"/>
                    <a:pt x="16" y="49"/>
                    <a:pt x="18" y="49"/>
                  </a:cubicBezTo>
                  <a:cubicBezTo>
                    <a:pt x="19" y="49"/>
                    <a:pt x="19" y="50"/>
                    <a:pt x="19" y="51"/>
                  </a:cubicBezTo>
                  <a:cubicBezTo>
                    <a:pt x="19" y="51"/>
                    <a:pt x="20" y="51"/>
                    <a:pt x="20" y="52"/>
                  </a:cubicBezTo>
                  <a:cubicBezTo>
                    <a:pt x="20" y="52"/>
                    <a:pt x="20" y="52"/>
                    <a:pt x="21" y="52"/>
                  </a:cubicBezTo>
                  <a:cubicBezTo>
                    <a:pt x="22" y="52"/>
                    <a:pt x="24" y="51"/>
                    <a:pt x="25" y="50"/>
                  </a:cubicBezTo>
                  <a:cubicBezTo>
                    <a:pt x="25" y="50"/>
                    <a:pt x="26" y="50"/>
                    <a:pt x="26" y="50"/>
                  </a:cubicBezTo>
                  <a:cubicBezTo>
                    <a:pt x="26" y="50"/>
                    <a:pt x="26" y="49"/>
                    <a:pt x="26" y="49"/>
                  </a:cubicBezTo>
                  <a:cubicBezTo>
                    <a:pt x="25" y="48"/>
                    <a:pt x="25" y="47"/>
                    <a:pt x="26" y="46"/>
                  </a:cubicBezTo>
                  <a:cubicBezTo>
                    <a:pt x="27" y="46"/>
                    <a:pt x="28" y="46"/>
                    <a:pt x="29" y="47"/>
                  </a:cubicBezTo>
                  <a:cubicBezTo>
                    <a:pt x="29" y="47"/>
                    <a:pt x="29" y="47"/>
                    <a:pt x="29" y="47"/>
                  </a:cubicBezTo>
                  <a:cubicBezTo>
                    <a:pt x="30" y="47"/>
                    <a:pt x="30" y="47"/>
                    <a:pt x="30" y="47"/>
                  </a:cubicBezTo>
                  <a:cubicBezTo>
                    <a:pt x="31" y="46"/>
                    <a:pt x="32" y="44"/>
                    <a:pt x="33" y="43"/>
                  </a:cubicBezTo>
                  <a:cubicBezTo>
                    <a:pt x="33" y="43"/>
                    <a:pt x="33" y="42"/>
                    <a:pt x="33" y="42"/>
                  </a:cubicBezTo>
                  <a:cubicBezTo>
                    <a:pt x="33" y="42"/>
                    <a:pt x="33" y="42"/>
                    <a:pt x="32" y="42"/>
                  </a:cubicBezTo>
                  <a:cubicBezTo>
                    <a:pt x="32" y="41"/>
                    <a:pt x="31" y="40"/>
                    <a:pt x="31" y="39"/>
                  </a:cubicBezTo>
                  <a:cubicBezTo>
                    <a:pt x="32" y="38"/>
                    <a:pt x="33" y="38"/>
                    <a:pt x="34" y="38"/>
                  </a:cubicBezTo>
                  <a:cubicBezTo>
                    <a:pt x="34" y="38"/>
                    <a:pt x="34" y="38"/>
                    <a:pt x="34" y="38"/>
                  </a:cubicBezTo>
                  <a:cubicBezTo>
                    <a:pt x="35" y="37"/>
                    <a:pt x="35" y="37"/>
                    <a:pt x="35" y="37"/>
                  </a:cubicBezTo>
                  <a:cubicBezTo>
                    <a:pt x="35" y="36"/>
                    <a:pt x="35" y="35"/>
                    <a:pt x="35" y="35"/>
                  </a:cubicBezTo>
                  <a:cubicBezTo>
                    <a:pt x="35" y="34"/>
                    <a:pt x="35" y="33"/>
                    <a:pt x="35" y="32"/>
                  </a:cubicBezTo>
                  <a:cubicBezTo>
                    <a:pt x="35" y="32"/>
                    <a:pt x="35" y="32"/>
                    <a:pt x="34" y="32"/>
                  </a:cubicBezTo>
                  <a:cubicBezTo>
                    <a:pt x="34" y="31"/>
                    <a:pt x="34" y="31"/>
                    <a:pt x="34" y="31"/>
                  </a:cubicBezTo>
                  <a:cubicBezTo>
                    <a:pt x="33" y="32"/>
                    <a:pt x="32" y="31"/>
                    <a:pt x="31" y="30"/>
                  </a:cubicBezTo>
                  <a:cubicBezTo>
                    <a:pt x="31" y="29"/>
                    <a:pt x="32" y="28"/>
                    <a:pt x="32" y="28"/>
                  </a:cubicBezTo>
                  <a:cubicBezTo>
                    <a:pt x="33" y="28"/>
                    <a:pt x="33" y="27"/>
                    <a:pt x="33" y="27"/>
                  </a:cubicBezTo>
                  <a:cubicBezTo>
                    <a:pt x="33" y="27"/>
                    <a:pt x="33" y="27"/>
                    <a:pt x="33" y="26"/>
                  </a:cubicBezTo>
                  <a:cubicBezTo>
                    <a:pt x="32" y="25"/>
                    <a:pt x="31" y="24"/>
                    <a:pt x="30" y="22"/>
                  </a:cubicBezTo>
                  <a:cubicBezTo>
                    <a:pt x="30" y="22"/>
                    <a:pt x="30" y="22"/>
                    <a:pt x="29" y="22"/>
                  </a:cubicBezTo>
                  <a:cubicBezTo>
                    <a:pt x="29" y="22"/>
                    <a:pt x="29" y="22"/>
                    <a:pt x="29" y="22"/>
                  </a:cubicBezTo>
                  <a:cubicBezTo>
                    <a:pt x="28" y="23"/>
                    <a:pt x="27" y="23"/>
                    <a:pt x="26" y="23"/>
                  </a:cubicBezTo>
                  <a:cubicBezTo>
                    <a:pt x="25" y="22"/>
                    <a:pt x="25" y="21"/>
                    <a:pt x="26" y="20"/>
                  </a:cubicBezTo>
                  <a:cubicBezTo>
                    <a:pt x="26" y="20"/>
                    <a:pt x="26" y="20"/>
                    <a:pt x="26" y="19"/>
                  </a:cubicBezTo>
                  <a:cubicBezTo>
                    <a:pt x="26" y="19"/>
                    <a:pt x="25" y="19"/>
                    <a:pt x="25" y="19"/>
                  </a:cubicBezTo>
                  <a:cubicBezTo>
                    <a:pt x="24" y="18"/>
                    <a:pt x="22" y="18"/>
                    <a:pt x="21" y="17"/>
                  </a:cubicBezTo>
                  <a:cubicBezTo>
                    <a:pt x="20" y="17"/>
                    <a:pt x="20" y="17"/>
                    <a:pt x="20" y="18"/>
                  </a:cubicBezTo>
                  <a:cubicBezTo>
                    <a:pt x="20" y="18"/>
                    <a:pt x="19" y="18"/>
                    <a:pt x="19" y="18"/>
                  </a:cubicBezTo>
                  <a:cubicBezTo>
                    <a:pt x="19" y="19"/>
                    <a:pt x="19" y="20"/>
                    <a:pt x="18" y="20"/>
                  </a:cubicBezTo>
                  <a:cubicBezTo>
                    <a:pt x="16" y="20"/>
                    <a:pt x="16" y="19"/>
                    <a:pt x="16" y="18"/>
                  </a:cubicBezTo>
                  <a:cubicBezTo>
                    <a:pt x="16" y="18"/>
                    <a:pt x="15" y="18"/>
                    <a:pt x="15" y="18"/>
                  </a:cubicBezTo>
                  <a:cubicBezTo>
                    <a:pt x="15" y="17"/>
                    <a:pt x="15" y="17"/>
                    <a:pt x="14" y="17"/>
                  </a:cubicBezTo>
                  <a:cubicBezTo>
                    <a:pt x="13" y="18"/>
                    <a:pt x="11" y="18"/>
                    <a:pt x="10" y="19"/>
                  </a:cubicBezTo>
                  <a:cubicBezTo>
                    <a:pt x="10" y="19"/>
                    <a:pt x="9" y="19"/>
                    <a:pt x="9" y="19"/>
                  </a:cubicBezTo>
                  <a:cubicBezTo>
                    <a:pt x="9" y="20"/>
                    <a:pt x="9" y="20"/>
                    <a:pt x="9" y="20"/>
                  </a:cubicBezTo>
                  <a:cubicBezTo>
                    <a:pt x="10" y="21"/>
                    <a:pt x="10" y="22"/>
                    <a:pt x="9" y="23"/>
                  </a:cubicBezTo>
                  <a:cubicBezTo>
                    <a:pt x="8" y="23"/>
                    <a:pt x="7" y="23"/>
                    <a:pt x="6" y="22"/>
                  </a:cubicBezTo>
                  <a:cubicBezTo>
                    <a:pt x="6" y="22"/>
                    <a:pt x="6" y="22"/>
                    <a:pt x="6" y="22"/>
                  </a:cubicBezTo>
                  <a:cubicBezTo>
                    <a:pt x="5" y="22"/>
                    <a:pt x="5" y="22"/>
                    <a:pt x="5" y="22"/>
                  </a:cubicBezTo>
                  <a:cubicBezTo>
                    <a:pt x="4" y="24"/>
                    <a:pt x="3" y="25"/>
                    <a:pt x="2" y="26"/>
                  </a:cubicBezTo>
                  <a:cubicBezTo>
                    <a:pt x="2" y="27"/>
                    <a:pt x="2" y="27"/>
                    <a:pt x="2" y="27"/>
                  </a:cubicBezTo>
                  <a:cubicBezTo>
                    <a:pt x="2" y="27"/>
                    <a:pt x="2" y="28"/>
                    <a:pt x="3" y="28"/>
                  </a:cubicBezTo>
                  <a:cubicBezTo>
                    <a:pt x="4" y="28"/>
                    <a:pt x="4" y="29"/>
                    <a:pt x="4" y="30"/>
                  </a:cubicBezTo>
                  <a:cubicBezTo>
                    <a:pt x="3" y="31"/>
                    <a:pt x="2" y="32"/>
                    <a:pt x="1" y="31"/>
                  </a:cubicBezTo>
                  <a:cubicBezTo>
                    <a:pt x="1" y="31"/>
                    <a:pt x="1" y="31"/>
                    <a:pt x="1" y="32"/>
                  </a:cubicBezTo>
                  <a:cubicBezTo>
                    <a:pt x="0" y="32"/>
                    <a:pt x="0" y="32"/>
                    <a:pt x="0" y="32"/>
                  </a:cubicBezTo>
                  <a:cubicBezTo>
                    <a:pt x="0" y="33"/>
                    <a:pt x="0" y="34"/>
                    <a:pt x="0" y="35"/>
                  </a:cubicBezTo>
                  <a:cubicBezTo>
                    <a:pt x="0" y="35"/>
                    <a:pt x="0" y="36"/>
                    <a:pt x="0" y="37"/>
                  </a:cubicBezTo>
                  <a:cubicBezTo>
                    <a:pt x="0" y="37"/>
                    <a:pt x="0" y="37"/>
                    <a:pt x="1" y="38"/>
                  </a:cubicBezTo>
                  <a:cubicBezTo>
                    <a:pt x="1" y="38"/>
                    <a:pt x="1" y="38"/>
                    <a:pt x="1" y="38"/>
                  </a:cubicBezTo>
                  <a:cubicBezTo>
                    <a:pt x="2" y="38"/>
                    <a:pt x="3" y="38"/>
                    <a:pt x="4" y="39"/>
                  </a:cubicBezTo>
                  <a:cubicBezTo>
                    <a:pt x="4" y="40"/>
                    <a:pt x="4" y="41"/>
                    <a:pt x="3" y="42"/>
                  </a:cubicBezTo>
                  <a:cubicBezTo>
                    <a:pt x="2" y="42"/>
                    <a:pt x="2" y="42"/>
                    <a:pt x="2" y="42"/>
                  </a:cubicBezTo>
                  <a:cubicBezTo>
                    <a:pt x="2" y="42"/>
                    <a:pt x="2" y="43"/>
                    <a:pt x="2" y="43"/>
                  </a:cubicBezTo>
                  <a:cubicBezTo>
                    <a:pt x="3" y="44"/>
                    <a:pt x="4" y="46"/>
                    <a:pt x="5" y="47"/>
                  </a:cubicBezTo>
                  <a:cubicBezTo>
                    <a:pt x="5" y="47"/>
                    <a:pt x="5" y="47"/>
                    <a:pt x="6" y="47"/>
                  </a:cubicBezTo>
                  <a:cubicBezTo>
                    <a:pt x="6" y="47"/>
                    <a:pt x="6" y="47"/>
                    <a:pt x="6" y="47"/>
                  </a:cubicBezTo>
                  <a:cubicBezTo>
                    <a:pt x="7" y="46"/>
                    <a:pt x="8" y="46"/>
                    <a:pt x="9" y="46"/>
                  </a:cubicBezTo>
                  <a:cubicBezTo>
                    <a:pt x="10" y="47"/>
                    <a:pt x="10" y="48"/>
                    <a:pt x="9" y="49"/>
                  </a:cubicBezTo>
                  <a:cubicBezTo>
                    <a:pt x="9" y="49"/>
                    <a:pt x="9" y="50"/>
                    <a:pt x="9" y="50"/>
                  </a:cubicBezTo>
                  <a:cubicBezTo>
                    <a:pt x="9" y="50"/>
                    <a:pt x="10" y="50"/>
                    <a:pt x="10" y="50"/>
                  </a:cubicBezTo>
                  <a:cubicBezTo>
                    <a:pt x="11" y="51"/>
                    <a:pt x="13" y="52"/>
                    <a:pt x="14" y="52"/>
                  </a:cubicBezTo>
                  <a:cubicBezTo>
                    <a:pt x="14" y="52"/>
                    <a:pt x="14" y="52"/>
                    <a:pt x="15" y="52"/>
                  </a:cubicBezTo>
                  <a:cubicBezTo>
                    <a:pt x="15" y="52"/>
                    <a:pt x="15" y="52"/>
                    <a:pt x="15" y="52"/>
                  </a:cubicBezTo>
                  <a:close/>
                  <a:moveTo>
                    <a:pt x="14" y="50"/>
                  </a:moveTo>
                  <a:cubicBezTo>
                    <a:pt x="13" y="49"/>
                    <a:pt x="12" y="49"/>
                    <a:pt x="12" y="49"/>
                  </a:cubicBezTo>
                  <a:cubicBezTo>
                    <a:pt x="12" y="47"/>
                    <a:pt x="11" y="46"/>
                    <a:pt x="10" y="45"/>
                  </a:cubicBezTo>
                  <a:cubicBezTo>
                    <a:pt x="9" y="44"/>
                    <a:pt x="7" y="44"/>
                    <a:pt x="6" y="45"/>
                  </a:cubicBezTo>
                  <a:cubicBezTo>
                    <a:pt x="5" y="44"/>
                    <a:pt x="5" y="43"/>
                    <a:pt x="4" y="43"/>
                  </a:cubicBezTo>
                  <a:cubicBezTo>
                    <a:pt x="6" y="42"/>
                    <a:pt x="6" y="40"/>
                    <a:pt x="6" y="38"/>
                  </a:cubicBezTo>
                  <a:cubicBezTo>
                    <a:pt x="5" y="37"/>
                    <a:pt x="4" y="36"/>
                    <a:pt x="2" y="36"/>
                  </a:cubicBezTo>
                  <a:cubicBezTo>
                    <a:pt x="2" y="35"/>
                    <a:pt x="2" y="35"/>
                    <a:pt x="2" y="35"/>
                  </a:cubicBezTo>
                  <a:cubicBezTo>
                    <a:pt x="2" y="34"/>
                    <a:pt x="2" y="34"/>
                    <a:pt x="2" y="33"/>
                  </a:cubicBezTo>
                  <a:cubicBezTo>
                    <a:pt x="4" y="33"/>
                    <a:pt x="5" y="32"/>
                    <a:pt x="6" y="31"/>
                  </a:cubicBezTo>
                  <a:cubicBezTo>
                    <a:pt x="6" y="29"/>
                    <a:pt x="6" y="27"/>
                    <a:pt x="4" y="26"/>
                  </a:cubicBezTo>
                  <a:cubicBezTo>
                    <a:pt x="5" y="26"/>
                    <a:pt x="5" y="25"/>
                    <a:pt x="6" y="25"/>
                  </a:cubicBezTo>
                  <a:cubicBezTo>
                    <a:pt x="7" y="25"/>
                    <a:pt x="9" y="25"/>
                    <a:pt x="10" y="24"/>
                  </a:cubicBezTo>
                  <a:cubicBezTo>
                    <a:pt x="11" y="23"/>
                    <a:pt x="12" y="22"/>
                    <a:pt x="12" y="20"/>
                  </a:cubicBezTo>
                  <a:cubicBezTo>
                    <a:pt x="12" y="20"/>
                    <a:pt x="13" y="20"/>
                    <a:pt x="14" y="19"/>
                  </a:cubicBezTo>
                  <a:cubicBezTo>
                    <a:pt x="14" y="21"/>
                    <a:pt x="16" y="22"/>
                    <a:pt x="18" y="22"/>
                  </a:cubicBezTo>
                  <a:cubicBezTo>
                    <a:pt x="19" y="22"/>
                    <a:pt x="21" y="21"/>
                    <a:pt x="21" y="19"/>
                  </a:cubicBezTo>
                  <a:cubicBezTo>
                    <a:pt x="22" y="20"/>
                    <a:pt x="23" y="20"/>
                    <a:pt x="23" y="20"/>
                  </a:cubicBezTo>
                  <a:cubicBezTo>
                    <a:pt x="23" y="22"/>
                    <a:pt x="24" y="23"/>
                    <a:pt x="25" y="24"/>
                  </a:cubicBezTo>
                  <a:cubicBezTo>
                    <a:pt x="26" y="25"/>
                    <a:pt x="28" y="25"/>
                    <a:pt x="29" y="25"/>
                  </a:cubicBezTo>
                  <a:cubicBezTo>
                    <a:pt x="30" y="25"/>
                    <a:pt x="30" y="26"/>
                    <a:pt x="31" y="26"/>
                  </a:cubicBezTo>
                  <a:cubicBezTo>
                    <a:pt x="29" y="27"/>
                    <a:pt x="29" y="29"/>
                    <a:pt x="29" y="31"/>
                  </a:cubicBezTo>
                  <a:cubicBezTo>
                    <a:pt x="30" y="32"/>
                    <a:pt x="31" y="33"/>
                    <a:pt x="33" y="33"/>
                  </a:cubicBezTo>
                  <a:cubicBezTo>
                    <a:pt x="33" y="34"/>
                    <a:pt x="33" y="34"/>
                    <a:pt x="33" y="35"/>
                  </a:cubicBezTo>
                  <a:cubicBezTo>
                    <a:pt x="33" y="35"/>
                    <a:pt x="33" y="35"/>
                    <a:pt x="33" y="36"/>
                  </a:cubicBezTo>
                  <a:cubicBezTo>
                    <a:pt x="31" y="36"/>
                    <a:pt x="30" y="37"/>
                    <a:pt x="29" y="38"/>
                  </a:cubicBezTo>
                  <a:cubicBezTo>
                    <a:pt x="29" y="40"/>
                    <a:pt x="29" y="42"/>
                    <a:pt x="31" y="43"/>
                  </a:cubicBezTo>
                  <a:cubicBezTo>
                    <a:pt x="30" y="43"/>
                    <a:pt x="30" y="44"/>
                    <a:pt x="29" y="45"/>
                  </a:cubicBezTo>
                  <a:cubicBezTo>
                    <a:pt x="28" y="44"/>
                    <a:pt x="26" y="44"/>
                    <a:pt x="25" y="45"/>
                  </a:cubicBezTo>
                  <a:cubicBezTo>
                    <a:pt x="24" y="46"/>
                    <a:pt x="23" y="47"/>
                    <a:pt x="23" y="49"/>
                  </a:cubicBezTo>
                  <a:cubicBezTo>
                    <a:pt x="23" y="49"/>
                    <a:pt x="22" y="49"/>
                    <a:pt x="21" y="50"/>
                  </a:cubicBezTo>
                  <a:cubicBezTo>
                    <a:pt x="21" y="48"/>
                    <a:pt x="19" y="47"/>
                    <a:pt x="18" y="47"/>
                  </a:cubicBezTo>
                  <a:cubicBezTo>
                    <a:pt x="16" y="47"/>
                    <a:pt x="14" y="48"/>
                    <a:pt x="14" y="50"/>
                  </a:cubicBezTo>
                  <a:close/>
                  <a:moveTo>
                    <a:pt x="33" y="7"/>
                  </a:moveTo>
                  <a:cubicBezTo>
                    <a:pt x="33" y="7"/>
                    <a:pt x="33" y="7"/>
                    <a:pt x="33" y="7"/>
                  </a:cubicBezTo>
                  <a:cubicBezTo>
                    <a:pt x="34" y="8"/>
                    <a:pt x="34" y="8"/>
                    <a:pt x="34" y="8"/>
                  </a:cubicBezTo>
                  <a:cubicBezTo>
                    <a:pt x="34" y="9"/>
                    <a:pt x="33" y="9"/>
                    <a:pt x="33" y="9"/>
                  </a:cubicBezTo>
                  <a:cubicBezTo>
                    <a:pt x="32" y="9"/>
                    <a:pt x="32" y="9"/>
                    <a:pt x="32" y="9"/>
                  </a:cubicBezTo>
                  <a:cubicBezTo>
                    <a:pt x="32" y="9"/>
                    <a:pt x="31" y="10"/>
                    <a:pt x="31" y="10"/>
                  </a:cubicBezTo>
                  <a:cubicBezTo>
                    <a:pt x="31" y="10"/>
                    <a:pt x="31" y="11"/>
                    <a:pt x="31" y="11"/>
                  </a:cubicBezTo>
                  <a:cubicBezTo>
                    <a:pt x="31" y="12"/>
                    <a:pt x="31" y="12"/>
                    <a:pt x="31" y="13"/>
                  </a:cubicBezTo>
                  <a:cubicBezTo>
                    <a:pt x="31" y="13"/>
                    <a:pt x="32" y="13"/>
                    <a:pt x="32" y="14"/>
                  </a:cubicBezTo>
                  <a:cubicBezTo>
                    <a:pt x="32" y="14"/>
                    <a:pt x="33" y="14"/>
                    <a:pt x="33" y="14"/>
                  </a:cubicBezTo>
                  <a:cubicBezTo>
                    <a:pt x="33" y="14"/>
                    <a:pt x="34" y="14"/>
                    <a:pt x="34" y="14"/>
                  </a:cubicBezTo>
                  <a:cubicBezTo>
                    <a:pt x="34" y="15"/>
                    <a:pt x="34" y="15"/>
                    <a:pt x="33" y="15"/>
                  </a:cubicBezTo>
                  <a:cubicBezTo>
                    <a:pt x="33" y="15"/>
                    <a:pt x="33" y="16"/>
                    <a:pt x="33" y="16"/>
                  </a:cubicBezTo>
                  <a:cubicBezTo>
                    <a:pt x="33" y="16"/>
                    <a:pt x="33" y="17"/>
                    <a:pt x="33" y="17"/>
                  </a:cubicBezTo>
                  <a:cubicBezTo>
                    <a:pt x="33" y="18"/>
                    <a:pt x="34" y="18"/>
                    <a:pt x="34" y="19"/>
                  </a:cubicBezTo>
                  <a:cubicBezTo>
                    <a:pt x="35" y="19"/>
                    <a:pt x="35" y="20"/>
                    <a:pt x="35" y="20"/>
                  </a:cubicBezTo>
                  <a:cubicBezTo>
                    <a:pt x="36" y="20"/>
                    <a:pt x="36" y="19"/>
                    <a:pt x="36" y="19"/>
                  </a:cubicBezTo>
                  <a:cubicBezTo>
                    <a:pt x="36" y="19"/>
                    <a:pt x="37" y="19"/>
                    <a:pt x="37" y="19"/>
                  </a:cubicBezTo>
                  <a:cubicBezTo>
                    <a:pt x="37" y="19"/>
                    <a:pt x="38" y="20"/>
                    <a:pt x="37" y="20"/>
                  </a:cubicBezTo>
                  <a:cubicBezTo>
                    <a:pt x="37" y="20"/>
                    <a:pt x="37" y="21"/>
                    <a:pt x="37" y="21"/>
                  </a:cubicBezTo>
                  <a:cubicBezTo>
                    <a:pt x="37" y="21"/>
                    <a:pt x="37" y="21"/>
                    <a:pt x="38" y="22"/>
                  </a:cubicBezTo>
                  <a:cubicBezTo>
                    <a:pt x="39" y="22"/>
                    <a:pt x="40" y="22"/>
                    <a:pt x="41" y="23"/>
                  </a:cubicBezTo>
                  <a:cubicBezTo>
                    <a:pt x="41" y="23"/>
                    <a:pt x="41" y="23"/>
                    <a:pt x="41" y="22"/>
                  </a:cubicBezTo>
                  <a:cubicBezTo>
                    <a:pt x="42" y="22"/>
                    <a:pt x="42" y="22"/>
                    <a:pt x="42" y="22"/>
                  </a:cubicBezTo>
                  <a:cubicBezTo>
                    <a:pt x="42" y="21"/>
                    <a:pt x="43" y="21"/>
                    <a:pt x="44" y="22"/>
                  </a:cubicBezTo>
                  <a:cubicBezTo>
                    <a:pt x="44" y="22"/>
                    <a:pt x="44" y="22"/>
                    <a:pt x="44" y="22"/>
                  </a:cubicBezTo>
                  <a:cubicBezTo>
                    <a:pt x="44" y="22"/>
                    <a:pt x="44" y="23"/>
                    <a:pt x="45" y="23"/>
                  </a:cubicBezTo>
                  <a:cubicBezTo>
                    <a:pt x="45" y="23"/>
                    <a:pt x="45" y="23"/>
                    <a:pt x="45" y="23"/>
                  </a:cubicBezTo>
                  <a:cubicBezTo>
                    <a:pt x="46" y="22"/>
                    <a:pt x="47" y="22"/>
                    <a:pt x="48" y="22"/>
                  </a:cubicBezTo>
                  <a:cubicBezTo>
                    <a:pt x="48" y="21"/>
                    <a:pt x="48" y="21"/>
                    <a:pt x="48" y="21"/>
                  </a:cubicBezTo>
                  <a:cubicBezTo>
                    <a:pt x="48" y="21"/>
                    <a:pt x="48" y="20"/>
                    <a:pt x="48" y="20"/>
                  </a:cubicBezTo>
                  <a:cubicBezTo>
                    <a:pt x="48" y="20"/>
                    <a:pt x="48" y="19"/>
                    <a:pt x="48" y="19"/>
                  </a:cubicBezTo>
                  <a:cubicBezTo>
                    <a:pt x="49" y="19"/>
                    <a:pt x="49" y="19"/>
                    <a:pt x="49" y="19"/>
                  </a:cubicBezTo>
                  <a:cubicBezTo>
                    <a:pt x="50" y="19"/>
                    <a:pt x="50" y="20"/>
                    <a:pt x="50" y="20"/>
                  </a:cubicBezTo>
                  <a:cubicBezTo>
                    <a:pt x="50" y="20"/>
                    <a:pt x="51" y="19"/>
                    <a:pt x="51" y="19"/>
                  </a:cubicBezTo>
                  <a:cubicBezTo>
                    <a:pt x="52" y="18"/>
                    <a:pt x="52" y="18"/>
                    <a:pt x="53" y="17"/>
                  </a:cubicBezTo>
                  <a:cubicBezTo>
                    <a:pt x="53" y="17"/>
                    <a:pt x="53" y="16"/>
                    <a:pt x="53" y="16"/>
                  </a:cubicBezTo>
                  <a:cubicBezTo>
                    <a:pt x="53" y="16"/>
                    <a:pt x="52" y="15"/>
                    <a:pt x="52" y="15"/>
                  </a:cubicBezTo>
                  <a:cubicBezTo>
                    <a:pt x="52" y="15"/>
                    <a:pt x="52" y="15"/>
                    <a:pt x="52" y="14"/>
                  </a:cubicBezTo>
                  <a:cubicBezTo>
                    <a:pt x="52" y="14"/>
                    <a:pt x="52" y="14"/>
                    <a:pt x="53" y="14"/>
                  </a:cubicBezTo>
                  <a:cubicBezTo>
                    <a:pt x="53" y="14"/>
                    <a:pt x="53" y="14"/>
                    <a:pt x="53" y="14"/>
                  </a:cubicBezTo>
                  <a:cubicBezTo>
                    <a:pt x="54" y="13"/>
                    <a:pt x="54" y="13"/>
                    <a:pt x="54" y="13"/>
                  </a:cubicBezTo>
                  <a:cubicBezTo>
                    <a:pt x="54" y="12"/>
                    <a:pt x="54" y="12"/>
                    <a:pt x="54" y="11"/>
                  </a:cubicBezTo>
                  <a:cubicBezTo>
                    <a:pt x="54" y="11"/>
                    <a:pt x="54" y="10"/>
                    <a:pt x="54" y="10"/>
                  </a:cubicBezTo>
                  <a:cubicBezTo>
                    <a:pt x="54" y="10"/>
                    <a:pt x="54" y="9"/>
                    <a:pt x="53" y="9"/>
                  </a:cubicBezTo>
                  <a:cubicBezTo>
                    <a:pt x="53" y="9"/>
                    <a:pt x="53" y="9"/>
                    <a:pt x="52" y="9"/>
                  </a:cubicBezTo>
                  <a:cubicBezTo>
                    <a:pt x="52" y="9"/>
                    <a:pt x="52" y="9"/>
                    <a:pt x="52" y="8"/>
                  </a:cubicBezTo>
                  <a:cubicBezTo>
                    <a:pt x="52" y="8"/>
                    <a:pt x="52" y="8"/>
                    <a:pt x="52" y="7"/>
                  </a:cubicBezTo>
                  <a:cubicBezTo>
                    <a:pt x="52" y="7"/>
                    <a:pt x="53" y="7"/>
                    <a:pt x="53" y="7"/>
                  </a:cubicBezTo>
                  <a:cubicBezTo>
                    <a:pt x="53" y="7"/>
                    <a:pt x="53" y="6"/>
                    <a:pt x="53" y="6"/>
                  </a:cubicBezTo>
                  <a:cubicBezTo>
                    <a:pt x="52" y="5"/>
                    <a:pt x="52" y="4"/>
                    <a:pt x="51" y="4"/>
                  </a:cubicBezTo>
                  <a:cubicBezTo>
                    <a:pt x="51" y="3"/>
                    <a:pt x="50" y="3"/>
                    <a:pt x="50" y="3"/>
                  </a:cubicBezTo>
                  <a:cubicBezTo>
                    <a:pt x="50" y="3"/>
                    <a:pt x="50" y="3"/>
                    <a:pt x="49" y="4"/>
                  </a:cubicBezTo>
                  <a:cubicBezTo>
                    <a:pt x="49" y="4"/>
                    <a:pt x="49" y="4"/>
                    <a:pt x="48" y="4"/>
                  </a:cubicBezTo>
                  <a:cubicBezTo>
                    <a:pt x="48" y="3"/>
                    <a:pt x="48" y="3"/>
                    <a:pt x="48" y="3"/>
                  </a:cubicBezTo>
                  <a:cubicBezTo>
                    <a:pt x="48" y="2"/>
                    <a:pt x="48" y="2"/>
                    <a:pt x="48" y="2"/>
                  </a:cubicBezTo>
                  <a:cubicBezTo>
                    <a:pt x="48" y="2"/>
                    <a:pt x="48" y="1"/>
                    <a:pt x="48" y="1"/>
                  </a:cubicBezTo>
                  <a:cubicBezTo>
                    <a:pt x="47" y="1"/>
                    <a:pt x="46" y="0"/>
                    <a:pt x="45" y="0"/>
                  </a:cubicBezTo>
                  <a:cubicBezTo>
                    <a:pt x="44" y="0"/>
                    <a:pt x="44" y="0"/>
                    <a:pt x="44" y="0"/>
                  </a:cubicBezTo>
                  <a:cubicBezTo>
                    <a:pt x="44" y="1"/>
                    <a:pt x="44" y="1"/>
                    <a:pt x="44" y="1"/>
                  </a:cubicBezTo>
                  <a:cubicBezTo>
                    <a:pt x="43" y="2"/>
                    <a:pt x="42" y="2"/>
                    <a:pt x="42" y="1"/>
                  </a:cubicBezTo>
                  <a:cubicBezTo>
                    <a:pt x="42" y="1"/>
                    <a:pt x="42" y="1"/>
                    <a:pt x="41" y="0"/>
                  </a:cubicBezTo>
                  <a:cubicBezTo>
                    <a:pt x="41" y="0"/>
                    <a:pt x="41" y="0"/>
                    <a:pt x="41" y="0"/>
                  </a:cubicBezTo>
                  <a:cubicBezTo>
                    <a:pt x="40" y="0"/>
                    <a:pt x="39" y="1"/>
                    <a:pt x="38" y="1"/>
                  </a:cubicBezTo>
                  <a:cubicBezTo>
                    <a:pt x="37" y="1"/>
                    <a:pt x="37" y="2"/>
                    <a:pt x="37" y="2"/>
                  </a:cubicBezTo>
                  <a:cubicBezTo>
                    <a:pt x="37" y="2"/>
                    <a:pt x="37" y="2"/>
                    <a:pt x="37" y="3"/>
                  </a:cubicBezTo>
                  <a:cubicBezTo>
                    <a:pt x="38" y="3"/>
                    <a:pt x="37" y="3"/>
                    <a:pt x="37" y="4"/>
                  </a:cubicBezTo>
                  <a:cubicBezTo>
                    <a:pt x="37" y="4"/>
                    <a:pt x="36" y="4"/>
                    <a:pt x="36" y="4"/>
                  </a:cubicBezTo>
                  <a:cubicBezTo>
                    <a:pt x="36" y="3"/>
                    <a:pt x="36" y="3"/>
                    <a:pt x="35" y="3"/>
                  </a:cubicBezTo>
                  <a:cubicBezTo>
                    <a:pt x="35" y="3"/>
                    <a:pt x="35" y="3"/>
                    <a:pt x="34" y="4"/>
                  </a:cubicBezTo>
                  <a:cubicBezTo>
                    <a:pt x="34" y="4"/>
                    <a:pt x="33" y="5"/>
                    <a:pt x="33" y="6"/>
                  </a:cubicBezTo>
                  <a:cubicBezTo>
                    <a:pt x="33" y="6"/>
                    <a:pt x="33" y="7"/>
                    <a:pt x="33" y="7"/>
                  </a:cubicBezTo>
                  <a:close/>
                  <a:moveTo>
                    <a:pt x="36" y="9"/>
                  </a:moveTo>
                  <a:cubicBezTo>
                    <a:pt x="36" y="8"/>
                    <a:pt x="36" y="7"/>
                    <a:pt x="35" y="6"/>
                  </a:cubicBezTo>
                  <a:cubicBezTo>
                    <a:pt x="35" y="6"/>
                    <a:pt x="35" y="6"/>
                    <a:pt x="35" y="6"/>
                  </a:cubicBezTo>
                  <a:cubicBezTo>
                    <a:pt x="36" y="6"/>
                    <a:pt x="37" y="6"/>
                    <a:pt x="38" y="5"/>
                  </a:cubicBezTo>
                  <a:cubicBezTo>
                    <a:pt x="39" y="5"/>
                    <a:pt x="40" y="4"/>
                    <a:pt x="39" y="3"/>
                  </a:cubicBezTo>
                  <a:cubicBezTo>
                    <a:pt x="40" y="3"/>
                    <a:pt x="40" y="3"/>
                    <a:pt x="40" y="2"/>
                  </a:cubicBezTo>
                  <a:cubicBezTo>
                    <a:pt x="41" y="3"/>
                    <a:pt x="42" y="4"/>
                    <a:pt x="43" y="4"/>
                  </a:cubicBezTo>
                  <a:cubicBezTo>
                    <a:pt x="44" y="4"/>
                    <a:pt x="45" y="3"/>
                    <a:pt x="45" y="2"/>
                  </a:cubicBezTo>
                  <a:cubicBezTo>
                    <a:pt x="45" y="3"/>
                    <a:pt x="46" y="3"/>
                    <a:pt x="46" y="3"/>
                  </a:cubicBezTo>
                  <a:cubicBezTo>
                    <a:pt x="46" y="4"/>
                    <a:pt x="46" y="5"/>
                    <a:pt x="47" y="5"/>
                  </a:cubicBezTo>
                  <a:cubicBezTo>
                    <a:pt x="48" y="6"/>
                    <a:pt x="49" y="6"/>
                    <a:pt x="50" y="6"/>
                  </a:cubicBezTo>
                  <a:cubicBezTo>
                    <a:pt x="50" y="6"/>
                    <a:pt x="50" y="6"/>
                    <a:pt x="50" y="6"/>
                  </a:cubicBezTo>
                  <a:cubicBezTo>
                    <a:pt x="50" y="7"/>
                    <a:pt x="49" y="8"/>
                    <a:pt x="50" y="9"/>
                  </a:cubicBezTo>
                  <a:cubicBezTo>
                    <a:pt x="50" y="10"/>
                    <a:pt x="51" y="11"/>
                    <a:pt x="52" y="11"/>
                  </a:cubicBezTo>
                  <a:cubicBezTo>
                    <a:pt x="52" y="11"/>
                    <a:pt x="52" y="11"/>
                    <a:pt x="52" y="11"/>
                  </a:cubicBezTo>
                  <a:cubicBezTo>
                    <a:pt x="52" y="12"/>
                    <a:pt x="52" y="12"/>
                    <a:pt x="52" y="12"/>
                  </a:cubicBezTo>
                  <a:cubicBezTo>
                    <a:pt x="51" y="12"/>
                    <a:pt x="50" y="13"/>
                    <a:pt x="50" y="14"/>
                  </a:cubicBezTo>
                  <a:cubicBezTo>
                    <a:pt x="49" y="15"/>
                    <a:pt x="50" y="16"/>
                    <a:pt x="50" y="17"/>
                  </a:cubicBezTo>
                  <a:cubicBezTo>
                    <a:pt x="50" y="17"/>
                    <a:pt x="50" y="17"/>
                    <a:pt x="50" y="17"/>
                  </a:cubicBezTo>
                  <a:cubicBezTo>
                    <a:pt x="49" y="17"/>
                    <a:pt x="48" y="17"/>
                    <a:pt x="47" y="17"/>
                  </a:cubicBezTo>
                  <a:cubicBezTo>
                    <a:pt x="46" y="18"/>
                    <a:pt x="46" y="19"/>
                    <a:pt x="46" y="20"/>
                  </a:cubicBezTo>
                  <a:cubicBezTo>
                    <a:pt x="46" y="20"/>
                    <a:pt x="45" y="20"/>
                    <a:pt x="45" y="20"/>
                  </a:cubicBezTo>
                  <a:cubicBezTo>
                    <a:pt x="45" y="19"/>
                    <a:pt x="44" y="19"/>
                    <a:pt x="43" y="19"/>
                  </a:cubicBezTo>
                  <a:cubicBezTo>
                    <a:pt x="42" y="19"/>
                    <a:pt x="41" y="19"/>
                    <a:pt x="40" y="20"/>
                  </a:cubicBezTo>
                  <a:cubicBezTo>
                    <a:pt x="40" y="20"/>
                    <a:pt x="40" y="20"/>
                    <a:pt x="39" y="20"/>
                  </a:cubicBezTo>
                  <a:cubicBezTo>
                    <a:pt x="40" y="19"/>
                    <a:pt x="39" y="18"/>
                    <a:pt x="38" y="17"/>
                  </a:cubicBezTo>
                  <a:cubicBezTo>
                    <a:pt x="37" y="17"/>
                    <a:pt x="36" y="17"/>
                    <a:pt x="35" y="17"/>
                  </a:cubicBezTo>
                  <a:cubicBezTo>
                    <a:pt x="35" y="17"/>
                    <a:pt x="35" y="17"/>
                    <a:pt x="35" y="17"/>
                  </a:cubicBezTo>
                  <a:cubicBezTo>
                    <a:pt x="36" y="16"/>
                    <a:pt x="36" y="15"/>
                    <a:pt x="36" y="14"/>
                  </a:cubicBezTo>
                  <a:cubicBezTo>
                    <a:pt x="35" y="13"/>
                    <a:pt x="34" y="12"/>
                    <a:pt x="33" y="12"/>
                  </a:cubicBezTo>
                  <a:cubicBezTo>
                    <a:pt x="33" y="12"/>
                    <a:pt x="33" y="12"/>
                    <a:pt x="33" y="11"/>
                  </a:cubicBezTo>
                  <a:cubicBezTo>
                    <a:pt x="33" y="11"/>
                    <a:pt x="33" y="11"/>
                    <a:pt x="33" y="11"/>
                  </a:cubicBezTo>
                  <a:cubicBezTo>
                    <a:pt x="34" y="11"/>
                    <a:pt x="35" y="10"/>
                    <a:pt x="36" y="9"/>
                  </a:cubicBezTo>
                  <a:close/>
                  <a:moveTo>
                    <a:pt x="55" y="30"/>
                  </a:moveTo>
                  <a:cubicBezTo>
                    <a:pt x="45" y="30"/>
                    <a:pt x="37" y="38"/>
                    <a:pt x="37" y="47"/>
                  </a:cubicBezTo>
                  <a:cubicBezTo>
                    <a:pt x="37" y="57"/>
                    <a:pt x="45" y="65"/>
                    <a:pt x="55" y="65"/>
                  </a:cubicBezTo>
                  <a:cubicBezTo>
                    <a:pt x="64" y="65"/>
                    <a:pt x="72" y="57"/>
                    <a:pt x="72" y="47"/>
                  </a:cubicBezTo>
                  <a:cubicBezTo>
                    <a:pt x="72" y="38"/>
                    <a:pt x="64" y="30"/>
                    <a:pt x="55" y="30"/>
                  </a:cubicBezTo>
                  <a:close/>
                  <a:moveTo>
                    <a:pt x="55" y="63"/>
                  </a:moveTo>
                  <a:cubicBezTo>
                    <a:pt x="46" y="63"/>
                    <a:pt x="39" y="56"/>
                    <a:pt x="39" y="47"/>
                  </a:cubicBezTo>
                  <a:cubicBezTo>
                    <a:pt x="39" y="39"/>
                    <a:pt x="46" y="32"/>
                    <a:pt x="55" y="32"/>
                  </a:cubicBezTo>
                  <a:cubicBezTo>
                    <a:pt x="63" y="32"/>
                    <a:pt x="70" y="39"/>
                    <a:pt x="70" y="47"/>
                  </a:cubicBezTo>
                  <a:cubicBezTo>
                    <a:pt x="70" y="56"/>
                    <a:pt x="63" y="63"/>
                    <a:pt x="55" y="63"/>
                  </a:cubicBezTo>
                  <a:close/>
                  <a:moveTo>
                    <a:pt x="42" y="17"/>
                  </a:moveTo>
                  <a:cubicBezTo>
                    <a:pt x="46" y="17"/>
                    <a:pt x="48" y="15"/>
                    <a:pt x="48" y="11"/>
                  </a:cubicBezTo>
                  <a:cubicBezTo>
                    <a:pt x="48" y="8"/>
                    <a:pt x="46" y="5"/>
                    <a:pt x="42" y="5"/>
                  </a:cubicBezTo>
                  <a:cubicBezTo>
                    <a:pt x="39" y="5"/>
                    <a:pt x="36" y="8"/>
                    <a:pt x="36" y="11"/>
                  </a:cubicBezTo>
                  <a:cubicBezTo>
                    <a:pt x="36" y="15"/>
                    <a:pt x="39" y="17"/>
                    <a:pt x="42" y="17"/>
                  </a:cubicBezTo>
                  <a:close/>
                  <a:moveTo>
                    <a:pt x="42" y="7"/>
                  </a:moveTo>
                  <a:cubicBezTo>
                    <a:pt x="45" y="7"/>
                    <a:pt x="46" y="9"/>
                    <a:pt x="46" y="11"/>
                  </a:cubicBezTo>
                  <a:cubicBezTo>
                    <a:pt x="46" y="14"/>
                    <a:pt x="45" y="15"/>
                    <a:pt x="42" y="15"/>
                  </a:cubicBezTo>
                  <a:cubicBezTo>
                    <a:pt x="40" y="15"/>
                    <a:pt x="38" y="14"/>
                    <a:pt x="38" y="11"/>
                  </a:cubicBezTo>
                  <a:cubicBezTo>
                    <a:pt x="38" y="9"/>
                    <a:pt x="40" y="7"/>
                    <a:pt x="42" y="7"/>
                  </a:cubicBezTo>
                  <a:close/>
                  <a:moveTo>
                    <a:pt x="65" y="40"/>
                  </a:moveTo>
                  <a:cubicBezTo>
                    <a:pt x="66" y="41"/>
                    <a:pt x="66" y="42"/>
                    <a:pt x="65" y="43"/>
                  </a:cubicBezTo>
                  <a:cubicBezTo>
                    <a:pt x="53" y="54"/>
                    <a:pt x="53" y="54"/>
                    <a:pt x="53" y="54"/>
                  </a:cubicBezTo>
                  <a:cubicBezTo>
                    <a:pt x="53" y="55"/>
                    <a:pt x="53" y="55"/>
                    <a:pt x="52" y="55"/>
                  </a:cubicBezTo>
                  <a:cubicBezTo>
                    <a:pt x="52" y="55"/>
                    <a:pt x="51" y="55"/>
                    <a:pt x="51" y="54"/>
                  </a:cubicBezTo>
                  <a:cubicBezTo>
                    <a:pt x="44" y="47"/>
                    <a:pt x="44" y="47"/>
                    <a:pt x="44" y="47"/>
                  </a:cubicBezTo>
                  <a:cubicBezTo>
                    <a:pt x="44" y="47"/>
                    <a:pt x="44" y="46"/>
                    <a:pt x="44" y="45"/>
                  </a:cubicBezTo>
                  <a:cubicBezTo>
                    <a:pt x="45" y="45"/>
                    <a:pt x="46" y="45"/>
                    <a:pt x="46" y="45"/>
                  </a:cubicBezTo>
                  <a:cubicBezTo>
                    <a:pt x="52" y="51"/>
                    <a:pt x="52" y="51"/>
                    <a:pt x="52" y="51"/>
                  </a:cubicBezTo>
                  <a:cubicBezTo>
                    <a:pt x="63" y="40"/>
                    <a:pt x="63" y="40"/>
                    <a:pt x="63" y="40"/>
                  </a:cubicBezTo>
                  <a:cubicBezTo>
                    <a:pt x="64" y="40"/>
                    <a:pt x="65" y="40"/>
                    <a:pt x="65" y="40"/>
                  </a:cubicBezTo>
                  <a:close/>
                  <a:moveTo>
                    <a:pt x="26" y="35"/>
                  </a:moveTo>
                  <a:cubicBezTo>
                    <a:pt x="26" y="29"/>
                    <a:pt x="22" y="25"/>
                    <a:pt x="17" y="25"/>
                  </a:cubicBezTo>
                  <a:cubicBezTo>
                    <a:pt x="12" y="25"/>
                    <a:pt x="8" y="29"/>
                    <a:pt x="8" y="35"/>
                  </a:cubicBezTo>
                  <a:cubicBezTo>
                    <a:pt x="8" y="40"/>
                    <a:pt x="12" y="44"/>
                    <a:pt x="17" y="44"/>
                  </a:cubicBezTo>
                  <a:cubicBezTo>
                    <a:pt x="22" y="44"/>
                    <a:pt x="26" y="40"/>
                    <a:pt x="26" y="35"/>
                  </a:cubicBezTo>
                  <a:close/>
                  <a:moveTo>
                    <a:pt x="17" y="42"/>
                  </a:moveTo>
                  <a:cubicBezTo>
                    <a:pt x="13" y="42"/>
                    <a:pt x="10" y="39"/>
                    <a:pt x="10" y="35"/>
                  </a:cubicBezTo>
                  <a:cubicBezTo>
                    <a:pt x="10" y="31"/>
                    <a:pt x="13" y="27"/>
                    <a:pt x="17" y="27"/>
                  </a:cubicBezTo>
                  <a:cubicBezTo>
                    <a:pt x="21" y="27"/>
                    <a:pt x="24" y="31"/>
                    <a:pt x="24" y="35"/>
                  </a:cubicBezTo>
                  <a:cubicBezTo>
                    <a:pt x="24" y="39"/>
                    <a:pt x="21" y="42"/>
                    <a:pt x="17" y="42"/>
                  </a:cubicBezTo>
                  <a:close/>
                  <a:moveTo>
                    <a:pt x="21" y="35"/>
                  </a:moveTo>
                  <a:cubicBezTo>
                    <a:pt x="21" y="37"/>
                    <a:pt x="19" y="38"/>
                    <a:pt x="17" y="38"/>
                  </a:cubicBezTo>
                  <a:cubicBezTo>
                    <a:pt x="15" y="38"/>
                    <a:pt x="14" y="37"/>
                    <a:pt x="14" y="35"/>
                  </a:cubicBezTo>
                  <a:cubicBezTo>
                    <a:pt x="14" y="33"/>
                    <a:pt x="15" y="31"/>
                    <a:pt x="17" y="31"/>
                  </a:cubicBezTo>
                  <a:cubicBezTo>
                    <a:pt x="19" y="31"/>
                    <a:pt x="21" y="33"/>
                    <a:pt x="21" y="35"/>
                  </a:cubicBezTo>
                  <a:close/>
                  <a:moveTo>
                    <a:pt x="55" y="13"/>
                  </a:moveTo>
                  <a:cubicBezTo>
                    <a:pt x="55" y="13"/>
                    <a:pt x="55" y="12"/>
                    <a:pt x="55" y="11"/>
                  </a:cubicBezTo>
                  <a:cubicBezTo>
                    <a:pt x="55" y="11"/>
                    <a:pt x="55" y="10"/>
                    <a:pt x="55" y="10"/>
                  </a:cubicBezTo>
                  <a:cubicBezTo>
                    <a:pt x="55" y="10"/>
                    <a:pt x="55" y="10"/>
                    <a:pt x="55" y="10"/>
                  </a:cubicBezTo>
                  <a:cubicBezTo>
                    <a:pt x="62" y="15"/>
                    <a:pt x="66" y="23"/>
                    <a:pt x="66" y="32"/>
                  </a:cubicBezTo>
                  <a:cubicBezTo>
                    <a:pt x="65" y="31"/>
                    <a:pt x="64" y="31"/>
                    <a:pt x="63" y="30"/>
                  </a:cubicBezTo>
                  <a:cubicBezTo>
                    <a:pt x="62" y="24"/>
                    <a:pt x="60" y="18"/>
                    <a:pt x="55" y="14"/>
                  </a:cubicBezTo>
                  <a:cubicBezTo>
                    <a:pt x="55" y="13"/>
                    <a:pt x="55" y="13"/>
                    <a:pt x="55" y="13"/>
                  </a:cubicBezTo>
                  <a:close/>
                  <a:moveTo>
                    <a:pt x="14" y="16"/>
                  </a:moveTo>
                  <a:cubicBezTo>
                    <a:pt x="13" y="16"/>
                    <a:pt x="12" y="16"/>
                    <a:pt x="11" y="17"/>
                  </a:cubicBezTo>
                  <a:cubicBezTo>
                    <a:pt x="16" y="9"/>
                    <a:pt x="24" y="4"/>
                    <a:pt x="33" y="3"/>
                  </a:cubicBezTo>
                  <a:cubicBezTo>
                    <a:pt x="32" y="4"/>
                    <a:pt x="32" y="4"/>
                    <a:pt x="31" y="5"/>
                  </a:cubicBezTo>
                  <a:cubicBezTo>
                    <a:pt x="31" y="6"/>
                    <a:pt x="31" y="6"/>
                    <a:pt x="31" y="6"/>
                  </a:cubicBezTo>
                  <a:cubicBezTo>
                    <a:pt x="25" y="7"/>
                    <a:pt x="19" y="11"/>
                    <a:pt x="15" y="16"/>
                  </a:cubicBezTo>
                  <a:cubicBezTo>
                    <a:pt x="15" y="16"/>
                    <a:pt x="15" y="16"/>
                    <a:pt x="15" y="16"/>
                  </a:cubicBezTo>
                  <a:lnTo>
                    <a:pt x="14" y="16"/>
                  </a:lnTo>
                  <a:close/>
                  <a:moveTo>
                    <a:pt x="40" y="59"/>
                  </a:moveTo>
                  <a:cubicBezTo>
                    <a:pt x="41" y="60"/>
                    <a:pt x="41" y="61"/>
                    <a:pt x="42" y="62"/>
                  </a:cubicBezTo>
                  <a:cubicBezTo>
                    <a:pt x="40" y="63"/>
                    <a:pt x="38" y="63"/>
                    <a:pt x="36" y="63"/>
                  </a:cubicBezTo>
                  <a:cubicBezTo>
                    <a:pt x="28" y="63"/>
                    <a:pt x="20" y="59"/>
                    <a:pt x="14" y="53"/>
                  </a:cubicBezTo>
                  <a:cubicBezTo>
                    <a:pt x="15" y="53"/>
                    <a:pt x="15" y="53"/>
                    <a:pt x="15" y="53"/>
                  </a:cubicBezTo>
                  <a:cubicBezTo>
                    <a:pt x="15" y="53"/>
                    <a:pt x="16" y="53"/>
                    <a:pt x="16" y="53"/>
                  </a:cubicBezTo>
                  <a:cubicBezTo>
                    <a:pt x="16" y="53"/>
                    <a:pt x="17" y="52"/>
                    <a:pt x="17" y="52"/>
                  </a:cubicBezTo>
                  <a:cubicBezTo>
                    <a:pt x="22" y="57"/>
                    <a:pt x="29" y="60"/>
                    <a:pt x="36" y="60"/>
                  </a:cubicBezTo>
                  <a:cubicBezTo>
                    <a:pt x="37" y="60"/>
                    <a:pt x="39" y="60"/>
                    <a:pt x="40" y="59"/>
                  </a:cubicBezTo>
                  <a:close/>
                </a:path>
              </a:pathLst>
            </a:custGeom>
            <a:solidFill>
              <a:sysClr val="window" lastClr="FFFFFF">
                <a:lumMod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spTree>
    <p:extLst>
      <p:ext uri="{BB962C8B-B14F-4D97-AF65-F5344CB8AC3E}">
        <p14:creationId xmlns:p14="http://schemas.microsoft.com/office/powerpoint/2010/main" val="260615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 y="0"/>
            <a:ext cx="12191999" cy="752323"/>
            <a:chOff x="-3" y="0"/>
            <a:chExt cx="12191999" cy="752323"/>
          </a:xfrm>
        </p:grpSpPr>
        <p:sp>
          <p:nvSpPr>
            <p:cNvPr id="7" name="Rectangle 6"/>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8" name="Picture 7"/>
            <p:cNvPicPr>
              <a:picLocks noChangeAspect="1"/>
            </p:cNvPicPr>
            <p:nvPr/>
          </p:nvPicPr>
          <p:blipFill>
            <a:blip r:embed="rId2">
              <a:lum bright="70000" contrast="-70000"/>
            </a:blip>
            <a:stretch>
              <a:fillRect/>
            </a:stretch>
          </p:blipFill>
          <p:spPr>
            <a:xfrm>
              <a:off x="64656" y="45287"/>
              <a:ext cx="506126" cy="614398"/>
            </a:xfrm>
            <a:prstGeom prst="rect">
              <a:avLst/>
            </a:prstGeom>
          </p:spPr>
        </p:pic>
      </p:grpSp>
      <p:sp>
        <p:nvSpPr>
          <p:cNvPr id="2" name="TextBox 1"/>
          <p:cNvSpPr txBox="1"/>
          <p:nvPr/>
        </p:nvSpPr>
        <p:spPr>
          <a:xfrm>
            <a:off x="345777" y="1036441"/>
            <a:ext cx="11846223" cy="4462760"/>
          </a:xfrm>
          <a:prstGeom prst="rect">
            <a:avLst/>
          </a:prstGeom>
          <a:noFill/>
        </p:spPr>
        <p:txBody>
          <a:bodyPr wrap="square" rtlCol="0">
            <a:spAutoFit/>
          </a:bodyPr>
          <a:lstStyle/>
          <a:p>
            <a:r>
              <a:rPr lang="en-US" b="1" dirty="0">
                <a:solidFill>
                  <a:srgbClr val="FCBD24">
                    <a:lumMod val="75000"/>
                  </a:srgbClr>
                </a:solidFill>
                <a:latin typeface="Arial"/>
              </a:rPr>
              <a:t>Approach:</a:t>
            </a:r>
            <a:r>
              <a:rPr lang="en-US" sz="1600" b="1" dirty="0">
                <a:solidFill>
                  <a:srgbClr val="000000"/>
                </a:solidFill>
                <a:latin typeface="Arial"/>
              </a:rPr>
              <a:t> </a:t>
            </a:r>
            <a:r>
              <a:rPr lang="en-US" sz="1400" dirty="0">
                <a:solidFill>
                  <a:srgbClr val="000000"/>
                </a:solidFill>
                <a:latin typeface="Arial"/>
              </a:rPr>
              <a:t>Regular distribution of Incident Lesson Learned Alerts to all employees via email</a:t>
            </a:r>
            <a:r>
              <a:rPr lang="en-US" sz="1600" dirty="0" smtClean="0">
                <a:solidFill>
                  <a:srgbClr val="000000"/>
                </a:solidFill>
                <a:latin typeface="Arial"/>
              </a:rPr>
              <a:t>.</a:t>
            </a:r>
          </a:p>
          <a:p>
            <a:endParaRPr lang="en-US" sz="1000" dirty="0">
              <a:solidFill>
                <a:srgbClr val="000000"/>
              </a:solidFill>
              <a:latin typeface="Arial"/>
            </a:endParaRPr>
          </a:p>
          <a:p>
            <a:r>
              <a:rPr lang="en-US" b="1" dirty="0">
                <a:solidFill>
                  <a:srgbClr val="FCBD24">
                    <a:lumMod val="75000"/>
                  </a:srgbClr>
                </a:solidFill>
                <a:latin typeface="Arial"/>
              </a:rPr>
              <a:t>Significance:</a:t>
            </a:r>
            <a:endParaRPr lang="en-US" dirty="0">
              <a:solidFill>
                <a:srgbClr val="FCBD24">
                  <a:lumMod val="75000"/>
                </a:srgbClr>
              </a:solidFill>
              <a:latin typeface="Arial"/>
            </a:endParaRPr>
          </a:p>
          <a:p>
            <a:pPr marL="742950" lvl="1" indent="-285750" algn="just">
              <a:buFont typeface="Arial" panose="020B0604020202020204" pitchFamily="34" charset="0"/>
              <a:buChar char="•"/>
            </a:pPr>
            <a:r>
              <a:rPr lang="en-US" sz="1400" dirty="0">
                <a:solidFill>
                  <a:srgbClr val="0070C0"/>
                </a:solidFill>
                <a:latin typeface="Arial"/>
              </a:rPr>
              <a:t>Shared Knowledge: </a:t>
            </a:r>
            <a:r>
              <a:rPr lang="en-US" sz="1400" dirty="0">
                <a:solidFill>
                  <a:srgbClr val="000000"/>
                </a:solidFill>
                <a:latin typeface="Arial"/>
              </a:rPr>
              <a:t>Disseminating insights from incidents fosters a culture of awareness and knowledge-sharing.</a:t>
            </a:r>
          </a:p>
          <a:p>
            <a:pPr marL="742950" lvl="1" indent="-285750" algn="just">
              <a:buFont typeface="Arial" panose="020B0604020202020204" pitchFamily="34" charset="0"/>
              <a:buChar char="•"/>
            </a:pPr>
            <a:r>
              <a:rPr lang="en-US" sz="1400" dirty="0">
                <a:solidFill>
                  <a:srgbClr val="0070C0"/>
                </a:solidFill>
                <a:latin typeface="Arial"/>
              </a:rPr>
              <a:t>Preventive Action: </a:t>
            </a:r>
            <a:r>
              <a:rPr lang="en-US" sz="1400" dirty="0">
                <a:solidFill>
                  <a:srgbClr val="000000"/>
                </a:solidFill>
                <a:latin typeface="Arial"/>
              </a:rPr>
              <a:t>Alerts provide actionable steps to prevent similar incidents, promoting proactive measures.</a:t>
            </a:r>
          </a:p>
          <a:p>
            <a:pPr marL="742950" lvl="1" indent="-285750" algn="just">
              <a:buFont typeface="Arial" panose="020B0604020202020204" pitchFamily="34" charset="0"/>
              <a:buChar char="•"/>
            </a:pPr>
            <a:r>
              <a:rPr lang="en-US" sz="1400" dirty="0">
                <a:solidFill>
                  <a:srgbClr val="0070C0"/>
                </a:solidFill>
                <a:latin typeface="Arial"/>
              </a:rPr>
              <a:t>Collective Learning: </a:t>
            </a:r>
            <a:r>
              <a:rPr lang="en-US" sz="1400" dirty="0">
                <a:solidFill>
                  <a:srgbClr val="000000"/>
                </a:solidFill>
                <a:latin typeface="Arial"/>
              </a:rPr>
              <a:t>Encourages employees to learn from incidents, contributing to our collective growth</a:t>
            </a:r>
            <a:r>
              <a:rPr lang="en-US" sz="1400" dirty="0" smtClean="0">
                <a:solidFill>
                  <a:srgbClr val="000000"/>
                </a:solidFill>
                <a:latin typeface="Arial"/>
              </a:rPr>
              <a:t>.</a:t>
            </a:r>
          </a:p>
          <a:p>
            <a:pPr lvl="1"/>
            <a:endParaRPr lang="en-US" sz="1000" dirty="0">
              <a:solidFill>
                <a:srgbClr val="000000"/>
              </a:solidFill>
              <a:latin typeface="Arial"/>
            </a:endParaRPr>
          </a:p>
          <a:p>
            <a:r>
              <a:rPr lang="en-US" b="1" dirty="0">
                <a:solidFill>
                  <a:srgbClr val="FCBD24">
                    <a:lumMod val="75000"/>
                  </a:srgbClr>
                </a:solidFill>
                <a:latin typeface="Arial"/>
              </a:rPr>
              <a:t>Implementation:</a:t>
            </a:r>
            <a:endParaRPr lang="en-US" dirty="0">
              <a:solidFill>
                <a:srgbClr val="FCBD24">
                  <a:lumMod val="75000"/>
                </a:srgbClr>
              </a:solidFill>
              <a:latin typeface="Arial"/>
            </a:endParaRPr>
          </a:p>
          <a:p>
            <a:pPr marL="742950" lvl="1" indent="-285750" algn="just">
              <a:buFont typeface="Arial" panose="020B0604020202020204" pitchFamily="34" charset="0"/>
              <a:buChar char="•"/>
            </a:pPr>
            <a:r>
              <a:rPr lang="en-US" sz="1400" dirty="0">
                <a:solidFill>
                  <a:srgbClr val="0070C0"/>
                </a:solidFill>
                <a:latin typeface="Arial"/>
              </a:rPr>
              <a:t>Incident Analysis: </a:t>
            </a:r>
            <a:r>
              <a:rPr lang="en-US" sz="1400" dirty="0">
                <a:solidFill>
                  <a:srgbClr val="000000"/>
                </a:solidFill>
                <a:latin typeface="Arial"/>
              </a:rPr>
              <a:t>Thorough analysis of incidents to extract valuable insights and lessons.</a:t>
            </a:r>
          </a:p>
          <a:p>
            <a:pPr marL="742950" lvl="1" indent="-285750" algn="just">
              <a:buFont typeface="Arial" panose="020B0604020202020204" pitchFamily="34" charset="0"/>
              <a:buChar char="•"/>
            </a:pPr>
            <a:r>
              <a:rPr lang="en-US" sz="1400" dirty="0">
                <a:solidFill>
                  <a:srgbClr val="0070C0"/>
                </a:solidFill>
                <a:latin typeface="Arial"/>
              </a:rPr>
              <a:t>Alert Creation: </a:t>
            </a:r>
            <a:r>
              <a:rPr lang="en-US" sz="1400" dirty="0">
                <a:solidFill>
                  <a:srgbClr val="000000"/>
                </a:solidFill>
                <a:latin typeface="Arial"/>
              </a:rPr>
              <a:t>Compiling concise alerts outlining key takeaways and recommendations.</a:t>
            </a:r>
          </a:p>
          <a:p>
            <a:pPr marL="742950" lvl="1" indent="-285750" algn="just">
              <a:buFont typeface="Arial" panose="020B0604020202020204" pitchFamily="34" charset="0"/>
              <a:buChar char="•"/>
            </a:pPr>
            <a:r>
              <a:rPr lang="en-US" sz="1400" dirty="0">
                <a:solidFill>
                  <a:srgbClr val="0070C0"/>
                </a:solidFill>
                <a:latin typeface="Arial"/>
              </a:rPr>
              <a:t>Email Distribution: </a:t>
            </a:r>
            <a:r>
              <a:rPr lang="en-US" sz="1400" dirty="0">
                <a:solidFill>
                  <a:srgbClr val="000000"/>
                </a:solidFill>
                <a:latin typeface="Arial"/>
              </a:rPr>
              <a:t>Alerts sent directly to all employees, ensuring organization-wide access</a:t>
            </a:r>
            <a:r>
              <a:rPr lang="en-US" sz="1400" dirty="0" smtClean="0">
                <a:solidFill>
                  <a:srgbClr val="000000"/>
                </a:solidFill>
                <a:latin typeface="Arial"/>
              </a:rPr>
              <a:t>.</a:t>
            </a:r>
          </a:p>
          <a:p>
            <a:pPr lvl="1"/>
            <a:endParaRPr lang="en-US" sz="1000" dirty="0">
              <a:solidFill>
                <a:srgbClr val="000000"/>
              </a:solidFill>
              <a:latin typeface="Arial"/>
            </a:endParaRPr>
          </a:p>
          <a:p>
            <a:r>
              <a:rPr lang="en-US" b="1" dirty="0">
                <a:solidFill>
                  <a:srgbClr val="FCBD24">
                    <a:lumMod val="75000"/>
                  </a:srgbClr>
                </a:solidFill>
                <a:latin typeface="Arial"/>
              </a:rPr>
              <a:t>Impact:</a:t>
            </a:r>
            <a:endParaRPr lang="en-US" dirty="0">
              <a:solidFill>
                <a:srgbClr val="FCBD24">
                  <a:lumMod val="75000"/>
                </a:srgbClr>
              </a:solidFill>
              <a:latin typeface="Arial"/>
            </a:endParaRPr>
          </a:p>
          <a:p>
            <a:pPr marL="742950" lvl="1" indent="-285750">
              <a:buFont typeface="Arial" panose="020B0604020202020204" pitchFamily="34" charset="0"/>
              <a:buChar char="•"/>
            </a:pPr>
            <a:r>
              <a:rPr lang="en-US" sz="1400" dirty="0">
                <a:solidFill>
                  <a:srgbClr val="000000"/>
                </a:solidFill>
                <a:latin typeface="Arial"/>
              </a:rPr>
              <a:t>Empowers employees to make safer decisions and take preventive actions.</a:t>
            </a:r>
          </a:p>
          <a:p>
            <a:pPr marL="742950" lvl="1" indent="-285750">
              <a:buFont typeface="Arial" panose="020B0604020202020204" pitchFamily="34" charset="0"/>
              <a:buChar char="•"/>
            </a:pPr>
            <a:r>
              <a:rPr lang="en-US" sz="1400" dirty="0">
                <a:solidFill>
                  <a:srgbClr val="000000"/>
                </a:solidFill>
                <a:latin typeface="Arial"/>
              </a:rPr>
              <a:t>Strengthens our commitment to a culture of continuous improvement.</a:t>
            </a:r>
          </a:p>
          <a:p>
            <a:pPr marL="742950" lvl="1" indent="-285750">
              <a:buFont typeface="Arial" panose="020B0604020202020204" pitchFamily="34" charset="0"/>
              <a:buChar char="•"/>
            </a:pPr>
            <a:r>
              <a:rPr lang="en-US" sz="1400" dirty="0">
                <a:solidFill>
                  <a:srgbClr val="000000"/>
                </a:solidFill>
                <a:latin typeface="Arial"/>
              </a:rPr>
              <a:t>Reinforces that HSE is a shared responsibility</a:t>
            </a:r>
            <a:r>
              <a:rPr lang="en-US" sz="1400" dirty="0" smtClean="0">
                <a:solidFill>
                  <a:srgbClr val="000000"/>
                </a:solidFill>
                <a:latin typeface="Arial"/>
              </a:rPr>
              <a:t>.</a:t>
            </a:r>
          </a:p>
          <a:p>
            <a:pPr lvl="1"/>
            <a:endParaRPr lang="en-US" sz="1000" dirty="0">
              <a:solidFill>
                <a:srgbClr val="000000"/>
              </a:solidFill>
              <a:latin typeface="Arial"/>
            </a:endParaRPr>
          </a:p>
          <a:p>
            <a:r>
              <a:rPr lang="en-US" b="1" dirty="0">
                <a:solidFill>
                  <a:srgbClr val="FCBD24">
                    <a:lumMod val="75000"/>
                  </a:srgbClr>
                </a:solidFill>
                <a:latin typeface="Arial"/>
              </a:rPr>
              <a:t>Conclusion:</a:t>
            </a:r>
            <a:endParaRPr lang="en-US" dirty="0">
              <a:solidFill>
                <a:srgbClr val="FCBD24">
                  <a:lumMod val="75000"/>
                </a:srgbClr>
              </a:solidFill>
              <a:latin typeface="Arial"/>
            </a:endParaRPr>
          </a:p>
          <a:p>
            <a:pPr marL="742950" lvl="1" indent="-285750">
              <a:buFont typeface="Arial" panose="020B0604020202020204" pitchFamily="34" charset="0"/>
              <a:buChar char="•"/>
            </a:pPr>
            <a:r>
              <a:rPr lang="en-US" sz="1400" dirty="0">
                <a:solidFill>
                  <a:srgbClr val="000000"/>
                </a:solidFill>
                <a:latin typeface="Arial"/>
              </a:rPr>
              <a:t>Incident Lesson Learned Alerts reinforce our dedication to fostering a robust HSE culture.</a:t>
            </a:r>
          </a:p>
          <a:p>
            <a:pPr marL="742950" lvl="1" indent="-285750">
              <a:buFont typeface="Arial" panose="020B0604020202020204" pitchFamily="34" charset="0"/>
              <a:buChar char="•"/>
            </a:pPr>
            <a:r>
              <a:rPr lang="en-US" sz="1400" dirty="0">
                <a:solidFill>
                  <a:srgbClr val="000000"/>
                </a:solidFill>
                <a:latin typeface="Arial"/>
              </a:rPr>
              <a:t>Together, we create a safer workplace and contribute to the well-being of all employees.</a:t>
            </a:r>
          </a:p>
        </p:txBody>
      </p:sp>
      <p:sp>
        <p:nvSpPr>
          <p:cNvPr id="3" name="Rectangle 2"/>
          <p:cNvSpPr/>
          <p:nvPr/>
        </p:nvSpPr>
        <p:spPr>
          <a:xfrm>
            <a:off x="570782" y="174756"/>
            <a:ext cx="11891234" cy="461665"/>
          </a:xfrm>
          <a:prstGeom prst="rect">
            <a:avLst/>
          </a:prstGeom>
        </p:spPr>
        <p:txBody>
          <a:bodyPr wrap="square">
            <a:spAutoFit/>
          </a:bodyPr>
          <a:lstStyle/>
          <a:p>
            <a:r>
              <a:rPr lang="en-US" sz="2400" dirty="0" smtClean="0">
                <a:solidFill>
                  <a:srgbClr val="FFFF00"/>
                </a:solidFill>
                <a:latin typeface="Arial" panose="020B0604020202020204" pitchFamily="34" charset="0"/>
                <a:cs typeface="Arial" panose="020B0604020202020204" pitchFamily="34" charset="0"/>
              </a:rPr>
              <a:t>Phase-III &amp; IV Developing and Communicating Incident </a:t>
            </a:r>
            <a:r>
              <a:rPr lang="en-US" sz="2400" dirty="0" err="1" smtClean="0">
                <a:solidFill>
                  <a:srgbClr val="FFFF00"/>
                </a:solidFill>
                <a:latin typeface="Arial" panose="020B0604020202020204" pitchFamily="34" charset="0"/>
                <a:cs typeface="Arial" panose="020B0604020202020204" pitchFamily="34" charset="0"/>
              </a:rPr>
              <a:t>Alerts|Improving</a:t>
            </a:r>
            <a:r>
              <a:rPr lang="en-US" sz="2400" dirty="0" smtClean="0">
                <a:solidFill>
                  <a:srgbClr val="FFFF00"/>
                </a:solidFill>
                <a:latin typeface="Arial" panose="020B0604020202020204" pitchFamily="34" charset="0"/>
                <a:cs typeface="Arial" panose="020B0604020202020204" pitchFamily="34" charset="0"/>
              </a:rPr>
              <a:t> HSE Culture</a:t>
            </a:r>
            <a:endParaRPr lang="en-US" sz="2400" dirty="0">
              <a:solidFill>
                <a:srgbClr val="FFFF00"/>
              </a:solidFill>
              <a:latin typeface="Arial" panose="020B0604020202020204" pitchFamily="34" charset="0"/>
              <a:cs typeface="Arial" panose="020B0604020202020204" pitchFamily="34" charset="0"/>
            </a:endParaRPr>
          </a:p>
        </p:txBody>
      </p:sp>
      <p:sp>
        <p:nvSpPr>
          <p:cNvPr id="9" name="Rectangle 8"/>
          <p:cNvSpPr/>
          <p:nvPr/>
        </p:nvSpPr>
        <p:spPr>
          <a:xfrm>
            <a:off x="0" y="0"/>
            <a:ext cx="1222747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p:cNvPicPr>
            <a:picLocks noChangeAspect="1"/>
          </p:cNvPicPr>
          <p:nvPr/>
        </p:nvPicPr>
        <p:blipFill>
          <a:blip r:embed="rId3"/>
          <a:stretch>
            <a:fillRect/>
          </a:stretch>
        </p:blipFill>
        <p:spPr>
          <a:xfrm>
            <a:off x="723900" y="637920"/>
            <a:ext cx="11178438" cy="6279381"/>
          </a:xfrm>
          <a:prstGeom prst="rect">
            <a:avLst/>
          </a:prstGeom>
        </p:spPr>
      </p:pic>
      <p:grpSp>
        <p:nvGrpSpPr>
          <p:cNvPr id="10" name="Group 9"/>
          <p:cNvGrpSpPr/>
          <p:nvPr/>
        </p:nvGrpSpPr>
        <p:grpSpPr>
          <a:xfrm>
            <a:off x="152397" y="64337"/>
            <a:ext cx="12191999" cy="752323"/>
            <a:chOff x="-3" y="-88063"/>
            <a:chExt cx="12191999" cy="752323"/>
          </a:xfrm>
        </p:grpSpPr>
        <p:sp>
          <p:nvSpPr>
            <p:cNvPr id="11" name="Rectangle 10"/>
            <p:cNvSpPr/>
            <p:nvPr/>
          </p:nvSpPr>
          <p:spPr>
            <a:xfrm>
              <a:off x="-3" y="-88063"/>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12" name="Picture 11"/>
            <p:cNvPicPr>
              <a:picLocks noChangeAspect="1"/>
            </p:cNvPicPr>
            <p:nvPr/>
          </p:nvPicPr>
          <p:blipFill>
            <a:blip r:embed="rId2">
              <a:lum bright="70000" contrast="-70000"/>
            </a:blip>
            <a:stretch>
              <a:fillRect/>
            </a:stretch>
          </p:blipFill>
          <p:spPr>
            <a:xfrm>
              <a:off x="64656" y="45287"/>
              <a:ext cx="506126" cy="614398"/>
            </a:xfrm>
            <a:prstGeom prst="rect">
              <a:avLst/>
            </a:prstGeom>
          </p:spPr>
        </p:pic>
      </p:grpSp>
      <p:sp>
        <p:nvSpPr>
          <p:cNvPr id="13" name="Rectangle 12"/>
          <p:cNvSpPr/>
          <p:nvPr/>
        </p:nvSpPr>
        <p:spPr>
          <a:xfrm>
            <a:off x="727886" y="114551"/>
            <a:ext cx="11030005" cy="523220"/>
          </a:xfrm>
          <a:prstGeom prst="rect">
            <a:avLst/>
          </a:prstGeom>
        </p:spPr>
        <p:txBody>
          <a:bodyPr wrap="square">
            <a:spAutoFit/>
          </a:bodyPr>
          <a:lstStyle/>
          <a:p>
            <a:r>
              <a:rPr lang="en-US" sz="2800" dirty="0" smtClean="0">
                <a:solidFill>
                  <a:srgbClr val="FFFF00"/>
                </a:solidFill>
                <a:latin typeface="Arial" panose="020B0604020202020204" pitchFamily="34" charset="0"/>
                <a:cs typeface="Arial" panose="020B0604020202020204" pitchFamily="34" charset="0"/>
              </a:rPr>
              <a:t>Phase-III </a:t>
            </a:r>
            <a:r>
              <a:rPr lang="en-US" sz="2800" dirty="0" smtClean="0">
                <a:solidFill>
                  <a:srgbClr val="FFFF00"/>
                </a:solidFill>
                <a:latin typeface="Arial" panose="020B0604020202020204" pitchFamily="34" charset="0"/>
                <a:cs typeface="Arial" panose="020B0604020202020204" pitchFamily="34" charset="0"/>
              </a:rPr>
              <a:t>&amp; </a:t>
            </a:r>
            <a:r>
              <a:rPr lang="en-US" sz="2800" dirty="0" smtClean="0">
                <a:solidFill>
                  <a:srgbClr val="FFFF00"/>
                </a:solidFill>
                <a:latin typeface="Arial" panose="020B0604020202020204" pitchFamily="34" charset="0"/>
                <a:cs typeface="Arial" panose="020B0604020202020204" pitchFamily="34" charset="0"/>
              </a:rPr>
              <a:t>IV: Alerts and Communication </a:t>
            </a:r>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50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 y="0"/>
            <a:ext cx="12191999" cy="752323"/>
            <a:chOff x="-3" y="0"/>
            <a:chExt cx="12191999" cy="752323"/>
          </a:xfrm>
        </p:grpSpPr>
        <p:sp>
          <p:nvSpPr>
            <p:cNvPr id="12" name="Rectangle 11"/>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13" name="Picture 12"/>
            <p:cNvPicPr>
              <a:picLocks noChangeAspect="1"/>
            </p:cNvPicPr>
            <p:nvPr/>
          </p:nvPicPr>
          <p:blipFill>
            <a:blip r:embed="rId2">
              <a:lum bright="70000" contrast="-70000"/>
            </a:blip>
            <a:stretch>
              <a:fillRect/>
            </a:stretch>
          </p:blipFill>
          <p:spPr>
            <a:xfrm>
              <a:off x="64656" y="45287"/>
              <a:ext cx="506126" cy="614398"/>
            </a:xfrm>
            <a:prstGeom prst="rect">
              <a:avLst/>
            </a:prstGeom>
          </p:spPr>
        </p:pic>
      </p:grpSp>
      <p:sp>
        <p:nvSpPr>
          <p:cNvPr id="2" name="TextBox 1"/>
          <p:cNvSpPr txBox="1"/>
          <p:nvPr/>
        </p:nvSpPr>
        <p:spPr>
          <a:xfrm>
            <a:off x="674537" y="943856"/>
            <a:ext cx="10153264" cy="369332"/>
          </a:xfrm>
          <a:prstGeom prst="rect">
            <a:avLst/>
          </a:prstGeom>
          <a:noFill/>
        </p:spPr>
        <p:txBody>
          <a:bodyPr wrap="square" rtlCol="0">
            <a:spAutoFit/>
          </a:bodyPr>
          <a:lstStyle/>
          <a:p>
            <a:pPr algn="just"/>
            <a:r>
              <a:rPr lang="en-US" dirty="0">
                <a:solidFill>
                  <a:srgbClr val="000000"/>
                </a:solidFill>
                <a:latin typeface="Arial"/>
              </a:rPr>
              <a:t>In our journey to mirror and strengthen our HSE culture, we undertook two impactful initiatives</a:t>
            </a:r>
            <a:r>
              <a:rPr lang="en-US" dirty="0" smtClean="0">
                <a:solidFill>
                  <a:srgbClr val="000000"/>
                </a:solidFill>
                <a:latin typeface="Arial"/>
              </a:rPr>
              <a:t>:</a:t>
            </a:r>
          </a:p>
        </p:txBody>
      </p:sp>
      <p:pic>
        <p:nvPicPr>
          <p:cNvPr id="3" name="Picture 2"/>
          <p:cNvPicPr>
            <a:picLocks noChangeAspect="1"/>
          </p:cNvPicPr>
          <p:nvPr/>
        </p:nvPicPr>
        <p:blipFill>
          <a:blip r:embed="rId3"/>
          <a:stretch>
            <a:fillRect/>
          </a:stretch>
        </p:blipFill>
        <p:spPr>
          <a:xfrm>
            <a:off x="7219660" y="1627630"/>
            <a:ext cx="3134700" cy="1604966"/>
          </a:xfrm>
          <a:prstGeom prst="rect">
            <a:avLst/>
          </a:prstGeom>
        </p:spPr>
      </p:pic>
      <p:pic>
        <p:nvPicPr>
          <p:cNvPr id="4" name="Picture 3"/>
          <p:cNvPicPr>
            <a:picLocks noChangeAspect="1"/>
          </p:cNvPicPr>
          <p:nvPr/>
        </p:nvPicPr>
        <p:blipFill>
          <a:blip r:embed="rId4"/>
          <a:stretch>
            <a:fillRect/>
          </a:stretch>
        </p:blipFill>
        <p:spPr>
          <a:xfrm>
            <a:off x="1105956" y="1451449"/>
            <a:ext cx="3657631" cy="1781147"/>
          </a:xfrm>
          <a:prstGeom prst="rect">
            <a:avLst/>
          </a:prstGeom>
        </p:spPr>
      </p:pic>
      <p:sp>
        <p:nvSpPr>
          <p:cNvPr id="5" name="Rectangle 4"/>
          <p:cNvSpPr/>
          <p:nvPr/>
        </p:nvSpPr>
        <p:spPr>
          <a:xfrm>
            <a:off x="6684898" y="3589214"/>
            <a:ext cx="4876738" cy="1477328"/>
          </a:xfrm>
          <a:prstGeom prst="rect">
            <a:avLst/>
          </a:prstGeom>
        </p:spPr>
        <p:txBody>
          <a:bodyPr wrap="square">
            <a:spAutoFit/>
          </a:bodyPr>
          <a:lstStyle/>
          <a:p>
            <a:pPr algn="just"/>
            <a:r>
              <a:rPr lang="en-US" dirty="0">
                <a:solidFill>
                  <a:srgbClr val="0070C0"/>
                </a:solidFill>
                <a:latin typeface="Arial"/>
              </a:rPr>
              <a:t>Hearts &amp; Minds Tool:</a:t>
            </a:r>
            <a:r>
              <a:rPr lang="en-US" dirty="0">
                <a:solidFill>
                  <a:srgbClr val="000000"/>
                </a:solidFill>
                <a:latin typeface="Arial"/>
              </a:rPr>
              <a:t> An essential workshop that involved every member, encouraging open dialogue and shared responsibility. This tool amplifies our commitment to a robust HSE culture.</a:t>
            </a:r>
          </a:p>
        </p:txBody>
      </p:sp>
      <p:sp>
        <p:nvSpPr>
          <p:cNvPr id="6" name="Rectangle 5"/>
          <p:cNvSpPr/>
          <p:nvPr/>
        </p:nvSpPr>
        <p:spPr>
          <a:xfrm>
            <a:off x="674537" y="3589214"/>
            <a:ext cx="4829280" cy="1477328"/>
          </a:xfrm>
          <a:prstGeom prst="rect">
            <a:avLst/>
          </a:prstGeom>
        </p:spPr>
        <p:txBody>
          <a:bodyPr wrap="square">
            <a:spAutoFit/>
          </a:bodyPr>
          <a:lstStyle/>
          <a:p>
            <a:pPr algn="just"/>
            <a:r>
              <a:rPr lang="en-US" dirty="0">
                <a:solidFill>
                  <a:srgbClr val="0070C0"/>
                </a:solidFill>
                <a:latin typeface="Arial"/>
              </a:rPr>
              <a:t>Cultural Survey: </a:t>
            </a:r>
            <a:r>
              <a:rPr lang="en-US" dirty="0">
                <a:solidFill>
                  <a:srgbClr val="000000"/>
                </a:solidFill>
                <a:latin typeface="Arial"/>
              </a:rPr>
              <a:t>We engaged the entire organization, capturing invaluable insights that mirror our existing HSE culture. This comprehensive understanding forms the bedrock for positive change.</a:t>
            </a:r>
          </a:p>
        </p:txBody>
      </p:sp>
      <p:sp>
        <p:nvSpPr>
          <p:cNvPr id="7" name="Rectangle 6"/>
          <p:cNvSpPr/>
          <p:nvPr/>
        </p:nvSpPr>
        <p:spPr>
          <a:xfrm>
            <a:off x="674537" y="5232965"/>
            <a:ext cx="10659038" cy="646331"/>
          </a:xfrm>
          <a:prstGeom prst="rect">
            <a:avLst/>
          </a:prstGeom>
        </p:spPr>
        <p:txBody>
          <a:bodyPr wrap="square">
            <a:spAutoFit/>
          </a:bodyPr>
          <a:lstStyle/>
          <a:p>
            <a:pPr algn="just"/>
            <a:r>
              <a:rPr lang="en-US" dirty="0">
                <a:solidFill>
                  <a:srgbClr val="000000"/>
                </a:solidFill>
                <a:latin typeface="Arial"/>
              </a:rPr>
              <a:t>These endeavors collectively drive us towards a safer, more aligned, and thriving HSE culture, underscoring our dedication to continual improvement."</a:t>
            </a:r>
          </a:p>
        </p:txBody>
      </p:sp>
      <p:sp>
        <p:nvSpPr>
          <p:cNvPr id="8" name="Rectangle 7"/>
          <p:cNvSpPr/>
          <p:nvPr/>
        </p:nvSpPr>
        <p:spPr>
          <a:xfrm>
            <a:off x="810431" y="119381"/>
            <a:ext cx="11141915" cy="523220"/>
          </a:xfrm>
          <a:prstGeom prst="rect">
            <a:avLst/>
          </a:prstGeom>
        </p:spPr>
        <p:txBody>
          <a:bodyPr wrap="square">
            <a:spAutoFit/>
          </a:bodyPr>
          <a:lstStyle/>
          <a:p>
            <a:r>
              <a:rPr lang="en-US" sz="2800" dirty="0" smtClean="0">
                <a:solidFill>
                  <a:srgbClr val="FFFF00"/>
                </a:solidFill>
                <a:latin typeface="Arial" panose="020B0604020202020204" pitchFamily="34" charset="0"/>
                <a:cs typeface="Arial" panose="020B0604020202020204" pitchFamily="34" charset="0"/>
              </a:rPr>
              <a:t>Phase-V Reflecting | Improving HSE Culture</a:t>
            </a:r>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593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 y="0"/>
            <a:ext cx="12191999" cy="752323"/>
            <a:chOff x="-3" y="0"/>
            <a:chExt cx="12191999" cy="752323"/>
          </a:xfrm>
        </p:grpSpPr>
        <p:sp>
          <p:nvSpPr>
            <p:cNvPr id="7" name="Rectangle 6"/>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8" name="Picture 7"/>
            <p:cNvPicPr>
              <a:picLocks noChangeAspect="1"/>
            </p:cNvPicPr>
            <p:nvPr/>
          </p:nvPicPr>
          <p:blipFill>
            <a:blip r:embed="rId2">
              <a:lum bright="70000" contrast="-70000"/>
            </a:blip>
            <a:stretch>
              <a:fillRect/>
            </a:stretch>
          </p:blipFill>
          <p:spPr>
            <a:xfrm>
              <a:off x="64656" y="45287"/>
              <a:ext cx="506126" cy="614398"/>
            </a:xfrm>
            <a:prstGeom prst="rect">
              <a:avLst/>
            </a:prstGeom>
          </p:spPr>
        </p:pic>
      </p:grpSp>
      <p:sp>
        <p:nvSpPr>
          <p:cNvPr id="2" name="TextBox 1"/>
          <p:cNvSpPr txBox="1"/>
          <p:nvPr/>
        </p:nvSpPr>
        <p:spPr>
          <a:xfrm>
            <a:off x="504920" y="949294"/>
            <a:ext cx="11138440" cy="5016758"/>
          </a:xfrm>
          <a:prstGeom prst="rect">
            <a:avLst/>
          </a:prstGeom>
          <a:noFill/>
        </p:spPr>
        <p:txBody>
          <a:bodyPr wrap="square" rtlCol="0">
            <a:spAutoFit/>
          </a:bodyPr>
          <a:lstStyle/>
          <a:p>
            <a:pPr algn="just">
              <a:lnSpc>
                <a:spcPct val="150000"/>
              </a:lnSpc>
            </a:pPr>
            <a:r>
              <a:rPr lang="en-US" sz="1600" b="1" dirty="0">
                <a:solidFill>
                  <a:srgbClr val="FCBD24">
                    <a:lumMod val="75000"/>
                  </a:srgbClr>
                </a:solidFill>
                <a:latin typeface="Arial"/>
              </a:rPr>
              <a:t>Notification Creation:</a:t>
            </a:r>
            <a:r>
              <a:rPr lang="en-US" dirty="0" smtClean="0">
                <a:solidFill>
                  <a:srgbClr val="0070C0"/>
                </a:solidFill>
                <a:latin typeface="Arial"/>
              </a:rPr>
              <a:t> </a:t>
            </a:r>
            <a:r>
              <a:rPr lang="en-US" sz="1600" b="1" dirty="0">
                <a:solidFill>
                  <a:srgbClr val="000000"/>
                </a:solidFill>
                <a:latin typeface="Arial"/>
              </a:rPr>
              <a:t>Streamlining Incident Action Implementation through SAP </a:t>
            </a:r>
            <a:r>
              <a:rPr lang="en-US" sz="1600" b="1" dirty="0" smtClean="0">
                <a:solidFill>
                  <a:srgbClr val="000000"/>
                </a:solidFill>
                <a:latin typeface="Arial"/>
              </a:rPr>
              <a:t>Notifications</a:t>
            </a:r>
            <a:endParaRPr lang="en-US" b="1" dirty="0" smtClean="0">
              <a:solidFill>
                <a:srgbClr val="000000"/>
              </a:solidFill>
              <a:latin typeface="Arial"/>
            </a:endParaRPr>
          </a:p>
          <a:p>
            <a:pPr algn="just">
              <a:lnSpc>
                <a:spcPct val="150000"/>
              </a:lnSpc>
            </a:pPr>
            <a:r>
              <a:rPr lang="en-US" sz="1600" b="1" dirty="0">
                <a:solidFill>
                  <a:srgbClr val="FCBD24">
                    <a:lumMod val="75000"/>
                  </a:srgbClr>
                </a:solidFill>
                <a:latin typeface="Arial"/>
              </a:rPr>
              <a:t>Implementation Process:</a:t>
            </a:r>
          </a:p>
          <a:p>
            <a:pPr marL="285750" indent="-285750" algn="just">
              <a:lnSpc>
                <a:spcPct val="200000"/>
              </a:lnSpc>
              <a:buFont typeface="Arial" panose="020B0604020202020204" pitchFamily="34" charset="0"/>
              <a:buChar char="•"/>
            </a:pPr>
            <a:r>
              <a:rPr lang="en-US" sz="1400" dirty="0">
                <a:solidFill>
                  <a:srgbClr val="0070C0"/>
                </a:solidFill>
                <a:latin typeface="Arial"/>
              </a:rPr>
              <a:t>Incident Identification: </a:t>
            </a:r>
            <a:r>
              <a:rPr lang="en-US" sz="1400" dirty="0">
                <a:solidFill>
                  <a:srgbClr val="000000"/>
                </a:solidFill>
                <a:latin typeface="Arial"/>
              </a:rPr>
              <a:t>Incident triggers the need for corrective or preventive actions</a:t>
            </a:r>
            <a:r>
              <a:rPr lang="en-US" sz="1400" dirty="0" smtClean="0">
                <a:solidFill>
                  <a:srgbClr val="000000"/>
                </a:solidFill>
                <a:latin typeface="Arial"/>
              </a:rPr>
              <a:t>.</a:t>
            </a:r>
          </a:p>
          <a:p>
            <a:pPr marL="285750" indent="-285750" algn="just">
              <a:lnSpc>
                <a:spcPct val="200000"/>
              </a:lnSpc>
              <a:buFont typeface="Arial" panose="020B0604020202020204" pitchFamily="34" charset="0"/>
              <a:buChar char="•"/>
            </a:pPr>
            <a:r>
              <a:rPr lang="en-US" sz="1400" dirty="0">
                <a:solidFill>
                  <a:srgbClr val="0070C0"/>
                </a:solidFill>
                <a:latin typeface="Arial"/>
              </a:rPr>
              <a:t>Customized Actions:</a:t>
            </a:r>
            <a:r>
              <a:rPr lang="en-US" sz="1400" dirty="0">
                <a:solidFill>
                  <a:srgbClr val="000000"/>
                </a:solidFill>
                <a:latin typeface="Arial"/>
              </a:rPr>
              <a:t> Create specific actions tailored to each incident's requirements.</a:t>
            </a:r>
          </a:p>
          <a:p>
            <a:pPr marL="285750" indent="-285750" algn="just">
              <a:lnSpc>
                <a:spcPct val="200000"/>
              </a:lnSpc>
              <a:buFont typeface="Arial" panose="020B0604020202020204" pitchFamily="34" charset="0"/>
              <a:buChar char="•"/>
            </a:pPr>
            <a:r>
              <a:rPr lang="en-US" sz="1400" dirty="0">
                <a:solidFill>
                  <a:srgbClr val="0070C0"/>
                </a:solidFill>
                <a:latin typeface="Arial"/>
              </a:rPr>
              <a:t>Assigned Accountability:</a:t>
            </a:r>
            <a:r>
              <a:rPr lang="en-US" sz="1400" dirty="0">
                <a:solidFill>
                  <a:srgbClr val="000000"/>
                </a:solidFill>
                <a:latin typeface="Arial"/>
              </a:rPr>
              <a:t> Assign actions to responsible individuals for clear ownership.</a:t>
            </a:r>
          </a:p>
          <a:p>
            <a:pPr marL="285750" indent="-285750" algn="just">
              <a:lnSpc>
                <a:spcPct val="200000"/>
              </a:lnSpc>
              <a:buFont typeface="Arial" panose="020B0604020202020204" pitchFamily="34" charset="0"/>
              <a:buChar char="•"/>
            </a:pPr>
            <a:r>
              <a:rPr lang="en-US" sz="1400" dirty="0">
                <a:solidFill>
                  <a:srgbClr val="0070C0"/>
                </a:solidFill>
                <a:latin typeface="Arial"/>
              </a:rPr>
              <a:t>Deadline Management: </a:t>
            </a:r>
            <a:r>
              <a:rPr lang="en-US" sz="1400" dirty="0">
                <a:solidFill>
                  <a:srgbClr val="000000"/>
                </a:solidFill>
                <a:latin typeface="Arial"/>
              </a:rPr>
              <a:t>Set deadlines to ensure timely completion.</a:t>
            </a:r>
          </a:p>
          <a:p>
            <a:pPr marL="285750" indent="-285750" algn="just">
              <a:lnSpc>
                <a:spcPct val="200000"/>
              </a:lnSpc>
              <a:buFont typeface="Arial" panose="020B0604020202020204" pitchFamily="34" charset="0"/>
              <a:buChar char="•"/>
            </a:pPr>
            <a:r>
              <a:rPr lang="en-US" sz="1400" dirty="0">
                <a:solidFill>
                  <a:srgbClr val="0070C0"/>
                </a:solidFill>
                <a:latin typeface="Arial"/>
              </a:rPr>
              <a:t>Real-time Monitoring: </a:t>
            </a:r>
            <a:r>
              <a:rPr lang="en-US" sz="1400" dirty="0">
                <a:solidFill>
                  <a:srgbClr val="000000"/>
                </a:solidFill>
                <a:latin typeface="Arial"/>
              </a:rPr>
              <a:t>Track action progress within the SAP system</a:t>
            </a:r>
            <a:r>
              <a:rPr lang="en-US" sz="1400" dirty="0" smtClean="0">
                <a:solidFill>
                  <a:srgbClr val="000000"/>
                </a:solidFill>
                <a:latin typeface="Arial"/>
              </a:rPr>
              <a:t>.</a:t>
            </a:r>
            <a:endParaRPr lang="en-US" dirty="0" smtClean="0">
              <a:solidFill>
                <a:srgbClr val="0070C0"/>
              </a:solidFill>
              <a:latin typeface="Arial"/>
            </a:endParaRPr>
          </a:p>
          <a:p>
            <a:pPr algn="just">
              <a:lnSpc>
                <a:spcPct val="150000"/>
              </a:lnSpc>
            </a:pPr>
            <a:r>
              <a:rPr lang="en-US" sz="1600" b="1" dirty="0">
                <a:solidFill>
                  <a:srgbClr val="FCBD24">
                    <a:lumMod val="75000"/>
                  </a:srgbClr>
                </a:solidFill>
                <a:latin typeface="Arial"/>
              </a:rPr>
              <a:t>Impact</a:t>
            </a:r>
            <a:r>
              <a:rPr lang="en-US" sz="1600" b="1" dirty="0" smtClean="0">
                <a:solidFill>
                  <a:srgbClr val="FCBD24">
                    <a:lumMod val="75000"/>
                  </a:srgbClr>
                </a:solidFill>
                <a:latin typeface="Arial"/>
              </a:rPr>
              <a:t>:</a:t>
            </a:r>
            <a:endParaRPr lang="en-US" sz="1600" b="1" dirty="0">
              <a:solidFill>
                <a:srgbClr val="FCBD24">
                  <a:lumMod val="75000"/>
                </a:srgbClr>
              </a:solidFill>
              <a:latin typeface="Arial"/>
            </a:endParaRPr>
          </a:p>
          <a:p>
            <a:pPr marL="285750" indent="-285750" algn="just">
              <a:lnSpc>
                <a:spcPct val="200000"/>
              </a:lnSpc>
              <a:buFont typeface="Arial" panose="020B0604020202020204" pitchFamily="34" charset="0"/>
              <a:buChar char="•"/>
            </a:pPr>
            <a:r>
              <a:rPr lang="en-US" sz="1400" dirty="0">
                <a:solidFill>
                  <a:srgbClr val="000000"/>
                </a:solidFill>
                <a:latin typeface="Arial"/>
              </a:rPr>
              <a:t>SAP Notifications offer a robust framework for efficient incident action management.</a:t>
            </a:r>
          </a:p>
          <a:p>
            <a:pPr marL="285750" indent="-285750" algn="just">
              <a:lnSpc>
                <a:spcPct val="200000"/>
              </a:lnSpc>
              <a:buFont typeface="Arial" panose="020B0604020202020204" pitchFamily="34" charset="0"/>
              <a:buChar char="•"/>
            </a:pPr>
            <a:r>
              <a:rPr lang="en-US" sz="1400" dirty="0">
                <a:solidFill>
                  <a:srgbClr val="000000"/>
                </a:solidFill>
                <a:latin typeface="Arial"/>
              </a:rPr>
              <a:t>By assigning actions and deadlines, we ensure a proactive and accountable response.</a:t>
            </a:r>
          </a:p>
          <a:p>
            <a:pPr marL="285750" indent="-285750" algn="just">
              <a:lnSpc>
                <a:spcPct val="200000"/>
              </a:lnSpc>
              <a:buFont typeface="Arial" panose="020B0604020202020204" pitchFamily="34" charset="0"/>
              <a:buChar char="•"/>
            </a:pPr>
            <a:r>
              <a:rPr lang="en-US" sz="1400" dirty="0">
                <a:solidFill>
                  <a:srgbClr val="000000"/>
                </a:solidFill>
                <a:latin typeface="Arial"/>
              </a:rPr>
              <a:t>Together, we elevate our incident management capabilities and enhance overall field operations.</a:t>
            </a:r>
          </a:p>
          <a:p>
            <a:pPr algn="just">
              <a:lnSpc>
                <a:spcPct val="150000"/>
              </a:lnSpc>
            </a:pPr>
            <a:endParaRPr lang="en-US" sz="1400" dirty="0" smtClean="0">
              <a:solidFill>
                <a:srgbClr val="0070C0"/>
              </a:solidFill>
              <a:latin typeface="Arial"/>
            </a:endParaRPr>
          </a:p>
        </p:txBody>
      </p:sp>
      <p:graphicFrame>
        <p:nvGraphicFramePr>
          <p:cNvPr id="3" name="Chart 2"/>
          <p:cNvGraphicFramePr/>
          <p:nvPr>
            <p:extLst>
              <p:ext uri="{D42A27DB-BD31-4B8C-83A1-F6EECF244321}">
                <p14:modId xmlns:p14="http://schemas.microsoft.com/office/powerpoint/2010/main" val="3429069559"/>
              </p:ext>
            </p:extLst>
          </p:nvPr>
        </p:nvGraphicFramePr>
        <p:xfrm>
          <a:off x="8389257" y="2184108"/>
          <a:ext cx="3593737" cy="298147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389256" y="1845554"/>
            <a:ext cx="3593738" cy="338554"/>
          </a:xfrm>
          <a:prstGeom prst="rect">
            <a:avLst/>
          </a:prstGeom>
          <a:solidFill>
            <a:srgbClr val="0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a:rPr>
              <a:t>Safety Measures Notification Status</a:t>
            </a:r>
          </a:p>
        </p:txBody>
      </p:sp>
      <p:sp>
        <p:nvSpPr>
          <p:cNvPr id="5" name="Rectangle 4"/>
          <p:cNvSpPr/>
          <p:nvPr/>
        </p:nvSpPr>
        <p:spPr>
          <a:xfrm>
            <a:off x="810431" y="114551"/>
            <a:ext cx="11141915" cy="523220"/>
          </a:xfrm>
          <a:prstGeom prst="rect">
            <a:avLst/>
          </a:prstGeom>
        </p:spPr>
        <p:txBody>
          <a:bodyPr wrap="square">
            <a:spAutoFit/>
          </a:bodyPr>
          <a:lstStyle/>
          <a:p>
            <a:r>
              <a:rPr lang="en-US" sz="2800" dirty="0" smtClean="0">
                <a:solidFill>
                  <a:srgbClr val="FFFF00"/>
                </a:solidFill>
                <a:latin typeface="Molgroup Black"/>
              </a:rPr>
              <a:t>Phase-VI Implementing Actions | Improving HSE Culture</a:t>
            </a:r>
            <a:endParaRPr lang="en-US" sz="2800" dirty="0">
              <a:solidFill>
                <a:srgbClr val="FFFF00"/>
              </a:solidFill>
              <a:latin typeface="Molgroup Black"/>
            </a:endParaRPr>
          </a:p>
        </p:txBody>
      </p:sp>
    </p:spTree>
    <p:extLst>
      <p:ext uri="{BB962C8B-B14F-4D97-AF65-F5344CB8AC3E}">
        <p14:creationId xmlns:p14="http://schemas.microsoft.com/office/powerpoint/2010/main" val="1964469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388879" y="2235085"/>
            <a:ext cx="2266072" cy="3446315"/>
            <a:chOff x="1582028" y="2321169"/>
            <a:chExt cx="2266072" cy="3446315"/>
          </a:xfrm>
        </p:grpSpPr>
        <p:sp>
          <p:nvSpPr>
            <p:cNvPr id="89" name="Rectangle 88"/>
            <p:cNvSpPr/>
            <p:nvPr/>
          </p:nvSpPr>
          <p:spPr>
            <a:xfrm>
              <a:off x="1582029" y="2321169"/>
              <a:ext cx="2266071" cy="3066757"/>
            </a:xfrm>
            <a:prstGeom prst="rect">
              <a:avLst/>
            </a:prstGeom>
            <a:solidFill>
              <a:srgbClr val="17171B">
                <a:lumMod val="10000"/>
                <a:lumOff val="90000"/>
              </a:srgbClr>
            </a:solidFill>
            <a:ln w="12700" cap="flat" cmpd="sng" algn="ctr">
              <a:noFill/>
              <a:prstDash val="solid"/>
              <a:miter lim="800000"/>
            </a:ln>
            <a:effectLst>
              <a:outerShdw blurRad="63500" sx="102000" sy="102000" algn="ctr" rotWithShape="0">
                <a:prstClr val="black">
                  <a:alpha val="2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sp>
          <p:nvSpPr>
            <p:cNvPr id="90" name="Rectangle 89"/>
            <p:cNvSpPr/>
            <p:nvPr/>
          </p:nvSpPr>
          <p:spPr>
            <a:xfrm>
              <a:off x="1582028" y="2321169"/>
              <a:ext cx="2266071" cy="893016"/>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sp>
          <p:nvSpPr>
            <p:cNvPr id="91" name="Freeform 27"/>
            <p:cNvSpPr>
              <a:spLocks/>
            </p:cNvSpPr>
            <p:nvPr/>
          </p:nvSpPr>
          <p:spPr bwMode="auto">
            <a:xfrm rot="18900000">
              <a:off x="2066673" y="4379601"/>
              <a:ext cx="1387883" cy="1387883"/>
            </a:xfrm>
            <a:custGeom>
              <a:avLst/>
              <a:gdLst>
                <a:gd name="T0" fmla="*/ 25 w 596"/>
                <a:gd name="T1" fmla="*/ 25 h 596"/>
                <a:gd name="T2" fmla="*/ 25 w 596"/>
                <a:gd name="T3" fmla="*/ 25 h 596"/>
                <a:gd name="T4" fmla="*/ 115 w 596"/>
                <a:gd name="T5" fmla="*/ 25 h 596"/>
                <a:gd name="T6" fmla="*/ 571 w 596"/>
                <a:gd name="T7" fmla="*/ 481 h 596"/>
                <a:gd name="T8" fmla="*/ 571 w 596"/>
                <a:gd name="T9" fmla="*/ 571 h 596"/>
                <a:gd name="T10" fmla="*/ 571 w 596"/>
                <a:gd name="T11" fmla="*/ 571 h 596"/>
                <a:gd name="T12" fmla="*/ 481 w 596"/>
                <a:gd name="T13" fmla="*/ 571 h 596"/>
                <a:gd name="T14" fmla="*/ 25 w 596"/>
                <a:gd name="T15" fmla="*/ 116 h 596"/>
                <a:gd name="T16" fmla="*/ 25 w 596"/>
                <a:gd name="T17" fmla="*/ 2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596">
                  <a:moveTo>
                    <a:pt x="25" y="25"/>
                  </a:moveTo>
                  <a:cubicBezTo>
                    <a:pt x="25" y="25"/>
                    <a:pt x="25" y="25"/>
                    <a:pt x="25" y="25"/>
                  </a:cubicBezTo>
                  <a:cubicBezTo>
                    <a:pt x="50" y="0"/>
                    <a:pt x="90" y="0"/>
                    <a:pt x="115" y="25"/>
                  </a:cubicBezTo>
                  <a:cubicBezTo>
                    <a:pt x="571" y="481"/>
                    <a:pt x="571" y="481"/>
                    <a:pt x="571" y="481"/>
                  </a:cubicBezTo>
                  <a:cubicBezTo>
                    <a:pt x="596" y="506"/>
                    <a:pt x="596" y="546"/>
                    <a:pt x="571" y="571"/>
                  </a:cubicBezTo>
                  <a:cubicBezTo>
                    <a:pt x="571" y="571"/>
                    <a:pt x="571" y="571"/>
                    <a:pt x="571" y="571"/>
                  </a:cubicBezTo>
                  <a:cubicBezTo>
                    <a:pt x="546" y="596"/>
                    <a:pt x="506" y="596"/>
                    <a:pt x="481" y="571"/>
                  </a:cubicBezTo>
                  <a:cubicBezTo>
                    <a:pt x="25" y="116"/>
                    <a:pt x="25" y="116"/>
                    <a:pt x="25" y="116"/>
                  </a:cubicBezTo>
                  <a:cubicBezTo>
                    <a:pt x="0" y="91"/>
                    <a:pt x="0" y="50"/>
                    <a:pt x="25" y="25"/>
                  </a:cubicBezTo>
                  <a:close/>
                </a:path>
              </a:pathLst>
            </a:custGeom>
            <a:solidFill>
              <a:srgbClr val="17171B"/>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63" name="Group 62"/>
          <p:cNvGrpSpPr/>
          <p:nvPr/>
        </p:nvGrpSpPr>
        <p:grpSpPr>
          <a:xfrm>
            <a:off x="-3" y="0"/>
            <a:ext cx="12191999" cy="752323"/>
            <a:chOff x="-3" y="0"/>
            <a:chExt cx="12191999" cy="752323"/>
          </a:xfrm>
        </p:grpSpPr>
        <p:sp>
          <p:nvSpPr>
            <p:cNvPr id="64" name="Rectangle 63"/>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65" name="Picture 64"/>
            <p:cNvPicPr>
              <a:picLocks noChangeAspect="1"/>
            </p:cNvPicPr>
            <p:nvPr/>
          </p:nvPicPr>
          <p:blipFill>
            <a:blip r:embed="rId2">
              <a:lum bright="70000" contrast="-70000"/>
            </a:blip>
            <a:stretch>
              <a:fillRect/>
            </a:stretch>
          </p:blipFill>
          <p:spPr>
            <a:xfrm>
              <a:off x="64656" y="45287"/>
              <a:ext cx="506126" cy="614398"/>
            </a:xfrm>
            <a:prstGeom prst="rect">
              <a:avLst/>
            </a:prstGeom>
          </p:spPr>
        </p:pic>
      </p:grpSp>
      <p:grpSp>
        <p:nvGrpSpPr>
          <p:cNvPr id="2" name="Group 1"/>
          <p:cNvGrpSpPr/>
          <p:nvPr/>
        </p:nvGrpSpPr>
        <p:grpSpPr>
          <a:xfrm>
            <a:off x="3469829" y="2237637"/>
            <a:ext cx="2266072" cy="3446315"/>
            <a:chOff x="1582028" y="2321169"/>
            <a:chExt cx="2266072" cy="3446315"/>
          </a:xfrm>
        </p:grpSpPr>
        <p:sp>
          <p:nvSpPr>
            <p:cNvPr id="3" name="Rectangle 2"/>
            <p:cNvSpPr/>
            <p:nvPr/>
          </p:nvSpPr>
          <p:spPr>
            <a:xfrm>
              <a:off x="1582029" y="2321169"/>
              <a:ext cx="2266071" cy="3066757"/>
            </a:xfrm>
            <a:prstGeom prst="rect">
              <a:avLst/>
            </a:prstGeom>
            <a:solidFill>
              <a:srgbClr val="17171B">
                <a:lumMod val="10000"/>
                <a:lumOff val="90000"/>
              </a:srgbClr>
            </a:solidFill>
            <a:ln w="12700" cap="flat" cmpd="sng" algn="ctr">
              <a:noFill/>
              <a:prstDash val="solid"/>
              <a:miter lim="800000"/>
            </a:ln>
            <a:effectLst>
              <a:outerShdw blurRad="63500" sx="102000" sy="102000" algn="ctr" rotWithShape="0">
                <a:prstClr val="black">
                  <a:alpha val="2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sp>
          <p:nvSpPr>
            <p:cNvPr id="4" name="Rectangle 3"/>
            <p:cNvSpPr/>
            <p:nvPr/>
          </p:nvSpPr>
          <p:spPr>
            <a:xfrm>
              <a:off x="1582028" y="2321169"/>
              <a:ext cx="2266071" cy="893016"/>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sp>
          <p:nvSpPr>
            <p:cNvPr id="5" name="Freeform 27"/>
            <p:cNvSpPr>
              <a:spLocks/>
            </p:cNvSpPr>
            <p:nvPr/>
          </p:nvSpPr>
          <p:spPr bwMode="auto">
            <a:xfrm rot="18900000">
              <a:off x="2066673" y="4379601"/>
              <a:ext cx="1387883" cy="1387883"/>
            </a:xfrm>
            <a:custGeom>
              <a:avLst/>
              <a:gdLst>
                <a:gd name="T0" fmla="*/ 25 w 596"/>
                <a:gd name="T1" fmla="*/ 25 h 596"/>
                <a:gd name="T2" fmla="*/ 25 w 596"/>
                <a:gd name="T3" fmla="*/ 25 h 596"/>
                <a:gd name="T4" fmla="*/ 115 w 596"/>
                <a:gd name="T5" fmla="*/ 25 h 596"/>
                <a:gd name="T6" fmla="*/ 571 w 596"/>
                <a:gd name="T7" fmla="*/ 481 h 596"/>
                <a:gd name="T8" fmla="*/ 571 w 596"/>
                <a:gd name="T9" fmla="*/ 571 h 596"/>
                <a:gd name="T10" fmla="*/ 571 w 596"/>
                <a:gd name="T11" fmla="*/ 571 h 596"/>
                <a:gd name="T12" fmla="*/ 481 w 596"/>
                <a:gd name="T13" fmla="*/ 571 h 596"/>
                <a:gd name="T14" fmla="*/ 25 w 596"/>
                <a:gd name="T15" fmla="*/ 116 h 596"/>
                <a:gd name="T16" fmla="*/ 25 w 596"/>
                <a:gd name="T17" fmla="*/ 2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596">
                  <a:moveTo>
                    <a:pt x="25" y="25"/>
                  </a:moveTo>
                  <a:cubicBezTo>
                    <a:pt x="25" y="25"/>
                    <a:pt x="25" y="25"/>
                    <a:pt x="25" y="25"/>
                  </a:cubicBezTo>
                  <a:cubicBezTo>
                    <a:pt x="50" y="0"/>
                    <a:pt x="90" y="0"/>
                    <a:pt x="115" y="25"/>
                  </a:cubicBezTo>
                  <a:cubicBezTo>
                    <a:pt x="571" y="481"/>
                    <a:pt x="571" y="481"/>
                    <a:pt x="571" y="481"/>
                  </a:cubicBezTo>
                  <a:cubicBezTo>
                    <a:pt x="596" y="506"/>
                    <a:pt x="596" y="546"/>
                    <a:pt x="571" y="571"/>
                  </a:cubicBezTo>
                  <a:cubicBezTo>
                    <a:pt x="571" y="571"/>
                    <a:pt x="571" y="571"/>
                    <a:pt x="571" y="571"/>
                  </a:cubicBezTo>
                  <a:cubicBezTo>
                    <a:pt x="546" y="596"/>
                    <a:pt x="506" y="596"/>
                    <a:pt x="481" y="571"/>
                  </a:cubicBezTo>
                  <a:cubicBezTo>
                    <a:pt x="25" y="116"/>
                    <a:pt x="25" y="116"/>
                    <a:pt x="25" y="116"/>
                  </a:cubicBezTo>
                  <a:cubicBezTo>
                    <a:pt x="0" y="91"/>
                    <a:pt x="0" y="50"/>
                    <a:pt x="25" y="25"/>
                  </a:cubicBezTo>
                  <a:close/>
                </a:path>
              </a:pathLst>
            </a:custGeom>
            <a:solidFill>
              <a:srgbClr val="17171B"/>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sp>
        <p:nvSpPr>
          <p:cNvPr id="6" name="Rectangle 5"/>
          <p:cNvSpPr/>
          <p:nvPr/>
        </p:nvSpPr>
        <p:spPr>
          <a:xfrm>
            <a:off x="4028682" y="2340471"/>
            <a:ext cx="1697039" cy="738664"/>
          </a:xfrm>
          <a:prstGeom prst="rect">
            <a:avLst/>
          </a:prstGeom>
        </p:spPr>
        <p:txBody>
          <a:bodyPr wrap="square">
            <a:spAutoFit/>
          </a:bodyPr>
          <a:lstStyle/>
          <a:p>
            <a:pPr algn="r"/>
            <a:r>
              <a:rPr lang="en-US" b="1" dirty="0" smtClean="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rPr>
              <a:t>Near Misses</a:t>
            </a:r>
          </a:p>
          <a:p>
            <a:pPr algn="r"/>
            <a:r>
              <a:rPr lang="en-US" sz="1200" dirty="0" smtClean="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rPr>
              <a:t>Reporting Culture Improved</a:t>
            </a:r>
            <a:endParaRPr lang="en-US" sz="1200" dirty="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6"/>
          <p:cNvSpPr/>
          <p:nvPr/>
        </p:nvSpPr>
        <p:spPr>
          <a:xfrm>
            <a:off x="3832542" y="3330654"/>
            <a:ext cx="1893179" cy="523220"/>
          </a:xfrm>
          <a:prstGeom prst="rect">
            <a:avLst/>
          </a:prstGeom>
        </p:spPr>
        <p:txBody>
          <a:bodyPr wrap="square">
            <a:spAutoFit/>
          </a:bodyPr>
          <a:lstStyle/>
          <a:p>
            <a:r>
              <a:rPr lang="en-US" sz="1400" dirty="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rPr>
              <a:t>A Comparative Graph over Four Years</a:t>
            </a:r>
          </a:p>
        </p:txBody>
      </p:sp>
      <p:sp>
        <p:nvSpPr>
          <p:cNvPr id="8" name="Freeform 118"/>
          <p:cNvSpPr>
            <a:spLocks noChangeArrowheads="1"/>
          </p:cNvSpPr>
          <p:nvPr/>
        </p:nvSpPr>
        <p:spPr bwMode="auto">
          <a:xfrm>
            <a:off x="3599298" y="3461348"/>
            <a:ext cx="164406" cy="164404"/>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17171B"/>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defRPr/>
            </a:pPr>
            <a:endParaRPr lang="en-US" sz="1400" kern="0" dirty="0" smtClean="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8"/>
          <p:cNvSpPr/>
          <p:nvPr/>
        </p:nvSpPr>
        <p:spPr>
          <a:xfrm>
            <a:off x="3793297" y="3950810"/>
            <a:ext cx="1867331" cy="523220"/>
          </a:xfrm>
          <a:prstGeom prst="rect">
            <a:avLst/>
          </a:prstGeom>
        </p:spPr>
        <p:txBody>
          <a:bodyPr wrap="square">
            <a:spAutoFit/>
          </a:bodyPr>
          <a:lstStyle/>
          <a:p>
            <a:r>
              <a:rPr lang="en-US" sz="1400" dirty="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rPr>
              <a:t>Reflecting Vigilance and Reporting Culture</a:t>
            </a:r>
          </a:p>
        </p:txBody>
      </p:sp>
      <p:sp>
        <p:nvSpPr>
          <p:cNvPr id="10" name="Freeform 118"/>
          <p:cNvSpPr>
            <a:spLocks noChangeArrowheads="1"/>
          </p:cNvSpPr>
          <p:nvPr/>
        </p:nvSpPr>
        <p:spPr bwMode="auto">
          <a:xfrm>
            <a:off x="3588814" y="4104340"/>
            <a:ext cx="164406" cy="164404"/>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17171B"/>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defRPr/>
            </a:pPr>
            <a:endParaRPr lang="en-US" sz="1400" kern="0" dirty="0" smtClean="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11" name="Group 10"/>
          <p:cNvGrpSpPr/>
          <p:nvPr/>
        </p:nvGrpSpPr>
        <p:grpSpPr>
          <a:xfrm>
            <a:off x="3057122" y="1992894"/>
            <a:ext cx="1324474" cy="1084650"/>
            <a:chOff x="7299325" y="4791075"/>
            <a:chExt cx="3857625" cy="3159125"/>
          </a:xfrm>
          <a:solidFill>
            <a:srgbClr val="315F85"/>
          </a:solidFill>
          <a:effectLst>
            <a:outerShdw blurRad="50800" dist="25400" dir="13500000" algn="br" rotWithShape="0">
              <a:prstClr val="black">
                <a:alpha val="30000"/>
              </a:prstClr>
            </a:outerShdw>
          </a:effectLst>
        </p:grpSpPr>
        <p:sp>
          <p:nvSpPr>
            <p:cNvPr id="12" name="Freeform 17"/>
            <p:cNvSpPr>
              <a:spLocks/>
            </p:cNvSpPr>
            <p:nvPr/>
          </p:nvSpPr>
          <p:spPr bwMode="auto">
            <a:xfrm>
              <a:off x="9086850" y="5456238"/>
              <a:ext cx="2070100" cy="2074863"/>
            </a:xfrm>
            <a:custGeom>
              <a:avLst/>
              <a:gdLst>
                <a:gd name="T0" fmla="*/ 779 w 804"/>
                <a:gd name="T1" fmla="*/ 779 h 804"/>
                <a:gd name="T2" fmla="*/ 779 w 804"/>
                <a:gd name="T3" fmla="*/ 779 h 804"/>
                <a:gd name="T4" fmla="*/ 689 w 804"/>
                <a:gd name="T5" fmla="*/ 779 h 804"/>
                <a:gd name="T6" fmla="*/ 25 w 804"/>
                <a:gd name="T7" fmla="*/ 115 h 804"/>
                <a:gd name="T8" fmla="*/ 25 w 804"/>
                <a:gd name="T9" fmla="*/ 25 h 804"/>
                <a:gd name="T10" fmla="*/ 25 w 804"/>
                <a:gd name="T11" fmla="*/ 25 h 804"/>
                <a:gd name="T12" fmla="*/ 115 w 804"/>
                <a:gd name="T13" fmla="*/ 25 h 804"/>
                <a:gd name="T14" fmla="*/ 779 w 804"/>
                <a:gd name="T15" fmla="*/ 688 h 804"/>
                <a:gd name="T16" fmla="*/ 779 w 804"/>
                <a:gd name="T17" fmla="*/ 77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804">
                  <a:moveTo>
                    <a:pt x="779" y="779"/>
                  </a:moveTo>
                  <a:cubicBezTo>
                    <a:pt x="779" y="779"/>
                    <a:pt x="779" y="779"/>
                    <a:pt x="779" y="779"/>
                  </a:cubicBezTo>
                  <a:cubicBezTo>
                    <a:pt x="754" y="804"/>
                    <a:pt x="713" y="804"/>
                    <a:pt x="689" y="779"/>
                  </a:cubicBezTo>
                  <a:cubicBezTo>
                    <a:pt x="25" y="115"/>
                    <a:pt x="25" y="115"/>
                    <a:pt x="25" y="115"/>
                  </a:cubicBezTo>
                  <a:cubicBezTo>
                    <a:pt x="0" y="90"/>
                    <a:pt x="0" y="50"/>
                    <a:pt x="25" y="25"/>
                  </a:cubicBezTo>
                  <a:cubicBezTo>
                    <a:pt x="25" y="25"/>
                    <a:pt x="25" y="25"/>
                    <a:pt x="25" y="25"/>
                  </a:cubicBezTo>
                  <a:cubicBezTo>
                    <a:pt x="50" y="0"/>
                    <a:pt x="90" y="0"/>
                    <a:pt x="115" y="25"/>
                  </a:cubicBezTo>
                  <a:cubicBezTo>
                    <a:pt x="779" y="688"/>
                    <a:pt x="779" y="688"/>
                    <a:pt x="779" y="688"/>
                  </a:cubicBezTo>
                  <a:cubicBezTo>
                    <a:pt x="804" y="713"/>
                    <a:pt x="804" y="754"/>
                    <a:pt x="779" y="779"/>
                  </a:cubicBezTo>
                  <a:close/>
                </a:path>
              </a:pathLst>
            </a:custGeom>
            <a:grp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3" name="Freeform 18"/>
            <p:cNvSpPr>
              <a:spLocks/>
            </p:cNvSpPr>
            <p:nvPr/>
          </p:nvSpPr>
          <p:spPr bwMode="auto">
            <a:xfrm>
              <a:off x="9075738" y="6454775"/>
              <a:ext cx="1492250" cy="1495425"/>
            </a:xfrm>
            <a:custGeom>
              <a:avLst/>
              <a:gdLst>
                <a:gd name="T0" fmla="*/ 554 w 579"/>
                <a:gd name="T1" fmla="*/ 554 h 579"/>
                <a:gd name="T2" fmla="*/ 554 w 579"/>
                <a:gd name="T3" fmla="*/ 554 h 579"/>
                <a:gd name="T4" fmla="*/ 464 w 579"/>
                <a:gd name="T5" fmla="*/ 554 h 579"/>
                <a:gd name="T6" fmla="*/ 24 w 579"/>
                <a:gd name="T7" fmla="*/ 115 h 579"/>
                <a:gd name="T8" fmla="*/ 24 w 579"/>
                <a:gd name="T9" fmla="*/ 25 h 579"/>
                <a:gd name="T10" fmla="*/ 24 w 579"/>
                <a:gd name="T11" fmla="*/ 25 h 579"/>
                <a:gd name="T12" fmla="*/ 115 w 579"/>
                <a:gd name="T13" fmla="*/ 25 h 579"/>
                <a:gd name="T14" fmla="*/ 554 w 579"/>
                <a:gd name="T15" fmla="*/ 464 h 579"/>
                <a:gd name="T16" fmla="*/ 554 w 579"/>
                <a:gd name="T17" fmla="*/ 554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9" h="579">
                  <a:moveTo>
                    <a:pt x="554" y="554"/>
                  </a:moveTo>
                  <a:cubicBezTo>
                    <a:pt x="554" y="554"/>
                    <a:pt x="554" y="554"/>
                    <a:pt x="554" y="554"/>
                  </a:cubicBezTo>
                  <a:cubicBezTo>
                    <a:pt x="529" y="579"/>
                    <a:pt x="489" y="579"/>
                    <a:pt x="464" y="554"/>
                  </a:cubicBezTo>
                  <a:cubicBezTo>
                    <a:pt x="24" y="115"/>
                    <a:pt x="24" y="115"/>
                    <a:pt x="24" y="115"/>
                  </a:cubicBezTo>
                  <a:cubicBezTo>
                    <a:pt x="0" y="90"/>
                    <a:pt x="0" y="50"/>
                    <a:pt x="24" y="25"/>
                  </a:cubicBezTo>
                  <a:cubicBezTo>
                    <a:pt x="24" y="25"/>
                    <a:pt x="24" y="25"/>
                    <a:pt x="24" y="25"/>
                  </a:cubicBezTo>
                  <a:cubicBezTo>
                    <a:pt x="49" y="0"/>
                    <a:pt x="90" y="0"/>
                    <a:pt x="115" y="25"/>
                  </a:cubicBezTo>
                  <a:cubicBezTo>
                    <a:pt x="554" y="464"/>
                    <a:pt x="554" y="464"/>
                    <a:pt x="554" y="464"/>
                  </a:cubicBezTo>
                  <a:cubicBezTo>
                    <a:pt x="579" y="489"/>
                    <a:pt x="579" y="529"/>
                    <a:pt x="554" y="554"/>
                  </a:cubicBezTo>
                  <a:close/>
                </a:path>
              </a:pathLst>
            </a:custGeom>
            <a:grp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4" name="Freeform 20"/>
            <p:cNvSpPr>
              <a:spLocks/>
            </p:cNvSpPr>
            <p:nvPr/>
          </p:nvSpPr>
          <p:spPr bwMode="auto">
            <a:xfrm>
              <a:off x="8218488" y="6099175"/>
              <a:ext cx="1709737" cy="1716088"/>
            </a:xfrm>
            <a:custGeom>
              <a:avLst/>
              <a:gdLst>
                <a:gd name="T0" fmla="*/ 25 w 664"/>
                <a:gd name="T1" fmla="*/ 25 h 665"/>
                <a:gd name="T2" fmla="*/ 25 w 664"/>
                <a:gd name="T3" fmla="*/ 25 h 665"/>
                <a:gd name="T4" fmla="*/ 115 w 664"/>
                <a:gd name="T5" fmla="*/ 25 h 665"/>
                <a:gd name="T6" fmla="*/ 639 w 664"/>
                <a:gd name="T7" fmla="*/ 549 h 665"/>
                <a:gd name="T8" fmla="*/ 639 w 664"/>
                <a:gd name="T9" fmla="*/ 640 h 665"/>
                <a:gd name="T10" fmla="*/ 639 w 664"/>
                <a:gd name="T11" fmla="*/ 640 h 665"/>
                <a:gd name="T12" fmla="*/ 549 w 664"/>
                <a:gd name="T13" fmla="*/ 640 h 665"/>
                <a:gd name="T14" fmla="*/ 25 w 664"/>
                <a:gd name="T15" fmla="*/ 116 h 665"/>
                <a:gd name="T16" fmla="*/ 25 w 664"/>
                <a:gd name="T17" fmla="*/ 2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4" h="665">
                  <a:moveTo>
                    <a:pt x="25" y="25"/>
                  </a:moveTo>
                  <a:cubicBezTo>
                    <a:pt x="25" y="25"/>
                    <a:pt x="25" y="25"/>
                    <a:pt x="25" y="25"/>
                  </a:cubicBezTo>
                  <a:cubicBezTo>
                    <a:pt x="50" y="0"/>
                    <a:pt x="90" y="0"/>
                    <a:pt x="115" y="25"/>
                  </a:cubicBezTo>
                  <a:cubicBezTo>
                    <a:pt x="639" y="549"/>
                    <a:pt x="639" y="549"/>
                    <a:pt x="639" y="549"/>
                  </a:cubicBezTo>
                  <a:cubicBezTo>
                    <a:pt x="664" y="574"/>
                    <a:pt x="664" y="615"/>
                    <a:pt x="639" y="640"/>
                  </a:cubicBezTo>
                  <a:cubicBezTo>
                    <a:pt x="639" y="640"/>
                    <a:pt x="639" y="640"/>
                    <a:pt x="639" y="640"/>
                  </a:cubicBezTo>
                  <a:cubicBezTo>
                    <a:pt x="614" y="665"/>
                    <a:pt x="574" y="665"/>
                    <a:pt x="549" y="640"/>
                  </a:cubicBezTo>
                  <a:cubicBezTo>
                    <a:pt x="25" y="116"/>
                    <a:pt x="25" y="116"/>
                    <a:pt x="25" y="116"/>
                  </a:cubicBezTo>
                  <a:cubicBezTo>
                    <a:pt x="0" y="91"/>
                    <a:pt x="0" y="50"/>
                    <a:pt x="25" y="25"/>
                  </a:cubicBezTo>
                  <a:close/>
                </a:path>
              </a:pathLst>
            </a:custGeom>
            <a:solidFill>
              <a:srgbClr val="17171B"/>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 name="Freeform 14"/>
            <p:cNvSpPr>
              <a:spLocks/>
            </p:cNvSpPr>
            <p:nvPr/>
          </p:nvSpPr>
          <p:spPr bwMode="auto">
            <a:xfrm>
              <a:off x="8923338" y="4791075"/>
              <a:ext cx="1306512" cy="1304925"/>
            </a:xfrm>
            <a:custGeom>
              <a:avLst/>
              <a:gdLst>
                <a:gd name="T0" fmla="*/ 482 w 507"/>
                <a:gd name="T1" fmla="*/ 481 h 506"/>
                <a:gd name="T2" fmla="*/ 482 w 507"/>
                <a:gd name="T3" fmla="*/ 481 h 506"/>
                <a:gd name="T4" fmla="*/ 391 w 507"/>
                <a:gd name="T5" fmla="*/ 481 h 506"/>
                <a:gd name="T6" fmla="*/ 25 w 507"/>
                <a:gd name="T7" fmla="*/ 115 h 506"/>
                <a:gd name="T8" fmla="*/ 25 w 507"/>
                <a:gd name="T9" fmla="*/ 25 h 506"/>
                <a:gd name="T10" fmla="*/ 25 w 507"/>
                <a:gd name="T11" fmla="*/ 25 h 506"/>
                <a:gd name="T12" fmla="*/ 116 w 507"/>
                <a:gd name="T13" fmla="*/ 25 h 506"/>
                <a:gd name="T14" fmla="*/ 482 w 507"/>
                <a:gd name="T15" fmla="*/ 391 h 506"/>
                <a:gd name="T16" fmla="*/ 482 w 507"/>
                <a:gd name="T17" fmla="*/ 48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 h="506">
                  <a:moveTo>
                    <a:pt x="482" y="481"/>
                  </a:moveTo>
                  <a:cubicBezTo>
                    <a:pt x="482" y="481"/>
                    <a:pt x="482" y="481"/>
                    <a:pt x="482" y="481"/>
                  </a:cubicBezTo>
                  <a:cubicBezTo>
                    <a:pt x="457" y="506"/>
                    <a:pt x="416" y="506"/>
                    <a:pt x="391" y="481"/>
                  </a:cubicBezTo>
                  <a:cubicBezTo>
                    <a:pt x="25" y="115"/>
                    <a:pt x="25" y="115"/>
                    <a:pt x="25" y="115"/>
                  </a:cubicBezTo>
                  <a:cubicBezTo>
                    <a:pt x="0" y="90"/>
                    <a:pt x="0" y="50"/>
                    <a:pt x="25" y="25"/>
                  </a:cubicBezTo>
                  <a:cubicBezTo>
                    <a:pt x="25" y="25"/>
                    <a:pt x="25" y="25"/>
                    <a:pt x="25" y="25"/>
                  </a:cubicBezTo>
                  <a:cubicBezTo>
                    <a:pt x="50" y="0"/>
                    <a:pt x="91" y="0"/>
                    <a:pt x="116" y="25"/>
                  </a:cubicBezTo>
                  <a:cubicBezTo>
                    <a:pt x="482" y="391"/>
                    <a:pt x="482" y="391"/>
                    <a:pt x="482" y="391"/>
                  </a:cubicBezTo>
                  <a:cubicBezTo>
                    <a:pt x="507" y="416"/>
                    <a:pt x="507" y="456"/>
                    <a:pt x="482" y="481"/>
                  </a:cubicBezTo>
                  <a:close/>
                </a:path>
              </a:pathLst>
            </a:custGeom>
            <a:grp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 name="Freeform 27"/>
            <p:cNvSpPr>
              <a:spLocks/>
            </p:cNvSpPr>
            <p:nvPr/>
          </p:nvSpPr>
          <p:spPr bwMode="auto">
            <a:xfrm>
              <a:off x="7299325" y="5683250"/>
              <a:ext cx="1535112" cy="1538288"/>
            </a:xfrm>
            <a:custGeom>
              <a:avLst/>
              <a:gdLst>
                <a:gd name="T0" fmla="*/ 25 w 596"/>
                <a:gd name="T1" fmla="*/ 25 h 596"/>
                <a:gd name="T2" fmla="*/ 25 w 596"/>
                <a:gd name="T3" fmla="*/ 25 h 596"/>
                <a:gd name="T4" fmla="*/ 115 w 596"/>
                <a:gd name="T5" fmla="*/ 25 h 596"/>
                <a:gd name="T6" fmla="*/ 571 w 596"/>
                <a:gd name="T7" fmla="*/ 481 h 596"/>
                <a:gd name="T8" fmla="*/ 571 w 596"/>
                <a:gd name="T9" fmla="*/ 571 h 596"/>
                <a:gd name="T10" fmla="*/ 571 w 596"/>
                <a:gd name="T11" fmla="*/ 571 h 596"/>
                <a:gd name="T12" fmla="*/ 481 w 596"/>
                <a:gd name="T13" fmla="*/ 571 h 596"/>
                <a:gd name="T14" fmla="*/ 25 w 596"/>
                <a:gd name="T15" fmla="*/ 116 h 596"/>
                <a:gd name="T16" fmla="*/ 25 w 596"/>
                <a:gd name="T17" fmla="*/ 2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596">
                  <a:moveTo>
                    <a:pt x="25" y="25"/>
                  </a:moveTo>
                  <a:cubicBezTo>
                    <a:pt x="25" y="25"/>
                    <a:pt x="25" y="25"/>
                    <a:pt x="25" y="25"/>
                  </a:cubicBezTo>
                  <a:cubicBezTo>
                    <a:pt x="50" y="0"/>
                    <a:pt x="90" y="0"/>
                    <a:pt x="115" y="25"/>
                  </a:cubicBezTo>
                  <a:cubicBezTo>
                    <a:pt x="571" y="481"/>
                    <a:pt x="571" y="481"/>
                    <a:pt x="571" y="481"/>
                  </a:cubicBezTo>
                  <a:cubicBezTo>
                    <a:pt x="596" y="506"/>
                    <a:pt x="596" y="546"/>
                    <a:pt x="571" y="571"/>
                  </a:cubicBezTo>
                  <a:cubicBezTo>
                    <a:pt x="571" y="571"/>
                    <a:pt x="571" y="571"/>
                    <a:pt x="571" y="571"/>
                  </a:cubicBezTo>
                  <a:cubicBezTo>
                    <a:pt x="546" y="596"/>
                    <a:pt x="506" y="596"/>
                    <a:pt x="481" y="571"/>
                  </a:cubicBezTo>
                  <a:cubicBezTo>
                    <a:pt x="25" y="116"/>
                    <a:pt x="25" y="116"/>
                    <a:pt x="25" y="116"/>
                  </a:cubicBezTo>
                  <a:cubicBezTo>
                    <a:pt x="0" y="91"/>
                    <a:pt x="0" y="50"/>
                    <a:pt x="25" y="25"/>
                  </a:cubicBezTo>
                  <a:close/>
                </a:path>
              </a:pathLst>
            </a:custGeom>
            <a:solidFill>
              <a:srgbClr val="315F85"/>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 name="Freeform 28"/>
            <p:cNvSpPr>
              <a:spLocks/>
            </p:cNvSpPr>
            <p:nvPr/>
          </p:nvSpPr>
          <p:spPr bwMode="auto">
            <a:xfrm>
              <a:off x="8764588" y="7151688"/>
              <a:ext cx="360362" cy="361950"/>
            </a:xfrm>
            <a:custGeom>
              <a:avLst/>
              <a:gdLst>
                <a:gd name="T0" fmla="*/ 25 w 140"/>
                <a:gd name="T1" fmla="*/ 25 h 140"/>
                <a:gd name="T2" fmla="*/ 25 w 140"/>
                <a:gd name="T3" fmla="*/ 25 h 140"/>
                <a:gd name="T4" fmla="*/ 115 w 140"/>
                <a:gd name="T5" fmla="*/ 25 h 140"/>
                <a:gd name="T6" fmla="*/ 115 w 140"/>
                <a:gd name="T7" fmla="*/ 25 h 140"/>
                <a:gd name="T8" fmla="*/ 115 w 140"/>
                <a:gd name="T9" fmla="*/ 115 h 140"/>
                <a:gd name="T10" fmla="*/ 115 w 140"/>
                <a:gd name="T11" fmla="*/ 115 h 140"/>
                <a:gd name="T12" fmla="*/ 25 w 140"/>
                <a:gd name="T13" fmla="*/ 115 h 140"/>
                <a:gd name="T14" fmla="*/ 25 w 140"/>
                <a:gd name="T15" fmla="*/ 115 h 140"/>
                <a:gd name="T16" fmla="*/ 25 w 140"/>
                <a:gd name="T17" fmla="*/ 2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25" y="25"/>
                  </a:moveTo>
                  <a:cubicBezTo>
                    <a:pt x="25" y="25"/>
                    <a:pt x="25" y="25"/>
                    <a:pt x="25" y="25"/>
                  </a:cubicBezTo>
                  <a:cubicBezTo>
                    <a:pt x="50" y="0"/>
                    <a:pt x="90" y="0"/>
                    <a:pt x="115" y="25"/>
                  </a:cubicBezTo>
                  <a:cubicBezTo>
                    <a:pt x="115" y="25"/>
                    <a:pt x="115" y="25"/>
                    <a:pt x="115" y="25"/>
                  </a:cubicBezTo>
                  <a:cubicBezTo>
                    <a:pt x="140" y="50"/>
                    <a:pt x="140" y="90"/>
                    <a:pt x="115" y="115"/>
                  </a:cubicBezTo>
                  <a:cubicBezTo>
                    <a:pt x="115" y="115"/>
                    <a:pt x="115" y="115"/>
                    <a:pt x="115" y="115"/>
                  </a:cubicBezTo>
                  <a:cubicBezTo>
                    <a:pt x="90" y="140"/>
                    <a:pt x="50" y="140"/>
                    <a:pt x="25" y="115"/>
                  </a:cubicBezTo>
                  <a:cubicBezTo>
                    <a:pt x="25" y="115"/>
                    <a:pt x="25" y="115"/>
                    <a:pt x="25" y="115"/>
                  </a:cubicBezTo>
                  <a:cubicBezTo>
                    <a:pt x="0" y="90"/>
                    <a:pt x="0" y="50"/>
                    <a:pt x="25" y="25"/>
                  </a:cubicBezTo>
                  <a:close/>
                </a:path>
              </a:pathLst>
            </a:custGeom>
            <a:solidFill>
              <a:srgbClr val="17171B"/>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8" name="Freeform 31"/>
            <p:cNvSpPr>
              <a:spLocks/>
            </p:cNvSpPr>
            <p:nvPr/>
          </p:nvSpPr>
          <p:spPr bwMode="auto">
            <a:xfrm>
              <a:off x="8339138" y="5211763"/>
              <a:ext cx="1825625" cy="1828800"/>
            </a:xfrm>
            <a:custGeom>
              <a:avLst/>
              <a:gdLst>
                <a:gd name="T0" fmla="*/ 25 w 709"/>
                <a:gd name="T1" fmla="*/ 25 h 709"/>
                <a:gd name="T2" fmla="*/ 25 w 709"/>
                <a:gd name="T3" fmla="*/ 25 h 709"/>
                <a:gd name="T4" fmla="*/ 115 w 709"/>
                <a:gd name="T5" fmla="*/ 25 h 709"/>
                <a:gd name="T6" fmla="*/ 684 w 709"/>
                <a:gd name="T7" fmla="*/ 594 h 709"/>
                <a:gd name="T8" fmla="*/ 684 w 709"/>
                <a:gd name="T9" fmla="*/ 684 h 709"/>
                <a:gd name="T10" fmla="*/ 684 w 709"/>
                <a:gd name="T11" fmla="*/ 684 h 709"/>
                <a:gd name="T12" fmla="*/ 594 w 709"/>
                <a:gd name="T13" fmla="*/ 684 h 709"/>
                <a:gd name="T14" fmla="*/ 25 w 709"/>
                <a:gd name="T15" fmla="*/ 116 h 709"/>
                <a:gd name="T16" fmla="*/ 25 w 709"/>
                <a:gd name="T17" fmla="*/ 25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9" h="709">
                  <a:moveTo>
                    <a:pt x="25" y="25"/>
                  </a:moveTo>
                  <a:cubicBezTo>
                    <a:pt x="25" y="25"/>
                    <a:pt x="25" y="25"/>
                    <a:pt x="25" y="25"/>
                  </a:cubicBezTo>
                  <a:cubicBezTo>
                    <a:pt x="50" y="0"/>
                    <a:pt x="90" y="0"/>
                    <a:pt x="115" y="25"/>
                  </a:cubicBezTo>
                  <a:cubicBezTo>
                    <a:pt x="684" y="594"/>
                    <a:pt x="684" y="594"/>
                    <a:pt x="684" y="594"/>
                  </a:cubicBezTo>
                  <a:cubicBezTo>
                    <a:pt x="709" y="619"/>
                    <a:pt x="709" y="659"/>
                    <a:pt x="684" y="684"/>
                  </a:cubicBezTo>
                  <a:cubicBezTo>
                    <a:pt x="684" y="684"/>
                    <a:pt x="684" y="684"/>
                    <a:pt x="684" y="684"/>
                  </a:cubicBezTo>
                  <a:cubicBezTo>
                    <a:pt x="659" y="709"/>
                    <a:pt x="619" y="709"/>
                    <a:pt x="594" y="684"/>
                  </a:cubicBezTo>
                  <a:cubicBezTo>
                    <a:pt x="25" y="116"/>
                    <a:pt x="25" y="116"/>
                    <a:pt x="25" y="116"/>
                  </a:cubicBezTo>
                  <a:cubicBezTo>
                    <a:pt x="0" y="91"/>
                    <a:pt x="0" y="50"/>
                    <a:pt x="25" y="25"/>
                  </a:cubicBezTo>
                  <a:close/>
                </a:path>
              </a:pathLst>
            </a:custGeom>
            <a:solidFill>
              <a:srgbClr val="17171B"/>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9" name="Freeform 32"/>
            <p:cNvSpPr>
              <a:spLocks/>
            </p:cNvSpPr>
            <p:nvPr/>
          </p:nvSpPr>
          <p:spPr bwMode="auto">
            <a:xfrm>
              <a:off x="8048625" y="4919663"/>
              <a:ext cx="360362" cy="361950"/>
            </a:xfrm>
            <a:custGeom>
              <a:avLst/>
              <a:gdLst>
                <a:gd name="T0" fmla="*/ 115 w 140"/>
                <a:gd name="T1" fmla="*/ 116 h 140"/>
                <a:gd name="T2" fmla="*/ 115 w 140"/>
                <a:gd name="T3" fmla="*/ 116 h 140"/>
                <a:gd name="T4" fmla="*/ 115 w 140"/>
                <a:gd name="T5" fmla="*/ 25 h 140"/>
                <a:gd name="T6" fmla="*/ 115 w 140"/>
                <a:gd name="T7" fmla="*/ 25 h 140"/>
                <a:gd name="T8" fmla="*/ 25 w 140"/>
                <a:gd name="T9" fmla="*/ 25 h 140"/>
                <a:gd name="T10" fmla="*/ 25 w 140"/>
                <a:gd name="T11" fmla="*/ 25 h 140"/>
                <a:gd name="T12" fmla="*/ 25 w 140"/>
                <a:gd name="T13" fmla="*/ 116 h 140"/>
                <a:gd name="T14" fmla="*/ 25 w 140"/>
                <a:gd name="T15" fmla="*/ 116 h 140"/>
                <a:gd name="T16" fmla="*/ 115 w 140"/>
                <a:gd name="T17" fmla="*/ 11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115" y="116"/>
                  </a:moveTo>
                  <a:cubicBezTo>
                    <a:pt x="115" y="116"/>
                    <a:pt x="115" y="116"/>
                    <a:pt x="115" y="116"/>
                  </a:cubicBezTo>
                  <a:cubicBezTo>
                    <a:pt x="140" y="91"/>
                    <a:pt x="140" y="50"/>
                    <a:pt x="115" y="25"/>
                  </a:cubicBezTo>
                  <a:cubicBezTo>
                    <a:pt x="115" y="25"/>
                    <a:pt x="115" y="25"/>
                    <a:pt x="115" y="25"/>
                  </a:cubicBezTo>
                  <a:cubicBezTo>
                    <a:pt x="90" y="0"/>
                    <a:pt x="50" y="0"/>
                    <a:pt x="25" y="25"/>
                  </a:cubicBezTo>
                  <a:cubicBezTo>
                    <a:pt x="25" y="25"/>
                    <a:pt x="25" y="25"/>
                    <a:pt x="25" y="25"/>
                  </a:cubicBezTo>
                  <a:cubicBezTo>
                    <a:pt x="0" y="50"/>
                    <a:pt x="0" y="91"/>
                    <a:pt x="25" y="116"/>
                  </a:cubicBezTo>
                  <a:cubicBezTo>
                    <a:pt x="25" y="116"/>
                    <a:pt x="25" y="116"/>
                    <a:pt x="25" y="116"/>
                  </a:cubicBezTo>
                  <a:cubicBezTo>
                    <a:pt x="50" y="140"/>
                    <a:pt x="90" y="140"/>
                    <a:pt x="115" y="116"/>
                  </a:cubicBezTo>
                  <a:close/>
                </a:path>
              </a:pathLst>
            </a:custGeom>
            <a:grp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sp>
        <p:nvSpPr>
          <p:cNvPr id="20" name="Rectangle 19"/>
          <p:cNvSpPr/>
          <p:nvPr/>
        </p:nvSpPr>
        <p:spPr>
          <a:xfrm>
            <a:off x="3661838" y="4826968"/>
            <a:ext cx="1955407" cy="30777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Tangible Improvement</a:t>
            </a:r>
            <a:endParaRPr kumimoji="0" lang="en-US" sz="1400" b="0" i="0" u="none" strike="noStrike" kern="0" cap="none" spc="0" normalizeH="0" baseline="0" noProof="0" dirty="0" smtClean="0">
              <a:ln>
                <a:noFill/>
              </a:ln>
              <a:solidFill>
                <a:prstClr val="white"/>
              </a:solidFill>
              <a:effectLst/>
              <a:uLnTx/>
              <a:uFillTx/>
            </a:endParaRPr>
          </a:p>
        </p:txBody>
      </p:sp>
      <p:grpSp>
        <p:nvGrpSpPr>
          <p:cNvPr id="21" name="Group 20"/>
          <p:cNvGrpSpPr/>
          <p:nvPr/>
        </p:nvGrpSpPr>
        <p:grpSpPr>
          <a:xfrm>
            <a:off x="6423702" y="2237637"/>
            <a:ext cx="2266072" cy="3066757"/>
            <a:chOff x="1582028" y="2321169"/>
            <a:chExt cx="2266072" cy="3066757"/>
          </a:xfrm>
        </p:grpSpPr>
        <p:sp>
          <p:nvSpPr>
            <p:cNvPr id="22" name="Rectangle 21"/>
            <p:cNvSpPr/>
            <p:nvPr/>
          </p:nvSpPr>
          <p:spPr>
            <a:xfrm>
              <a:off x="1582029" y="2321169"/>
              <a:ext cx="2266071" cy="3066757"/>
            </a:xfrm>
            <a:prstGeom prst="rect">
              <a:avLst/>
            </a:prstGeom>
            <a:solidFill>
              <a:srgbClr val="17171B">
                <a:lumMod val="10000"/>
                <a:lumOff val="90000"/>
              </a:srgbClr>
            </a:solidFill>
            <a:ln w="12700" cap="flat" cmpd="sng" algn="ctr">
              <a:noFill/>
              <a:prstDash val="solid"/>
              <a:miter lim="800000"/>
            </a:ln>
            <a:effectLst>
              <a:outerShdw blurRad="63500" sx="102000" sy="102000" algn="ctr" rotWithShape="0">
                <a:prstClr val="black">
                  <a:alpha val="2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sp>
          <p:nvSpPr>
            <p:cNvPr id="23" name="Rectangle 22"/>
            <p:cNvSpPr/>
            <p:nvPr/>
          </p:nvSpPr>
          <p:spPr>
            <a:xfrm>
              <a:off x="1582028" y="2321169"/>
              <a:ext cx="2266071" cy="893016"/>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grpSp>
      <p:sp>
        <p:nvSpPr>
          <p:cNvPr id="24" name="Rectangle 23"/>
          <p:cNvSpPr/>
          <p:nvPr/>
        </p:nvSpPr>
        <p:spPr>
          <a:xfrm>
            <a:off x="6982555" y="2340471"/>
            <a:ext cx="1697039" cy="738664"/>
          </a:xfrm>
          <a:prstGeom prst="rect">
            <a:avLst/>
          </a:prstGeom>
        </p:spPr>
        <p:txBody>
          <a:bodyPr wrap="square">
            <a:spAutoFit/>
          </a:bodyPr>
          <a:lstStyle/>
          <a:p>
            <a:pPr algn="r"/>
            <a:r>
              <a:rPr lang="en-US" b="1" dirty="0" smtClean="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rPr>
              <a:t>PSE Tier - III</a:t>
            </a:r>
          </a:p>
          <a:p>
            <a:pPr algn="r"/>
            <a:r>
              <a:rPr lang="en-US" sz="1200" dirty="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rPr>
              <a:t>Reporting Culture Improved</a:t>
            </a:r>
          </a:p>
        </p:txBody>
      </p:sp>
      <p:sp>
        <p:nvSpPr>
          <p:cNvPr id="25" name="Rectangle 24"/>
          <p:cNvSpPr/>
          <p:nvPr/>
        </p:nvSpPr>
        <p:spPr>
          <a:xfrm>
            <a:off x="6742265" y="3371488"/>
            <a:ext cx="1970348" cy="307777"/>
          </a:xfrm>
          <a:prstGeom prst="rect">
            <a:avLst/>
          </a:prstGeom>
        </p:spPr>
        <p:txBody>
          <a:bodyPr wrap="none">
            <a:spAutoFit/>
          </a:bodyPr>
          <a:lstStyle/>
          <a:p>
            <a:r>
              <a:rPr lang="en-US" sz="1400" dirty="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rPr>
              <a:t>Four-Year Trend Analysis</a:t>
            </a:r>
          </a:p>
        </p:txBody>
      </p:sp>
      <p:sp>
        <p:nvSpPr>
          <p:cNvPr id="26" name="Freeform 118"/>
          <p:cNvSpPr>
            <a:spLocks noChangeArrowheads="1"/>
          </p:cNvSpPr>
          <p:nvPr/>
        </p:nvSpPr>
        <p:spPr bwMode="auto">
          <a:xfrm>
            <a:off x="6526018" y="3452479"/>
            <a:ext cx="164406" cy="164404"/>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17171B"/>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defRPr/>
            </a:pPr>
            <a:endParaRPr lang="en-US" sz="1400" kern="0" dirty="0" smtClean="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7" name="Rectangle 26"/>
          <p:cNvSpPr/>
          <p:nvPr/>
        </p:nvSpPr>
        <p:spPr>
          <a:xfrm>
            <a:off x="6768624" y="3846393"/>
            <a:ext cx="1937331" cy="738664"/>
          </a:xfrm>
          <a:prstGeom prst="rect">
            <a:avLst/>
          </a:prstGeom>
        </p:spPr>
        <p:txBody>
          <a:bodyPr wrap="square">
            <a:spAutoFit/>
          </a:bodyPr>
          <a:lstStyle/>
          <a:p>
            <a:pPr algn="just"/>
            <a:r>
              <a:rPr lang="en-US" sz="1400" dirty="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rPr>
              <a:t>Unveiling Learning Opportunities for Enhanced Safety</a:t>
            </a:r>
          </a:p>
        </p:txBody>
      </p:sp>
      <p:sp>
        <p:nvSpPr>
          <p:cNvPr id="28" name="Freeform 118"/>
          <p:cNvSpPr>
            <a:spLocks noChangeArrowheads="1"/>
          </p:cNvSpPr>
          <p:nvPr/>
        </p:nvSpPr>
        <p:spPr bwMode="auto">
          <a:xfrm>
            <a:off x="6526018" y="4061312"/>
            <a:ext cx="164406" cy="164404"/>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17171B"/>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defRPr/>
            </a:pPr>
            <a:endParaRPr lang="en-US" sz="1400" kern="0" dirty="0" smtClean="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29" name="Group 28"/>
          <p:cNvGrpSpPr/>
          <p:nvPr/>
        </p:nvGrpSpPr>
        <p:grpSpPr>
          <a:xfrm>
            <a:off x="6010995" y="1992894"/>
            <a:ext cx="1324474" cy="1084650"/>
            <a:chOff x="7299325" y="4791075"/>
            <a:chExt cx="3857625" cy="3159125"/>
          </a:xfrm>
          <a:solidFill>
            <a:srgbClr val="315F85"/>
          </a:solidFill>
          <a:effectLst>
            <a:outerShdw blurRad="50800" dist="25400" dir="13500000" algn="br" rotWithShape="0">
              <a:prstClr val="black">
                <a:alpha val="30000"/>
              </a:prstClr>
            </a:outerShdw>
          </a:effectLst>
        </p:grpSpPr>
        <p:sp>
          <p:nvSpPr>
            <p:cNvPr id="30" name="Freeform 17"/>
            <p:cNvSpPr>
              <a:spLocks/>
            </p:cNvSpPr>
            <p:nvPr/>
          </p:nvSpPr>
          <p:spPr bwMode="auto">
            <a:xfrm>
              <a:off x="9086850" y="5456238"/>
              <a:ext cx="2070100" cy="2074863"/>
            </a:xfrm>
            <a:custGeom>
              <a:avLst/>
              <a:gdLst>
                <a:gd name="T0" fmla="*/ 779 w 804"/>
                <a:gd name="T1" fmla="*/ 779 h 804"/>
                <a:gd name="T2" fmla="*/ 779 w 804"/>
                <a:gd name="T3" fmla="*/ 779 h 804"/>
                <a:gd name="T4" fmla="*/ 689 w 804"/>
                <a:gd name="T5" fmla="*/ 779 h 804"/>
                <a:gd name="T6" fmla="*/ 25 w 804"/>
                <a:gd name="T7" fmla="*/ 115 h 804"/>
                <a:gd name="T8" fmla="*/ 25 w 804"/>
                <a:gd name="T9" fmla="*/ 25 h 804"/>
                <a:gd name="T10" fmla="*/ 25 w 804"/>
                <a:gd name="T11" fmla="*/ 25 h 804"/>
                <a:gd name="T12" fmla="*/ 115 w 804"/>
                <a:gd name="T13" fmla="*/ 25 h 804"/>
                <a:gd name="T14" fmla="*/ 779 w 804"/>
                <a:gd name="T15" fmla="*/ 688 h 804"/>
                <a:gd name="T16" fmla="*/ 779 w 804"/>
                <a:gd name="T17" fmla="*/ 77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804">
                  <a:moveTo>
                    <a:pt x="779" y="779"/>
                  </a:moveTo>
                  <a:cubicBezTo>
                    <a:pt x="779" y="779"/>
                    <a:pt x="779" y="779"/>
                    <a:pt x="779" y="779"/>
                  </a:cubicBezTo>
                  <a:cubicBezTo>
                    <a:pt x="754" y="804"/>
                    <a:pt x="713" y="804"/>
                    <a:pt x="689" y="779"/>
                  </a:cubicBezTo>
                  <a:cubicBezTo>
                    <a:pt x="25" y="115"/>
                    <a:pt x="25" y="115"/>
                    <a:pt x="25" y="115"/>
                  </a:cubicBezTo>
                  <a:cubicBezTo>
                    <a:pt x="0" y="90"/>
                    <a:pt x="0" y="50"/>
                    <a:pt x="25" y="25"/>
                  </a:cubicBezTo>
                  <a:cubicBezTo>
                    <a:pt x="25" y="25"/>
                    <a:pt x="25" y="25"/>
                    <a:pt x="25" y="25"/>
                  </a:cubicBezTo>
                  <a:cubicBezTo>
                    <a:pt x="50" y="0"/>
                    <a:pt x="90" y="0"/>
                    <a:pt x="115" y="25"/>
                  </a:cubicBezTo>
                  <a:cubicBezTo>
                    <a:pt x="779" y="688"/>
                    <a:pt x="779" y="688"/>
                    <a:pt x="779" y="688"/>
                  </a:cubicBezTo>
                  <a:cubicBezTo>
                    <a:pt x="804" y="713"/>
                    <a:pt x="804" y="754"/>
                    <a:pt x="779" y="779"/>
                  </a:cubicBezTo>
                  <a:close/>
                </a:path>
              </a:pathLst>
            </a:custGeom>
            <a:grp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1" name="Freeform 18"/>
            <p:cNvSpPr>
              <a:spLocks/>
            </p:cNvSpPr>
            <p:nvPr/>
          </p:nvSpPr>
          <p:spPr bwMode="auto">
            <a:xfrm>
              <a:off x="9075738" y="6454775"/>
              <a:ext cx="1492250" cy="1495425"/>
            </a:xfrm>
            <a:custGeom>
              <a:avLst/>
              <a:gdLst>
                <a:gd name="T0" fmla="*/ 554 w 579"/>
                <a:gd name="T1" fmla="*/ 554 h 579"/>
                <a:gd name="T2" fmla="*/ 554 w 579"/>
                <a:gd name="T3" fmla="*/ 554 h 579"/>
                <a:gd name="T4" fmla="*/ 464 w 579"/>
                <a:gd name="T5" fmla="*/ 554 h 579"/>
                <a:gd name="T6" fmla="*/ 24 w 579"/>
                <a:gd name="T7" fmla="*/ 115 h 579"/>
                <a:gd name="T8" fmla="*/ 24 w 579"/>
                <a:gd name="T9" fmla="*/ 25 h 579"/>
                <a:gd name="T10" fmla="*/ 24 w 579"/>
                <a:gd name="T11" fmla="*/ 25 h 579"/>
                <a:gd name="T12" fmla="*/ 115 w 579"/>
                <a:gd name="T13" fmla="*/ 25 h 579"/>
                <a:gd name="T14" fmla="*/ 554 w 579"/>
                <a:gd name="T15" fmla="*/ 464 h 579"/>
                <a:gd name="T16" fmla="*/ 554 w 579"/>
                <a:gd name="T17" fmla="*/ 554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9" h="579">
                  <a:moveTo>
                    <a:pt x="554" y="554"/>
                  </a:moveTo>
                  <a:cubicBezTo>
                    <a:pt x="554" y="554"/>
                    <a:pt x="554" y="554"/>
                    <a:pt x="554" y="554"/>
                  </a:cubicBezTo>
                  <a:cubicBezTo>
                    <a:pt x="529" y="579"/>
                    <a:pt x="489" y="579"/>
                    <a:pt x="464" y="554"/>
                  </a:cubicBezTo>
                  <a:cubicBezTo>
                    <a:pt x="24" y="115"/>
                    <a:pt x="24" y="115"/>
                    <a:pt x="24" y="115"/>
                  </a:cubicBezTo>
                  <a:cubicBezTo>
                    <a:pt x="0" y="90"/>
                    <a:pt x="0" y="50"/>
                    <a:pt x="24" y="25"/>
                  </a:cubicBezTo>
                  <a:cubicBezTo>
                    <a:pt x="24" y="25"/>
                    <a:pt x="24" y="25"/>
                    <a:pt x="24" y="25"/>
                  </a:cubicBezTo>
                  <a:cubicBezTo>
                    <a:pt x="49" y="0"/>
                    <a:pt x="90" y="0"/>
                    <a:pt x="115" y="25"/>
                  </a:cubicBezTo>
                  <a:cubicBezTo>
                    <a:pt x="554" y="464"/>
                    <a:pt x="554" y="464"/>
                    <a:pt x="554" y="464"/>
                  </a:cubicBezTo>
                  <a:cubicBezTo>
                    <a:pt x="579" y="489"/>
                    <a:pt x="579" y="529"/>
                    <a:pt x="554" y="554"/>
                  </a:cubicBezTo>
                  <a:close/>
                </a:path>
              </a:pathLst>
            </a:custGeom>
            <a:grp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2" name="Freeform 20"/>
            <p:cNvSpPr>
              <a:spLocks/>
            </p:cNvSpPr>
            <p:nvPr/>
          </p:nvSpPr>
          <p:spPr bwMode="auto">
            <a:xfrm>
              <a:off x="8218488" y="6099175"/>
              <a:ext cx="1709737" cy="1716088"/>
            </a:xfrm>
            <a:custGeom>
              <a:avLst/>
              <a:gdLst>
                <a:gd name="T0" fmla="*/ 25 w 664"/>
                <a:gd name="T1" fmla="*/ 25 h 665"/>
                <a:gd name="T2" fmla="*/ 25 w 664"/>
                <a:gd name="T3" fmla="*/ 25 h 665"/>
                <a:gd name="T4" fmla="*/ 115 w 664"/>
                <a:gd name="T5" fmla="*/ 25 h 665"/>
                <a:gd name="T6" fmla="*/ 639 w 664"/>
                <a:gd name="T7" fmla="*/ 549 h 665"/>
                <a:gd name="T8" fmla="*/ 639 w 664"/>
                <a:gd name="T9" fmla="*/ 640 h 665"/>
                <a:gd name="T10" fmla="*/ 639 w 664"/>
                <a:gd name="T11" fmla="*/ 640 h 665"/>
                <a:gd name="T12" fmla="*/ 549 w 664"/>
                <a:gd name="T13" fmla="*/ 640 h 665"/>
                <a:gd name="T14" fmla="*/ 25 w 664"/>
                <a:gd name="T15" fmla="*/ 116 h 665"/>
                <a:gd name="T16" fmla="*/ 25 w 664"/>
                <a:gd name="T17" fmla="*/ 2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4" h="665">
                  <a:moveTo>
                    <a:pt x="25" y="25"/>
                  </a:moveTo>
                  <a:cubicBezTo>
                    <a:pt x="25" y="25"/>
                    <a:pt x="25" y="25"/>
                    <a:pt x="25" y="25"/>
                  </a:cubicBezTo>
                  <a:cubicBezTo>
                    <a:pt x="50" y="0"/>
                    <a:pt x="90" y="0"/>
                    <a:pt x="115" y="25"/>
                  </a:cubicBezTo>
                  <a:cubicBezTo>
                    <a:pt x="639" y="549"/>
                    <a:pt x="639" y="549"/>
                    <a:pt x="639" y="549"/>
                  </a:cubicBezTo>
                  <a:cubicBezTo>
                    <a:pt x="664" y="574"/>
                    <a:pt x="664" y="615"/>
                    <a:pt x="639" y="640"/>
                  </a:cubicBezTo>
                  <a:cubicBezTo>
                    <a:pt x="639" y="640"/>
                    <a:pt x="639" y="640"/>
                    <a:pt x="639" y="640"/>
                  </a:cubicBezTo>
                  <a:cubicBezTo>
                    <a:pt x="614" y="665"/>
                    <a:pt x="574" y="665"/>
                    <a:pt x="549" y="640"/>
                  </a:cubicBezTo>
                  <a:cubicBezTo>
                    <a:pt x="25" y="116"/>
                    <a:pt x="25" y="116"/>
                    <a:pt x="25" y="116"/>
                  </a:cubicBezTo>
                  <a:cubicBezTo>
                    <a:pt x="0" y="91"/>
                    <a:pt x="0" y="50"/>
                    <a:pt x="25" y="25"/>
                  </a:cubicBezTo>
                  <a:close/>
                </a:path>
              </a:pathLst>
            </a:custGeom>
            <a:solidFill>
              <a:srgbClr val="17171B"/>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3" name="Freeform 24"/>
            <p:cNvSpPr>
              <a:spLocks/>
            </p:cNvSpPr>
            <p:nvPr/>
          </p:nvSpPr>
          <p:spPr bwMode="auto">
            <a:xfrm>
              <a:off x="8923338" y="4791075"/>
              <a:ext cx="1306512" cy="1304925"/>
            </a:xfrm>
            <a:custGeom>
              <a:avLst/>
              <a:gdLst>
                <a:gd name="T0" fmla="*/ 482 w 507"/>
                <a:gd name="T1" fmla="*/ 481 h 506"/>
                <a:gd name="T2" fmla="*/ 482 w 507"/>
                <a:gd name="T3" fmla="*/ 481 h 506"/>
                <a:gd name="T4" fmla="*/ 391 w 507"/>
                <a:gd name="T5" fmla="*/ 481 h 506"/>
                <a:gd name="T6" fmla="*/ 25 w 507"/>
                <a:gd name="T7" fmla="*/ 115 h 506"/>
                <a:gd name="T8" fmla="*/ 25 w 507"/>
                <a:gd name="T9" fmla="*/ 25 h 506"/>
                <a:gd name="T10" fmla="*/ 25 w 507"/>
                <a:gd name="T11" fmla="*/ 25 h 506"/>
                <a:gd name="T12" fmla="*/ 116 w 507"/>
                <a:gd name="T13" fmla="*/ 25 h 506"/>
                <a:gd name="T14" fmla="*/ 482 w 507"/>
                <a:gd name="T15" fmla="*/ 391 h 506"/>
                <a:gd name="T16" fmla="*/ 482 w 507"/>
                <a:gd name="T17" fmla="*/ 48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 h="506">
                  <a:moveTo>
                    <a:pt x="482" y="481"/>
                  </a:moveTo>
                  <a:cubicBezTo>
                    <a:pt x="482" y="481"/>
                    <a:pt x="482" y="481"/>
                    <a:pt x="482" y="481"/>
                  </a:cubicBezTo>
                  <a:cubicBezTo>
                    <a:pt x="457" y="506"/>
                    <a:pt x="416" y="506"/>
                    <a:pt x="391" y="481"/>
                  </a:cubicBezTo>
                  <a:cubicBezTo>
                    <a:pt x="25" y="115"/>
                    <a:pt x="25" y="115"/>
                    <a:pt x="25" y="115"/>
                  </a:cubicBezTo>
                  <a:cubicBezTo>
                    <a:pt x="0" y="90"/>
                    <a:pt x="0" y="50"/>
                    <a:pt x="25" y="25"/>
                  </a:cubicBezTo>
                  <a:cubicBezTo>
                    <a:pt x="25" y="25"/>
                    <a:pt x="25" y="25"/>
                    <a:pt x="25" y="25"/>
                  </a:cubicBezTo>
                  <a:cubicBezTo>
                    <a:pt x="50" y="0"/>
                    <a:pt x="91" y="0"/>
                    <a:pt x="116" y="25"/>
                  </a:cubicBezTo>
                  <a:cubicBezTo>
                    <a:pt x="482" y="391"/>
                    <a:pt x="482" y="391"/>
                    <a:pt x="482" y="391"/>
                  </a:cubicBezTo>
                  <a:cubicBezTo>
                    <a:pt x="507" y="416"/>
                    <a:pt x="507" y="456"/>
                    <a:pt x="482" y="481"/>
                  </a:cubicBezTo>
                  <a:close/>
                </a:path>
              </a:pathLst>
            </a:custGeom>
            <a:grp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4" name="Freeform 27"/>
            <p:cNvSpPr>
              <a:spLocks/>
            </p:cNvSpPr>
            <p:nvPr/>
          </p:nvSpPr>
          <p:spPr bwMode="auto">
            <a:xfrm>
              <a:off x="7299325" y="5683250"/>
              <a:ext cx="1535112" cy="1538288"/>
            </a:xfrm>
            <a:custGeom>
              <a:avLst/>
              <a:gdLst>
                <a:gd name="T0" fmla="*/ 25 w 596"/>
                <a:gd name="T1" fmla="*/ 25 h 596"/>
                <a:gd name="T2" fmla="*/ 25 w 596"/>
                <a:gd name="T3" fmla="*/ 25 h 596"/>
                <a:gd name="T4" fmla="*/ 115 w 596"/>
                <a:gd name="T5" fmla="*/ 25 h 596"/>
                <a:gd name="T6" fmla="*/ 571 w 596"/>
                <a:gd name="T7" fmla="*/ 481 h 596"/>
                <a:gd name="T8" fmla="*/ 571 w 596"/>
                <a:gd name="T9" fmla="*/ 571 h 596"/>
                <a:gd name="T10" fmla="*/ 571 w 596"/>
                <a:gd name="T11" fmla="*/ 571 h 596"/>
                <a:gd name="T12" fmla="*/ 481 w 596"/>
                <a:gd name="T13" fmla="*/ 571 h 596"/>
                <a:gd name="T14" fmla="*/ 25 w 596"/>
                <a:gd name="T15" fmla="*/ 116 h 596"/>
                <a:gd name="T16" fmla="*/ 25 w 596"/>
                <a:gd name="T17" fmla="*/ 2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596">
                  <a:moveTo>
                    <a:pt x="25" y="25"/>
                  </a:moveTo>
                  <a:cubicBezTo>
                    <a:pt x="25" y="25"/>
                    <a:pt x="25" y="25"/>
                    <a:pt x="25" y="25"/>
                  </a:cubicBezTo>
                  <a:cubicBezTo>
                    <a:pt x="50" y="0"/>
                    <a:pt x="90" y="0"/>
                    <a:pt x="115" y="25"/>
                  </a:cubicBezTo>
                  <a:cubicBezTo>
                    <a:pt x="571" y="481"/>
                    <a:pt x="571" y="481"/>
                    <a:pt x="571" y="481"/>
                  </a:cubicBezTo>
                  <a:cubicBezTo>
                    <a:pt x="596" y="506"/>
                    <a:pt x="596" y="546"/>
                    <a:pt x="571" y="571"/>
                  </a:cubicBezTo>
                  <a:cubicBezTo>
                    <a:pt x="571" y="571"/>
                    <a:pt x="571" y="571"/>
                    <a:pt x="571" y="571"/>
                  </a:cubicBezTo>
                  <a:cubicBezTo>
                    <a:pt x="546" y="596"/>
                    <a:pt x="506" y="596"/>
                    <a:pt x="481" y="571"/>
                  </a:cubicBezTo>
                  <a:cubicBezTo>
                    <a:pt x="25" y="116"/>
                    <a:pt x="25" y="116"/>
                    <a:pt x="25" y="116"/>
                  </a:cubicBezTo>
                  <a:cubicBezTo>
                    <a:pt x="0" y="91"/>
                    <a:pt x="0" y="50"/>
                    <a:pt x="25" y="25"/>
                  </a:cubicBezTo>
                  <a:close/>
                </a:path>
              </a:pathLst>
            </a:custGeom>
            <a:solidFill>
              <a:srgbClr val="315F85"/>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5" name="Freeform 28"/>
            <p:cNvSpPr>
              <a:spLocks/>
            </p:cNvSpPr>
            <p:nvPr/>
          </p:nvSpPr>
          <p:spPr bwMode="auto">
            <a:xfrm>
              <a:off x="8764588" y="7151688"/>
              <a:ext cx="360362" cy="361950"/>
            </a:xfrm>
            <a:custGeom>
              <a:avLst/>
              <a:gdLst>
                <a:gd name="T0" fmla="*/ 25 w 140"/>
                <a:gd name="T1" fmla="*/ 25 h 140"/>
                <a:gd name="T2" fmla="*/ 25 w 140"/>
                <a:gd name="T3" fmla="*/ 25 h 140"/>
                <a:gd name="T4" fmla="*/ 115 w 140"/>
                <a:gd name="T5" fmla="*/ 25 h 140"/>
                <a:gd name="T6" fmla="*/ 115 w 140"/>
                <a:gd name="T7" fmla="*/ 25 h 140"/>
                <a:gd name="T8" fmla="*/ 115 w 140"/>
                <a:gd name="T9" fmla="*/ 115 h 140"/>
                <a:gd name="T10" fmla="*/ 115 w 140"/>
                <a:gd name="T11" fmla="*/ 115 h 140"/>
                <a:gd name="T12" fmla="*/ 25 w 140"/>
                <a:gd name="T13" fmla="*/ 115 h 140"/>
                <a:gd name="T14" fmla="*/ 25 w 140"/>
                <a:gd name="T15" fmla="*/ 115 h 140"/>
                <a:gd name="T16" fmla="*/ 25 w 140"/>
                <a:gd name="T17" fmla="*/ 2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25" y="25"/>
                  </a:moveTo>
                  <a:cubicBezTo>
                    <a:pt x="25" y="25"/>
                    <a:pt x="25" y="25"/>
                    <a:pt x="25" y="25"/>
                  </a:cubicBezTo>
                  <a:cubicBezTo>
                    <a:pt x="50" y="0"/>
                    <a:pt x="90" y="0"/>
                    <a:pt x="115" y="25"/>
                  </a:cubicBezTo>
                  <a:cubicBezTo>
                    <a:pt x="115" y="25"/>
                    <a:pt x="115" y="25"/>
                    <a:pt x="115" y="25"/>
                  </a:cubicBezTo>
                  <a:cubicBezTo>
                    <a:pt x="140" y="50"/>
                    <a:pt x="140" y="90"/>
                    <a:pt x="115" y="115"/>
                  </a:cubicBezTo>
                  <a:cubicBezTo>
                    <a:pt x="115" y="115"/>
                    <a:pt x="115" y="115"/>
                    <a:pt x="115" y="115"/>
                  </a:cubicBezTo>
                  <a:cubicBezTo>
                    <a:pt x="90" y="140"/>
                    <a:pt x="50" y="140"/>
                    <a:pt x="25" y="115"/>
                  </a:cubicBezTo>
                  <a:cubicBezTo>
                    <a:pt x="25" y="115"/>
                    <a:pt x="25" y="115"/>
                    <a:pt x="25" y="115"/>
                  </a:cubicBezTo>
                  <a:cubicBezTo>
                    <a:pt x="0" y="90"/>
                    <a:pt x="0" y="50"/>
                    <a:pt x="25" y="25"/>
                  </a:cubicBezTo>
                  <a:close/>
                </a:path>
              </a:pathLst>
            </a:custGeom>
            <a:solidFill>
              <a:srgbClr val="17171B"/>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6" name="Freeform 31"/>
            <p:cNvSpPr>
              <a:spLocks/>
            </p:cNvSpPr>
            <p:nvPr/>
          </p:nvSpPr>
          <p:spPr bwMode="auto">
            <a:xfrm>
              <a:off x="8339138" y="5211763"/>
              <a:ext cx="1825625" cy="1828800"/>
            </a:xfrm>
            <a:custGeom>
              <a:avLst/>
              <a:gdLst>
                <a:gd name="T0" fmla="*/ 25 w 709"/>
                <a:gd name="T1" fmla="*/ 25 h 709"/>
                <a:gd name="T2" fmla="*/ 25 w 709"/>
                <a:gd name="T3" fmla="*/ 25 h 709"/>
                <a:gd name="T4" fmla="*/ 115 w 709"/>
                <a:gd name="T5" fmla="*/ 25 h 709"/>
                <a:gd name="T6" fmla="*/ 684 w 709"/>
                <a:gd name="T7" fmla="*/ 594 h 709"/>
                <a:gd name="T8" fmla="*/ 684 w 709"/>
                <a:gd name="T9" fmla="*/ 684 h 709"/>
                <a:gd name="T10" fmla="*/ 684 w 709"/>
                <a:gd name="T11" fmla="*/ 684 h 709"/>
                <a:gd name="T12" fmla="*/ 594 w 709"/>
                <a:gd name="T13" fmla="*/ 684 h 709"/>
                <a:gd name="T14" fmla="*/ 25 w 709"/>
                <a:gd name="T15" fmla="*/ 116 h 709"/>
                <a:gd name="T16" fmla="*/ 25 w 709"/>
                <a:gd name="T17" fmla="*/ 25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9" h="709">
                  <a:moveTo>
                    <a:pt x="25" y="25"/>
                  </a:moveTo>
                  <a:cubicBezTo>
                    <a:pt x="25" y="25"/>
                    <a:pt x="25" y="25"/>
                    <a:pt x="25" y="25"/>
                  </a:cubicBezTo>
                  <a:cubicBezTo>
                    <a:pt x="50" y="0"/>
                    <a:pt x="90" y="0"/>
                    <a:pt x="115" y="25"/>
                  </a:cubicBezTo>
                  <a:cubicBezTo>
                    <a:pt x="684" y="594"/>
                    <a:pt x="684" y="594"/>
                    <a:pt x="684" y="594"/>
                  </a:cubicBezTo>
                  <a:cubicBezTo>
                    <a:pt x="709" y="619"/>
                    <a:pt x="709" y="659"/>
                    <a:pt x="684" y="684"/>
                  </a:cubicBezTo>
                  <a:cubicBezTo>
                    <a:pt x="684" y="684"/>
                    <a:pt x="684" y="684"/>
                    <a:pt x="684" y="684"/>
                  </a:cubicBezTo>
                  <a:cubicBezTo>
                    <a:pt x="659" y="709"/>
                    <a:pt x="619" y="709"/>
                    <a:pt x="594" y="684"/>
                  </a:cubicBezTo>
                  <a:cubicBezTo>
                    <a:pt x="25" y="116"/>
                    <a:pt x="25" y="116"/>
                    <a:pt x="25" y="116"/>
                  </a:cubicBezTo>
                  <a:cubicBezTo>
                    <a:pt x="0" y="91"/>
                    <a:pt x="0" y="50"/>
                    <a:pt x="25" y="25"/>
                  </a:cubicBezTo>
                  <a:close/>
                </a:path>
              </a:pathLst>
            </a:custGeom>
            <a:solidFill>
              <a:srgbClr val="17171B"/>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7" name="Freeform 32"/>
            <p:cNvSpPr>
              <a:spLocks/>
            </p:cNvSpPr>
            <p:nvPr/>
          </p:nvSpPr>
          <p:spPr bwMode="auto">
            <a:xfrm>
              <a:off x="8048625" y="4919663"/>
              <a:ext cx="360362" cy="361950"/>
            </a:xfrm>
            <a:custGeom>
              <a:avLst/>
              <a:gdLst>
                <a:gd name="T0" fmla="*/ 115 w 140"/>
                <a:gd name="T1" fmla="*/ 116 h 140"/>
                <a:gd name="T2" fmla="*/ 115 w 140"/>
                <a:gd name="T3" fmla="*/ 116 h 140"/>
                <a:gd name="T4" fmla="*/ 115 w 140"/>
                <a:gd name="T5" fmla="*/ 25 h 140"/>
                <a:gd name="T6" fmla="*/ 115 w 140"/>
                <a:gd name="T7" fmla="*/ 25 h 140"/>
                <a:gd name="T8" fmla="*/ 25 w 140"/>
                <a:gd name="T9" fmla="*/ 25 h 140"/>
                <a:gd name="T10" fmla="*/ 25 w 140"/>
                <a:gd name="T11" fmla="*/ 25 h 140"/>
                <a:gd name="T12" fmla="*/ 25 w 140"/>
                <a:gd name="T13" fmla="*/ 116 h 140"/>
                <a:gd name="T14" fmla="*/ 25 w 140"/>
                <a:gd name="T15" fmla="*/ 116 h 140"/>
                <a:gd name="T16" fmla="*/ 115 w 140"/>
                <a:gd name="T17" fmla="*/ 11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115" y="116"/>
                  </a:moveTo>
                  <a:cubicBezTo>
                    <a:pt x="115" y="116"/>
                    <a:pt x="115" y="116"/>
                    <a:pt x="115" y="116"/>
                  </a:cubicBezTo>
                  <a:cubicBezTo>
                    <a:pt x="140" y="91"/>
                    <a:pt x="140" y="50"/>
                    <a:pt x="115" y="25"/>
                  </a:cubicBezTo>
                  <a:cubicBezTo>
                    <a:pt x="115" y="25"/>
                    <a:pt x="115" y="25"/>
                    <a:pt x="115" y="25"/>
                  </a:cubicBezTo>
                  <a:cubicBezTo>
                    <a:pt x="90" y="0"/>
                    <a:pt x="50" y="0"/>
                    <a:pt x="25" y="25"/>
                  </a:cubicBezTo>
                  <a:cubicBezTo>
                    <a:pt x="25" y="25"/>
                    <a:pt x="25" y="25"/>
                    <a:pt x="25" y="25"/>
                  </a:cubicBezTo>
                  <a:cubicBezTo>
                    <a:pt x="0" y="50"/>
                    <a:pt x="0" y="91"/>
                    <a:pt x="25" y="116"/>
                  </a:cubicBezTo>
                  <a:cubicBezTo>
                    <a:pt x="25" y="116"/>
                    <a:pt x="25" y="116"/>
                    <a:pt x="25" y="116"/>
                  </a:cubicBezTo>
                  <a:cubicBezTo>
                    <a:pt x="50" y="140"/>
                    <a:pt x="90" y="140"/>
                    <a:pt x="115" y="116"/>
                  </a:cubicBezTo>
                  <a:close/>
                </a:path>
              </a:pathLst>
            </a:custGeom>
            <a:grp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38" name="Group 37"/>
          <p:cNvGrpSpPr/>
          <p:nvPr/>
        </p:nvGrpSpPr>
        <p:grpSpPr>
          <a:xfrm>
            <a:off x="9312792" y="2237637"/>
            <a:ext cx="2266072" cy="3066757"/>
            <a:chOff x="1582028" y="2321169"/>
            <a:chExt cx="2266072" cy="3066757"/>
          </a:xfrm>
        </p:grpSpPr>
        <p:sp>
          <p:nvSpPr>
            <p:cNvPr id="39" name="Rectangle 38"/>
            <p:cNvSpPr/>
            <p:nvPr/>
          </p:nvSpPr>
          <p:spPr>
            <a:xfrm>
              <a:off x="1582029" y="2321169"/>
              <a:ext cx="2266071" cy="3066757"/>
            </a:xfrm>
            <a:prstGeom prst="rect">
              <a:avLst/>
            </a:prstGeom>
            <a:solidFill>
              <a:srgbClr val="17171B">
                <a:lumMod val="10000"/>
                <a:lumOff val="90000"/>
              </a:srgbClr>
            </a:solidFill>
            <a:ln w="12700" cap="flat" cmpd="sng" algn="ctr">
              <a:noFill/>
              <a:prstDash val="solid"/>
              <a:miter lim="800000"/>
            </a:ln>
            <a:effectLst>
              <a:outerShdw blurRad="63500" sx="102000" sy="102000" algn="ctr" rotWithShape="0">
                <a:prstClr val="black">
                  <a:alpha val="2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sp>
          <p:nvSpPr>
            <p:cNvPr id="40" name="Rectangle 39"/>
            <p:cNvSpPr/>
            <p:nvPr/>
          </p:nvSpPr>
          <p:spPr>
            <a:xfrm>
              <a:off x="1582028" y="2321169"/>
              <a:ext cx="2266071" cy="893016"/>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grpSp>
      <p:sp>
        <p:nvSpPr>
          <p:cNvPr id="41" name="Rectangle 40"/>
          <p:cNvSpPr/>
          <p:nvPr/>
        </p:nvSpPr>
        <p:spPr>
          <a:xfrm>
            <a:off x="10103453" y="2340471"/>
            <a:ext cx="1465231" cy="738664"/>
          </a:xfrm>
          <a:prstGeom prst="rect">
            <a:avLst/>
          </a:prstGeom>
        </p:spPr>
        <p:txBody>
          <a:bodyPr wrap="square">
            <a:spAutoFit/>
          </a:bodyPr>
          <a:lstStyle/>
          <a:p>
            <a:pPr algn="r"/>
            <a:r>
              <a:rPr lang="en-US" b="1" dirty="0" smtClean="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rPr>
              <a:t>LTI Free Year</a:t>
            </a:r>
          </a:p>
          <a:p>
            <a:pPr algn="r"/>
            <a:r>
              <a:rPr lang="en-US" sz="1200" dirty="0" smtClean="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rPr>
              <a:t>Performance Improved</a:t>
            </a:r>
            <a:endParaRPr lang="en-US" sz="1200" dirty="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2" name="Rectangle 41"/>
          <p:cNvSpPr/>
          <p:nvPr/>
        </p:nvSpPr>
        <p:spPr>
          <a:xfrm>
            <a:off x="9631355" y="3371488"/>
            <a:ext cx="1923923" cy="523220"/>
          </a:xfrm>
          <a:prstGeom prst="rect">
            <a:avLst/>
          </a:prstGeom>
        </p:spPr>
        <p:txBody>
          <a:bodyPr wrap="square">
            <a:spAutoFit/>
          </a:bodyPr>
          <a:lstStyle/>
          <a:p>
            <a:r>
              <a:rPr lang="en-US" sz="1400" dirty="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rPr>
              <a:t>Safe Million Man-Hours Achieved</a:t>
            </a:r>
          </a:p>
        </p:txBody>
      </p:sp>
      <p:sp>
        <p:nvSpPr>
          <p:cNvPr id="43" name="Freeform 118"/>
          <p:cNvSpPr>
            <a:spLocks noChangeArrowheads="1"/>
          </p:cNvSpPr>
          <p:nvPr/>
        </p:nvSpPr>
        <p:spPr bwMode="auto">
          <a:xfrm>
            <a:off x="9493308" y="3461348"/>
            <a:ext cx="164406" cy="164404"/>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17171B"/>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defRPr/>
            </a:pPr>
            <a:endParaRPr lang="en-US" sz="1400" kern="0" dirty="0" smtClean="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4" name="Rectangle 43"/>
          <p:cNvSpPr/>
          <p:nvPr/>
        </p:nvSpPr>
        <p:spPr>
          <a:xfrm>
            <a:off x="9631353" y="3913813"/>
            <a:ext cx="1923925" cy="307777"/>
          </a:xfrm>
          <a:prstGeom prst="rect">
            <a:avLst/>
          </a:prstGeom>
        </p:spPr>
        <p:txBody>
          <a:bodyPr wrap="none">
            <a:spAutoFit/>
          </a:bodyPr>
          <a:lstStyle/>
          <a:p>
            <a:r>
              <a:rPr lang="id-ID" sz="1400" dirty="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rPr>
              <a:t>LTI-Free Year Milestone</a:t>
            </a:r>
          </a:p>
        </p:txBody>
      </p:sp>
      <p:sp>
        <p:nvSpPr>
          <p:cNvPr id="45" name="Freeform 118"/>
          <p:cNvSpPr>
            <a:spLocks noChangeArrowheads="1"/>
          </p:cNvSpPr>
          <p:nvPr/>
        </p:nvSpPr>
        <p:spPr bwMode="auto">
          <a:xfrm>
            <a:off x="9493308" y="4006194"/>
            <a:ext cx="164406" cy="164404"/>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17171B"/>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defRPr/>
            </a:pPr>
            <a:endParaRPr lang="en-US" sz="1400" kern="0" dirty="0" smtClean="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46" name="Group 45"/>
          <p:cNvGrpSpPr/>
          <p:nvPr/>
        </p:nvGrpSpPr>
        <p:grpSpPr>
          <a:xfrm>
            <a:off x="8900085" y="1992894"/>
            <a:ext cx="1324474" cy="1084650"/>
            <a:chOff x="7299325" y="4791075"/>
            <a:chExt cx="3857625" cy="3159125"/>
          </a:xfrm>
          <a:solidFill>
            <a:srgbClr val="315F85"/>
          </a:solidFill>
          <a:effectLst>
            <a:outerShdw blurRad="50800" dist="25400" dir="13500000" algn="br" rotWithShape="0">
              <a:prstClr val="black">
                <a:alpha val="30000"/>
              </a:prstClr>
            </a:outerShdw>
          </a:effectLst>
        </p:grpSpPr>
        <p:sp>
          <p:nvSpPr>
            <p:cNvPr id="47" name="Freeform 17"/>
            <p:cNvSpPr>
              <a:spLocks/>
            </p:cNvSpPr>
            <p:nvPr/>
          </p:nvSpPr>
          <p:spPr bwMode="auto">
            <a:xfrm>
              <a:off x="9086850" y="5456238"/>
              <a:ext cx="2070100" cy="2074863"/>
            </a:xfrm>
            <a:custGeom>
              <a:avLst/>
              <a:gdLst>
                <a:gd name="T0" fmla="*/ 779 w 804"/>
                <a:gd name="T1" fmla="*/ 779 h 804"/>
                <a:gd name="T2" fmla="*/ 779 w 804"/>
                <a:gd name="T3" fmla="*/ 779 h 804"/>
                <a:gd name="T4" fmla="*/ 689 w 804"/>
                <a:gd name="T5" fmla="*/ 779 h 804"/>
                <a:gd name="T6" fmla="*/ 25 w 804"/>
                <a:gd name="T7" fmla="*/ 115 h 804"/>
                <a:gd name="T8" fmla="*/ 25 w 804"/>
                <a:gd name="T9" fmla="*/ 25 h 804"/>
                <a:gd name="T10" fmla="*/ 25 w 804"/>
                <a:gd name="T11" fmla="*/ 25 h 804"/>
                <a:gd name="T12" fmla="*/ 115 w 804"/>
                <a:gd name="T13" fmla="*/ 25 h 804"/>
                <a:gd name="T14" fmla="*/ 779 w 804"/>
                <a:gd name="T15" fmla="*/ 688 h 804"/>
                <a:gd name="T16" fmla="*/ 779 w 804"/>
                <a:gd name="T17" fmla="*/ 77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804">
                  <a:moveTo>
                    <a:pt x="779" y="779"/>
                  </a:moveTo>
                  <a:cubicBezTo>
                    <a:pt x="779" y="779"/>
                    <a:pt x="779" y="779"/>
                    <a:pt x="779" y="779"/>
                  </a:cubicBezTo>
                  <a:cubicBezTo>
                    <a:pt x="754" y="804"/>
                    <a:pt x="713" y="804"/>
                    <a:pt x="689" y="779"/>
                  </a:cubicBezTo>
                  <a:cubicBezTo>
                    <a:pt x="25" y="115"/>
                    <a:pt x="25" y="115"/>
                    <a:pt x="25" y="115"/>
                  </a:cubicBezTo>
                  <a:cubicBezTo>
                    <a:pt x="0" y="90"/>
                    <a:pt x="0" y="50"/>
                    <a:pt x="25" y="25"/>
                  </a:cubicBezTo>
                  <a:cubicBezTo>
                    <a:pt x="25" y="25"/>
                    <a:pt x="25" y="25"/>
                    <a:pt x="25" y="25"/>
                  </a:cubicBezTo>
                  <a:cubicBezTo>
                    <a:pt x="50" y="0"/>
                    <a:pt x="90" y="0"/>
                    <a:pt x="115" y="25"/>
                  </a:cubicBezTo>
                  <a:cubicBezTo>
                    <a:pt x="779" y="688"/>
                    <a:pt x="779" y="688"/>
                    <a:pt x="779" y="688"/>
                  </a:cubicBezTo>
                  <a:cubicBezTo>
                    <a:pt x="804" y="713"/>
                    <a:pt x="804" y="754"/>
                    <a:pt x="779" y="779"/>
                  </a:cubicBezTo>
                  <a:close/>
                </a:path>
              </a:pathLst>
            </a:custGeom>
            <a:grp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8" name="Freeform 18"/>
            <p:cNvSpPr>
              <a:spLocks/>
            </p:cNvSpPr>
            <p:nvPr/>
          </p:nvSpPr>
          <p:spPr bwMode="auto">
            <a:xfrm>
              <a:off x="9075738" y="6454775"/>
              <a:ext cx="1492250" cy="1495425"/>
            </a:xfrm>
            <a:custGeom>
              <a:avLst/>
              <a:gdLst>
                <a:gd name="T0" fmla="*/ 554 w 579"/>
                <a:gd name="T1" fmla="*/ 554 h 579"/>
                <a:gd name="T2" fmla="*/ 554 w 579"/>
                <a:gd name="T3" fmla="*/ 554 h 579"/>
                <a:gd name="T4" fmla="*/ 464 w 579"/>
                <a:gd name="T5" fmla="*/ 554 h 579"/>
                <a:gd name="T6" fmla="*/ 24 w 579"/>
                <a:gd name="T7" fmla="*/ 115 h 579"/>
                <a:gd name="T8" fmla="*/ 24 w 579"/>
                <a:gd name="T9" fmla="*/ 25 h 579"/>
                <a:gd name="T10" fmla="*/ 24 w 579"/>
                <a:gd name="T11" fmla="*/ 25 h 579"/>
                <a:gd name="T12" fmla="*/ 115 w 579"/>
                <a:gd name="T13" fmla="*/ 25 h 579"/>
                <a:gd name="T14" fmla="*/ 554 w 579"/>
                <a:gd name="T15" fmla="*/ 464 h 579"/>
                <a:gd name="T16" fmla="*/ 554 w 579"/>
                <a:gd name="T17" fmla="*/ 554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9" h="579">
                  <a:moveTo>
                    <a:pt x="554" y="554"/>
                  </a:moveTo>
                  <a:cubicBezTo>
                    <a:pt x="554" y="554"/>
                    <a:pt x="554" y="554"/>
                    <a:pt x="554" y="554"/>
                  </a:cubicBezTo>
                  <a:cubicBezTo>
                    <a:pt x="529" y="579"/>
                    <a:pt x="489" y="579"/>
                    <a:pt x="464" y="554"/>
                  </a:cubicBezTo>
                  <a:cubicBezTo>
                    <a:pt x="24" y="115"/>
                    <a:pt x="24" y="115"/>
                    <a:pt x="24" y="115"/>
                  </a:cubicBezTo>
                  <a:cubicBezTo>
                    <a:pt x="0" y="90"/>
                    <a:pt x="0" y="50"/>
                    <a:pt x="24" y="25"/>
                  </a:cubicBezTo>
                  <a:cubicBezTo>
                    <a:pt x="24" y="25"/>
                    <a:pt x="24" y="25"/>
                    <a:pt x="24" y="25"/>
                  </a:cubicBezTo>
                  <a:cubicBezTo>
                    <a:pt x="49" y="0"/>
                    <a:pt x="90" y="0"/>
                    <a:pt x="115" y="25"/>
                  </a:cubicBezTo>
                  <a:cubicBezTo>
                    <a:pt x="554" y="464"/>
                    <a:pt x="554" y="464"/>
                    <a:pt x="554" y="464"/>
                  </a:cubicBezTo>
                  <a:cubicBezTo>
                    <a:pt x="579" y="489"/>
                    <a:pt x="579" y="529"/>
                    <a:pt x="554" y="554"/>
                  </a:cubicBezTo>
                  <a:close/>
                </a:path>
              </a:pathLst>
            </a:custGeom>
            <a:grp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9" name="Freeform 20"/>
            <p:cNvSpPr>
              <a:spLocks/>
            </p:cNvSpPr>
            <p:nvPr/>
          </p:nvSpPr>
          <p:spPr bwMode="auto">
            <a:xfrm>
              <a:off x="8218488" y="6099175"/>
              <a:ext cx="1709737" cy="1716088"/>
            </a:xfrm>
            <a:custGeom>
              <a:avLst/>
              <a:gdLst>
                <a:gd name="T0" fmla="*/ 25 w 664"/>
                <a:gd name="T1" fmla="*/ 25 h 665"/>
                <a:gd name="T2" fmla="*/ 25 w 664"/>
                <a:gd name="T3" fmla="*/ 25 h 665"/>
                <a:gd name="T4" fmla="*/ 115 w 664"/>
                <a:gd name="T5" fmla="*/ 25 h 665"/>
                <a:gd name="T6" fmla="*/ 639 w 664"/>
                <a:gd name="T7" fmla="*/ 549 h 665"/>
                <a:gd name="T8" fmla="*/ 639 w 664"/>
                <a:gd name="T9" fmla="*/ 640 h 665"/>
                <a:gd name="T10" fmla="*/ 639 w 664"/>
                <a:gd name="T11" fmla="*/ 640 h 665"/>
                <a:gd name="T12" fmla="*/ 549 w 664"/>
                <a:gd name="T13" fmla="*/ 640 h 665"/>
                <a:gd name="T14" fmla="*/ 25 w 664"/>
                <a:gd name="T15" fmla="*/ 116 h 665"/>
                <a:gd name="T16" fmla="*/ 25 w 664"/>
                <a:gd name="T17" fmla="*/ 2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4" h="665">
                  <a:moveTo>
                    <a:pt x="25" y="25"/>
                  </a:moveTo>
                  <a:cubicBezTo>
                    <a:pt x="25" y="25"/>
                    <a:pt x="25" y="25"/>
                    <a:pt x="25" y="25"/>
                  </a:cubicBezTo>
                  <a:cubicBezTo>
                    <a:pt x="50" y="0"/>
                    <a:pt x="90" y="0"/>
                    <a:pt x="115" y="25"/>
                  </a:cubicBezTo>
                  <a:cubicBezTo>
                    <a:pt x="639" y="549"/>
                    <a:pt x="639" y="549"/>
                    <a:pt x="639" y="549"/>
                  </a:cubicBezTo>
                  <a:cubicBezTo>
                    <a:pt x="664" y="574"/>
                    <a:pt x="664" y="615"/>
                    <a:pt x="639" y="640"/>
                  </a:cubicBezTo>
                  <a:cubicBezTo>
                    <a:pt x="639" y="640"/>
                    <a:pt x="639" y="640"/>
                    <a:pt x="639" y="640"/>
                  </a:cubicBezTo>
                  <a:cubicBezTo>
                    <a:pt x="614" y="665"/>
                    <a:pt x="574" y="665"/>
                    <a:pt x="549" y="640"/>
                  </a:cubicBezTo>
                  <a:cubicBezTo>
                    <a:pt x="25" y="116"/>
                    <a:pt x="25" y="116"/>
                    <a:pt x="25" y="116"/>
                  </a:cubicBezTo>
                  <a:cubicBezTo>
                    <a:pt x="0" y="91"/>
                    <a:pt x="0" y="50"/>
                    <a:pt x="25" y="25"/>
                  </a:cubicBezTo>
                  <a:close/>
                </a:path>
              </a:pathLst>
            </a:custGeom>
            <a:solidFill>
              <a:srgbClr val="17171B"/>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0" name="Freeform 24"/>
            <p:cNvSpPr>
              <a:spLocks/>
            </p:cNvSpPr>
            <p:nvPr/>
          </p:nvSpPr>
          <p:spPr bwMode="auto">
            <a:xfrm>
              <a:off x="8923338" y="4791075"/>
              <a:ext cx="1306512" cy="1304925"/>
            </a:xfrm>
            <a:custGeom>
              <a:avLst/>
              <a:gdLst>
                <a:gd name="T0" fmla="*/ 482 w 507"/>
                <a:gd name="T1" fmla="*/ 481 h 506"/>
                <a:gd name="T2" fmla="*/ 482 w 507"/>
                <a:gd name="T3" fmla="*/ 481 h 506"/>
                <a:gd name="T4" fmla="*/ 391 w 507"/>
                <a:gd name="T5" fmla="*/ 481 h 506"/>
                <a:gd name="T6" fmla="*/ 25 w 507"/>
                <a:gd name="T7" fmla="*/ 115 h 506"/>
                <a:gd name="T8" fmla="*/ 25 w 507"/>
                <a:gd name="T9" fmla="*/ 25 h 506"/>
                <a:gd name="T10" fmla="*/ 25 w 507"/>
                <a:gd name="T11" fmla="*/ 25 h 506"/>
                <a:gd name="T12" fmla="*/ 116 w 507"/>
                <a:gd name="T13" fmla="*/ 25 h 506"/>
                <a:gd name="T14" fmla="*/ 482 w 507"/>
                <a:gd name="T15" fmla="*/ 391 h 506"/>
                <a:gd name="T16" fmla="*/ 482 w 507"/>
                <a:gd name="T17" fmla="*/ 48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 h="506">
                  <a:moveTo>
                    <a:pt x="482" y="481"/>
                  </a:moveTo>
                  <a:cubicBezTo>
                    <a:pt x="482" y="481"/>
                    <a:pt x="482" y="481"/>
                    <a:pt x="482" y="481"/>
                  </a:cubicBezTo>
                  <a:cubicBezTo>
                    <a:pt x="457" y="506"/>
                    <a:pt x="416" y="506"/>
                    <a:pt x="391" y="481"/>
                  </a:cubicBezTo>
                  <a:cubicBezTo>
                    <a:pt x="25" y="115"/>
                    <a:pt x="25" y="115"/>
                    <a:pt x="25" y="115"/>
                  </a:cubicBezTo>
                  <a:cubicBezTo>
                    <a:pt x="0" y="90"/>
                    <a:pt x="0" y="50"/>
                    <a:pt x="25" y="25"/>
                  </a:cubicBezTo>
                  <a:cubicBezTo>
                    <a:pt x="25" y="25"/>
                    <a:pt x="25" y="25"/>
                    <a:pt x="25" y="25"/>
                  </a:cubicBezTo>
                  <a:cubicBezTo>
                    <a:pt x="50" y="0"/>
                    <a:pt x="91" y="0"/>
                    <a:pt x="116" y="25"/>
                  </a:cubicBezTo>
                  <a:cubicBezTo>
                    <a:pt x="482" y="391"/>
                    <a:pt x="482" y="391"/>
                    <a:pt x="482" y="391"/>
                  </a:cubicBezTo>
                  <a:cubicBezTo>
                    <a:pt x="507" y="416"/>
                    <a:pt x="507" y="456"/>
                    <a:pt x="482" y="481"/>
                  </a:cubicBezTo>
                  <a:close/>
                </a:path>
              </a:pathLst>
            </a:custGeom>
            <a:grp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1" name="Freeform 27"/>
            <p:cNvSpPr>
              <a:spLocks/>
            </p:cNvSpPr>
            <p:nvPr/>
          </p:nvSpPr>
          <p:spPr bwMode="auto">
            <a:xfrm>
              <a:off x="7299325" y="5683250"/>
              <a:ext cx="1535112" cy="1538288"/>
            </a:xfrm>
            <a:custGeom>
              <a:avLst/>
              <a:gdLst>
                <a:gd name="T0" fmla="*/ 25 w 596"/>
                <a:gd name="T1" fmla="*/ 25 h 596"/>
                <a:gd name="T2" fmla="*/ 25 w 596"/>
                <a:gd name="T3" fmla="*/ 25 h 596"/>
                <a:gd name="T4" fmla="*/ 115 w 596"/>
                <a:gd name="T5" fmla="*/ 25 h 596"/>
                <a:gd name="T6" fmla="*/ 571 w 596"/>
                <a:gd name="T7" fmla="*/ 481 h 596"/>
                <a:gd name="T8" fmla="*/ 571 w 596"/>
                <a:gd name="T9" fmla="*/ 571 h 596"/>
                <a:gd name="T10" fmla="*/ 571 w 596"/>
                <a:gd name="T11" fmla="*/ 571 h 596"/>
                <a:gd name="T12" fmla="*/ 481 w 596"/>
                <a:gd name="T13" fmla="*/ 571 h 596"/>
                <a:gd name="T14" fmla="*/ 25 w 596"/>
                <a:gd name="T15" fmla="*/ 116 h 596"/>
                <a:gd name="T16" fmla="*/ 25 w 596"/>
                <a:gd name="T17" fmla="*/ 2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596">
                  <a:moveTo>
                    <a:pt x="25" y="25"/>
                  </a:moveTo>
                  <a:cubicBezTo>
                    <a:pt x="25" y="25"/>
                    <a:pt x="25" y="25"/>
                    <a:pt x="25" y="25"/>
                  </a:cubicBezTo>
                  <a:cubicBezTo>
                    <a:pt x="50" y="0"/>
                    <a:pt x="90" y="0"/>
                    <a:pt x="115" y="25"/>
                  </a:cubicBezTo>
                  <a:cubicBezTo>
                    <a:pt x="571" y="481"/>
                    <a:pt x="571" y="481"/>
                    <a:pt x="571" y="481"/>
                  </a:cubicBezTo>
                  <a:cubicBezTo>
                    <a:pt x="596" y="506"/>
                    <a:pt x="596" y="546"/>
                    <a:pt x="571" y="571"/>
                  </a:cubicBezTo>
                  <a:cubicBezTo>
                    <a:pt x="571" y="571"/>
                    <a:pt x="571" y="571"/>
                    <a:pt x="571" y="571"/>
                  </a:cubicBezTo>
                  <a:cubicBezTo>
                    <a:pt x="546" y="596"/>
                    <a:pt x="506" y="596"/>
                    <a:pt x="481" y="571"/>
                  </a:cubicBezTo>
                  <a:cubicBezTo>
                    <a:pt x="25" y="116"/>
                    <a:pt x="25" y="116"/>
                    <a:pt x="25" y="116"/>
                  </a:cubicBezTo>
                  <a:cubicBezTo>
                    <a:pt x="0" y="91"/>
                    <a:pt x="0" y="50"/>
                    <a:pt x="25" y="25"/>
                  </a:cubicBezTo>
                  <a:close/>
                </a:path>
              </a:pathLst>
            </a:custGeom>
            <a:solidFill>
              <a:srgbClr val="315F85"/>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2" name="Freeform 28"/>
            <p:cNvSpPr>
              <a:spLocks/>
            </p:cNvSpPr>
            <p:nvPr/>
          </p:nvSpPr>
          <p:spPr bwMode="auto">
            <a:xfrm>
              <a:off x="8764588" y="7151688"/>
              <a:ext cx="360362" cy="361950"/>
            </a:xfrm>
            <a:custGeom>
              <a:avLst/>
              <a:gdLst>
                <a:gd name="T0" fmla="*/ 25 w 140"/>
                <a:gd name="T1" fmla="*/ 25 h 140"/>
                <a:gd name="T2" fmla="*/ 25 w 140"/>
                <a:gd name="T3" fmla="*/ 25 h 140"/>
                <a:gd name="T4" fmla="*/ 115 w 140"/>
                <a:gd name="T5" fmla="*/ 25 h 140"/>
                <a:gd name="T6" fmla="*/ 115 w 140"/>
                <a:gd name="T7" fmla="*/ 25 h 140"/>
                <a:gd name="T8" fmla="*/ 115 w 140"/>
                <a:gd name="T9" fmla="*/ 115 h 140"/>
                <a:gd name="T10" fmla="*/ 115 w 140"/>
                <a:gd name="T11" fmla="*/ 115 h 140"/>
                <a:gd name="T12" fmla="*/ 25 w 140"/>
                <a:gd name="T13" fmla="*/ 115 h 140"/>
                <a:gd name="T14" fmla="*/ 25 w 140"/>
                <a:gd name="T15" fmla="*/ 115 h 140"/>
                <a:gd name="T16" fmla="*/ 25 w 140"/>
                <a:gd name="T17" fmla="*/ 2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25" y="25"/>
                  </a:moveTo>
                  <a:cubicBezTo>
                    <a:pt x="25" y="25"/>
                    <a:pt x="25" y="25"/>
                    <a:pt x="25" y="25"/>
                  </a:cubicBezTo>
                  <a:cubicBezTo>
                    <a:pt x="50" y="0"/>
                    <a:pt x="90" y="0"/>
                    <a:pt x="115" y="25"/>
                  </a:cubicBezTo>
                  <a:cubicBezTo>
                    <a:pt x="115" y="25"/>
                    <a:pt x="115" y="25"/>
                    <a:pt x="115" y="25"/>
                  </a:cubicBezTo>
                  <a:cubicBezTo>
                    <a:pt x="140" y="50"/>
                    <a:pt x="140" y="90"/>
                    <a:pt x="115" y="115"/>
                  </a:cubicBezTo>
                  <a:cubicBezTo>
                    <a:pt x="115" y="115"/>
                    <a:pt x="115" y="115"/>
                    <a:pt x="115" y="115"/>
                  </a:cubicBezTo>
                  <a:cubicBezTo>
                    <a:pt x="90" y="140"/>
                    <a:pt x="50" y="140"/>
                    <a:pt x="25" y="115"/>
                  </a:cubicBezTo>
                  <a:cubicBezTo>
                    <a:pt x="25" y="115"/>
                    <a:pt x="25" y="115"/>
                    <a:pt x="25" y="115"/>
                  </a:cubicBezTo>
                  <a:cubicBezTo>
                    <a:pt x="0" y="90"/>
                    <a:pt x="0" y="50"/>
                    <a:pt x="25" y="25"/>
                  </a:cubicBezTo>
                  <a:close/>
                </a:path>
              </a:pathLst>
            </a:custGeom>
            <a:solidFill>
              <a:srgbClr val="17171B"/>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3" name="Freeform 31"/>
            <p:cNvSpPr>
              <a:spLocks/>
            </p:cNvSpPr>
            <p:nvPr/>
          </p:nvSpPr>
          <p:spPr bwMode="auto">
            <a:xfrm>
              <a:off x="8339138" y="5211763"/>
              <a:ext cx="1825625" cy="1828800"/>
            </a:xfrm>
            <a:custGeom>
              <a:avLst/>
              <a:gdLst>
                <a:gd name="T0" fmla="*/ 25 w 709"/>
                <a:gd name="T1" fmla="*/ 25 h 709"/>
                <a:gd name="T2" fmla="*/ 25 w 709"/>
                <a:gd name="T3" fmla="*/ 25 h 709"/>
                <a:gd name="T4" fmla="*/ 115 w 709"/>
                <a:gd name="T5" fmla="*/ 25 h 709"/>
                <a:gd name="T6" fmla="*/ 684 w 709"/>
                <a:gd name="T7" fmla="*/ 594 h 709"/>
                <a:gd name="T8" fmla="*/ 684 w 709"/>
                <a:gd name="T9" fmla="*/ 684 h 709"/>
                <a:gd name="T10" fmla="*/ 684 w 709"/>
                <a:gd name="T11" fmla="*/ 684 h 709"/>
                <a:gd name="T12" fmla="*/ 594 w 709"/>
                <a:gd name="T13" fmla="*/ 684 h 709"/>
                <a:gd name="T14" fmla="*/ 25 w 709"/>
                <a:gd name="T15" fmla="*/ 116 h 709"/>
                <a:gd name="T16" fmla="*/ 25 w 709"/>
                <a:gd name="T17" fmla="*/ 25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9" h="709">
                  <a:moveTo>
                    <a:pt x="25" y="25"/>
                  </a:moveTo>
                  <a:cubicBezTo>
                    <a:pt x="25" y="25"/>
                    <a:pt x="25" y="25"/>
                    <a:pt x="25" y="25"/>
                  </a:cubicBezTo>
                  <a:cubicBezTo>
                    <a:pt x="50" y="0"/>
                    <a:pt x="90" y="0"/>
                    <a:pt x="115" y="25"/>
                  </a:cubicBezTo>
                  <a:cubicBezTo>
                    <a:pt x="684" y="594"/>
                    <a:pt x="684" y="594"/>
                    <a:pt x="684" y="594"/>
                  </a:cubicBezTo>
                  <a:cubicBezTo>
                    <a:pt x="709" y="619"/>
                    <a:pt x="709" y="659"/>
                    <a:pt x="684" y="684"/>
                  </a:cubicBezTo>
                  <a:cubicBezTo>
                    <a:pt x="684" y="684"/>
                    <a:pt x="684" y="684"/>
                    <a:pt x="684" y="684"/>
                  </a:cubicBezTo>
                  <a:cubicBezTo>
                    <a:pt x="659" y="709"/>
                    <a:pt x="619" y="709"/>
                    <a:pt x="594" y="684"/>
                  </a:cubicBezTo>
                  <a:cubicBezTo>
                    <a:pt x="25" y="116"/>
                    <a:pt x="25" y="116"/>
                    <a:pt x="25" y="116"/>
                  </a:cubicBezTo>
                  <a:cubicBezTo>
                    <a:pt x="0" y="91"/>
                    <a:pt x="0" y="50"/>
                    <a:pt x="25" y="25"/>
                  </a:cubicBezTo>
                  <a:close/>
                </a:path>
              </a:pathLst>
            </a:custGeom>
            <a:solidFill>
              <a:srgbClr val="17171B"/>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4" name="Freeform 32"/>
            <p:cNvSpPr>
              <a:spLocks/>
            </p:cNvSpPr>
            <p:nvPr/>
          </p:nvSpPr>
          <p:spPr bwMode="auto">
            <a:xfrm>
              <a:off x="8048625" y="4919663"/>
              <a:ext cx="360362" cy="361950"/>
            </a:xfrm>
            <a:custGeom>
              <a:avLst/>
              <a:gdLst>
                <a:gd name="T0" fmla="*/ 115 w 140"/>
                <a:gd name="T1" fmla="*/ 116 h 140"/>
                <a:gd name="T2" fmla="*/ 115 w 140"/>
                <a:gd name="T3" fmla="*/ 116 h 140"/>
                <a:gd name="T4" fmla="*/ 115 w 140"/>
                <a:gd name="T5" fmla="*/ 25 h 140"/>
                <a:gd name="T6" fmla="*/ 115 w 140"/>
                <a:gd name="T7" fmla="*/ 25 h 140"/>
                <a:gd name="T8" fmla="*/ 25 w 140"/>
                <a:gd name="T9" fmla="*/ 25 h 140"/>
                <a:gd name="T10" fmla="*/ 25 w 140"/>
                <a:gd name="T11" fmla="*/ 25 h 140"/>
                <a:gd name="T12" fmla="*/ 25 w 140"/>
                <a:gd name="T13" fmla="*/ 116 h 140"/>
                <a:gd name="T14" fmla="*/ 25 w 140"/>
                <a:gd name="T15" fmla="*/ 116 h 140"/>
                <a:gd name="T16" fmla="*/ 115 w 140"/>
                <a:gd name="T17" fmla="*/ 11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115" y="116"/>
                  </a:moveTo>
                  <a:cubicBezTo>
                    <a:pt x="115" y="116"/>
                    <a:pt x="115" y="116"/>
                    <a:pt x="115" y="116"/>
                  </a:cubicBezTo>
                  <a:cubicBezTo>
                    <a:pt x="140" y="91"/>
                    <a:pt x="140" y="50"/>
                    <a:pt x="115" y="25"/>
                  </a:cubicBezTo>
                  <a:cubicBezTo>
                    <a:pt x="115" y="25"/>
                    <a:pt x="115" y="25"/>
                    <a:pt x="115" y="25"/>
                  </a:cubicBezTo>
                  <a:cubicBezTo>
                    <a:pt x="90" y="0"/>
                    <a:pt x="50" y="0"/>
                    <a:pt x="25" y="25"/>
                  </a:cubicBezTo>
                  <a:cubicBezTo>
                    <a:pt x="25" y="25"/>
                    <a:pt x="25" y="25"/>
                    <a:pt x="25" y="25"/>
                  </a:cubicBezTo>
                  <a:cubicBezTo>
                    <a:pt x="0" y="50"/>
                    <a:pt x="0" y="91"/>
                    <a:pt x="25" y="116"/>
                  </a:cubicBezTo>
                  <a:cubicBezTo>
                    <a:pt x="25" y="116"/>
                    <a:pt x="25" y="116"/>
                    <a:pt x="25" y="116"/>
                  </a:cubicBezTo>
                  <a:cubicBezTo>
                    <a:pt x="50" y="140"/>
                    <a:pt x="90" y="140"/>
                    <a:pt x="115" y="116"/>
                  </a:cubicBezTo>
                  <a:close/>
                </a:path>
              </a:pathLst>
            </a:custGeom>
            <a:grp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pic>
        <p:nvPicPr>
          <p:cNvPr id="55" name="Picture 54"/>
          <p:cNvPicPr>
            <a:picLocks noChangeAspect="1"/>
          </p:cNvPicPr>
          <p:nvPr/>
        </p:nvPicPr>
        <p:blipFill>
          <a:blip r:embed="rId3"/>
          <a:stretch>
            <a:fillRect/>
          </a:stretch>
        </p:blipFill>
        <p:spPr>
          <a:xfrm>
            <a:off x="11379204" y="0"/>
            <a:ext cx="812796" cy="760980"/>
          </a:xfrm>
          <a:prstGeom prst="rect">
            <a:avLst/>
          </a:prstGeom>
        </p:spPr>
      </p:pic>
      <p:sp>
        <p:nvSpPr>
          <p:cNvPr id="58" name="Rectangle 57"/>
          <p:cNvSpPr/>
          <p:nvPr/>
        </p:nvSpPr>
        <p:spPr>
          <a:xfrm>
            <a:off x="788641" y="114551"/>
            <a:ext cx="5898486" cy="523220"/>
          </a:xfrm>
          <a:prstGeom prst="rect">
            <a:avLst/>
          </a:prstGeom>
        </p:spPr>
        <p:txBody>
          <a:bodyPr wrap="square">
            <a:spAutoFit/>
          </a:bodyPr>
          <a:lstStyle/>
          <a:p>
            <a:r>
              <a:rPr lang="en-US" sz="2800" dirty="0" smtClean="0">
                <a:solidFill>
                  <a:srgbClr val="FFFF00"/>
                </a:solidFill>
                <a:latin typeface="Arial" panose="020B0604020202020204" pitchFamily="34" charset="0"/>
                <a:cs typeface="Arial" panose="020B0604020202020204" pitchFamily="34" charset="0"/>
              </a:rPr>
              <a:t>Results - Tangible Improvement </a:t>
            </a:r>
            <a:endParaRPr lang="en-US" sz="2800" dirty="0">
              <a:solidFill>
                <a:srgbClr val="FFFF00"/>
              </a:solidFill>
              <a:latin typeface="Arial" panose="020B0604020202020204" pitchFamily="34" charset="0"/>
              <a:cs typeface="Arial" panose="020B0604020202020204" pitchFamily="34" charset="0"/>
            </a:endParaRPr>
          </a:p>
        </p:txBody>
      </p:sp>
      <p:sp>
        <p:nvSpPr>
          <p:cNvPr id="61" name="Freeform 27"/>
          <p:cNvSpPr>
            <a:spLocks/>
          </p:cNvSpPr>
          <p:nvPr/>
        </p:nvSpPr>
        <p:spPr bwMode="auto">
          <a:xfrm rot="18900000">
            <a:off x="9801251" y="4297820"/>
            <a:ext cx="1387883" cy="1387883"/>
          </a:xfrm>
          <a:custGeom>
            <a:avLst/>
            <a:gdLst>
              <a:gd name="T0" fmla="*/ 25 w 596"/>
              <a:gd name="T1" fmla="*/ 25 h 596"/>
              <a:gd name="T2" fmla="*/ 25 w 596"/>
              <a:gd name="T3" fmla="*/ 25 h 596"/>
              <a:gd name="T4" fmla="*/ 115 w 596"/>
              <a:gd name="T5" fmla="*/ 25 h 596"/>
              <a:gd name="T6" fmla="*/ 571 w 596"/>
              <a:gd name="T7" fmla="*/ 481 h 596"/>
              <a:gd name="T8" fmla="*/ 571 w 596"/>
              <a:gd name="T9" fmla="*/ 571 h 596"/>
              <a:gd name="T10" fmla="*/ 571 w 596"/>
              <a:gd name="T11" fmla="*/ 571 h 596"/>
              <a:gd name="T12" fmla="*/ 481 w 596"/>
              <a:gd name="T13" fmla="*/ 571 h 596"/>
              <a:gd name="T14" fmla="*/ 25 w 596"/>
              <a:gd name="T15" fmla="*/ 116 h 596"/>
              <a:gd name="T16" fmla="*/ 25 w 596"/>
              <a:gd name="T17" fmla="*/ 2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596">
                <a:moveTo>
                  <a:pt x="25" y="25"/>
                </a:moveTo>
                <a:cubicBezTo>
                  <a:pt x="25" y="25"/>
                  <a:pt x="25" y="25"/>
                  <a:pt x="25" y="25"/>
                </a:cubicBezTo>
                <a:cubicBezTo>
                  <a:pt x="50" y="0"/>
                  <a:pt x="90" y="0"/>
                  <a:pt x="115" y="25"/>
                </a:cubicBezTo>
                <a:cubicBezTo>
                  <a:pt x="571" y="481"/>
                  <a:pt x="571" y="481"/>
                  <a:pt x="571" y="481"/>
                </a:cubicBezTo>
                <a:cubicBezTo>
                  <a:pt x="596" y="506"/>
                  <a:pt x="596" y="546"/>
                  <a:pt x="571" y="571"/>
                </a:cubicBezTo>
                <a:cubicBezTo>
                  <a:pt x="571" y="571"/>
                  <a:pt x="571" y="571"/>
                  <a:pt x="571" y="571"/>
                </a:cubicBezTo>
                <a:cubicBezTo>
                  <a:pt x="546" y="596"/>
                  <a:pt x="506" y="596"/>
                  <a:pt x="481" y="571"/>
                </a:cubicBezTo>
                <a:cubicBezTo>
                  <a:pt x="25" y="116"/>
                  <a:pt x="25" y="116"/>
                  <a:pt x="25" y="116"/>
                </a:cubicBezTo>
                <a:cubicBezTo>
                  <a:pt x="0" y="91"/>
                  <a:pt x="0" y="50"/>
                  <a:pt x="25" y="25"/>
                </a:cubicBezTo>
                <a:close/>
              </a:path>
            </a:pathLst>
          </a:custGeom>
          <a:solidFill>
            <a:srgbClr val="17171B"/>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2" name="Freeform 27"/>
          <p:cNvSpPr>
            <a:spLocks/>
          </p:cNvSpPr>
          <p:nvPr/>
        </p:nvSpPr>
        <p:spPr bwMode="auto">
          <a:xfrm rot="18900000">
            <a:off x="6870097" y="4297820"/>
            <a:ext cx="1387883" cy="1387883"/>
          </a:xfrm>
          <a:custGeom>
            <a:avLst/>
            <a:gdLst>
              <a:gd name="T0" fmla="*/ 25 w 596"/>
              <a:gd name="T1" fmla="*/ 25 h 596"/>
              <a:gd name="T2" fmla="*/ 25 w 596"/>
              <a:gd name="T3" fmla="*/ 25 h 596"/>
              <a:gd name="T4" fmla="*/ 115 w 596"/>
              <a:gd name="T5" fmla="*/ 25 h 596"/>
              <a:gd name="T6" fmla="*/ 571 w 596"/>
              <a:gd name="T7" fmla="*/ 481 h 596"/>
              <a:gd name="T8" fmla="*/ 571 w 596"/>
              <a:gd name="T9" fmla="*/ 571 h 596"/>
              <a:gd name="T10" fmla="*/ 571 w 596"/>
              <a:gd name="T11" fmla="*/ 571 h 596"/>
              <a:gd name="T12" fmla="*/ 481 w 596"/>
              <a:gd name="T13" fmla="*/ 571 h 596"/>
              <a:gd name="T14" fmla="*/ 25 w 596"/>
              <a:gd name="T15" fmla="*/ 116 h 596"/>
              <a:gd name="T16" fmla="*/ 25 w 596"/>
              <a:gd name="T17" fmla="*/ 2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596">
                <a:moveTo>
                  <a:pt x="25" y="25"/>
                </a:moveTo>
                <a:cubicBezTo>
                  <a:pt x="25" y="25"/>
                  <a:pt x="25" y="25"/>
                  <a:pt x="25" y="25"/>
                </a:cubicBezTo>
                <a:cubicBezTo>
                  <a:pt x="50" y="0"/>
                  <a:pt x="90" y="0"/>
                  <a:pt x="115" y="25"/>
                </a:cubicBezTo>
                <a:cubicBezTo>
                  <a:pt x="571" y="481"/>
                  <a:pt x="571" y="481"/>
                  <a:pt x="571" y="481"/>
                </a:cubicBezTo>
                <a:cubicBezTo>
                  <a:pt x="596" y="506"/>
                  <a:pt x="596" y="546"/>
                  <a:pt x="571" y="571"/>
                </a:cubicBezTo>
                <a:cubicBezTo>
                  <a:pt x="571" y="571"/>
                  <a:pt x="571" y="571"/>
                  <a:pt x="571" y="571"/>
                </a:cubicBezTo>
                <a:cubicBezTo>
                  <a:pt x="546" y="596"/>
                  <a:pt x="506" y="596"/>
                  <a:pt x="481" y="571"/>
                </a:cubicBezTo>
                <a:cubicBezTo>
                  <a:pt x="25" y="116"/>
                  <a:pt x="25" y="116"/>
                  <a:pt x="25" y="116"/>
                </a:cubicBezTo>
                <a:cubicBezTo>
                  <a:pt x="0" y="91"/>
                  <a:pt x="0" y="50"/>
                  <a:pt x="25" y="25"/>
                </a:cubicBezTo>
                <a:close/>
              </a:path>
            </a:pathLst>
          </a:custGeom>
          <a:solidFill>
            <a:srgbClr val="17171B"/>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6" name="Rectangle 55"/>
          <p:cNvSpPr/>
          <p:nvPr/>
        </p:nvSpPr>
        <p:spPr>
          <a:xfrm>
            <a:off x="6584020" y="4836121"/>
            <a:ext cx="1955407" cy="30777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Tangible Improvement</a:t>
            </a:r>
            <a:endParaRPr kumimoji="0" lang="en-US" sz="1400" b="0" i="0" u="none" strike="noStrike" kern="0" cap="none" spc="0" normalizeH="0" baseline="0" noProof="0" dirty="0" smtClean="0">
              <a:ln>
                <a:noFill/>
              </a:ln>
              <a:solidFill>
                <a:prstClr val="white"/>
              </a:solidFill>
              <a:effectLst/>
              <a:uLnTx/>
              <a:uFillTx/>
            </a:endParaRPr>
          </a:p>
        </p:txBody>
      </p:sp>
      <p:sp>
        <p:nvSpPr>
          <p:cNvPr id="57" name="Rectangle 56"/>
          <p:cNvSpPr/>
          <p:nvPr/>
        </p:nvSpPr>
        <p:spPr>
          <a:xfrm>
            <a:off x="9509180" y="4836120"/>
            <a:ext cx="1955407" cy="30777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Tangible Improvement</a:t>
            </a:r>
            <a:endParaRPr kumimoji="0" lang="en-US" sz="1400" b="0" i="0" u="none" strike="noStrike" kern="0" cap="none" spc="0" normalizeH="0" baseline="0" noProof="0" dirty="0" smtClean="0">
              <a:ln>
                <a:noFill/>
              </a:ln>
              <a:solidFill>
                <a:prstClr val="white"/>
              </a:solidFill>
              <a:effectLst/>
              <a:uLnTx/>
              <a:uFillTx/>
            </a:endParaRPr>
          </a:p>
        </p:txBody>
      </p:sp>
      <p:sp>
        <p:nvSpPr>
          <p:cNvPr id="71" name="Rectangle 70"/>
          <p:cNvSpPr/>
          <p:nvPr/>
        </p:nvSpPr>
        <p:spPr>
          <a:xfrm>
            <a:off x="940227" y="2318573"/>
            <a:ext cx="1697039" cy="646331"/>
          </a:xfrm>
          <a:prstGeom prst="rect">
            <a:avLst/>
          </a:prstGeom>
        </p:spPr>
        <p:txBody>
          <a:bodyPr wrap="square">
            <a:spAutoFit/>
          </a:bodyPr>
          <a:lstStyle/>
          <a:p>
            <a:pPr algn="r"/>
            <a:r>
              <a:rPr lang="en-US" b="1" dirty="0" smtClean="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rPr>
              <a:t>HSE Culture Improvement</a:t>
            </a:r>
          </a:p>
        </p:txBody>
      </p:sp>
      <p:sp>
        <p:nvSpPr>
          <p:cNvPr id="72" name="Rectangle 71"/>
          <p:cNvSpPr/>
          <p:nvPr/>
        </p:nvSpPr>
        <p:spPr>
          <a:xfrm>
            <a:off x="843461" y="3477813"/>
            <a:ext cx="1893179" cy="523220"/>
          </a:xfrm>
          <a:prstGeom prst="rect">
            <a:avLst/>
          </a:prstGeom>
        </p:spPr>
        <p:txBody>
          <a:bodyPr wrap="square">
            <a:spAutoFit/>
          </a:bodyPr>
          <a:lstStyle/>
          <a:p>
            <a:r>
              <a:rPr lang="en-US" sz="1400" dirty="0" smtClean="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rPr>
              <a:t>HSE Cultural Survey Conducted</a:t>
            </a:r>
            <a:endParaRPr lang="en-US" sz="1400" dirty="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3" name="Freeform 118"/>
          <p:cNvSpPr>
            <a:spLocks noChangeArrowheads="1"/>
          </p:cNvSpPr>
          <p:nvPr/>
        </p:nvSpPr>
        <p:spPr bwMode="auto">
          <a:xfrm>
            <a:off x="610217" y="3608507"/>
            <a:ext cx="164406" cy="164404"/>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17171B"/>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defRPr/>
            </a:pPr>
            <a:endParaRPr lang="en-US" sz="1400" kern="0" dirty="0" smtClean="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4" name="Rectangle 73"/>
          <p:cNvSpPr/>
          <p:nvPr/>
        </p:nvSpPr>
        <p:spPr>
          <a:xfrm>
            <a:off x="830699" y="4162531"/>
            <a:ext cx="1867331" cy="523220"/>
          </a:xfrm>
          <a:prstGeom prst="rect">
            <a:avLst/>
          </a:prstGeom>
        </p:spPr>
        <p:txBody>
          <a:bodyPr wrap="square">
            <a:spAutoFit/>
          </a:bodyPr>
          <a:lstStyle/>
          <a:p>
            <a:r>
              <a:rPr lang="en-US" sz="1400" dirty="0" smtClean="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rPr>
              <a:t>MPCL at Calculative Phase</a:t>
            </a:r>
            <a:endParaRPr lang="en-US" sz="1400" dirty="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5" name="Freeform 118"/>
          <p:cNvSpPr>
            <a:spLocks noChangeArrowheads="1"/>
          </p:cNvSpPr>
          <p:nvPr/>
        </p:nvSpPr>
        <p:spPr bwMode="auto">
          <a:xfrm>
            <a:off x="599733" y="4251499"/>
            <a:ext cx="164406" cy="164404"/>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17171B"/>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defRPr/>
            </a:pPr>
            <a:endParaRPr lang="en-US" sz="1400" kern="0" dirty="0" smtClean="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76" name="Group 75"/>
          <p:cNvGrpSpPr/>
          <p:nvPr/>
        </p:nvGrpSpPr>
        <p:grpSpPr>
          <a:xfrm>
            <a:off x="68041" y="2140053"/>
            <a:ext cx="1324474" cy="1084650"/>
            <a:chOff x="7299325" y="4791075"/>
            <a:chExt cx="3857625" cy="3159125"/>
          </a:xfrm>
          <a:solidFill>
            <a:srgbClr val="315F85"/>
          </a:solidFill>
          <a:effectLst>
            <a:outerShdw blurRad="50800" dist="25400" dir="13500000" algn="br" rotWithShape="0">
              <a:prstClr val="black">
                <a:alpha val="30000"/>
              </a:prstClr>
            </a:outerShdw>
          </a:effectLst>
        </p:grpSpPr>
        <p:sp>
          <p:nvSpPr>
            <p:cNvPr id="77" name="Freeform 17"/>
            <p:cNvSpPr>
              <a:spLocks/>
            </p:cNvSpPr>
            <p:nvPr/>
          </p:nvSpPr>
          <p:spPr bwMode="auto">
            <a:xfrm>
              <a:off x="9086850" y="5456238"/>
              <a:ext cx="2070100" cy="2074863"/>
            </a:xfrm>
            <a:custGeom>
              <a:avLst/>
              <a:gdLst>
                <a:gd name="T0" fmla="*/ 779 w 804"/>
                <a:gd name="T1" fmla="*/ 779 h 804"/>
                <a:gd name="T2" fmla="*/ 779 w 804"/>
                <a:gd name="T3" fmla="*/ 779 h 804"/>
                <a:gd name="T4" fmla="*/ 689 w 804"/>
                <a:gd name="T5" fmla="*/ 779 h 804"/>
                <a:gd name="T6" fmla="*/ 25 w 804"/>
                <a:gd name="T7" fmla="*/ 115 h 804"/>
                <a:gd name="T8" fmla="*/ 25 w 804"/>
                <a:gd name="T9" fmla="*/ 25 h 804"/>
                <a:gd name="T10" fmla="*/ 25 w 804"/>
                <a:gd name="T11" fmla="*/ 25 h 804"/>
                <a:gd name="T12" fmla="*/ 115 w 804"/>
                <a:gd name="T13" fmla="*/ 25 h 804"/>
                <a:gd name="T14" fmla="*/ 779 w 804"/>
                <a:gd name="T15" fmla="*/ 688 h 804"/>
                <a:gd name="T16" fmla="*/ 779 w 804"/>
                <a:gd name="T17" fmla="*/ 77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804">
                  <a:moveTo>
                    <a:pt x="779" y="779"/>
                  </a:moveTo>
                  <a:cubicBezTo>
                    <a:pt x="779" y="779"/>
                    <a:pt x="779" y="779"/>
                    <a:pt x="779" y="779"/>
                  </a:cubicBezTo>
                  <a:cubicBezTo>
                    <a:pt x="754" y="804"/>
                    <a:pt x="713" y="804"/>
                    <a:pt x="689" y="779"/>
                  </a:cubicBezTo>
                  <a:cubicBezTo>
                    <a:pt x="25" y="115"/>
                    <a:pt x="25" y="115"/>
                    <a:pt x="25" y="115"/>
                  </a:cubicBezTo>
                  <a:cubicBezTo>
                    <a:pt x="0" y="90"/>
                    <a:pt x="0" y="50"/>
                    <a:pt x="25" y="25"/>
                  </a:cubicBezTo>
                  <a:cubicBezTo>
                    <a:pt x="25" y="25"/>
                    <a:pt x="25" y="25"/>
                    <a:pt x="25" y="25"/>
                  </a:cubicBezTo>
                  <a:cubicBezTo>
                    <a:pt x="50" y="0"/>
                    <a:pt x="90" y="0"/>
                    <a:pt x="115" y="25"/>
                  </a:cubicBezTo>
                  <a:cubicBezTo>
                    <a:pt x="779" y="688"/>
                    <a:pt x="779" y="688"/>
                    <a:pt x="779" y="688"/>
                  </a:cubicBezTo>
                  <a:cubicBezTo>
                    <a:pt x="804" y="713"/>
                    <a:pt x="804" y="754"/>
                    <a:pt x="779" y="779"/>
                  </a:cubicBezTo>
                  <a:close/>
                </a:path>
              </a:pathLst>
            </a:custGeom>
            <a:grp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8" name="Freeform 18"/>
            <p:cNvSpPr>
              <a:spLocks/>
            </p:cNvSpPr>
            <p:nvPr/>
          </p:nvSpPr>
          <p:spPr bwMode="auto">
            <a:xfrm>
              <a:off x="9075738" y="6454775"/>
              <a:ext cx="1492250" cy="1495425"/>
            </a:xfrm>
            <a:custGeom>
              <a:avLst/>
              <a:gdLst>
                <a:gd name="T0" fmla="*/ 554 w 579"/>
                <a:gd name="T1" fmla="*/ 554 h 579"/>
                <a:gd name="T2" fmla="*/ 554 w 579"/>
                <a:gd name="T3" fmla="*/ 554 h 579"/>
                <a:gd name="T4" fmla="*/ 464 w 579"/>
                <a:gd name="T5" fmla="*/ 554 h 579"/>
                <a:gd name="T6" fmla="*/ 24 w 579"/>
                <a:gd name="T7" fmla="*/ 115 h 579"/>
                <a:gd name="T8" fmla="*/ 24 w 579"/>
                <a:gd name="T9" fmla="*/ 25 h 579"/>
                <a:gd name="T10" fmla="*/ 24 w 579"/>
                <a:gd name="T11" fmla="*/ 25 h 579"/>
                <a:gd name="T12" fmla="*/ 115 w 579"/>
                <a:gd name="T13" fmla="*/ 25 h 579"/>
                <a:gd name="T14" fmla="*/ 554 w 579"/>
                <a:gd name="T15" fmla="*/ 464 h 579"/>
                <a:gd name="T16" fmla="*/ 554 w 579"/>
                <a:gd name="T17" fmla="*/ 554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9" h="579">
                  <a:moveTo>
                    <a:pt x="554" y="554"/>
                  </a:moveTo>
                  <a:cubicBezTo>
                    <a:pt x="554" y="554"/>
                    <a:pt x="554" y="554"/>
                    <a:pt x="554" y="554"/>
                  </a:cubicBezTo>
                  <a:cubicBezTo>
                    <a:pt x="529" y="579"/>
                    <a:pt x="489" y="579"/>
                    <a:pt x="464" y="554"/>
                  </a:cubicBezTo>
                  <a:cubicBezTo>
                    <a:pt x="24" y="115"/>
                    <a:pt x="24" y="115"/>
                    <a:pt x="24" y="115"/>
                  </a:cubicBezTo>
                  <a:cubicBezTo>
                    <a:pt x="0" y="90"/>
                    <a:pt x="0" y="50"/>
                    <a:pt x="24" y="25"/>
                  </a:cubicBezTo>
                  <a:cubicBezTo>
                    <a:pt x="24" y="25"/>
                    <a:pt x="24" y="25"/>
                    <a:pt x="24" y="25"/>
                  </a:cubicBezTo>
                  <a:cubicBezTo>
                    <a:pt x="49" y="0"/>
                    <a:pt x="90" y="0"/>
                    <a:pt x="115" y="25"/>
                  </a:cubicBezTo>
                  <a:cubicBezTo>
                    <a:pt x="554" y="464"/>
                    <a:pt x="554" y="464"/>
                    <a:pt x="554" y="464"/>
                  </a:cubicBezTo>
                  <a:cubicBezTo>
                    <a:pt x="579" y="489"/>
                    <a:pt x="579" y="529"/>
                    <a:pt x="554" y="554"/>
                  </a:cubicBezTo>
                  <a:close/>
                </a:path>
              </a:pathLst>
            </a:custGeom>
            <a:grp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9" name="Freeform 20"/>
            <p:cNvSpPr>
              <a:spLocks/>
            </p:cNvSpPr>
            <p:nvPr/>
          </p:nvSpPr>
          <p:spPr bwMode="auto">
            <a:xfrm>
              <a:off x="8218488" y="6099175"/>
              <a:ext cx="1709737" cy="1716088"/>
            </a:xfrm>
            <a:custGeom>
              <a:avLst/>
              <a:gdLst>
                <a:gd name="T0" fmla="*/ 25 w 664"/>
                <a:gd name="T1" fmla="*/ 25 h 665"/>
                <a:gd name="T2" fmla="*/ 25 w 664"/>
                <a:gd name="T3" fmla="*/ 25 h 665"/>
                <a:gd name="T4" fmla="*/ 115 w 664"/>
                <a:gd name="T5" fmla="*/ 25 h 665"/>
                <a:gd name="T6" fmla="*/ 639 w 664"/>
                <a:gd name="T7" fmla="*/ 549 h 665"/>
                <a:gd name="T8" fmla="*/ 639 w 664"/>
                <a:gd name="T9" fmla="*/ 640 h 665"/>
                <a:gd name="T10" fmla="*/ 639 w 664"/>
                <a:gd name="T11" fmla="*/ 640 h 665"/>
                <a:gd name="T12" fmla="*/ 549 w 664"/>
                <a:gd name="T13" fmla="*/ 640 h 665"/>
                <a:gd name="T14" fmla="*/ 25 w 664"/>
                <a:gd name="T15" fmla="*/ 116 h 665"/>
                <a:gd name="T16" fmla="*/ 25 w 664"/>
                <a:gd name="T17" fmla="*/ 2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4" h="665">
                  <a:moveTo>
                    <a:pt x="25" y="25"/>
                  </a:moveTo>
                  <a:cubicBezTo>
                    <a:pt x="25" y="25"/>
                    <a:pt x="25" y="25"/>
                    <a:pt x="25" y="25"/>
                  </a:cubicBezTo>
                  <a:cubicBezTo>
                    <a:pt x="50" y="0"/>
                    <a:pt x="90" y="0"/>
                    <a:pt x="115" y="25"/>
                  </a:cubicBezTo>
                  <a:cubicBezTo>
                    <a:pt x="639" y="549"/>
                    <a:pt x="639" y="549"/>
                    <a:pt x="639" y="549"/>
                  </a:cubicBezTo>
                  <a:cubicBezTo>
                    <a:pt x="664" y="574"/>
                    <a:pt x="664" y="615"/>
                    <a:pt x="639" y="640"/>
                  </a:cubicBezTo>
                  <a:cubicBezTo>
                    <a:pt x="639" y="640"/>
                    <a:pt x="639" y="640"/>
                    <a:pt x="639" y="640"/>
                  </a:cubicBezTo>
                  <a:cubicBezTo>
                    <a:pt x="614" y="665"/>
                    <a:pt x="574" y="665"/>
                    <a:pt x="549" y="640"/>
                  </a:cubicBezTo>
                  <a:cubicBezTo>
                    <a:pt x="25" y="116"/>
                    <a:pt x="25" y="116"/>
                    <a:pt x="25" y="116"/>
                  </a:cubicBezTo>
                  <a:cubicBezTo>
                    <a:pt x="0" y="91"/>
                    <a:pt x="0" y="50"/>
                    <a:pt x="25" y="25"/>
                  </a:cubicBezTo>
                  <a:close/>
                </a:path>
              </a:pathLst>
            </a:custGeom>
            <a:solidFill>
              <a:srgbClr val="17171B"/>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0" name="Freeform 79"/>
            <p:cNvSpPr>
              <a:spLocks/>
            </p:cNvSpPr>
            <p:nvPr/>
          </p:nvSpPr>
          <p:spPr bwMode="auto">
            <a:xfrm>
              <a:off x="8923338" y="4791075"/>
              <a:ext cx="1306512" cy="1304925"/>
            </a:xfrm>
            <a:custGeom>
              <a:avLst/>
              <a:gdLst>
                <a:gd name="T0" fmla="*/ 482 w 507"/>
                <a:gd name="T1" fmla="*/ 481 h 506"/>
                <a:gd name="T2" fmla="*/ 482 w 507"/>
                <a:gd name="T3" fmla="*/ 481 h 506"/>
                <a:gd name="T4" fmla="*/ 391 w 507"/>
                <a:gd name="T5" fmla="*/ 481 h 506"/>
                <a:gd name="T6" fmla="*/ 25 w 507"/>
                <a:gd name="T7" fmla="*/ 115 h 506"/>
                <a:gd name="T8" fmla="*/ 25 w 507"/>
                <a:gd name="T9" fmla="*/ 25 h 506"/>
                <a:gd name="T10" fmla="*/ 25 w 507"/>
                <a:gd name="T11" fmla="*/ 25 h 506"/>
                <a:gd name="T12" fmla="*/ 116 w 507"/>
                <a:gd name="T13" fmla="*/ 25 h 506"/>
                <a:gd name="T14" fmla="*/ 482 w 507"/>
                <a:gd name="T15" fmla="*/ 391 h 506"/>
                <a:gd name="T16" fmla="*/ 482 w 507"/>
                <a:gd name="T17" fmla="*/ 48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 h="506">
                  <a:moveTo>
                    <a:pt x="482" y="481"/>
                  </a:moveTo>
                  <a:cubicBezTo>
                    <a:pt x="482" y="481"/>
                    <a:pt x="482" y="481"/>
                    <a:pt x="482" y="481"/>
                  </a:cubicBezTo>
                  <a:cubicBezTo>
                    <a:pt x="457" y="506"/>
                    <a:pt x="416" y="506"/>
                    <a:pt x="391" y="481"/>
                  </a:cubicBezTo>
                  <a:cubicBezTo>
                    <a:pt x="25" y="115"/>
                    <a:pt x="25" y="115"/>
                    <a:pt x="25" y="115"/>
                  </a:cubicBezTo>
                  <a:cubicBezTo>
                    <a:pt x="0" y="90"/>
                    <a:pt x="0" y="50"/>
                    <a:pt x="25" y="25"/>
                  </a:cubicBezTo>
                  <a:cubicBezTo>
                    <a:pt x="25" y="25"/>
                    <a:pt x="25" y="25"/>
                    <a:pt x="25" y="25"/>
                  </a:cubicBezTo>
                  <a:cubicBezTo>
                    <a:pt x="50" y="0"/>
                    <a:pt x="91" y="0"/>
                    <a:pt x="116" y="25"/>
                  </a:cubicBezTo>
                  <a:cubicBezTo>
                    <a:pt x="482" y="391"/>
                    <a:pt x="482" y="391"/>
                    <a:pt x="482" y="391"/>
                  </a:cubicBezTo>
                  <a:cubicBezTo>
                    <a:pt x="507" y="416"/>
                    <a:pt x="507" y="456"/>
                    <a:pt x="482" y="481"/>
                  </a:cubicBezTo>
                  <a:close/>
                </a:path>
              </a:pathLst>
            </a:custGeom>
            <a:grp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1" name="Freeform 27"/>
            <p:cNvSpPr>
              <a:spLocks/>
            </p:cNvSpPr>
            <p:nvPr/>
          </p:nvSpPr>
          <p:spPr bwMode="auto">
            <a:xfrm>
              <a:off x="7299325" y="5683250"/>
              <a:ext cx="1535112" cy="1538288"/>
            </a:xfrm>
            <a:custGeom>
              <a:avLst/>
              <a:gdLst>
                <a:gd name="T0" fmla="*/ 25 w 596"/>
                <a:gd name="T1" fmla="*/ 25 h 596"/>
                <a:gd name="T2" fmla="*/ 25 w 596"/>
                <a:gd name="T3" fmla="*/ 25 h 596"/>
                <a:gd name="T4" fmla="*/ 115 w 596"/>
                <a:gd name="T5" fmla="*/ 25 h 596"/>
                <a:gd name="T6" fmla="*/ 571 w 596"/>
                <a:gd name="T7" fmla="*/ 481 h 596"/>
                <a:gd name="T8" fmla="*/ 571 w 596"/>
                <a:gd name="T9" fmla="*/ 571 h 596"/>
                <a:gd name="T10" fmla="*/ 571 w 596"/>
                <a:gd name="T11" fmla="*/ 571 h 596"/>
                <a:gd name="T12" fmla="*/ 481 w 596"/>
                <a:gd name="T13" fmla="*/ 571 h 596"/>
                <a:gd name="T14" fmla="*/ 25 w 596"/>
                <a:gd name="T15" fmla="*/ 116 h 596"/>
                <a:gd name="T16" fmla="*/ 25 w 596"/>
                <a:gd name="T17" fmla="*/ 2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596">
                  <a:moveTo>
                    <a:pt x="25" y="25"/>
                  </a:moveTo>
                  <a:cubicBezTo>
                    <a:pt x="25" y="25"/>
                    <a:pt x="25" y="25"/>
                    <a:pt x="25" y="25"/>
                  </a:cubicBezTo>
                  <a:cubicBezTo>
                    <a:pt x="50" y="0"/>
                    <a:pt x="90" y="0"/>
                    <a:pt x="115" y="25"/>
                  </a:cubicBezTo>
                  <a:cubicBezTo>
                    <a:pt x="571" y="481"/>
                    <a:pt x="571" y="481"/>
                    <a:pt x="571" y="481"/>
                  </a:cubicBezTo>
                  <a:cubicBezTo>
                    <a:pt x="596" y="506"/>
                    <a:pt x="596" y="546"/>
                    <a:pt x="571" y="571"/>
                  </a:cubicBezTo>
                  <a:cubicBezTo>
                    <a:pt x="571" y="571"/>
                    <a:pt x="571" y="571"/>
                    <a:pt x="571" y="571"/>
                  </a:cubicBezTo>
                  <a:cubicBezTo>
                    <a:pt x="546" y="596"/>
                    <a:pt x="506" y="596"/>
                    <a:pt x="481" y="571"/>
                  </a:cubicBezTo>
                  <a:cubicBezTo>
                    <a:pt x="25" y="116"/>
                    <a:pt x="25" y="116"/>
                    <a:pt x="25" y="116"/>
                  </a:cubicBezTo>
                  <a:cubicBezTo>
                    <a:pt x="0" y="91"/>
                    <a:pt x="0" y="50"/>
                    <a:pt x="25" y="25"/>
                  </a:cubicBezTo>
                  <a:close/>
                </a:path>
              </a:pathLst>
            </a:custGeom>
            <a:solidFill>
              <a:srgbClr val="315F85"/>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2" name="Freeform 28"/>
            <p:cNvSpPr>
              <a:spLocks/>
            </p:cNvSpPr>
            <p:nvPr/>
          </p:nvSpPr>
          <p:spPr bwMode="auto">
            <a:xfrm>
              <a:off x="8764588" y="7151688"/>
              <a:ext cx="360362" cy="361950"/>
            </a:xfrm>
            <a:custGeom>
              <a:avLst/>
              <a:gdLst>
                <a:gd name="T0" fmla="*/ 25 w 140"/>
                <a:gd name="T1" fmla="*/ 25 h 140"/>
                <a:gd name="T2" fmla="*/ 25 w 140"/>
                <a:gd name="T3" fmla="*/ 25 h 140"/>
                <a:gd name="T4" fmla="*/ 115 w 140"/>
                <a:gd name="T5" fmla="*/ 25 h 140"/>
                <a:gd name="T6" fmla="*/ 115 w 140"/>
                <a:gd name="T7" fmla="*/ 25 h 140"/>
                <a:gd name="T8" fmla="*/ 115 w 140"/>
                <a:gd name="T9" fmla="*/ 115 h 140"/>
                <a:gd name="T10" fmla="*/ 115 w 140"/>
                <a:gd name="T11" fmla="*/ 115 h 140"/>
                <a:gd name="T12" fmla="*/ 25 w 140"/>
                <a:gd name="T13" fmla="*/ 115 h 140"/>
                <a:gd name="T14" fmla="*/ 25 w 140"/>
                <a:gd name="T15" fmla="*/ 115 h 140"/>
                <a:gd name="T16" fmla="*/ 25 w 140"/>
                <a:gd name="T17" fmla="*/ 2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25" y="25"/>
                  </a:moveTo>
                  <a:cubicBezTo>
                    <a:pt x="25" y="25"/>
                    <a:pt x="25" y="25"/>
                    <a:pt x="25" y="25"/>
                  </a:cubicBezTo>
                  <a:cubicBezTo>
                    <a:pt x="50" y="0"/>
                    <a:pt x="90" y="0"/>
                    <a:pt x="115" y="25"/>
                  </a:cubicBezTo>
                  <a:cubicBezTo>
                    <a:pt x="115" y="25"/>
                    <a:pt x="115" y="25"/>
                    <a:pt x="115" y="25"/>
                  </a:cubicBezTo>
                  <a:cubicBezTo>
                    <a:pt x="140" y="50"/>
                    <a:pt x="140" y="90"/>
                    <a:pt x="115" y="115"/>
                  </a:cubicBezTo>
                  <a:cubicBezTo>
                    <a:pt x="115" y="115"/>
                    <a:pt x="115" y="115"/>
                    <a:pt x="115" y="115"/>
                  </a:cubicBezTo>
                  <a:cubicBezTo>
                    <a:pt x="90" y="140"/>
                    <a:pt x="50" y="140"/>
                    <a:pt x="25" y="115"/>
                  </a:cubicBezTo>
                  <a:cubicBezTo>
                    <a:pt x="25" y="115"/>
                    <a:pt x="25" y="115"/>
                    <a:pt x="25" y="115"/>
                  </a:cubicBezTo>
                  <a:cubicBezTo>
                    <a:pt x="0" y="90"/>
                    <a:pt x="0" y="50"/>
                    <a:pt x="25" y="25"/>
                  </a:cubicBezTo>
                  <a:close/>
                </a:path>
              </a:pathLst>
            </a:custGeom>
            <a:solidFill>
              <a:srgbClr val="17171B"/>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3" name="Freeform 31"/>
            <p:cNvSpPr>
              <a:spLocks/>
            </p:cNvSpPr>
            <p:nvPr/>
          </p:nvSpPr>
          <p:spPr bwMode="auto">
            <a:xfrm>
              <a:off x="8339138" y="5211763"/>
              <a:ext cx="1825625" cy="1828800"/>
            </a:xfrm>
            <a:custGeom>
              <a:avLst/>
              <a:gdLst>
                <a:gd name="T0" fmla="*/ 25 w 709"/>
                <a:gd name="T1" fmla="*/ 25 h 709"/>
                <a:gd name="T2" fmla="*/ 25 w 709"/>
                <a:gd name="T3" fmla="*/ 25 h 709"/>
                <a:gd name="T4" fmla="*/ 115 w 709"/>
                <a:gd name="T5" fmla="*/ 25 h 709"/>
                <a:gd name="T6" fmla="*/ 684 w 709"/>
                <a:gd name="T7" fmla="*/ 594 h 709"/>
                <a:gd name="T8" fmla="*/ 684 w 709"/>
                <a:gd name="T9" fmla="*/ 684 h 709"/>
                <a:gd name="T10" fmla="*/ 684 w 709"/>
                <a:gd name="T11" fmla="*/ 684 h 709"/>
                <a:gd name="T12" fmla="*/ 594 w 709"/>
                <a:gd name="T13" fmla="*/ 684 h 709"/>
                <a:gd name="T14" fmla="*/ 25 w 709"/>
                <a:gd name="T15" fmla="*/ 116 h 709"/>
                <a:gd name="T16" fmla="*/ 25 w 709"/>
                <a:gd name="T17" fmla="*/ 25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9" h="709">
                  <a:moveTo>
                    <a:pt x="25" y="25"/>
                  </a:moveTo>
                  <a:cubicBezTo>
                    <a:pt x="25" y="25"/>
                    <a:pt x="25" y="25"/>
                    <a:pt x="25" y="25"/>
                  </a:cubicBezTo>
                  <a:cubicBezTo>
                    <a:pt x="50" y="0"/>
                    <a:pt x="90" y="0"/>
                    <a:pt x="115" y="25"/>
                  </a:cubicBezTo>
                  <a:cubicBezTo>
                    <a:pt x="684" y="594"/>
                    <a:pt x="684" y="594"/>
                    <a:pt x="684" y="594"/>
                  </a:cubicBezTo>
                  <a:cubicBezTo>
                    <a:pt x="709" y="619"/>
                    <a:pt x="709" y="659"/>
                    <a:pt x="684" y="684"/>
                  </a:cubicBezTo>
                  <a:cubicBezTo>
                    <a:pt x="684" y="684"/>
                    <a:pt x="684" y="684"/>
                    <a:pt x="684" y="684"/>
                  </a:cubicBezTo>
                  <a:cubicBezTo>
                    <a:pt x="659" y="709"/>
                    <a:pt x="619" y="709"/>
                    <a:pt x="594" y="684"/>
                  </a:cubicBezTo>
                  <a:cubicBezTo>
                    <a:pt x="25" y="116"/>
                    <a:pt x="25" y="116"/>
                    <a:pt x="25" y="116"/>
                  </a:cubicBezTo>
                  <a:cubicBezTo>
                    <a:pt x="0" y="91"/>
                    <a:pt x="0" y="50"/>
                    <a:pt x="25" y="25"/>
                  </a:cubicBezTo>
                  <a:close/>
                </a:path>
              </a:pathLst>
            </a:custGeom>
            <a:solidFill>
              <a:srgbClr val="17171B"/>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4" name="Freeform 32"/>
            <p:cNvSpPr>
              <a:spLocks/>
            </p:cNvSpPr>
            <p:nvPr/>
          </p:nvSpPr>
          <p:spPr bwMode="auto">
            <a:xfrm>
              <a:off x="8048625" y="4919663"/>
              <a:ext cx="360362" cy="361950"/>
            </a:xfrm>
            <a:custGeom>
              <a:avLst/>
              <a:gdLst>
                <a:gd name="T0" fmla="*/ 115 w 140"/>
                <a:gd name="T1" fmla="*/ 116 h 140"/>
                <a:gd name="T2" fmla="*/ 115 w 140"/>
                <a:gd name="T3" fmla="*/ 116 h 140"/>
                <a:gd name="T4" fmla="*/ 115 w 140"/>
                <a:gd name="T5" fmla="*/ 25 h 140"/>
                <a:gd name="T6" fmla="*/ 115 w 140"/>
                <a:gd name="T7" fmla="*/ 25 h 140"/>
                <a:gd name="T8" fmla="*/ 25 w 140"/>
                <a:gd name="T9" fmla="*/ 25 h 140"/>
                <a:gd name="T10" fmla="*/ 25 w 140"/>
                <a:gd name="T11" fmla="*/ 25 h 140"/>
                <a:gd name="T12" fmla="*/ 25 w 140"/>
                <a:gd name="T13" fmla="*/ 116 h 140"/>
                <a:gd name="T14" fmla="*/ 25 w 140"/>
                <a:gd name="T15" fmla="*/ 116 h 140"/>
                <a:gd name="T16" fmla="*/ 115 w 140"/>
                <a:gd name="T17" fmla="*/ 11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115" y="116"/>
                  </a:moveTo>
                  <a:cubicBezTo>
                    <a:pt x="115" y="116"/>
                    <a:pt x="115" y="116"/>
                    <a:pt x="115" y="116"/>
                  </a:cubicBezTo>
                  <a:cubicBezTo>
                    <a:pt x="140" y="91"/>
                    <a:pt x="140" y="50"/>
                    <a:pt x="115" y="25"/>
                  </a:cubicBezTo>
                  <a:cubicBezTo>
                    <a:pt x="115" y="25"/>
                    <a:pt x="115" y="25"/>
                    <a:pt x="115" y="25"/>
                  </a:cubicBezTo>
                  <a:cubicBezTo>
                    <a:pt x="90" y="0"/>
                    <a:pt x="50" y="0"/>
                    <a:pt x="25" y="25"/>
                  </a:cubicBezTo>
                  <a:cubicBezTo>
                    <a:pt x="25" y="25"/>
                    <a:pt x="25" y="25"/>
                    <a:pt x="25" y="25"/>
                  </a:cubicBezTo>
                  <a:cubicBezTo>
                    <a:pt x="0" y="50"/>
                    <a:pt x="0" y="91"/>
                    <a:pt x="25" y="116"/>
                  </a:cubicBezTo>
                  <a:cubicBezTo>
                    <a:pt x="25" y="116"/>
                    <a:pt x="25" y="116"/>
                    <a:pt x="25" y="116"/>
                  </a:cubicBezTo>
                  <a:cubicBezTo>
                    <a:pt x="50" y="140"/>
                    <a:pt x="90" y="140"/>
                    <a:pt x="115" y="116"/>
                  </a:cubicBezTo>
                  <a:close/>
                </a:path>
              </a:pathLst>
            </a:custGeom>
            <a:grp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sp>
        <p:nvSpPr>
          <p:cNvPr id="85" name="Rectangle 84"/>
          <p:cNvSpPr/>
          <p:nvPr/>
        </p:nvSpPr>
        <p:spPr>
          <a:xfrm>
            <a:off x="625628" y="4833833"/>
            <a:ext cx="1955407" cy="30777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Lato Light" panose="020F0502020204030203" pitchFamily="34" charset="0"/>
                <a:ea typeface="Lato Light" panose="020F0502020204030203" pitchFamily="34" charset="0"/>
                <a:cs typeface="Lato Light" panose="020F0502020204030203" pitchFamily="34" charset="0"/>
              </a:rPr>
              <a:t>Tangible Improvement</a:t>
            </a:r>
            <a:endParaRPr kumimoji="0" lang="en-US" sz="1400" b="0" i="0" u="none" strike="noStrike" kern="0" cap="none" spc="0" normalizeH="0" baseline="0" noProof="0" dirty="0" smtClean="0">
              <a:ln>
                <a:noFill/>
              </a:ln>
              <a:effectLst/>
              <a:uLnTx/>
              <a:uFillTx/>
            </a:endParaRPr>
          </a:p>
        </p:txBody>
      </p:sp>
      <p:sp>
        <p:nvSpPr>
          <p:cNvPr id="86" name="Freeform 27"/>
          <p:cNvSpPr>
            <a:spLocks/>
          </p:cNvSpPr>
          <p:nvPr/>
        </p:nvSpPr>
        <p:spPr bwMode="auto">
          <a:xfrm rot="18900000">
            <a:off x="979628" y="4297821"/>
            <a:ext cx="1387883" cy="1387883"/>
          </a:xfrm>
          <a:custGeom>
            <a:avLst/>
            <a:gdLst>
              <a:gd name="T0" fmla="*/ 25 w 596"/>
              <a:gd name="T1" fmla="*/ 25 h 596"/>
              <a:gd name="T2" fmla="*/ 25 w 596"/>
              <a:gd name="T3" fmla="*/ 25 h 596"/>
              <a:gd name="T4" fmla="*/ 115 w 596"/>
              <a:gd name="T5" fmla="*/ 25 h 596"/>
              <a:gd name="T6" fmla="*/ 571 w 596"/>
              <a:gd name="T7" fmla="*/ 481 h 596"/>
              <a:gd name="T8" fmla="*/ 571 w 596"/>
              <a:gd name="T9" fmla="*/ 571 h 596"/>
              <a:gd name="T10" fmla="*/ 571 w 596"/>
              <a:gd name="T11" fmla="*/ 571 h 596"/>
              <a:gd name="T12" fmla="*/ 481 w 596"/>
              <a:gd name="T13" fmla="*/ 571 h 596"/>
              <a:gd name="T14" fmla="*/ 25 w 596"/>
              <a:gd name="T15" fmla="*/ 116 h 596"/>
              <a:gd name="T16" fmla="*/ 25 w 596"/>
              <a:gd name="T17" fmla="*/ 2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596">
                <a:moveTo>
                  <a:pt x="25" y="25"/>
                </a:moveTo>
                <a:cubicBezTo>
                  <a:pt x="25" y="25"/>
                  <a:pt x="25" y="25"/>
                  <a:pt x="25" y="25"/>
                </a:cubicBezTo>
                <a:cubicBezTo>
                  <a:pt x="50" y="0"/>
                  <a:pt x="90" y="0"/>
                  <a:pt x="115" y="25"/>
                </a:cubicBezTo>
                <a:cubicBezTo>
                  <a:pt x="571" y="481"/>
                  <a:pt x="571" y="481"/>
                  <a:pt x="571" y="481"/>
                </a:cubicBezTo>
                <a:cubicBezTo>
                  <a:pt x="596" y="506"/>
                  <a:pt x="596" y="546"/>
                  <a:pt x="571" y="571"/>
                </a:cubicBezTo>
                <a:cubicBezTo>
                  <a:pt x="571" y="571"/>
                  <a:pt x="571" y="571"/>
                  <a:pt x="571" y="571"/>
                </a:cubicBezTo>
                <a:cubicBezTo>
                  <a:pt x="546" y="596"/>
                  <a:pt x="506" y="596"/>
                  <a:pt x="481" y="571"/>
                </a:cubicBezTo>
                <a:cubicBezTo>
                  <a:pt x="25" y="116"/>
                  <a:pt x="25" y="116"/>
                  <a:pt x="25" y="116"/>
                </a:cubicBezTo>
                <a:cubicBezTo>
                  <a:pt x="0" y="91"/>
                  <a:pt x="0" y="50"/>
                  <a:pt x="25" y="25"/>
                </a:cubicBezTo>
                <a:close/>
              </a:path>
            </a:pathLst>
          </a:custGeom>
          <a:solidFill>
            <a:srgbClr val="17171B"/>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87" name="Rectangle 86"/>
          <p:cNvSpPr/>
          <p:nvPr/>
        </p:nvSpPr>
        <p:spPr>
          <a:xfrm>
            <a:off x="613943" y="4824485"/>
            <a:ext cx="1955407" cy="30777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Tangible Improvement</a:t>
            </a:r>
            <a:endParaRPr kumimoji="0" lang="en-US" sz="1400" b="0" i="0" u="none" strike="noStrike" kern="0" cap="none" spc="0" normalizeH="0" baseline="0" noProof="0" dirty="0" smtClean="0">
              <a:ln>
                <a:noFill/>
              </a:ln>
              <a:solidFill>
                <a:prstClr val="white"/>
              </a:solidFill>
              <a:effectLst/>
              <a:uLnTx/>
              <a:uFillTx/>
            </a:endParaRPr>
          </a:p>
        </p:txBody>
      </p:sp>
    </p:spTree>
    <p:extLst>
      <p:ext uri="{BB962C8B-B14F-4D97-AF65-F5344CB8AC3E}">
        <p14:creationId xmlns:p14="http://schemas.microsoft.com/office/powerpoint/2010/main" val="1034222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3" y="0"/>
            <a:ext cx="12191999" cy="752323"/>
            <a:chOff x="-3" y="0"/>
            <a:chExt cx="12191999" cy="752323"/>
          </a:xfrm>
        </p:grpSpPr>
        <p:sp>
          <p:nvSpPr>
            <p:cNvPr id="58" name="Rectangle 57"/>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59" name="Picture 58"/>
            <p:cNvPicPr>
              <a:picLocks noChangeAspect="1"/>
            </p:cNvPicPr>
            <p:nvPr/>
          </p:nvPicPr>
          <p:blipFill>
            <a:blip r:embed="rId3">
              <a:lum bright="70000" contrast="-70000"/>
            </a:blip>
            <a:stretch>
              <a:fillRect/>
            </a:stretch>
          </p:blipFill>
          <p:spPr>
            <a:xfrm>
              <a:off x="64656" y="45287"/>
              <a:ext cx="506126" cy="614398"/>
            </a:xfrm>
            <a:prstGeom prst="rect">
              <a:avLst/>
            </a:prstGeom>
          </p:spPr>
        </p:pic>
      </p:grpSp>
      <p:sp>
        <p:nvSpPr>
          <p:cNvPr id="27" name="Rectangle 26">
            <a:extLst>
              <a:ext uri="{FF2B5EF4-FFF2-40B4-BE49-F238E27FC236}">
                <a16:creationId xmlns:a16="http://schemas.microsoft.com/office/drawing/2014/main" id="{E44AAE48-515D-4FC2-A88A-CE8FB8CC3392}"/>
              </a:ext>
            </a:extLst>
          </p:cNvPr>
          <p:cNvSpPr/>
          <p:nvPr/>
        </p:nvSpPr>
        <p:spPr>
          <a:xfrm>
            <a:off x="4823981" y="920411"/>
            <a:ext cx="1937371" cy="954107"/>
          </a:xfrm>
          <a:prstGeom prst="rect">
            <a:avLst/>
          </a:prstGeom>
        </p:spPr>
        <p:txBody>
          <a:bodyPr wrap="square">
            <a:spAutoFit/>
          </a:bodyPr>
          <a:lstStyle/>
          <a:p>
            <a:pPr>
              <a:buClr>
                <a:srgbClr val="000000"/>
              </a:buClr>
              <a:buFont typeface="Arial"/>
              <a:buNone/>
              <a:defRPr/>
            </a:pPr>
            <a:r>
              <a:rPr lang="en-US" sz="1400" b="1" kern="0" dirty="0" smtClean="0">
                <a:solidFill>
                  <a:srgbClr val="000000"/>
                </a:solidFill>
                <a:latin typeface="Arial"/>
                <a:cs typeface="Arial"/>
                <a:sym typeface="Arial"/>
              </a:rPr>
              <a:t>SOW Preparation </a:t>
            </a:r>
            <a:r>
              <a:rPr lang="en-US" sz="1400" kern="0" dirty="0" smtClean="0">
                <a:solidFill>
                  <a:srgbClr val="000000"/>
                </a:solidFill>
                <a:latin typeface="Arial"/>
                <a:cs typeface="Arial"/>
                <a:sym typeface="Arial"/>
              </a:rPr>
              <a:t>– HSE Prequalification and HSE Terms &amp; Conditions</a:t>
            </a:r>
            <a:endParaRPr lang="en-US" sz="1400" kern="0" dirty="0">
              <a:solidFill>
                <a:srgbClr val="000000"/>
              </a:solidFill>
              <a:latin typeface="Arial"/>
              <a:cs typeface="Arial"/>
              <a:sym typeface="Arial"/>
            </a:endParaRPr>
          </a:p>
        </p:txBody>
      </p:sp>
      <p:sp>
        <p:nvSpPr>
          <p:cNvPr id="28" name="Rectangle 27">
            <a:extLst>
              <a:ext uri="{FF2B5EF4-FFF2-40B4-BE49-F238E27FC236}">
                <a16:creationId xmlns:a16="http://schemas.microsoft.com/office/drawing/2014/main" id="{62195299-6176-4E61-BF57-8BCC3DCB8555}"/>
              </a:ext>
            </a:extLst>
          </p:cNvPr>
          <p:cNvSpPr/>
          <p:nvPr/>
        </p:nvSpPr>
        <p:spPr>
          <a:xfrm>
            <a:off x="124812" y="1648286"/>
            <a:ext cx="1427431"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Bidding and </a:t>
            </a:r>
            <a:r>
              <a:rPr kumimoji="0" lang="en-US" sz="1600" b="0" i="0" u="none" strike="noStrike" kern="0" cap="none" spc="0" normalizeH="0" baseline="0" noProof="0" dirty="0" smtClean="0">
                <a:ln>
                  <a:noFill/>
                </a:ln>
                <a:solidFill>
                  <a:prstClr val="black"/>
                </a:solidFill>
                <a:effectLst/>
                <a:uLnTx/>
                <a:uFillTx/>
              </a:rPr>
              <a:t>Award </a:t>
            </a:r>
            <a:r>
              <a:rPr kumimoji="0" lang="en-US" sz="1600" b="0" i="0" u="none" strike="noStrike" kern="0" cap="none" spc="0" normalizeH="0" baseline="0" noProof="0" dirty="0">
                <a:ln>
                  <a:noFill/>
                </a:ln>
                <a:solidFill>
                  <a:prstClr val="black"/>
                </a:solidFill>
                <a:effectLst/>
                <a:uLnTx/>
                <a:uFillTx/>
              </a:rPr>
              <a:t>Stage</a:t>
            </a:r>
          </a:p>
        </p:txBody>
      </p:sp>
      <p:sp>
        <p:nvSpPr>
          <p:cNvPr id="29" name="Rectangle 28">
            <a:extLst>
              <a:ext uri="{FF2B5EF4-FFF2-40B4-BE49-F238E27FC236}">
                <a16:creationId xmlns:a16="http://schemas.microsoft.com/office/drawing/2014/main" id="{62195299-6176-4E61-BF57-8BCC3DCB8555}"/>
              </a:ext>
            </a:extLst>
          </p:cNvPr>
          <p:cNvSpPr/>
          <p:nvPr/>
        </p:nvSpPr>
        <p:spPr>
          <a:xfrm>
            <a:off x="109135" y="3071922"/>
            <a:ext cx="2046601"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Mobilization </a:t>
            </a:r>
            <a:r>
              <a:rPr kumimoji="0" lang="en-US" sz="1600" b="1" i="0" u="none" strike="noStrike" kern="0" cap="none" spc="0" normalizeH="0" baseline="0" noProof="0" dirty="0" smtClean="0">
                <a:ln>
                  <a:noFill/>
                </a:ln>
                <a:solidFill>
                  <a:prstClr val="black"/>
                </a:solidFill>
                <a:effectLst/>
                <a:uLnTx/>
                <a:uFillTx/>
              </a:rPr>
              <a:t>Stage – </a:t>
            </a:r>
            <a:r>
              <a:rPr kumimoji="0" lang="en-US" sz="1600" b="0" i="0" u="none" strike="noStrike" kern="0" cap="none" spc="0" normalizeH="0" baseline="0" noProof="0" dirty="0" smtClean="0">
                <a:ln>
                  <a:noFill/>
                </a:ln>
                <a:solidFill>
                  <a:prstClr val="black"/>
                </a:solidFill>
                <a:effectLst/>
                <a:uLnTx/>
                <a:uFillTx/>
              </a:rPr>
              <a:t>Inspections of Contractor’s equipment and Audits</a:t>
            </a:r>
            <a:endParaRPr kumimoji="0" lang="en-US" sz="1600" b="0"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id="{E44AAE48-515D-4FC2-A88A-CE8FB8CC3392}"/>
              </a:ext>
            </a:extLst>
          </p:cNvPr>
          <p:cNvSpPr/>
          <p:nvPr/>
        </p:nvSpPr>
        <p:spPr>
          <a:xfrm>
            <a:off x="4844095" y="2401136"/>
            <a:ext cx="1773191"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Premobilization </a:t>
            </a:r>
            <a:r>
              <a:rPr kumimoji="0" lang="en-US" sz="1600" b="1" i="0" u="none" strike="noStrike" kern="0" cap="none" spc="0" normalizeH="0" baseline="0" noProof="0" dirty="0" smtClean="0">
                <a:ln>
                  <a:noFill/>
                </a:ln>
                <a:solidFill>
                  <a:prstClr val="black"/>
                </a:solidFill>
                <a:effectLst/>
                <a:uLnTx/>
                <a:uFillTx/>
              </a:rPr>
              <a:t>Stage -  </a:t>
            </a:r>
            <a:r>
              <a:rPr kumimoji="0" lang="en-US" sz="1600" b="0" i="0" u="none" strike="noStrike" kern="0" cap="none" spc="0" normalizeH="0" baseline="0" noProof="0" dirty="0" smtClean="0">
                <a:ln>
                  <a:noFill/>
                </a:ln>
                <a:solidFill>
                  <a:prstClr val="black"/>
                </a:solidFill>
                <a:effectLst/>
                <a:uLnTx/>
                <a:uFillTx/>
              </a:rPr>
              <a:t>Bridging of Contractors</a:t>
            </a:r>
            <a:endParaRPr kumimoji="0" lang="en-US" sz="1600" b="0" i="0" u="none" strike="noStrike" kern="0" cap="none" spc="0" normalizeH="0" baseline="0" noProof="0" dirty="0">
              <a:ln>
                <a:noFill/>
              </a:ln>
              <a:solidFill>
                <a:prstClr val="black"/>
              </a:solidFill>
              <a:effectLst/>
              <a:uLnTx/>
              <a:uFillTx/>
            </a:endParaRPr>
          </a:p>
        </p:txBody>
      </p:sp>
      <p:sp>
        <p:nvSpPr>
          <p:cNvPr id="31" name="Rectangle 30">
            <a:extLst>
              <a:ext uri="{FF2B5EF4-FFF2-40B4-BE49-F238E27FC236}">
                <a16:creationId xmlns:a16="http://schemas.microsoft.com/office/drawing/2014/main" id="{62195299-6176-4E61-BF57-8BCC3DCB8555}"/>
              </a:ext>
            </a:extLst>
          </p:cNvPr>
          <p:cNvSpPr/>
          <p:nvPr/>
        </p:nvSpPr>
        <p:spPr>
          <a:xfrm>
            <a:off x="4834059" y="4137377"/>
            <a:ext cx="1518091"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Work Execution Stage</a:t>
            </a:r>
          </a:p>
        </p:txBody>
      </p:sp>
      <p:sp>
        <p:nvSpPr>
          <p:cNvPr id="32" name="Rectangle 31">
            <a:extLst>
              <a:ext uri="{FF2B5EF4-FFF2-40B4-BE49-F238E27FC236}">
                <a16:creationId xmlns:a16="http://schemas.microsoft.com/office/drawing/2014/main" id="{62195299-6176-4E61-BF57-8BCC3DCB8555}"/>
              </a:ext>
            </a:extLst>
          </p:cNvPr>
          <p:cNvSpPr/>
          <p:nvPr/>
        </p:nvSpPr>
        <p:spPr>
          <a:xfrm>
            <a:off x="120033" y="5015995"/>
            <a:ext cx="1840934"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Close-out </a:t>
            </a:r>
            <a:r>
              <a:rPr kumimoji="0" lang="en-US" sz="1600" b="1" i="0" u="none" strike="noStrike" kern="0" cap="none" spc="0" normalizeH="0" baseline="0" noProof="0" dirty="0" smtClean="0">
                <a:ln>
                  <a:noFill/>
                </a:ln>
                <a:solidFill>
                  <a:prstClr val="black"/>
                </a:solidFill>
                <a:effectLst/>
                <a:uLnTx/>
                <a:uFillTx/>
              </a:rPr>
              <a:t>Stage – </a:t>
            </a:r>
            <a:r>
              <a:rPr kumimoji="0" lang="en-US" sz="1600" b="0" i="0" u="none" strike="noStrike" kern="0" cap="none" spc="0" normalizeH="0" baseline="0" noProof="0" dirty="0" smtClean="0">
                <a:ln>
                  <a:noFill/>
                </a:ln>
                <a:solidFill>
                  <a:prstClr val="black"/>
                </a:solidFill>
                <a:effectLst/>
                <a:uLnTx/>
                <a:uFillTx/>
              </a:rPr>
              <a:t>Post Project Evaluation</a:t>
            </a:r>
            <a:endParaRPr kumimoji="0" lang="en-US" sz="1600" b="0" i="0" u="none" strike="noStrike" kern="0" cap="none" spc="0" normalizeH="0" baseline="0" noProof="0" dirty="0">
              <a:ln>
                <a:noFill/>
              </a:ln>
              <a:solidFill>
                <a:prstClr val="black"/>
              </a:solidFill>
              <a:effectLst/>
              <a:uLnTx/>
              <a:uFillTx/>
            </a:endParaRPr>
          </a:p>
        </p:txBody>
      </p:sp>
      <p:cxnSp>
        <p:nvCxnSpPr>
          <p:cNvPr id="33" name="Straight Connector 32"/>
          <p:cNvCxnSpPr>
            <a:cxnSpLocks/>
          </p:cNvCxnSpPr>
          <p:nvPr/>
        </p:nvCxnSpPr>
        <p:spPr>
          <a:xfrm>
            <a:off x="3477404" y="752323"/>
            <a:ext cx="14986" cy="5094669"/>
          </a:xfrm>
          <a:prstGeom prst="line">
            <a:avLst/>
          </a:prstGeom>
          <a:noFill/>
          <a:ln w="25400" cap="flat" cmpd="sng" algn="ctr">
            <a:solidFill>
              <a:srgbClr val="5B9BD5"/>
            </a:solidFill>
            <a:prstDash val="solid"/>
            <a:miter lim="800000"/>
          </a:ln>
          <a:effectLst/>
        </p:spPr>
      </p:cxnSp>
      <p:cxnSp>
        <p:nvCxnSpPr>
          <p:cNvPr id="34" name="Straight Arrow Connector 33">
            <a:extLst>
              <a:ext uri="{FF2B5EF4-FFF2-40B4-BE49-F238E27FC236}">
                <a16:creationId xmlns:a16="http://schemas.microsoft.com/office/drawing/2014/main" id="{CABF2628-2EA8-44C0-855F-9687A84483ED}"/>
              </a:ext>
            </a:extLst>
          </p:cNvPr>
          <p:cNvCxnSpPr>
            <a:cxnSpLocks/>
          </p:cNvCxnSpPr>
          <p:nvPr/>
        </p:nvCxnSpPr>
        <p:spPr>
          <a:xfrm>
            <a:off x="3512468" y="1330335"/>
            <a:ext cx="493475" cy="2066"/>
          </a:xfrm>
          <a:prstGeom prst="straightConnector1">
            <a:avLst/>
          </a:prstGeom>
          <a:noFill/>
          <a:ln w="25400" cap="flat" cmpd="sng" algn="ctr">
            <a:solidFill>
              <a:srgbClr val="5B9BD5"/>
            </a:solidFill>
            <a:prstDash val="solid"/>
            <a:miter lim="800000"/>
            <a:headEnd type="oval"/>
            <a:tailEnd type="oval"/>
          </a:ln>
          <a:effectLst/>
        </p:spPr>
      </p:cxnSp>
      <p:cxnSp>
        <p:nvCxnSpPr>
          <p:cNvPr id="35" name="Straight Arrow Connector 34">
            <a:extLst>
              <a:ext uri="{FF2B5EF4-FFF2-40B4-BE49-F238E27FC236}">
                <a16:creationId xmlns:a16="http://schemas.microsoft.com/office/drawing/2014/main" id="{4B702509-0EF5-4FFA-AAA2-1A4724BFB301}"/>
              </a:ext>
            </a:extLst>
          </p:cNvPr>
          <p:cNvCxnSpPr>
            <a:cxnSpLocks/>
          </p:cNvCxnSpPr>
          <p:nvPr/>
        </p:nvCxnSpPr>
        <p:spPr>
          <a:xfrm>
            <a:off x="2725134" y="2029574"/>
            <a:ext cx="762000" cy="0"/>
          </a:xfrm>
          <a:prstGeom prst="straightConnector1">
            <a:avLst/>
          </a:prstGeom>
          <a:noFill/>
          <a:ln w="25400" cap="flat" cmpd="sng" algn="ctr">
            <a:solidFill>
              <a:srgbClr val="5B9BD5"/>
            </a:solidFill>
            <a:prstDash val="solid"/>
            <a:miter lim="800000"/>
            <a:headEnd type="oval"/>
            <a:tailEnd type="oval"/>
          </a:ln>
          <a:effectLst/>
        </p:spPr>
      </p:cxnSp>
      <p:sp>
        <p:nvSpPr>
          <p:cNvPr id="36" name="Title 4">
            <a:extLst>
              <a:ext uri="{FF2B5EF4-FFF2-40B4-BE49-F238E27FC236}">
                <a16:creationId xmlns:a16="http://schemas.microsoft.com/office/drawing/2014/main" id="{7ECDE6F0-C965-40C2-85AE-52668D465224}"/>
              </a:ext>
            </a:extLst>
          </p:cNvPr>
          <p:cNvSpPr txBox="1">
            <a:spLocks/>
          </p:cNvSpPr>
          <p:nvPr/>
        </p:nvSpPr>
        <p:spPr>
          <a:xfrm>
            <a:off x="1840713" y="1803791"/>
            <a:ext cx="980393" cy="54527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id-ID" sz="4000" b="1" dirty="0" smtClean="0">
                <a:solidFill>
                  <a:prstClr val="black"/>
                </a:solidFill>
                <a:latin typeface="Roboto" pitchFamily="2" charset="0"/>
                <a:ea typeface="Roboto" pitchFamily="2" charset="0"/>
              </a:rPr>
              <a:t>0</a:t>
            </a:r>
            <a:r>
              <a:rPr lang="en-US" sz="4000" b="1" dirty="0" smtClean="0">
                <a:solidFill>
                  <a:srgbClr val="5B9BD5"/>
                </a:solidFill>
                <a:latin typeface="Roboto" pitchFamily="2" charset="0"/>
                <a:ea typeface="Roboto" pitchFamily="2" charset="0"/>
              </a:rPr>
              <a:t>2</a:t>
            </a:r>
            <a:endParaRPr lang="id-ID" sz="4000" b="1" dirty="0">
              <a:solidFill>
                <a:srgbClr val="5B9BD5"/>
              </a:solidFill>
              <a:latin typeface="Roboto" pitchFamily="2" charset="0"/>
              <a:ea typeface="Roboto" pitchFamily="2" charset="0"/>
            </a:endParaRPr>
          </a:p>
        </p:txBody>
      </p:sp>
      <p:sp>
        <p:nvSpPr>
          <p:cNvPr id="37" name="Title 4">
            <a:extLst>
              <a:ext uri="{FF2B5EF4-FFF2-40B4-BE49-F238E27FC236}">
                <a16:creationId xmlns:a16="http://schemas.microsoft.com/office/drawing/2014/main" id="{7ECDE6F0-C965-40C2-85AE-52668D465224}"/>
              </a:ext>
            </a:extLst>
          </p:cNvPr>
          <p:cNvSpPr txBox="1">
            <a:spLocks/>
          </p:cNvSpPr>
          <p:nvPr/>
        </p:nvSpPr>
        <p:spPr>
          <a:xfrm>
            <a:off x="4082421" y="1103010"/>
            <a:ext cx="980393" cy="54527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id-ID" sz="4000" b="1" dirty="0" smtClean="0">
                <a:solidFill>
                  <a:prstClr val="black"/>
                </a:solidFill>
                <a:latin typeface="Roboto" pitchFamily="2" charset="0"/>
                <a:ea typeface="Roboto" pitchFamily="2" charset="0"/>
              </a:rPr>
              <a:t>0</a:t>
            </a:r>
            <a:r>
              <a:rPr lang="en-US" sz="4000" b="1" dirty="0" smtClean="0">
                <a:solidFill>
                  <a:srgbClr val="5B9BD5"/>
                </a:solidFill>
                <a:latin typeface="Roboto" pitchFamily="2" charset="0"/>
                <a:ea typeface="Roboto" pitchFamily="2" charset="0"/>
              </a:rPr>
              <a:t>1</a:t>
            </a:r>
            <a:endParaRPr lang="id-ID" sz="4000" b="1" dirty="0">
              <a:solidFill>
                <a:srgbClr val="5B9BD5"/>
              </a:solidFill>
              <a:latin typeface="Roboto" pitchFamily="2" charset="0"/>
              <a:ea typeface="Roboto" pitchFamily="2" charset="0"/>
            </a:endParaRPr>
          </a:p>
        </p:txBody>
      </p:sp>
      <p:cxnSp>
        <p:nvCxnSpPr>
          <p:cNvPr id="38" name="Straight Arrow Connector 37">
            <a:extLst>
              <a:ext uri="{FF2B5EF4-FFF2-40B4-BE49-F238E27FC236}">
                <a16:creationId xmlns:a16="http://schemas.microsoft.com/office/drawing/2014/main" id="{4B702509-0EF5-4FFA-AAA2-1A4724BFB301}"/>
              </a:ext>
            </a:extLst>
          </p:cNvPr>
          <p:cNvCxnSpPr>
            <a:cxnSpLocks/>
          </p:cNvCxnSpPr>
          <p:nvPr/>
        </p:nvCxnSpPr>
        <p:spPr>
          <a:xfrm>
            <a:off x="2725134" y="3551625"/>
            <a:ext cx="746468" cy="0"/>
          </a:xfrm>
          <a:prstGeom prst="straightConnector1">
            <a:avLst/>
          </a:prstGeom>
          <a:noFill/>
          <a:ln w="25400" cap="flat" cmpd="sng" algn="ctr">
            <a:solidFill>
              <a:srgbClr val="5B9BD5"/>
            </a:solidFill>
            <a:prstDash val="solid"/>
            <a:miter lim="800000"/>
            <a:headEnd type="oval"/>
            <a:tailEnd type="oval"/>
          </a:ln>
          <a:effectLst/>
        </p:spPr>
      </p:cxnSp>
      <p:sp>
        <p:nvSpPr>
          <p:cNvPr id="39" name="Title 4">
            <a:extLst>
              <a:ext uri="{FF2B5EF4-FFF2-40B4-BE49-F238E27FC236}">
                <a16:creationId xmlns:a16="http://schemas.microsoft.com/office/drawing/2014/main" id="{7ECDE6F0-C965-40C2-85AE-52668D465224}"/>
              </a:ext>
            </a:extLst>
          </p:cNvPr>
          <p:cNvSpPr txBox="1">
            <a:spLocks/>
          </p:cNvSpPr>
          <p:nvPr/>
        </p:nvSpPr>
        <p:spPr>
          <a:xfrm>
            <a:off x="1848729" y="3335495"/>
            <a:ext cx="980393" cy="54527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id-ID" sz="4000" b="1" dirty="0" smtClean="0">
                <a:solidFill>
                  <a:prstClr val="black"/>
                </a:solidFill>
                <a:latin typeface="Roboto" pitchFamily="2" charset="0"/>
                <a:ea typeface="Roboto" pitchFamily="2" charset="0"/>
              </a:rPr>
              <a:t>0</a:t>
            </a:r>
            <a:r>
              <a:rPr lang="en-US" sz="4000" b="1" dirty="0" smtClean="0">
                <a:solidFill>
                  <a:srgbClr val="5B9BD5"/>
                </a:solidFill>
                <a:latin typeface="Roboto" pitchFamily="2" charset="0"/>
                <a:ea typeface="Roboto" pitchFamily="2" charset="0"/>
              </a:rPr>
              <a:t>4</a:t>
            </a:r>
            <a:endParaRPr lang="id-ID" sz="4000" b="1" dirty="0">
              <a:solidFill>
                <a:srgbClr val="5B9BD5"/>
              </a:solidFill>
              <a:latin typeface="Roboto" pitchFamily="2" charset="0"/>
              <a:ea typeface="Roboto" pitchFamily="2" charset="0"/>
            </a:endParaRPr>
          </a:p>
        </p:txBody>
      </p:sp>
      <p:cxnSp>
        <p:nvCxnSpPr>
          <p:cNvPr id="40" name="Straight Arrow Connector 39">
            <a:extLst>
              <a:ext uri="{FF2B5EF4-FFF2-40B4-BE49-F238E27FC236}">
                <a16:creationId xmlns:a16="http://schemas.microsoft.com/office/drawing/2014/main" id="{CABF2628-2EA8-44C0-855F-9687A84483ED}"/>
              </a:ext>
            </a:extLst>
          </p:cNvPr>
          <p:cNvCxnSpPr>
            <a:cxnSpLocks/>
          </p:cNvCxnSpPr>
          <p:nvPr/>
        </p:nvCxnSpPr>
        <p:spPr>
          <a:xfrm>
            <a:off x="3492390" y="2690851"/>
            <a:ext cx="503323" cy="2840"/>
          </a:xfrm>
          <a:prstGeom prst="straightConnector1">
            <a:avLst/>
          </a:prstGeom>
          <a:noFill/>
          <a:ln w="25400" cap="flat" cmpd="sng" algn="ctr">
            <a:solidFill>
              <a:srgbClr val="5B9BD5"/>
            </a:solidFill>
            <a:prstDash val="solid"/>
            <a:miter lim="800000"/>
            <a:headEnd type="oval"/>
            <a:tailEnd type="oval"/>
          </a:ln>
          <a:effectLst/>
        </p:spPr>
      </p:cxnSp>
      <p:cxnSp>
        <p:nvCxnSpPr>
          <p:cNvPr id="41" name="Straight Arrow Connector 40">
            <a:extLst>
              <a:ext uri="{FF2B5EF4-FFF2-40B4-BE49-F238E27FC236}">
                <a16:creationId xmlns:a16="http://schemas.microsoft.com/office/drawing/2014/main" id="{4B702509-0EF5-4FFA-AAA2-1A4724BFB301}"/>
              </a:ext>
            </a:extLst>
          </p:cNvPr>
          <p:cNvCxnSpPr>
            <a:cxnSpLocks/>
          </p:cNvCxnSpPr>
          <p:nvPr/>
        </p:nvCxnSpPr>
        <p:spPr>
          <a:xfrm>
            <a:off x="3482354" y="4455905"/>
            <a:ext cx="483289" cy="0"/>
          </a:xfrm>
          <a:prstGeom prst="straightConnector1">
            <a:avLst/>
          </a:prstGeom>
          <a:noFill/>
          <a:ln w="25400" cap="flat" cmpd="sng" algn="ctr">
            <a:solidFill>
              <a:srgbClr val="5B9BD5"/>
            </a:solidFill>
            <a:prstDash val="solid"/>
            <a:miter lim="800000"/>
            <a:headEnd type="oval"/>
            <a:tailEnd type="oval"/>
          </a:ln>
          <a:effectLst/>
        </p:spPr>
      </p:cxnSp>
      <p:sp>
        <p:nvSpPr>
          <p:cNvPr id="42" name="Title 4">
            <a:extLst>
              <a:ext uri="{FF2B5EF4-FFF2-40B4-BE49-F238E27FC236}">
                <a16:creationId xmlns:a16="http://schemas.microsoft.com/office/drawing/2014/main" id="{7ECDE6F0-C965-40C2-85AE-52668D465224}"/>
              </a:ext>
            </a:extLst>
          </p:cNvPr>
          <p:cNvSpPr txBox="1">
            <a:spLocks/>
          </p:cNvSpPr>
          <p:nvPr/>
        </p:nvSpPr>
        <p:spPr>
          <a:xfrm>
            <a:off x="4106198" y="4221830"/>
            <a:ext cx="980393" cy="54959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id-ID" sz="4000" b="1" dirty="0" smtClean="0">
                <a:solidFill>
                  <a:prstClr val="black"/>
                </a:solidFill>
                <a:latin typeface="Roboto" pitchFamily="2" charset="0"/>
                <a:ea typeface="Roboto" pitchFamily="2" charset="0"/>
              </a:rPr>
              <a:t>0</a:t>
            </a:r>
            <a:r>
              <a:rPr lang="en-US" sz="4000" b="1" dirty="0" smtClean="0">
                <a:solidFill>
                  <a:srgbClr val="5B9BD5"/>
                </a:solidFill>
                <a:latin typeface="Roboto" pitchFamily="2" charset="0"/>
                <a:ea typeface="Roboto" pitchFamily="2" charset="0"/>
              </a:rPr>
              <a:t>5</a:t>
            </a:r>
            <a:endParaRPr lang="id-ID" sz="4000" b="1" dirty="0">
              <a:solidFill>
                <a:srgbClr val="5B9BD5"/>
              </a:solidFill>
              <a:latin typeface="Roboto" pitchFamily="2" charset="0"/>
              <a:ea typeface="Roboto" pitchFamily="2" charset="0"/>
            </a:endParaRPr>
          </a:p>
        </p:txBody>
      </p:sp>
      <p:sp>
        <p:nvSpPr>
          <p:cNvPr id="43" name="Title 4">
            <a:extLst>
              <a:ext uri="{FF2B5EF4-FFF2-40B4-BE49-F238E27FC236}">
                <a16:creationId xmlns:a16="http://schemas.microsoft.com/office/drawing/2014/main" id="{7ECDE6F0-C965-40C2-85AE-52668D465224}"/>
              </a:ext>
            </a:extLst>
          </p:cNvPr>
          <p:cNvSpPr txBox="1">
            <a:spLocks/>
          </p:cNvSpPr>
          <p:nvPr/>
        </p:nvSpPr>
        <p:spPr>
          <a:xfrm>
            <a:off x="4115506" y="2452124"/>
            <a:ext cx="980393" cy="54527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id-ID" sz="4000" b="1" dirty="0" smtClean="0">
                <a:solidFill>
                  <a:prstClr val="black"/>
                </a:solidFill>
                <a:latin typeface="Roboto" pitchFamily="2" charset="0"/>
                <a:ea typeface="Roboto" pitchFamily="2" charset="0"/>
              </a:rPr>
              <a:t>0</a:t>
            </a:r>
            <a:r>
              <a:rPr lang="en-US" sz="4000" b="1" dirty="0" smtClean="0">
                <a:solidFill>
                  <a:srgbClr val="5B9BD5"/>
                </a:solidFill>
                <a:latin typeface="Roboto" pitchFamily="2" charset="0"/>
                <a:ea typeface="Roboto" pitchFamily="2" charset="0"/>
              </a:rPr>
              <a:t>3</a:t>
            </a:r>
            <a:endParaRPr lang="id-ID" sz="4000" b="1" dirty="0">
              <a:solidFill>
                <a:srgbClr val="5B9BD5"/>
              </a:solidFill>
              <a:latin typeface="Roboto" pitchFamily="2" charset="0"/>
              <a:ea typeface="Roboto" pitchFamily="2" charset="0"/>
            </a:endParaRPr>
          </a:p>
        </p:txBody>
      </p:sp>
      <p:cxnSp>
        <p:nvCxnSpPr>
          <p:cNvPr id="44" name="Straight Arrow Connector 43">
            <a:extLst>
              <a:ext uri="{FF2B5EF4-FFF2-40B4-BE49-F238E27FC236}">
                <a16:creationId xmlns:a16="http://schemas.microsoft.com/office/drawing/2014/main" id="{4B702509-0EF5-4FFA-AAA2-1A4724BFB301}"/>
              </a:ext>
            </a:extLst>
          </p:cNvPr>
          <p:cNvCxnSpPr>
            <a:cxnSpLocks/>
          </p:cNvCxnSpPr>
          <p:nvPr/>
        </p:nvCxnSpPr>
        <p:spPr>
          <a:xfrm>
            <a:off x="2821106" y="5286389"/>
            <a:ext cx="665310" cy="3432"/>
          </a:xfrm>
          <a:prstGeom prst="straightConnector1">
            <a:avLst/>
          </a:prstGeom>
          <a:noFill/>
          <a:ln w="25400" cap="flat" cmpd="sng" algn="ctr">
            <a:solidFill>
              <a:srgbClr val="5B9BD5"/>
            </a:solidFill>
            <a:prstDash val="solid"/>
            <a:miter lim="800000"/>
            <a:headEnd type="oval"/>
            <a:tailEnd type="oval"/>
          </a:ln>
          <a:effectLst/>
        </p:spPr>
      </p:cxnSp>
      <p:sp>
        <p:nvSpPr>
          <p:cNvPr id="45" name="Title 4">
            <a:extLst>
              <a:ext uri="{FF2B5EF4-FFF2-40B4-BE49-F238E27FC236}">
                <a16:creationId xmlns:a16="http://schemas.microsoft.com/office/drawing/2014/main" id="{7ECDE6F0-C965-40C2-85AE-52668D465224}"/>
              </a:ext>
            </a:extLst>
          </p:cNvPr>
          <p:cNvSpPr txBox="1">
            <a:spLocks/>
          </p:cNvSpPr>
          <p:nvPr/>
        </p:nvSpPr>
        <p:spPr>
          <a:xfrm>
            <a:off x="1921794" y="5013597"/>
            <a:ext cx="980393" cy="54959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id-ID" sz="4000" b="1" dirty="0" smtClean="0">
                <a:solidFill>
                  <a:prstClr val="black"/>
                </a:solidFill>
                <a:latin typeface="Roboto" pitchFamily="2" charset="0"/>
                <a:ea typeface="Roboto" pitchFamily="2" charset="0"/>
              </a:rPr>
              <a:t>0</a:t>
            </a:r>
            <a:r>
              <a:rPr lang="en-US" sz="4000" b="1" dirty="0">
                <a:solidFill>
                  <a:srgbClr val="5B9BD5"/>
                </a:solidFill>
                <a:latin typeface="Roboto" pitchFamily="2" charset="0"/>
                <a:ea typeface="Roboto" pitchFamily="2" charset="0"/>
              </a:rPr>
              <a:t>6</a:t>
            </a:r>
            <a:endParaRPr lang="id-ID" sz="4000" b="1" dirty="0">
              <a:solidFill>
                <a:srgbClr val="5B9BD5"/>
              </a:solidFill>
              <a:latin typeface="Roboto" pitchFamily="2" charset="0"/>
              <a:ea typeface="Roboto" pitchFamily="2" charset="0"/>
            </a:endParaRPr>
          </a:p>
        </p:txBody>
      </p:sp>
      <p:cxnSp>
        <p:nvCxnSpPr>
          <p:cNvPr id="46" name="Straight Arrow Connector 45">
            <a:extLst>
              <a:ext uri="{FF2B5EF4-FFF2-40B4-BE49-F238E27FC236}">
                <a16:creationId xmlns:a16="http://schemas.microsoft.com/office/drawing/2014/main" id="{4B702509-0EF5-4FFA-AAA2-1A4724BFB301}"/>
              </a:ext>
            </a:extLst>
          </p:cNvPr>
          <p:cNvCxnSpPr>
            <a:cxnSpLocks/>
          </p:cNvCxnSpPr>
          <p:nvPr/>
        </p:nvCxnSpPr>
        <p:spPr>
          <a:xfrm flipH="1">
            <a:off x="3484897" y="5846992"/>
            <a:ext cx="12468" cy="0"/>
          </a:xfrm>
          <a:prstGeom prst="straightConnector1">
            <a:avLst/>
          </a:prstGeom>
          <a:noFill/>
          <a:ln w="25400" cap="flat" cmpd="sng" algn="ctr">
            <a:solidFill>
              <a:srgbClr val="5B9BD5"/>
            </a:solidFill>
            <a:prstDash val="solid"/>
            <a:miter lim="800000"/>
            <a:headEnd type="oval"/>
            <a:tailEnd type="oval"/>
          </a:ln>
          <a:effectLst/>
        </p:spPr>
      </p:cxnSp>
      <p:sp>
        <p:nvSpPr>
          <p:cNvPr id="47" name="TextBox 46"/>
          <p:cNvSpPr txBox="1"/>
          <p:nvPr/>
        </p:nvSpPr>
        <p:spPr>
          <a:xfrm>
            <a:off x="8285728" y="1878620"/>
            <a:ext cx="2926080" cy="769441"/>
          </a:xfrm>
          <a:prstGeom prst="rect">
            <a:avLst/>
          </a:prstGeom>
          <a:noFill/>
        </p:spPr>
        <p:txBody>
          <a:bodyPr wrap="square" rtlCol="0">
            <a:spAutoFit/>
          </a:bodyPr>
          <a:lstStyle/>
          <a:p>
            <a:pPr>
              <a:defRPr/>
            </a:pPr>
            <a:r>
              <a:rPr lang="en-US" sz="4400" dirty="0" smtClean="0">
                <a:solidFill>
                  <a:srgbClr val="E7E6E6">
                    <a:lumMod val="90000"/>
                  </a:srgbClr>
                </a:solidFill>
                <a:latin typeface="Arial Black" panose="020B0A04020102020204" pitchFamily="34" charset="0"/>
              </a:rPr>
              <a:t>BEFORE</a:t>
            </a:r>
            <a:endParaRPr lang="en-US" sz="4400" dirty="0">
              <a:solidFill>
                <a:srgbClr val="E7E6E6">
                  <a:lumMod val="90000"/>
                </a:srgbClr>
              </a:solidFill>
              <a:latin typeface="Arial Black" panose="020B0A04020102020204" pitchFamily="34" charset="0"/>
            </a:endParaRPr>
          </a:p>
        </p:txBody>
      </p:sp>
      <p:sp>
        <p:nvSpPr>
          <p:cNvPr id="48" name="TextBox 47"/>
          <p:cNvSpPr txBox="1"/>
          <p:nvPr/>
        </p:nvSpPr>
        <p:spPr>
          <a:xfrm>
            <a:off x="8453368" y="2993691"/>
            <a:ext cx="2926080" cy="769441"/>
          </a:xfrm>
          <a:prstGeom prst="rect">
            <a:avLst/>
          </a:prstGeom>
          <a:noFill/>
        </p:spPr>
        <p:txBody>
          <a:bodyPr wrap="square" rtlCol="0">
            <a:spAutoFit/>
          </a:bodyPr>
          <a:lstStyle/>
          <a:p>
            <a:pPr>
              <a:defRPr/>
            </a:pPr>
            <a:r>
              <a:rPr lang="en-US" sz="4400" dirty="0" smtClean="0">
                <a:solidFill>
                  <a:srgbClr val="E7E6E6">
                    <a:lumMod val="90000"/>
                  </a:srgbClr>
                </a:solidFill>
                <a:latin typeface="Arial Black" panose="020B0A04020102020204" pitchFamily="34" charset="0"/>
              </a:rPr>
              <a:t>AFTER</a:t>
            </a:r>
            <a:endParaRPr lang="en-US" sz="4400" dirty="0">
              <a:solidFill>
                <a:srgbClr val="E7E6E6">
                  <a:lumMod val="90000"/>
                </a:srgbClr>
              </a:solidFill>
              <a:latin typeface="Arial Black" panose="020B0A04020102020204" pitchFamily="34" charset="0"/>
            </a:endParaRPr>
          </a:p>
        </p:txBody>
      </p:sp>
      <p:sp>
        <p:nvSpPr>
          <p:cNvPr id="49" name="TextBox 48"/>
          <p:cNvSpPr txBox="1"/>
          <p:nvPr/>
        </p:nvSpPr>
        <p:spPr>
          <a:xfrm>
            <a:off x="7523728" y="2648061"/>
            <a:ext cx="4378960" cy="307777"/>
          </a:xfrm>
          <a:prstGeom prst="rect">
            <a:avLst/>
          </a:prstGeom>
          <a:solidFill>
            <a:srgbClr val="0062AC"/>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rPr>
              <a:t>Implementation of Contractor HSE Management System</a:t>
            </a:r>
          </a:p>
        </p:txBody>
      </p:sp>
      <p:sp>
        <p:nvSpPr>
          <p:cNvPr id="50" name="Rectangle 49"/>
          <p:cNvSpPr/>
          <p:nvPr/>
        </p:nvSpPr>
        <p:spPr>
          <a:xfrm>
            <a:off x="9151920" y="723921"/>
            <a:ext cx="1048685" cy="1200329"/>
          </a:xfrm>
          <a:prstGeom prst="rect">
            <a:avLst/>
          </a:prstGeom>
        </p:spPr>
        <p:txBody>
          <a:bodyPr wrap="none">
            <a:spAutoFit/>
          </a:bodyPr>
          <a:lstStyle/>
          <a:p>
            <a:pPr algn="ctr">
              <a:defRPr/>
            </a:pPr>
            <a:r>
              <a:rPr lang="en-US" sz="3600" dirty="0">
                <a:solidFill>
                  <a:srgbClr val="C00000"/>
                </a:solidFill>
                <a:latin typeface="Arial Black" panose="020B0A04020102020204" pitchFamily="34" charset="0"/>
              </a:rPr>
              <a:t>51</a:t>
            </a:r>
            <a:r>
              <a:rPr lang="en-US" dirty="0" smtClean="0">
                <a:solidFill>
                  <a:prstClr val="black"/>
                </a:solidFill>
                <a:latin typeface="Agency FB" panose="020B0503020202020204" pitchFamily="34" charset="0"/>
              </a:rPr>
              <a:t/>
            </a:r>
            <a:br>
              <a:rPr lang="en-US" dirty="0" smtClean="0">
                <a:solidFill>
                  <a:prstClr val="black"/>
                </a:solidFill>
                <a:latin typeface="Agency FB" panose="020B0503020202020204" pitchFamily="34" charset="0"/>
              </a:rPr>
            </a:br>
            <a:r>
              <a:rPr lang="en-US" dirty="0" smtClean="0">
                <a:solidFill>
                  <a:prstClr val="black"/>
                </a:solidFill>
                <a:latin typeface="Agency FB" panose="020B0503020202020204" pitchFamily="34" charset="0"/>
              </a:rPr>
              <a:t/>
            </a:r>
            <a:br>
              <a:rPr lang="en-US" dirty="0" smtClean="0">
                <a:solidFill>
                  <a:prstClr val="black"/>
                </a:solidFill>
                <a:latin typeface="Agency FB" panose="020B0503020202020204" pitchFamily="34" charset="0"/>
              </a:rPr>
            </a:br>
            <a:r>
              <a:rPr lang="en-US" dirty="0" smtClean="0">
                <a:solidFill>
                  <a:prstClr val="black"/>
                </a:solidFill>
                <a:latin typeface="Agency FB" panose="020B0503020202020204" pitchFamily="34" charset="0"/>
              </a:rPr>
              <a:t>FY 2021-22</a:t>
            </a:r>
            <a:r>
              <a:rPr lang="en-US" dirty="0" smtClean="0">
                <a:solidFill>
                  <a:prstClr val="black"/>
                </a:solidFill>
                <a:latin typeface="Arial Black" panose="020B0A04020102020204" pitchFamily="34" charset="0"/>
              </a:rPr>
              <a:t> </a:t>
            </a:r>
            <a:endParaRPr lang="en-US" dirty="0">
              <a:solidFill>
                <a:prstClr val="black"/>
              </a:solidFill>
              <a:latin typeface="Arial Black" panose="020B0A04020102020204" pitchFamily="34" charset="0"/>
            </a:endParaRPr>
          </a:p>
        </p:txBody>
      </p:sp>
      <p:sp>
        <p:nvSpPr>
          <p:cNvPr id="51" name="Rectangle 50"/>
          <p:cNvSpPr/>
          <p:nvPr/>
        </p:nvSpPr>
        <p:spPr>
          <a:xfrm>
            <a:off x="9126272" y="3942686"/>
            <a:ext cx="1099981" cy="1200329"/>
          </a:xfrm>
          <a:prstGeom prst="rect">
            <a:avLst/>
          </a:prstGeom>
        </p:spPr>
        <p:txBody>
          <a:bodyPr wrap="none">
            <a:spAutoFit/>
          </a:bodyPr>
          <a:lstStyle/>
          <a:p>
            <a:pPr algn="ctr">
              <a:defRPr/>
            </a:pPr>
            <a:r>
              <a:rPr lang="en-US" sz="3600" dirty="0" smtClean="0">
                <a:solidFill>
                  <a:srgbClr val="00B050"/>
                </a:solidFill>
                <a:latin typeface="Arial Black" panose="020B0A04020102020204" pitchFamily="34" charset="0"/>
              </a:rPr>
              <a:t>36</a:t>
            </a:r>
            <a:r>
              <a:rPr lang="en-US" dirty="0" smtClean="0">
                <a:solidFill>
                  <a:prstClr val="black"/>
                </a:solidFill>
                <a:latin typeface="Agency FB" panose="020B0503020202020204" pitchFamily="34" charset="0"/>
              </a:rPr>
              <a:t/>
            </a:r>
            <a:br>
              <a:rPr lang="en-US" dirty="0" smtClean="0">
                <a:solidFill>
                  <a:prstClr val="black"/>
                </a:solidFill>
                <a:latin typeface="Agency FB" panose="020B0503020202020204" pitchFamily="34" charset="0"/>
              </a:rPr>
            </a:br>
            <a:r>
              <a:rPr lang="en-US" dirty="0" smtClean="0">
                <a:solidFill>
                  <a:prstClr val="black"/>
                </a:solidFill>
                <a:latin typeface="Agency FB" panose="020B0503020202020204" pitchFamily="34" charset="0"/>
              </a:rPr>
              <a:t/>
            </a:r>
            <a:br>
              <a:rPr lang="en-US" dirty="0" smtClean="0">
                <a:solidFill>
                  <a:prstClr val="black"/>
                </a:solidFill>
                <a:latin typeface="Agency FB" panose="020B0503020202020204" pitchFamily="34" charset="0"/>
              </a:rPr>
            </a:br>
            <a:r>
              <a:rPr lang="en-US" dirty="0" smtClean="0">
                <a:solidFill>
                  <a:prstClr val="black"/>
                </a:solidFill>
                <a:latin typeface="Agency FB" panose="020B0503020202020204" pitchFamily="34" charset="0"/>
              </a:rPr>
              <a:t>FY 2022-23</a:t>
            </a:r>
            <a:r>
              <a:rPr lang="en-US" dirty="0" smtClean="0">
                <a:solidFill>
                  <a:prstClr val="black"/>
                </a:solidFill>
                <a:latin typeface="Arial Black" panose="020B0A04020102020204" pitchFamily="34" charset="0"/>
              </a:rPr>
              <a:t> </a:t>
            </a:r>
            <a:endParaRPr lang="en-US" dirty="0">
              <a:solidFill>
                <a:prstClr val="black"/>
              </a:solidFill>
              <a:latin typeface="Arial Black" panose="020B0A04020102020204" pitchFamily="34" charset="0"/>
            </a:endParaRPr>
          </a:p>
        </p:txBody>
      </p:sp>
      <p:sp>
        <p:nvSpPr>
          <p:cNvPr id="52" name="Rectangle 51"/>
          <p:cNvSpPr/>
          <p:nvPr/>
        </p:nvSpPr>
        <p:spPr>
          <a:xfrm>
            <a:off x="8377711" y="5398734"/>
            <a:ext cx="2670994" cy="369332"/>
          </a:xfrm>
          <a:prstGeom prst="rect">
            <a:avLst/>
          </a:prstGeom>
          <a:solidFill>
            <a:srgbClr val="00B050"/>
          </a:solidFill>
        </p:spPr>
        <p:txBody>
          <a:bodyPr wrap="square">
            <a:spAutoFit/>
          </a:bodyPr>
          <a:lstStyle/>
          <a:p>
            <a:pPr algn="ctr">
              <a:defRPr/>
            </a:pPr>
            <a:r>
              <a:rPr lang="en-US" b="1" dirty="0" smtClean="0">
                <a:solidFill>
                  <a:prstClr val="white"/>
                </a:solidFill>
                <a:latin typeface="Agency FB" panose="020B0503020202020204" pitchFamily="34" charset="0"/>
              </a:rPr>
              <a:t>29.4</a:t>
            </a:r>
            <a:r>
              <a:rPr lang="en-US" b="1" dirty="0">
                <a:solidFill>
                  <a:prstClr val="white"/>
                </a:solidFill>
                <a:latin typeface="Agency FB" panose="020B0503020202020204" pitchFamily="34" charset="0"/>
              </a:rPr>
              <a:t>% </a:t>
            </a:r>
            <a:r>
              <a:rPr lang="en-US" b="1" dirty="0" smtClean="0">
                <a:solidFill>
                  <a:prstClr val="white"/>
                </a:solidFill>
                <a:latin typeface="Agency FB" panose="020B0503020202020204" pitchFamily="34" charset="0"/>
              </a:rPr>
              <a:t>Decrease in Incidents</a:t>
            </a:r>
            <a:endParaRPr lang="en-US" b="1" dirty="0">
              <a:solidFill>
                <a:prstClr val="white"/>
              </a:solidFill>
              <a:latin typeface="Agency FB" panose="020B0503020202020204" pitchFamily="34" charset="0"/>
            </a:endParaRPr>
          </a:p>
        </p:txBody>
      </p:sp>
      <p:sp>
        <p:nvSpPr>
          <p:cNvPr id="53" name="Title 1"/>
          <p:cNvSpPr txBox="1">
            <a:spLocks/>
          </p:cNvSpPr>
          <p:nvPr/>
        </p:nvSpPr>
        <p:spPr>
          <a:xfrm>
            <a:off x="838196" y="149433"/>
            <a:ext cx="10515600" cy="4535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FFFF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i="0" u="none" strike="noStrike" kern="1200" cap="none" spc="0" normalizeH="0" baseline="0" noProof="0" dirty="0" smtClean="0">
                <a:ln>
                  <a:noFill/>
                </a:ln>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Implementation of Contractor HSE Management System</a:t>
            </a:r>
            <a:endParaRPr kumimoji="0" lang="en-US" sz="2800"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34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par>
                                <p:cTn id="12" presetID="22" presetClass="entr" presetSubtype="2" fill="hold"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right)">
                                      <p:cBhvr>
                                        <p:cTn id="14" dur="500"/>
                                        <p:tgtEl>
                                          <p:spTgt spid="35"/>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par>
                                <p:cTn id="34" presetID="22" presetClass="entr" presetSubtype="8"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par>
                                <p:cTn id="37" presetID="22" presetClass="entr" presetSubtype="2"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right)">
                                      <p:cBhvr>
                                        <p:cTn id="39" dur="500"/>
                                        <p:tgtEl>
                                          <p:spTgt spid="41"/>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1000" fill="hold"/>
                                        <p:tgtEl>
                                          <p:spTgt spid="4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22" presetClass="entr" presetSubtype="2"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right)">
                                      <p:cBhvr>
                                        <p:cTn id="52" dur="500"/>
                                        <p:tgtEl>
                                          <p:spTgt spid="44"/>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1000"/>
                                        <p:tgtEl>
                                          <p:spTgt spid="45"/>
                                        </p:tgtEl>
                                      </p:cBhvr>
                                    </p:animEffect>
                                    <p:anim calcmode="lin" valueType="num">
                                      <p:cBhvr>
                                        <p:cTn id="56" dur="1000" fill="hold"/>
                                        <p:tgtEl>
                                          <p:spTgt spid="45"/>
                                        </p:tgtEl>
                                        <p:attrNameLst>
                                          <p:attrName>ppt_x</p:attrName>
                                        </p:attrNameLst>
                                      </p:cBhvr>
                                      <p:tavLst>
                                        <p:tav tm="0">
                                          <p:val>
                                            <p:strVal val="#ppt_x"/>
                                          </p:val>
                                        </p:tav>
                                        <p:tav tm="100000">
                                          <p:val>
                                            <p:strVal val="#ppt_x"/>
                                          </p:val>
                                        </p:tav>
                                      </p:tavLst>
                                    </p:anim>
                                    <p:anim calcmode="lin" valueType="num">
                                      <p:cBhvr>
                                        <p:cTn id="57" dur="1000" fill="hold"/>
                                        <p:tgtEl>
                                          <p:spTgt spid="45"/>
                                        </p:tgtEl>
                                        <p:attrNameLst>
                                          <p:attrName>ppt_y</p:attrName>
                                        </p:attrNameLst>
                                      </p:cBhvr>
                                      <p:tavLst>
                                        <p:tav tm="0">
                                          <p:val>
                                            <p:strVal val="#ppt_y+.1"/>
                                          </p:val>
                                        </p:tav>
                                        <p:tav tm="100000">
                                          <p:val>
                                            <p:strVal val="#ppt_y"/>
                                          </p:val>
                                        </p:tav>
                                      </p:tavLst>
                                    </p:anim>
                                  </p:childTnLst>
                                </p:cTn>
                              </p:par>
                              <p:par>
                                <p:cTn id="58" presetID="22" presetClass="entr" presetSubtype="2"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right)">
                                      <p:cBhvr>
                                        <p:cTn id="60" dur="500"/>
                                        <p:tgtEl>
                                          <p:spTgt spid="46"/>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500"/>
                                        <p:tgtEl>
                                          <p:spTgt spid="49"/>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500"/>
                                        <p:tgtEl>
                                          <p:spTgt spid="50"/>
                                        </p:tgtEl>
                                      </p:cBhvr>
                                    </p:animEffect>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1000"/>
                                        <p:tgtEl>
                                          <p:spTgt spid="4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1000"/>
                                        <p:tgtEl>
                                          <p:spTgt spid="51"/>
                                        </p:tgtEl>
                                      </p:cBhvr>
                                    </p:animEffect>
                                  </p:childTnLst>
                                </p:cTn>
                              </p:par>
                            </p:childTnLst>
                          </p:cTn>
                        </p:par>
                        <p:par>
                          <p:cTn id="99" fill="hold">
                            <p:stCondLst>
                              <p:cond delay="2000"/>
                            </p:stCondLst>
                            <p:childTnLst>
                              <p:par>
                                <p:cTn id="100" presetID="10" presetClass="entr" presetSubtype="0" fill="hold" grpId="0" nodeType="after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6" grpId="0"/>
      <p:bldP spid="37" grpId="0"/>
      <p:bldP spid="39" grpId="0"/>
      <p:bldP spid="42" grpId="0"/>
      <p:bldP spid="43" grpId="0"/>
      <p:bldP spid="45" grpId="0"/>
      <p:bldP spid="47" grpId="0"/>
      <p:bldP spid="48" grpId="0"/>
      <p:bldP spid="49" grpId="0" animBg="1"/>
      <p:bldP spid="50" grpId="0"/>
      <p:bldP spid="51" grpId="0"/>
      <p:bldP spid="5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 y="0"/>
            <a:ext cx="12191999" cy="752323"/>
            <a:chOff x="-3" y="0"/>
            <a:chExt cx="12191999" cy="752323"/>
          </a:xfrm>
        </p:grpSpPr>
        <p:sp>
          <p:nvSpPr>
            <p:cNvPr id="8" name="Rectangle 7"/>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2">
              <a:lum bright="70000" contrast="-70000"/>
            </a:blip>
            <a:stretch>
              <a:fillRect/>
            </a:stretch>
          </p:blipFill>
          <p:spPr>
            <a:xfrm>
              <a:off x="64656" y="45287"/>
              <a:ext cx="506126" cy="614398"/>
            </a:xfrm>
            <a:prstGeom prst="rect">
              <a:avLst/>
            </a:prstGeom>
          </p:spPr>
        </p:pic>
      </p:grpSp>
      <p:pic>
        <p:nvPicPr>
          <p:cNvPr id="2" name="Picture 1"/>
          <p:cNvPicPr>
            <a:picLocks noChangeAspect="1"/>
          </p:cNvPicPr>
          <p:nvPr/>
        </p:nvPicPr>
        <p:blipFill>
          <a:blip r:embed="rId3"/>
          <a:stretch>
            <a:fillRect/>
          </a:stretch>
        </p:blipFill>
        <p:spPr>
          <a:xfrm>
            <a:off x="1674184" y="1080654"/>
            <a:ext cx="9030761" cy="4835513"/>
          </a:xfrm>
          <a:prstGeom prst="rect">
            <a:avLst/>
          </a:prstGeom>
        </p:spPr>
      </p:pic>
      <p:sp>
        <p:nvSpPr>
          <p:cNvPr id="3" name="Flowchart: Connector 2"/>
          <p:cNvSpPr/>
          <p:nvPr/>
        </p:nvSpPr>
        <p:spPr>
          <a:xfrm>
            <a:off x="7564148" y="3756555"/>
            <a:ext cx="209550" cy="224317"/>
          </a:xfrm>
          <a:prstGeom prst="flowChartConnector">
            <a:avLst/>
          </a:prstGeom>
          <a:solidFill>
            <a:srgbClr val="FF0000"/>
          </a:solidFill>
          <a:ln w="25400" cap="flat" cmpd="sng" algn="ctr">
            <a:solidFill>
              <a:srgbClr val="5EB2FC">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5" name="TextBox 4"/>
          <p:cNvSpPr txBox="1"/>
          <p:nvPr/>
        </p:nvSpPr>
        <p:spPr>
          <a:xfrm>
            <a:off x="567864" y="1301161"/>
            <a:ext cx="3514609" cy="1940957"/>
          </a:xfrm>
          <a:prstGeom prst="roundRect">
            <a:avLst/>
          </a:prstGeom>
          <a:noFill/>
          <a:ln>
            <a:solidFill>
              <a:srgbClr val="5EB2FC"/>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We conducted a safety culture survey in the organization and the results showed we are at the stage of transformation from “Calculative” to “Proactive”.</a:t>
            </a:r>
          </a:p>
        </p:txBody>
      </p:sp>
      <p:sp>
        <p:nvSpPr>
          <p:cNvPr id="6" name="Title 1"/>
          <p:cNvSpPr txBox="1">
            <a:spLocks/>
          </p:cNvSpPr>
          <p:nvPr/>
        </p:nvSpPr>
        <p:spPr>
          <a:xfrm>
            <a:off x="714434" y="189630"/>
            <a:ext cx="4781202" cy="373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00"/>
                </a:solidFill>
                <a:effectLst/>
                <a:uLnTx/>
                <a:uFillTx/>
                <a:latin typeface="Arial"/>
                <a:ea typeface="+mn-ea"/>
                <a:cs typeface="+mn-cs"/>
              </a:rPr>
              <a:t>The HSE Culture Ladder </a:t>
            </a:r>
            <a:endParaRPr kumimoji="0" lang="en-US" sz="2800" b="0" i="0" u="none" strike="noStrike" kern="0" cap="none" spc="0" normalizeH="0" baseline="0" noProof="0" dirty="0">
              <a:ln>
                <a:noFill/>
              </a:ln>
              <a:solidFill>
                <a:srgbClr val="FFFF00"/>
              </a:solidFill>
              <a:effectLst/>
              <a:uLnTx/>
              <a:uFillTx/>
              <a:latin typeface="Arial"/>
              <a:ea typeface="+mn-ea"/>
              <a:cs typeface="+mn-cs"/>
            </a:endParaRPr>
          </a:p>
        </p:txBody>
      </p:sp>
      <p:sp>
        <p:nvSpPr>
          <p:cNvPr id="10" name="Rectangle 9"/>
          <p:cNvSpPr/>
          <p:nvPr/>
        </p:nvSpPr>
        <p:spPr>
          <a:xfrm>
            <a:off x="7188633" y="3980872"/>
            <a:ext cx="1151803" cy="332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alibri" panose="020F0502020204030204"/>
                <a:ea typeface="+mn-ea"/>
                <a:cs typeface="+mn-cs"/>
              </a:rPr>
              <a:t>We are Here</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6069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 y="0"/>
            <a:ext cx="12191999" cy="752323"/>
            <a:chOff x="-3" y="0"/>
            <a:chExt cx="12191999" cy="752323"/>
          </a:xfrm>
        </p:grpSpPr>
        <p:sp>
          <p:nvSpPr>
            <p:cNvPr id="13" name="Rectangle 12"/>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14" name="Picture 13"/>
            <p:cNvPicPr>
              <a:picLocks noChangeAspect="1"/>
            </p:cNvPicPr>
            <p:nvPr/>
          </p:nvPicPr>
          <p:blipFill>
            <a:blip r:embed="rId2">
              <a:lum bright="70000" contrast="-70000"/>
            </a:blip>
            <a:stretch>
              <a:fillRect/>
            </a:stretch>
          </p:blipFill>
          <p:spPr>
            <a:xfrm>
              <a:off x="64656" y="45287"/>
              <a:ext cx="506126" cy="614398"/>
            </a:xfrm>
            <a:prstGeom prst="rect">
              <a:avLst/>
            </a:prstGeom>
          </p:spPr>
        </p:pic>
      </p:grpSp>
      <p:sp>
        <p:nvSpPr>
          <p:cNvPr id="2" name="TextBox 1">
            <a:extLst>
              <a:ext uri="{FF2B5EF4-FFF2-40B4-BE49-F238E27FC236}">
                <a16:creationId xmlns:a16="http://schemas.microsoft.com/office/drawing/2014/main" id="{E8351BA3-FD12-244A-9FCA-7DDBDBC3FA97}"/>
              </a:ext>
            </a:extLst>
          </p:cNvPr>
          <p:cNvSpPr txBox="1"/>
          <p:nvPr/>
        </p:nvSpPr>
        <p:spPr>
          <a:xfrm>
            <a:off x="748057" y="123714"/>
            <a:ext cx="7444667" cy="523220"/>
          </a:xfrm>
          <a:prstGeom prst="rect">
            <a:avLst/>
          </a:prstGeom>
          <a:noFill/>
        </p:spPr>
        <p:txBody>
          <a:bodyPr wrap="none" rtlCol="0">
            <a:spAutoFit/>
          </a:bodyPr>
          <a:lstStyle>
            <a:defPPr>
              <a:defRPr lang="en-US"/>
            </a:defPPr>
            <a:lvl1pPr>
              <a:defRPr sz="4000" b="1">
                <a:latin typeface="Poppins SemiBold" pitchFamily="2" charset="77"/>
                <a:cs typeface="Poppins SemiBold" pitchFamily="2" charset="77"/>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00"/>
                </a:solidFill>
                <a:effectLst/>
                <a:uLnTx/>
                <a:uFillTx/>
                <a:latin typeface="Arial" panose="020B0604020202020204" pitchFamily="34" charset="0"/>
                <a:cs typeface="Arial" panose="020B0604020202020204" pitchFamily="34" charset="0"/>
              </a:rPr>
              <a:t>Reporting Culture on Near misses and Tier-3 </a:t>
            </a:r>
            <a:endParaRPr kumimoji="0" lang="en-US" sz="28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4C6431E-EED0-DF4B-A4B6-CC7B6AAFBDCB}"/>
              </a:ext>
            </a:extLst>
          </p:cNvPr>
          <p:cNvSpPr txBox="1"/>
          <p:nvPr/>
        </p:nvSpPr>
        <p:spPr>
          <a:xfrm>
            <a:off x="570782" y="927208"/>
            <a:ext cx="1274708" cy="307777"/>
          </a:xfrm>
          <a:prstGeom prst="rect">
            <a:avLst/>
          </a:prstGeom>
          <a:noFill/>
        </p:spPr>
        <p:txBody>
          <a:bodyPr wrap="none" rtlCol="0">
            <a:spAutoFit/>
          </a:bodyPr>
          <a:lstStyle>
            <a:defPPr>
              <a:defRPr lang="en-US"/>
            </a:defPPr>
            <a:lvl1pPr>
              <a:defRPr sz="1400">
                <a:solidFill>
                  <a:schemeClr val="tx1">
                    <a:lumMod val="75000"/>
                    <a:lumOff val="25000"/>
                  </a:schemeClr>
                </a:solidFill>
                <a:latin typeface="Poppins Medium" pitchFamily="2" charset="77"/>
                <a:cs typeface="Poppins Medium" pitchFamily="2" charset="77"/>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75000"/>
                    <a:lumOff val="25000"/>
                  </a:prstClr>
                </a:solidFill>
                <a:effectLst/>
                <a:uLnTx/>
                <a:uFillTx/>
                <a:latin typeface="Poppins Medium" pitchFamily="2" charset="77"/>
              </a:rPr>
              <a:t>Latest </a:t>
            </a:r>
            <a:r>
              <a:rPr kumimoji="0" lang="en-US" sz="1400" b="0" i="0" u="none" strike="noStrike" kern="0" cap="none" spc="0" normalizeH="0" baseline="0" noProof="0" dirty="0" smtClean="0">
                <a:ln>
                  <a:noFill/>
                </a:ln>
                <a:solidFill>
                  <a:prstClr val="black">
                    <a:lumMod val="75000"/>
                    <a:lumOff val="25000"/>
                  </a:prstClr>
                </a:solidFill>
                <a:effectLst/>
                <a:uLnTx/>
                <a:uFillTx/>
                <a:latin typeface="Poppins Medium" pitchFamily="2" charset="77"/>
              </a:rPr>
              <a:t>4 </a:t>
            </a:r>
            <a:r>
              <a:rPr kumimoji="0" lang="en-US" sz="1400" b="0" i="0" u="none" strike="noStrike" kern="0" cap="none" spc="0" normalizeH="0" baseline="0" noProof="0" dirty="0">
                <a:ln>
                  <a:noFill/>
                </a:ln>
                <a:solidFill>
                  <a:prstClr val="black">
                    <a:lumMod val="75000"/>
                    <a:lumOff val="25000"/>
                  </a:prstClr>
                </a:solidFill>
                <a:effectLst/>
                <a:uLnTx/>
                <a:uFillTx/>
                <a:latin typeface="Poppins Medium" pitchFamily="2" charset="77"/>
              </a:rPr>
              <a:t>Years</a:t>
            </a:r>
          </a:p>
        </p:txBody>
      </p:sp>
      <p:grpSp>
        <p:nvGrpSpPr>
          <p:cNvPr id="16" name="Group 15"/>
          <p:cNvGrpSpPr/>
          <p:nvPr/>
        </p:nvGrpSpPr>
        <p:grpSpPr>
          <a:xfrm>
            <a:off x="6275816" y="1806232"/>
            <a:ext cx="4985685" cy="948416"/>
            <a:chOff x="6275816" y="1806232"/>
            <a:chExt cx="4985685" cy="948416"/>
          </a:xfrm>
        </p:grpSpPr>
        <p:sp>
          <p:nvSpPr>
            <p:cNvPr id="4" name="TextBox 3">
              <a:extLst>
                <a:ext uri="{FF2B5EF4-FFF2-40B4-BE49-F238E27FC236}">
                  <a16:creationId xmlns:a16="http://schemas.microsoft.com/office/drawing/2014/main" id="{A12BD499-E436-624E-9F6A-C9FF5E72DB0D}"/>
                </a:ext>
              </a:extLst>
            </p:cNvPr>
            <p:cNvSpPr txBox="1"/>
            <p:nvPr/>
          </p:nvSpPr>
          <p:spPr>
            <a:xfrm>
              <a:off x="6275817" y="1806232"/>
              <a:ext cx="2039341" cy="338554"/>
            </a:xfrm>
            <a:prstGeom prst="rect">
              <a:avLst/>
            </a:prstGeom>
            <a:noFill/>
          </p:spPr>
          <p:txBody>
            <a:bodyPr wrap="none" rtlCol="0">
              <a:spAutoFit/>
            </a:bodyPr>
            <a:lstStyle>
              <a:defPPr>
                <a:defRPr lang="en-US"/>
              </a:defPPr>
              <a:lvl1pPr>
                <a:defRPr sz="1400">
                  <a:solidFill>
                    <a:schemeClr val="tx1">
                      <a:lumMod val="75000"/>
                      <a:lumOff val="25000"/>
                    </a:schemeClr>
                  </a:solidFill>
                  <a:latin typeface="Poppins Medium" pitchFamily="2" charset="77"/>
                  <a:cs typeface="Poppins Medium" pitchFamily="2" charset="77"/>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D" sz="1600" b="0" i="0" u="none" strike="noStrike" kern="0" cap="none" spc="0" normalizeH="0" baseline="0" noProof="0" dirty="0" smtClean="0">
                  <a:ln>
                    <a:noFill/>
                  </a:ln>
                  <a:solidFill>
                    <a:srgbClr val="ED7D31">
                      <a:lumMod val="75000"/>
                    </a:srgbClr>
                  </a:solidFill>
                  <a:effectLst/>
                  <a:uLnTx/>
                  <a:uFillTx/>
                  <a:latin typeface="Poppins Medium" pitchFamily="2" charset="77"/>
                </a:rPr>
                <a:t>Near Miss Reporting</a:t>
              </a:r>
              <a:endParaRPr kumimoji="0" lang="en-ID" sz="1600" b="0" i="0" u="none" strike="noStrike" kern="0" cap="none" spc="0" normalizeH="0" baseline="0" noProof="0" dirty="0">
                <a:ln>
                  <a:noFill/>
                </a:ln>
                <a:solidFill>
                  <a:srgbClr val="ED7D31">
                    <a:lumMod val="75000"/>
                  </a:srgbClr>
                </a:solidFill>
                <a:effectLst/>
                <a:uLnTx/>
                <a:uFillTx/>
                <a:latin typeface="Poppins Medium" pitchFamily="2" charset="77"/>
              </a:endParaRPr>
            </a:p>
          </p:txBody>
        </p:sp>
        <p:sp>
          <p:nvSpPr>
            <p:cNvPr id="5" name="TextBox 4">
              <a:extLst>
                <a:ext uri="{FF2B5EF4-FFF2-40B4-BE49-F238E27FC236}">
                  <a16:creationId xmlns:a16="http://schemas.microsoft.com/office/drawing/2014/main" id="{B0820642-09F1-1C4D-9635-D21C1C740C90}"/>
                </a:ext>
              </a:extLst>
            </p:cNvPr>
            <p:cNvSpPr txBox="1"/>
            <p:nvPr/>
          </p:nvSpPr>
          <p:spPr>
            <a:xfrm>
              <a:off x="6275816" y="2186031"/>
              <a:ext cx="4985685" cy="568617"/>
            </a:xfrm>
            <a:prstGeom prst="rect">
              <a:avLst/>
            </a:prstGeom>
            <a:noFill/>
          </p:spPr>
          <p:txBody>
            <a:bodyPr wrap="square" rtlCol="0">
              <a:spAutoFit/>
            </a:bodyPr>
            <a:lstStyle>
              <a:defPPr>
                <a:defRPr lang="en-US"/>
              </a:defPPr>
              <a:lvl1pPr>
                <a:lnSpc>
                  <a:spcPct val="150000"/>
                </a:lnSpc>
                <a:defRPr sz="1100">
                  <a:solidFill>
                    <a:schemeClr val="tx1">
                      <a:lumMod val="65000"/>
                      <a:lumOff val="35000"/>
                    </a:schemeClr>
                  </a:solidFill>
                  <a:latin typeface="Poppins" pitchFamily="2" charset="77"/>
                  <a:cs typeface="Poppins" pitchFamily="2" charset="77"/>
                </a:defRPr>
              </a:lvl1p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ID" sz="1100" b="0" i="0" u="none" strike="noStrike" kern="0" cap="none" spc="0" normalizeH="0" baseline="0" noProof="0" dirty="0" smtClean="0">
                  <a:ln>
                    <a:noFill/>
                  </a:ln>
                  <a:solidFill>
                    <a:prstClr val="black">
                      <a:lumMod val="65000"/>
                      <a:lumOff val="35000"/>
                    </a:prstClr>
                  </a:solidFill>
                  <a:effectLst/>
                  <a:uLnTx/>
                  <a:uFillTx/>
                  <a:latin typeface="Poppins" pitchFamily="2" charset="77"/>
                </a:rPr>
                <a:t>Increase in Near miss reporting observed for years 2019-2022 </a:t>
              </a:r>
              <a:r>
                <a:rPr kumimoji="0" lang="en-US" sz="1100" b="0" i="0" u="none" strike="noStrike" kern="0" cap="none" spc="0" normalizeH="0" baseline="0" noProof="0" dirty="0">
                  <a:ln>
                    <a:noFill/>
                  </a:ln>
                  <a:solidFill>
                    <a:prstClr val="black">
                      <a:lumMod val="65000"/>
                      <a:lumOff val="35000"/>
                    </a:prstClr>
                  </a:solidFill>
                  <a:effectLst/>
                  <a:uLnTx/>
                  <a:uFillTx/>
                  <a:latin typeface="Poppins" pitchFamily="2" charset="77"/>
                </a:rPr>
                <a:t>accompanied by a marginal reduction observed in the preceding year.</a:t>
              </a:r>
              <a:endParaRPr kumimoji="0" lang="en-ID" sz="1100" b="0" i="0" u="none" strike="noStrike" kern="0" cap="none" spc="0" normalizeH="0" baseline="0" noProof="0" dirty="0">
                <a:ln>
                  <a:noFill/>
                </a:ln>
                <a:solidFill>
                  <a:prstClr val="black">
                    <a:lumMod val="65000"/>
                    <a:lumOff val="35000"/>
                  </a:prstClr>
                </a:solidFill>
                <a:effectLst/>
                <a:uLnTx/>
                <a:uFillTx/>
                <a:latin typeface="Poppins" pitchFamily="2" charset="77"/>
              </a:endParaRPr>
            </a:p>
          </p:txBody>
        </p:sp>
      </p:grpSp>
      <p:cxnSp>
        <p:nvCxnSpPr>
          <p:cNvPr id="6" name="Straight Connector 5">
            <a:extLst>
              <a:ext uri="{FF2B5EF4-FFF2-40B4-BE49-F238E27FC236}">
                <a16:creationId xmlns:a16="http://schemas.microsoft.com/office/drawing/2014/main" id="{81D4114C-2132-5E4A-A8BF-8C7492900CB5}"/>
              </a:ext>
            </a:extLst>
          </p:cNvPr>
          <p:cNvCxnSpPr>
            <a:cxnSpLocks/>
          </p:cNvCxnSpPr>
          <p:nvPr/>
        </p:nvCxnSpPr>
        <p:spPr>
          <a:xfrm flipV="1">
            <a:off x="6275816" y="3351217"/>
            <a:ext cx="3487812" cy="7168"/>
          </a:xfrm>
          <a:prstGeom prst="line">
            <a:avLst/>
          </a:prstGeom>
          <a:noFill/>
          <a:ln w="12700" cap="flat" cmpd="sng" algn="ctr">
            <a:solidFill>
              <a:sysClr val="window" lastClr="FFFFFF">
                <a:lumMod val="85000"/>
              </a:sysClr>
            </a:solidFill>
            <a:prstDash val="solid"/>
            <a:miter lim="800000"/>
          </a:ln>
          <a:effectLst/>
        </p:spPr>
      </p:cxnSp>
      <p:graphicFrame>
        <p:nvGraphicFramePr>
          <p:cNvPr id="7" name="Chart 6"/>
          <p:cNvGraphicFramePr/>
          <p:nvPr>
            <p:extLst>
              <p:ext uri="{D42A27DB-BD31-4B8C-83A1-F6EECF244321}">
                <p14:modId xmlns:p14="http://schemas.microsoft.com/office/powerpoint/2010/main" val="3265355364"/>
              </p:ext>
            </p:extLst>
          </p:nvPr>
        </p:nvGraphicFramePr>
        <p:xfrm>
          <a:off x="525231" y="1294539"/>
          <a:ext cx="4204309" cy="2351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6275816" y="3889664"/>
            <a:ext cx="4891802" cy="1161364"/>
            <a:chOff x="6275816" y="3889664"/>
            <a:chExt cx="4891802" cy="1161364"/>
          </a:xfrm>
        </p:grpSpPr>
        <p:sp>
          <p:nvSpPr>
            <p:cNvPr id="9" name="TextBox 8">
              <a:extLst>
                <a:ext uri="{FF2B5EF4-FFF2-40B4-BE49-F238E27FC236}">
                  <a16:creationId xmlns:a16="http://schemas.microsoft.com/office/drawing/2014/main" id="{A12BD499-E436-624E-9F6A-C9FF5E72DB0D}"/>
                </a:ext>
              </a:extLst>
            </p:cNvPr>
            <p:cNvSpPr txBox="1"/>
            <p:nvPr/>
          </p:nvSpPr>
          <p:spPr>
            <a:xfrm>
              <a:off x="6275816" y="3889664"/>
              <a:ext cx="3098925" cy="338554"/>
            </a:xfrm>
            <a:prstGeom prst="rect">
              <a:avLst/>
            </a:prstGeom>
            <a:noFill/>
          </p:spPr>
          <p:txBody>
            <a:bodyPr wrap="none" rtlCol="0">
              <a:spAutoFit/>
            </a:bodyPr>
            <a:lstStyle>
              <a:defPPr>
                <a:defRPr lang="en-US"/>
              </a:defPPr>
              <a:lvl1pPr>
                <a:defRPr sz="1400">
                  <a:solidFill>
                    <a:schemeClr val="tx1">
                      <a:lumMod val="75000"/>
                      <a:lumOff val="25000"/>
                    </a:schemeClr>
                  </a:solidFill>
                  <a:latin typeface="Poppins Medium" pitchFamily="2" charset="77"/>
                  <a:cs typeface="Poppins Medium" pitchFamily="2" charset="77"/>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D" sz="1600" b="0" i="0" u="none" strike="noStrike" kern="0" cap="none" spc="0" normalizeH="0" baseline="0" noProof="0" dirty="0" smtClean="0">
                  <a:ln>
                    <a:noFill/>
                  </a:ln>
                  <a:solidFill>
                    <a:srgbClr val="00B050"/>
                  </a:solidFill>
                  <a:effectLst/>
                  <a:uLnTx/>
                  <a:uFillTx/>
                  <a:latin typeface="Poppins Medium" pitchFamily="2" charset="77"/>
                </a:rPr>
                <a:t>Increase in PSE Tier III Reporting</a:t>
              </a:r>
              <a:endParaRPr kumimoji="0" lang="en-ID" sz="1600" b="0" i="0" u="none" strike="noStrike" kern="0" cap="none" spc="0" normalizeH="0" baseline="0" noProof="0" dirty="0">
                <a:ln>
                  <a:noFill/>
                </a:ln>
                <a:solidFill>
                  <a:srgbClr val="00B050"/>
                </a:solidFill>
                <a:effectLst/>
                <a:uLnTx/>
                <a:uFillTx/>
                <a:latin typeface="Poppins Medium" pitchFamily="2" charset="77"/>
              </a:endParaRPr>
            </a:p>
          </p:txBody>
        </p:sp>
        <p:sp>
          <p:nvSpPr>
            <p:cNvPr id="10" name="TextBox 9">
              <a:extLst>
                <a:ext uri="{FF2B5EF4-FFF2-40B4-BE49-F238E27FC236}">
                  <a16:creationId xmlns:a16="http://schemas.microsoft.com/office/drawing/2014/main" id="{B0820642-09F1-1C4D-9635-D21C1C740C90}"/>
                </a:ext>
              </a:extLst>
            </p:cNvPr>
            <p:cNvSpPr txBox="1"/>
            <p:nvPr/>
          </p:nvSpPr>
          <p:spPr>
            <a:xfrm>
              <a:off x="6275816" y="4228495"/>
              <a:ext cx="4891802" cy="822533"/>
            </a:xfrm>
            <a:prstGeom prst="rect">
              <a:avLst/>
            </a:prstGeom>
            <a:noFill/>
          </p:spPr>
          <p:txBody>
            <a:bodyPr wrap="square" rtlCol="0">
              <a:spAutoFit/>
            </a:bodyPr>
            <a:lstStyle>
              <a:defPPr>
                <a:defRPr lang="en-US"/>
              </a:defPPr>
              <a:lvl1pPr>
                <a:lnSpc>
                  <a:spcPct val="150000"/>
                </a:lnSpc>
                <a:defRPr sz="1100">
                  <a:solidFill>
                    <a:schemeClr val="tx1">
                      <a:lumMod val="65000"/>
                      <a:lumOff val="35000"/>
                    </a:schemeClr>
                  </a:solidFill>
                  <a:latin typeface="Poppins" pitchFamily="2" charset="77"/>
                  <a:cs typeface="Poppins" pitchFamily="2" charset="77"/>
                </a:defRPr>
              </a:lvl1p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lumMod val="65000"/>
                      <a:lumOff val="35000"/>
                    </a:prstClr>
                  </a:solidFill>
                  <a:effectLst/>
                  <a:uLnTx/>
                  <a:uFillTx/>
                  <a:latin typeface="Poppins" pitchFamily="2" charset="77"/>
                </a:rPr>
                <a:t>PSE </a:t>
              </a:r>
              <a:r>
                <a:rPr kumimoji="0" lang="en-US" sz="1100" b="0" i="0" u="none" strike="noStrike" kern="0" cap="none" spc="0" normalizeH="0" baseline="0" noProof="0" dirty="0">
                  <a:ln>
                    <a:noFill/>
                  </a:ln>
                  <a:solidFill>
                    <a:prstClr val="black">
                      <a:lumMod val="65000"/>
                      <a:lumOff val="35000"/>
                    </a:prstClr>
                  </a:solidFill>
                  <a:effectLst/>
                  <a:uLnTx/>
                  <a:uFillTx/>
                  <a:latin typeface="Poppins" pitchFamily="2" charset="77"/>
                </a:rPr>
                <a:t>Tier III reporting was absent during the periods of 2019-2020, subsequently commencing in 2020-2021, and consistently yielding incremental improvements in each successive year until 2022-2023.</a:t>
              </a:r>
              <a:endParaRPr kumimoji="0" lang="en-ID" sz="1100" b="0" i="0" u="none" strike="noStrike" kern="0" cap="none" spc="0" normalizeH="0" baseline="0" noProof="0" dirty="0">
                <a:ln>
                  <a:noFill/>
                </a:ln>
                <a:solidFill>
                  <a:prstClr val="black">
                    <a:lumMod val="65000"/>
                    <a:lumOff val="35000"/>
                  </a:prstClr>
                </a:solidFill>
                <a:effectLst/>
                <a:uLnTx/>
                <a:uFillTx/>
                <a:latin typeface="Poppins" pitchFamily="2" charset="77"/>
              </a:endParaRPr>
            </a:p>
          </p:txBody>
        </p:sp>
      </p:grpSp>
      <p:grpSp>
        <p:nvGrpSpPr>
          <p:cNvPr id="15" name="Group 14"/>
          <p:cNvGrpSpPr/>
          <p:nvPr/>
        </p:nvGrpSpPr>
        <p:grpSpPr>
          <a:xfrm>
            <a:off x="672908" y="3641080"/>
            <a:ext cx="4083169" cy="2368732"/>
            <a:chOff x="525231" y="3798400"/>
            <a:chExt cx="4083169" cy="2368732"/>
          </a:xfrm>
        </p:grpSpPr>
        <p:graphicFrame>
          <p:nvGraphicFramePr>
            <p:cNvPr id="8" name="Chart 7"/>
            <p:cNvGraphicFramePr/>
            <p:nvPr>
              <p:extLst>
                <p:ext uri="{D42A27DB-BD31-4B8C-83A1-F6EECF244321}">
                  <p14:modId xmlns:p14="http://schemas.microsoft.com/office/powerpoint/2010/main" val="3735172330"/>
                </p:ext>
              </p:extLst>
            </p:nvPr>
          </p:nvGraphicFramePr>
          <p:xfrm>
            <a:off x="525231" y="3798400"/>
            <a:ext cx="4083169" cy="2368732"/>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Arrow Connector 10"/>
            <p:cNvCxnSpPr/>
            <p:nvPr/>
          </p:nvCxnSpPr>
          <p:spPr>
            <a:xfrm flipV="1">
              <a:off x="1517042" y="3798400"/>
              <a:ext cx="2220686" cy="889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650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 y="0"/>
            <a:ext cx="12191999" cy="752323"/>
            <a:chOff x="-3" y="0"/>
            <a:chExt cx="12191999" cy="752323"/>
          </a:xfrm>
        </p:grpSpPr>
        <p:sp>
          <p:nvSpPr>
            <p:cNvPr id="12" name="Rectangle 11"/>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13" name="Picture 12"/>
            <p:cNvPicPr>
              <a:picLocks noChangeAspect="1"/>
            </p:cNvPicPr>
            <p:nvPr/>
          </p:nvPicPr>
          <p:blipFill>
            <a:blip r:embed="rId3">
              <a:lum bright="70000" contrast="-70000"/>
            </a:blip>
            <a:stretch>
              <a:fillRect/>
            </a:stretch>
          </p:blipFill>
          <p:spPr>
            <a:xfrm>
              <a:off x="64656" y="45287"/>
              <a:ext cx="506126" cy="614398"/>
            </a:xfrm>
            <a:prstGeom prst="rect">
              <a:avLst/>
            </a:prstGeom>
          </p:spPr>
        </p:pic>
      </p:grpSp>
      <p:graphicFrame>
        <p:nvGraphicFramePr>
          <p:cNvPr id="2" name="Chart 1"/>
          <p:cNvGraphicFramePr>
            <a:graphicFrameLocks/>
          </p:cNvGraphicFramePr>
          <p:nvPr>
            <p:extLst>
              <p:ext uri="{D42A27DB-BD31-4B8C-83A1-F6EECF244321}">
                <p14:modId xmlns:p14="http://schemas.microsoft.com/office/powerpoint/2010/main" val="3900023931"/>
              </p:ext>
            </p:extLst>
          </p:nvPr>
        </p:nvGraphicFramePr>
        <p:xfrm>
          <a:off x="-1" y="697129"/>
          <a:ext cx="12191999" cy="5306508"/>
        </p:xfrm>
        <a:graphic>
          <a:graphicData uri="http://schemas.openxmlformats.org/drawingml/2006/chart">
            <c:chart xmlns:c="http://schemas.openxmlformats.org/drawingml/2006/chart" xmlns:r="http://schemas.openxmlformats.org/officeDocument/2006/relationships" r:id="rId4"/>
          </a:graphicData>
        </a:graphic>
      </p:graphicFrame>
      <p:sp>
        <p:nvSpPr>
          <p:cNvPr id="3" name="Line Callout 2 2"/>
          <p:cNvSpPr/>
          <p:nvPr/>
        </p:nvSpPr>
        <p:spPr>
          <a:xfrm>
            <a:off x="6281192" y="2037684"/>
            <a:ext cx="1491208" cy="463033"/>
          </a:xfrm>
          <a:prstGeom prst="borderCallout2">
            <a:avLst>
              <a:gd name="adj1" fmla="val 18750"/>
              <a:gd name="adj2" fmla="val -8333"/>
              <a:gd name="adj3" fmla="val 18750"/>
              <a:gd name="adj4" fmla="val -16667"/>
              <a:gd name="adj5" fmla="val 500224"/>
              <a:gd name="adj6" fmla="val -51433"/>
            </a:avLst>
          </a:prstGeom>
          <a:solidFill>
            <a:sysClr val="window" lastClr="FFFFFF"/>
          </a:solidFill>
          <a:ln w="12700" cap="flat" cmpd="sng" algn="ctr">
            <a:solidFill>
              <a:srgbClr val="70AD47"/>
            </a:solidFill>
            <a:prstDash val="solid"/>
            <a:miter lim="800000"/>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0AD47"/>
                </a:solidFill>
                <a:effectLst/>
                <a:uLnTx/>
                <a:uFillTx/>
                <a:latin typeface="Calibri" panose="020F0502020204030204"/>
                <a:ea typeface="+mn-ea"/>
                <a:cs typeface="+mn-cs"/>
              </a:rPr>
              <a:t>38% </a:t>
            </a:r>
            <a:r>
              <a:rPr kumimoji="0" lang="en-US" sz="1400" b="0" i="0" u="none" strike="noStrike" kern="0" cap="none" spc="0" normalizeH="0" baseline="0" noProof="0" dirty="0">
                <a:ln>
                  <a:noFill/>
                </a:ln>
                <a:solidFill>
                  <a:srgbClr val="70AD47"/>
                </a:solidFill>
                <a:effectLst/>
                <a:uLnTx/>
                <a:uFillTx/>
                <a:latin typeface="Calibri" panose="020F0502020204030204"/>
                <a:ea typeface="+mn-ea"/>
                <a:cs typeface="+mn-cs"/>
              </a:rPr>
              <a:t>enhanced performance</a:t>
            </a:r>
          </a:p>
        </p:txBody>
      </p:sp>
      <p:sp>
        <p:nvSpPr>
          <p:cNvPr id="4" name="Line Callout 2 3"/>
          <p:cNvSpPr/>
          <p:nvPr/>
        </p:nvSpPr>
        <p:spPr>
          <a:xfrm>
            <a:off x="7772400" y="3305671"/>
            <a:ext cx="1445101" cy="463033"/>
          </a:xfrm>
          <a:prstGeom prst="borderCallout2">
            <a:avLst>
              <a:gd name="adj1" fmla="val 109975"/>
              <a:gd name="adj2" fmla="val 46709"/>
              <a:gd name="adj3" fmla="val 155587"/>
              <a:gd name="adj4" fmla="val 37678"/>
              <a:gd name="adj5" fmla="val 379953"/>
              <a:gd name="adj6" fmla="val 29693"/>
            </a:avLst>
          </a:prstGeom>
          <a:solidFill>
            <a:sysClr val="window" lastClr="FFFFFF"/>
          </a:solidFill>
          <a:ln w="12700" cap="flat" cmpd="sng" algn="ctr">
            <a:solidFill>
              <a:srgbClr val="70AD47"/>
            </a:solidFill>
            <a:prstDash val="solid"/>
            <a:miter lim="800000"/>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70AD47"/>
                </a:solidFill>
                <a:effectLst/>
                <a:uLnTx/>
                <a:uFillTx/>
                <a:latin typeface="Calibri" panose="020F0502020204030204"/>
                <a:ea typeface="+mn-ea"/>
                <a:cs typeface="+mn-cs"/>
              </a:rPr>
              <a:t>33% enhanced performance</a:t>
            </a:r>
          </a:p>
        </p:txBody>
      </p:sp>
      <p:sp>
        <p:nvSpPr>
          <p:cNvPr id="5" name="Line Callout 2 4"/>
          <p:cNvSpPr/>
          <p:nvPr/>
        </p:nvSpPr>
        <p:spPr>
          <a:xfrm>
            <a:off x="10624662" y="3630298"/>
            <a:ext cx="1445101" cy="463033"/>
          </a:xfrm>
          <a:prstGeom prst="borderCallout2">
            <a:avLst>
              <a:gd name="adj1" fmla="val 109975"/>
              <a:gd name="adj2" fmla="val 46709"/>
              <a:gd name="adj3" fmla="val 155587"/>
              <a:gd name="adj4" fmla="val 37678"/>
              <a:gd name="adj5" fmla="val 379953"/>
              <a:gd name="adj6" fmla="val 29693"/>
            </a:avLst>
          </a:prstGeom>
          <a:solidFill>
            <a:sysClr val="window" lastClr="FFFFFF"/>
          </a:solidFill>
          <a:ln w="12700" cap="flat" cmpd="sng" algn="ctr">
            <a:solidFill>
              <a:srgbClr val="70AD47"/>
            </a:solidFill>
            <a:prstDash val="solid"/>
            <a:miter lim="800000"/>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0AD47"/>
                </a:solidFill>
                <a:effectLst/>
                <a:uLnTx/>
                <a:uFillTx/>
                <a:latin typeface="Calibri" panose="020F0502020204030204"/>
                <a:ea typeface="+mn-ea"/>
                <a:cs typeface="+mn-cs"/>
              </a:rPr>
              <a:t>50% </a:t>
            </a:r>
            <a:r>
              <a:rPr kumimoji="0" lang="en-US" sz="1400" b="0" i="0" u="none" strike="noStrike" kern="0" cap="none" spc="0" normalizeH="0" baseline="0" noProof="0" dirty="0">
                <a:ln>
                  <a:noFill/>
                </a:ln>
                <a:solidFill>
                  <a:srgbClr val="70AD47"/>
                </a:solidFill>
                <a:effectLst/>
                <a:uLnTx/>
                <a:uFillTx/>
                <a:latin typeface="Calibri" panose="020F0502020204030204"/>
                <a:ea typeface="+mn-ea"/>
                <a:cs typeface="+mn-cs"/>
              </a:rPr>
              <a:t>enhanced performance</a:t>
            </a:r>
          </a:p>
        </p:txBody>
      </p:sp>
      <p:sp>
        <p:nvSpPr>
          <p:cNvPr id="6" name="Title 1"/>
          <p:cNvSpPr txBox="1">
            <a:spLocks/>
          </p:cNvSpPr>
          <p:nvPr/>
        </p:nvSpPr>
        <p:spPr>
          <a:xfrm>
            <a:off x="635441" y="131980"/>
            <a:ext cx="10515600" cy="4535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FFFF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i="0" u="none" strike="noStrike" kern="1200" cap="all" spc="0" normalizeH="0" baseline="0" noProof="0" dirty="0">
                <a:ln>
                  <a:noFill/>
                </a:ln>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HSE Performance over FOUR years (2019-23) </a:t>
            </a:r>
          </a:p>
        </p:txBody>
      </p:sp>
    </p:spTree>
    <p:extLst>
      <p:ext uri="{BB962C8B-B14F-4D97-AF65-F5344CB8AC3E}">
        <p14:creationId xmlns:p14="http://schemas.microsoft.com/office/powerpoint/2010/main" val="211866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749"/>
                                          </p:stCondLst>
                                        </p:cTn>
                                        <p:tgtEl>
                                          <p:spTgt spid="4"/>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74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 y="0"/>
            <a:ext cx="12191999" cy="752323"/>
            <a:chOff x="-3" y="0"/>
            <a:chExt cx="12191999" cy="752323"/>
          </a:xfrm>
        </p:grpSpPr>
        <p:sp>
          <p:nvSpPr>
            <p:cNvPr id="8" name="Rectangle 7"/>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11" name="Picture 10"/>
            <p:cNvPicPr>
              <a:picLocks noChangeAspect="1"/>
            </p:cNvPicPr>
            <p:nvPr/>
          </p:nvPicPr>
          <p:blipFill>
            <a:blip r:embed="rId2">
              <a:lum bright="70000" contrast="-70000"/>
            </a:blip>
            <a:stretch>
              <a:fillRect/>
            </a:stretch>
          </p:blipFill>
          <p:spPr>
            <a:xfrm>
              <a:off x="64656" y="45287"/>
              <a:ext cx="506126" cy="614398"/>
            </a:xfrm>
            <a:prstGeom prst="rect">
              <a:avLst/>
            </a:prstGeom>
          </p:spPr>
        </p:pic>
      </p:grpSp>
      <p:graphicFrame>
        <p:nvGraphicFramePr>
          <p:cNvPr id="2" name="Chart 1"/>
          <p:cNvGraphicFramePr>
            <a:graphicFrameLocks/>
          </p:cNvGraphicFramePr>
          <p:nvPr>
            <p:extLst>
              <p:ext uri="{D42A27DB-BD31-4B8C-83A1-F6EECF244321}">
                <p14:modId xmlns:p14="http://schemas.microsoft.com/office/powerpoint/2010/main" val="2608574741"/>
              </p:ext>
            </p:extLst>
          </p:nvPr>
        </p:nvGraphicFramePr>
        <p:xfrm>
          <a:off x="-3" y="744631"/>
          <a:ext cx="12191999" cy="5206213"/>
        </p:xfrm>
        <a:graphic>
          <a:graphicData uri="http://schemas.openxmlformats.org/drawingml/2006/chart">
            <c:chart xmlns:c="http://schemas.openxmlformats.org/drawingml/2006/chart" xmlns:r="http://schemas.openxmlformats.org/officeDocument/2006/relationships" r:id="rId3"/>
          </a:graphicData>
        </a:graphic>
      </p:graphicFrame>
      <p:sp>
        <p:nvSpPr>
          <p:cNvPr id="3" name="Line Callout 2 2"/>
          <p:cNvSpPr/>
          <p:nvPr/>
        </p:nvSpPr>
        <p:spPr>
          <a:xfrm>
            <a:off x="6381389" y="2037685"/>
            <a:ext cx="1491208" cy="396739"/>
          </a:xfrm>
          <a:prstGeom prst="borderCallout2">
            <a:avLst>
              <a:gd name="adj1" fmla="val 18750"/>
              <a:gd name="adj2" fmla="val -8333"/>
              <a:gd name="adj3" fmla="val 18750"/>
              <a:gd name="adj4" fmla="val -16667"/>
              <a:gd name="adj5" fmla="val 500224"/>
              <a:gd name="adj6" fmla="val -51433"/>
            </a:avLst>
          </a:prstGeom>
          <a:solidFill>
            <a:sysClr val="window" lastClr="FFFFFF"/>
          </a:solidFill>
          <a:ln w="12700" cap="flat" cmpd="sng" algn="ctr">
            <a:solidFill>
              <a:srgbClr val="70AD47"/>
            </a:solidFill>
            <a:prstDash val="solid"/>
            <a:miter lim="800000"/>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0AD47"/>
                </a:solidFill>
                <a:effectLst/>
                <a:uLnTx/>
                <a:uFillTx/>
                <a:latin typeface="Calibri" panose="020F0502020204030204"/>
                <a:ea typeface="+mn-ea"/>
                <a:cs typeface="+mn-cs"/>
              </a:rPr>
              <a:t>Enhanced </a:t>
            </a:r>
            <a:r>
              <a:rPr kumimoji="0" lang="en-US" sz="1400" b="0" i="0" u="none" strike="noStrike" kern="0" cap="none" spc="0" normalizeH="0" baseline="0" noProof="0" dirty="0">
                <a:ln>
                  <a:noFill/>
                </a:ln>
                <a:solidFill>
                  <a:srgbClr val="70AD47"/>
                </a:solidFill>
                <a:effectLst/>
                <a:uLnTx/>
                <a:uFillTx/>
                <a:latin typeface="Calibri" panose="020F0502020204030204"/>
                <a:ea typeface="+mn-ea"/>
                <a:cs typeface="+mn-cs"/>
              </a:rPr>
              <a:t>performance</a:t>
            </a:r>
          </a:p>
        </p:txBody>
      </p:sp>
      <p:sp>
        <p:nvSpPr>
          <p:cNvPr id="4" name="Line Callout 2 3"/>
          <p:cNvSpPr/>
          <p:nvPr/>
        </p:nvSpPr>
        <p:spPr>
          <a:xfrm>
            <a:off x="10615557" y="3917968"/>
            <a:ext cx="941648" cy="513735"/>
          </a:xfrm>
          <a:prstGeom prst="borderCallout2">
            <a:avLst>
              <a:gd name="adj1" fmla="val 114748"/>
              <a:gd name="adj2" fmla="val 17428"/>
              <a:gd name="adj3" fmla="val 152297"/>
              <a:gd name="adj4" fmla="val 17370"/>
              <a:gd name="adj5" fmla="val 265607"/>
              <a:gd name="adj6" fmla="val 16922"/>
            </a:avLst>
          </a:prstGeom>
          <a:solidFill>
            <a:sysClr val="window" lastClr="FFFFFF"/>
          </a:solidFill>
          <a:ln w="12700" cap="flat" cmpd="sng" algn="ctr">
            <a:solidFill>
              <a:srgbClr val="70AD47"/>
            </a:solidFill>
            <a:prstDash val="solid"/>
            <a:miter lim="800000"/>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70AD47"/>
                </a:solidFill>
                <a:effectLst/>
                <a:uLnTx/>
                <a:uFillTx/>
                <a:latin typeface="Calibri" panose="020F0502020204030204"/>
                <a:ea typeface="+mn-ea"/>
                <a:cs typeface="+mn-cs"/>
              </a:rPr>
              <a:t>Zero LTI Reported</a:t>
            </a:r>
            <a:endParaRPr kumimoji="0" lang="en-US" sz="1400" b="1" i="0" u="none" strike="noStrike" kern="0" cap="none" spc="0" normalizeH="0" baseline="0" noProof="0" dirty="0">
              <a:ln>
                <a:noFill/>
              </a:ln>
              <a:solidFill>
                <a:srgbClr val="70AD47"/>
              </a:solidFill>
              <a:effectLst/>
              <a:uLnTx/>
              <a:uFillTx/>
              <a:latin typeface="Calibri" panose="020F0502020204030204"/>
              <a:ea typeface="+mn-ea"/>
              <a:cs typeface="+mn-cs"/>
            </a:endParaRPr>
          </a:p>
        </p:txBody>
      </p:sp>
      <p:sp>
        <p:nvSpPr>
          <p:cNvPr id="5" name="Line Callout 2 4"/>
          <p:cNvSpPr/>
          <p:nvPr/>
        </p:nvSpPr>
        <p:spPr>
          <a:xfrm>
            <a:off x="8819789" y="1262985"/>
            <a:ext cx="1212485" cy="396739"/>
          </a:xfrm>
          <a:prstGeom prst="borderCallout2">
            <a:avLst>
              <a:gd name="adj1" fmla="val 18750"/>
              <a:gd name="adj2" fmla="val -8333"/>
              <a:gd name="adj3" fmla="val 18750"/>
              <a:gd name="adj4" fmla="val -16667"/>
              <a:gd name="adj5" fmla="val 500224"/>
              <a:gd name="adj6" fmla="val -51433"/>
            </a:avLst>
          </a:prstGeom>
          <a:solidFill>
            <a:sysClr val="window" lastClr="FFFFFF"/>
          </a:solidFill>
          <a:ln w="12700" cap="flat" cmpd="sng" algn="ctr">
            <a:solidFill>
              <a:srgbClr val="C00000"/>
            </a:solidFill>
            <a:prstDash val="solid"/>
            <a:miter lim="800000"/>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C00000"/>
                </a:solidFill>
                <a:effectLst/>
                <a:uLnTx/>
                <a:uFillTx/>
                <a:latin typeface="Calibri" panose="020F0502020204030204"/>
                <a:ea typeface="+mn-ea"/>
                <a:cs typeface="+mn-cs"/>
              </a:rPr>
              <a:t>Performance Reduced</a:t>
            </a:r>
            <a:endParaRPr kumimoji="0" lang="en-US" sz="14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2" name="Title 1"/>
          <p:cNvSpPr txBox="1">
            <a:spLocks/>
          </p:cNvSpPr>
          <p:nvPr/>
        </p:nvSpPr>
        <p:spPr>
          <a:xfrm>
            <a:off x="635441" y="149400"/>
            <a:ext cx="10515600" cy="4535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FFFF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i="0" u="none" strike="noStrike" kern="1200" cap="all" spc="0" normalizeH="0" baseline="0" noProof="0" dirty="0">
                <a:ln>
                  <a:noFill/>
                </a:ln>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HSE Performance over FOUR years (2019-23) </a:t>
            </a:r>
          </a:p>
        </p:txBody>
      </p:sp>
    </p:spTree>
    <p:extLst>
      <p:ext uri="{BB962C8B-B14F-4D97-AF65-F5344CB8AC3E}">
        <p14:creationId xmlns:p14="http://schemas.microsoft.com/office/powerpoint/2010/main" val="144643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749"/>
                                          </p:stCondLst>
                                        </p:cTn>
                                        <p:tgtEl>
                                          <p:spTgt spid="5"/>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74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6323" y="2290917"/>
            <a:ext cx="6528619" cy="1862048"/>
          </a:xfrm>
          <a:prstGeom prst="rect">
            <a:avLst/>
          </a:prstGeom>
          <a:noFill/>
        </p:spPr>
        <p:txBody>
          <a:bodyPr wrap="square" rtlCol="0">
            <a:spAutoFit/>
          </a:bodyPr>
          <a:lstStyle/>
          <a:p>
            <a:r>
              <a:rPr lang="en-US" sz="11500" dirty="0" smtClean="0"/>
              <a:t>Thank You</a:t>
            </a:r>
            <a:endParaRPr lang="en-US" sz="11500" dirty="0"/>
          </a:p>
        </p:txBody>
      </p:sp>
    </p:spTree>
    <p:extLst>
      <p:ext uri="{BB962C8B-B14F-4D97-AF65-F5344CB8AC3E}">
        <p14:creationId xmlns:p14="http://schemas.microsoft.com/office/powerpoint/2010/main" val="1072375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3" y="0"/>
            <a:ext cx="12191999" cy="752323"/>
            <a:chOff x="-3" y="0"/>
            <a:chExt cx="12191999" cy="752323"/>
          </a:xfrm>
        </p:grpSpPr>
        <p:sp>
          <p:nvSpPr>
            <p:cNvPr id="59" name="Rectangle 58"/>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60" name="Picture 59"/>
            <p:cNvPicPr>
              <a:picLocks noChangeAspect="1"/>
            </p:cNvPicPr>
            <p:nvPr/>
          </p:nvPicPr>
          <p:blipFill>
            <a:blip r:embed="rId2">
              <a:lum bright="70000" contrast="-70000"/>
            </a:blip>
            <a:stretch>
              <a:fillRect/>
            </a:stretch>
          </p:blipFill>
          <p:spPr>
            <a:xfrm>
              <a:off x="64656" y="45287"/>
              <a:ext cx="506126" cy="614398"/>
            </a:xfrm>
            <a:prstGeom prst="rect">
              <a:avLst/>
            </a:prstGeom>
          </p:spPr>
        </p:pic>
      </p:grpSp>
      <p:sp>
        <p:nvSpPr>
          <p:cNvPr id="51" name="TextBox 50"/>
          <p:cNvSpPr txBox="1"/>
          <p:nvPr/>
        </p:nvSpPr>
        <p:spPr>
          <a:xfrm>
            <a:off x="191644" y="936460"/>
            <a:ext cx="4470690" cy="5109091"/>
          </a:xfrm>
          <a:prstGeom prst="rect">
            <a:avLst/>
          </a:prstGeom>
          <a:noFill/>
        </p:spPr>
        <p:txBody>
          <a:bodyPr wrap="square" rtlCol="0">
            <a:spAutoFit/>
          </a:bodyPr>
          <a:lstStyle/>
          <a:p>
            <a:r>
              <a:rPr lang="en-US" dirty="0">
                <a:solidFill>
                  <a:srgbClr val="0070C0"/>
                </a:solidFill>
                <a:latin typeface="Arial"/>
              </a:rPr>
              <a:t>Major </a:t>
            </a:r>
            <a:r>
              <a:rPr lang="en-US" dirty="0" smtClean="0">
                <a:solidFill>
                  <a:srgbClr val="0070C0"/>
                </a:solidFill>
                <a:latin typeface="Arial"/>
              </a:rPr>
              <a:t>Challenges of Underreporting:</a:t>
            </a:r>
          </a:p>
          <a:p>
            <a:pPr marL="342900" indent="-342900">
              <a:lnSpc>
                <a:spcPct val="200000"/>
              </a:lnSpc>
              <a:buFont typeface="Wingdings" panose="05000000000000000000" pitchFamily="2" charset="2"/>
              <a:buChar char="q"/>
            </a:pPr>
            <a:r>
              <a:rPr lang="en-US" sz="1400" dirty="0">
                <a:solidFill>
                  <a:srgbClr val="000000"/>
                </a:solidFill>
                <a:latin typeface="Arial"/>
              </a:rPr>
              <a:t>Underreporting of process safety events at MPCL before </a:t>
            </a:r>
            <a:r>
              <a:rPr lang="en-US" sz="1400" dirty="0" smtClean="0">
                <a:solidFill>
                  <a:srgbClr val="000000"/>
                </a:solidFill>
                <a:latin typeface="Arial"/>
              </a:rPr>
              <a:t>2019.</a:t>
            </a:r>
          </a:p>
          <a:p>
            <a:pPr marL="800100" lvl="1" indent="-342900">
              <a:lnSpc>
                <a:spcPct val="200000"/>
              </a:lnSpc>
              <a:buFont typeface="Wingdings" panose="05000000000000000000" pitchFamily="2" charset="2"/>
              <a:buChar char="q"/>
            </a:pPr>
            <a:r>
              <a:rPr lang="en-US" sz="1400" dirty="0" smtClean="0">
                <a:solidFill>
                  <a:srgbClr val="000000"/>
                </a:solidFill>
                <a:latin typeface="Arial"/>
              </a:rPr>
              <a:t>Undiscovered  cause</a:t>
            </a:r>
          </a:p>
          <a:p>
            <a:pPr marL="800100" lvl="1" indent="-342900">
              <a:lnSpc>
                <a:spcPct val="200000"/>
              </a:lnSpc>
              <a:buFont typeface="Wingdings" panose="05000000000000000000" pitchFamily="2" charset="2"/>
              <a:buChar char="q"/>
            </a:pPr>
            <a:r>
              <a:rPr lang="en-US" sz="1400" dirty="0" smtClean="0">
                <a:solidFill>
                  <a:srgbClr val="000000"/>
                </a:solidFill>
                <a:latin typeface="Arial"/>
              </a:rPr>
              <a:t>Wrong practices continue</a:t>
            </a:r>
          </a:p>
          <a:p>
            <a:pPr marL="800100" lvl="1" indent="-342900">
              <a:lnSpc>
                <a:spcPct val="200000"/>
              </a:lnSpc>
              <a:buFont typeface="Wingdings" panose="05000000000000000000" pitchFamily="2" charset="2"/>
              <a:buChar char="q"/>
            </a:pPr>
            <a:r>
              <a:rPr lang="en-US" sz="1400" dirty="0" smtClean="0">
                <a:solidFill>
                  <a:srgbClr val="000000"/>
                </a:solidFill>
                <a:latin typeface="Arial"/>
              </a:rPr>
              <a:t>Missing corrective / preventive actions</a:t>
            </a:r>
          </a:p>
          <a:p>
            <a:pPr marL="800100" lvl="1" indent="-342900">
              <a:lnSpc>
                <a:spcPct val="200000"/>
              </a:lnSpc>
              <a:buFont typeface="Wingdings" panose="05000000000000000000" pitchFamily="2" charset="2"/>
              <a:buChar char="q"/>
            </a:pPr>
            <a:r>
              <a:rPr lang="en-US" sz="1400" dirty="0" smtClean="0">
                <a:solidFill>
                  <a:srgbClr val="000000"/>
                </a:solidFill>
                <a:latin typeface="Arial"/>
              </a:rPr>
              <a:t>Potential for major event/Incident</a:t>
            </a:r>
          </a:p>
          <a:p>
            <a:pPr marL="285750" indent="-285750" algn="just">
              <a:lnSpc>
                <a:spcPct val="200000"/>
              </a:lnSpc>
              <a:buFont typeface="Wingdings" panose="05000000000000000000" pitchFamily="2" charset="2"/>
              <a:buChar char="q"/>
            </a:pPr>
            <a:r>
              <a:rPr lang="en-US" sz="1400" dirty="0">
                <a:solidFill>
                  <a:srgbClr val="000000"/>
                </a:solidFill>
                <a:latin typeface="Arial"/>
              </a:rPr>
              <a:t>From N</a:t>
            </a:r>
            <a:r>
              <a:rPr lang="en-US" sz="1400" dirty="0" smtClean="0">
                <a:solidFill>
                  <a:srgbClr val="000000"/>
                </a:solidFill>
                <a:latin typeface="Arial"/>
              </a:rPr>
              <a:t>ot Reporting </a:t>
            </a:r>
            <a:r>
              <a:rPr lang="en-US" sz="1400" dirty="0">
                <a:solidFill>
                  <a:srgbClr val="000000"/>
                </a:solidFill>
                <a:latin typeface="Arial"/>
              </a:rPr>
              <a:t>to changing </a:t>
            </a:r>
            <a:r>
              <a:rPr lang="en-US" sz="1400" dirty="0" smtClean="0">
                <a:solidFill>
                  <a:srgbClr val="000000"/>
                </a:solidFill>
                <a:latin typeface="Arial"/>
              </a:rPr>
              <a:t>: MPCL bridged gaps in management system to ensure open culture for reporting</a:t>
            </a:r>
          </a:p>
          <a:p>
            <a:pPr marL="285750" indent="-285750" algn="just">
              <a:lnSpc>
                <a:spcPct val="200000"/>
              </a:lnSpc>
              <a:buFont typeface="Wingdings" panose="05000000000000000000" pitchFamily="2" charset="2"/>
              <a:buChar char="q"/>
            </a:pPr>
            <a:r>
              <a:rPr lang="en-US" sz="1400" dirty="0" smtClean="0">
                <a:solidFill>
                  <a:srgbClr val="000000"/>
                </a:solidFill>
                <a:latin typeface="Arial"/>
              </a:rPr>
              <a:t>Journey span over 3 three years from Not Reporting to open reporting culture </a:t>
            </a:r>
            <a:endParaRPr lang="en-US" sz="1400" dirty="0">
              <a:solidFill>
                <a:srgbClr val="000000"/>
              </a:solidFill>
              <a:latin typeface="Arial"/>
            </a:endParaRPr>
          </a:p>
        </p:txBody>
      </p:sp>
      <p:sp>
        <p:nvSpPr>
          <p:cNvPr id="57" name="Rectangle 56"/>
          <p:cNvSpPr/>
          <p:nvPr/>
        </p:nvSpPr>
        <p:spPr>
          <a:xfrm>
            <a:off x="728657" y="155562"/>
            <a:ext cx="10734677" cy="523220"/>
          </a:xfrm>
          <a:prstGeom prst="rect">
            <a:avLst/>
          </a:prstGeom>
        </p:spPr>
        <p:txBody>
          <a:bodyPr wrap="square">
            <a:spAutoFit/>
          </a:bodyPr>
          <a:lstStyle/>
          <a:p>
            <a:r>
              <a:rPr lang="en-US" sz="2800" dirty="0" smtClean="0">
                <a:solidFill>
                  <a:srgbClr val="FFFF00"/>
                </a:solidFill>
                <a:latin typeface="Arial" panose="020B0604020202020204" pitchFamily="34" charset="0"/>
                <a:cs typeface="Arial" panose="020B0604020202020204" pitchFamily="34" charset="0"/>
              </a:rPr>
              <a:t>Missed Opportunities of Learning and Improving </a:t>
            </a:r>
            <a:endParaRPr lang="en-US" sz="2800" dirty="0">
              <a:solidFill>
                <a:srgbClr val="FFFF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1367" r="662"/>
          <a:stretch/>
        </p:blipFill>
        <p:spPr>
          <a:xfrm>
            <a:off x="5142271" y="936460"/>
            <a:ext cx="6735097" cy="4712905"/>
          </a:xfrm>
          <a:prstGeom prst="rect">
            <a:avLst/>
          </a:prstGeom>
          <a:ln>
            <a:solidFill>
              <a:schemeClr val="tx1"/>
            </a:solidFill>
          </a:ln>
        </p:spPr>
      </p:pic>
    </p:spTree>
    <p:extLst>
      <p:ext uri="{BB962C8B-B14F-4D97-AF65-F5344CB8AC3E}">
        <p14:creationId xmlns:p14="http://schemas.microsoft.com/office/powerpoint/2010/main" val="1653361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3" y="0"/>
            <a:ext cx="12191999" cy="752323"/>
            <a:chOff x="-3" y="0"/>
            <a:chExt cx="12191999" cy="752323"/>
          </a:xfrm>
        </p:grpSpPr>
        <p:sp>
          <p:nvSpPr>
            <p:cNvPr id="59" name="Rectangle 58"/>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60" name="Picture 59"/>
            <p:cNvPicPr>
              <a:picLocks noChangeAspect="1"/>
            </p:cNvPicPr>
            <p:nvPr/>
          </p:nvPicPr>
          <p:blipFill>
            <a:blip r:embed="rId2">
              <a:lum bright="70000" contrast="-70000"/>
            </a:blip>
            <a:stretch>
              <a:fillRect/>
            </a:stretch>
          </p:blipFill>
          <p:spPr>
            <a:xfrm>
              <a:off x="64656" y="45287"/>
              <a:ext cx="506126" cy="614398"/>
            </a:xfrm>
            <a:prstGeom prst="rect">
              <a:avLst/>
            </a:prstGeom>
          </p:spPr>
        </p:pic>
      </p:grpSp>
      <p:sp>
        <p:nvSpPr>
          <p:cNvPr id="51" name="TextBox 50"/>
          <p:cNvSpPr txBox="1"/>
          <p:nvPr/>
        </p:nvSpPr>
        <p:spPr>
          <a:xfrm>
            <a:off x="348959" y="1221168"/>
            <a:ext cx="7335973" cy="4431983"/>
          </a:xfrm>
          <a:prstGeom prst="rect">
            <a:avLst/>
          </a:prstGeom>
          <a:noFill/>
        </p:spPr>
        <p:txBody>
          <a:bodyPr wrap="square" rtlCol="0">
            <a:spAutoFit/>
          </a:bodyPr>
          <a:lstStyle/>
          <a:p>
            <a:r>
              <a:rPr lang="en-US" dirty="0">
                <a:solidFill>
                  <a:srgbClr val="0070C0"/>
                </a:solidFill>
                <a:latin typeface="Arial"/>
              </a:rPr>
              <a:t>Major Challenge</a:t>
            </a:r>
            <a:r>
              <a:rPr lang="en-US" dirty="0" smtClean="0">
                <a:solidFill>
                  <a:srgbClr val="0070C0"/>
                </a:solidFill>
                <a:latin typeface="Arial"/>
              </a:rPr>
              <a:t>:</a:t>
            </a:r>
          </a:p>
          <a:p>
            <a:pPr marL="342900" indent="-342900">
              <a:lnSpc>
                <a:spcPct val="150000"/>
              </a:lnSpc>
              <a:buFont typeface="Arial" panose="020B0604020202020204" pitchFamily="34" charset="0"/>
              <a:buChar char="•"/>
            </a:pPr>
            <a:r>
              <a:rPr lang="en-US" sz="1400" dirty="0">
                <a:solidFill>
                  <a:srgbClr val="000000"/>
                </a:solidFill>
                <a:latin typeface="Arial"/>
              </a:rPr>
              <a:t>Underreporting of process safety events at MPCL before 2019</a:t>
            </a:r>
            <a:r>
              <a:rPr lang="en-US" sz="1400" dirty="0" smtClean="0">
                <a:solidFill>
                  <a:srgbClr val="000000"/>
                </a:solidFill>
                <a:latin typeface="Arial"/>
              </a:rPr>
              <a:t>.</a:t>
            </a:r>
          </a:p>
          <a:p>
            <a:pPr>
              <a:lnSpc>
                <a:spcPct val="150000"/>
              </a:lnSpc>
            </a:pPr>
            <a:r>
              <a:rPr lang="en-US" dirty="0">
                <a:solidFill>
                  <a:srgbClr val="0070C0"/>
                </a:solidFill>
                <a:latin typeface="Arial"/>
              </a:rPr>
              <a:t>Contributing Factors:</a:t>
            </a:r>
          </a:p>
          <a:p>
            <a:pPr marL="342900" indent="-342900" algn="just">
              <a:lnSpc>
                <a:spcPct val="150000"/>
              </a:lnSpc>
              <a:buFont typeface="Arial" panose="020B0604020202020204" pitchFamily="34" charset="0"/>
              <a:buChar char="•"/>
            </a:pPr>
            <a:r>
              <a:rPr lang="en-US" sz="1400" dirty="0">
                <a:solidFill>
                  <a:srgbClr val="000000"/>
                </a:solidFill>
                <a:latin typeface="Arial"/>
              </a:rPr>
              <a:t>Lack of Awareness: Employees </a:t>
            </a:r>
            <a:r>
              <a:rPr lang="en-US" sz="1400" dirty="0" smtClean="0">
                <a:solidFill>
                  <a:srgbClr val="000000"/>
                </a:solidFill>
                <a:latin typeface="Arial"/>
              </a:rPr>
              <a:t>are unaware </a:t>
            </a:r>
            <a:r>
              <a:rPr lang="en-US" sz="1400" dirty="0">
                <a:solidFill>
                  <a:srgbClr val="000000"/>
                </a:solidFill>
                <a:latin typeface="Arial"/>
              </a:rPr>
              <a:t>of incident categorization and classification.</a:t>
            </a:r>
          </a:p>
          <a:p>
            <a:pPr marL="342900" indent="-342900" algn="just">
              <a:lnSpc>
                <a:spcPct val="150000"/>
              </a:lnSpc>
              <a:buFont typeface="Arial" panose="020B0604020202020204" pitchFamily="34" charset="0"/>
              <a:buChar char="•"/>
            </a:pPr>
            <a:r>
              <a:rPr lang="en-US" sz="1400" dirty="0">
                <a:solidFill>
                  <a:srgbClr val="000000"/>
                </a:solidFill>
                <a:latin typeface="Arial"/>
              </a:rPr>
              <a:t>Operational Issues: Incidents often considered routine breakdowns, not reported.</a:t>
            </a:r>
          </a:p>
          <a:p>
            <a:pPr marL="342900" indent="-342900" algn="just">
              <a:lnSpc>
                <a:spcPct val="150000"/>
              </a:lnSpc>
              <a:buFont typeface="Arial" panose="020B0604020202020204" pitchFamily="34" charset="0"/>
              <a:buChar char="•"/>
            </a:pPr>
            <a:r>
              <a:rPr lang="en-US" sz="1400" dirty="0">
                <a:solidFill>
                  <a:srgbClr val="000000"/>
                </a:solidFill>
                <a:latin typeface="Arial"/>
              </a:rPr>
              <a:t>Inadequate Investigations: Little emphasis on learning, communication, and system improvement.</a:t>
            </a:r>
            <a:endParaRPr lang="en-US" sz="1400" dirty="0" smtClean="0">
              <a:solidFill>
                <a:srgbClr val="000000"/>
              </a:solidFill>
              <a:latin typeface="Arial"/>
            </a:endParaRPr>
          </a:p>
          <a:p>
            <a:pPr indent="-342900">
              <a:lnSpc>
                <a:spcPct val="150000"/>
              </a:lnSpc>
              <a:buFont typeface="Arial" panose="020B0604020202020204" pitchFamily="34" charset="0"/>
              <a:buChar char="•"/>
            </a:pPr>
            <a:r>
              <a:rPr lang="en-US" dirty="0" smtClean="0">
                <a:solidFill>
                  <a:srgbClr val="0070C0"/>
                </a:solidFill>
                <a:latin typeface="Arial"/>
              </a:rPr>
              <a:t>Consequences</a:t>
            </a:r>
          </a:p>
          <a:p>
            <a:pPr marL="342900" indent="-342900" algn="just">
              <a:lnSpc>
                <a:spcPct val="150000"/>
              </a:lnSpc>
              <a:buFont typeface="Arial" panose="020B0604020202020204" pitchFamily="34" charset="0"/>
              <a:buChar char="•"/>
            </a:pPr>
            <a:r>
              <a:rPr lang="en-US" sz="1400" dirty="0">
                <a:solidFill>
                  <a:srgbClr val="000000"/>
                </a:solidFill>
                <a:latin typeface="Arial"/>
              </a:rPr>
              <a:t>Hindered Process Safety Management: Lack of incident data for analysis and improvement.</a:t>
            </a:r>
          </a:p>
          <a:p>
            <a:pPr marL="342900" indent="-342900" algn="just">
              <a:lnSpc>
                <a:spcPct val="150000"/>
              </a:lnSpc>
              <a:buFont typeface="Arial" panose="020B0604020202020204" pitchFamily="34" charset="0"/>
              <a:buChar char="•"/>
            </a:pPr>
            <a:r>
              <a:rPr lang="en-US" sz="1400" dirty="0">
                <a:solidFill>
                  <a:srgbClr val="000000"/>
                </a:solidFill>
                <a:latin typeface="Arial"/>
              </a:rPr>
              <a:t>Missed Learning Opportunities: Inability to prevent recurring incidents.</a:t>
            </a:r>
          </a:p>
          <a:p>
            <a:pPr marL="342900" indent="-342900" algn="just">
              <a:lnSpc>
                <a:spcPct val="150000"/>
              </a:lnSpc>
              <a:buFont typeface="Arial" panose="020B0604020202020204" pitchFamily="34" charset="0"/>
              <a:buChar char="•"/>
            </a:pPr>
            <a:r>
              <a:rPr lang="en-US" sz="1400" dirty="0">
                <a:solidFill>
                  <a:srgbClr val="000000"/>
                </a:solidFill>
                <a:latin typeface="Arial"/>
              </a:rPr>
              <a:t>Potential Safety Risks: Unaddressed issues pose threats to personnel and facilities.</a:t>
            </a:r>
          </a:p>
        </p:txBody>
      </p:sp>
      <p:grpSp>
        <p:nvGrpSpPr>
          <p:cNvPr id="52" name="Group 51"/>
          <p:cNvGrpSpPr/>
          <p:nvPr/>
        </p:nvGrpSpPr>
        <p:grpSpPr>
          <a:xfrm>
            <a:off x="7850033" y="1432038"/>
            <a:ext cx="3752851" cy="3754437"/>
            <a:chOff x="4037845" y="1953121"/>
            <a:chExt cx="3752850" cy="3754437"/>
          </a:xfrm>
          <a:scene3d>
            <a:camera prst="orthographicFront">
              <a:rot lat="21064205" lon="19395838" rev="657855"/>
            </a:camera>
            <a:lightRig rig="threePt" dir="t"/>
          </a:scene3d>
        </p:grpSpPr>
        <p:sp>
          <p:nvSpPr>
            <p:cNvPr id="53" name="Freeform 14"/>
            <p:cNvSpPr>
              <a:spLocks/>
            </p:cNvSpPr>
            <p:nvPr/>
          </p:nvSpPr>
          <p:spPr bwMode="auto">
            <a:xfrm>
              <a:off x="5914270" y="1953121"/>
              <a:ext cx="1876425" cy="2208212"/>
            </a:xfrm>
            <a:custGeom>
              <a:avLst/>
              <a:gdLst>
                <a:gd name="T0" fmla="*/ 419 w 499"/>
                <a:gd name="T1" fmla="*/ 466 h 587"/>
                <a:gd name="T2" fmla="*/ 499 w 499"/>
                <a:gd name="T3" fmla="*/ 443 h 587"/>
                <a:gd name="T4" fmla="*/ 484 w 499"/>
                <a:gd name="T5" fmla="*/ 364 h 587"/>
                <a:gd name="T6" fmla="*/ 400 w 499"/>
                <a:gd name="T7" fmla="*/ 372 h 587"/>
                <a:gd name="T8" fmla="*/ 374 w 499"/>
                <a:gd name="T9" fmla="*/ 309 h 587"/>
                <a:gd name="T10" fmla="*/ 440 w 499"/>
                <a:gd name="T11" fmla="*/ 256 h 587"/>
                <a:gd name="T12" fmla="*/ 396 w 499"/>
                <a:gd name="T13" fmla="*/ 189 h 587"/>
                <a:gd name="T14" fmla="*/ 322 w 499"/>
                <a:gd name="T15" fmla="*/ 229 h 587"/>
                <a:gd name="T16" fmla="*/ 273 w 499"/>
                <a:gd name="T17" fmla="*/ 180 h 587"/>
                <a:gd name="T18" fmla="*/ 313 w 499"/>
                <a:gd name="T19" fmla="*/ 106 h 587"/>
                <a:gd name="T20" fmla="*/ 247 w 499"/>
                <a:gd name="T21" fmla="*/ 61 h 587"/>
                <a:gd name="T22" fmla="*/ 194 w 499"/>
                <a:gd name="T23" fmla="*/ 126 h 587"/>
                <a:gd name="T24" fmla="*/ 130 w 499"/>
                <a:gd name="T25" fmla="*/ 100 h 587"/>
                <a:gd name="T26" fmla="*/ 139 w 499"/>
                <a:gd name="T27" fmla="*/ 16 h 587"/>
                <a:gd name="T28" fmla="*/ 61 w 499"/>
                <a:gd name="T29" fmla="*/ 0 h 587"/>
                <a:gd name="T30" fmla="*/ 36 w 499"/>
                <a:gd name="T31" fmla="*/ 81 h 587"/>
                <a:gd name="T32" fmla="*/ 0 w 499"/>
                <a:gd name="T33" fmla="*/ 79 h 587"/>
                <a:gd name="T34" fmla="*/ 0 w 499"/>
                <a:gd name="T35" fmla="*/ 161 h 587"/>
                <a:gd name="T36" fmla="*/ 88 w 499"/>
                <a:gd name="T37" fmla="*/ 249 h 587"/>
                <a:gd name="T38" fmla="*/ 0 w 499"/>
                <a:gd name="T39" fmla="*/ 337 h 587"/>
                <a:gd name="T40" fmla="*/ 0 w 499"/>
                <a:gd name="T41" fmla="*/ 412 h 587"/>
                <a:gd name="T42" fmla="*/ 49 w 499"/>
                <a:gd name="T43" fmla="*/ 427 h 587"/>
                <a:gd name="T44" fmla="*/ 87 w 499"/>
                <a:gd name="T45" fmla="*/ 499 h 587"/>
                <a:gd name="T46" fmla="*/ 162 w 499"/>
                <a:gd name="T47" fmla="*/ 499 h 587"/>
                <a:gd name="T48" fmla="*/ 250 w 499"/>
                <a:gd name="T49" fmla="*/ 587 h 587"/>
                <a:gd name="T50" fmla="*/ 338 w 499"/>
                <a:gd name="T51" fmla="*/ 499 h 587"/>
                <a:gd name="T52" fmla="*/ 420 w 499"/>
                <a:gd name="T53" fmla="*/ 499 h 587"/>
                <a:gd name="T54" fmla="*/ 419 w 499"/>
                <a:gd name="T55" fmla="*/ 46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9" h="587">
                  <a:moveTo>
                    <a:pt x="419" y="466"/>
                  </a:moveTo>
                  <a:cubicBezTo>
                    <a:pt x="499" y="443"/>
                    <a:pt x="499" y="443"/>
                    <a:pt x="499" y="443"/>
                  </a:cubicBezTo>
                  <a:cubicBezTo>
                    <a:pt x="484" y="364"/>
                    <a:pt x="484" y="364"/>
                    <a:pt x="484" y="364"/>
                  </a:cubicBezTo>
                  <a:cubicBezTo>
                    <a:pt x="400" y="372"/>
                    <a:pt x="400" y="372"/>
                    <a:pt x="400" y="372"/>
                  </a:cubicBezTo>
                  <a:cubicBezTo>
                    <a:pt x="394" y="350"/>
                    <a:pt x="385" y="329"/>
                    <a:pt x="374" y="309"/>
                  </a:cubicBezTo>
                  <a:cubicBezTo>
                    <a:pt x="440" y="256"/>
                    <a:pt x="440" y="256"/>
                    <a:pt x="440" y="256"/>
                  </a:cubicBezTo>
                  <a:cubicBezTo>
                    <a:pt x="396" y="189"/>
                    <a:pt x="396" y="189"/>
                    <a:pt x="396" y="189"/>
                  </a:cubicBezTo>
                  <a:cubicBezTo>
                    <a:pt x="322" y="229"/>
                    <a:pt x="322" y="229"/>
                    <a:pt x="322" y="229"/>
                  </a:cubicBezTo>
                  <a:cubicBezTo>
                    <a:pt x="307" y="211"/>
                    <a:pt x="291" y="195"/>
                    <a:pt x="273" y="180"/>
                  </a:cubicBezTo>
                  <a:cubicBezTo>
                    <a:pt x="313" y="106"/>
                    <a:pt x="313" y="106"/>
                    <a:pt x="313" y="106"/>
                  </a:cubicBezTo>
                  <a:cubicBezTo>
                    <a:pt x="247" y="61"/>
                    <a:pt x="247" y="61"/>
                    <a:pt x="247" y="61"/>
                  </a:cubicBezTo>
                  <a:cubicBezTo>
                    <a:pt x="194" y="126"/>
                    <a:pt x="194" y="126"/>
                    <a:pt x="194" y="126"/>
                  </a:cubicBezTo>
                  <a:cubicBezTo>
                    <a:pt x="173" y="115"/>
                    <a:pt x="152" y="107"/>
                    <a:pt x="130" y="100"/>
                  </a:cubicBezTo>
                  <a:cubicBezTo>
                    <a:pt x="139" y="16"/>
                    <a:pt x="139" y="16"/>
                    <a:pt x="139" y="16"/>
                  </a:cubicBezTo>
                  <a:cubicBezTo>
                    <a:pt x="61" y="0"/>
                    <a:pt x="61" y="0"/>
                    <a:pt x="61" y="0"/>
                  </a:cubicBezTo>
                  <a:cubicBezTo>
                    <a:pt x="36" y="81"/>
                    <a:pt x="36" y="81"/>
                    <a:pt x="36" y="81"/>
                  </a:cubicBezTo>
                  <a:cubicBezTo>
                    <a:pt x="24" y="79"/>
                    <a:pt x="12" y="79"/>
                    <a:pt x="0" y="79"/>
                  </a:cubicBezTo>
                  <a:cubicBezTo>
                    <a:pt x="0" y="161"/>
                    <a:pt x="0" y="161"/>
                    <a:pt x="0" y="161"/>
                  </a:cubicBezTo>
                  <a:cubicBezTo>
                    <a:pt x="49" y="161"/>
                    <a:pt x="88" y="201"/>
                    <a:pt x="88" y="249"/>
                  </a:cubicBezTo>
                  <a:cubicBezTo>
                    <a:pt x="88" y="298"/>
                    <a:pt x="49" y="337"/>
                    <a:pt x="0" y="337"/>
                  </a:cubicBezTo>
                  <a:cubicBezTo>
                    <a:pt x="0" y="412"/>
                    <a:pt x="0" y="412"/>
                    <a:pt x="0" y="412"/>
                  </a:cubicBezTo>
                  <a:cubicBezTo>
                    <a:pt x="17" y="412"/>
                    <a:pt x="34" y="417"/>
                    <a:pt x="49" y="427"/>
                  </a:cubicBezTo>
                  <a:cubicBezTo>
                    <a:pt x="73" y="444"/>
                    <a:pt x="87" y="471"/>
                    <a:pt x="87" y="499"/>
                  </a:cubicBezTo>
                  <a:cubicBezTo>
                    <a:pt x="162" y="499"/>
                    <a:pt x="162" y="499"/>
                    <a:pt x="162" y="499"/>
                  </a:cubicBezTo>
                  <a:cubicBezTo>
                    <a:pt x="162" y="548"/>
                    <a:pt x="201" y="587"/>
                    <a:pt x="250" y="587"/>
                  </a:cubicBezTo>
                  <a:cubicBezTo>
                    <a:pt x="298" y="587"/>
                    <a:pt x="338" y="548"/>
                    <a:pt x="338" y="499"/>
                  </a:cubicBezTo>
                  <a:cubicBezTo>
                    <a:pt x="420" y="499"/>
                    <a:pt x="420" y="499"/>
                    <a:pt x="420" y="499"/>
                  </a:cubicBezTo>
                  <a:cubicBezTo>
                    <a:pt x="420" y="488"/>
                    <a:pt x="420" y="477"/>
                    <a:pt x="419" y="466"/>
                  </a:cubicBezTo>
                  <a:close/>
                </a:path>
              </a:pathLst>
            </a:custGeom>
            <a:solidFill>
              <a:srgbClr val="6286A6"/>
            </a:solidFill>
            <a:ln w="63500">
              <a:noFill/>
            </a:ln>
            <a:sp3d extrusionH="317500" contourW="12700">
              <a:contourClr>
                <a:sysClr val="windowText" lastClr="000000"/>
              </a:contourClr>
            </a:sp3d>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black"/>
                </a:solidFill>
                <a:effectLst/>
                <a:uLnTx/>
                <a:uFillTx/>
              </a:endParaRPr>
            </a:p>
          </p:txBody>
        </p:sp>
        <p:sp>
          <p:nvSpPr>
            <p:cNvPr id="54" name="Freeform 12"/>
            <p:cNvSpPr>
              <a:spLocks/>
            </p:cNvSpPr>
            <p:nvPr/>
          </p:nvSpPr>
          <p:spPr bwMode="auto">
            <a:xfrm>
              <a:off x="4037845" y="1953121"/>
              <a:ext cx="2208213" cy="1878012"/>
            </a:xfrm>
            <a:custGeom>
              <a:avLst/>
              <a:gdLst>
                <a:gd name="T0" fmla="*/ 499 w 587"/>
                <a:gd name="T1" fmla="*/ 161 h 499"/>
                <a:gd name="T2" fmla="*/ 499 w 587"/>
                <a:gd name="T3" fmla="*/ 79 h 499"/>
                <a:gd name="T4" fmla="*/ 467 w 587"/>
                <a:gd name="T5" fmla="*/ 80 h 499"/>
                <a:gd name="T6" fmla="*/ 443 w 587"/>
                <a:gd name="T7" fmla="*/ 0 h 499"/>
                <a:gd name="T8" fmla="*/ 364 w 587"/>
                <a:gd name="T9" fmla="*/ 15 h 499"/>
                <a:gd name="T10" fmla="*/ 372 w 587"/>
                <a:gd name="T11" fmla="*/ 99 h 499"/>
                <a:gd name="T12" fmla="*/ 309 w 587"/>
                <a:gd name="T13" fmla="*/ 125 h 499"/>
                <a:gd name="T14" fmla="*/ 256 w 587"/>
                <a:gd name="T15" fmla="*/ 59 h 499"/>
                <a:gd name="T16" fmla="*/ 189 w 587"/>
                <a:gd name="T17" fmla="*/ 103 h 499"/>
                <a:gd name="T18" fmla="*/ 229 w 587"/>
                <a:gd name="T19" fmla="*/ 177 h 499"/>
                <a:gd name="T20" fmla="*/ 180 w 587"/>
                <a:gd name="T21" fmla="*/ 226 h 499"/>
                <a:gd name="T22" fmla="*/ 106 w 587"/>
                <a:gd name="T23" fmla="*/ 186 h 499"/>
                <a:gd name="T24" fmla="*/ 61 w 587"/>
                <a:gd name="T25" fmla="*/ 252 h 499"/>
                <a:gd name="T26" fmla="*/ 126 w 587"/>
                <a:gd name="T27" fmla="*/ 305 h 499"/>
                <a:gd name="T28" fmla="*/ 100 w 587"/>
                <a:gd name="T29" fmla="*/ 369 h 499"/>
                <a:gd name="T30" fmla="*/ 16 w 587"/>
                <a:gd name="T31" fmla="*/ 360 h 499"/>
                <a:gd name="T32" fmla="*/ 0 w 587"/>
                <a:gd name="T33" fmla="*/ 438 h 499"/>
                <a:gd name="T34" fmla="*/ 81 w 587"/>
                <a:gd name="T35" fmla="*/ 463 h 499"/>
                <a:gd name="T36" fmla="*/ 79 w 587"/>
                <a:gd name="T37" fmla="*/ 499 h 499"/>
                <a:gd name="T38" fmla="*/ 162 w 587"/>
                <a:gd name="T39" fmla="*/ 499 h 499"/>
                <a:gd name="T40" fmla="*/ 162 w 587"/>
                <a:gd name="T41" fmla="*/ 499 h 499"/>
                <a:gd name="T42" fmla="*/ 250 w 587"/>
                <a:gd name="T43" fmla="*/ 411 h 499"/>
                <a:gd name="T44" fmla="*/ 338 w 587"/>
                <a:gd name="T45" fmla="*/ 499 h 499"/>
                <a:gd name="T46" fmla="*/ 338 w 587"/>
                <a:gd name="T47" fmla="*/ 499 h 499"/>
                <a:gd name="T48" fmla="*/ 412 w 587"/>
                <a:gd name="T49" fmla="*/ 499 h 499"/>
                <a:gd name="T50" fmla="*/ 427 w 587"/>
                <a:gd name="T51" fmla="*/ 450 h 499"/>
                <a:gd name="T52" fmla="*/ 499 w 587"/>
                <a:gd name="T53" fmla="*/ 412 h 499"/>
                <a:gd name="T54" fmla="*/ 499 w 587"/>
                <a:gd name="T55" fmla="*/ 337 h 499"/>
                <a:gd name="T56" fmla="*/ 587 w 587"/>
                <a:gd name="T57" fmla="*/ 249 h 499"/>
                <a:gd name="T58" fmla="*/ 499 w 587"/>
                <a:gd name="T59" fmla="*/ 16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7" h="499">
                  <a:moveTo>
                    <a:pt x="499" y="161"/>
                  </a:moveTo>
                  <a:cubicBezTo>
                    <a:pt x="499" y="79"/>
                    <a:pt x="499" y="79"/>
                    <a:pt x="499" y="79"/>
                  </a:cubicBezTo>
                  <a:cubicBezTo>
                    <a:pt x="488" y="79"/>
                    <a:pt x="477" y="79"/>
                    <a:pt x="467" y="80"/>
                  </a:cubicBezTo>
                  <a:cubicBezTo>
                    <a:pt x="443" y="0"/>
                    <a:pt x="443" y="0"/>
                    <a:pt x="443" y="0"/>
                  </a:cubicBezTo>
                  <a:cubicBezTo>
                    <a:pt x="364" y="15"/>
                    <a:pt x="364" y="15"/>
                    <a:pt x="364" y="15"/>
                  </a:cubicBezTo>
                  <a:cubicBezTo>
                    <a:pt x="372" y="99"/>
                    <a:pt x="372" y="99"/>
                    <a:pt x="372" y="99"/>
                  </a:cubicBezTo>
                  <a:cubicBezTo>
                    <a:pt x="351" y="105"/>
                    <a:pt x="329" y="114"/>
                    <a:pt x="309" y="125"/>
                  </a:cubicBezTo>
                  <a:cubicBezTo>
                    <a:pt x="256" y="59"/>
                    <a:pt x="256" y="59"/>
                    <a:pt x="256" y="59"/>
                  </a:cubicBezTo>
                  <a:cubicBezTo>
                    <a:pt x="189" y="103"/>
                    <a:pt x="189" y="103"/>
                    <a:pt x="189" y="103"/>
                  </a:cubicBezTo>
                  <a:cubicBezTo>
                    <a:pt x="229" y="177"/>
                    <a:pt x="229" y="177"/>
                    <a:pt x="229" y="177"/>
                  </a:cubicBezTo>
                  <a:cubicBezTo>
                    <a:pt x="211" y="192"/>
                    <a:pt x="195" y="208"/>
                    <a:pt x="180" y="226"/>
                  </a:cubicBezTo>
                  <a:cubicBezTo>
                    <a:pt x="106" y="186"/>
                    <a:pt x="106" y="186"/>
                    <a:pt x="106" y="186"/>
                  </a:cubicBezTo>
                  <a:cubicBezTo>
                    <a:pt x="61" y="252"/>
                    <a:pt x="61" y="252"/>
                    <a:pt x="61" y="252"/>
                  </a:cubicBezTo>
                  <a:cubicBezTo>
                    <a:pt x="126" y="305"/>
                    <a:pt x="126" y="305"/>
                    <a:pt x="126" y="305"/>
                  </a:cubicBezTo>
                  <a:cubicBezTo>
                    <a:pt x="116" y="326"/>
                    <a:pt x="107" y="347"/>
                    <a:pt x="100" y="369"/>
                  </a:cubicBezTo>
                  <a:cubicBezTo>
                    <a:pt x="16" y="360"/>
                    <a:pt x="16" y="360"/>
                    <a:pt x="16" y="360"/>
                  </a:cubicBezTo>
                  <a:cubicBezTo>
                    <a:pt x="0" y="438"/>
                    <a:pt x="0" y="438"/>
                    <a:pt x="0" y="438"/>
                  </a:cubicBezTo>
                  <a:cubicBezTo>
                    <a:pt x="81" y="463"/>
                    <a:pt x="81" y="463"/>
                    <a:pt x="81" y="463"/>
                  </a:cubicBezTo>
                  <a:cubicBezTo>
                    <a:pt x="80" y="475"/>
                    <a:pt x="79" y="487"/>
                    <a:pt x="79" y="499"/>
                  </a:cubicBezTo>
                  <a:cubicBezTo>
                    <a:pt x="162" y="499"/>
                    <a:pt x="162" y="499"/>
                    <a:pt x="162" y="499"/>
                  </a:cubicBezTo>
                  <a:cubicBezTo>
                    <a:pt x="162" y="499"/>
                    <a:pt x="162" y="499"/>
                    <a:pt x="162" y="499"/>
                  </a:cubicBezTo>
                  <a:cubicBezTo>
                    <a:pt x="162" y="450"/>
                    <a:pt x="201" y="411"/>
                    <a:pt x="250" y="411"/>
                  </a:cubicBezTo>
                  <a:cubicBezTo>
                    <a:pt x="298" y="411"/>
                    <a:pt x="338" y="450"/>
                    <a:pt x="338" y="499"/>
                  </a:cubicBezTo>
                  <a:cubicBezTo>
                    <a:pt x="338" y="499"/>
                    <a:pt x="338" y="499"/>
                    <a:pt x="338" y="499"/>
                  </a:cubicBezTo>
                  <a:cubicBezTo>
                    <a:pt x="412" y="499"/>
                    <a:pt x="412" y="499"/>
                    <a:pt x="412" y="499"/>
                  </a:cubicBezTo>
                  <a:cubicBezTo>
                    <a:pt x="412" y="482"/>
                    <a:pt x="417" y="465"/>
                    <a:pt x="427" y="450"/>
                  </a:cubicBezTo>
                  <a:cubicBezTo>
                    <a:pt x="444" y="426"/>
                    <a:pt x="471" y="412"/>
                    <a:pt x="499" y="412"/>
                  </a:cubicBezTo>
                  <a:cubicBezTo>
                    <a:pt x="499" y="337"/>
                    <a:pt x="499" y="337"/>
                    <a:pt x="499" y="337"/>
                  </a:cubicBezTo>
                  <a:cubicBezTo>
                    <a:pt x="548" y="337"/>
                    <a:pt x="587" y="298"/>
                    <a:pt x="587" y="249"/>
                  </a:cubicBezTo>
                  <a:cubicBezTo>
                    <a:pt x="587" y="201"/>
                    <a:pt x="548" y="161"/>
                    <a:pt x="499" y="161"/>
                  </a:cubicBezTo>
                  <a:close/>
                </a:path>
              </a:pathLst>
            </a:custGeom>
            <a:solidFill>
              <a:srgbClr val="FF0000"/>
            </a:solidFill>
            <a:ln w="63500">
              <a:noFill/>
            </a:ln>
            <a:sp3d extrusionH="317500" contourW="12700">
              <a:contourClr>
                <a:sysClr val="windowText" lastClr="000000"/>
              </a:contourClr>
            </a:sp3d>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black"/>
                </a:solidFill>
                <a:effectLst/>
                <a:uLnTx/>
                <a:uFillTx/>
              </a:endParaRPr>
            </a:p>
          </p:txBody>
        </p:sp>
        <p:sp>
          <p:nvSpPr>
            <p:cNvPr id="55" name="Freeform 15"/>
            <p:cNvSpPr>
              <a:spLocks/>
            </p:cNvSpPr>
            <p:nvPr/>
          </p:nvSpPr>
          <p:spPr bwMode="auto">
            <a:xfrm>
              <a:off x="4037845" y="3499346"/>
              <a:ext cx="1876425" cy="2208212"/>
            </a:xfrm>
            <a:custGeom>
              <a:avLst/>
              <a:gdLst>
                <a:gd name="T0" fmla="*/ 499 w 499"/>
                <a:gd name="T1" fmla="*/ 249 h 587"/>
                <a:gd name="T2" fmla="*/ 499 w 499"/>
                <a:gd name="T3" fmla="*/ 175 h 587"/>
                <a:gd name="T4" fmla="*/ 451 w 499"/>
                <a:gd name="T5" fmla="*/ 160 h 587"/>
                <a:gd name="T6" fmla="*/ 412 w 499"/>
                <a:gd name="T7" fmla="*/ 88 h 587"/>
                <a:gd name="T8" fmla="*/ 338 w 499"/>
                <a:gd name="T9" fmla="*/ 88 h 587"/>
                <a:gd name="T10" fmla="*/ 338 w 499"/>
                <a:gd name="T11" fmla="*/ 88 h 587"/>
                <a:gd name="T12" fmla="*/ 250 w 499"/>
                <a:gd name="T13" fmla="*/ 0 h 587"/>
                <a:gd name="T14" fmla="*/ 162 w 499"/>
                <a:gd name="T15" fmla="*/ 88 h 587"/>
                <a:gd name="T16" fmla="*/ 162 w 499"/>
                <a:gd name="T17" fmla="*/ 88 h 587"/>
                <a:gd name="T18" fmla="*/ 79 w 499"/>
                <a:gd name="T19" fmla="*/ 88 h 587"/>
                <a:gd name="T20" fmla="*/ 80 w 499"/>
                <a:gd name="T21" fmla="*/ 120 h 587"/>
                <a:gd name="T22" fmla="*/ 0 w 499"/>
                <a:gd name="T23" fmla="*/ 144 h 587"/>
                <a:gd name="T24" fmla="*/ 15 w 499"/>
                <a:gd name="T25" fmla="*/ 223 h 587"/>
                <a:gd name="T26" fmla="*/ 99 w 499"/>
                <a:gd name="T27" fmla="*/ 215 h 587"/>
                <a:gd name="T28" fmla="*/ 125 w 499"/>
                <a:gd name="T29" fmla="*/ 278 h 587"/>
                <a:gd name="T30" fmla="*/ 59 w 499"/>
                <a:gd name="T31" fmla="*/ 331 h 587"/>
                <a:gd name="T32" fmla="*/ 103 w 499"/>
                <a:gd name="T33" fmla="*/ 398 h 587"/>
                <a:gd name="T34" fmla="*/ 178 w 499"/>
                <a:gd name="T35" fmla="*/ 358 h 587"/>
                <a:gd name="T36" fmla="*/ 226 w 499"/>
                <a:gd name="T37" fmla="*/ 407 h 587"/>
                <a:gd name="T38" fmla="*/ 186 w 499"/>
                <a:gd name="T39" fmla="*/ 481 h 587"/>
                <a:gd name="T40" fmla="*/ 252 w 499"/>
                <a:gd name="T41" fmla="*/ 526 h 587"/>
                <a:gd name="T42" fmla="*/ 306 w 499"/>
                <a:gd name="T43" fmla="*/ 461 h 587"/>
                <a:gd name="T44" fmla="*/ 369 w 499"/>
                <a:gd name="T45" fmla="*/ 487 h 587"/>
                <a:gd name="T46" fmla="*/ 360 w 499"/>
                <a:gd name="T47" fmla="*/ 571 h 587"/>
                <a:gd name="T48" fmla="*/ 438 w 499"/>
                <a:gd name="T49" fmla="*/ 587 h 587"/>
                <a:gd name="T50" fmla="*/ 463 w 499"/>
                <a:gd name="T51" fmla="*/ 506 h 587"/>
                <a:gd name="T52" fmla="*/ 499 w 499"/>
                <a:gd name="T53" fmla="*/ 508 h 587"/>
                <a:gd name="T54" fmla="*/ 499 w 499"/>
                <a:gd name="T55" fmla="*/ 425 h 587"/>
                <a:gd name="T56" fmla="*/ 411 w 499"/>
                <a:gd name="T57" fmla="*/ 337 h 587"/>
                <a:gd name="T58" fmla="*/ 499 w 499"/>
                <a:gd name="T59" fmla="*/ 249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9" h="587">
                  <a:moveTo>
                    <a:pt x="499" y="249"/>
                  </a:moveTo>
                  <a:cubicBezTo>
                    <a:pt x="499" y="175"/>
                    <a:pt x="499" y="175"/>
                    <a:pt x="499" y="175"/>
                  </a:cubicBezTo>
                  <a:cubicBezTo>
                    <a:pt x="482" y="175"/>
                    <a:pt x="466" y="170"/>
                    <a:pt x="451" y="160"/>
                  </a:cubicBezTo>
                  <a:cubicBezTo>
                    <a:pt x="426" y="143"/>
                    <a:pt x="413" y="116"/>
                    <a:pt x="412" y="88"/>
                  </a:cubicBezTo>
                  <a:cubicBezTo>
                    <a:pt x="338" y="88"/>
                    <a:pt x="338" y="88"/>
                    <a:pt x="338" y="88"/>
                  </a:cubicBezTo>
                  <a:cubicBezTo>
                    <a:pt x="338" y="88"/>
                    <a:pt x="338" y="88"/>
                    <a:pt x="338" y="88"/>
                  </a:cubicBezTo>
                  <a:cubicBezTo>
                    <a:pt x="338" y="39"/>
                    <a:pt x="298" y="0"/>
                    <a:pt x="250" y="0"/>
                  </a:cubicBezTo>
                  <a:cubicBezTo>
                    <a:pt x="201" y="0"/>
                    <a:pt x="162" y="39"/>
                    <a:pt x="162" y="88"/>
                  </a:cubicBezTo>
                  <a:cubicBezTo>
                    <a:pt x="162" y="88"/>
                    <a:pt x="162" y="88"/>
                    <a:pt x="162" y="88"/>
                  </a:cubicBezTo>
                  <a:cubicBezTo>
                    <a:pt x="79" y="88"/>
                    <a:pt x="79" y="88"/>
                    <a:pt x="79" y="88"/>
                  </a:cubicBezTo>
                  <a:cubicBezTo>
                    <a:pt x="79" y="99"/>
                    <a:pt x="80" y="110"/>
                    <a:pt x="80" y="120"/>
                  </a:cubicBezTo>
                  <a:cubicBezTo>
                    <a:pt x="0" y="144"/>
                    <a:pt x="0" y="144"/>
                    <a:pt x="0" y="144"/>
                  </a:cubicBezTo>
                  <a:cubicBezTo>
                    <a:pt x="15" y="223"/>
                    <a:pt x="15" y="223"/>
                    <a:pt x="15" y="223"/>
                  </a:cubicBezTo>
                  <a:cubicBezTo>
                    <a:pt x="99" y="215"/>
                    <a:pt x="99" y="215"/>
                    <a:pt x="99" y="215"/>
                  </a:cubicBezTo>
                  <a:cubicBezTo>
                    <a:pt x="106" y="236"/>
                    <a:pt x="114" y="258"/>
                    <a:pt x="125" y="278"/>
                  </a:cubicBezTo>
                  <a:cubicBezTo>
                    <a:pt x="59" y="331"/>
                    <a:pt x="59" y="331"/>
                    <a:pt x="59" y="331"/>
                  </a:cubicBezTo>
                  <a:cubicBezTo>
                    <a:pt x="103" y="398"/>
                    <a:pt x="103" y="398"/>
                    <a:pt x="103" y="398"/>
                  </a:cubicBezTo>
                  <a:cubicBezTo>
                    <a:pt x="178" y="358"/>
                    <a:pt x="178" y="358"/>
                    <a:pt x="178" y="358"/>
                  </a:cubicBezTo>
                  <a:cubicBezTo>
                    <a:pt x="192" y="376"/>
                    <a:pt x="208" y="392"/>
                    <a:pt x="226" y="407"/>
                  </a:cubicBezTo>
                  <a:cubicBezTo>
                    <a:pt x="186" y="481"/>
                    <a:pt x="186" y="481"/>
                    <a:pt x="186" y="481"/>
                  </a:cubicBezTo>
                  <a:cubicBezTo>
                    <a:pt x="252" y="526"/>
                    <a:pt x="252" y="526"/>
                    <a:pt x="252" y="526"/>
                  </a:cubicBezTo>
                  <a:cubicBezTo>
                    <a:pt x="306" y="461"/>
                    <a:pt x="306" y="461"/>
                    <a:pt x="306" y="461"/>
                  </a:cubicBezTo>
                  <a:cubicBezTo>
                    <a:pt x="326" y="471"/>
                    <a:pt x="347" y="480"/>
                    <a:pt x="369" y="487"/>
                  </a:cubicBezTo>
                  <a:cubicBezTo>
                    <a:pt x="360" y="571"/>
                    <a:pt x="360" y="571"/>
                    <a:pt x="360" y="571"/>
                  </a:cubicBezTo>
                  <a:cubicBezTo>
                    <a:pt x="438" y="587"/>
                    <a:pt x="438" y="587"/>
                    <a:pt x="438" y="587"/>
                  </a:cubicBezTo>
                  <a:cubicBezTo>
                    <a:pt x="463" y="506"/>
                    <a:pt x="463" y="506"/>
                    <a:pt x="463" y="506"/>
                  </a:cubicBezTo>
                  <a:cubicBezTo>
                    <a:pt x="475" y="507"/>
                    <a:pt x="487" y="508"/>
                    <a:pt x="499" y="508"/>
                  </a:cubicBezTo>
                  <a:cubicBezTo>
                    <a:pt x="499" y="425"/>
                    <a:pt x="499" y="425"/>
                    <a:pt x="499" y="425"/>
                  </a:cubicBezTo>
                  <a:cubicBezTo>
                    <a:pt x="450" y="425"/>
                    <a:pt x="411" y="386"/>
                    <a:pt x="411" y="337"/>
                  </a:cubicBezTo>
                  <a:cubicBezTo>
                    <a:pt x="411" y="289"/>
                    <a:pt x="450" y="249"/>
                    <a:pt x="499" y="249"/>
                  </a:cubicBezTo>
                  <a:close/>
                </a:path>
              </a:pathLst>
            </a:custGeom>
            <a:solidFill>
              <a:srgbClr val="545279"/>
            </a:solidFill>
            <a:ln w="63500">
              <a:noFill/>
            </a:ln>
            <a:sp3d extrusionH="317500" contourW="12700">
              <a:contourClr>
                <a:sysClr val="windowText" lastClr="000000"/>
              </a:contourClr>
            </a:sp3d>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black"/>
                </a:solidFill>
                <a:effectLst/>
                <a:uLnTx/>
                <a:uFillTx/>
              </a:endParaRPr>
            </a:p>
          </p:txBody>
        </p:sp>
        <p:sp>
          <p:nvSpPr>
            <p:cNvPr id="56" name="Freeform 13"/>
            <p:cNvSpPr>
              <a:spLocks/>
            </p:cNvSpPr>
            <p:nvPr/>
          </p:nvSpPr>
          <p:spPr bwMode="auto">
            <a:xfrm>
              <a:off x="5584070" y="3831133"/>
              <a:ext cx="2206625" cy="1876425"/>
            </a:xfrm>
            <a:custGeom>
              <a:avLst/>
              <a:gdLst>
                <a:gd name="T0" fmla="*/ 571 w 587"/>
                <a:gd name="T1" fmla="*/ 139 h 499"/>
                <a:gd name="T2" fmla="*/ 587 w 587"/>
                <a:gd name="T3" fmla="*/ 61 h 499"/>
                <a:gd name="T4" fmla="*/ 506 w 587"/>
                <a:gd name="T5" fmla="*/ 36 h 499"/>
                <a:gd name="T6" fmla="*/ 508 w 587"/>
                <a:gd name="T7" fmla="*/ 0 h 499"/>
                <a:gd name="T8" fmla="*/ 426 w 587"/>
                <a:gd name="T9" fmla="*/ 0 h 499"/>
                <a:gd name="T10" fmla="*/ 338 w 587"/>
                <a:gd name="T11" fmla="*/ 88 h 499"/>
                <a:gd name="T12" fmla="*/ 250 w 587"/>
                <a:gd name="T13" fmla="*/ 0 h 499"/>
                <a:gd name="T14" fmla="*/ 175 w 587"/>
                <a:gd name="T15" fmla="*/ 0 h 499"/>
                <a:gd name="T16" fmla="*/ 160 w 587"/>
                <a:gd name="T17" fmla="*/ 48 h 499"/>
                <a:gd name="T18" fmla="*/ 88 w 587"/>
                <a:gd name="T19" fmla="*/ 87 h 499"/>
                <a:gd name="T20" fmla="*/ 88 w 587"/>
                <a:gd name="T21" fmla="*/ 161 h 499"/>
                <a:gd name="T22" fmla="*/ 0 w 587"/>
                <a:gd name="T23" fmla="*/ 249 h 499"/>
                <a:gd name="T24" fmla="*/ 88 w 587"/>
                <a:gd name="T25" fmla="*/ 337 h 499"/>
                <a:gd name="T26" fmla="*/ 88 w 587"/>
                <a:gd name="T27" fmla="*/ 420 h 499"/>
                <a:gd name="T28" fmla="*/ 121 w 587"/>
                <a:gd name="T29" fmla="*/ 419 h 499"/>
                <a:gd name="T30" fmla="*/ 144 w 587"/>
                <a:gd name="T31" fmla="*/ 499 h 499"/>
                <a:gd name="T32" fmla="*/ 223 w 587"/>
                <a:gd name="T33" fmla="*/ 484 h 499"/>
                <a:gd name="T34" fmla="*/ 215 w 587"/>
                <a:gd name="T35" fmla="*/ 400 h 499"/>
                <a:gd name="T36" fmla="*/ 278 w 587"/>
                <a:gd name="T37" fmla="*/ 374 h 499"/>
                <a:gd name="T38" fmla="*/ 331 w 587"/>
                <a:gd name="T39" fmla="*/ 440 h 499"/>
                <a:gd name="T40" fmla="*/ 398 w 587"/>
                <a:gd name="T41" fmla="*/ 396 h 499"/>
                <a:gd name="T42" fmla="*/ 358 w 587"/>
                <a:gd name="T43" fmla="*/ 321 h 499"/>
                <a:gd name="T44" fmla="*/ 407 w 587"/>
                <a:gd name="T45" fmla="*/ 273 h 499"/>
                <a:gd name="T46" fmla="*/ 481 w 587"/>
                <a:gd name="T47" fmla="*/ 313 h 499"/>
                <a:gd name="T48" fmla="*/ 526 w 587"/>
                <a:gd name="T49" fmla="*/ 247 h 499"/>
                <a:gd name="T50" fmla="*/ 461 w 587"/>
                <a:gd name="T51" fmla="*/ 193 h 499"/>
                <a:gd name="T52" fmla="*/ 487 w 587"/>
                <a:gd name="T53" fmla="*/ 130 h 499"/>
                <a:gd name="T54" fmla="*/ 571 w 587"/>
                <a:gd name="T55" fmla="*/ 13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7" h="499">
                  <a:moveTo>
                    <a:pt x="571" y="139"/>
                  </a:moveTo>
                  <a:cubicBezTo>
                    <a:pt x="587" y="61"/>
                    <a:pt x="587" y="61"/>
                    <a:pt x="587" y="61"/>
                  </a:cubicBezTo>
                  <a:cubicBezTo>
                    <a:pt x="506" y="36"/>
                    <a:pt x="506" y="36"/>
                    <a:pt x="506" y="36"/>
                  </a:cubicBezTo>
                  <a:cubicBezTo>
                    <a:pt x="508" y="24"/>
                    <a:pt x="508" y="12"/>
                    <a:pt x="508" y="0"/>
                  </a:cubicBezTo>
                  <a:cubicBezTo>
                    <a:pt x="426" y="0"/>
                    <a:pt x="426" y="0"/>
                    <a:pt x="426" y="0"/>
                  </a:cubicBezTo>
                  <a:cubicBezTo>
                    <a:pt x="426" y="49"/>
                    <a:pt x="386" y="88"/>
                    <a:pt x="338" y="88"/>
                  </a:cubicBezTo>
                  <a:cubicBezTo>
                    <a:pt x="289" y="88"/>
                    <a:pt x="250" y="49"/>
                    <a:pt x="250" y="0"/>
                  </a:cubicBezTo>
                  <a:cubicBezTo>
                    <a:pt x="175" y="0"/>
                    <a:pt x="175" y="0"/>
                    <a:pt x="175" y="0"/>
                  </a:cubicBezTo>
                  <a:cubicBezTo>
                    <a:pt x="175" y="17"/>
                    <a:pt x="170" y="33"/>
                    <a:pt x="160" y="48"/>
                  </a:cubicBezTo>
                  <a:cubicBezTo>
                    <a:pt x="143" y="73"/>
                    <a:pt x="116" y="86"/>
                    <a:pt x="88" y="87"/>
                  </a:cubicBezTo>
                  <a:cubicBezTo>
                    <a:pt x="88" y="161"/>
                    <a:pt x="88" y="161"/>
                    <a:pt x="88" y="161"/>
                  </a:cubicBezTo>
                  <a:cubicBezTo>
                    <a:pt x="39" y="161"/>
                    <a:pt x="0" y="201"/>
                    <a:pt x="0" y="249"/>
                  </a:cubicBezTo>
                  <a:cubicBezTo>
                    <a:pt x="0" y="298"/>
                    <a:pt x="39" y="337"/>
                    <a:pt x="88" y="337"/>
                  </a:cubicBezTo>
                  <a:cubicBezTo>
                    <a:pt x="88" y="420"/>
                    <a:pt x="88" y="420"/>
                    <a:pt x="88" y="420"/>
                  </a:cubicBezTo>
                  <a:cubicBezTo>
                    <a:pt x="99" y="420"/>
                    <a:pt x="110" y="419"/>
                    <a:pt x="121" y="419"/>
                  </a:cubicBezTo>
                  <a:cubicBezTo>
                    <a:pt x="144" y="499"/>
                    <a:pt x="144" y="499"/>
                    <a:pt x="144" y="499"/>
                  </a:cubicBezTo>
                  <a:cubicBezTo>
                    <a:pt x="223" y="484"/>
                    <a:pt x="223" y="484"/>
                    <a:pt x="223" y="484"/>
                  </a:cubicBezTo>
                  <a:cubicBezTo>
                    <a:pt x="215" y="400"/>
                    <a:pt x="215" y="400"/>
                    <a:pt x="215" y="400"/>
                  </a:cubicBezTo>
                  <a:cubicBezTo>
                    <a:pt x="237" y="393"/>
                    <a:pt x="258" y="385"/>
                    <a:pt x="278" y="374"/>
                  </a:cubicBezTo>
                  <a:cubicBezTo>
                    <a:pt x="331" y="440"/>
                    <a:pt x="331" y="440"/>
                    <a:pt x="331" y="440"/>
                  </a:cubicBezTo>
                  <a:cubicBezTo>
                    <a:pt x="398" y="396"/>
                    <a:pt x="398" y="396"/>
                    <a:pt x="398" y="396"/>
                  </a:cubicBezTo>
                  <a:cubicBezTo>
                    <a:pt x="358" y="321"/>
                    <a:pt x="358" y="321"/>
                    <a:pt x="358" y="321"/>
                  </a:cubicBezTo>
                  <a:cubicBezTo>
                    <a:pt x="376" y="307"/>
                    <a:pt x="392" y="291"/>
                    <a:pt x="407" y="273"/>
                  </a:cubicBezTo>
                  <a:cubicBezTo>
                    <a:pt x="481" y="313"/>
                    <a:pt x="481" y="313"/>
                    <a:pt x="481" y="313"/>
                  </a:cubicBezTo>
                  <a:cubicBezTo>
                    <a:pt x="526" y="247"/>
                    <a:pt x="526" y="247"/>
                    <a:pt x="526" y="247"/>
                  </a:cubicBezTo>
                  <a:cubicBezTo>
                    <a:pt x="461" y="193"/>
                    <a:pt x="461" y="193"/>
                    <a:pt x="461" y="193"/>
                  </a:cubicBezTo>
                  <a:cubicBezTo>
                    <a:pt x="472" y="173"/>
                    <a:pt x="480" y="152"/>
                    <a:pt x="487" y="130"/>
                  </a:cubicBezTo>
                  <a:lnTo>
                    <a:pt x="571" y="139"/>
                  </a:lnTo>
                  <a:close/>
                </a:path>
              </a:pathLst>
            </a:custGeom>
            <a:solidFill>
              <a:srgbClr val="FF5F00"/>
            </a:solidFill>
            <a:ln w="63500">
              <a:noFill/>
            </a:ln>
            <a:sp3d extrusionH="317500" contourW="12700">
              <a:contourClr>
                <a:sysClr val="windowText" lastClr="000000"/>
              </a:contourClr>
            </a:sp3d>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black"/>
                </a:solidFill>
                <a:effectLst/>
                <a:uLnTx/>
                <a:uFillTx/>
              </a:endParaRPr>
            </a:p>
          </p:txBody>
        </p:sp>
      </p:grpSp>
      <p:sp>
        <p:nvSpPr>
          <p:cNvPr id="57" name="Rectangle 56"/>
          <p:cNvSpPr/>
          <p:nvPr/>
        </p:nvSpPr>
        <p:spPr>
          <a:xfrm>
            <a:off x="728657" y="155562"/>
            <a:ext cx="10734677" cy="523220"/>
          </a:xfrm>
          <a:prstGeom prst="rect">
            <a:avLst/>
          </a:prstGeom>
        </p:spPr>
        <p:txBody>
          <a:bodyPr wrap="square">
            <a:spAutoFit/>
          </a:bodyPr>
          <a:lstStyle/>
          <a:p>
            <a:r>
              <a:rPr lang="en-US" sz="2800" dirty="0">
                <a:solidFill>
                  <a:srgbClr val="FFFF00"/>
                </a:solidFill>
                <a:latin typeface="Arial" panose="020B0604020202020204" pitchFamily="34" charset="0"/>
                <a:cs typeface="Arial" panose="020B0604020202020204" pitchFamily="34" charset="0"/>
              </a:rPr>
              <a:t>Underreporting of Process Safety Events </a:t>
            </a:r>
          </a:p>
        </p:txBody>
      </p:sp>
    </p:spTree>
    <p:extLst>
      <p:ext uri="{BB962C8B-B14F-4D97-AF65-F5344CB8AC3E}">
        <p14:creationId xmlns:p14="http://schemas.microsoft.com/office/powerpoint/2010/main" val="386871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 y="0"/>
            <a:ext cx="12191999" cy="752323"/>
            <a:chOff x="-3" y="0"/>
            <a:chExt cx="12191999" cy="752323"/>
          </a:xfrm>
        </p:grpSpPr>
        <p:sp>
          <p:nvSpPr>
            <p:cNvPr id="5" name="Rectangle 4"/>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6" name="Picture 5"/>
            <p:cNvPicPr>
              <a:picLocks noChangeAspect="1"/>
            </p:cNvPicPr>
            <p:nvPr/>
          </p:nvPicPr>
          <p:blipFill>
            <a:blip r:embed="rId2">
              <a:lum bright="70000" contrast="-70000"/>
            </a:blip>
            <a:stretch>
              <a:fillRect/>
            </a:stretch>
          </p:blipFill>
          <p:spPr>
            <a:xfrm>
              <a:off x="64656" y="45287"/>
              <a:ext cx="506126" cy="614398"/>
            </a:xfrm>
            <a:prstGeom prst="rect">
              <a:avLst/>
            </a:prstGeom>
          </p:spPr>
        </p:pic>
      </p:grpSp>
      <p:pic>
        <p:nvPicPr>
          <p:cNvPr id="2" name="Picture 1"/>
          <p:cNvPicPr>
            <a:picLocks noChangeAspect="1"/>
          </p:cNvPicPr>
          <p:nvPr/>
        </p:nvPicPr>
        <p:blipFill>
          <a:blip r:embed="rId3"/>
          <a:stretch>
            <a:fillRect/>
          </a:stretch>
        </p:blipFill>
        <p:spPr>
          <a:xfrm>
            <a:off x="1869701" y="1136072"/>
            <a:ext cx="7985498" cy="4661139"/>
          </a:xfrm>
          <a:prstGeom prst="rect">
            <a:avLst/>
          </a:prstGeom>
          <a:ln w="28575">
            <a:solidFill>
              <a:srgbClr val="FCBD24">
                <a:lumMod val="75000"/>
              </a:srgbClr>
            </a:solidFill>
          </a:ln>
        </p:spPr>
      </p:pic>
      <p:sp>
        <p:nvSpPr>
          <p:cNvPr id="3" name="Rectangle 2"/>
          <p:cNvSpPr/>
          <p:nvPr/>
        </p:nvSpPr>
        <p:spPr>
          <a:xfrm>
            <a:off x="647561" y="114551"/>
            <a:ext cx="4958409" cy="523220"/>
          </a:xfrm>
          <a:prstGeom prst="rect">
            <a:avLst/>
          </a:prstGeom>
        </p:spPr>
        <p:txBody>
          <a:bodyPr wrap="none">
            <a:spAutoFit/>
          </a:bodyPr>
          <a:lstStyle/>
          <a:p>
            <a:r>
              <a:rPr lang="en-US" sz="2800" dirty="0" smtClean="0">
                <a:solidFill>
                  <a:srgbClr val="FFFF00"/>
                </a:solidFill>
                <a:latin typeface="Arial" panose="020B0604020202020204" pitchFamily="34" charset="0"/>
                <a:cs typeface="Arial" panose="020B0604020202020204" pitchFamily="34" charset="0"/>
              </a:rPr>
              <a:t>Culture Vs HSE Performance </a:t>
            </a:r>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3248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3" y="0"/>
            <a:ext cx="12191999" cy="752323"/>
            <a:chOff x="-3" y="0"/>
            <a:chExt cx="12191999" cy="752323"/>
          </a:xfrm>
        </p:grpSpPr>
        <p:sp>
          <p:nvSpPr>
            <p:cNvPr id="49" name="Rectangle 48"/>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50" name="Picture 49"/>
            <p:cNvPicPr>
              <a:picLocks noChangeAspect="1"/>
            </p:cNvPicPr>
            <p:nvPr/>
          </p:nvPicPr>
          <p:blipFill>
            <a:blip r:embed="rId2">
              <a:lum bright="70000" contrast="-70000"/>
            </a:blip>
            <a:stretch>
              <a:fillRect/>
            </a:stretch>
          </p:blipFill>
          <p:spPr>
            <a:xfrm>
              <a:off x="64656" y="45287"/>
              <a:ext cx="506126" cy="614398"/>
            </a:xfrm>
            <a:prstGeom prst="rect">
              <a:avLst/>
            </a:prstGeom>
          </p:spPr>
        </p:pic>
      </p:grpSp>
      <p:sp>
        <p:nvSpPr>
          <p:cNvPr id="2" name="TextBox 1"/>
          <p:cNvSpPr txBox="1"/>
          <p:nvPr/>
        </p:nvSpPr>
        <p:spPr>
          <a:xfrm>
            <a:off x="331461" y="1239641"/>
            <a:ext cx="4067071" cy="4438395"/>
          </a:xfrm>
          <a:prstGeom prst="rect">
            <a:avLst/>
          </a:prstGeom>
          <a:solidFill>
            <a:srgbClr val="FCBD24">
              <a:lumMod val="20000"/>
              <a:lumOff val="8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285750" marR="0" lvl="0" indent="-285750" defTabSz="91440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70C0"/>
                </a:solidFill>
                <a:effectLst/>
                <a:uLnTx/>
                <a:uFillTx/>
                <a:latin typeface="Arial"/>
              </a:rPr>
              <a:t>Leadership Buy-In and Commitment</a:t>
            </a:r>
          </a:p>
          <a:p>
            <a:pPr marL="285750" marR="0" lvl="0" indent="-285750" defTabSz="91440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70C0"/>
                </a:solidFill>
                <a:effectLst/>
                <a:uLnTx/>
                <a:uFillTx/>
                <a:latin typeface="Arial"/>
              </a:rPr>
              <a:t>Revision of Incident Management process</a:t>
            </a:r>
          </a:p>
          <a:p>
            <a:pPr marL="285750" marR="0" lvl="0" indent="-285750" defTabSz="91440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70C0"/>
                </a:solidFill>
                <a:effectLst/>
                <a:uLnTx/>
                <a:uFillTx/>
                <a:latin typeface="Arial"/>
              </a:rPr>
              <a:t>Implementing of API RP 754</a:t>
            </a:r>
          </a:p>
          <a:p>
            <a:pPr marL="285750" marR="0" lvl="0" indent="-285750" defTabSz="91440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70C0"/>
                </a:solidFill>
                <a:effectLst/>
                <a:uLnTx/>
                <a:uFillTx/>
                <a:latin typeface="Arial"/>
              </a:rPr>
              <a:t>Training and Persuasion</a:t>
            </a:r>
          </a:p>
          <a:p>
            <a:pPr marL="285750" marR="0" lvl="0" indent="-285750" defTabSz="91440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70C0"/>
                </a:solidFill>
                <a:effectLst/>
                <a:uLnTx/>
                <a:uFillTx/>
                <a:latin typeface="Arial"/>
              </a:rPr>
              <a:t>Learning from Incidents Tool Kit-Culture Improvement Journey</a:t>
            </a:r>
          </a:p>
        </p:txBody>
      </p:sp>
      <p:sp>
        <p:nvSpPr>
          <p:cNvPr id="3" name="AutoShape 3"/>
          <p:cNvSpPr>
            <a:spLocks noChangeAspect="1" noChangeArrowheads="1" noTextEdit="1"/>
          </p:cNvSpPr>
          <p:nvPr/>
        </p:nvSpPr>
        <p:spPr bwMode="auto">
          <a:xfrm>
            <a:off x="6618548" y="1716494"/>
            <a:ext cx="3748307" cy="374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black"/>
              </a:solidFill>
              <a:effectLst/>
              <a:uLnTx/>
              <a:uFillTx/>
            </a:endParaRPr>
          </a:p>
        </p:txBody>
      </p:sp>
      <p:sp>
        <p:nvSpPr>
          <p:cNvPr id="4" name="Color 6"/>
          <p:cNvSpPr>
            <a:spLocks/>
          </p:cNvSpPr>
          <p:nvPr/>
        </p:nvSpPr>
        <p:spPr bwMode="auto">
          <a:xfrm>
            <a:off x="6871679" y="1719742"/>
            <a:ext cx="1619399" cy="1872531"/>
          </a:xfrm>
          <a:custGeom>
            <a:avLst/>
            <a:gdLst>
              <a:gd name="T0" fmla="*/ 421 w 421"/>
              <a:gd name="T1" fmla="*/ 0 h 487"/>
              <a:gd name="T2" fmla="*/ 0 w 421"/>
              <a:gd name="T3" fmla="*/ 244 h 487"/>
              <a:gd name="T4" fmla="*/ 140 w 421"/>
              <a:gd name="T5" fmla="*/ 487 h 487"/>
              <a:gd name="T6" fmla="*/ 421 w 421"/>
              <a:gd name="T7" fmla="*/ 0 h 487"/>
            </a:gdLst>
            <a:ahLst/>
            <a:cxnLst>
              <a:cxn ang="0">
                <a:pos x="T0" y="T1"/>
              </a:cxn>
              <a:cxn ang="0">
                <a:pos x="T2" y="T3"/>
              </a:cxn>
              <a:cxn ang="0">
                <a:pos x="T4" y="T5"/>
              </a:cxn>
              <a:cxn ang="0">
                <a:pos x="T6" y="T7"/>
              </a:cxn>
            </a:cxnLst>
            <a:rect l="0" t="0" r="r" b="b"/>
            <a:pathLst>
              <a:path w="421" h="487">
                <a:moveTo>
                  <a:pt x="421" y="0"/>
                </a:moveTo>
                <a:cubicBezTo>
                  <a:pt x="241" y="0"/>
                  <a:pt x="84" y="98"/>
                  <a:pt x="0" y="244"/>
                </a:cubicBezTo>
                <a:cubicBezTo>
                  <a:pt x="140" y="487"/>
                  <a:pt x="140" y="487"/>
                  <a:pt x="140" y="487"/>
                </a:cubicBezTo>
                <a:lnTo>
                  <a:pt x="421" y="0"/>
                </a:lnTo>
                <a:close/>
              </a:path>
            </a:pathLst>
          </a:custGeom>
          <a:solidFill>
            <a:srgbClr val="547478"/>
          </a:solidFill>
          <a:ln w="63500">
            <a:solidFill>
              <a:sysClr val="windowText" lastClr="000000">
                <a:alpha val="20000"/>
              </a:sysClr>
            </a:solid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black"/>
              </a:solidFill>
              <a:effectLst/>
              <a:uLnTx/>
              <a:uFillTx/>
            </a:endParaRPr>
          </a:p>
        </p:txBody>
      </p:sp>
      <p:sp>
        <p:nvSpPr>
          <p:cNvPr id="5" name="Color 5"/>
          <p:cNvSpPr>
            <a:spLocks/>
          </p:cNvSpPr>
          <p:nvPr/>
        </p:nvSpPr>
        <p:spPr bwMode="auto">
          <a:xfrm>
            <a:off x="6621794" y="2659256"/>
            <a:ext cx="1330569" cy="1870911"/>
          </a:xfrm>
          <a:custGeom>
            <a:avLst/>
            <a:gdLst>
              <a:gd name="T0" fmla="*/ 65 w 346"/>
              <a:gd name="T1" fmla="*/ 0 h 487"/>
              <a:gd name="T2" fmla="*/ 0 w 346"/>
              <a:gd name="T3" fmla="*/ 243 h 487"/>
              <a:gd name="T4" fmla="*/ 66 w 346"/>
              <a:gd name="T5" fmla="*/ 487 h 487"/>
              <a:gd name="T6" fmla="*/ 346 w 346"/>
              <a:gd name="T7" fmla="*/ 487 h 487"/>
              <a:gd name="T8" fmla="*/ 205 w 346"/>
              <a:gd name="T9" fmla="*/ 243 h 487"/>
              <a:gd name="T10" fmla="*/ 65 w 346"/>
              <a:gd name="T11" fmla="*/ 0 h 487"/>
            </a:gdLst>
            <a:ahLst/>
            <a:cxnLst>
              <a:cxn ang="0">
                <a:pos x="T0" y="T1"/>
              </a:cxn>
              <a:cxn ang="0">
                <a:pos x="T2" y="T3"/>
              </a:cxn>
              <a:cxn ang="0">
                <a:pos x="T4" y="T5"/>
              </a:cxn>
              <a:cxn ang="0">
                <a:pos x="T6" y="T7"/>
              </a:cxn>
              <a:cxn ang="0">
                <a:pos x="T8" y="T9"/>
              </a:cxn>
              <a:cxn ang="0">
                <a:pos x="T10" y="T11"/>
              </a:cxn>
            </a:cxnLst>
            <a:rect l="0" t="0" r="r" b="b"/>
            <a:pathLst>
              <a:path w="346" h="487">
                <a:moveTo>
                  <a:pt x="65" y="0"/>
                </a:moveTo>
                <a:cubicBezTo>
                  <a:pt x="24" y="71"/>
                  <a:pt x="0" y="154"/>
                  <a:pt x="0" y="243"/>
                </a:cubicBezTo>
                <a:cubicBezTo>
                  <a:pt x="0" y="332"/>
                  <a:pt x="24" y="415"/>
                  <a:pt x="66" y="487"/>
                </a:cubicBezTo>
                <a:cubicBezTo>
                  <a:pt x="346" y="487"/>
                  <a:pt x="346" y="487"/>
                  <a:pt x="346" y="487"/>
                </a:cubicBezTo>
                <a:cubicBezTo>
                  <a:pt x="205" y="243"/>
                  <a:pt x="205" y="243"/>
                  <a:pt x="205" y="243"/>
                </a:cubicBezTo>
                <a:lnTo>
                  <a:pt x="65" y="0"/>
                </a:lnTo>
                <a:close/>
              </a:path>
            </a:pathLst>
          </a:custGeom>
          <a:solidFill>
            <a:srgbClr val="F39C12"/>
          </a:solidFill>
          <a:ln w="63500">
            <a:solidFill>
              <a:sysClr val="windowText" lastClr="000000">
                <a:alpha val="20000"/>
              </a:sysClr>
            </a:solid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black"/>
              </a:solidFill>
              <a:effectLst/>
              <a:uLnTx/>
              <a:uFillTx/>
            </a:endParaRPr>
          </a:p>
        </p:txBody>
      </p:sp>
      <p:sp>
        <p:nvSpPr>
          <p:cNvPr id="6" name="Color 4"/>
          <p:cNvSpPr>
            <a:spLocks/>
          </p:cNvSpPr>
          <p:nvPr/>
        </p:nvSpPr>
        <p:spPr bwMode="auto">
          <a:xfrm>
            <a:off x="6876545" y="4530158"/>
            <a:ext cx="2159739" cy="934643"/>
          </a:xfrm>
          <a:custGeom>
            <a:avLst/>
            <a:gdLst>
              <a:gd name="T0" fmla="*/ 0 w 562"/>
              <a:gd name="T1" fmla="*/ 0 h 243"/>
              <a:gd name="T2" fmla="*/ 421 w 562"/>
              <a:gd name="T3" fmla="*/ 243 h 243"/>
              <a:gd name="T4" fmla="*/ 421 w 562"/>
              <a:gd name="T5" fmla="*/ 243 h 243"/>
              <a:gd name="T6" fmla="*/ 562 w 562"/>
              <a:gd name="T7" fmla="*/ 0 h 243"/>
              <a:gd name="T8" fmla="*/ 0 w 562"/>
              <a:gd name="T9" fmla="*/ 0 h 243"/>
            </a:gdLst>
            <a:ahLst/>
            <a:cxnLst>
              <a:cxn ang="0">
                <a:pos x="T0" y="T1"/>
              </a:cxn>
              <a:cxn ang="0">
                <a:pos x="T2" y="T3"/>
              </a:cxn>
              <a:cxn ang="0">
                <a:pos x="T4" y="T5"/>
              </a:cxn>
              <a:cxn ang="0">
                <a:pos x="T6" y="T7"/>
              </a:cxn>
              <a:cxn ang="0">
                <a:pos x="T8" y="T9"/>
              </a:cxn>
            </a:cxnLst>
            <a:rect l="0" t="0" r="r" b="b"/>
            <a:pathLst>
              <a:path w="562" h="243">
                <a:moveTo>
                  <a:pt x="0" y="0"/>
                </a:moveTo>
                <a:cubicBezTo>
                  <a:pt x="84" y="145"/>
                  <a:pt x="241" y="243"/>
                  <a:pt x="421" y="243"/>
                </a:cubicBezTo>
                <a:cubicBezTo>
                  <a:pt x="421" y="243"/>
                  <a:pt x="421" y="243"/>
                  <a:pt x="421" y="243"/>
                </a:cubicBezTo>
                <a:cubicBezTo>
                  <a:pt x="562" y="0"/>
                  <a:pt x="562" y="0"/>
                  <a:pt x="562" y="0"/>
                </a:cubicBezTo>
                <a:lnTo>
                  <a:pt x="0" y="0"/>
                </a:lnTo>
                <a:close/>
              </a:path>
            </a:pathLst>
          </a:custGeom>
          <a:solidFill>
            <a:srgbClr val="6286A6"/>
          </a:solidFill>
          <a:ln w="63500">
            <a:solidFill>
              <a:sysClr val="windowText" lastClr="000000">
                <a:alpha val="20000"/>
              </a:sysClr>
            </a:solid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black"/>
              </a:solidFill>
              <a:effectLst/>
              <a:uLnTx/>
              <a:uFillTx/>
            </a:endParaRPr>
          </a:p>
        </p:txBody>
      </p:sp>
      <p:sp>
        <p:nvSpPr>
          <p:cNvPr id="7" name="Color 3"/>
          <p:cNvSpPr>
            <a:spLocks/>
          </p:cNvSpPr>
          <p:nvPr/>
        </p:nvSpPr>
        <p:spPr bwMode="auto">
          <a:xfrm>
            <a:off x="8494316" y="3592270"/>
            <a:ext cx="1622644" cy="1872531"/>
          </a:xfrm>
          <a:custGeom>
            <a:avLst/>
            <a:gdLst>
              <a:gd name="T0" fmla="*/ 0 w 422"/>
              <a:gd name="T1" fmla="*/ 487 h 487"/>
              <a:gd name="T2" fmla="*/ 422 w 422"/>
              <a:gd name="T3" fmla="*/ 243 h 487"/>
              <a:gd name="T4" fmla="*/ 282 w 422"/>
              <a:gd name="T5" fmla="*/ 0 h 487"/>
              <a:gd name="T6" fmla="*/ 0 w 422"/>
              <a:gd name="T7" fmla="*/ 487 h 487"/>
            </a:gdLst>
            <a:ahLst/>
            <a:cxnLst>
              <a:cxn ang="0">
                <a:pos x="T0" y="T1"/>
              </a:cxn>
              <a:cxn ang="0">
                <a:pos x="T2" y="T3"/>
              </a:cxn>
              <a:cxn ang="0">
                <a:pos x="T4" y="T5"/>
              </a:cxn>
              <a:cxn ang="0">
                <a:pos x="T6" y="T7"/>
              </a:cxn>
            </a:cxnLst>
            <a:rect l="0" t="0" r="r" b="b"/>
            <a:pathLst>
              <a:path w="422" h="487">
                <a:moveTo>
                  <a:pt x="0" y="487"/>
                </a:moveTo>
                <a:cubicBezTo>
                  <a:pt x="181" y="487"/>
                  <a:pt x="338" y="389"/>
                  <a:pt x="422" y="243"/>
                </a:cubicBezTo>
                <a:cubicBezTo>
                  <a:pt x="282" y="0"/>
                  <a:pt x="282" y="0"/>
                  <a:pt x="282" y="0"/>
                </a:cubicBezTo>
                <a:lnTo>
                  <a:pt x="0" y="487"/>
                </a:lnTo>
                <a:close/>
              </a:path>
            </a:pathLst>
          </a:custGeom>
          <a:solidFill>
            <a:srgbClr val="FF5F00"/>
          </a:solidFill>
          <a:ln w="63500">
            <a:solidFill>
              <a:sysClr val="windowText" lastClr="000000">
                <a:alpha val="20000"/>
              </a:sysClr>
            </a:solid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black"/>
              </a:solidFill>
              <a:effectLst/>
              <a:uLnTx/>
              <a:uFillTx/>
            </a:endParaRPr>
          </a:p>
        </p:txBody>
      </p:sp>
      <p:sp>
        <p:nvSpPr>
          <p:cNvPr id="8" name="Color 2"/>
          <p:cNvSpPr>
            <a:spLocks/>
          </p:cNvSpPr>
          <p:nvPr/>
        </p:nvSpPr>
        <p:spPr bwMode="auto">
          <a:xfrm>
            <a:off x="9036289" y="2654382"/>
            <a:ext cx="1330569" cy="1872531"/>
          </a:xfrm>
          <a:custGeom>
            <a:avLst/>
            <a:gdLst>
              <a:gd name="T0" fmla="*/ 281 w 346"/>
              <a:gd name="T1" fmla="*/ 487 h 487"/>
              <a:gd name="T2" fmla="*/ 346 w 346"/>
              <a:gd name="T3" fmla="*/ 244 h 487"/>
              <a:gd name="T4" fmla="*/ 280 w 346"/>
              <a:gd name="T5" fmla="*/ 0 h 487"/>
              <a:gd name="T6" fmla="*/ 0 w 346"/>
              <a:gd name="T7" fmla="*/ 0 h 487"/>
              <a:gd name="T8" fmla="*/ 141 w 346"/>
              <a:gd name="T9" fmla="*/ 244 h 487"/>
              <a:gd name="T10" fmla="*/ 281 w 346"/>
              <a:gd name="T11" fmla="*/ 487 h 487"/>
            </a:gdLst>
            <a:ahLst/>
            <a:cxnLst>
              <a:cxn ang="0">
                <a:pos x="T0" y="T1"/>
              </a:cxn>
              <a:cxn ang="0">
                <a:pos x="T2" y="T3"/>
              </a:cxn>
              <a:cxn ang="0">
                <a:pos x="T4" y="T5"/>
              </a:cxn>
              <a:cxn ang="0">
                <a:pos x="T6" y="T7"/>
              </a:cxn>
              <a:cxn ang="0">
                <a:pos x="T8" y="T9"/>
              </a:cxn>
              <a:cxn ang="0">
                <a:pos x="T10" y="T11"/>
              </a:cxn>
            </a:cxnLst>
            <a:rect l="0" t="0" r="r" b="b"/>
            <a:pathLst>
              <a:path w="346" h="487">
                <a:moveTo>
                  <a:pt x="281" y="487"/>
                </a:moveTo>
                <a:cubicBezTo>
                  <a:pt x="322" y="415"/>
                  <a:pt x="346" y="332"/>
                  <a:pt x="346" y="244"/>
                </a:cubicBezTo>
                <a:cubicBezTo>
                  <a:pt x="346" y="155"/>
                  <a:pt x="322" y="72"/>
                  <a:pt x="280" y="0"/>
                </a:cubicBezTo>
                <a:cubicBezTo>
                  <a:pt x="0" y="0"/>
                  <a:pt x="0" y="0"/>
                  <a:pt x="0" y="0"/>
                </a:cubicBezTo>
                <a:cubicBezTo>
                  <a:pt x="141" y="244"/>
                  <a:pt x="141" y="244"/>
                  <a:pt x="141" y="244"/>
                </a:cubicBezTo>
                <a:lnTo>
                  <a:pt x="281" y="487"/>
                </a:lnTo>
                <a:close/>
              </a:path>
            </a:pathLst>
          </a:custGeom>
          <a:solidFill>
            <a:srgbClr val="545279"/>
          </a:solidFill>
          <a:ln w="63500">
            <a:solidFill>
              <a:sysClr val="windowText" lastClr="000000">
                <a:alpha val="20000"/>
              </a:sysClr>
            </a:solid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black"/>
              </a:solidFill>
              <a:effectLst/>
              <a:uLnTx/>
              <a:uFillTx/>
            </a:endParaRPr>
          </a:p>
        </p:txBody>
      </p:sp>
      <p:sp>
        <p:nvSpPr>
          <p:cNvPr id="9" name="Color 1"/>
          <p:cNvSpPr>
            <a:spLocks/>
          </p:cNvSpPr>
          <p:nvPr/>
        </p:nvSpPr>
        <p:spPr bwMode="auto">
          <a:xfrm>
            <a:off x="7952361" y="1719742"/>
            <a:ext cx="2161361" cy="934643"/>
          </a:xfrm>
          <a:custGeom>
            <a:avLst/>
            <a:gdLst>
              <a:gd name="T0" fmla="*/ 562 w 562"/>
              <a:gd name="T1" fmla="*/ 243 h 243"/>
              <a:gd name="T2" fmla="*/ 141 w 562"/>
              <a:gd name="T3" fmla="*/ 0 h 243"/>
              <a:gd name="T4" fmla="*/ 140 w 562"/>
              <a:gd name="T5" fmla="*/ 0 h 243"/>
              <a:gd name="T6" fmla="*/ 0 w 562"/>
              <a:gd name="T7" fmla="*/ 243 h 243"/>
              <a:gd name="T8" fmla="*/ 562 w 562"/>
              <a:gd name="T9" fmla="*/ 243 h 243"/>
            </a:gdLst>
            <a:ahLst/>
            <a:cxnLst>
              <a:cxn ang="0">
                <a:pos x="T0" y="T1"/>
              </a:cxn>
              <a:cxn ang="0">
                <a:pos x="T2" y="T3"/>
              </a:cxn>
              <a:cxn ang="0">
                <a:pos x="T4" y="T5"/>
              </a:cxn>
              <a:cxn ang="0">
                <a:pos x="T6" y="T7"/>
              </a:cxn>
              <a:cxn ang="0">
                <a:pos x="T8" y="T9"/>
              </a:cxn>
            </a:cxnLst>
            <a:rect l="0" t="0" r="r" b="b"/>
            <a:pathLst>
              <a:path w="562" h="243">
                <a:moveTo>
                  <a:pt x="562" y="243"/>
                </a:moveTo>
                <a:cubicBezTo>
                  <a:pt x="478" y="98"/>
                  <a:pt x="321" y="0"/>
                  <a:pt x="141" y="0"/>
                </a:cubicBezTo>
                <a:cubicBezTo>
                  <a:pt x="141" y="0"/>
                  <a:pt x="141" y="0"/>
                  <a:pt x="140" y="0"/>
                </a:cubicBezTo>
                <a:cubicBezTo>
                  <a:pt x="0" y="243"/>
                  <a:pt x="0" y="243"/>
                  <a:pt x="0" y="243"/>
                </a:cubicBezTo>
                <a:lnTo>
                  <a:pt x="562" y="243"/>
                </a:lnTo>
                <a:close/>
              </a:path>
            </a:pathLst>
          </a:custGeom>
          <a:solidFill>
            <a:srgbClr val="FF0000"/>
          </a:solidFill>
          <a:ln w="63500">
            <a:solidFill>
              <a:sysClr val="windowText" lastClr="000000">
                <a:alpha val="20000"/>
              </a:sysClr>
            </a:solid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black"/>
              </a:solidFill>
              <a:effectLst/>
              <a:uLnTx/>
              <a:uFillTx/>
            </a:endParaRPr>
          </a:p>
        </p:txBody>
      </p:sp>
      <p:grpSp>
        <p:nvGrpSpPr>
          <p:cNvPr id="10" name="Group 9"/>
          <p:cNvGrpSpPr/>
          <p:nvPr/>
        </p:nvGrpSpPr>
        <p:grpSpPr>
          <a:xfrm>
            <a:off x="7626208" y="2842610"/>
            <a:ext cx="1737852" cy="1499323"/>
            <a:chOff x="5229509" y="3364268"/>
            <a:chExt cx="1737852" cy="1499323"/>
          </a:xfrm>
        </p:grpSpPr>
        <p:sp>
          <p:nvSpPr>
            <p:cNvPr id="11" name="Freeform 11"/>
            <p:cNvSpPr>
              <a:spLocks/>
            </p:cNvSpPr>
            <p:nvPr/>
          </p:nvSpPr>
          <p:spPr bwMode="auto">
            <a:xfrm>
              <a:off x="5229509" y="3364268"/>
              <a:ext cx="1737852" cy="1499323"/>
            </a:xfrm>
            <a:custGeom>
              <a:avLst/>
              <a:gdLst>
                <a:gd name="T0" fmla="*/ 268 w 1071"/>
                <a:gd name="T1" fmla="*/ 924 h 924"/>
                <a:gd name="T2" fmla="*/ 0 w 1071"/>
                <a:gd name="T3" fmla="*/ 462 h 924"/>
                <a:gd name="T4" fmla="*/ 268 w 1071"/>
                <a:gd name="T5" fmla="*/ 0 h 924"/>
                <a:gd name="T6" fmla="*/ 803 w 1071"/>
                <a:gd name="T7" fmla="*/ 0 h 924"/>
                <a:gd name="T8" fmla="*/ 1071 w 1071"/>
                <a:gd name="T9" fmla="*/ 462 h 924"/>
                <a:gd name="T10" fmla="*/ 803 w 1071"/>
                <a:gd name="T11" fmla="*/ 924 h 924"/>
                <a:gd name="T12" fmla="*/ 268 w 1071"/>
                <a:gd name="T13" fmla="*/ 924 h 924"/>
              </a:gdLst>
              <a:ahLst/>
              <a:cxnLst>
                <a:cxn ang="0">
                  <a:pos x="T0" y="T1"/>
                </a:cxn>
                <a:cxn ang="0">
                  <a:pos x="T2" y="T3"/>
                </a:cxn>
                <a:cxn ang="0">
                  <a:pos x="T4" y="T5"/>
                </a:cxn>
                <a:cxn ang="0">
                  <a:pos x="T6" y="T7"/>
                </a:cxn>
                <a:cxn ang="0">
                  <a:pos x="T8" y="T9"/>
                </a:cxn>
                <a:cxn ang="0">
                  <a:pos x="T10" y="T11"/>
                </a:cxn>
                <a:cxn ang="0">
                  <a:pos x="T12" y="T13"/>
                </a:cxn>
              </a:cxnLst>
              <a:rect l="0" t="0" r="r" b="b"/>
              <a:pathLst>
                <a:path w="1071" h="924">
                  <a:moveTo>
                    <a:pt x="268" y="924"/>
                  </a:moveTo>
                  <a:lnTo>
                    <a:pt x="0" y="462"/>
                  </a:lnTo>
                  <a:lnTo>
                    <a:pt x="268" y="0"/>
                  </a:lnTo>
                  <a:lnTo>
                    <a:pt x="803" y="0"/>
                  </a:lnTo>
                  <a:lnTo>
                    <a:pt x="1071" y="462"/>
                  </a:lnTo>
                  <a:lnTo>
                    <a:pt x="803" y="924"/>
                  </a:lnTo>
                  <a:lnTo>
                    <a:pt x="268" y="924"/>
                  </a:lnTo>
                  <a:close/>
                </a:path>
              </a:pathLst>
            </a:custGeom>
            <a:solidFill>
              <a:sysClr val="window" lastClr="FFFFFF">
                <a:lumMod val="85000"/>
              </a:sysClr>
            </a:solidFill>
            <a:ln>
              <a:no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black"/>
                </a:solidFill>
                <a:effectLst/>
                <a:uLnTx/>
                <a:uFillTx/>
              </a:endParaRPr>
            </a:p>
          </p:txBody>
        </p:sp>
        <p:sp>
          <p:nvSpPr>
            <p:cNvPr id="12" name="Freeform 12"/>
            <p:cNvSpPr>
              <a:spLocks/>
            </p:cNvSpPr>
            <p:nvPr/>
          </p:nvSpPr>
          <p:spPr bwMode="auto">
            <a:xfrm>
              <a:off x="5336604" y="3456759"/>
              <a:ext cx="1522040" cy="1314341"/>
            </a:xfrm>
            <a:custGeom>
              <a:avLst/>
              <a:gdLst>
                <a:gd name="T0" fmla="*/ 235 w 938"/>
                <a:gd name="T1" fmla="*/ 810 h 810"/>
                <a:gd name="T2" fmla="*/ 0 w 938"/>
                <a:gd name="T3" fmla="*/ 405 h 810"/>
                <a:gd name="T4" fmla="*/ 235 w 938"/>
                <a:gd name="T5" fmla="*/ 0 h 810"/>
                <a:gd name="T6" fmla="*/ 704 w 938"/>
                <a:gd name="T7" fmla="*/ 0 h 810"/>
                <a:gd name="T8" fmla="*/ 938 w 938"/>
                <a:gd name="T9" fmla="*/ 405 h 810"/>
                <a:gd name="T10" fmla="*/ 704 w 938"/>
                <a:gd name="T11" fmla="*/ 810 h 810"/>
                <a:gd name="T12" fmla="*/ 235 w 938"/>
                <a:gd name="T13" fmla="*/ 810 h 810"/>
              </a:gdLst>
              <a:ahLst/>
              <a:cxnLst>
                <a:cxn ang="0">
                  <a:pos x="T0" y="T1"/>
                </a:cxn>
                <a:cxn ang="0">
                  <a:pos x="T2" y="T3"/>
                </a:cxn>
                <a:cxn ang="0">
                  <a:pos x="T4" y="T5"/>
                </a:cxn>
                <a:cxn ang="0">
                  <a:pos x="T6" y="T7"/>
                </a:cxn>
                <a:cxn ang="0">
                  <a:pos x="T8" y="T9"/>
                </a:cxn>
                <a:cxn ang="0">
                  <a:pos x="T10" y="T11"/>
                </a:cxn>
                <a:cxn ang="0">
                  <a:pos x="T12" y="T13"/>
                </a:cxn>
              </a:cxnLst>
              <a:rect l="0" t="0" r="r" b="b"/>
              <a:pathLst>
                <a:path w="938" h="810">
                  <a:moveTo>
                    <a:pt x="235" y="810"/>
                  </a:moveTo>
                  <a:lnTo>
                    <a:pt x="0" y="405"/>
                  </a:lnTo>
                  <a:lnTo>
                    <a:pt x="235" y="0"/>
                  </a:lnTo>
                  <a:lnTo>
                    <a:pt x="704" y="0"/>
                  </a:lnTo>
                  <a:lnTo>
                    <a:pt x="938" y="405"/>
                  </a:lnTo>
                  <a:lnTo>
                    <a:pt x="704" y="810"/>
                  </a:lnTo>
                  <a:lnTo>
                    <a:pt x="235" y="810"/>
                  </a:lnTo>
                  <a:close/>
                </a:path>
              </a:pathLst>
            </a:custGeom>
            <a:solidFill>
              <a:sysClr val="window" lastClr="FFFFFF">
                <a:lumMod val="95000"/>
              </a:sysClr>
            </a:solidFill>
            <a:ln>
              <a:noFill/>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black"/>
                </a:solidFill>
                <a:effectLst/>
                <a:uLnTx/>
                <a:uFillTx/>
              </a:endParaRPr>
            </a:p>
          </p:txBody>
        </p:sp>
      </p:grpSp>
      <p:sp>
        <p:nvSpPr>
          <p:cNvPr id="13" name="Circle"/>
          <p:cNvSpPr/>
          <p:nvPr/>
        </p:nvSpPr>
        <p:spPr>
          <a:xfrm>
            <a:off x="6483184" y="1581133"/>
            <a:ext cx="4019024" cy="4019024"/>
          </a:xfrm>
          <a:prstGeom prst="ellipse">
            <a:avLst/>
          </a:prstGeom>
          <a:noFill/>
          <a:ln w="63500" cap="flat" cmpd="sng" algn="ctr">
            <a:solidFill>
              <a:sysClr val="window" lastClr="FFFFFF">
                <a:lumMod val="85000"/>
              </a:sysClr>
            </a:solidFill>
            <a:prstDash val="solid"/>
            <a:miter lim="800000"/>
          </a:ln>
          <a:effectLst/>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white"/>
              </a:solidFill>
              <a:effectLst/>
              <a:uLnTx/>
              <a:uFillTx/>
            </a:endParaRPr>
          </a:p>
        </p:txBody>
      </p:sp>
      <p:grpSp>
        <p:nvGrpSpPr>
          <p:cNvPr id="14" name="Group 13"/>
          <p:cNvGrpSpPr/>
          <p:nvPr/>
        </p:nvGrpSpPr>
        <p:grpSpPr>
          <a:xfrm>
            <a:off x="6388976" y="1756191"/>
            <a:ext cx="4207452" cy="3668935"/>
            <a:chOff x="3992278" y="2277846"/>
            <a:chExt cx="4207452" cy="3668934"/>
          </a:xfrm>
        </p:grpSpPr>
        <p:sp>
          <p:nvSpPr>
            <p:cNvPr id="15" name="Oval 6"/>
            <p:cNvSpPr/>
            <p:nvPr/>
          </p:nvSpPr>
          <p:spPr>
            <a:xfrm rot="9000000">
              <a:off x="4997166" y="2277846"/>
              <a:ext cx="187903" cy="187903"/>
            </a:xfrm>
            <a:prstGeom prst="ellipse">
              <a:avLst/>
            </a:prstGeom>
            <a:solidFill>
              <a:srgbClr val="547478"/>
            </a:solidFill>
            <a:ln w="50800" cap="flat" cmpd="sng" algn="ctr">
              <a:solidFill>
                <a:sysClr val="window" lastClr="FFFFFF">
                  <a:lumMod val="85000"/>
                </a:sysClr>
              </a:solidFill>
              <a:prstDash val="solid"/>
              <a:miter lim="800000"/>
            </a:ln>
            <a:effectLst/>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white"/>
                </a:solidFill>
                <a:effectLst/>
                <a:uLnTx/>
                <a:uFillTx/>
              </a:endParaRPr>
            </a:p>
          </p:txBody>
        </p:sp>
        <p:sp>
          <p:nvSpPr>
            <p:cNvPr id="16" name="Oval 5"/>
            <p:cNvSpPr/>
            <p:nvPr/>
          </p:nvSpPr>
          <p:spPr>
            <a:xfrm rot="5400000">
              <a:off x="3992278" y="4018361"/>
              <a:ext cx="187903" cy="187903"/>
            </a:xfrm>
            <a:prstGeom prst="ellipse">
              <a:avLst/>
            </a:prstGeom>
            <a:solidFill>
              <a:srgbClr val="F39C12"/>
            </a:solidFill>
            <a:ln w="50800" cap="flat" cmpd="sng" algn="ctr">
              <a:solidFill>
                <a:sysClr val="window" lastClr="FFFFFF">
                  <a:lumMod val="85000"/>
                </a:sysClr>
              </a:solidFill>
              <a:prstDash val="solid"/>
              <a:miter lim="800000"/>
            </a:ln>
            <a:effectLst/>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white"/>
                </a:solidFill>
                <a:effectLst/>
                <a:uLnTx/>
                <a:uFillTx/>
              </a:endParaRPr>
            </a:p>
          </p:txBody>
        </p:sp>
        <p:sp>
          <p:nvSpPr>
            <p:cNvPr id="17" name="Oval 4"/>
            <p:cNvSpPr/>
            <p:nvPr/>
          </p:nvSpPr>
          <p:spPr>
            <a:xfrm rot="1800000">
              <a:off x="4997166" y="5758877"/>
              <a:ext cx="187903" cy="187903"/>
            </a:xfrm>
            <a:prstGeom prst="ellipse">
              <a:avLst/>
            </a:prstGeom>
            <a:solidFill>
              <a:srgbClr val="6286A6"/>
            </a:solidFill>
            <a:ln w="50800" cap="flat" cmpd="sng" algn="ctr">
              <a:solidFill>
                <a:sysClr val="window" lastClr="FFFFFF">
                  <a:lumMod val="85000"/>
                </a:sysClr>
              </a:solidFill>
              <a:prstDash val="solid"/>
              <a:miter lim="800000"/>
            </a:ln>
            <a:effectLst/>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white"/>
                </a:solidFill>
                <a:effectLst/>
                <a:uLnTx/>
                <a:uFillTx/>
              </a:endParaRPr>
            </a:p>
          </p:txBody>
        </p:sp>
        <p:sp>
          <p:nvSpPr>
            <p:cNvPr id="18" name="Oval 3"/>
            <p:cNvSpPr/>
            <p:nvPr/>
          </p:nvSpPr>
          <p:spPr>
            <a:xfrm rot="9000000">
              <a:off x="7006942" y="5758877"/>
              <a:ext cx="187903" cy="187903"/>
            </a:xfrm>
            <a:prstGeom prst="ellipse">
              <a:avLst/>
            </a:prstGeom>
            <a:solidFill>
              <a:srgbClr val="FF5F00"/>
            </a:solidFill>
            <a:ln w="50800" cap="flat" cmpd="sng" algn="ctr">
              <a:solidFill>
                <a:sysClr val="window" lastClr="FFFFFF">
                  <a:lumMod val="85000"/>
                </a:sysClr>
              </a:solidFill>
              <a:prstDash val="solid"/>
              <a:miter lim="800000"/>
            </a:ln>
            <a:effectLst/>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white"/>
                </a:solidFill>
                <a:effectLst/>
                <a:uLnTx/>
                <a:uFillTx/>
              </a:endParaRPr>
            </a:p>
          </p:txBody>
        </p:sp>
        <p:sp>
          <p:nvSpPr>
            <p:cNvPr id="19" name="Oval 2"/>
            <p:cNvSpPr/>
            <p:nvPr/>
          </p:nvSpPr>
          <p:spPr>
            <a:xfrm rot="5400000">
              <a:off x="8011827" y="4018361"/>
              <a:ext cx="187903" cy="187903"/>
            </a:xfrm>
            <a:prstGeom prst="ellipse">
              <a:avLst/>
            </a:prstGeom>
            <a:solidFill>
              <a:srgbClr val="545279"/>
            </a:solidFill>
            <a:ln w="50800" cap="flat" cmpd="sng" algn="ctr">
              <a:solidFill>
                <a:sysClr val="window" lastClr="FFFFFF">
                  <a:lumMod val="85000"/>
                </a:sysClr>
              </a:solidFill>
              <a:prstDash val="solid"/>
              <a:miter lim="800000"/>
            </a:ln>
            <a:effectLst/>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white"/>
                </a:solidFill>
                <a:effectLst/>
                <a:uLnTx/>
                <a:uFillTx/>
              </a:endParaRPr>
            </a:p>
          </p:txBody>
        </p:sp>
        <p:sp>
          <p:nvSpPr>
            <p:cNvPr id="20" name="Oval 1"/>
            <p:cNvSpPr/>
            <p:nvPr/>
          </p:nvSpPr>
          <p:spPr>
            <a:xfrm rot="1800000">
              <a:off x="7006942" y="2277846"/>
              <a:ext cx="187903" cy="187903"/>
            </a:xfrm>
            <a:prstGeom prst="ellipse">
              <a:avLst/>
            </a:prstGeom>
            <a:solidFill>
              <a:srgbClr val="FF0000"/>
            </a:solidFill>
            <a:ln w="50800" cap="flat" cmpd="sng" algn="ctr">
              <a:solidFill>
                <a:sysClr val="window" lastClr="FFFFFF">
                  <a:lumMod val="85000"/>
                </a:sysClr>
              </a:solidFill>
              <a:prstDash val="solid"/>
              <a:miter lim="800000"/>
            </a:ln>
            <a:effectLst/>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smtClean="0">
                <a:ln>
                  <a:noFill/>
                </a:ln>
                <a:solidFill>
                  <a:prstClr val="white"/>
                </a:solidFill>
                <a:effectLst/>
                <a:uLnTx/>
                <a:uFillTx/>
              </a:endParaRPr>
            </a:p>
          </p:txBody>
        </p:sp>
      </p:grpSp>
      <p:grpSp>
        <p:nvGrpSpPr>
          <p:cNvPr id="21" name="Group 20"/>
          <p:cNvGrpSpPr/>
          <p:nvPr/>
        </p:nvGrpSpPr>
        <p:grpSpPr>
          <a:xfrm>
            <a:off x="6821817" y="1803311"/>
            <a:ext cx="3358561" cy="3607725"/>
            <a:chOff x="4425126" y="2324971"/>
            <a:chExt cx="3358567" cy="3607721"/>
          </a:xfrm>
        </p:grpSpPr>
        <p:grpSp>
          <p:nvGrpSpPr>
            <p:cNvPr id="22" name="Step 1"/>
            <p:cNvGrpSpPr/>
            <p:nvPr/>
          </p:nvGrpSpPr>
          <p:grpSpPr>
            <a:xfrm>
              <a:off x="6064288" y="2324971"/>
              <a:ext cx="601448" cy="835145"/>
              <a:chOff x="5829266" y="2090513"/>
              <a:chExt cx="601447" cy="835143"/>
            </a:xfrm>
          </p:grpSpPr>
          <p:sp>
            <p:nvSpPr>
              <p:cNvPr id="38" name="TextBox 37"/>
              <p:cNvSpPr txBox="1"/>
              <p:nvPr/>
            </p:nvSpPr>
            <p:spPr>
              <a:xfrm>
                <a:off x="5852000" y="2090513"/>
                <a:ext cx="555986" cy="33855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Step</a:t>
                </a:r>
              </a:p>
            </p:txBody>
          </p:sp>
          <p:sp>
            <p:nvSpPr>
              <p:cNvPr id="39" name="TextBox 38"/>
              <p:cNvSpPr txBox="1"/>
              <p:nvPr/>
            </p:nvSpPr>
            <p:spPr>
              <a:xfrm>
                <a:off x="5829266" y="2340883"/>
                <a:ext cx="601447" cy="58477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white"/>
                    </a:solidFill>
                    <a:effectLst/>
                    <a:uLnTx/>
                    <a:uFillTx/>
                  </a:rPr>
                  <a:t>01</a:t>
                </a:r>
              </a:p>
            </p:txBody>
          </p:sp>
        </p:grpSp>
        <p:grpSp>
          <p:nvGrpSpPr>
            <p:cNvPr id="23" name="Step 2"/>
            <p:cNvGrpSpPr/>
            <p:nvPr/>
          </p:nvGrpSpPr>
          <p:grpSpPr>
            <a:xfrm>
              <a:off x="7182245" y="3332827"/>
              <a:ext cx="601448" cy="835145"/>
              <a:chOff x="5829266" y="2090513"/>
              <a:chExt cx="601447" cy="835143"/>
            </a:xfrm>
          </p:grpSpPr>
          <p:sp>
            <p:nvSpPr>
              <p:cNvPr id="36" name="TextBox 35"/>
              <p:cNvSpPr txBox="1"/>
              <p:nvPr/>
            </p:nvSpPr>
            <p:spPr>
              <a:xfrm>
                <a:off x="5851999" y="2090513"/>
                <a:ext cx="555986" cy="33855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Step</a:t>
                </a:r>
              </a:p>
            </p:txBody>
          </p:sp>
          <p:sp>
            <p:nvSpPr>
              <p:cNvPr id="37" name="TextBox 36"/>
              <p:cNvSpPr txBox="1"/>
              <p:nvPr/>
            </p:nvSpPr>
            <p:spPr>
              <a:xfrm>
                <a:off x="5829266" y="2340883"/>
                <a:ext cx="601447" cy="58477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white"/>
                    </a:solidFill>
                    <a:effectLst/>
                    <a:uLnTx/>
                    <a:uFillTx/>
                  </a:rPr>
                  <a:t>0</a:t>
                </a:r>
                <a:r>
                  <a:rPr kumimoji="0" lang="id-ID" sz="3200" b="1" i="0" u="none" strike="noStrike" kern="0" cap="none" spc="0" normalizeH="0" baseline="0" noProof="0" dirty="0" smtClean="0">
                    <a:ln>
                      <a:noFill/>
                    </a:ln>
                    <a:solidFill>
                      <a:prstClr val="white"/>
                    </a:solidFill>
                    <a:effectLst/>
                    <a:uLnTx/>
                    <a:uFillTx/>
                  </a:rPr>
                  <a:t>2</a:t>
                </a:r>
                <a:endParaRPr kumimoji="0" lang="en-US" sz="3200" b="1" i="0" u="none" strike="noStrike" kern="0" cap="none" spc="0" normalizeH="0" baseline="0" noProof="0" dirty="0" smtClean="0">
                  <a:ln>
                    <a:noFill/>
                  </a:ln>
                  <a:solidFill>
                    <a:prstClr val="white"/>
                  </a:solidFill>
                  <a:effectLst/>
                  <a:uLnTx/>
                  <a:uFillTx/>
                </a:endParaRPr>
              </a:p>
            </p:txBody>
          </p:sp>
        </p:grpSp>
        <p:grpSp>
          <p:nvGrpSpPr>
            <p:cNvPr id="24" name="Step 3"/>
            <p:cNvGrpSpPr/>
            <p:nvPr/>
          </p:nvGrpSpPr>
          <p:grpSpPr>
            <a:xfrm>
              <a:off x="6760843" y="4812136"/>
              <a:ext cx="601448" cy="835145"/>
              <a:chOff x="5829266" y="2090513"/>
              <a:chExt cx="601447" cy="835143"/>
            </a:xfrm>
          </p:grpSpPr>
          <p:sp>
            <p:nvSpPr>
              <p:cNvPr id="34" name="TextBox 33"/>
              <p:cNvSpPr txBox="1"/>
              <p:nvPr/>
            </p:nvSpPr>
            <p:spPr>
              <a:xfrm>
                <a:off x="5852000" y="2090513"/>
                <a:ext cx="555986" cy="33855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Step</a:t>
                </a:r>
              </a:p>
            </p:txBody>
          </p:sp>
          <p:sp>
            <p:nvSpPr>
              <p:cNvPr id="35" name="TextBox 34"/>
              <p:cNvSpPr txBox="1"/>
              <p:nvPr/>
            </p:nvSpPr>
            <p:spPr>
              <a:xfrm>
                <a:off x="5829266" y="2340883"/>
                <a:ext cx="601447" cy="58477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white"/>
                    </a:solidFill>
                    <a:effectLst/>
                    <a:uLnTx/>
                    <a:uFillTx/>
                  </a:rPr>
                  <a:t>0</a:t>
                </a:r>
                <a:r>
                  <a:rPr kumimoji="0" lang="id-ID" sz="3200" b="1" i="0" u="none" strike="noStrike" kern="0" cap="none" spc="0" normalizeH="0" baseline="0" noProof="0" dirty="0" smtClean="0">
                    <a:ln>
                      <a:noFill/>
                    </a:ln>
                    <a:solidFill>
                      <a:prstClr val="white"/>
                    </a:solidFill>
                    <a:effectLst/>
                    <a:uLnTx/>
                    <a:uFillTx/>
                  </a:rPr>
                  <a:t>3</a:t>
                </a:r>
                <a:endParaRPr kumimoji="0" lang="en-US" sz="3200" b="1" i="0" u="none" strike="noStrike" kern="0" cap="none" spc="0" normalizeH="0" baseline="0" noProof="0" dirty="0" smtClean="0">
                  <a:ln>
                    <a:noFill/>
                  </a:ln>
                  <a:solidFill>
                    <a:prstClr val="white"/>
                  </a:solidFill>
                  <a:effectLst/>
                  <a:uLnTx/>
                  <a:uFillTx/>
                </a:endParaRPr>
              </a:p>
            </p:txBody>
          </p:sp>
        </p:grpSp>
        <p:grpSp>
          <p:nvGrpSpPr>
            <p:cNvPr id="25" name="Step 4"/>
            <p:cNvGrpSpPr/>
            <p:nvPr/>
          </p:nvGrpSpPr>
          <p:grpSpPr>
            <a:xfrm>
              <a:off x="5497944" y="5097547"/>
              <a:ext cx="601448" cy="835145"/>
              <a:chOff x="5829266" y="2090513"/>
              <a:chExt cx="601447" cy="835143"/>
            </a:xfrm>
          </p:grpSpPr>
          <p:sp>
            <p:nvSpPr>
              <p:cNvPr id="32" name="TextBox 31"/>
              <p:cNvSpPr txBox="1"/>
              <p:nvPr/>
            </p:nvSpPr>
            <p:spPr>
              <a:xfrm>
                <a:off x="5852000" y="2090513"/>
                <a:ext cx="555986" cy="33855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Step</a:t>
                </a:r>
              </a:p>
            </p:txBody>
          </p:sp>
          <p:sp>
            <p:nvSpPr>
              <p:cNvPr id="33" name="TextBox 32"/>
              <p:cNvSpPr txBox="1"/>
              <p:nvPr/>
            </p:nvSpPr>
            <p:spPr>
              <a:xfrm>
                <a:off x="5829266" y="2340883"/>
                <a:ext cx="601447" cy="58477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white"/>
                    </a:solidFill>
                    <a:effectLst/>
                    <a:uLnTx/>
                    <a:uFillTx/>
                  </a:rPr>
                  <a:t>0</a:t>
                </a:r>
                <a:r>
                  <a:rPr kumimoji="0" lang="id-ID" sz="3200" b="1" i="0" u="none" strike="noStrike" kern="0" cap="none" spc="0" normalizeH="0" baseline="0" noProof="0" dirty="0" smtClean="0">
                    <a:ln>
                      <a:noFill/>
                    </a:ln>
                    <a:solidFill>
                      <a:prstClr val="white"/>
                    </a:solidFill>
                    <a:effectLst/>
                    <a:uLnTx/>
                    <a:uFillTx/>
                  </a:rPr>
                  <a:t>4</a:t>
                </a:r>
                <a:endParaRPr kumimoji="0" lang="en-US" sz="3200" b="1" i="0" u="none" strike="noStrike" kern="0" cap="none" spc="0" normalizeH="0" baseline="0" noProof="0" dirty="0" smtClean="0">
                  <a:ln>
                    <a:noFill/>
                  </a:ln>
                  <a:solidFill>
                    <a:prstClr val="white"/>
                  </a:solidFill>
                  <a:effectLst/>
                  <a:uLnTx/>
                  <a:uFillTx/>
                </a:endParaRPr>
              </a:p>
            </p:txBody>
          </p:sp>
        </p:grpSp>
        <p:grpSp>
          <p:nvGrpSpPr>
            <p:cNvPr id="26" name="Step 5"/>
            <p:cNvGrpSpPr/>
            <p:nvPr/>
          </p:nvGrpSpPr>
          <p:grpSpPr>
            <a:xfrm>
              <a:off x="4425126" y="4138823"/>
              <a:ext cx="601448" cy="835144"/>
              <a:chOff x="5829267" y="2090513"/>
              <a:chExt cx="601447" cy="835142"/>
            </a:xfrm>
          </p:grpSpPr>
          <p:sp>
            <p:nvSpPr>
              <p:cNvPr id="30" name="TextBox 29"/>
              <p:cNvSpPr txBox="1"/>
              <p:nvPr/>
            </p:nvSpPr>
            <p:spPr>
              <a:xfrm>
                <a:off x="5852000" y="2090513"/>
                <a:ext cx="555986" cy="33855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Step</a:t>
                </a:r>
              </a:p>
            </p:txBody>
          </p:sp>
          <p:sp>
            <p:nvSpPr>
              <p:cNvPr id="31" name="TextBox 30"/>
              <p:cNvSpPr txBox="1"/>
              <p:nvPr/>
            </p:nvSpPr>
            <p:spPr>
              <a:xfrm>
                <a:off x="5829267" y="2340882"/>
                <a:ext cx="601447" cy="58477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white"/>
                    </a:solidFill>
                    <a:effectLst/>
                    <a:uLnTx/>
                    <a:uFillTx/>
                  </a:rPr>
                  <a:t>0</a:t>
                </a:r>
                <a:r>
                  <a:rPr kumimoji="0" lang="id-ID" sz="3200" b="1" i="0" u="none" strike="noStrike" kern="0" cap="none" spc="0" normalizeH="0" baseline="0" noProof="0" dirty="0" smtClean="0">
                    <a:ln>
                      <a:noFill/>
                    </a:ln>
                    <a:solidFill>
                      <a:prstClr val="white"/>
                    </a:solidFill>
                    <a:effectLst/>
                    <a:uLnTx/>
                    <a:uFillTx/>
                  </a:rPr>
                  <a:t>5</a:t>
                </a:r>
                <a:endParaRPr kumimoji="0" lang="en-US" sz="3200" b="1" i="0" u="none" strike="noStrike" kern="0" cap="none" spc="0" normalizeH="0" baseline="0" noProof="0" dirty="0" smtClean="0">
                  <a:ln>
                    <a:noFill/>
                  </a:ln>
                  <a:solidFill>
                    <a:prstClr val="white"/>
                  </a:solidFill>
                  <a:effectLst/>
                  <a:uLnTx/>
                  <a:uFillTx/>
                </a:endParaRPr>
              </a:p>
            </p:txBody>
          </p:sp>
        </p:grpSp>
        <p:grpSp>
          <p:nvGrpSpPr>
            <p:cNvPr id="27" name="Step 6"/>
            <p:cNvGrpSpPr/>
            <p:nvPr/>
          </p:nvGrpSpPr>
          <p:grpSpPr>
            <a:xfrm>
              <a:off x="4731111" y="2750503"/>
              <a:ext cx="601448" cy="835144"/>
              <a:chOff x="5829268" y="2090513"/>
              <a:chExt cx="601447" cy="835142"/>
            </a:xfrm>
          </p:grpSpPr>
          <p:sp>
            <p:nvSpPr>
              <p:cNvPr id="28" name="TextBox 27"/>
              <p:cNvSpPr txBox="1"/>
              <p:nvPr/>
            </p:nvSpPr>
            <p:spPr>
              <a:xfrm>
                <a:off x="5851999" y="2090513"/>
                <a:ext cx="555986" cy="33855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Step</a:t>
                </a:r>
              </a:p>
            </p:txBody>
          </p:sp>
          <p:sp>
            <p:nvSpPr>
              <p:cNvPr id="29" name="TextBox 28"/>
              <p:cNvSpPr txBox="1"/>
              <p:nvPr/>
            </p:nvSpPr>
            <p:spPr>
              <a:xfrm>
                <a:off x="5829268" y="2340882"/>
                <a:ext cx="601447" cy="58477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white"/>
                    </a:solidFill>
                    <a:effectLst/>
                    <a:uLnTx/>
                    <a:uFillTx/>
                  </a:rPr>
                  <a:t>0</a:t>
                </a:r>
                <a:r>
                  <a:rPr kumimoji="0" lang="id-ID" sz="3200" b="1" i="0" u="none" strike="noStrike" kern="0" cap="none" spc="0" normalizeH="0" baseline="0" noProof="0" dirty="0" smtClean="0">
                    <a:ln>
                      <a:noFill/>
                    </a:ln>
                    <a:solidFill>
                      <a:prstClr val="white"/>
                    </a:solidFill>
                    <a:effectLst/>
                    <a:uLnTx/>
                    <a:uFillTx/>
                  </a:rPr>
                  <a:t>6</a:t>
                </a:r>
                <a:endParaRPr kumimoji="0" lang="en-US" sz="3200" b="1" i="0" u="none" strike="noStrike" kern="0" cap="none" spc="0" normalizeH="0" baseline="0" noProof="0" dirty="0" smtClean="0">
                  <a:ln>
                    <a:noFill/>
                  </a:ln>
                  <a:solidFill>
                    <a:prstClr val="white"/>
                  </a:solidFill>
                  <a:effectLst/>
                  <a:uLnTx/>
                  <a:uFillTx/>
                </a:endParaRPr>
              </a:p>
            </p:txBody>
          </p:sp>
        </p:grpSp>
      </p:grpSp>
      <p:sp>
        <p:nvSpPr>
          <p:cNvPr id="40" name="TextBox 39"/>
          <p:cNvSpPr txBox="1"/>
          <p:nvPr/>
        </p:nvSpPr>
        <p:spPr>
          <a:xfrm>
            <a:off x="9364059" y="1268635"/>
            <a:ext cx="1391279" cy="369332"/>
          </a:xfrm>
          <a:prstGeom prst="rect">
            <a:avLst/>
          </a:prstGeom>
          <a:noFill/>
        </p:spPr>
        <p:txBody>
          <a:bodyPr wrap="square" rtlCol="0">
            <a:spAutoFit/>
          </a:bodyPr>
          <a:lstStyle/>
          <a:p>
            <a:r>
              <a:rPr lang="en-US" dirty="0" smtClean="0">
                <a:solidFill>
                  <a:srgbClr val="000000"/>
                </a:solidFill>
                <a:latin typeface="Arial"/>
              </a:rPr>
              <a:t>Reporting</a:t>
            </a:r>
            <a:endParaRPr lang="en-US" dirty="0">
              <a:solidFill>
                <a:srgbClr val="000000"/>
              </a:solidFill>
              <a:latin typeface="Arial"/>
            </a:endParaRPr>
          </a:p>
        </p:txBody>
      </p:sp>
      <p:sp>
        <p:nvSpPr>
          <p:cNvPr id="41" name="TextBox 40"/>
          <p:cNvSpPr txBox="1"/>
          <p:nvPr/>
        </p:nvSpPr>
        <p:spPr>
          <a:xfrm>
            <a:off x="10604459" y="2876873"/>
            <a:ext cx="1587542" cy="369332"/>
          </a:xfrm>
          <a:prstGeom prst="rect">
            <a:avLst/>
          </a:prstGeom>
          <a:noFill/>
        </p:spPr>
        <p:txBody>
          <a:bodyPr wrap="square" rtlCol="0">
            <a:spAutoFit/>
          </a:bodyPr>
          <a:lstStyle/>
          <a:p>
            <a:r>
              <a:rPr lang="en-US" dirty="0" smtClean="0">
                <a:solidFill>
                  <a:srgbClr val="000000"/>
                </a:solidFill>
                <a:latin typeface="Arial"/>
              </a:rPr>
              <a:t>Investigation</a:t>
            </a:r>
            <a:endParaRPr lang="en-US" dirty="0">
              <a:solidFill>
                <a:srgbClr val="000000"/>
              </a:solidFill>
              <a:latin typeface="Arial"/>
            </a:endParaRPr>
          </a:p>
        </p:txBody>
      </p:sp>
      <p:sp>
        <p:nvSpPr>
          <p:cNvPr id="42" name="TextBox 41"/>
          <p:cNvSpPr txBox="1"/>
          <p:nvPr/>
        </p:nvSpPr>
        <p:spPr>
          <a:xfrm>
            <a:off x="9656155" y="5436918"/>
            <a:ext cx="2009663" cy="646331"/>
          </a:xfrm>
          <a:prstGeom prst="rect">
            <a:avLst/>
          </a:prstGeom>
          <a:noFill/>
        </p:spPr>
        <p:txBody>
          <a:bodyPr wrap="square" rtlCol="0">
            <a:spAutoFit/>
          </a:bodyPr>
          <a:lstStyle/>
          <a:p>
            <a:r>
              <a:rPr lang="en-US" dirty="0" smtClean="0">
                <a:solidFill>
                  <a:srgbClr val="000000"/>
                </a:solidFill>
                <a:latin typeface="Arial"/>
              </a:rPr>
              <a:t>Developing Incident Alerts</a:t>
            </a:r>
            <a:endParaRPr lang="en-US" dirty="0">
              <a:solidFill>
                <a:srgbClr val="000000"/>
              </a:solidFill>
              <a:latin typeface="Arial"/>
            </a:endParaRPr>
          </a:p>
        </p:txBody>
      </p:sp>
      <p:sp>
        <p:nvSpPr>
          <p:cNvPr id="43" name="TextBox 42"/>
          <p:cNvSpPr txBox="1"/>
          <p:nvPr/>
        </p:nvSpPr>
        <p:spPr>
          <a:xfrm>
            <a:off x="5335587" y="5368850"/>
            <a:ext cx="2009663" cy="369332"/>
          </a:xfrm>
          <a:prstGeom prst="rect">
            <a:avLst/>
          </a:prstGeom>
          <a:noFill/>
        </p:spPr>
        <p:txBody>
          <a:bodyPr wrap="square" rtlCol="0">
            <a:spAutoFit/>
          </a:bodyPr>
          <a:lstStyle/>
          <a:p>
            <a:r>
              <a:rPr lang="en-US" dirty="0" smtClean="0">
                <a:solidFill>
                  <a:srgbClr val="000000"/>
                </a:solidFill>
                <a:latin typeface="Arial"/>
              </a:rPr>
              <a:t>Communication</a:t>
            </a:r>
            <a:endParaRPr lang="en-US" dirty="0">
              <a:solidFill>
                <a:srgbClr val="000000"/>
              </a:solidFill>
              <a:latin typeface="Arial"/>
            </a:endParaRPr>
          </a:p>
        </p:txBody>
      </p:sp>
      <p:sp>
        <p:nvSpPr>
          <p:cNvPr id="44" name="TextBox 43"/>
          <p:cNvSpPr txBox="1"/>
          <p:nvPr/>
        </p:nvSpPr>
        <p:spPr>
          <a:xfrm>
            <a:off x="4957355" y="3417110"/>
            <a:ext cx="1448115" cy="369332"/>
          </a:xfrm>
          <a:prstGeom prst="rect">
            <a:avLst/>
          </a:prstGeom>
          <a:noFill/>
        </p:spPr>
        <p:txBody>
          <a:bodyPr wrap="square" rtlCol="0">
            <a:spAutoFit/>
          </a:bodyPr>
          <a:lstStyle/>
          <a:p>
            <a:r>
              <a:rPr lang="en-US" dirty="0" smtClean="0">
                <a:solidFill>
                  <a:srgbClr val="000000"/>
                </a:solidFill>
                <a:latin typeface="Arial"/>
              </a:rPr>
              <a:t>Reflection</a:t>
            </a:r>
            <a:endParaRPr lang="en-US" dirty="0">
              <a:solidFill>
                <a:srgbClr val="000000"/>
              </a:solidFill>
              <a:latin typeface="Arial"/>
            </a:endParaRPr>
          </a:p>
        </p:txBody>
      </p:sp>
      <p:sp>
        <p:nvSpPr>
          <p:cNvPr id="45" name="TextBox 44"/>
          <p:cNvSpPr txBox="1"/>
          <p:nvPr/>
        </p:nvSpPr>
        <p:spPr>
          <a:xfrm>
            <a:off x="5557487" y="1295110"/>
            <a:ext cx="2319023" cy="646331"/>
          </a:xfrm>
          <a:prstGeom prst="rect">
            <a:avLst/>
          </a:prstGeom>
          <a:noFill/>
        </p:spPr>
        <p:txBody>
          <a:bodyPr wrap="square" rtlCol="0">
            <a:spAutoFit/>
          </a:bodyPr>
          <a:lstStyle/>
          <a:p>
            <a:r>
              <a:rPr lang="en-US" dirty="0" smtClean="0">
                <a:solidFill>
                  <a:srgbClr val="000000"/>
                </a:solidFill>
                <a:latin typeface="Arial"/>
              </a:rPr>
              <a:t>Implementing Actions</a:t>
            </a:r>
            <a:endParaRPr lang="en-US" dirty="0">
              <a:solidFill>
                <a:srgbClr val="000000"/>
              </a:solidFill>
              <a:latin typeface="Arial"/>
            </a:endParaRPr>
          </a:p>
        </p:txBody>
      </p:sp>
      <p:sp>
        <p:nvSpPr>
          <p:cNvPr id="46" name="TextBox 45"/>
          <p:cNvSpPr txBox="1"/>
          <p:nvPr/>
        </p:nvSpPr>
        <p:spPr>
          <a:xfrm>
            <a:off x="6455555" y="813485"/>
            <a:ext cx="4081049" cy="400110"/>
          </a:xfrm>
          <a:prstGeom prst="rect">
            <a:avLst/>
          </a:prstGeom>
          <a:solidFill>
            <a:srgbClr val="5EB2FC">
              <a:lumMod val="40000"/>
              <a:lumOff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Bahnschrift Light" panose="020B0502040204020203" pitchFamily="34" charset="0"/>
              </a:rPr>
              <a:t>Culture Improvement Journey</a:t>
            </a:r>
          </a:p>
        </p:txBody>
      </p:sp>
      <p:sp>
        <p:nvSpPr>
          <p:cNvPr id="47" name="Rectangle 46"/>
          <p:cNvSpPr/>
          <p:nvPr/>
        </p:nvSpPr>
        <p:spPr>
          <a:xfrm>
            <a:off x="755899" y="105346"/>
            <a:ext cx="6088651" cy="523220"/>
          </a:xfrm>
          <a:prstGeom prst="rect">
            <a:avLst/>
          </a:prstGeom>
        </p:spPr>
        <p:txBody>
          <a:bodyPr wrap="square">
            <a:spAutoFit/>
          </a:bodyPr>
          <a:lstStyle/>
          <a:p>
            <a:r>
              <a:rPr lang="en-US" sz="2800" dirty="0">
                <a:solidFill>
                  <a:srgbClr val="FFFF00"/>
                </a:solidFill>
                <a:latin typeface="Arial" panose="020B0604020202020204" pitchFamily="34" charset="0"/>
                <a:cs typeface="Arial" panose="020B0604020202020204" pitchFamily="34" charset="0"/>
              </a:rPr>
              <a:t>Managing the Challenge</a:t>
            </a:r>
          </a:p>
        </p:txBody>
      </p:sp>
    </p:spTree>
    <p:extLst>
      <p:ext uri="{BB962C8B-B14F-4D97-AF65-F5344CB8AC3E}">
        <p14:creationId xmlns:p14="http://schemas.microsoft.com/office/powerpoint/2010/main" val="19134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49" presetClass="entr" presetSubtype="0" decel="10000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 calcmode="lin" valueType="num">
                                      <p:cBhvr>
                                        <p:cTn id="50" dur="500" fill="hold"/>
                                        <p:tgtEl>
                                          <p:spTgt spid="10"/>
                                        </p:tgtEl>
                                        <p:attrNameLst>
                                          <p:attrName>style.rotation</p:attrName>
                                        </p:attrNameLst>
                                      </p:cBhvr>
                                      <p:tavLst>
                                        <p:tav tm="0">
                                          <p:val>
                                            <p:fltVal val="360"/>
                                          </p:val>
                                        </p:tav>
                                        <p:tav tm="100000">
                                          <p:val>
                                            <p:fltVal val="0"/>
                                          </p:val>
                                        </p:tav>
                                      </p:tavLst>
                                    </p:anim>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3" y="0"/>
            <a:ext cx="12191999" cy="752323"/>
            <a:chOff x="-3" y="0"/>
            <a:chExt cx="12191999" cy="752323"/>
          </a:xfrm>
        </p:grpSpPr>
        <p:sp>
          <p:nvSpPr>
            <p:cNvPr id="47" name="Rectangle 46"/>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48" name="Picture 47"/>
            <p:cNvPicPr>
              <a:picLocks noChangeAspect="1"/>
            </p:cNvPicPr>
            <p:nvPr/>
          </p:nvPicPr>
          <p:blipFill>
            <a:blip r:embed="rId2">
              <a:lum bright="70000" contrast="-70000"/>
            </a:blip>
            <a:stretch>
              <a:fillRect/>
            </a:stretch>
          </p:blipFill>
          <p:spPr>
            <a:xfrm>
              <a:off x="64656" y="45287"/>
              <a:ext cx="506126" cy="614398"/>
            </a:xfrm>
            <a:prstGeom prst="rect">
              <a:avLst/>
            </a:prstGeom>
          </p:spPr>
        </p:pic>
      </p:grpSp>
      <p:sp>
        <p:nvSpPr>
          <p:cNvPr id="2" name="Rectangle 1"/>
          <p:cNvSpPr/>
          <p:nvPr/>
        </p:nvSpPr>
        <p:spPr>
          <a:xfrm>
            <a:off x="4011488" y="1895227"/>
            <a:ext cx="1512000" cy="425758"/>
          </a:xfrm>
          <a:prstGeom prst="rect">
            <a:avLst/>
          </a:prstGeom>
        </p:spPr>
        <p:txBody>
          <a:bodyPr wrap="square">
            <a:spAutoFit/>
          </a:bodyPr>
          <a:lstStyle/>
          <a:p>
            <a:pPr algn="ctr">
              <a:lnSpc>
                <a:spcPts val="2601"/>
              </a:lnSpc>
              <a:spcBef>
                <a:spcPts val="1200"/>
              </a:spcBef>
            </a:pPr>
            <a:r>
              <a:rPr lang="en-US" sz="1600" dirty="0">
                <a:solidFill>
                  <a:prstClr val="white"/>
                </a:solidFill>
                <a:latin typeface="Source Sans Pro"/>
                <a:cs typeface="Arial" panose="020B0604020202020204" pitchFamily="34" charset="0"/>
              </a:rPr>
              <a:t>Brainstorming</a:t>
            </a:r>
            <a:endParaRPr lang="id-ID" sz="1600" dirty="0">
              <a:solidFill>
                <a:prstClr val="white"/>
              </a:solidFill>
              <a:latin typeface="Source Sans Pro"/>
              <a:cs typeface="Arial" panose="020B0604020202020204" pitchFamily="34" charset="0"/>
            </a:endParaRPr>
          </a:p>
        </p:txBody>
      </p:sp>
      <p:grpSp>
        <p:nvGrpSpPr>
          <p:cNvPr id="49" name="Group 48"/>
          <p:cNvGrpSpPr/>
          <p:nvPr/>
        </p:nvGrpSpPr>
        <p:grpSpPr>
          <a:xfrm>
            <a:off x="24776" y="989829"/>
            <a:ext cx="11921803" cy="4996701"/>
            <a:chOff x="24776" y="989829"/>
            <a:chExt cx="11921803" cy="4996701"/>
          </a:xfrm>
        </p:grpSpPr>
        <p:grpSp>
          <p:nvGrpSpPr>
            <p:cNvPr id="3" name="Group 2"/>
            <p:cNvGrpSpPr/>
            <p:nvPr/>
          </p:nvGrpSpPr>
          <p:grpSpPr>
            <a:xfrm flipV="1">
              <a:off x="1399951" y="1930110"/>
              <a:ext cx="8868416" cy="3035510"/>
              <a:chOff x="1433950" y="2278105"/>
              <a:chExt cx="8868416" cy="3088486"/>
            </a:xfrm>
          </p:grpSpPr>
          <p:sp>
            <p:nvSpPr>
              <p:cNvPr id="4" name="Freeform 5"/>
              <p:cNvSpPr>
                <a:spLocks/>
              </p:cNvSpPr>
              <p:nvPr/>
            </p:nvSpPr>
            <p:spPr bwMode="auto">
              <a:xfrm rot="18900000">
                <a:off x="1433950" y="3147234"/>
                <a:ext cx="3088480" cy="1350221"/>
              </a:xfrm>
              <a:custGeom>
                <a:avLst/>
                <a:gdLst/>
                <a:ahLst/>
                <a:cxnLst>
                  <a:cxn ang="0">
                    <a:pos x="800" y="0"/>
                  </a:cxn>
                  <a:cxn ang="0">
                    <a:pos x="677" y="36"/>
                  </a:cxn>
                  <a:cxn ang="0">
                    <a:pos x="677" y="36"/>
                  </a:cxn>
                  <a:cxn ang="0">
                    <a:pos x="676" y="37"/>
                  </a:cxn>
                  <a:cxn ang="0">
                    <a:pos x="674" y="38"/>
                  </a:cxn>
                  <a:cxn ang="0">
                    <a:pos x="345" y="36"/>
                  </a:cxn>
                  <a:cxn ang="0">
                    <a:pos x="345" y="36"/>
                  </a:cxn>
                  <a:cxn ang="0">
                    <a:pos x="223" y="0"/>
                  </a:cxn>
                  <a:cxn ang="0">
                    <a:pos x="0" y="223"/>
                  </a:cxn>
                  <a:cxn ang="0">
                    <a:pos x="223" y="446"/>
                  </a:cxn>
                  <a:cxn ang="0">
                    <a:pos x="345" y="409"/>
                  </a:cxn>
                  <a:cxn ang="0">
                    <a:pos x="345" y="409"/>
                  </a:cxn>
                  <a:cxn ang="0">
                    <a:pos x="675" y="408"/>
                  </a:cxn>
                  <a:cxn ang="0">
                    <a:pos x="675" y="408"/>
                  </a:cxn>
                  <a:cxn ang="0">
                    <a:pos x="677" y="409"/>
                  </a:cxn>
                  <a:cxn ang="0">
                    <a:pos x="677" y="409"/>
                  </a:cxn>
                  <a:cxn ang="0">
                    <a:pos x="800" y="446"/>
                  </a:cxn>
                  <a:cxn ang="0">
                    <a:pos x="1023" y="223"/>
                  </a:cxn>
                  <a:cxn ang="0">
                    <a:pos x="800" y="0"/>
                  </a:cxn>
                </a:cxnLst>
                <a:rect l="0" t="0" r="r" b="b"/>
                <a:pathLst>
                  <a:path w="1023" h="446">
                    <a:moveTo>
                      <a:pt x="800" y="0"/>
                    </a:moveTo>
                    <a:cubicBezTo>
                      <a:pt x="754" y="0"/>
                      <a:pt x="713" y="13"/>
                      <a:pt x="677" y="36"/>
                    </a:cubicBezTo>
                    <a:cubicBezTo>
                      <a:pt x="677" y="36"/>
                      <a:pt x="677" y="36"/>
                      <a:pt x="677" y="36"/>
                    </a:cubicBezTo>
                    <a:cubicBezTo>
                      <a:pt x="677" y="36"/>
                      <a:pt x="676" y="37"/>
                      <a:pt x="676" y="37"/>
                    </a:cubicBezTo>
                    <a:cubicBezTo>
                      <a:pt x="675" y="37"/>
                      <a:pt x="675" y="38"/>
                      <a:pt x="674" y="38"/>
                    </a:cubicBezTo>
                    <a:cubicBezTo>
                      <a:pt x="525" y="137"/>
                      <a:pt x="345" y="36"/>
                      <a:pt x="345" y="36"/>
                    </a:cubicBezTo>
                    <a:cubicBezTo>
                      <a:pt x="345" y="36"/>
                      <a:pt x="345" y="36"/>
                      <a:pt x="345" y="36"/>
                    </a:cubicBezTo>
                    <a:cubicBezTo>
                      <a:pt x="310" y="13"/>
                      <a:pt x="268" y="0"/>
                      <a:pt x="223" y="0"/>
                    </a:cubicBezTo>
                    <a:cubicBezTo>
                      <a:pt x="99" y="0"/>
                      <a:pt x="0" y="100"/>
                      <a:pt x="0" y="223"/>
                    </a:cubicBezTo>
                    <a:cubicBezTo>
                      <a:pt x="0" y="346"/>
                      <a:pt x="99" y="446"/>
                      <a:pt x="223" y="446"/>
                    </a:cubicBezTo>
                    <a:cubicBezTo>
                      <a:pt x="268" y="446"/>
                      <a:pt x="310" y="432"/>
                      <a:pt x="345" y="409"/>
                    </a:cubicBezTo>
                    <a:cubicBezTo>
                      <a:pt x="345" y="409"/>
                      <a:pt x="345" y="409"/>
                      <a:pt x="345" y="409"/>
                    </a:cubicBezTo>
                    <a:cubicBezTo>
                      <a:pt x="345" y="409"/>
                      <a:pt x="525" y="308"/>
                      <a:pt x="675" y="408"/>
                    </a:cubicBezTo>
                    <a:cubicBezTo>
                      <a:pt x="675" y="408"/>
                      <a:pt x="675" y="408"/>
                      <a:pt x="675" y="408"/>
                    </a:cubicBezTo>
                    <a:cubicBezTo>
                      <a:pt x="676" y="409"/>
                      <a:pt x="677" y="409"/>
                      <a:pt x="677" y="409"/>
                    </a:cubicBezTo>
                    <a:cubicBezTo>
                      <a:pt x="677" y="409"/>
                      <a:pt x="677" y="409"/>
                      <a:pt x="677" y="409"/>
                    </a:cubicBezTo>
                    <a:cubicBezTo>
                      <a:pt x="713" y="432"/>
                      <a:pt x="754" y="446"/>
                      <a:pt x="800" y="446"/>
                    </a:cubicBezTo>
                    <a:cubicBezTo>
                      <a:pt x="923" y="446"/>
                      <a:pt x="1023" y="346"/>
                      <a:pt x="1023" y="223"/>
                    </a:cubicBezTo>
                    <a:cubicBezTo>
                      <a:pt x="1023" y="100"/>
                      <a:pt x="923" y="0"/>
                      <a:pt x="800" y="0"/>
                    </a:cubicBezTo>
                    <a:close/>
                  </a:path>
                </a:pathLst>
              </a:custGeom>
              <a:solidFill>
                <a:srgbClr val="17171B"/>
              </a:solidFill>
              <a:ln w="9525">
                <a:noFill/>
                <a:round/>
                <a:headEnd/>
                <a:tailEnd/>
              </a:ln>
              <a:effectLst>
                <a:outerShdw blurRad="50800" dist="38100" dir="8100000" algn="tr" rotWithShape="0">
                  <a:prstClr val="black">
                    <a:alpha val="40000"/>
                  </a:prstClr>
                </a:outerShdw>
              </a:effectLst>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endParaRPr>
              </a:p>
            </p:txBody>
          </p:sp>
          <p:sp>
            <p:nvSpPr>
              <p:cNvPr id="5" name="Freeform 5"/>
              <p:cNvSpPr>
                <a:spLocks/>
              </p:cNvSpPr>
              <p:nvPr/>
            </p:nvSpPr>
            <p:spPr bwMode="auto">
              <a:xfrm rot="2700000">
                <a:off x="2677944" y="3147235"/>
                <a:ext cx="3088480" cy="1350220"/>
              </a:xfrm>
              <a:custGeom>
                <a:avLst/>
                <a:gdLst/>
                <a:ahLst/>
                <a:cxnLst>
                  <a:cxn ang="0">
                    <a:pos x="800" y="0"/>
                  </a:cxn>
                  <a:cxn ang="0">
                    <a:pos x="677" y="36"/>
                  </a:cxn>
                  <a:cxn ang="0">
                    <a:pos x="677" y="36"/>
                  </a:cxn>
                  <a:cxn ang="0">
                    <a:pos x="676" y="37"/>
                  </a:cxn>
                  <a:cxn ang="0">
                    <a:pos x="674" y="38"/>
                  </a:cxn>
                  <a:cxn ang="0">
                    <a:pos x="345" y="36"/>
                  </a:cxn>
                  <a:cxn ang="0">
                    <a:pos x="345" y="36"/>
                  </a:cxn>
                  <a:cxn ang="0">
                    <a:pos x="223" y="0"/>
                  </a:cxn>
                  <a:cxn ang="0">
                    <a:pos x="0" y="223"/>
                  </a:cxn>
                  <a:cxn ang="0">
                    <a:pos x="223" y="446"/>
                  </a:cxn>
                  <a:cxn ang="0">
                    <a:pos x="345" y="409"/>
                  </a:cxn>
                  <a:cxn ang="0">
                    <a:pos x="345" y="409"/>
                  </a:cxn>
                  <a:cxn ang="0">
                    <a:pos x="675" y="408"/>
                  </a:cxn>
                  <a:cxn ang="0">
                    <a:pos x="675" y="408"/>
                  </a:cxn>
                  <a:cxn ang="0">
                    <a:pos x="677" y="409"/>
                  </a:cxn>
                  <a:cxn ang="0">
                    <a:pos x="677" y="409"/>
                  </a:cxn>
                  <a:cxn ang="0">
                    <a:pos x="800" y="446"/>
                  </a:cxn>
                  <a:cxn ang="0">
                    <a:pos x="1023" y="223"/>
                  </a:cxn>
                  <a:cxn ang="0">
                    <a:pos x="800" y="0"/>
                  </a:cxn>
                </a:cxnLst>
                <a:rect l="0" t="0" r="r" b="b"/>
                <a:pathLst>
                  <a:path w="1023" h="446">
                    <a:moveTo>
                      <a:pt x="800" y="0"/>
                    </a:moveTo>
                    <a:cubicBezTo>
                      <a:pt x="754" y="0"/>
                      <a:pt x="713" y="13"/>
                      <a:pt x="677" y="36"/>
                    </a:cubicBezTo>
                    <a:cubicBezTo>
                      <a:pt x="677" y="36"/>
                      <a:pt x="677" y="36"/>
                      <a:pt x="677" y="36"/>
                    </a:cubicBezTo>
                    <a:cubicBezTo>
                      <a:pt x="677" y="36"/>
                      <a:pt x="676" y="37"/>
                      <a:pt x="676" y="37"/>
                    </a:cubicBezTo>
                    <a:cubicBezTo>
                      <a:pt x="675" y="37"/>
                      <a:pt x="675" y="38"/>
                      <a:pt x="674" y="38"/>
                    </a:cubicBezTo>
                    <a:cubicBezTo>
                      <a:pt x="525" y="137"/>
                      <a:pt x="345" y="36"/>
                      <a:pt x="345" y="36"/>
                    </a:cubicBezTo>
                    <a:cubicBezTo>
                      <a:pt x="345" y="36"/>
                      <a:pt x="345" y="36"/>
                      <a:pt x="345" y="36"/>
                    </a:cubicBezTo>
                    <a:cubicBezTo>
                      <a:pt x="310" y="13"/>
                      <a:pt x="268" y="0"/>
                      <a:pt x="223" y="0"/>
                    </a:cubicBezTo>
                    <a:cubicBezTo>
                      <a:pt x="99" y="0"/>
                      <a:pt x="0" y="100"/>
                      <a:pt x="0" y="223"/>
                    </a:cubicBezTo>
                    <a:cubicBezTo>
                      <a:pt x="0" y="346"/>
                      <a:pt x="99" y="446"/>
                      <a:pt x="223" y="446"/>
                    </a:cubicBezTo>
                    <a:cubicBezTo>
                      <a:pt x="268" y="446"/>
                      <a:pt x="310" y="432"/>
                      <a:pt x="345" y="409"/>
                    </a:cubicBezTo>
                    <a:cubicBezTo>
                      <a:pt x="345" y="409"/>
                      <a:pt x="345" y="409"/>
                      <a:pt x="345" y="409"/>
                    </a:cubicBezTo>
                    <a:cubicBezTo>
                      <a:pt x="345" y="409"/>
                      <a:pt x="525" y="308"/>
                      <a:pt x="675" y="408"/>
                    </a:cubicBezTo>
                    <a:cubicBezTo>
                      <a:pt x="675" y="408"/>
                      <a:pt x="675" y="408"/>
                      <a:pt x="675" y="408"/>
                    </a:cubicBezTo>
                    <a:cubicBezTo>
                      <a:pt x="676" y="409"/>
                      <a:pt x="677" y="409"/>
                      <a:pt x="677" y="409"/>
                    </a:cubicBezTo>
                    <a:cubicBezTo>
                      <a:pt x="677" y="409"/>
                      <a:pt x="677" y="409"/>
                      <a:pt x="677" y="409"/>
                    </a:cubicBezTo>
                    <a:cubicBezTo>
                      <a:pt x="713" y="432"/>
                      <a:pt x="754" y="446"/>
                      <a:pt x="800" y="446"/>
                    </a:cubicBezTo>
                    <a:cubicBezTo>
                      <a:pt x="923" y="446"/>
                      <a:pt x="1023" y="346"/>
                      <a:pt x="1023" y="223"/>
                    </a:cubicBezTo>
                    <a:cubicBezTo>
                      <a:pt x="1023" y="100"/>
                      <a:pt x="923" y="0"/>
                      <a:pt x="800" y="0"/>
                    </a:cubicBezTo>
                    <a:close/>
                  </a:path>
                </a:pathLst>
              </a:custGeom>
              <a:solidFill>
                <a:srgbClr val="315F85"/>
              </a:solidFill>
              <a:ln w="9525">
                <a:noFill/>
                <a:round/>
                <a:headEnd/>
                <a:tailEnd/>
              </a:ln>
              <a:effectLst>
                <a:outerShdw blurRad="50800" dist="38100" dir="8100000" algn="tr" rotWithShape="0">
                  <a:prstClr val="black">
                    <a:alpha val="40000"/>
                  </a:prstClr>
                </a:outerShdw>
              </a:effectLst>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endParaRPr>
              </a:p>
            </p:txBody>
          </p:sp>
          <p:sp>
            <p:nvSpPr>
              <p:cNvPr id="6" name="Freeform 5"/>
              <p:cNvSpPr>
                <a:spLocks/>
              </p:cNvSpPr>
              <p:nvPr/>
            </p:nvSpPr>
            <p:spPr bwMode="auto">
              <a:xfrm rot="18900000">
                <a:off x="3907082" y="3147235"/>
                <a:ext cx="3088480" cy="1350221"/>
              </a:xfrm>
              <a:custGeom>
                <a:avLst/>
                <a:gdLst/>
                <a:ahLst/>
                <a:cxnLst>
                  <a:cxn ang="0">
                    <a:pos x="800" y="0"/>
                  </a:cxn>
                  <a:cxn ang="0">
                    <a:pos x="677" y="36"/>
                  </a:cxn>
                  <a:cxn ang="0">
                    <a:pos x="677" y="36"/>
                  </a:cxn>
                  <a:cxn ang="0">
                    <a:pos x="676" y="37"/>
                  </a:cxn>
                  <a:cxn ang="0">
                    <a:pos x="674" y="38"/>
                  </a:cxn>
                  <a:cxn ang="0">
                    <a:pos x="345" y="36"/>
                  </a:cxn>
                  <a:cxn ang="0">
                    <a:pos x="345" y="36"/>
                  </a:cxn>
                  <a:cxn ang="0">
                    <a:pos x="223" y="0"/>
                  </a:cxn>
                  <a:cxn ang="0">
                    <a:pos x="0" y="223"/>
                  </a:cxn>
                  <a:cxn ang="0">
                    <a:pos x="223" y="446"/>
                  </a:cxn>
                  <a:cxn ang="0">
                    <a:pos x="345" y="409"/>
                  </a:cxn>
                  <a:cxn ang="0">
                    <a:pos x="345" y="409"/>
                  </a:cxn>
                  <a:cxn ang="0">
                    <a:pos x="675" y="408"/>
                  </a:cxn>
                  <a:cxn ang="0">
                    <a:pos x="675" y="408"/>
                  </a:cxn>
                  <a:cxn ang="0">
                    <a:pos x="677" y="409"/>
                  </a:cxn>
                  <a:cxn ang="0">
                    <a:pos x="677" y="409"/>
                  </a:cxn>
                  <a:cxn ang="0">
                    <a:pos x="800" y="446"/>
                  </a:cxn>
                  <a:cxn ang="0">
                    <a:pos x="1023" y="223"/>
                  </a:cxn>
                  <a:cxn ang="0">
                    <a:pos x="800" y="0"/>
                  </a:cxn>
                </a:cxnLst>
                <a:rect l="0" t="0" r="r" b="b"/>
                <a:pathLst>
                  <a:path w="1023" h="446">
                    <a:moveTo>
                      <a:pt x="800" y="0"/>
                    </a:moveTo>
                    <a:cubicBezTo>
                      <a:pt x="754" y="0"/>
                      <a:pt x="713" y="13"/>
                      <a:pt x="677" y="36"/>
                    </a:cubicBezTo>
                    <a:cubicBezTo>
                      <a:pt x="677" y="36"/>
                      <a:pt x="677" y="36"/>
                      <a:pt x="677" y="36"/>
                    </a:cubicBezTo>
                    <a:cubicBezTo>
                      <a:pt x="677" y="36"/>
                      <a:pt x="676" y="37"/>
                      <a:pt x="676" y="37"/>
                    </a:cubicBezTo>
                    <a:cubicBezTo>
                      <a:pt x="675" y="37"/>
                      <a:pt x="675" y="38"/>
                      <a:pt x="674" y="38"/>
                    </a:cubicBezTo>
                    <a:cubicBezTo>
                      <a:pt x="525" y="137"/>
                      <a:pt x="345" y="36"/>
                      <a:pt x="345" y="36"/>
                    </a:cubicBezTo>
                    <a:cubicBezTo>
                      <a:pt x="345" y="36"/>
                      <a:pt x="345" y="36"/>
                      <a:pt x="345" y="36"/>
                    </a:cubicBezTo>
                    <a:cubicBezTo>
                      <a:pt x="310" y="13"/>
                      <a:pt x="268" y="0"/>
                      <a:pt x="223" y="0"/>
                    </a:cubicBezTo>
                    <a:cubicBezTo>
                      <a:pt x="99" y="0"/>
                      <a:pt x="0" y="100"/>
                      <a:pt x="0" y="223"/>
                    </a:cubicBezTo>
                    <a:cubicBezTo>
                      <a:pt x="0" y="346"/>
                      <a:pt x="99" y="446"/>
                      <a:pt x="223" y="446"/>
                    </a:cubicBezTo>
                    <a:cubicBezTo>
                      <a:pt x="268" y="446"/>
                      <a:pt x="310" y="432"/>
                      <a:pt x="345" y="409"/>
                    </a:cubicBezTo>
                    <a:cubicBezTo>
                      <a:pt x="345" y="409"/>
                      <a:pt x="345" y="409"/>
                      <a:pt x="345" y="409"/>
                    </a:cubicBezTo>
                    <a:cubicBezTo>
                      <a:pt x="345" y="409"/>
                      <a:pt x="525" y="308"/>
                      <a:pt x="675" y="408"/>
                    </a:cubicBezTo>
                    <a:cubicBezTo>
                      <a:pt x="675" y="408"/>
                      <a:pt x="675" y="408"/>
                      <a:pt x="675" y="408"/>
                    </a:cubicBezTo>
                    <a:cubicBezTo>
                      <a:pt x="676" y="409"/>
                      <a:pt x="677" y="409"/>
                      <a:pt x="677" y="409"/>
                    </a:cubicBezTo>
                    <a:cubicBezTo>
                      <a:pt x="677" y="409"/>
                      <a:pt x="677" y="409"/>
                      <a:pt x="677" y="409"/>
                    </a:cubicBezTo>
                    <a:cubicBezTo>
                      <a:pt x="713" y="432"/>
                      <a:pt x="754" y="446"/>
                      <a:pt x="800" y="446"/>
                    </a:cubicBezTo>
                    <a:cubicBezTo>
                      <a:pt x="923" y="446"/>
                      <a:pt x="1023" y="346"/>
                      <a:pt x="1023" y="223"/>
                    </a:cubicBezTo>
                    <a:cubicBezTo>
                      <a:pt x="1023" y="100"/>
                      <a:pt x="923" y="0"/>
                      <a:pt x="800" y="0"/>
                    </a:cubicBezTo>
                    <a:close/>
                  </a:path>
                </a:pathLst>
              </a:custGeom>
              <a:solidFill>
                <a:srgbClr val="17171B"/>
              </a:solidFill>
              <a:ln w="9525">
                <a:noFill/>
                <a:round/>
                <a:headEnd/>
                <a:tailEnd/>
              </a:ln>
              <a:effectLst>
                <a:outerShdw blurRad="50800" dist="38100" dir="8100000" algn="tr" rotWithShape="0">
                  <a:prstClr val="black">
                    <a:alpha val="40000"/>
                  </a:prstClr>
                </a:outerShdw>
              </a:effectLst>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endParaRPr>
              </a:p>
            </p:txBody>
          </p:sp>
          <p:sp>
            <p:nvSpPr>
              <p:cNvPr id="7" name="Freeform 5"/>
              <p:cNvSpPr>
                <a:spLocks/>
              </p:cNvSpPr>
              <p:nvPr/>
            </p:nvSpPr>
            <p:spPr bwMode="auto">
              <a:xfrm rot="2700000">
                <a:off x="5145989" y="3147240"/>
                <a:ext cx="3088480" cy="1350220"/>
              </a:xfrm>
              <a:custGeom>
                <a:avLst/>
                <a:gdLst/>
                <a:ahLst/>
                <a:cxnLst>
                  <a:cxn ang="0">
                    <a:pos x="800" y="0"/>
                  </a:cxn>
                  <a:cxn ang="0">
                    <a:pos x="677" y="36"/>
                  </a:cxn>
                  <a:cxn ang="0">
                    <a:pos x="677" y="36"/>
                  </a:cxn>
                  <a:cxn ang="0">
                    <a:pos x="676" y="37"/>
                  </a:cxn>
                  <a:cxn ang="0">
                    <a:pos x="674" y="38"/>
                  </a:cxn>
                  <a:cxn ang="0">
                    <a:pos x="345" y="36"/>
                  </a:cxn>
                  <a:cxn ang="0">
                    <a:pos x="345" y="36"/>
                  </a:cxn>
                  <a:cxn ang="0">
                    <a:pos x="223" y="0"/>
                  </a:cxn>
                  <a:cxn ang="0">
                    <a:pos x="0" y="223"/>
                  </a:cxn>
                  <a:cxn ang="0">
                    <a:pos x="223" y="446"/>
                  </a:cxn>
                  <a:cxn ang="0">
                    <a:pos x="345" y="409"/>
                  </a:cxn>
                  <a:cxn ang="0">
                    <a:pos x="345" y="409"/>
                  </a:cxn>
                  <a:cxn ang="0">
                    <a:pos x="675" y="408"/>
                  </a:cxn>
                  <a:cxn ang="0">
                    <a:pos x="675" y="408"/>
                  </a:cxn>
                  <a:cxn ang="0">
                    <a:pos x="677" y="409"/>
                  </a:cxn>
                  <a:cxn ang="0">
                    <a:pos x="677" y="409"/>
                  </a:cxn>
                  <a:cxn ang="0">
                    <a:pos x="800" y="446"/>
                  </a:cxn>
                  <a:cxn ang="0">
                    <a:pos x="1023" y="223"/>
                  </a:cxn>
                  <a:cxn ang="0">
                    <a:pos x="800" y="0"/>
                  </a:cxn>
                </a:cxnLst>
                <a:rect l="0" t="0" r="r" b="b"/>
                <a:pathLst>
                  <a:path w="1023" h="446">
                    <a:moveTo>
                      <a:pt x="800" y="0"/>
                    </a:moveTo>
                    <a:cubicBezTo>
                      <a:pt x="754" y="0"/>
                      <a:pt x="713" y="13"/>
                      <a:pt x="677" y="36"/>
                    </a:cubicBezTo>
                    <a:cubicBezTo>
                      <a:pt x="677" y="36"/>
                      <a:pt x="677" y="36"/>
                      <a:pt x="677" y="36"/>
                    </a:cubicBezTo>
                    <a:cubicBezTo>
                      <a:pt x="677" y="36"/>
                      <a:pt x="676" y="37"/>
                      <a:pt x="676" y="37"/>
                    </a:cubicBezTo>
                    <a:cubicBezTo>
                      <a:pt x="675" y="37"/>
                      <a:pt x="675" y="38"/>
                      <a:pt x="674" y="38"/>
                    </a:cubicBezTo>
                    <a:cubicBezTo>
                      <a:pt x="525" y="137"/>
                      <a:pt x="345" y="36"/>
                      <a:pt x="345" y="36"/>
                    </a:cubicBezTo>
                    <a:cubicBezTo>
                      <a:pt x="345" y="36"/>
                      <a:pt x="345" y="36"/>
                      <a:pt x="345" y="36"/>
                    </a:cubicBezTo>
                    <a:cubicBezTo>
                      <a:pt x="310" y="13"/>
                      <a:pt x="268" y="0"/>
                      <a:pt x="223" y="0"/>
                    </a:cubicBezTo>
                    <a:cubicBezTo>
                      <a:pt x="99" y="0"/>
                      <a:pt x="0" y="100"/>
                      <a:pt x="0" y="223"/>
                    </a:cubicBezTo>
                    <a:cubicBezTo>
                      <a:pt x="0" y="346"/>
                      <a:pt x="99" y="446"/>
                      <a:pt x="223" y="446"/>
                    </a:cubicBezTo>
                    <a:cubicBezTo>
                      <a:pt x="268" y="446"/>
                      <a:pt x="310" y="432"/>
                      <a:pt x="345" y="409"/>
                    </a:cubicBezTo>
                    <a:cubicBezTo>
                      <a:pt x="345" y="409"/>
                      <a:pt x="345" y="409"/>
                      <a:pt x="345" y="409"/>
                    </a:cubicBezTo>
                    <a:cubicBezTo>
                      <a:pt x="345" y="409"/>
                      <a:pt x="525" y="308"/>
                      <a:pt x="675" y="408"/>
                    </a:cubicBezTo>
                    <a:cubicBezTo>
                      <a:pt x="675" y="408"/>
                      <a:pt x="675" y="408"/>
                      <a:pt x="675" y="408"/>
                    </a:cubicBezTo>
                    <a:cubicBezTo>
                      <a:pt x="676" y="409"/>
                      <a:pt x="677" y="409"/>
                      <a:pt x="677" y="409"/>
                    </a:cubicBezTo>
                    <a:cubicBezTo>
                      <a:pt x="677" y="409"/>
                      <a:pt x="677" y="409"/>
                      <a:pt x="677" y="409"/>
                    </a:cubicBezTo>
                    <a:cubicBezTo>
                      <a:pt x="713" y="432"/>
                      <a:pt x="754" y="446"/>
                      <a:pt x="800" y="446"/>
                    </a:cubicBezTo>
                    <a:cubicBezTo>
                      <a:pt x="923" y="446"/>
                      <a:pt x="1023" y="346"/>
                      <a:pt x="1023" y="223"/>
                    </a:cubicBezTo>
                    <a:cubicBezTo>
                      <a:pt x="1023" y="100"/>
                      <a:pt x="923" y="0"/>
                      <a:pt x="800" y="0"/>
                    </a:cubicBezTo>
                    <a:close/>
                  </a:path>
                </a:pathLst>
              </a:custGeom>
              <a:solidFill>
                <a:srgbClr val="315F85"/>
              </a:solidFill>
              <a:ln w="9525">
                <a:noFill/>
                <a:round/>
                <a:headEnd/>
                <a:tailEnd/>
              </a:ln>
              <a:effectLst>
                <a:outerShdw blurRad="50800" dist="38100" dir="8100000" algn="tr" rotWithShape="0">
                  <a:prstClr val="black">
                    <a:alpha val="40000"/>
                  </a:prstClr>
                </a:outerShdw>
              </a:effectLst>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endParaRPr>
              </a:p>
            </p:txBody>
          </p:sp>
          <p:sp>
            <p:nvSpPr>
              <p:cNvPr id="8" name="Freeform 7"/>
              <p:cNvSpPr>
                <a:spLocks/>
              </p:cNvSpPr>
              <p:nvPr/>
            </p:nvSpPr>
            <p:spPr bwMode="auto">
              <a:xfrm rot="18900000">
                <a:off x="6391468" y="3147241"/>
                <a:ext cx="3088480" cy="1350221"/>
              </a:xfrm>
              <a:custGeom>
                <a:avLst/>
                <a:gdLst/>
                <a:ahLst/>
                <a:cxnLst>
                  <a:cxn ang="0">
                    <a:pos x="800" y="0"/>
                  </a:cxn>
                  <a:cxn ang="0">
                    <a:pos x="677" y="36"/>
                  </a:cxn>
                  <a:cxn ang="0">
                    <a:pos x="677" y="36"/>
                  </a:cxn>
                  <a:cxn ang="0">
                    <a:pos x="676" y="37"/>
                  </a:cxn>
                  <a:cxn ang="0">
                    <a:pos x="674" y="38"/>
                  </a:cxn>
                  <a:cxn ang="0">
                    <a:pos x="345" y="36"/>
                  </a:cxn>
                  <a:cxn ang="0">
                    <a:pos x="345" y="36"/>
                  </a:cxn>
                  <a:cxn ang="0">
                    <a:pos x="223" y="0"/>
                  </a:cxn>
                  <a:cxn ang="0">
                    <a:pos x="0" y="223"/>
                  </a:cxn>
                  <a:cxn ang="0">
                    <a:pos x="223" y="446"/>
                  </a:cxn>
                  <a:cxn ang="0">
                    <a:pos x="345" y="409"/>
                  </a:cxn>
                  <a:cxn ang="0">
                    <a:pos x="345" y="409"/>
                  </a:cxn>
                  <a:cxn ang="0">
                    <a:pos x="675" y="408"/>
                  </a:cxn>
                  <a:cxn ang="0">
                    <a:pos x="675" y="408"/>
                  </a:cxn>
                  <a:cxn ang="0">
                    <a:pos x="677" y="409"/>
                  </a:cxn>
                  <a:cxn ang="0">
                    <a:pos x="677" y="409"/>
                  </a:cxn>
                  <a:cxn ang="0">
                    <a:pos x="800" y="446"/>
                  </a:cxn>
                  <a:cxn ang="0">
                    <a:pos x="1023" y="223"/>
                  </a:cxn>
                  <a:cxn ang="0">
                    <a:pos x="800" y="0"/>
                  </a:cxn>
                </a:cxnLst>
                <a:rect l="0" t="0" r="r" b="b"/>
                <a:pathLst>
                  <a:path w="1023" h="446">
                    <a:moveTo>
                      <a:pt x="800" y="0"/>
                    </a:moveTo>
                    <a:cubicBezTo>
                      <a:pt x="754" y="0"/>
                      <a:pt x="713" y="13"/>
                      <a:pt x="677" y="36"/>
                    </a:cubicBezTo>
                    <a:cubicBezTo>
                      <a:pt x="677" y="36"/>
                      <a:pt x="677" y="36"/>
                      <a:pt x="677" y="36"/>
                    </a:cubicBezTo>
                    <a:cubicBezTo>
                      <a:pt x="677" y="36"/>
                      <a:pt x="676" y="37"/>
                      <a:pt x="676" y="37"/>
                    </a:cubicBezTo>
                    <a:cubicBezTo>
                      <a:pt x="675" y="37"/>
                      <a:pt x="675" y="38"/>
                      <a:pt x="674" y="38"/>
                    </a:cubicBezTo>
                    <a:cubicBezTo>
                      <a:pt x="525" y="137"/>
                      <a:pt x="345" y="36"/>
                      <a:pt x="345" y="36"/>
                    </a:cubicBezTo>
                    <a:cubicBezTo>
                      <a:pt x="345" y="36"/>
                      <a:pt x="345" y="36"/>
                      <a:pt x="345" y="36"/>
                    </a:cubicBezTo>
                    <a:cubicBezTo>
                      <a:pt x="310" y="13"/>
                      <a:pt x="268" y="0"/>
                      <a:pt x="223" y="0"/>
                    </a:cubicBezTo>
                    <a:cubicBezTo>
                      <a:pt x="99" y="0"/>
                      <a:pt x="0" y="100"/>
                      <a:pt x="0" y="223"/>
                    </a:cubicBezTo>
                    <a:cubicBezTo>
                      <a:pt x="0" y="346"/>
                      <a:pt x="99" y="446"/>
                      <a:pt x="223" y="446"/>
                    </a:cubicBezTo>
                    <a:cubicBezTo>
                      <a:pt x="268" y="446"/>
                      <a:pt x="310" y="432"/>
                      <a:pt x="345" y="409"/>
                    </a:cubicBezTo>
                    <a:cubicBezTo>
                      <a:pt x="345" y="409"/>
                      <a:pt x="345" y="409"/>
                      <a:pt x="345" y="409"/>
                    </a:cubicBezTo>
                    <a:cubicBezTo>
                      <a:pt x="345" y="409"/>
                      <a:pt x="525" y="308"/>
                      <a:pt x="675" y="408"/>
                    </a:cubicBezTo>
                    <a:cubicBezTo>
                      <a:pt x="675" y="408"/>
                      <a:pt x="675" y="408"/>
                      <a:pt x="675" y="408"/>
                    </a:cubicBezTo>
                    <a:cubicBezTo>
                      <a:pt x="676" y="409"/>
                      <a:pt x="677" y="409"/>
                      <a:pt x="677" y="409"/>
                    </a:cubicBezTo>
                    <a:cubicBezTo>
                      <a:pt x="677" y="409"/>
                      <a:pt x="677" y="409"/>
                      <a:pt x="677" y="409"/>
                    </a:cubicBezTo>
                    <a:cubicBezTo>
                      <a:pt x="713" y="432"/>
                      <a:pt x="754" y="446"/>
                      <a:pt x="800" y="446"/>
                    </a:cubicBezTo>
                    <a:cubicBezTo>
                      <a:pt x="923" y="446"/>
                      <a:pt x="1023" y="346"/>
                      <a:pt x="1023" y="223"/>
                    </a:cubicBezTo>
                    <a:cubicBezTo>
                      <a:pt x="1023" y="100"/>
                      <a:pt x="923" y="0"/>
                      <a:pt x="800" y="0"/>
                    </a:cubicBezTo>
                    <a:close/>
                  </a:path>
                </a:pathLst>
              </a:custGeom>
              <a:solidFill>
                <a:srgbClr val="17171B"/>
              </a:solidFill>
              <a:ln w="9525">
                <a:noFill/>
                <a:round/>
                <a:headEnd/>
                <a:tailEnd/>
              </a:ln>
              <a:effectLst>
                <a:outerShdw blurRad="50800" dist="38100" dir="8100000" algn="tr" rotWithShape="0">
                  <a:prstClr val="black">
                    <a:alpha val="40000"/>
                  </a:prstClr>
                </a:outerShdw>
              </a:effectLst>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endParaRPr>
              </a:p>
            </p:txBody>
          </p:sp>
          <p:sp>
            <p:nvSpPr>
              <p:cNvPr id="9" name="Freeform 5"/>
              <p:cNvSpPr>
                <a:spLocks/>
              </p:cNvSpPr>
              <p:nvPr/>
            </p:nvSpPr>
            <p:spPr bwMode="auto">
              <a:xfrm rot="2700000">
                <a:off x="7635461" y="3147241"/>
                <a:ext cx="3088480" cy="1350220"/>
              </a:xfrm>
              <a:custGeom>
                <a:avLst/>
                <a:gdLst/>
                <a:ahLst/>
                <a:cxnLst>
                  <a:cxn ang="0">
                    <a:pos x="800" y="0"/>
                  </a:cxn>
                  <a:cxn ang="0">
                    <a:pos x="677" y="36"/>
                  </a:cxn>
                  <a:cxn ang="0">
                    <a:pos x="677" y="36"/>
                  </a:cxn>
                  <a:cxn ang="0">
                    <a:pos x="676" y="37"/>
                  </a:cxn>
                  <a:cxn ang="0">
                    <a:pos x="674" y="38"/>
                  </a:cxn>
                  <a:cxn ang="0">
                    <a:pos x="345" y="36"/>
                  </a:cxn>
                  <a:cxn ang="0">
                    <a:pos x="345" y="36"/>
                  </a:cxn>
                  <a:cxn ang="0">
                    <a:pos x="223" y="0"/>
                  </a:cxn>
                  <a:cxn ang="0">
                    <a:pos x="0" y="223"/>
                  </a:cxn>
                  <a:cxn ang="0">
                    <a:pos x="223" y="446"/>
                  </a:cxn>
                  <a:cxn ang="0">
                    <a:pos x="345" y="409"/>
                  </a:cxn>
                  <a:cxn ang="0">
                    <a:pos x="345" y="409"/>
                  </a:cxn>
                  <a:cxn ang="0">
                    <a:pos x="675" y="408"/>
                  </a:cxn>
                  <a:cxn ang="0">
                    <a:pos x="675" y="408"/>
                  </a:cxn>
                  <a:cxn ang="0">
                    <a:pos x="677" y="409"/>
                  </a:cxn>
                  <a:cxn ang="0">
                    <a:pos x="677" y="409"/>
                  </a:cxn>
                  <a:cxn ang="0">
                    <a:pos x="800" y="446"/>
                  </a:cxn>
                  <a:cxn ang="0">
                    <a:pos x="1023" y="223"/>
                  </a:cxn>
                  <a:cxn ang="0">
                    <a:pos x="800" y="0"/>
                  </a:cxn>
                </a:cxnLst>
                <a:rect l="0" t="0" r="r" b="b"/>
                <a:pathLst>
                  <a:path w="1023" h="446">
                    <a:moveTo>
                      <a:pt x="800" y="0"/>
                    </a:moveTo>
                    <a:cubicBezTo>
                      <a:pt x="754" y="0"/>
                      <a:pt x="713" y="13"/>
                      <a:pt x="677" y="36"/>
                    </a:cubicBezTo>
                    <a:cubicBezTo>
                      <a:pt x="677" y="36"/>
                      <a:pt x="677" y="36"/>
                      <a:pt x="677" y="36"/>
                    </a:cubicBezTo>
                    <a:cubicBezTo>
                      <a:pt x="677" y="36"/>
                      <a:pt x="676" y="37"/>
                      <a:pt x="676" y="37"/>
                    </a:cubicBezTo>
                    <a:cubicBezTo>
                      <a:pt x="675" y="37"/>
                      <a:pt x="675" y="38"/>
                      <a:pt x="674" y="38"/>
                    </a:cubicBezTo>
                    <a:cubicBezTo>
                      <a:pt x="525" y="137"/>
                      <a:pt x="345" y="36"/>
                      <a:pt x="345" y="36"/>
                    </a:cubicBezTo>
                    <a:cubicBezTo>
                      <a:pt x="345" y="36"/>
                      <a:pt x="345" y="36"/>
                      <a:pt x="345" y="36"/>
                    </a:cubicBezTo>
                    <a:cubicBezTo>
                      <a:pt x="310" y="13"/>
                      <a:pt x="268" y="0"/>
                      <a:pt x="223" y="0"/>
                    </a:cubicBezTo>
                    <a:cubicBezTo>
                      <a:pt x="99" y="0"/>
                      <a:pt x="0" y="100"/>
                      <a:pt x="0" y="223"/>
                    </a:cubicBezTo>
                    <a:cubicBezTo>
                      <a:pt x="0" y="346"/>
                      <a:pt x="99" y="446"/>
                      <a:pt x="223" y="446"/>
                    </a:cubicBezTo>
                    <a:cubicBezTo>
                      <a:pt x="268" y="446"/>
                      <a:pt x="310" y="432"/>
                      <a:pt x="345" y="409"/>
                    </a:cubicBezTo>
                    <a:cubicBezTo>
                      <a:pt x="345" y="409"/>
                      <a:pt x="345" y="409"/>
                      <a:pt x="345" y="409"/>
                    </a:cubicBezTo>
                    <a:cubicBezTo>
                      <a:pt x="345" y="409"/>
                      <a:pt x="525" y="308"/>
                      <a:pt x="675" y="408"/>
                    </a:cubicBezTo>
                    <a:cubicBezTo>
                      <a:pt x="675" y="408"/>
                      <a:pt x="675" y="408"/>
                      <a:pt x="675" y="408"/>
                    </a:cubicBezTo>
                    <a:cubicBezTo>
                      <a:pt x="676" y="409"/>
                      <a:pt x="677" y="409"/>
                      <a:pt x="677" y="409"/>
                    </a:cubicBezTo>
                    <a:cubicBezTo>
                      <a:pt x="677" y="409"/>
                      <a:pt x="677" y="409"/>
                      <a:pt x="677" y="409"/>
                    </a:cubicBezTo>
                    <a:cubicBezTo>
                      <a:pt x="713" y="432"/>
                      <a:pt x="754" y="446"/>
                      <a:pt x="800" y="446"/>
                    </a:cubicBezTo>
                    <a:cubicBezTo>
                      <a:pt x="923" y="446"/>
                      <a:pt x="1023" y="346"/>
                      <a:pt x="1023" y="223"/>
                    </a:cubicBezTo>
                    <a:cubicBezTo>
                      <a:pt x="1023" y="100"/>
                      <a:pt x="923" y="0"/>
                      <a:pt x="800" y="0"/>
                    </a:cubicBezTo>
                    <a:close/>
                  </a:path>
                </a:pathLst>
              </a:custGeom>
              <a:solidFill>
                <a:srgbClr val="315F85"/>
              </a:solidFill>
              <a:ln w="9525">
                <a:noFill/>
                <a:round/>
                <a:headEnd/>
                <a:tailEnd/>
              </a:ln>
              <a:effectLst>
                <a:outerShdw blurRad="50800" dist="38100" dir="8100000" algn="tr" rotWithShape="0">
                  <a:prstClr val="black">
                    <a:alpha val="40000"/>
                  </a:prstClr>
                </a:outerShdw>
              </a:effectLst>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endParaRPr>
              </a:p>
            </p:txBody>
          </p:sp>
          <p:sp>
            <p:nvSpPr>
              <p:cNvPr id="10" name="Oval 6"/>
              <p:cNvSpPr>
                <a:spLocks noChangeArrowheads="1"/>
              </p:cNvSpPr>
              <p:nvPr/>
            </p:nvSpPr>
            <p:spPr bwMode="auto">
              <a:xfrm>
                <a:off x="1848080" y="3923346"/>
                <a:ext cx="1023641" cy="1027152"/>
              </a:xfrm>
              <a:prstGeom prst="ellipse">
                <a:avLst/>
              </a:prstGeom>
              <a:solidFill>
                <a:sysClr val="window" lastClr="FFFFFF"/>
              </a:solidFill>
              <a:ln w="9525">
                <a:noFill/>
                <a:round/>
                <a:headEnd/>
                <a:tailEnd/>
              </a:ln>
            </p:spPr>
            <p:txBody>
              <a:bodyPr vert="horz" wrap="square" lIns="91299" tIns="45649" rIns="91299" bIns="45649"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17171B"/>
                  </a:solidFill>
                  <a:effectLst/>
                  <a:uLnTx/>
                  <a:uFillTx/>
                </a:endParaRPr>
              </a:p>
            </p:txBody>
          </p:sp>
          <p:sp>
            <p:nvSpPr>
              <p:cNvPr id="11" name="Oval 6"/>
              <p:cNvSpPr>
                <a:spLocks noChangeArrowheads="1"/>
              </p:cNvSpPr>
              <p:nvPr/>
            </p:nvSpPr>
            <p:spPr bwMode="auto">
              <a:xfrm>
                <a:off x="9278725" y="3923346"/>
                <a:ext cx="1023641" cy="1027152"/>
              </a:xfrm>
              <a:prstGeom prst="ellipse">
                <a:avLst/>
              </a:prstGeom>
              <a:solidFill>
                <a:sysClr val="window" lastClr="FFFFFF"/>
              </a:solidFill>
              <a:ln w="9525">
                <a:noFill/>
                <a:round/>
                <a:headEnd/>
                <a:tailEnd/>
              </a:ln>
            </p:spPr>
            <p:txBody>
              <a:bodyPr vert="horz" wrap="square" lIns="91299" tIns="45649" rIns="91299" bIns="45649"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17171B"/>
                  </a:solidFill>
                  <a:effectLst/>
                  <a:uLnTx/>
                  <a:uFillTx/>
                </a:endParaRPr>
              </a:p>
            </p:txBody>
          </p:sp>
          <p:sp>
            <p:nvSpPr>
              <p:cNvPr id="12" name="Oval 6"/>
              <p:cNvSpPr>
                <a:spLocks noChangeArrowheads="1"/>
              </p:cNvSpPr>
              <p:nvPr/>
            </p:nvSpPr>
            <p:spPr bwMode="auto">
              <a:xfrm rot="2700000">
                <a:off x="5562602" y="2690486"/>
                <a:ext cx="1023641" cy="1027151"/>
              </a:xfrm>
              <a:prstGeom prst="ellipse">
                <a:avLst/>
              </a:prstGeom>
              <a:solidFill>
                <a:sysClr val="window" lastClr="FFFFFF"/>
              </a:solidFill>
              <a:ln w="9525">
                <a:noFill/>
                <a:round/>
                <a:headEnd/>
                <a:tailEnd/>
              </a:ln>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endParaRPr>
              </a:p>
            </p:txBody>
          </p:sp>
          <p:sp>
            <p:nvSpPr>
              <p:cNvPr id="13" name="Oval 6"/>
              <p:cNvSpPr>
                <a:spLocks noChangeArrowheads="1"/>
              </p:cNvSpPr>
              <p:nvPr/>
            </p:nvSpPr>
            <p:spPr bwMode="auto">
              <a:xfrm rot="2700000">
                <a:off x="8052071" y="2690486"/>
                <a:ext cx="1023641" cy="1027151"/>
              </a:xfrm>
              <a:prstGeom prst="ellipse">
                <a:avLst/>
              </a:prstGeom>
              <a:solidFill>
                <a:sysClr val="window" lastClr="FFFFFF"/>
              </a:solidFill>
              <a:ln w="9525">
                <a:noFill/>
                <a:round/>
                <a:headEnd/>
                <a:tailEnd/>
              </a:ln>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endParaRPr>
              </a:p>
            </p:txBody>
          </p:sp>
          <p:sp>
            <p:nvSpPr>
              <p:cNvPr id="14" name="Oval 6"/>
              <p:cNvSpPr>
                <a:spLocks noChangeArrowheads="1"/>
              </p:cNvSpPr>
              <p:nvPr/>
            </p:nvSpPr>
            <p:spPr bwMode="auto">
              <a:xfrm rot="18900000" flipV="1">
                <a:off x="3094554" y="2690486"/>
                <a:ext cx="1023641" cy="1027151"/>
              </a:xfrm>
              <a:prstGeom prst="ellipse">
                <a:avLst/>
              </a:prstGeom>
              <a:solidFill>
                <a:sysClr val="window" lastClr="FFFFFF"/>
              </a:solidFill>
              <a:ln w="9525">
                <a:noFill/>
                <a:round/>
                <a:headEnd/>
                <a:tailEnd/>
              </a:ln>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endParaRPr>
              </a:p>
            </p:txBody>
          </p:sp>
          <p:sp>
            <p:nvSpPr>
              <p:cNvPr id="15" name="Oval 6"/>
              <p:cNvSpPr>
                <a:spLocks noChangeArrowheads="1"/>
              </p:cNvSpPr>
              <p:nvPr/>
            </p:nvSpPr>
            <p:spPr bwMode="auto">
              <a:xfrm flipV="1">
                <a:off x="4321211" y="3923346"/>
                <a:ext cx="1023641" cy="1027152"/>
              </a:xfrm>
              <a:prstGeom prst="ellipse">
                <a:avLst/>
              </a:prstGeom>
              <a:solidFill>
                <a:sysClr val="window" lastClr="FFFFFF"/>
              </a:solidFill>
              <a:ln w="9525">
                <a:noFill/>
                <a:round/>
                <a:headEnd/>
                <a:tailEnd/>
              </a:ln>
            </p:spPr>
            <p:txBody>
              <a:bodyPr vert="horz" wrap="square" lIns="91299" tIns="45649" rIns="91299" bIns="45649"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4C6574"/>
                  </a:solidFill>
                  <a:effectLst/>
                  <a:uLnTx/>
                  <a:uFillTx/>
                </a:endParaRPr>
              </a:p>
            </p:txBody>
          </p:sp>
          <p:sp>
            <p:nvSpPr>
              <p:cNvPr id="16" name="Oval 6"/>
              <p:cNvSpPr>
                <a:spLocks noChangeArrowheads="1"/>
              </p:cNvSpPr>
              <p:nvPr/>
            </p:nvSpPr>
            <p:spPr bwMode="auto">
              <a:xfrm>
                <a:off x="6805597" y="3923346"/>
                <a:ext cx="1023641" cy="1027152"/>
              </a:xfrm>
              <a:prstGeom prst="ellipse">
                <a:avLst/>
              </a:prstGeom>
              <a:solidFill>
                <a:sysClr val="window" lastClr="FFFFFF"/>
              </a:solidFill>
              <a:ln w="9525">
                <a:noFill/>
                <a:round/>
                <a:headEnd/>
                <a:tailEnd/>
              </a:ln>
            </p:spPr>
            <p:txBody>
              <a:bodyPr vert="horz" wrap="square" lIns="91299" tIns="45649" rIns="91299" bIns="45649"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4472C4"/>
                  </a:solidFill>
                  <a:effectLst/>
                  <a:uLnTx/>
                  <a:uFillTx/>
                </a:endParaRPr>
              </a:p>
            </p:txBody>
          </p:sp>
          <p:sp>
            <p:nvSpPr>
              <p:cNvPr id="17" name="Freeform 16"/>
              <p:cNvSpPr>
                <a:spLocks noEditPoints="1"/>
              </p:cNvSpPr>
              <p:nvPr/>
            </p:nvSpPr>
            <p:spPr bwMode="auto">
              <a:xfrm flipV="1">
                <a:off x="4685636" y="4241314"/>
                <a:ext cx="294791" cy="391216"/>
              </a:xfrm>
              <a:custGeom>
                <a:avLst/>
                <a:gdLst>
                  <a:gd name="T0" fmla="*/ 429 w 558"/>
                  <a:gd name="T1" fmla="*/ 456 h 744"/>
                  <a:gd name="T2" fmla="*/ 382 w 558"/>
                  <a:gd name="T3" fmla="*/ 511 h 744"/>
                  <a:gd name="T4" fmla="*/ 178 w 558"/>
                  <a:gd name="T5" fmla="*/ 511 h 744"/>
                  <a:gd name="T6" fmla="*/ 144 w 558"/>
                  <a:gd name="T7" fmla="*/ 467 h 744"/>
                  <a:gd name="T8" fmla="*/ 47 w 558"/>
                  <a:gd name="T9" fmla="*/ 278 h 744"/>
                  <a:gd name="T10" fmla="*/ 279 w 558"/>
                  <a:gd name="T11" fmla="*/ 46 h 744"/>
                  <a:gd name="T12" fmla="*/ 511 w 558"/>
                  <a:gd name="T13" fmla="*/ 278 h 744"/>
                  <a:gd name="T14" fmla="*/ 429 w 558"/>
                  <a:gd name="T15" fmla="*/ 456 h 744"/>
                  <a:gd name="T16" fmla="*/ 302 w 558"/>
                  <a:gd name="T17" fmla="*/ 93 h 744"/>
                  <a:gd name="T18" fmla="*/ 279 w 558"/>
                  <a:gd name="T19" fmla="*/ 116 h 744"/>
                  <a:gd name="T20" fmla="*/ 302 w 558"/>
                  <a:gd name="T21" fmla="*/ 139 h 744"/>
                  <a:gd name="T22" fmla="*/ 418 w 558"/>
                  <a:gd name="T23" fmla="*/ 257 h 744"/>
                  <a:gd name="T24" fmla="*/ 441 w 558"/>
                  <a:gd name="T25" fmla="*/ 281 h 744"/>
                  <a:gd name="T26" fmla="*/ 465 w 558"/>
                  <a:gd name="T27" fmla="*/ 257 h 744"/>
                  <a:gd name="T28" fmla="*/ 302 w 558"/>
                  <a:gd name="T29" fmla="*/ 93 h 744"/>
                  <a:gd name="T30" fmla="*/ 374 w 558"/>
                  <a:gd name="T31" fmla="*/ 559 h 744"/>
                  <a:gd name="T32" fmla="*/ 374 w 558"/>
                  <a:gd name="T33" fmla="*/ 604 h 744"/>
                  <a:gd name="T34" fmla="*/ 185 w 558"/>
                  <a:gd name="T35" fmla="*/ 604 h 744"/>
                  <a:gd name="T36" fmla="*/ 185 w 558"/>
                  <a:gd name="T37" fmla="*/ 559 h 744"/>
                  <a:gd name="T38" fmla="*/ 185 w 558"/>
                  <a:gd name="T39" fmla="*/ 557 h 744"/>
                  <a:gd name="T40" fmla="*/ 374 w 558"/>
                  <a:gd name="T41" fmla="*/ 557 h 744"/>
                  <a:gd name="T42" fmla="*/ 374 w 558"/>
                  <a:gd name="T43" fmla="*/ 559 h 744"/>
                  <a:gd name="T44" fmla="*/ 279 w 558"/>
                  <a:gd name="T45" fmla="*/ 698 h 744"/>
                  <a:gd name="T46" fmla="*/ 185 w 558"/>
                  <a:gd name="T47" fmla="*/ 650 h 744"/>
                  <a:gd name="T48" fmla="*/ 374 w 558"/>
                  <a:gd name="T49" fmla="*/ 650 h 744"/>
                  <a:gd name="T50" fmla="*/ 279 w 558"/>
                  <a:gd name="T51" fmla="*/ 698 h 744"/>
                  <a:gd name="T52" fmla="*/ 279 w 558"/>
                  <a:gd name="T53" fmla="*/ 0 h 744"/>
                  <a:gd name="T54" fmla="*/ 0 w 558"/>
                  <a:gd name="T55" fmla="*/ 278 h 744"/>
                  <a:gd name="T56" fmla="*/ 117 w 558"/>
                  <a:gd name="T57" fmla="*/ 505 h 744"/>
                  <a:gd name="T58" fmla="*/ 121 w 558"/>
                  <a:gd name="T59" fmla="*/ 508 h 744"/>
                  <a:gd name="T60" fmla="*/ 139 w 558"/>
                  <a:gd name="T61" fmla="*/ 556 h 744"/>
                  <a:gd name="T62" fmla="*/ 139 w 558"/>
                  <a:gd name="T63" fmla="*/ 558 h 744"/>
                  <a:gd name="T64" fmla="*/ 139 w 558"/>
                  <a:gd name="T65" fmla="*/ 650 h 744"/>
                  <a:gd name="T66" fmla="*/ 164 w 558"/>
                  <a:gd name="T67" fmla="*/ 691 h 744"/>
                  <a:gd name="T68" fmla="*/ 258 w 558"/>
                  <a:gd name="T69" fmla="*/ 739 h 744"/>
                  <a:gd name="T70" fmla="*/ 279 w 558"/>
                  <a:gd name="T71" fmla="*/ 744 h 744"/>
                  <a:gd name="T72" fmla="*/ 300 w 558"/>
                  <a:gd name="T73" fmla="*/ 739 h 744"/>
                  <a:gd name="T74" fmla="*/ 395 w 558"/>
                  <a:gd name="T75" fmla="*/ 691 h 744"/>
                  <a:gd name="T76" fmla="*/ 420 w 558"/>
                  <a:gd name="T77" fmla="*/ 650 h 744"/>
                  <a:gd name="T78" fmla="*/ 420 w 558"/>
                  <a:gd name="T79" fmla="*/ 559 h 744"/>
                  <a:gd name="T80" fmla="*/ 448 w 558"/>
                  <a:gd name="T81" fmla="*/ 498 h 744"/>
                  <a:gd name="T82" fmla="*/ 459 w 558"/>
                  <a:gd name="T83" fmla="*/ 491 h 744"/>
                  <a:gd name="T84" fmla="*/ 558 w 558"/>
                  <a:gd name="T85" fmla="*/ 278 h 744"/>
                  <a:gd name="T86" fmla="*/ 279 w 558"/>
                  <a:gd name="T8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8" h="744">
                    <a:moveTo>
                      <a:pt x="429" y="456"/>
                    </a:moveTo>
                    <a:cubicBezTo>
                      <a:pt x="429" y="456"/>
                      <a:pt x="398" y="470"/>
                      <a:pt x="382" y="511"/>
                    </a:cubicBezTo>
                    <a:lnTo>
                      <a:pt x="178" y="511"/>
                    </a:lnTo>
                    <a:cubicBezTo>
                      <a:pt x="172" y="495"/>
                      <a:pt x="162" y="478"/>
                      <a:pt x="144" y="467"/>
                    </a:cubicBezTo>
                    <a:cubicBezTo>
                      <a:pt x="85" y="425"/>
                      <a:pt x="47" y="356"/>
                      <a:pt x="47" y="278"/>
                    </a:cubicBezTo>
                    <a:cubicBezTo>
                      <a:pt x="47" y="150"/>
                      <a:pt x="151" y="46"/>
                      <a:pt x="279" y="46"/>
                    </a:cubicBezTo>
                    <a:cubicBezTo>
                      <a:pt x="407" y="46"/>
                      <a:pt x="511" y="150"/>
                      <a:pt x="511" y="278"/>
                    </a:cubicBezTo>
                    <a:cubicBezTo>
                      <a:pt x="511" y="350"/>
                      <a:pt x="479" y="413"/>
                      <a:pt x="429" y="456"/>
                    </a:cubicBezTo>
                    <a:close/>
                    <a:moveTo>
                      <a:pt x="302" y="93"/>
                    </a:moveTo>
                    <a:cubicBezTo>
                      <a:pt x="289" y="93"/>
                      <a:pt x="279" y="103"/>
                      <a:pt x="279" y="116"/>
                    </a:cubicBezTo>
                    <a:cubicBezTo>
                      <a:pt x="279" y="129"/>
                      <a:pt x="289" y="139"/>
                      <a:pt x="302" y="139"/>
                    </a:cubicBezTo>
                    <a:cubicBezTo>
                      <a:pt x="354" y="139"/>
                      <a:pt x="418" y="187"/>
                      <a:pt x="418" y="257"/>
                    </a:cubicBezTo>
                    <a:cubicBezTo>
                      <a:pt x="418" y="270"/>
                      <a:pt x="429" y="281"/>
                      <a:pt x="441" y="281"/>
                    </a:cubicBezTo>
                    <a:cubicBezTo>
                      <a:pt x="454" y="281"/>
                      <a:pt x="465" y="270"/>
                      <a:pt x="465" y="257"/>
                    </a:cubicBezTo>
                    <a:cubicBezTo>
                      <a:pt x="465" y="151"/>
                      <a:pt x="382" y="93"/>
                      <a:pt x="302" y="93"/>
                    </a:cubicBezTo>
                    <a:close/>
                    <a:moveTo>
                      <a:pt x="374" y="559"/>
                    </a:moveTo>
                    <a:lnTo>
                      <a:pt x="374" y="604"/>
                    </a:lnTo>
                    <a:lnTo>
                      <a:pt x="185" y="604"/>
                    </a:lnTo>
                    <a:lnTo>
                      <a:pt x="185" y="559"/>
                    </a:lnTo>
                    <a:lnTo>
                      <a:pt x="185" y="557"/>
                    </a:lnTo>
                    <a:lnTo>
                      <a:pt x="374" y="557"/>
                    </a:lnTo>
                    <a:lnTo>
                      <a:pt x="374" y="559"/>
                    </a:lnTo>
                    <a:close/>
                    <a:moveTo>
                      <a:pt x="279" y="698"/>
                    </a:moveTo>
                    <a:lnTo>
                      <a:pt x="185" y="650"/>
                    </a:lnTo>
                    <a:lnTo>
                      <a:pt x="374" y="650"/>
                    </a:lnTo>
                    <a:lnTo>
                      <a:pt x="279" y="698"/>
                    </a:lnTo>
                    <a:close/>
                    <a:moveTo>
                      <a:pt x="279" y="0"/>
                    </a:moveTo>
                    <a:cubicBezTo>
                      <a:pt x="125" y="0"/>
                      <a:pt x="0" y="125"/>
                      <a:pt x="0" y="278"/>
                    </a:cubicBezTo>
                    <a:cubicBezTo>
                      <a:pt x="0" y="368"/>
                      <a:pt x="44" y="453"/>
                      <a:pt x="117" y="505"/>
                    </a:cubicBezTo>
                    <a:lnTo>
                      <a:pt x="121" y="508"/>
                    </a:lnTo>
                    <a:cubicBezTo>
                      <a:pt x="138" y="518"/>
                      <a:pt x="139" y="550"/>
                      <a:pt x="139" y="556"/>
                    </a:cubicBezTo>
                    <a:lnTo>
                      <a:pt x="139" y="558"/>
                    </a:lnTo>
                    <a:lnTo>
                      <a:pt x="139" y="650"/>
                    </a:lnTo>
                    <a:cubicBezTo>
                      <a:pt x="139" y="667"/>
                      <a:pt x="148" y="683"/>
                      <a:pt x="164" y="691"/>
                    </a:cubicBezTo>
                    <a:lnTo>
                      <a:pt x="258" y="739"/>
                    </a:lnTo>
                    <a:cubicBezTo>
                      <a:pt x="264" y="743"/>
                      <a:pt x="272" y="744"/>
                      <a:pt x="279" y="744"/>
                    </a:cubicBezTo>
                    <a:cubicBezTo>
                      <a:pt x="286" y="744"/>
                      <a:pt x="293" y="743"/>
                      <a:pt x="300" y="739"/>
                    </a:cubicBezTo>
                    <a:lnTo>
                      <a:pt x="395" y="691"/>
                    </a:lnTo>
                    <a:cubicBezTo>
                      <a:pt x="410" y="684"/>
                      <a:pt x="420" y="668"/>
                      <a:pt x="420" y="650"/>
                    </a:cubicBezTo>
                    <a:lnTo>
                      <a:pt x="420" y="559"/>
                    </a:lnTo>
                    <a:cubicBezTo>
                      <a:pt x="420" y="513"/>
                      <a:pt x="448" y="498"/>
                      <a:pt x="448" y="498"/>
                    </a:cubicBezTo>
                    <a:lnTo>
                      <a:pt x="459" y="491"/>
                    </a:lnTo>
                    <a:cubicBezTo>
                      <a:pt x="522" y="438"/>
                      <a:pt x="558" y="361"/>
                      <a:pt x="558" y="278"/>
                    </a:cubicBezTo>
                    <a:cubicBezTo>
                      <a:pt x="558" y="125"/>
                      <a:pt x="433" y="0"/>
                      <a:pt x="279" y="0"/>
                    </a:cubicBezTo>
                    <a:close/>
                  </a:path>
                </a:pathLst>
              </a:custGeom>
              <a:solidFill>
                <a:srgbClr val="17171B"/>
              </a:solidFill>
              <a:ln>
                <a:noFill/>
              </a:ln>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endParaRPr>
              </a:p>
            </p:txBody>
          </p:sp>
          <p:sp>
            <p:nvSpPr>
              <p:cNvPr id="18" name="Freeform 17"/>
              <p:cNvSpPr>
                <a:spLocks noEditPoints="1"/>
              </p:cNvSpPr>
              <p:nvPr/>
            </p:nvSpPr>
            <p:spPr bwMode="auto">
              <a:xfrm flipV="1">
                <a:off x="2207844" y="4263143"/>
                <a:ext cx="304111" cy="347556"/>
              </a:xfrm>
              <a:custGeom>
                <a:avLst/>
                <a:gdLst>
                  <a:gd name="T0" fmla="*/ 646 w 696"/>
                  <a:gd name="T1" fmla="*/ 746 h 796"/>
                  <a:gd name="T2" fmla="*/ 149 w 696"/>
                  <a:gd name="T3" fmla="*/ 746 h 796"/>
                  <a:gd name="T4" fmla="*/ 149 w 696"/>
                  <a:gd name="T5" fmla="*/ 696 h 796"/>
                  <a:gd name="T6" fmla="*/ 547 w 696"/>
                  <a:gd name="T7" fmla="*/ 696 h 796"/>
                  <a:gd name="T8" fmla="*/ 597 w 696"/>
                  <a:gd name="T9" fmla="*/ 646 h 796"/>
                  <a:gd name="T10" fmla="*/ 597 w 696"/>
                  <a:gd name="T11" fmla="*/ 149 h 796"/>
                  <a:gd name="T12" fmla="*/ 646 w 696"/>
                  <a:gd name="T13" fmla="*/ 149 h 796"/>
                  <a:gd name="T14" fmla="*/ 646 w 696"/>
                  <a:gd name="T15" fmla="*/ 746 h 796"/>
                  <a:gd name="T16" fmla="*/ 472 w 696"/>
                  <a:gd name="T17" fmla="*/ 290 h 796"/>
                  <a:gd name="T18" fmla="*/ 124 w 696"/>
                  <a:gd name="T19" fmla="*/ 290 h 796"/>
                  <a:gd name="T20" fmla="*/ 99 w 696"/>
                  <a:gd name="T21" fmla="*/ 315 h 796"/>
                  <a:gd name="T22" fmla="*/ 124 w 696"/>
                  <a:gd name="T23" fmla="*/ 340 h 796"/>
                  <a:gd name="T24" fmla="*/ 472 w 696"/>
                  <a:gd name="T25" fmla="*/ 340 h 796"/>
                  <a:gd name="T26" fmla="*/ 497 w 696"/>
                  <a:gd name="T27" fmla="*/ 315 h 796"/>
                  <a:gd name="T28" fmla="*/ 472 w 696"/>
                  <a:gd name="T29" fmla="*/ 290 h 796"/>
                  <a:gd name="T30" fmla="*/ 472 w 696"/>
                  <a:gd name="T31" fmla="*/ 190 h 796"/>
                  <a:gd name="T32" fmla="*/ 124 w 696"/>
                  <a:gd name="T33" fmla="*/ 190 h 796"/>
                  <a:gd name="T34" fmla="*/ 99 w 696"/>
                  <a:gd name="T35" fmla="*/ 215 h 796"/>
                  <a:gd name="T36" fmla="*/ 124 w 696"/>
                  <a:gd name="T37" fmla="*/ 240 h 796"/>
                  <a:gd name="T38" fmla="*/ 472 w 696"/>
                  <a:gd name="T39" fmla="*/ 240 h 796"/>
                  <a:gd name="T40" fmla="*/ 497 w 696"/>
                  <a:gd name="T41" fmla="*/ 215 h 796"/>
                  <a:gd name="T42" fmla="*/ 472 w 696"/>
                  <a:gd name="T43" fmla="*/ 190 h 796"/>
                  <a:gd name="T44" fmla="*/ 472 w 696"/>
                  <a:gd name="T45" fmla="*/ 497 h 796"/>
                  <a:gd name="T46" fmla="*/ 124 w 696"/>
                  <a:gd name="T47" fmla="*/ 497 h 796"/>
                  <a:gd name="T48" fmla="*/ 99 w 696"/>
                  <a:gd name="T49" fmla="*/ 522 h 796"/>
                  <a:gd name="T50" fmla="*/ 124 w 696"/>
                  <a:gd name="T51" fmla="*/ 547 h 796"/>
                  <a:gd name="T52" fmla="*/ 472 w 696"/>
                  <a:gd name="T53" fmla="*/ 547 h 796"/>
                  <a:gd name="T54" fmla="*/ 497 w 696"/>
                  <a:gd name="T55" fmla="*/ 522 h 796"/>
                  <a:gd name="T56" fmla="*/ 472 w 696"/>
                  <a:gd name="T57" fmla="*/ 497 h 796"/>
                  <a:gd name="T58" fmla="*/ 472 w 696"/>
                  <a:gd name="T59" fmla="*/ 397 h 796"/>
                  <a:gd name="T60" fmla="*/ 124 w 696"/>
                  <a:gd name="T61" fmla="*/ 397 h 796"/>
                  <a:gd name="T62" fmla="*/ 99 w 696"/>
                  <a:gd name="T63" fmla="*/ 422 h 796"/>
                  <a:gd name="T64" fmla="*/ 124 w 696"/>
                  <a:gd name="T65" fmla="*/ 447 h 796"/>
                  <a:gd name="T66" fmla="*/ 472 w 696"/>
                  <a:gd name="T67" fmla="*/ 447 h 796"/>
                  <a:gd name="T68" fmla="*/ 497 w 696"/>
                  <a:gd name="T69" fmla="*/ 422 h 796"/>
                  <a:gd name="T70" fmla="*/ 472 w 696"/>
                  <a:gd name="T71" fmla="*/ 397 h 796"/>
                  <a:gd name="T72" fmla="*/ 49 w 696"/>
                  <a:gd name="T73" fmla="*/ 646 h 796"/>
                  <a:gd name="T74" fmla="*/ 49 w 696"/>
                  <a:gd name="T75" fmla="*/ 49 h 796"/>
                  <a:gd name="T76" fmla="*/ 547 w 696"/>
                  <a:gd name="T77" fmla="*/ 49 h 796"/>
                  <a:gd name="T78" fmla="*/ 547 w 696"/>
                  <a:gd name="T79" fmla="*/ 646 h 796"/>
                  <a:gd name="T80" fmla="*/ 49 w 696"/>
                  <a:gd name="T81" fmla="*/ 646 h 796"/>
                  <a:gd name="T82" fmla="*/ 646 w 696"/>
                  <a:gd name="T83" fmla="*/ 99 h 796"/>
                  <a:gd name="T84" fmla="*/ 597 w 696"/>
                  <a:gd name="T85" fmla="*/ 99 h 796"/>
                  <a:gd name="T86" fmla="*/ 597 w 696"/>
                  <a:gd name="T87" fmla="*/ 49 h 796"/>
                  <a:gd name="T88" fmla="*/ 547 w 696"/>
                  <a:gd name="T89" fmla="*/ 0 h 796"/>
                  <a:gd name="T90" fmla="*/ 49 w 696"/>
                  <a:gd name="T91" fmla="*/ 0 h 796"/>
                  <a:gd name="T92" fmla="*/ 0 w 696"/>
                  <a:gd name="T93" fmla="*/ 49 h 796"/>
                  <a:gd name="T94" fmla="*/ 0 w 696"/>
                  <a:gd name="T95" fmla="*/ 646 h 796"/>
                  <a:gd name="T96" fmla="*/ 49 w 696"/>
                  <a:gd name="T97" fmla="*/ 696 h 796"/>
                  <a:gd name="T98" fmla="*/ 99 w 696"/>
                  <a:gd name="T99" fmla="*/ 696 h 796"/>
                  <a:gd name="T100" fmla="*/ 99 w 696"/>
                  <a:gd name="T101" fmla="*/ 746 h 796"/>
                  <a:gd name="T102" fmla="*/ 149 w 696"/>
                  <a:gd name="T103" fmla="*/ 796 h 796"/>
                  <a:gd name="T104" fmla="*/ 646 w 696"/>
                  <a:gd name="T105" fmla="*/ 796 h 796"/>
                  <a:gd name="T106" fmla="*/ 696 w 696"/>
                  <a:gd name="T107" fmla="*/ 746 h 796"/>
                  <a:gd name="T108" fmla="*/ 696 w 696"/>
                  <a:gd name="T109" fmla="*/ 149 h 796"/>
                  <a:gd name="T110" fmla="*/ 646 w 696"/>
                  <a:gd name="T111" fmla="*/ 99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6" h="796">
                    <a:moveTo>
                      <a:pt x="646" y="746"/>
                    </a:moveTo>
                    <a:lnTo>
                      <a:pt x="149" y="746"/>
                    </a:lnTo>
                    <a:lnTo>
                      <a:pt x="149" y="696"/>
                    </a:lnTo>
                    <a:lnTo>
                      <a:pt x="547" y="696"/>
                    </a:lnTo>
                    <a:cubicBezTo>
                      <a:pt x="574" y="696"/>
                      <a:pt x="597" y="674"/>
                      <a:pt x="597" y="646"/>
                    </a:cubicBezTo>
                    <a:lnTo>
                      <a:pt x="597" y="149"/>
                    </a:lnTo>
                    <a:lnTo>
                      <a:pt x="646" y="149"/>
                    </a:lnTo>
                    <a:lnTo>
                      <a:pt x="646" y="746"/>
                    </a:lnTo>
                    <a:close/>
                    <a:moveTo>
                      <a:pt x="472" y="290"/>
                    </a:moveTo>
                    <a:lnTo>
                      <a:pt x="124" y="290"/>
                    </a:lnTo>
                    <a:cubicBezTo>
                      <a:pt x="110" y="290"/>
                      <a:pt x="99" y="301"/>
                      <a:pt x="99" y="315"/>
                    </a:cubicBezTo>
                    <a:cubicBezTo>
                      <a:pt x="99" y="328"/>
                      <a:pt x="110" y="340"/>
                      <a:pt x="124" y="340"/>
                    </a:cubicBezTo>
                    <a:lnTo>
                      <a:pt x="472" y="340"/>
                    </a:lnTo>
                    <a:cubicBezTo>
                      <a:pt x="486" y="340"/>
                      <a:pt x="497" y="328"/>
                      <a:pt x="497" y="315"/>
                    </a:cubicBezTo>
                    <a:cubicBezTo>
                      <a:pt x="497" y="301"/>
                      <a:pt x="486" y="290"/>
                      <a:pt x="472" y="290"/>
                    </a:cubicBezTo>
                    <a:close/>
                    <a:moveTo>
                      <a:pt x="472" y="190"/>
                    </a:moveTo>
                    <a:lnTo>
                      <a:pt x="124" y="190"/>
                    </a:lnTo>
                    <a:cubicBezTo>
                      <a:pt x="110" y="190"/>
                      <a:pt x="99" y="202"/>
                      <a:pt x="99" y="215"/>
                    </a:cubicBezTo>
                    <a:cubicBezTo>
                      <a:pt x="99" y="229"/>
                      <a:pt x="110" y="240"/>
                      <a:pt x="124" y="240"/>
                    </a:cubicBezTo>
                    <a:lnTo>
                      <a:pt x="472" y="240"/>
                    </a:lnTo>
                    <a:cubicBezTo>
                      <a:pt x="486" y="240"/>
                      <a:pt x="497" y="229"/>
                      <a:pt x="497" y="215"/>
                    </a:cubicBezTo>
                    <a:cubicBezTo>
                      <a:pt x="497" y="202"/>
                      <a:pt x="486" y="190"/>
                      <a:pt x="472" y="190"/>
                    </a:cubicBezTo>
                    <a:close/>
                    <a:moveTo>
                      <a:pt x="472" y="497"/>
                    </a:moveTo>
                    <a:lnTo>
                      <a:pt x="124" y="497"/>
                    </a:lnTo>
                    <a:cubicBezTo>
                      <a:pt x="110" y="497"/>
                      <a:pt x="99" y="508"/>
                      <a:pt x="99" y="522"/>
                    </a:cubicBezTo>
                    <a:cubicBezTo>
                      <a:pt x="99" y="536"/>
                      <a:pt x="110" y="547"/>
                      <a:pt x="124" y="547"/>
                    </a:cubicBezTo>
                    <a:lnTo>
                      <a:pt x="472" y="547"/>
                    </a:lnTo>
                    <a:cubicBezTo>
                      <a:pt x="486" y="547"/>
                      <a:pt x="497" y="536"/>
                      <a:pt x="497" y="522"/>
                    </a:cubicBezTo>
                    <a:cubicBezTo>
                      <a:pt x="497" y="508"/>
                      <a:pt x="486" y="497"/>
                      <a:pt x="472" y="497"/>
                    </a:cubicBezTo>
                    <a:close/>
                    <a:moveTo>
                      <a:pt x="472" y="397"/>
                    </a:moveTo>
                    <a:lnTo>
                      <a:pt x="124" y="397"/>
                    </a:lnTo>
                    <a:cubicBezTo>
                      <a:pt x="110" y="397"/>
                      <a:pt x="99" y="409"/>
                      <a:pt x="99" y="422"/>
                    </a:cubicBezTo>
                    <a:cubicBezTo>
                      <a:pt x="99" y="436"/>
                      <a:pt x="110" y="447"/>
                      <a:pt x="124" y="447"/>
                    </a:cubicBezTo>
                    <a:lnTo>
                      <a:pt x="472" y="447"/>
                    </a:lnTo>
                    <a:cubicBezTo>
                      <a:pt x="486" y="447"/>
                      <a:pt x="497" y="436"/>
                      <a:pt x="497" y="422"/>
                    </a:cubicBezTo>
                    <a:cubicBezTo>
                      <a:pt x="497" y="409"/>
                      <a:pt x="486" y="397"/>
                      <a:pt x="472" y="397"/>
                    </a:cubicBezTo>
                    <a:close/>
                    <a:moveTo>
                      <a:pt x="49" y="646"/>
                    </a:moveTo>
                    <a:lnTo>
                      <a:pt x="49" y="49"/>
                    </a:lnTo>
                    <a:lnTo>
                      <a:pt x="547" y="49"/>
                    </a:lnTo>
                    <a:lnTo>
                      <a:pt x="547" y="646"/>
                    </a:lnTo>
                    <a:lnTo>
                      <a:pt x="49" y="646"/>
                    </a:lnTo>
                    <a:close/>
                    <a:moveTo>
                      <a:pt x="646" y="99"/>
                    </a:moveTo>
                    <a:lnTo>
                      <a:pt x="597" y="99"/>
                    </a:lnTo>
                    <a:lnTo>
                      <a:pt x="597" y="49"/>
                    </a:lnTo>
                    <a:cubicBezTo>
                      <a:pt x="597" y="22"/>
                      <a:pt x="574" y="0"/>
                      <a:pt x="547" y="0"/>
                    </a:cubicBezTo>
                    <a:lnTo>
                      <a:pt x="49" y="0"/>
                    </a:lnTo>
                    <a:cubicBezTo>
                      <a:pt x="22" y="0"/>
                      <a:pt x="0" y="22"/>
                      <a:pt x="0" y="49"/>
                    </a:cubicBezTo>
                    <a:lnTo>
                      <a:pt x="0" y="646"/>
                    </a:lnTo>
                    <a:cubicBezTo>
                      <a:pt x="0" y="674"/>
                      <a:pt x="22" y="696"/>
                      <a:pt x="49" y="696"/>
                    </a:cubicBezTo>
                    <a:lnTo>
                      <a:pt x="99" y="696"/>
                    </a:lnTo>
                    <a:lnTo>
                      <a:pt x="99" y="746"/>
                    </a:lnTo>
                    <a:cubicBezTo>
                      <a:pt x="99" y="773"/>
                      <a:pt x="121" y="796"/>
                      <a:pt x="149" y="796"/>
                    </a:cubicBezTo>
                    <a:lnTo>
                      <a:pt x="646" y="796"/>
                    </a:lnTo>
                    <a:cubicBezTo>
                      <a:pt x="674" y="796"/>
                      <a:pt x="696" y="773"/>
                      <a:pt x="696" y="746"/>
                    </a:cubicBezTo>
                    <a:lnTo>
                      <a:pt x="696" y="149"/>
                    </a:lnTo>
                    <a:cubicBezTo>
                      <a:pt x="696" y="121"/>
                      <a:pt x="674" y="99"/>
                      <a:pt x="646" y="99"/>
                    </a:cubicBezTo>
                    <a:close/>
                  </a:path>
                </a:pathLst>
              </a:custGeom>
              <a:solidFill>
                <a:srgbClr val="17171B"/>
              </a:solidFill>
              <a:ln>
                <a:noFill/>
              </a:ln>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endParaRPr>
              </a:p>
            </p:txBody>
          </p:sp>
          <p:sp>
            <p:nvSpPr>
              <p:cNvPr id="19" name="Freeform 18"/>
              <p:cNvSpPr>
                <a:spLocks noEditPoints="1"/>
              </p:cNvSpPr>
              <p:nvPr/>
            </p:nvSpPr>
            <p:spPr bwMode="auto">
              <a:xfrm flipV="1">
                <a:off x="5893967" y="3047024"/>
                <a:ext cx="360911" cy="314074"/>
              </a:xfrm>
              <a:custGeom>
                <a:avLst/>
                <a:gdLst>
                  <a:gd name="T0" fmla="*/ 343 w 687"/>
                  <a:gd name="T1" fmla="*/ 429 h 601"/>
                  <a:gd name="T2" fmla="*/ 429 w 687"/>
                  <a:gd name="T3" fmla="*/ 343 h 601"/>
                  <a:gd name="T4" fmla="*/ 343 w 687"/>
                  <a:gd name="T5" fmla="*/ 257 h 601"/>
                  <a:gd name="T6" fmla="*/ 257 w 687"/>
                  <a:gd name="T7" fmla="*/ 343 h 601"/>
                  <a:gd name="T8" fmla="*/ 343 w 687"/>
                  <a:gd name="T9" fmla="*/ 429 h 601"/>
                  <a:gd name="T10" fmla="*/ 343 w 687"/>
                  <a:gd name="T11" fmla="*/ 214 h 601"/>
                  <a:gd name="T12" fmla="*/ 472 w 687"/>
                  <a:gd name="T13" fmla="*/ 343 h 601"/>
                  <a:gd name="T14" fmla="*/ 343 w 687"/>
                  <a:gd name="T15" fmla="*/ 472 h 601"/>
                  <a:gd name="T16" fmla="*/ 214 w 687"/>
                  <a:gd name="T17" fmla="*/ 343 h 601"/>
                  <a:gd name="T18" fmla="*/ 343 w 687"/>
                  <a:gd name="T19" fmla="*/ 214 h 601"/>
                  <a:gd name="T20" fmla="*/ 150 w 687"/>
                  <a:gd name="T21" fmla="*/ 214 h 601"/>
                  <a:gd name="T22" fmla="*/ 171 w 687"/>
                  <a:gd name="T23" fmla="*/ 236 h 601"/>
                  <a:gd name="T24" fmla="*/ 150 w 687"/>
                  <a:gd name="T25" fmla="*/ 257 h 601"/>
                  <a:gd name="T26" fmla="*/ 128 w 687"/>
                  <a:gd name="T27" fmla="*/ 236 h 601"/>
                  <a:gd name="T28" fmla="*/ 150 w 687"/>
                  <a:gd name="T29" fmla="*/ 214 h 601"/>
                  <a:gd name="T30" fmla="*/ 601 w 687"/>
                  <a:gd name="T31" fmla="*/ 172 h 601"/>
                  <a:gd name="T32" fmla="*/ 472 w 687"/>
                  <a:gd name="T33" fmla="*/ 172 h 601"/>
                  <a:gd name="T34" fmla="*/ 429 w 687"/>
                  <a:gd name="T35" fmla="*/ 172 h 601"/>
                  <a:gd name="T36" fmla="*/ 429 w 687"/>
                  <a:gd name="T37" fmla="*/ 86 h 601"/>
                  <a:gd name="T38" fmla="*/ 257 w 687"/>
                  <a:gd name="T39" fmla="*/ 86 h 601"/>
                  <a:gd name="T40" fmla="*/ 257 w 687"/>
                  <a:gd name="T41" fmla="*/ 172 h 601"/>
                  <a:gd name="T42" fmla="*/ 214 w 687"/>
                  <a:gd name="T43" fmla="*/ 172 h 601"/>
                  <a:gd name="T44" fmla="*/ 86 w 687"/>
                  <a:gd name="T45" fmla="*/ 172 h 601"/>
                  <a:gd name="T46" fmla="*/ 86 w 687"/>
                  <a:gd name="T47" fmla="*/ 515 h 601"/>
                  <a:gd name="T48" fmla="*/ 601 w 687"/>
                  <a:gd name="T49" fmla="*/ 515 h 601"/>
                  <a:gd name="T50" fmla="*/ 601 w 687"/>
                  <a:gd name="T51" fmla="*/ 172 h 601"/>
                  <a:gd name="T52" fmla="*/ 644 w 687"/>
                  <a:gd name="T53" fmla="*/ 601 h 601"/>
                  <a:gd name="T54" fmla="*/ 43 w 687"/>
                  <a:gd name="T55" fmla="*/ 601 h 601"/>
                  <a:gd name="T56" fmla="*/ 0 w 687"/>
                  <a:gd name="T57" fmla="*/ 558 h 601"/>
                  <a:gd name="T58" fmla="*/ 0 w 687"/>
                  <a:gd name="T59" fmla="*/ 129 h 601"/>
                  <a:gd name="T60" fmla="*/ 43 w 687"/>
                  <a:gd name="T61" fmla="*/ 86 h 601"/>
                  <a:gd name="T62" fmla="*/ 171 w 687"/>
                  <a:gd name="T63" fmla="*/ 86 h 601"/>
                  <a:gd name="T64" fmla="*/ 171 w 687"/>
                  <a:gd name="T65" fmla="*/ 43 h 601"/>
                  <a:gd name="T66" fmla="*/ 214 w 687"/>
                  <a:gd name="T67" fmla="*/ 0 h 601"/>
                  <a:gd name="T68" fmla="*/ 472 w 687"/>
                  <a:gd name="T69" fmla="*/ 0 h 601"/>
                  <a:gd name="T70" fmla="*/ 515 w 687"/>
                  <a:gd name="T71" fmla="*/ 43 h 601"/>
                  <a:gd name="T72" fmla="*/ 515 w 687"/>
                  <a:gd name="T73" fmla="*/ 86 h 601"/>
                  <a:gd name="T74" fmla="*/ 644 w 687"/>
                  <a:gd name="T75" fmla="*/ 86 h 601"/>
                  <a:gd name="T76" fmla="*/ 687 w 687"/>
                  <a:gd name="T77" fmla="*/ 129 h 601"/>
                  <a:gd name="T78" fmla="*/ 687 w 687"/>
                  <a:gd name="T79" fmla="*/ 558 h 601"/>
                  <a:gd name="T80" fmla="*/ 644 w 687"/>
                  <a:gd name="T81"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7" h="601">
                    <a:moveTo>
                      <a:pt x="343" y="429"/>
                    </a:moveTo>
                    <a:cubicBezTo>
                      <a:pt x="391" y="429"/>
                      <a:pt x="429" y="391"/>
                      <a:pt x="429" y="343"/>
                    </a:cubicBezTo>
                    <a:cubicBezTo>
                      <a:pt x="429" y="296"/>
                      <a:pt x="391" y="257"/>
                      <a:pt x="343" y="257"/>
                    </a:cubicBezTo>
                    <a:cubicBezTo>
                      <a:pt x="296" y="257"/>
                      <a:pt x="257" y="296"/>
                      <a:pt x="257" y="343"/>
                    </a:cubicBezTo>
                    <a:cubicBezTo>
                      <a:pt x="257" y="391"/>
                      <a:pt x="296" y="429"/>
                      <a:pt x="343" y="429"/>
                    </a:cubicBezTo>
                    <a:close/>
                    <a:moveTo>
                      <a:pt x="343" y="214"/>
                    </a:moveTo>
                    <a:cubicBezTo>
                      <a:pt x="414" y="214"/>
                      <a:pt x="472" y="272"/>
                      <a:pt x="472" y="343"/>
                    </a:cubicBezTo>
                    <a:cubicBezTo>
                      <a:pt x="472" y="414"/>
                      <a:pt x="414" y="472"/>
                      <a:pt x="343" y="472"/>
                    </a:cubicBezTo>
                    <a:cubicBezTo>
                      <a:pt x="272" y="472"/>
                      <a:pt x="214" y="414"/>
                      <a:pt x="214" y="343"/>
                    </a:cubicBezTo>
                    <a:cubicBezTo>
                      <a:pt x="214" y="272"/>
                      <a:pt x="272" y="214"/>
                      <a:pt x="343" y="214"/>
                    </a:cubicBezTo>
                    <a:close/>
                    <a:moveTo>
                      <a:pt x="150" y="214"/>
                    </a:moveTo>
                    <a:cubicBezTo>
                      <a:pt x="162" y="214"/>
                      <a:pt x="171" y="224"/>
                      <a:pt x="171" y="236"/>
                    </a:cubicBezTo>
                    <a:cubicBezTo>
                      <a:pt x="171" y="248"/>
                      <a:pt x="162" y="257"/>
                      <a:pt x="150" y="257"/>
                    </a:cubicBezTo>
                    <a:cubicBezTo>
                      <a:pt x="138" y="257"/>
                      <a:pt x="128" y="248"/>
                      <a:pt x="128" y="236"/>
                    </a:cubicBezTo>
                    <a:cubicBezTo>
                      <a:pt x="128" y="224"/>
                      <a:pt x="138" y="214"/>
                      <a:pt x="150" y="214"/>
                    </a:cubicBezTo>
                    <a:close/>
                    <a:moveTo>
                      <a:pt x="601" y="172"/>
                    </a:moveTo>
                    <a:lnTo>
                      <a:pt x="472" y="172"/>
                    </a:lnTo>
                    <a:lnTo>
                      <a:pt x="429" y="172"/>
                    </a:lnTo>
                    <a:lnTo>
                      <a:pt x="429" y="86"/>
                    </a:lnTo>
                    <a:lnTo>
                      <a:pt x="257" y="86"/>
                    </a:lnTo>
                    <a:lnTo>
                      <a:pt x="257" y="172"/>
                    </a:lnTo>
                    <a:lnTo>
                      <a:pt x="214" y="172"/>
                    </a:lnTo>
                    <a:lnTo>
                      <a:pt x="86" y="172"/>
                    </a:lnTo>
                    <a:lnTo>
                      <a:pt x="86" y="515"/>
                    </a:lnTo>
                    <a:lnTo>
                      <a:pt x="601" y="515"/>
                    </a:lnTo>
                    <a:lnTo>
                      <a:pt x="601" y="172"/>
                    </a:lnTo>
                    <a:close/>
                    <a:moveTo>
                      <a:pt x="644" y="601"/>
                    </a:moveTo>
                    <a:lnTo>
                      <a:pt x="43" y="601"/>
                    </a:lnTo>
                    <a:cubicBezTo>
                      <a:pt x="19" y="601"/>
                      <a:pt x="0" y="582"/>
                      <a:pt x="0" y="558"/>
                    </a:cubicBezTo>
                    <a:lnTo>
                      <a:pt x="0" y="129"/>
                    </a:lnTo>
                    <a:cubicBezTo>
                      <a:pt x="0" y="105"/>
                      <a:pt x="19" y="86"/>
                      <a:pt x="43" y="86"/>
                    </a:cubicBezTo>
                    <a:lnTo>
                      <a:pt x="171" y="86"/>
                    </a:lnTo>
                    <a:lnTo>
                      <a:pt x="171" y="43"/>
                    </a:lnTo>
                    <a:cubicBezTo>
                      <a:pt x="171" y="19"/>
                      <a:pt x="191" y="0"/>
                      <a:pt x="214" y="0"/>
                    </a:cubicBezTo>
                    <a:lnTo>
                      <a:pt x="472" y="0"/>
                    </a:lnTo>
                    <a:cubicBezTo>
                      <a:pt x="496" y="0"/>
                      <a:pt x="515" y="19"/>
                      <a:pt x="515" y="43"/>
                    </a:cubicBezTo>
                    <a:lnTo>
                      <a:pt x="515" y="86"/>
                    </a:lnTo>
                    <a:lnTo>
                      <a:pt x="644" y="86"/>
                    </a:lnTo>
                    <a:cubicBezTo>
                      <a:pt x="668" y="86"/>
                      <a:pt x="687" y="105"/>
                      <a:pt x="687" y="129"/>
                    </a:cubicBezTo>
                    <a:lnTo>
                      <a:pt x="687" y="558"/>
                    </a:lnTo>
                    <a:cubicBezTo>
                      <a:pt x="687" y="582"/>
                      <a:pt x="668" y="601"/>
                      <a:pt x="644" y="601"/>
                    </a:cubicBezTo>
                    <a:close/>
                  </a:path>
                </a:pathLst>
              </a:custGeom>
              <a:solidFill>
                <a:srgbClr val="315F85"/>
              </a:solidFill>
              <a:ln>
                <a:noFill/>
              </a:ln>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endParaRPr>
              </a:p>
            </p:txBody>
          </p:sp>
          <p:sp>
            <p:nvSpPr>
              <p:cNvPr id="20" name="Freeform 19"/>
              <p:cNvSpPr>
                <a:spLocks/>
              </p:cNvSpPr>
              <p:nvPr/>
            </p:nvSpPr>
            <p:spPr bwMode="auto">
              <a:xfrm flipV="1">
                <a:off x="7160380" y="4289526"/>
                <a:ext cx="314074" cy="294791"/>
              </a:xfrm>
              <a:custGeom>
                <a:avLst/>
                <a:gdLst>
                  <a:gd name="T0" fmla="*/ 101 w 594"/>
                  <a:gd name="T1" fmla="*/ 560 h 560"/>
                  <a:gd name="T2" fmla="*/ 203 w 594"/>
                  <a:gd name="T3" fmla="*/ 458 h 560"/>
                  <a:gd name="T4" fmla="*/ 203 w 594"/>
                  <a:gd name="T5" fmla="*/ 458 h 560"/>
                  <a:gd name="T6" fmla="*/ 203 w 594"/>
                  <a:gd name="T7" fmla="*/ 458 h 560"/>
                  <a:gd name="T8" fmla="*/ 203 w 594"/>
                  <a:gd name="T9" fmla="*/ 128 h 560"/>
                  <a:gd name="T10" fmla="*/ 530 w 594"/>
                  <a:gd name="T11" fmla="*/ 128 h 560"/>
                  <a:gd name="T12" fmla="*/ 530 w 594"/>
                  <a:gd name="T13" fmla="*/ 364 h 560"/>
                  <a:gd name="T14" fmla="*/ 492 w 594"/>
                  <a:gd name="T15" fmla="*/ 357 h 560"/>
                  <a:gd name="T16" fmla="*/ 390 w 594"/>
                  <a:gd name="T17" fmla="*/ 458 h 560"/>
                  <a:gd name="T18" fmla="*/ 492 w 594"/>
                  <a:gd name="T19" fmla="*/ 560 h 560"/>
                  <a:gd name="T20" fmla="*/ 594 w 594"/>
                  <a:gd name="T21" fmla="*/ 458 h 560"/>
                  <a:gd name="T22" fmla="*/ 594 w 594"/>
                  <a:gd name="T23" fmla="*/ 458 h 560"/>
                  <a:gd name="T24" fmla="*/ 594 w 594"/>
                  <a:gd name="T25" fmla="*/ 458 h 560"/>
                  <a:gd name="T26" fmla="*/ 594 w 594"/>
                  <a:gd name="T27" fmla="*/ 128 h 560"/>
                  <a:gd name="T28" fmla="*/ 594 w 594"/>
                  <a:gd name="T29" fmla="*/ 0 h 560"/>
                  <a:gd name="T30" fmla="*/ 530 w 594"/>
                  <a:gd name="T31" fmla="*/ 0 h 560"/>
                  <a:gd name="T32" fmla="*/ 203 w 594"/>
                  <a:gd name="T33" fmla="*/ 0 h 560"/>
                  <a:gd name="T34" fmla="*/ 139 w 594"/>
                  <a:gd name="T35" fmla="*/ 0 h 560"/>
                  <a:gd name="T36" fmla="*/ 139 w 594"/>
                  <a:gd name="T37" fmla="*/ 128 h 560"/>
                  <a:gd name="T38" fmla="*/ 139 w 594"/>
                  <a:gd name="T39" fmla="*/ 364 h 560"/>
                  <a:gd name="T40" fmla="*/ 101 w 594"/>
                  <a:gd name="T41" fmla="*/ 357 h 560"/>
                  <a:gd name="T42" fmla="*/ 0 w 594"/>
                  <a:gd name="T43" fmla="*/ 458 h 560"/>
                  <a:gd name="T44" fmla="*/ 101 w 594"/>
                  <a:gd name="T45" fmla="*/ 56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4" h="560">
                    <a:moveTo>
                      <a:pt x="101" y="560"/>
                    </a:moveTo>
                    <a:cubicBezTo>
                      <a:pt x="158" y="560"/>
                      <a:pt x="203" y="515"/>
                      <a:pt x="203" y="458"/>
                    </a:cubicBezTo>
                    <a:cubicBezTo>
                      <a:pt x="203" y="458"/>
                      <a:pt x="203" y="458"/>
                      <a:pt x="203" y="458"/>
                    </a:cubicBezTo>
                    <a:lnTo>
                      <a:pt x="203" y="458"/>
                    </a:lnTo>
                    <a:lnTo>
                      <a:pt x="203" y="128"/>
                    </a:lnTo>
                    <a:lnTo>
                      <a:pt x="530" y="128"/>
                    </a:lnTo>
                    <a:lnTo>
                      <a:pt x="530" y="364"/>
                    </a:lnTo>
                    <a:cubicBezTo>
                      <a:pt x="518" y="359"/>
                      <a:pt x="506" y="357"/>
                      <a:pt x="492" y="357"/>
                    </a:cubicBezTo>
                    <a:cubicBezTo>
                      <a:pt x="436" y="357"/>
                      <a:pt x="390" y="402"/>
                      <a:pt x="390" y="458"/>
                    </a:cubicBezTo>
                    <a:cubicBezTo>
                      <a:pt x="390" y="515"/>
                      <a:pt x="436" y="560"/>
                      <a:pt x="492" y="560"/>
                    </a:cubicBezTo>
                    <a:cubicBezTo>
                      <a:pt x="548" y="560"/>
                      <a:pt x="594" y="515"/>
                      <a:pt x="594" y="458"/>
                    </a:cubicBezTo>
                    <a:cubicBezTo>
                      <a:pt x="594" y="458"/>
                      <a:pt x="594" y="458"/>
                      <a:pt x="594" y="458"/>
                    </a:cubicBezTo>
                    <a:lnTo>
                      <a:pt x="594" y="458"/>
                    </a:lnTo>
                    <a:lnTo>
                      <a:pt x="594" y="128"/>
                    </a:lnTo>
                    <a:lnTo>
                      <a:pt x="594" y="0"/>
                    </a:lnTo>
                    <a:lnTo>
                      <a:pt x="530" y="0"/>
                    </a:lnTo>
                    <a:lnTo>
                      <a:pt x="203" y="0"/>
                    </a:lnTo>
                    <a:lnTo>
                      <a:pt x="139" y="0"/>
                    </a:lnTo>
                    <a:lnTo>
                      <a:pt x="139" y="128"/>
                    </a:lnTo>
                    <a:lnTo>
                      <a:pt x="139" y="364"/>
                    </a:lnTo>
                    <a:cubicBezTo>
                      <a:pt x="128" y="359"/>
                      <a:pt x="115" y="357"/>
                      <a:pt x="101" y="357"/>
                    </a:cubicBezTo>
                    <a:cubicBezTo>
                      <a:pt x="45" y="357"/>
                      <a:pt x="0" y="402"/>
                      <a:pt x="0" y="458"/>
                    </a:cubicBezTo>
                    <a:cubicBezTo>
                      <a:pt x="0" y="515"/>
                      <a:pt x="45" y="560"/>
                      <a:pt x="101" y="560"/>
                    </a:cubicBezTo>
                    <a:close/>
                  </a:path>
                </a:pathLst>
              </a:custGeom>
              <a:solidFill>
                <a:srgbClr val="17171B"/>
              </a:solidFill>
              <a:ln>
                <a:noFill/>
              </a:ln>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endParaRPr>
              </a:p>
            </p:txBody>
          </p:sp>
          <p:sp>
            <p:nvSpPr>
              <p:cNvPr id="21" name="Freeform 20"/>
              <p:cNvSpPr>
                <a:spLocks noEditPoints="1"/>
              </p:cNvSpPr>
              <p:nvPr/>
            </p:nvSpPr>
            <p:spPr bwMode="auto">
              <a:xfrm flipV="1">
                <a:off x="8433027" y="3073197"/>
                <a:ext cx="261728" cy="261728"/>
              </a:xfrm>
              <a:custGeom>
                <a:avLst/>
                <a:gdLst>
                  <a:gd name="T0" fmla="*/ 406 w 496"/>
                  <a:gd name="T1" fmla="*/ 492 h 496"/>
                  <a:gd name="T2" fmla="*/ 5 w 496"/>
                  <a:gd name="T3" fmla="*/ 89 h 496"/>
                  <a:gd name="T4" fmla="*/ 6 w 496"/>
                  <a:gd name="T5" fmla="*/ 0 h 496"/>
                  <a:gd name="T6" fmla="*/ 495 w 496"/>
                  <a:gd name="T7" fmla="*/ 493 h 496"/>
                  <a:gd name="T8" fmla="*/ 406 w 496"/>
                  <a:gd name="T9" fmla="*/ 492 h 496"/>
                  <a:gd name="T10" fmla="*/ 78 w 496"/>
                  <a:gd name="T11" fmla="*/ 419 h 496"/>
                  <a:gd name="T12" fmla="*/ 78 w 496"/>
                  <a:gd name="T13" fmla="*/ 479 h 496"/>
                  <a:gd name="T14" fmla="*/ 17 w 496"/>
                  <a:gd name="T15" fmla="*/ 479 h 496"/>
                  <a:gd name="T16" fmla="*/ 17 w 496"/>
                  <a:gd name="T17" fmla="*/ 419 h 496"/>
                  <a:gd name="T18" fmla="*/ 78 w 496"/>
                  <a:gd name="T19" fmla="*/ 419 h 496"/>
                  <a:gd name="T20" fmla="*/ 227 w 496"/>
                  <a:gd name="T21" fmla="*/ 492 h 496"/>
                  <a:gd name="T22" fmla="*/ 138 w 496"/>
                  <a:gd name="T23" fmla="*/ 492 h 496"/>
                  <a:gd name="T24" fmla="*/ 4 w 496"/>
                  <a:gd name="T25" fmla="*/ 357 h 496"/>
                  <a:gd name="T26" fmla="*/ 5 w 496"/>
                  <a:gd name="T27" fmla="*/ 268 h 496"/>
                  <a:gd name="T28" fmla="*/ 227 w 496"/>
                  <a:gd name="T29" fmla="*/ 492 h 496"/>
                  <a:gd name="T30" fmla="*/ 361 w 496"/>
                  <a:gd name="T31" fmla="*/ 492 h 496"/>
                  <a:gd name="T32" fmla="*/ 272 w 496"/>
                  <a:gd name="T33" fmla="*/ 492 h 496"/>
                  <a:gd name="T34" fmla="*/ 5 w 496"/>
                  <a:gd name="T35" fmla="*/ 223 h 496"/>
                  <a:gd name="T36" fmla="*/ 5 w 496"/>
                  <a:gd name="T37" fmla="*/ 134 h 496"/>
                  <a:gd name="T38" fmla="*/ 361 w 496"/>
                  <a:gd name="T39" fmla="*/ 49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6" h="496">
                    <a:moveTo>
                      <a:pt x="406" y="492"/>
                    </a:moveTo>
                    <a:cubicBezTo>
                      <a:pt x="407" y="271"/>
                      <a:pt x="227" y="90"/>
                      <a:pt x="5" y="89"/>
                    </a:cubicBezTo>
                    <a:lnTo>
                      <a:pt x="6" y="0"/>
                    </a:lnTo>
                    <a:cubicBezTo>
                      <a:pt x="277" y="1"/>
                      <a:pt x="496" y="222"/>
                      <a:pt x="495" y="493"/>
                    </a:cubicBezTo>
                    <a:lnTo>
                      <a:pt x="406" y="492"/>
                    </a:lnTo>
                    <a:close/>
                    <a:moveTo>
                      <a:pt x="78" y="419"/>
                    </a:moveTo>
                    <a:cubicBezTo>
                      <a:pt x="94" y="436"/>
                      <a:pt x="94" y="463"/>
                      <a:pt x="78" y="479"/>
                    </a:cubicBezTo>
                    <a:cubicBezTo>
                      <a:pt x="61" y="496"/>
                      <a:pt x="34" y="496"/>
                      <a:pt x="17" y="479"/>
                    </a:cubicBezTo>
                    <a:cubicBezTo>
                      <a:pt x="0" y="462"/>
                      <a:pt x="0" y="435"/>
                      <a:pt x="17" y="419"/>
                    </a:cubicBezTo>
                    <a:cubicBezTo>
                      <a:pt x="34" y="402"/>
                      <a:pt x="61" y="402"/>
                      <a:pt x="78" y="419"/>
                    </a:cubicBezTo>
                    <a:close/>
                    <a:moveTo>
                      <a:pt x="227" y="492"/>
                    </a:moveTo>
                    <a:lnTo>
                      <a:pt x="138" y="492"/>
                    </a:lnTo>
                    <a:cubicBezTo>
                      <a:pt x="138" y="418"/>
                      <a:pt x="78" y="357"/>
                      <a:pt x="4" y="357"/>
                    </a:cubicBezTo>
                    <a:lnTo>
                      <a:pt x="5" y="268"/>
                    </a:lnTo>
                    <a:cubicBezTo>
                      <a:pt x="128" y="268"/>
                      <a:pt x="228" y="369"/>
                      <a:pt x="227" y="492"/>
                    </a:cubicBezTo>
                    <a:close/>
                    <a:moveTo>
                      <a:pt x="361" y="492"/>
                    </a:moveTo>
                    <a:lnTo>
                      <a:pt x="272" y="492"/>
                    </a:lnTo>
                    <a:cubicBezTo>
                      <a:pt x="272" y="344"/>
                      <a:pt x="153" y="224"/>
                      <a:pt x="5" y="223"/>
                    </a:cubicBezTo>
                    <a:lnTo>
                      <a:pt x="5" y="134"/>
                    </a:lnTo>
                    <a:cubicBezTo>
                      <a:pt x="202" y="135"/>
                      <a:pt x="362" y="295"/>
                      <a:pt x="361" y="492"/>
                    </a:cubicBezTo>
                    <a:close/>
                  </a:path>
                </a:pathLst>
              </a:custGeom>
              <a:solidFill>
                <a:srgbClr val="315F85"/>
              </a:solidFill>
              <a:ln>
                <a:noFill/>
              </a:ln>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endParaRPr>
              </a:p>
            </p:txBody>
          </p:sp>
          <p:sp>
            <p:nvSpPr>
              <p:cNvPr id="22" name="Freeform 277"/>
              <p:cNvSpPr>
                <a:spLocks/>
              </p:cNvSpPr>
              <p:nvPr/>
            </p:nvSpPr>
            <p:spPr bwMode="auto">
              <a:xfrm flipV="1">
                <a:off x="3428674" y="3023605"/>
                <a:ext cx="355400" cy="360911"/>
              </a:xfrm>
              <a:custGeom>
                <a:avLst/>
                <a:gdLst>
                  <a:gd name="T0" fmla="*/ 22 w 678"/>
                  <a:gd name="T1" fmla="*/ 619 h 685"/>
                  <a:gd name="T2" fmla="*/ 185 w 678"/>
                  <a:gd name="T3" fmla="*/ 255 h 685"/>
                  <a:gd name="T4" fmla="*/ 86 w 678"/>
                  <a:gd name="T5" fmla="*/ 157 h 685"/>
                  <a:gd name="T6" fmla="*/ 32 w 678"/>
                  <a:gd name="T7" fmla="*/ 39 h 685"/>
                  <a:gd name="T8" fmla="*/ 152 w 678"/>
                  <a:gd name="T9" fmla="*/ 90 h 685"/>
                  <a:gd name="T10" fmla="*/ 251 w 678"/>
                  <a:gd name="T11" fmla="*/ 188 h 685"/>
                  <a:gd name="T12" fmla="*/ 612 w 678"/>
                  <a:gd name="T13" fmla="*/ 23 h 685"/>
                  <a:gd name="T14" fmla="*/ 588 w 678"/>
                  <a:gd name="T15" fmla="*/ 87 h 685"/>
                  <a:gd name="T16" fmla="*/ 348 w 678"/>
                  <a:gd name="T17" fmla="*/ 285 h 685"/>
                  <a:gd name="T18" fmla="*/ 517 w 678"/>
                  <a:gd name="T19" fmla="*/ 476 h 685"/>
                  <a:gd name="T20" fmla="*/ 640 w 678"/>
                  <a:gd name="T21" fmla="*/ 436 h 685"/>
                  <a:gd name="T22" fmla="*/ 634 w 678"/>
                  <a:gd name="T23" fmla="*/ 461 h 685"/>
                  <a:gd name="T24" fmla="*/ 553 w 678"/>
                  <a:gd name="T25" fmla="*/ 523 h 685"/>
                  <a:gd name="T26" fmla="*/ 561 w 678"/>
                  <a:gd name="T27" fmla="*/ 541 h 685"/>
                  <a:gd name="T28" fmla="*/ 552 w 678"/>
                  <a:gd name="T29" fmla="*/ 549 h 685"/>
                  <a:gd name="T30" fmla="*/ 559 w 678"/>
                  <a:gd name="T31" fmla="*/ 556 h 685"/>
                  <a:gd name="T32" fmla="*/ 559 w 678"/>
                  <a:gd name="T33" fmla="*/ 560 h 685"/>
                  <a:gd name="T34" fmla="*/ 556 w 678"/>
                  <a:gd name="T35" fmla="*/ 560 h 685"/>
                  <a:gd name="T36" fmla="*/ 548 w 678"/>
                  <a:gd name="T37" fmla="*/ 553 h 685"/>
                  <a:gd name="T38" fmla="*/ 541 w 678"/>
                  <a:gd name="T39" fmla="*/ 560 h 685"/>
                  <a:gd name="T40" fmla="*/ 523 w 678"/>
                  <a:gd name="T41" fmla="*/ 553 h 685"/>
                  <a:gd name="T42" fmla="*/ 460 w 678"/>
                  <a:gd name="T43" fmla="*/ 637 h 685"/>
                  <a:gd name="T44" fmla="*/ 435 w 678"/>
                  <a:gd name="T45" fmla="*/ 643 h 685"/>
                  <a:gd name="T46" fmla="*/ 475 w 678"/>
                  <a:gd name="T47" fmla="*/ 517 h 685"/>
                  <a:gd name="T48" fmla="*/ 283 w 678"/>
                  <a:gd name="T49" fmla="*/ 350 h 685"/>
                  <a:gd name="T50" fmla="*/ 86 w 678"/>
                  <a:gd name="T51" fmla="*/ 594 h 685"/>
                  <a:gd name="T52" fmla="*/ 22 w 678"/>
                  <a:gd name="T53" fmla="*/ 619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8" h="685">
                    <a:moveTo>
                      <a:pt x="22" y="619"/>
                    </a:moveTo>
                    <a:lnTo>
                      <a:pt x="185" y="255"/>
                    </a:lnTo>
                    <a:lnTo>
                      <a:pt x="86" y="157"/>
                    </a:lnTo>
                    <a:cubicBezTo>
                      <a:pt x="73" y="144"/>
                      <a:pt x="22" y="55"/>
                      <a:pt x="32" y="39"/>
                    </a:cubicBezTo>
                    <a:cubicBezTo>
                      <a:pt x="47" y="28"/>
                      <a:pt x="139" y="77"/>
                      <a:pt x="152" y="90"/>
                    </a:cubicBezTo>
                    <a:lnTo>
                      <a:pt x="251" y="188"/>
                    </a:lnTo>
                    <a:lnTo>
                      <a:pt x="612" y="23"/>
                    </a:lnTo>
                    <a:cubicBezTo>
                      <a:pt x="612" y="23"/>
                      <a:pt x="678" y="0"/>
                      <a:pt x="588" y="87"/>
                    </a:cubicBezTo>
                    <a:lnTo>
                      <a:pt x="348" y="285"/>
                    </a:lnTo>
                    <a:cubicBezTo>
                      <a:pt x="384" y="324"/>
                      <a:pt x="466" y="414"/>
                      <a:pt x="517" y="476"/>
                    </a:cubicBezTo>
                    <a:lnTo>
                      <a:pt x="640" y="436"/>
                    </a:lnTo>
                    <a:cubicBezTo>
                      <a:pt x="640" y="436"/>
                      <a:pt x="666" y="431"/>
                      <a:pt x="634" y="461"/>
                    </a:cubicBezTo>
                    <a:lnTo>
                      <a:pt x="553" y="523"/>
                    </a:lnTo>
                    <a:cubicBezTo>
                      <a:pt x="559" y="532"/>
                      <a:pt x="563" y="539"/>
                      <a:pt x="561" y="541"/>
                    </a:cubicBezTo>
                    <a:lnTo>
                      <a:pt x="552" y="549"/>
                    </a:lnTo>
                    <a:lnTo>
                      <a:pt x="559" y="556"/>
                    </a:lnTo>
                    <a:lnTo>
                      <a:pt x="559" y="560"/>
                    </a:lnTo>
                    <a:lnTo>
                      <a:pt x="556" y="560"/>
                    </a:lnTo>
                    <a:lnTo>
                      <a:pt x="548" y="553"/>
                    </a:lnTo>
                    <a:lnTo>
                      <a:pt x="541" y="560"/>
                    </a:lnTo>
                    <a:cubicBezTo>
                      <a:pt x="539" y="562"/>
                      <a:pt x="533" y="559"/>
                      <a:pt x="523" y="553"/>
                    </a:cubicBezTo>
                    <a:lnTo>
                      <a:pt x="460" y="637"/>
                    </a:lnTo>
                    <a:cubicBezTo>
                      <a:pt x="430" y="669"/>
                      <a:pt x="435" y="643"/>
                      <a:pt x="435" y="643"/>
                    </a:cubicBezTo>
                    <a:lnTo>
                      <a:pt x="475" y="517"/>
                    </a:lnTo>
                    <a:cubicBezTo>
                      <a:pt x="412" y="466"/>
                      <a:pt x="322" y="386"/>
                      <a:pt x="283" y="350"/>
                    </a:cubicBezTo>
                    <a:lnTo>
                      <a:pt x="86" y="594"/>
                    </a:lnTo>
                    <a:cubicBezTo>
                      <a:pt x="0" y="685"/>
                      <a:pt x="22" y="619"/>
                      <a:pt x="22" y="619"/>
                    </a:cubicBezTo>
                    <a:close/>
                  </a:path>
                </a:pathLst>
              </a:custGeom>
              <a:solidFill>
                <a:srgbClr val="315F85"/>
              </a:solidFill>
              <a:ln>
                <a:noFill/>
              </a:ln>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endParaRPr>
              </a:p>
            </p:txBody>
          </p:sp>
          <p:sp>
            <p:nvSpPr>
              <p:cNvPr id="23" name="Freeform 213"/>
              <p:cNvSpPr>
                <a:spLocks noEditPoints="1"/>
              </p:cNvSpPr>
              <p:nvPr/>
            </p:nvSpPr>
            <p:spPr bwMode="auto">
              <a:xfrm flipV="1">
                <a:off x="9625091" y="4255359"/>
                <a:ext cx="330909" cy="363125"/>
              </a:xfrm>
              <a:custGeom>
                <a:avLst/>
                <a:gdLst>
                  <a:gd name="T0" fmla="*/ 420 w 592"/>
                  <a:gd name="T1" fmla="*/ 44 h 650"/>
                  <a:gd name="T2" fmla="*/ 374 w 592"/>
                  <a:gd name="T3" fmla="*/ 44 h 650"/>
                  <a:gd name="T4" fmla="*/ 374 w 592"/>
                  <a:gd name="T5" fmla="*/ 244 h 650"/>
                  <a:gd name="T6" fmla="*/ 522 w 592"/>
                  <a:gd name="T7" fmla="*/ 392 h 650"/>
                  <a:gd name="T8" fmla="*/ 522 w 592"/>
                  <a:gd name="T9" fmla="*/ 644 h 650"/>
                  <a:gd name="T10" fmla="*/ 515 w 592"/>
                  <a:gd name="T11" fmla="*/ 650 h 650"/>
                  <a:gd name="T12" fmla="*/ 58 w 592"/>
                  <a:gd name="T13" fmla="*/ 650 h 650"/>
                  <a:gd name="T14" fmla="*/ 52 w 592"/>
                  <a:gd name="T15" fmla="*/ 644 h 650"/>
                  <a:gd name="T16" fmla="*/ 0 w 592"/>
                  <a:gd name="T17" fmla="*/ 518 h 650"/>
                  <a:gd name="T18" fmla="*/ 51 w 592"/>
                  <a:gd name="T19" fmla="*/ 392 h 650"/>
                  <a:gd name="T20" fmla="*/ 199 w 592"/>
                  <a:gd name="T21" fmla="*/ 244 h 650"/>
                  <a:gd name="T22" fmla="*/ 199 w 592"/>
                  <a:gd name="T23" fmla="*/ 44 h 650"/>
                  <a:gd name="T24" fmla="*/ 155 w 592"/>
                  <a:gd name="T25" fmla="*/ 44 h 650"/>
                  <a:gd name="T26" fmla="*/ 155 w 592"/>
                  <a:gd name="T27" fmla="*/ 0 h 650"/>
                  <a:gd name="T28" fmla="*/ 420 w 592"/>
                  <a:gd name="T29" fmla="*/ 0 h 650"/>
                  <a:gd name="T30" fmla="*/ 420 w 592"/>
                  <a:gd name="T31" fmla="*/ 44 h 650"/>
                  <a:gd name="T32" fmla="*/ 455 w 592"/>
                  <a:gd name="T33" fmla="*/ 455 h 650"/>
                  <a:gd name="T34" fmla="*/ 454 w 592"/>
                  <a:gd name="T35" fmla="*/ 454 h 650"/>
                  <a:gd name="T36" fmla="*/ 299 w 592"/>
                  <a:gd name="T37" fmla="*/ 300 h 650"/>
                  <a:gd name="T38" fmla="*/ 268 w 592"/>
                  <a:gd name="T39" fmla="*/ 331 h 650"/>
                  <a:gd name="T40" fmla="*/ 421 w 592"/>
                  <a:gd name="T41" fmla="*/ 483 h 650"/>
                  <a:gd name="T42" fmla="*/ 455 w 592"/>
                  <a:gd name="T43" fmla="*/ 455 h 650"/>
                  <a:gd name="T44" fmla="*/ 330 w 592"/>
                  <a:gd name="T45" fmla="*/ 44 h 650"/>
                  <a:gd name="T46" fmla="*/ 243 w 592"/>
                  <a:gd name="T47" fmla="*/ 44 h 650"/>
                  <a:gd name="T48" fmla="*/ 243 w 592"/>
                  <a:gd name="T49" fmla="*/ 262 h 650"/>
                  <a:gd name="T50" fmla="*/ 82 w 592"/>
                  <a:gd name="T51" fmla="*/ 423 h 650"/>
                  <a:gd name="T52" fmla="*/ 44 w 592"/>
                  <a:gd name="T53" fmla="*/ 518 h 650"/>
                  <a:gd name="T54" fmla="*/ 77 w 592"/>
                  <a:gd name="T55" fmla="*/ 606 h 650"/>
                  <a:gd name="T56" fmla="*/ 497 w 592"/>
                  <a:gd name="T57" fmla="*/ 606 h 650"/>
                  <a:gd name="T58" fmla="*/ 491 w 592"/>
                  <a:gd name="T59" fmla="*/ 423 h 650"/>
                  <a:gd name="T60" fmla="*/ 330 w 592"/>
                  <a:gd name="T61" fmla="*/ 262 h 650"/>
                  <a:gd name="T62" fmla="*/ 330 w 592"/>
                  <a:gd name="T63" fmla="*/ 44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2" h="650">
                    <a:moveTo>
                      <a:pt x="420" y="44"/>
                    </a:moveTo>
                    <a:lnTo>
                      <a:pt x="374" y="44"/>
                    </a:lnTo>
                    <a:lnTo>
                      <a:pt x="374" y="244"/>
                    </a:lnTo>
                    <a:lnTo>
                      <a:pt x="522" y="392"/>
                    </a:lnTo>
                    <a:cubicBezTo>
                      <a:pt x="592" y="461"/>
                      <a:pt x="591" y="574"/>
                      <a:pt x="522" y="644"/>
                    </a:cubicBezTo>
                    <a:lnTo>
                      <a:pt x="515" y="650"/>
                    </a:lnTo>
                    <a:lnTo>
                      <a:pt x="58" y="650"/>
                    </a:lnTo>
                    <a:lnTo>
                      <a:pt x="52" y="644"/>
                    </a:lnTo>
                    <a:cubicBezTo>
                      <a:pt x="18" y="611"/>
                      <a:pt x="0" y="566"/>
                      <a:pt x="0" y="518"/>
                    </a:cubicBezTo>
                    <a:cubicBezTo>
                      <a:pt x="0" y="470"/>
                      <a:pt x="18" y="425"/>
                      <a:pt x="51" y="392"/>
                    </a:cubicBezTo>
                    <a:lnTo>
                      <a:pt x="199" y="244"/>
                    </a:lnTo>
                    <a:lnTo>
                      <a:pt x="199" y="44"/>
                    </a:lnTo>
                    <a:lnTo>
                      <a:pt x="155" y="44"/>
                    </a:lnTo>
                    <a:lnTo>
                      <a:pt x="155" y="0"/>
                    </a:lnTo>
                    <a:lnTo>
                      <a:pt x="420" y="0"/>
                    </a:lnTo>
                    <a:lnTo>
                      <a:pt x="420" y="44"/>
                    </a:lnTo>
                    <a:close/>
                    <a:moveTo>
                      <a:pt x="455" y="455"/>
                    </a:moveTo>
                    <a:lnTo>
                      <a:pt x="454" y="454"/>
                    </a:lnTo>
                    <a:lnTo>
                      <a:pt x="299" y="300"/>
                    </a:lnTo>
                    <a:lnTo>
                      <a:pt x="268" y="331"/>
                    </a:lnTo>
                    <a:lnTo>
                      <a:pt x="421" y="483"/>
                    </a:lnTo>
                    <a:lnTo>
                      <a:pt x="455" y="455"/>
                    </a:lnTo>
                    <a:close/>
                    <a:moveTo>
                      <a:pt x="330" y="44"/>
                    </a:moveTo>
                    <a:lnTo>
                      <a:pt x="243" y="44"/>
                    </a:lnTo>
                    <a:lnTo>
                      <a:pt x="243" y="262"/>
                    </a:lnTo>
                    <a:lnTo>
                      <a:pt x="82" y="423"/>
                    </a:lnTo>
                    <a:cubicBezTo>
                      <a:pt x="57" y="448"/>
                      <a:pt x="44" y="482"/>
                      <a:pt x="44" y="518"/>
                    </a:cubicBezTo>
                    <a:cubicBezTo>
                      <a:pt x="44" y="551"/>
                      <a:pt x="56" y="582"/>
                      <a:pt x="77" y="606"/>
                    </a:cubicBezTo>
                    <a:lnTo>
                      <a:pt x="497" y="606"/>
                    </a:lnTo>
                    <a:cubicBezTo>
                      <a:pt x="542" y="554"/>
                      <a:pt x="540" y="472"/>
                      <a:pt x="491" y="423"/>
                    </a:cubicBezTo>
                    <a:lnTo>
                      <a:pt x="330" y="262"/>
                    </a:lnTo>
                    <a:lnTo>
                      <a:pt x="330" y="44"/>
                    </a:lnTo>
                    <a:close/>
                  </a:path>
                </a:pathLst>
              </a:custGeom>
              <a:solidFill>
                <a:srgbClr val="17171B"/>
              </a:solidFill>
              <a:ln>
                <a:noFill/>
              </a:ln>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endParaRPr>
              </a:p>
            </p:txBody>
          </p:sp>
        </p:grpSp>
        <p:grpSp>
          <p:nvGrpSpPr>
            <p:cNvPr id="24" name="Group 23"/>
            <p:cNvGrpSpPr/>
            <p:nvPr/>
          </p:nvGrpSpPr>
          <p:grpSpPr>
            <a:xfrm>
              <a:off x="24776" y="1035587"/>
              <a:ext cx="2529590" cy="1149211"/>
              <a:chOff x="602191" y="1083220"/>
              <a:chExt cx="2529590" cy="1149211"/>
            </a:xfrm>
          </p:grpSpPr>
          <p:sp>
            <p:nvSpPr>
              <p:cNvPr id="25" name="Rectangle 24"/>
              <p:cNvSpPr/>
              <p:nvPr/>
            </p:nvSpPr>
            <p:spPr>
              <a:xfrm>
                <a:off x="813524" y="1083220"/>
                <a:ext cx="1800400" cy="415498"/>
              </a:xfrm>
              <a:prstGeom prst="rect">
                <a:avLst/>
              </a:prstGeom>
            </p:spPr>
            <p:txBody>
              <a:bodyPr wrap="square">
                <a:spAutoFit/>
              </a:bodyPr>
              <a:lstStyle/>
              <a:p>
                <a:pPr algn="ctr">
                  <a:lnSpc>
                    <a:spcPct val="150000"/>
                  </a:lnSpc>
                </a:pPr>
                <a:r>
                  <a:rPr lang="en-US" sz="1400" dirty="0">
                    <a:solidFill>
                      <a:srgbClr val="0070C0"/>
                    </a:solidFill>
                    <a:latin typeface="Arial"/>
                  </a:rPr>
                  <a:t>HSE Culture </a:t>
                </a:r>
                <a:r>
                  <a:rPr lang="en-US" sz="1400" dirty="0" smtClean="0">
                    <a:solidFill>
                      <a:srgbClr val="0070C0"/>
                    </a:solidFill>
                    <a:latin typeface="Arial"/>
                  </a:rPr>
                  <a:t>Survey</a:t>
                </a:r>
                <a:endParaRPr lang="en-US" sz="1400" dirty="0">
                  <a:solidFill>
                    <a:srgbClr val="0070C0"/>
                  </a:solidFill>
                  <a:latin typeface="Arial"/>
                </a:endParaRPr>
              </a:p>
            </p:txBody>
          </p:sp>
          <p:sp>
            <p:nvSpPr>
              <p:cNvPr id="26" name="Rectangle 25"/>
              <p:cNvSpPr/>
              <p:nvPr/>
            </p:nvSpPr>
            <p:spPr>
              <a:xfrm>
                <a:off x="602191" y="1462990"/>
                <a:ext cx="2529590" cy="769441"/>
              </a:xfrm>
              <a:prstGeom prst="rect">
                <a:avLst/>
              </a:prstGeom>
            </p:spPr>
            <p:txBody>
              <a:bodyPr wrap="square">
                <a:spAutoFit/>
              </a:bodyPr>
              <a:lstStyle/>
              <a:p>
                <a:pPr marL="171450" indent="-171450" algn="just">
                  <a:buFont typeface="Arial" panose="020B0604020202020204" pitchFamily="34" charset="0"/>
                  <a:buChar char="•"/>
                </a:pPr>
                <a:r>
                  <a:rPr lang="en-US" sz="1100" dirty="0">
                    <a:solidFill>
                      <a:srgbClr val="000000"/>
                    </a:solidFill>
                    <a:latin typeface="Arial"/>
                  </a:rPr>
                  <a:t>Assessed existing safety culture to identify improvement areas.</a:t>
                </a:r>
              </a:p>
              <a:p>
                <a:pPr marL="171450" indent="-171450" algn="just">
                  <a:buFont typeface="Arial" panose="020B0604020202020204" pitchFamily="34" charset="0"/>
                  <a:buChar char="•"/>
                </a:pPr>
                <a:r>
                  <a:rPr lang="en-US" sz="1100" dirty="0">
                    <a:solidFill>
                      <a:srgbClr val="000000"/>
                    </a:solidFill>
                    <a:latin typeface="Arial"/>
                  </a:rPr>
                  <a:t>Gained insights into employee perspectives on process safety.</a:t>
                </a:r>
              </a:p>
            </p:txBody>
          </p:sp>
        </p:grpSp>
        <p:grpSp>
          <p:nvGrpSpPr>
            <p:cNvPr id="27" name="Group 26"/>
            <p:cNvGrpSpPr/>
            <p:nvPr/>
          </p:nvGrpSpPr>
          <p:grpSpPr>
            <a:xfrm>
              <a:off x="650582" y="4748268"/>
              <a:ext cx="3356792" cy="1157025"/>
              <a:chOff x="684581" y="5293213"/>
              <a:chExt cx="3356792" cy="1157025"/>
            </a:xfrm>
          </p:grpSpPr>
          <p:sp>
            <p:nvSpPr>
              <p:cNvPr id="28" name="Rectangle 27"/>
              <p:cNvSpPr/>
              <p:nvPr/>
            </p:nvSpPr>
            <p:spPr>
              <a:xfrm>
                <a:off x="854480" y="5293213"/>
                <a:ext cx="2612771" cy="415498"/>
              </a:xfrm>
              <a:prstGeom prst="rect">
                <a:avLst/>
              </a:prstGeom>
            </p:spPr>
            <p:txBody>
              <a:bodyPr wrap="square">
                <a:spAutoFit/>
              </a:bodyPr>
              <a:lstStyle/>
              <a:p>
                <a:pPr algn="just">
                  <a:lnSpc>
                    <a:spcPct val="150000"/>
                  </a:lnSpc>
                </a:pPr>
                <a:r>
                  <a:rPr lang="en-US" sz="1400" dirty="0">
                    <a:solidFill>
                      <a:srgbClr val="0070C0"/>
                    </a:solidFill>
                    <a:latin typeface="Arial"/>
                  </a:rPr>
                  <a:t>HSE Leadership </a:t>
                </a:r>
                <a:r>
                  <a:rPr lang="en-US" sz="1400" dirty="0" smtClean="0">
                    <a:solidFill>
                      <a:srgbClr val="0070C0"/>
                    </a:solidFill>
                    <a:latin typeface="Arial"/>
                  </a:rPr>
                  <a:t>Workshop</a:t>
                </a:r>
                <a:endParaRPr lang="en-US" sz="1400" dirty="0">
                  <a:solidFill>
                    <a:srgbClr val="0070C0"/>
                  </a:solidFill>
                  <a:latin typeface="Arial"/>
                </a:endParaRPr>
              </a:p>
            </p:txBody>
          </p:sp>
          <p:sp>
            <p:nvSpPr>
              <p:cNvPr id="29" name="Rectangle 28"/>
              <p:cNvSpPr/>
              <p:nvPr/>
            </p:nvSpPr>
            <p:spPr>
              <a:xfrm>
                <a:off x="684581" y="5680797"/>
                <a:ext cx="3356792" cy="769441"/>
              </a:xfrm>
              <a:prstGeom prst="rect">
                <a:avLst/>
              </a:prstGeom>
            </p:spPr>
            <p:txBody>
              <a:bodyPr wrap="square">
                <a:spAutoFit/>
              </a:bodyPr>
              <a:lstStyle/>
              <a:p>
                <a:pPr marL="171450" indent="-171450" algn="just">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Engaged management in fostering a safety-first mindset.</a:t>
                </a:r>
              </a:p>
              <a:p>
                <a:pPr marL="171450" indent="-171450" algn="just">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Demonstrated the importance of process safety for overall performance.</a:t>
                </a:r>
              </a:p>
            </p:txBody>
          </p:sp>
        </p:grpSp>
        <p:grpSp>
          <p:nvGrpSpPr>
            <p:cNvPr id="30" name="Group 29"/>
            <p:cNvGrpSpPr/>
            <p:nvPr/>
          </p:nvGrpSpPr>
          <p:grpSpPr>
            <a:xfrm>
              <a:off x="3055703" y="1074577"/>
              <a:ext cx="3138636" cy="1110221"/>
              <a:chOff x="3273869" y="1095460"/>
              <a:chExt cx="3138636" cy="1110221"/>
            </a:xfrm>
          </p:grpSpPr>
          <p:sp>
            <p:nvSpPr>
              <p:cNvPr id="31" name="Rectangle 30"/>
              <p:cNvSpPr/>
              <p:nvPr/>
            </p:nvSpPr>
            <p:spPr>
              <a:xfrm>
                <a:off x="3273869" y="1095460"/>
                <a:ext cx="3138636" cy="415498"/>
              </a:xfrm>
              <a:prstGeom prst="rect">
                <a:avLst/>
              </a:prstGeom>
            </p:spPr>
            <p:txBody>
              <a:bodyPr wrap="square">
                <a:spAutoFit/>
              </a:bodyPr>
              <a:lstStyle/>
              <a:p>
                <a:pPr algn="just">
                  <a:lnSpc>
                    <a:spcPct val="150000"/>
                  </a:lnSpc>
                </a:pPr>
                <a:r>
                  <a:rPr lang="en-US" sz="1400" dirty="0">
                    <a:solidFill>
                      <a:srgbClr val="0070C0"/>
                    </a:solidFill>
                    <a:latin typeface="Arial"/>
                  </a:rPr>
                  <a:t>Learning From Incidents (LFI) </a:t>
                </a:r>
                <a:r>
                  <a:rPr lang="en-US" sz="1400" dirty="0" smtClean="0">
                    <a:solidFill>
                      <a:srgbClr val="0070C0"/>
                    </a:solidFill>
                    <a:latin typeface="Arial"/>
                  </a:rPr>
                  <a:t>Toolkit</a:t>
                </a:r>
                <a:endParaRPr lang="en-US" sz="1400" dirty="0">
                  <a:solidFill>
                    <a:srgbClr val="0070C0"/>
                  </a:solidFill>
                  <a:latin typeface="Arial"/>
                </a:endParaRPr>
              </a:p>
            </p:txBody>
          </p:sp>
          <p:sp>
            <p:nvSpPr>
              <p:cNvPr id="32" name="Rectangle 31"/>
              <p:cNvSpPr/>
              <p:nvPr/>
            </p:nvSpPr>
            <p:spPr>
              <a:xfrm>
                <a:off x="3308554" y="1436240"/>
                <a:ext cx="3072691" cy="769441"/>
              </a:xfrm>
              <a:prstGeom prst="rect">
                <a:avLst/>
              </a:prstGeom>
            </p:spPr>
            <p:txBody>
              <a:bodyPr wrap="square">
                <a:spAutoFit/>
              </a:bodyPr>
              <a:lstStyle/>
              <a:p>
                <a:pPr marL="171450" indent="-171450" algn="just">
                  <a:buFont typeface="Arial" panose="020B0604020202020204" pitchFamily="34" charset="0"/>
                  <a:buChar char="•"/>
                </a:pPr>
                <a:r>
                  <a:rPr lang="en-US" sz="1100" dirty="0">
                    <a:solidFill>
                      <a:srgbClr val="000000"/>
                    </a:solidFill>
                    <a:latin typeface="Arial"/>
                  </a:rPr>
                  <a:t>Equipped leadership with incident learning and prevention tools.</a:t>
                </a:r>
              </a:p>
              <a:p>
                <a:pPr marL="171450" indent="-171450" algn="just">
                  <a:buFont typeface="Arial" panose="020B0604020202020204" pitchFamily="34" charset="0"/>
                  <a:buChar char="•"/>
                </a:pPr>
                <a:r>
                  <a:rPr lang="en-US" sz="1100" dirty="0">
                    <a:solidFill>
                      <a:srgbClr val="000000"/>
                    </a:solidFill>
                    <a:latin typeface="Arial"/>
                  </a:rPr>
                  <a:t>Promoted a proactive approach to enhance process safety</a:t>
                </a:r>
                <a:r>
                  <a:rPr lang="en-US" sz="1100" dirty="0" smtClean="0">
                    <a:solidFill>
                      <a:srgbClr val="000000"/>
                    </a:solidFill>
                    <a:latin typeface="Arial"/>
                  </a:rPr>
                  <a:t>.</a:t>
                </a:r>
                <a:endParaRPr lang="en-US" sz="1100" dirty="0">
                  <a:solidFill>
                    <a:srgbClr val="000000"/>
                  </a:solidFill>
                  <a:latin typeface="Arial"/>
                </a:endParaRPr>
              </a:p>
            </p:txBody>
          </p:sp>
        </p:grpSp>
        <p:grpSp>
          <p:nvGrpSpPr>
            <p:cNvPr id="33" name="Group 32"/>
            <p:cNvGrpSpPr/>
            <p:nvPr/>
          </p:nvGrpSpPr>
          <p:grpSpPr>
            <a:xfrm>
              <a:off x="4639892" y="4804461"/>
              <a:ext cx="3155347" cy="1182069"/>
              <a:chOff x="4673891" y="5349406"/>
              <a:chExt cx="3155347" cy="1182069"/>
            </a:xfrm>
          </p:grpSpPr>
          <p:sp>
            <p:nvSpPr>
              <p:cNvPr id="34" name="Rectangle 33"/>
              <p:cNvSpPr/>
              <p:nvPr/>
            </p:nvSpPr>
            <p:spPr>
              <a:xfrm>
                <a:off x="4803262" y="5349406"/>
                <a:ext cx="2653757" cy="523220"/>
              </a:xfrm>
              <a:prstGeom prst="rect">
                <a:avLst/>
              </a:prstGeom>
            </p:spPr>
            <p:txBody>
              <a:bodyPr wrap="square">
                <a:spAutoFit/>
              </a:bodyPr>
              <a:lstStyle/>
              <a:p>
                <a:pPr algn="just"/>
                <a:r>
                  <a:rPr lang="en-US" sz="1400" dirty="0">
                    <a:solidFill>
                      <a:srgbClr val="0070C0"/>
                    </a:solidFill>
                    <a:latin typeface="Arial"/>
                  </a:rPr>
                  <a:t>Customization of Incident Reporting </a:t>
                </a:r>
                <a:r>
                  <a:rPr lang="en-US" sz="1400" dirty="0" smtClean="0">
                    <a:solidFill>
                      <a:srgbClr val="0070C0"/>
                    </a:solidFill>
                    <a:latin typeface="Arial"/>
                  </a:rPr>
                  <a:t>Module</a:t>
                </a:r>
                <a:endParaRPr lang="en-US" sz="1400" dirty="0">
                  <a:solidFill>
                    <a:srgbClr val="0070C0"/>
                  </a:solidFill>
                  <a:latin typeface="Arial"/>
                </a:endParaRPr>
              </a:p>
            </p:txBody>
          </p:sp>
          <p:sp>
            <p:nvSpPr>
              <p:cNvPr id="35" name="Rectangle 34"/>
              <p:cNvSpPr/>
              <p:nvPr/>
            </p:nvSpPr>
            <p:spPr>
              <a:xfrm>
                <a:off x="4673891" y="5762034"/>
                <a:ext cx="3155347" cy="769441"/>
              </a:xfrm>
              <a:prstGeom prst="rect">
                <a:avLst/>
              </a:prstGeom>
            </p:spPr>
            <p:txBody>
              <a:bodyPr wrap="square">
                <a:spAutoFit/>
              </a:bodyPr>
              <a:lstStyle/>
              <a:p>
                <a:pPr marL="171450" indent="-171450" algn="just">
                  <a:buFont typeface="Arial" panose="020B0604020202020204" pitchFamily="34" charset="0"/>
                  <a:buChar char="•"/>
                </a:pPr>
                <a:r>
                  <a:rPr lang="en-US" sz="1100" dirty="0">
                    <a:solidFill>
                      <a:srgbClr val="000000"/>
                    </a:solidFill>
                    <a:latin typeface="Arial"/>
                  </a:rPr>
                  <a:t>Streamlined incident reporting for efficient data capture.</a:t>
                </a:r>
              </a:p>
              <a:p>
                <a:pPr marL="171450" indent="-171450" algn="just">
                  <a:buFont typeface="Arial" panose="020B0604020202020204" pitchFamily="34" charset="0"/>
                  <a:buChar char="•"/>
                </a:pPr>
                <a:r>
                  <a:rPr lang="en-US" sz="1100" dirty="0">
                    <a:solidFill>
                      <a:srgbClr val="000000"/>
                    </a:solidFill>
                    <a:latin typeface="Arial"/>
                  </a:rPr>
                  <a:t>Ensured user-friendly interface for improved reporting</a:t>
                </a:r>
                <a:r>
                  <a:rPr lang="en-US" sz="1100" dirty="0">
                    <a:solidFill>
                      <a:srgbClr val="0070C0"/>
                    </a:solidFill>
                    <a:latin typeface="Arial"/>
                  </a:rPr>
                  <a:t>.</a:t>
                </a:r>
              </a:p>
            </p:txBody>
          </p:sp>
        </p:grpSp>
        <p:grpSp>
          <p:nvGrpSpPr>
            <p:cNvPr id="36" name="Group 35"/>
            <p:cNvGrpSpPr/>
            <p:nvPr/>
          </p:nvGrpSpPr>
          <p:grpSpPr>
            <a:xfrm>
              <a:off x="6234335" y="994766"/>
              <a:ext cx="3062640" cy="1204732"/>
              <a:chOff x="6446504" y="1103867"/>
              <a:chExt cx="2789200" cy="1204732"/>
            </a:xfrm>
          </p:grpSpPr>
          <p:sp>
            <p:nvSpPr>
              <p:cNvPr id="37" name="Rectangle 36"/>
              <p:cNvSpPr/>
              <p:nvPr/>
            </p:nvSpPr>
            <p:spPr>
              <a:xfrm>
                <a:off x="6446504" y="1539158"/>
                <a:ext cx="2566558" cy="769441"/>
              </a:xfrm>
              <a:prstGeom prst="rect">
                <a:avLst/>
              </a:prstGeom>
            </p:spPr>
            <p:txBody>
              <a:bodyPr wrap="square">
                <a:spAutoFit/>
              </a:bodyPr>
              <a:lstStyle/>
              <a:p>
                <a:pPr marL="171450" indent="-171450" algn="just">
                  <a:buFont typeface="Arial" panose="020B0604020202020204" pitchFamily="34" charset="0"/>
                  <a:buChar char="•"/>
                </a:pPr>
                <a:r>
                  <a:rPr lang="en-US" sz="1100" dirty="0">
                    <a:solidFill>
                      <a:srgbClr val="000000"/>
                    </a:solidFill>
                    <a:latin typeface="Arial"/>
                  </a:rPr>
                  <a:t>Introduced process safety goals and targets.</a:t>
                </a:r>
              </a:p>
              <a:p>
                <a:pPr marL="171450" indent="-171450">
                  <a:buFont typeface="Arial" panose="020B0604020202020204" pitchFamily="34" charset="0"/>
                  <a:buChar char="•"/>
                </a:pPr>
                <a:r>
                  <a:rPr lang="en-US" sz="1100" dirty="0">
                    <a:solidFill>
                      <a:srgbClr val="000000"/>
                    </a:solidFill>
                    <a:latin typeface="Arial"/>
                  </a:rPr>
                  <a:t>Demonstrated top-level commitment to safety improvement.</a:t>
                </a:r>
                <a:endParaRPr lang="en-US" sz="1100" dirty="0">
                  <a:solidFill>
                    <a:srgbClr val="0070C0"/>
                  </a:solidFill>
                  <a:latin typeface="Arial"/>
                </a:endParaRPr>
              </a:p>
            </p:txBody>
          </p:sp>
          <p:sp>
            <p:nvSpPr>
              <p:cNvPr id="38" name="Rectangle 37"/>
              <p:cNvSpPr/>
              <p:nvPr/>
            </p:nvSpPr>
            <p:spPr>
              <a:xfrm>
                <a:off x="6589278" y="1103867"/>
                <a:ext cx="2646426" cy="523220"/>
              </a:xfrm>
              <a:prstGeom prst="rect">
                <a:avLst/>
              </a:prstGeom>
            </p:spPr>
            <p:txBody>
              <a:bodyPr wrap="square">
                <a:spAutoFit/>
              </a:bodyPr>
              <a:lstStyle/>
              <a:p>
                <a:pPr algn="just"/>
                <a:r>
                  <a:rPr lang="en-US" sz="1400" dirty="0">
                    <a:solidFill>
                      <a:srgbClr val="0070C0"/>
                    </a:solidFill>
                    <a:latin typeface="Arial"/>
                  </a:rPr>
                  <a:t>Setting Specific Targets for Safety </a:t>
                </a:r>
                <a:r>
                  <a:rPr lang="en-US" sz="1400" dirty="0" smtClean="0">
                    <a:solidFill>
                      <a:srgbClr val="0070C0"/>
                    </a:solidFill>
                    <a:latin typeface="Arial"/>
                  </a:rPr>
                  <a:t>Indicators</a:t>
                </a:r>
                <a:endParaRPr lang="en-US" sz="1400" dirty="0">
                  <a:solidFill>
                    <a:srgbClr val="0070C0"/>
                  </a:solidFill>
                  <a:latin typeface="Arial"/>
                </a:endParaRPr>
              </a:p>
            </p:txBody>
          </p:sp>
        </p:grpSp>
        <p:grpSp>
          <p:nvGrpSpPr>
            <p:cNvPr id="39" name="Group 38"/>
            <p:cNvGrpSpPr/>
            <p:nvPr/>
          </p:nvGrpSpPr>
          <p:grpSpPr>
            <a:xfrm>
              <a:off x="8055538" y="4788214"/>
              <a:ext cx="3612437" cy="912356"/>
              <a:chOff x="8089537" y="5333159"/>
              <a:chExt cx="3612437" cy="912356"/>
            </a:xfrm>
          </p:grpSpPr>
          <p:sp>
            <p:nvSpPr>
              <p:cNvPr id="40" name="Rectangle 39"/>
              <p:cNvSpPr/>
              <p:nvPr/>
            </p:nvSpPr>
            <p:spPr>
              <a:xfrm>
                <a:off x="8089537" y="5645351"/>
                <a:ext cx="3612437" cy="600164"/>
              </a:xfrm>
              <a:prstGeom prst="rect">
                <a:avLst/>
              </a:prstGeom>
            </p:spPr>
            <p:txBody>
              <a:bodyPr wrap="square">
                <a:spAutoFit/>
              </a:bodyPr>
              <a:lstStyle/>
              <a:p>
                <a:pPr marL="171450" indent="-171450" algn="just">
                  <a:buFont typeface="Arial" panose="020B0604020202020204" pitchFamily="34" charset="0"/>
                  <a:buChar char="•"/>
                </a:pPr>
                <a:r>
                  <a:rPr lang="en-US" sz="1100" dirty="0">
                    <a:solidFill>
                      <a:srgbClr val="000000"/>
                    </a:solidFill>
                    <a:latin typeface="Arial"/>
                  </a:rPr>
                  <a:t>Created a culture valuing incident reporting as a learning opportunity.</a:t>
                </a:r>
              </a:p>
              <a:p>
                <a:pPr marL="171450" indent="-171450" algn="just">
                  <a:buFont typeface="Arial" panose="020B0604020202020204" pitchFamily="34" charset="0"/>
                  <a:buChar char="•"/>
                </a:pPr>
                <a:r>
                  <a:rPr lang="en-US" sz="1100" dirty="0">
                    <a:solidFill>
                      <a:srgbClr val="000000"/>
                    </a:solidFill>
                    <a:latin typeface="Arial"/>
                  </a:rPr>
                  <a:t>Encouraged open communication and transparency.</a:t>
                </a:r>
              </a:p>
            </p:txBody>
          </p:sp>
          <p:sp>
            <p:nvSpPr>
              <p:cNvPr id="41" name="Rectangle 40"/>
              <p:cNvSpPr/>
              <p:nvPr/>
            </p:nvSpPr>
            <p:spPr>
              <a:xfrm>
                <a:off x="8096064" y="5333159"/>
                <a:ext cx="2129406" cy="375552"/>
              </a:xfrm>
              <a:prstGeom prst="rect">
                <a:avLst/>
              </a:prstGeom>
            </p:spPr>
            <p:txBody>
              <a:bodyPr wrap="square">
                <a:spAutoFit/>
              </a:bodyPr>
              <a:lstStyle/>
              <a:p>
                <a:pPr algn="just">
                  <a:lnSpc>
                    <a:spcPct val="150000"/>
                  </a:lnSpc>
                </a:pPr>
                <a:r>
                  <a:rPr lang="en-US" sz="1400" dirty="0">
                    <a:solidFill>
                      <a:srgbClr val="0070C0"/>
                    </a:solidFill>
                    <a:latin typeface="Arial"/>
                  </a:rPr>
                  <a:t>Proactive </a:t>
                </a:r>
                <a:r>
                  <a:rPr lang="en-US" sz="1400" dirty="0" smtClean="0">
                    <a:solidFill>
                      <a:srgbClr val="0070C0"/>
                    </a:solidFill>
                    <a:latin typeface="Arial"/>
                  </a:rPr>
                  <a:t>Approach</a:t>
                </a:r>
                <a:endParaRPr lang="en-US" sz="1400" dirty="0">
                  <a:solidFill>
                    <a:srgbClr val="0070C0"/>
                  </a:solidFill>
                  <a:latin typeface="Arial"/>
                </a:endParaRPr>
              </a:p>
            </p:txBody>
          </p:sp>
        </p:grpSp>
        <p:grpSp>
          <p:nvGrpSpPr>
            <p:cNvPr id="42" name="Group 41"/>
            <p:cNvGrpSpPr/>
            <p:nvPr/>
          </p:nvGrpSpPr>
          <p:grpSpPr>
            <a:xfrm>
              <a:off x="9361169" y="989829"/>
              <a:ext cx="2585410" cy="1254509"/>
              <a:chOff x="9532796" y="1095460"/>
              <a:chExt cx="2585410" cy="1254509"/>
            </a:xfrm>
          </p:grpSpPr>
          <p:sp>
            <p:nvSpPr>
              <p:cNvPr id="43" name="Rectangle 42"/>
              <p:cNvSpPr/>
              <p:nvPr/>
            </p:nvSpPr>
            <p:spPr>
              <a:xfrm>
                <a:off x="9537459" y="1580528"/>
                <a:ext cx="2580747" cy="769441"/>
              </a:xfrm>
              <a:prstGeom prst="rect">
                <a:avLst/>
              </a:prstGeom>
            </p:spPr>
            <p:txBody>
              <a:bodyPr wrap="square">
                <a:spAutoFit/>
              </a:bodyPr>
              <a:lstStyle/>
              <a:p>
                <a:pPr marL="171450" indent="-171450" algn="just">
                  <a:buFont typeface="Arial" panose="020B0604020202020204" pitchFamily="34" charset="0"/>
                  <a:buChar char="•"/>
                </a:pPr>
                <a:r>
                  <a:rPr lang="en-US" sz="1100" dirty="0">
                    <a:solidFill>
                      <a:srgbClr val="000000"/>
                    </a:solidFill>
                    <a:latin typeface="Arial"/>
                  </a:rPr>
                  <a:t>Provided visibility of process safety performance to all employees.</a:t>
                </a:r>
              </a:p>
              <a:p>
                <a:pPr marL="171450" indent="-171450" algn="just">
                  <a:buFont typeface="Arial" panose="020B0604020202020204" pitchFamily="34" charset="0"/>
                  <a:buChar char="•"/>
                </a:pPr>
                <a:r>
                  <a:rPr lang="en-US" sz="1100" dirty="0">
                    <a:solidFill>
                      <a:srgbClr val="000000"/>
                    </a:solidFill>
                    <a:latin typeface="Arial"/>
                  </a:rPr>
                  <a:t>Fostered accountability and responsibility for safety.</a:t>
                </a:r>
                <a:endParaRPr lang="en-US" sz="1000" dirty="0">
                  <a:solidFill>
                    <a:srgbClr val="000000"/>
                  </a:solidFill>
                  <a:latin typeface="Arial"/>
                </a:endParaRPr>
              </a:p>
            </p:txBody>
          </p:sp>
          <p:sp>
            <p:nvSpPr>
              <p:cNvPr id="44" name="Rectangle 43"/>
              <p:cNvSpPr/>
              <p:nvPr/>
            </p:nvSpPr>
            <p:spPr>
              <a:xfrm>
                <a:off x="9532796" y="1095460"/>
                <a:ext cx="2440367" cy="523220"/>
              </a:xfrm>
              <a:prstGeom prst="rect">
                <a:avLst/>
              </a:prstGeom>
            </p:spPr>
            <p:txBody>
              <a:bodyPr wrap="square">
                <a:spAutoFit/>
              </a:bodyPr>
              <a:lstStyle/>
              <a:p>
                <a:pPr algn="just"/>
                <a:r>
                  <a:rPr lang="en-US" sz="1400" dirty="0">
                    <a:solidFill>
                      <a:srgbClr val="0070C0"/>
                    </a:solidFill>
                    <a:latin typeface="Arial"/>
                  </a:rPr>
                  <a:t>Organization-Wide HSE </a:t>
                </a:r>
                <a:r>
                  <a:rPr lang="en-US" sz="1400" dirty="0" smtClean="0">
                    <a:solidFill>
                      <a:srgbClr val="0070C0"/>
                    </a:solidFill>
                    <a:latin typeface="Arial"/>
                  </a:rPr>
                  <a:t>Scorecard</a:t>
                </a:r>
                <a:endParaRPr lang="en-US" sz="1400" dirty="0">
                  <a:solidFill>
                    <a:srgbClr val="0070C0"/>
                  </a:solidFill>
                  <a:latin typeface="Arial"/>
                </a:endParaRPr>
              </a:p>
            </p:txBody>
          </p:sp>
        </p:grpSp>
      </p:grpSp>
      <p:sp>
        <p:nvSpPr>
          <p:cNvPr id="45" name="Rectangle 44"/>
          <p:cNvSpPr/>
          <p:nvPr/>
        </p:nvSpPr>
        <p:spPr>
          <a:xfrm>
            <a:off x="713214" y="97635"/>
            <a:ext cx="10765563" cy="523220"/>
          </a:xfrm>
          <a:prstGeom prst="rect">
            <a:avLst/>
          </a:prstGeom>
        </p:spPr>
        <p:txBody>
          <a:bodyPr wrap="square">
            <a:spAutoFit/>
          </a:bodyPr>
          <a:lstStyle/>
          <a:p>
            <a:r>
              <a:rPr lang="en-US" sz="2800" dirty="0">
                <a:solidFill>
                  <a:srgbClr val="FFFF00"/>
                </a:solidFill>
                <a:latin typeface="Arial" panose="020B0604020202020204" pitchFamily="34" charset="0"/>
                <a:cs typeface="Arial" panose="020B0604020202020204" pitchFamily="34" charset="0"/>
              </a:rPr>
              <a:t>Leadership Buy-In and Commitment</a:t>
            </a:r>
          </a:p>
        </p:txBody>
      </p:sp>
    </p:spTree>
    <p:extLst>
      <p:ext uri="{BB962C8B-B14F-4D97-AF65-F5344CB8AC3E}">
        <p14:creationId xmlns:p14="http://schemas.microsoft.com/office/powerpoint/2010/main" val="274523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 y="0"/>
            <a:ext cx="12191999" cy="752323"/>
            <a:chOff x="-3" y="0"/>
            <a:chExt cx="12191999" cy="752323"/>
          </a:xfrm>
        </p:grpSpPr>
        <p:sp>
          <p:nvSpPr>
            <p:cNvPr id="8" name="Rectangle 7"/>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9" name="Picture 8"/>
            <p:cNvPicPr>
              <a:picLocks noChangeAspect="1"/>
            </p:cNvPicPr>
            <p:nvPr/>
          </p:nvPicPr>
          <p:blipFill>
            <a:blip r:embed="rId2">
              <a:lum bright="70000" contrast="-70000"/>
            </a:blip>
            <a:stretch>
              <a:fillRect/>
            </a:stretch>
          </p:blipFill>
          <p:spPr>
            <a:xfrm>
              <a:off x="64656" y="45287"/>
              <a:ext cx="506126" cy="614398"/>
            </a:xfrm>
            <a:prstGeom prst="rect">
              <a:avLst/>
            </a:prstGeom>
          </p:spPr>
        </p:pic>
      </p:grpSp>
      <p:pic>
        <p:nvPicPr>
          <p:cNvPr id="2" name="Picture 1"/>
          <p:cNvPicPr>
            <a:picLocks noChangeAspect="1"/>
          </p:cNvPicPr>
          <p:nvPr/>
        </p:nvPicPr>
        <p:blipFill>
          <a:blip r:embed="rId3"/>
          <a:stretch>
            <a:fillRect/>
          </a:stretch>
        </p:blipFill>
        <p:spPr>
          <a:xfrm>
            <a:off x="1674184" y="1080654"/>
            <a:ext cx="9030761" cy="4835513"/>
          </a:xfrm>
          <a:prstGeom prst="rect">
            <a:avLst/>
          </a:prstGeom>
        </p:spPr>
      </p:pic>
      <p:sp>
        <p:nvSpPr>
          <p:cNvPr id="3" name="Flowchart: Connector 2"/>
          <p:cNvSpPr/>
          <p:nvPr/>
        </p:nvSpPr>
        <p:spPr>
          <a:xfrm>
            <a:off x="6067857" y="4744846"/>
            <a:ext cx="209550" cy="224317"/>
          </a:xfrm>
          <a:prstGeom prst="flowChartConnector">
            <a:avLst/>
          </a:prstGeom>
          <a:solidFill>
            <a:srgbClr val="FF0000"/>
          </a:solidFill>
          <a:ln w="25400" cap="flat" cmpd="sng" algn="ctr">
            <a:solidFill>
              <a:srgbClr val="5EB2F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5" name="TextBox 4"/>
          <p:cNvSpPr txBox="1"/>
          <p:nvPr/>
        </p:nvSpPr>
        <p:spPr>
          <a:xfrm>
            <a:off x="567864" y="1301161"/>
            <a:ext cx="3514609" cy="1328023"/>
          </a:xfrm>
          <a:prstGeom prst="roundRect">
            <a:avLst/>
          </a:prstGeom>
          <a:noFill/>
          <a:ln>
            <a:solidFill>
              <a:srgbClr val="5EB2FC"/>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rPr>
              <a:t>We conducted a safety culture survey in the organization and the results showed that we </a:t>
            </a:r>
            <a:r>
              <a:rPr lang="en-US" kern="0" dirty="0" smtClean="0">
                <a:solidFill>
                  <a:srgbClr val="000000"/>
                </a:solidFill>
                <a:latin typeface="Arial"/>
              </a:rPr>
              <a:t>were</a:t>
            </a:r>
            <a:r>
              <a:rPr kumimoji="0" lang="en-US" sz="1800" b="0" i="0" u="none" strike="noStrike" kern="0" cap="none" spc="0" normalizeH="0" baseline="0" noProof="0" dirty="0" smtClean="0">
                <a:ln>
                  <a:noFill/>
                </a:ln>
                <a:solidFill>
                  <a:srgbClr val="000000"/>
                </a:solidFill>
                <a:effectLst/>
                <a:uLnTx/>
                <a:uFillTx/>
                <a:latin typeface="Arial"/>
              </a:rPr>
              <a:t> at</a:t>
            </a:r>
            <a:r>
              <a:rPr kumimoji="0" lang="en-US" sz="1800" b="0" i="0" u="none" strike="noStrike" kern="0" cap="none" spc="0" normalizeH="0" noProof="0" dirty="0" smtClean="0">
                <a:ln>
                  <a:noFill/>
                </a:ln>
                <a:solidFill>
                  <a:srgbClr val="000000"/>
                </a:solidFill>
                <a:effectLst/>
                <a:uLnTx/>
                <a:uFillTx/>
                <a:latin typeface="Arial"/>
              </a:rPr>
              <a:t> “Reactive Stage”.</a:t>
            </a:r>
            <a:endParaRPr kumimoji="0" lang="en-US" sz="1800" b="0" i="0" u="none" strike="noStrike" kern="0" cap="none" spc="0" normalizeH="0" baseline="0" noProof="0" dirty="0" smtClean="0">
              <a:ln>
                <a:noFill/>
              </a:ln>
              <a:solidFill>
                <a:srgbClr val="000000"/>
              </a:solidFill>
              <a:effectLst/>
              <a:uLnTx/>
              <a:uFillTx/>
              <a:latin typeface="Arial"/>
            </a:endParaRPr>
          </a:p>
        </p:txBody>
      </p:sp>
      <p:sp>
        <p:nvSpPr>
          <p:cNvPr id="6" name="Title 1"/>
          <p:cNvSpPr txBox="1">
            <a:spLocks/>
          </p:cNvSpPr>
          <p:nvPr/>
        </p:nvSpPr>
        <p:spPr>
          <a:xfrm>
            <a:off x="714434" y="189630"/>
            <a:ext cx="4781202" cy="373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2"/>
            <a:r>
              <a:rPr lang="en-US" sz="2800" kern="0" dirty="0" smtClean="0">
                <a:solidFill>
                  <a:srgbClr val="FFFF00"/>
                </a:solidFill>
                <a:latin typeface="Arial"/>
              </a:rPr>
              <a:t>The HSE Culture Ladder </a:t>
            </a:r>
            <a:endParaRPr lang="en-US" sz="2800" kern="0" dirty="0">
              <a:solidFill>
                <a:srgbClr val="FFFF00"/>
              </a:solidFill>
              <a:latin typeface="Arial"/>
            </a:endParaRPr>
          </a:p>
        </p:txBody>
      </p:sp>
      <p:sp>
        <p:nvSpPr>
          <p:cNvPr id="10" name="Rectangle 9"/>
          <p:cNvSpPr/>
          <p:nvPr/>
        </p:nvSpPr>
        <p:spPr>
          <a:xfrm>
            <a:off x="5692342" y="4969163"/>
            <a:ext cx="1234931" cy="332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We were Here</a:t>
            </a:r>
            <a:endParaRPr lang="en-US" sz="1400" dirty="0"/>
          </a:p>
        </p:txBody>
      </p:sp>
    </p:spTree>
    <p:extLst>
      <p:ext uri="{BB962C8B-B14F-4D97-AF65-F5344CB8AC3E}">
        <p14:creationId xmlns:p14="http://schemas.microsoft.com/office/powerpoint/2010/main" val="3563583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 y="0"/>
            <a:ext cx="12191999" cy="752323"/>
            <a:chOff x="-3" y="0"/>
            <a:chExt cx="12191999" cy="752323"/>
          </a:xfrm>
        </p:grpSpPr>
        <p:sp>
          <p:nvSpPr>
            <p:cNvPr id="11" name="Rectangle 10"/>
            <p:cNvSpPr/>
            <p:nvPr/>
          </p:nvSpPr>
          <p:spPr>
            <a:xfrm>
              <a:off x="-3" y="0"/>
              <a:ext cx="12191999" cy="752323"/>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12" name="Picture 11"/>
            <p:cNvPicPr>
              <a:picLocks noChangeAspect="1"/>
            </p:cNvPicPr>
            <p:nvPr/>
          </p:nvPicPr>
          <p:blipFill>
            <a:blip r:embed="rId2">
              <a:lum bright="70000" contrast="-70000"/>
            </a:blip>
            <a:stretch>
              <a:fillRect/>
            </a:stretch>
          </p:blipFill>
          <p:spPr>
            <a:xfrm>
              <a:off x="64656" y="45287"/>
              <a:ext cx="506126" cy="614398"/>
            </a:xfrm>
            <a:prstGeom prst="rect">
              <a:avLst/>
            </a:prstGeom>
          </p:spPr>
        </p:pic>
      </p:grpSp>
      <p:sp>
        <p:nvSpPr>
          <p:cNvPr id="2" name="TextBox 1"/>
          <p:cNvSpPr txBox="1"/>
          <p:nvPr/>
        </p:nvSpPr>
        <p:spPr>
          <a:xfrm>
            <a:off x="504920" y="928429"/>
            <a:ext cx="5720277" cy="4893647"/>
          </a:xfrm>
          <a:prstGeom prst="rect">
            <a:avLst/>
          </a:prstGeom>
          <a:noFill/>
        </p:spPr>
        <p:txBody>
          <a:bodyPr wrap="square" rtlCol="0">
            <a:spAutoFit/>
          </a:bodyPr>
          <a:lstStyle/>
          <a:p>
            <a:pPr algn="just">
              <a:lnSpc>
                <a:spcPct val="200000"/>
              </a:lnSpc>
            </a:pPr>
            <a:r>
              <a:rPr lang="en-US" dirty="0" smtClean="0">
                <a:solidFill>
                  <a:srgbClr val="0070C0"/>
                </a:solidFill>
                <a:latin typeface="Arial"/>
              </a:rPr>
              <a:t>Establish KPIs for Process Safety Lagging Indicators</a:t>
            </a:r>
          </a:p>
          <a:p>
            <a:pPr algn="just">
              <a:lnSpc>
                <a:spcPct val="200000"/>
              </a:lnSpc>
            </a:pPr>
            <a:r>
              <a:rPr lang="en-US" sz="1400" dirty="0">
                <a:solidFill>
                  <a:srgbClr val="000000"/>
                </a:solidFill>
                <a:latin typeface="Arial"/>
              </a:rPr>
              <a:t>Initiation of PSE Tier I &amp; II Reporting to Assess Annual Process Safety Performance</a:t>
            </a:r>
          </a:p>
          <a:p>
            <a:pPr algn="just">
              <a:lnSpc>
                <a:spcPct val="200000"/>
              </a:lnSpc>
            </a:pPr>
            <a:r>
              <a:rPr lang="en-US" dirty="0" smtClean="0">
                <a:solidFill>
                  <a:srgbClr val="0070C0"/>
                </a:solidFill>
                <a:latin typeface="Arial"/>
              </a:rPr>
              <a:t>Reporting Process Safety Tier III KPIs</a:t>
            </a:r>
          </a:p>
          <a:p>
            <a:pPr marL="285750" indent="-285750" algn="just">
              <a:lnSpc>
                <a:spcPct val="200000"/>
              </a:lnSpc>
              <a:buFont typeface="Arial" panose="020B0604020202020204" pitchFamily="34" charset="0"/>
              <a:buChar char="•"/>
            </a:pPr>
            <a:r>
              <a:rPr lang="en-US" sz="1400" dirty="0">
                <a:solidFill>
                  <a:srgbClr val="000000"/>
                </a:solidFill>
                <a:latin typeface="Arial"/>
              </a:rPr>
              <a:t>PSE Tier III initiated which gives learning opportunities to prevent Tier I &amp; II. </a:t>
            </a:r>
            <a:endParaRPr lang="en-US" sz="1400" dirty="0" smtClean="0">
              <a:solidFill>
                <a:srgbClr val="000000"/>
              </a:solidFill>
              <a:latin typeface="Arial"/>
            </a:endParaRPr>
          </a:p>
          <a:p>
            <a:pPr marL="285750" indent="-285750" algn="just">
              <a:lnSpc>
                <a:spcPct val="200000"/>
              </a:lnSpc>
              <a:buFont typeface="Arial" panose="020B0604020202020204" pitchFamily="34" charset="0"/>
              <a:buChar char="•"/>
            </a:pPr>
            <a:r>
              <a:rPr lang="en-US" sz="1400" dirty="0" smtClean="0">
                <a:solidFill>
                  <a:srgbClr val="000000"/>
                </a:solidFill>
                <a:latin typeface="Arial"/>
              </a:rPr>
              <a:t>Reporting </a:t>
            </a:r>
            <a:r>
              <a:rPr lang="en-US" sz="1400" dirty="0">
                <a:solidFill>
                  <a:srgbClr val="000000"/>
                </a:solidFill>
                <a:latin typeface="Arial"/>
              </a:rPr>
              <a:t>over the years is illustrated in graph.</a:t>
            </a:r>
          </a:p>
          <a:p>
            <a:pPr algn="just">
              <a:lnSpc>
                <a:spcPct val="200000"/>
              </a:lnSpc>
            </a:pPr>
            <a:r>
              <a:rPr lang="en-US" dirty="0" smtClean="0">
                <a:solidFill>
                  <a:srgbClr val="0070C0"/>
                </a:solidFill>
                <a:latin typeface="Arial"/>
              </a:rPr>
              <a:t>Customization </a:t>
            </a:r>
            <a:r>
              <a:rPr lang="en-US" dirty="0">
                <a:solidFill>
                  <a:srgbClr val="0070C0"/>
                </a:solidFill>
                <a:latin typeface="Arial"/>
              </a:rPr>
              <a:t>of Incident Reporting Module</a:t>
            </a:r>
            <a:r>
              <a:rPr lang="en-US" dirty="0" smtClean="0">
                <a:solidFill>
                  <a:srgbClr val="0070C0"/>
                </a:solidFill>
                <a:latin typeface="Arial"/>
              </a:rPr>
              <a:t>:</a:t>
            </a:r>
            <a:endParaRPr lang="en-US" dirty="0">
              <a:solidFill>
                <a:srgbClr val="0070C0"/>
              </a:solidFill>
              <a:latin typeface="Arial"/>
            </a:endParaRPr>
          </a:p>
          <a:p>
            <a:pPr marL="285750" indent="-285750" algn="just">
              <a:lnSpc>
                <a:spcPct val="200000"/>
              </a:lnSpc>
              <a:buFont typeface="Arial" panose="020B0604020202020204" pitchFamily="34" charset="0"/>
              <a:buChar char="•"/>
            </a:pPr>
            <a:r>
              <a:rPr lang="en-US" sz="1400" dirty="0">
                <a:solidFill>
                  <a:srgbClr val="000000"/>
                </a:solidFill>
                <a:latin typeface="Arial"/>
              </a:rPr>
              <a:t>Streamlined incident reporting for efficient data capture.</a:t>
            </a:r>
          </a:p>
          <a:p>
            <a:pPr marL="285750" indent="-285750" algn="just">
              <a:lnSpc>
                <a:spcPct val="200000"/>
              </a:lnSpc>
              <a:buFont typeface="Arial" panose="020B0604020202020204" pitchFamily="34" charset="0"/>
              <a:buChar char="•"/>
            </a:pPr>
            <a:r>
              <a:rPr lang="en-US" sz="1400" dirty="0">
                <a:solidFill>
                  <a:srgbClr val="000000"/>
                </a:solidFill>
                <a:latin typeface="Arial"/>
              </a:rPr>
              <a:t>Ensured user-friendly interface for improved reporting</a:t>
            </a:r>
            <a:r>
              <a:rPr lang="en-US" dirty="0" smtClean="0">
                <a:solidFill>
                  <a:srgbClr val="0070C0"/>
                </a:solidFill>
                <a:latin typeface="Arial"/>
              </a:rPr>
              <a:t>.</a:t>
            </a:r>
            <a:endParaRPr lang="en-US" dirty="0">
              <a:solidFill>
                <a:srgbClr val="0070C0"/>
              </a:solidFill>
              <a:latin typeface="Arial"/>
            </a:endParaRPr>
          </a:p>
        </p:txBody>
      </p:sp>
      <p:grpSp>
        <p:nvGrpSpPr>
          <p:cNvPr id="3" name="Group 2"/>
          <p:cNvGrpSpPr/>
          <p:nvPr/>
        </p:nvGrpSpPr>
        <p:grpSpPr>
          <a:xfrm>
            <a:off x="6785374" y="842477"/>
            <a:ext cx="4891802" cy="4956235"/>
            <a:chOff x="6201900" y="1031965"/>
            <a:chExt cx="4891802" cy="4956235"/>
          </a:xfrm>
        </p:grpSpPr>
        <p:sp>
          <p:nvSpPr>
            <p:cNvPr id="4" name="TextBox 3">
              <a:extLst>
                <a:ext uri="{FF2B5EF4-FFF2-40B4-BE49-F238E27FC236}">
                  <a16:creationId xmlns:a16="http://schemas.microsoft.com/office/drawing/2014/main" id="{E8351BA3-FD12-244A-9FCA-7DDBDBC3FA97}"/>
                </a:ext>
              </a:extLst>
            </p:cNvPr>
            <p:cNvSpPr txBox="1"/>
            <p:nvPr/>
          </p:nvSpPr>
          <p:spPr>
            <a:xfrm>
              <a:off x="6201900" y="1031965"/>
              <a:ext cx="3656770" cy="584775"/>
            </a:xfrm>
            <a:prstGeom prst="rect">
              <a:avLst/>
            </a:prstGeom>
            <a:noFill/>
          </p:spPr>
          <p:txBody>
            <a:bodyPr wrap="none" rtlCol="0">
              <a:spAutoFit/>
            </a:bodyPr>
            <a:lstStyle>
              <a:defPPr>
                <a:defRPr lang="en-US"/>
              </a:defPPr>
              <a:lvl1pPr>
                <a:defRPr sz="4000" b="1">
                  <a:latin typeface="Poppins SemiBold" pitchFamily="2" charset="77"/>
                  <a:cs typeface="Poppins SemiBold" pitchFamily="2" charset="77"/>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FFFF">
                      <a:lumMod val="50000"/>
                    </a:srgbClr>
                  </a:solidFill>
                  <a:effectLst/>
                  <a:uLnTx/>
                  <a:uFillTx/>
                  <a:latin typeface="Poppins SemiBold" pitchFamily="2" charset="77"/>
                </a:rPr>
                <a:t>Reporting Culture</a:t>
              </a:r>
              <a:endParaRPr kumimoji="0" lang="en-US" sz="3200" b="1" i="0" u="none" strike="noStrike" kern="0" cap="none" spc="0" normalizeH="0" baseline="0" noProof="0" dirty="0">
                <a:ln>
                  <a:noFill/>
                </a:ln>
                <a:solidFill>
                  <a:srgbClr val="FFFFFF">
                    <a:lumMod val="50000"/>
                  </a:srgbClr>
                </a:solidFill>
                <a:effectLst/>
                <a:uLnTx/>
                <a:uFillTx/>
                <a:latin typeface="Poppins SemiBold" pitchFamily="2" charset="77"/>
              </a:endParaRPr>
            </a:p>
          </p:txBody>
        </p:sp>
        <p:sp>
          <p:nvSpPr>
            <p:cNvPr id="5" name="TextBox 4">
              <a:extLst>
                <a:ext uri="{FF2B5EF4-FFF2-40B4-BE49-F238E27FC236}">
                  <a16:creationId xmlns:a16="http://schemas.microsoft.com/office/drawing/2014/main" id="{44C6431E-EED0-DF4B-A4B6-CC7B6AAFBDCB}"/>
                </a:ext>
              </a:extLst>
            </p:cNvPr>
            <p:cNvSpPr txBox="1"/>
            <p:nvPr/>
          </p:nvSpPr>
          <p:spPr>
            <a:xfrm>
              <a:off x="6201900" y="1678296"/>
              <a:ext cx="1274708" cy="307777"/>
            </a:xfrm>
            <a:prstGeom prst="rect">
              <a:avLst/>
            </a:prstGeom>
            <a:noFill/>
          </p:spPr>
          <p:txBody>
            <a:bodyPr wrap="none" rtlCol="0">
              <a:spAutoFit/>
            </a:bodyPr>
            <a:lstStyle>
              <a:defPPr>
                <a:defRPr lang="en-US"/>
              </a:defPPr>
              <a:lvl1pPr>
                <a:defRPr sz="1400">
                  <a:solidFill>
                    <a:schemeClr val="tx1">
                      <a:lumMod val="75000"/>
                      <a:lumOff val="25000"/>
                    </a:schemeClr>
                  </a:solidFill>
                  <a:latin typeface="Poppins Medium" pitchFamily="2" charset="77"/>
                  <a:cs typeface="Poppins Medium" pitchFamily="2" charset="77"/>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75000"/>
                      <a:lumOff val="25000"/>
                    </a:srgbClr>
                  </a:solidFill>
                  <a:effectLst/>
                  <a:uLnTx/>
                  <a:uFillTx/>
                  <a:latin typeface="Poppins Medium" pitchFamily="2" charset="77"/>
                </a:rPr>
                <a:t>Latest </a:t>
              </a:r>
              <a:r>
                <a:rPr kumimoji="0" lang="en-US" sz="1400" b="0" i="0" u="none" strike="noStrike" kern="0" cap="none" spc="0" normalizeH="0" baseline="0" noProof="0" smtClean="0">
                  <a:ln>
                    <a:noFill/>
                  </a:ln>
                  <a:solidFill>
                    <a:srgbClr val="000000">
                      <a:lumMod val="75000"/>
                      <a:lumOff val="25000"/>
                    </a:srgbClr>
                  </a:solidFill>
                  <a:effectLst/>
                  <a:uLnTx/>
                  <a:uFillTx/>
                  <a:latin typeface="Poppins Medium" pitchFamily="2" charset="77"/>
                </a:rPr>
                <a:t>4 </a:t>
              </a:r>
              <a:r>
                <a:rPr kumimoji="0" lang="en-US" sz="1400" b="0" i="0" u="none" strike="noStrike" kern="0" cap="none" spc="0" normalizeH="0" baseline="0" noProof="0">
                  <a:ln>
                    <a:noFill/>
                  </a:ln>
                  <a:solidFill>
                    <a:srgbClr val="000000">
                      <a:lumMod val="75000"/>
                      <a:lumOff val="25000"/>
                    </a:srgbClr>
                  </a:solidFill>
                  <a:effectLst/>
                  <a:uLnTx/>
                  <a:uFillTx/>
                  <a:latin typeface="Poppins Medium" pitchFamily="2" charset="77"/>
                </a:rPr>
                <a:t>Years</a:t>
              </a:r>
            </a:p>
          </p:txBody>
        </p:sp>
        <p:graphicFrame>
          <p:nvGraphicFramePr>
            <p:cNvPr id="6" name="Chart 5"/>
            <p:cNvGraphicFramePr/>
            <p:nvPr>
              <p:extLst>
                <p:ext uri="{D42A27DB-BD31-4B8C-83A1-F6EECF244321}">
                  <p14:modId xmlns:p14="http://schemas.microsoft.com/office/powerpoint/2010/main" val="1664345643"/>
                </p:ext>
              </p:extLst>
            </p:nvPr>
          </p:nvGraphicFramePr>
          <p:xfrm>
            <a:off x="6201900" y="2206315"/>
            <a:ext cx="4083169" cy="23687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12BD499-E436-624E-9F6A-C9FF5E72DB0D}"/>
                </a:ext>
              </a:extLst>
            </p:cNvPr>
            <p:cNvSpPr txBox="1"/>
            <p:nvPr/>
          </p:nvSpPr>
          <p:spPr>
            <a:xfrm>
              <a:off x="6201900" y="4795289"/>
              <a:ext cx="3098925" cy="338554"/>
            </a:xfrm>
            <a:prstGeom prst="rect">
              <a:avLst/>
            </a:prstGeom>
            <a:noFill/>
          </p:spPr>
          <p:txBody>
            <a:bodyPr wrap="none" rtlCol="0">
              <a:spAutoFit/>
            </a:bodyPr>
            <a:lstStyle>
              <a:defPPr>
                <a:defRPr lang="en-US"/>
              </a:defPPr>
              <a:lvl1pPr>
                <a:defRPr sz="1400">
                  <a:solidFill>
                    <a:schemeClr val="tx1">
                      <a:lumMod val="75000"/>
                      <a:lumOff val="25000"/>
                    </a:schemeClr>
                  </a:solidFill>
                  <a:latin typeface="Poppins Medium" pitchFamily="2" charset="77"/>
                  <a:cs typeface="Poppins Medium" pitchFamily="2" charset="77"/>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D" sz="1600" b="0" i="0" u="none" strike="noStrike" kern="0" cap="none" spc="0" normalizeH="0" baseline="0" noProof="0" dirty="0" smtClean="0">
                  <a:ln>
                    <a:noFill/>
                  </a:ln>
                  <a:solidFill>
                    <a:srgbClr val="00B050"/>
                  </a:solidFill>
                  <a:effectLst/>
                  <a:uLnTx/>
                  <a:uFillTx/>
                  <a:latin typeface="Poppins Medium" pitchFamily="2" charset="77"/>
                </a:rPr>
                <a:t>Increase in PSE Tier III Reporting</a:t>
              </a:r>
              <a:endParaRPr kumimoji="0" lang="en-ID" sz="1600" b="0" i="0" u="none" strike="noStrike" kern="0" cap="none" spc="0" normalizeH="0" baseline="0" noProof="0" dirty="0">
                <a:ln>
                  <a:noFill/>
                </a:ln>
                <a:solidFill>
                  <a:srgbClr val="00B050"/>
                </a:solidFill>
                <a:effectLst/>
                <a:uLnTx/>
                <a:uFillTx/>
                <a:latin typeface="Poppins Medium" pitchFamily="2" charset="77"/>
              </a:endParaRPr>
            </a:p>
          </p:txBody>
        </p:sp>
        <p:sp>
          <p:nvSpPr>
            <p:cNvPr id="8" name="TextBox 7">
              <a:extLst>
                <a:ext uri="{FF2B5EF4-FFF2-40B4-BE49-F238E27FC236}">
                  <a16:creationId xmlns:a16="http://schemas.microsoft.com/office/drawing/2014/main" id="{B0820642-09F1-1C4D-9635-D21C1C740C90}"/>
                </a:ext>
              </a:extLst>
            </p:cNvPr>
            <p:cNvSpPr txBox="1"/>
            <p:nvPr/>
          </p:nvSpPr>
          <p:spPr>
            <a:xfrm>
              <a:off x="6201900" y="5134120"/>
              <a:ext cx="4891802" cy="854080"/>
            </a:xfrm>
            <a:prstGeom prst="rect">
              <a:avLst/>
            </a:prstGeom>
            <a:noFill/>
          </p:spPr>
          <p:txBody>
            <a:bodyPr wrap="square" rtlCol="0">
              <a:spAutoFit/>
            </a:bodyPr>
            <a:lstStyle>
              <a:defPPr>
                <a:defRPr lang="en-US"/>
              </a:defPPr>
              <a:lvl1pPr>
                <a:lnSpc>
                  <a:spcPct val="150000"/>
                </a:lnSpc>
                <a:defRPr sz="1100">
                  <a:solidFill>
                    <a:schemeClr val="tx1">
                      <a:lumMod val="65000"/>
                      <a:lumOff val="35000"/>
                    </a:schemeClr>
                  </a:solidFill>
                  <a:latin typeface="Poppins" pitchFamily="2" charset="77"/>
                  <a:cs typeface="Poppins" pitchFamily="2" charset="77"/>
                </a:defRPr>
              </a:lvl1p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chemeClr val="tx1"/>
                  </a:solidFill>
                  <a:effectLst/>
                  <a:uLnTx/>
                  <a:uFillTx/>
                  <a:latin typeface="Poppins" pitchFamily="2" charset="77"/>
                </a:rPr>
                <a:t>PSE </a:t>
              </a:r>
              <a:r>
                <a:rPr kumimoji="0" lang="en-US" sz="1100" b="0" i="0" u="none" strike="noStrike" kern="0" cap="none" spc="0" normalizeH="0" baseline="0" noProof="0" dirty="0">
                  <a:ln>
                    <a:noFill/>
                  </a:ln>
                  <a:solidFill>
                    <a:schemeClr val="tx1"/>
                  </a:solidFill>
                  <a:effectLst/>
                  <a:uLnTx/>
                  <a:uFillTx/>
                  <a:latin typeface="Poppins" pitchFamily="2" charset="77"/>
                </a:rPr>
                <a:t>Tier III reporting was absent during the periods of 2019-2020, subsequently commencing in 2020-2021, and consistently yielding incremental improvements in each successive year until 2022-2023.</a:t>
              </a:r>
              <a:endParaRPr kumimoji="0" lang="en-ID" sz="1100" b="0" i="0" u="none" strike="noStrike" kern="0" cap="none" spc="0" normalizeH="0" baseline="0" noProof="0" dirty="0">
                <a:ln>
                  <a:noFill/>
                </a:ln>
                <a:solidFill>
                  <a:schemeClr val="tx1"/>
                </a:solidFill>
                <a:effectLst/>
                <a:uLnTx/>
                <a:uFillTx/>
                <a:latin typeface="Poppins" pitchFamily="2" charset="77"/>
              </a:endParaRPr>
            </a:p>
          </p:txBody>
        </p:sp>
      </p:grpSp>
      <p:sp>
        <p:nvSpPr>
          <p:cNvPr id="9" name="Rectangle 8"/>
          <p:cNvSpPr/>
          <p:nvPr/>
        </p:nvSpPr>
        <p:spPr>
          <a:xfrm>
            <a:off x="718565" y="125811"/>
            <a:ext cx="11473431" cy="461665"/>
          </a:xfrm>
          <a:prstGeom prst="rect">
            <a:avLst/>
          </a:prstGeom>
        </p:spPr>
        <p:txBody>
          <a:bodyPr wrap="square">
            <a:spAutoFit/>
          </a:bodyPr>
          <a:lstStyle/>
          <a:p>
            <a:r>
              <a:rPr lang="en-US" sz="2400" dirty="0" smtClean="0">
                <a:solidFill>
                  <a:srgbClr val="FFFF00"/>
                </a:solidFill>
                <a:latin typeface="Arial" panose="020B0604020202020204" pitchFamily="34" charset="0"/>
                <a:cs typeface="Arial" panose="020B0604020202020204" pitchFamily="34" charset="0"/>
              </a:rPr>
              <a:t>Process Safety Leading and Lagging Indicators | Implementation of API RP 754 </a:t>
            </a:r>
            <a:endParaRPr lang="en-US" sz="2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761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genda Infographic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bix Colorful - Light">
  <a:themeElements>
    <a:clrScheme name="Cubix">
      <a:dk1>
        <a:sysClr val="windowText" lastClr="000000"/>
      </a:dk1>
      <a:lt1>
        <a:sysClr val="window" lastClr="FFFFFF"/>
      </a:lt1>
      <a:dk2>
        <a:srgbClr val="2E2D43"/>
      </a:dk2>
      <a:lt2>
        <a:srgbClr val="E7E6E6"/>
      </a:lt2>
      <a:accent1>
        <a:srgbClr val="FF0000"/>
      </a:accent1>
      <a:accent2>
        <a:srgbClr val="545279"/>
      </a:accent2>
      <a:accent3>
        <a:srgbClr val="FF5F00"/>
      </a:accent3>
      <a:accent4>
        <a:srgbClr val="6286A6"/>
      </a:accent4>
      <a:accent5>
        <a:srgbClr val="F39C12"/>
      </a:accent5>
      <a:accent6>
        <a:srgbClr val="547478"/>
      </a:accent6>
      <a:hlink>
        <a:srgbClr val="48A1FA"/>
      </a:hlink>
      <a:folHlink>
        <a:srgbClr val="C490AA"/>
      </a:folHlink>
    </a:clrScheme>
    <a:fontScheme name="My Custom 1">
      <a:majorFont>
        <a:latin typeface="Source Sans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smtClean="0">
            <a:solidFill>
              <a:schemeClr val="bg1">
                <a:lumMod val="50000"/>
              </a:schemeClr>
            </a:solidFill>
            <a:cs typeface="Arial" panose="020B0604020202020204" pitchFamily="34" charset="0"/>
          </a:defRPr>
        </a:defPPr>
      </a:lstStyle>
    </a:txDef>
  </a:objectDefaults>
  <a:extraClrSchemeLst/>
  <a:extLst>
    <a:ext uri="{05A4C25C-085E-4340-85A3-A5531E510DB2}">
      <thm15:themeFamily xmlns:thm15="http://schemas.microsoft.com/office/thememl/2012/main" name="Cubix Colorful - Light" id="{9716EA88-50FC-40FC-A8E9-07227A383B33}" vid="{EA1774BD-CCA0-4DF8-B5C3-D5889C4DEBB3}"/>
    </a:ext>
  </a:extLst>
</a:theme>
</file>

<file path=ppt/theme/theme5.xml><?xml version="1.0" encoding="utf-8"?>
<a:theme xmlns:a="http://schemas.openxmlformats.org/drawingml/2006/main" name="1_Cubix Colorful - Light">
  <a:themeElements>
    <a:clrScheme name="Cubix">
      <a:dk1>
        <a:sysClr val="windowText" lastClr="000000"/>
      </a:dk1>
      <a:lt1>
        <a:sysClr val="window" lastClr="FFFFFF"/>
      </a:lt1>
      <a:dk2>
        <a:srgbClr val="2E2D43"/>
      </a:dk2>
      <a:lt2>
        <a:srgbClr val="E7E6E6"/>
      </a:lt2>
      <a:accent1>
        <a:srgbClr val="FF0000"/>
      </a:accent1>
      <a:accent2>
        <a:srgbClr val="545279"/>
      </a:accent2>
      <a:accent3>
        <a:srgbClr val="FF5F00"/>
      </a:accent3>
      <a:accent4>
        <a:srgbClr val="6286A6"/>
      </a:accent4>
      <a:accent5>
        <a:srgbClr val="F39C12"/>
      </a:accent5>
      <a:accent6>
        <a:srgbClr val="547478"/>
      </a:accent6>
      <a:hlink>
        <a:srgbClr val="48A1FA"/>
      </a:hlink>
      <a:folHlink>
        <a:srgbClr val="C490AA"/>
      </a:folHlink>
    </a:clrScheme>
    <a:fontScheme name="My Custom 1">
      <a:majorFont>
        <a:latin typeface="Source Sans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smtClean="0">
            <a:solidFill>
              <a:schemeClr val="bg1">
                <a:lumMod val="50000"/>
              </a:schemeClr>
            </a:solidFill>
            <a:cs typeface="Arial" panose="020B0604020202020204" pitchFamily="34" charset="0"/>
          </a:defRPr>
        </a:defPPr>
      </a:lstStyle>
    </a:txDef>
  </a:objectDefaults>
  <a:extraClrSchemeLst/>
  <a:extLst>
    <a:ext uri="{05A4C25C-085E-4340-85A3-A5531E510DB2}">
      <thm15:themeFamily xmlns:thm15="http://schemas.microsoft.com/office/thememl/2012/main" name="Cubix Colorful - Light" id="{9716EA88-50FC-40FC-A8E9-07227A383B33}" vid="{EA1774BD-CCA0-4DF8-B5C3-D5889C4DEBB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4b40482-04a4-480f-b826-6548c4a2bcf1">
      <UserInfo>
        <DisplayName/>
        <AccountId xsi:nil="true"/>
        <AccountType/>
      </UserInfo>
    </SharedWithUsers>
    <MediaLengthInSeconds xmlns="7604e031-f840-4ad5-97d2-0b99280ee730" xsi:nil="true"/>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documentManagement>
</p:properties>
</file>

<file path=customXml/itemProps1.xml><?xml version="1.0" encoding="utf-8"?>
<ds:datastoreItem xmlns:ds="http://schemas.openxmlformats.org/officeDocument/2006/customXml" ds:itemID="{A6555C05-0249-4FB9-826C-34E89962A0F2}">
  <ds:schemaRefs>
    <ds:schemaRef ds:uri="http://schemas.microsoft.com/sharepoint/v3/contenttype/forms"/>
  </ds:schemaRefs>
</ds:datastoreItem>
</file>

<file path=customXml/itemProps2.xml><?xml version="1.0" encoding="utf-8"?>
<ds:datastoreItem xmlns:ds="http://schemas.openxmlformats.org/officeDocument/2006/customXml" ds:itemID="{FEAA72A6-F3B8-43D8-8B70-D4621BEC8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6ACB0E-7C54-4EBE-AB9F-3AAB041B2C5A}"/>
</file>

<file path=docProps/app.xml><?xml version="1.0" encoding="utf-8"?>
<Properties xmlns="http://schemas.openxmlformats.org/officeDocument/2006/extended-properties" xmlns:vt="http://schemas.openxmlformats.org/officeDocument/2006/docPropsVTypes">
  <Template/>
  <TotalTime>1384</TotalTime>
  <Words>2189</Words>
  <Application>Microsoft Office PowerPoint</Application>
  <PresentationFormat>Widescreen</PresentationFormat>
  <Paragraphs>337</Paragraphs>
  <Slides>29</Slides>
  <Notes>3</Notes>
  <HiddenSlides>0</HiddenSlides>
  <MMClips>0</MMClips>
  <ScaleCrop>false</ScaleCrop>
  <HeadingPairs>
    <vt:vector size="6" baseType="variant">
      <vt:variant>
        <vt:lpstr>Fonts Used</vt:lpstr>
      </vt:variant>
      <vt:variant>
        <vt:i4>19</vt:i4>
      </vt:variant>
      <vt:variant>
        <vt:lpstr>Theme</vt:lpstr>
      </vt:variant>
      <vt:variant>
        <vt:i4>5</vt:i4>
      </vt:variant>
      <vt:variant>
        <vt:lpstr>Slide Titles</vt:lpstr>
      </vt:variant>
      <vt:variant>
        <vt:i4>29</vt:i4>
      </vt:variant>
    </vt:vector>
  </HeadingPairs>
  <TitlesOfParts>
    <vt:vector size="53" baseType="lpstr">
      <vt:lpstr>Agency FB</vt:lpstr>
      <vt:lpstr>Arial</vt:lpstr>
      <vt:lpstr>Arial Black</vt:lpstr>
      <vt:lpstr>Arial Rounded MT Bold</vt:lpstr>
      <vt:lpstr>Bahnschrift Light</vt:lpstr>
      <vt:lpstr>Calibri</vt:lpstr>
      <vt:lpstr>Calibri Light</vt:lpstr>
      <vt:lpstr>Courier New</vt:lpstr>
      <vt:lpstr>Fira Sans Extra Condensed Medium</vt:lpstr>
      <vt:lpstr>Lato Light</vt:lpstr>
      <vt:lpstr>Molgroup Black</vt:lpstr>
      <vt:lpstr>Open Sans</vt:lpstr>
      <vt:lpstr>Poppins</vt:lpstr>
      <vt:lpstr>Poppins Medium</vt:lpstr>
      <vt:lpstr>Poppins SemiBold</vt:lpstr>
      <vt:lpstr>Roboto</vt:lpstr>
      <vt:lpstr>Source Sans Pro</vt:lpstr>
      <vt:lpstr>Source Sans Pro Semibold</vt:lpstr>
      <vt:lpstr>Wingdings</vt:lpstr>
      <vt:lpstr>Custom Design</vt:lpstr>
      <vt:lpstr>Office Theme</vt:lpstr>
      <vt:lpstr>Agenda Infographics by Slidesgo</vt:lpstr>
      <vt:lpstr>Cubix Colorful - Light</vt:lpstr>
      <vt:lpstr>1_Cubix Colorful -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Digitization of HSE Data and Processes</vt:lpstr>
      <vt:lpstr>Process Safety Leading KPIs Dashboard</vt:lpstr>
      <vt:lpstr>Digitization of HSE Data and Processes</vt:lpstr>
      <vt:lpstr>Digitization of HSE Data and Processes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Bubb</dc:creator>
  <cp:lastModifiedBy>ISB_HSE  Naseem Qamar</cp:lastModifiedBy>
  <cp:revision>129</cp:revision>
  <dcterms:created xsi:type="dcterms:W3CDTF">2020-10-02T10:29:52Z</dcterms:created>
  <dcterms:modified xsi:type="dcterms:W3CDTF">2023-10-11T12:00:21Z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27517100</vt:r8>
  </property>
  <property fmtid="{D5CDD505-2E9C-101B-9397-08002B2CF9AE}" pid="3" name="ContentTypeId">
    <vt:lpwstr>0x0101000646A3490C442E41AC9620621F1F21BE</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