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1.xml" ContentType="application/vnd.openxmlformats-officedocument.presentationml.tags+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0"/>
  </p:notesMasterIdLst>
  <p:handoutMasterIdLst>
    <p:handoutMasterId r:id="rId41"/>
  </p:handoutMasterIdLst>
  <p:sldIdLst>
    <p:sldId id="286" r:id="rId7"/>
    <p:sldId id="295" r:id="rId8"/>
    <p:sldId id="288" r:id="rId9"/>
    <p:sldId id="290" r:id="rId10"/>
    <p:sldId id="377" r:id="rId11"/>
    <p:sldId id="376" r:id="rId12"/>
    <p:sldId id="378" r:id="rId13"/>
    <p:sldId id="382" r:id="rId14"/>
    <p:sldId id="381" r:id="rId15"/>
    <p:sldId id="384" r:id="rId16"/>
    <p:sldId id="392" r:id="rId17"/>
    <p:sldId id="390" r:id="rId18"/>
    <p:sldId id="263" r:id="rId19"/>
    <p:sldId id="386" r:id="rId20"/>
    <p:sldId id="380" r:id="rId21"/>
    <p:sldId id="387" r:id="rId22"/>
    <p:sldId id="388" r:id="rId23"/>
    <p:sldId id="383" r:id="rId24"/>
    <p:sldId id="389" r:id="rId25"/>
    <p:sldId id="402" r:id="rId26"/>
    <p:sldId id="393" r:id="rId27"/>
    <p:sldId id="394" r:id="rId28"/>
    <p:sldId id="395" r:id="rId29"/>
    <p:sldId id="396" r:id="rId30"/>
    <p:sldId id="287" r:id="rId31"/>
    <p:sldId id="275" r:id="rId32"/>
    <p:sldId id="260" r:id="rId33"/>
    <p:sldId id="258" r:id="rId34"/>
    <p:sldId id="264" r:id="rId35"/>
    <p:sldId id="404" r:id="rId36"/>
    <p:sldId id="401" r:id="rId37"/>
    <p:sldId id="352" r:id="rId38"/>
    <p:sldId id="374"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3A049D-4E1E-C1BC-DD00-C4774882BD10}" name="Roger Stokes" initials="RS" userId="Roger Stokes" providerId="None"/>
  <p188:author id="{CF2ECEA7-154A-63B2-74A9-5B1CD71F16E3}" name="Brown, Sherri" initials="SB" userId="S::Sbrown@BakerRisk.com::7df9acf7-18b6-492d-95b3-6ef7db686a8c" providerId="AD"/>
  <p188:author id="{5CC30EC2-44C8-8465-774B-5D92F8708751}" name="Magraw, Robert" initials="MR" userId="Magraw, Robe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6055" autoAdjust="0"/>
  </p:normalViewPr>
  <p:slideViewPr>
    <p:cSldViewPr>
      <p:cViewPr varScale="1">
        <p:scale>
          <a:sx n="110" d="100"/>
          <a:sy n="110" d="100"/>
        </p:scale>
        <p:origin x="564" y="90"/>
      </p:cViewPr>
      <p:guideLst>
        <p:guide orient="horz" pos="1620"/>
        <p:guide pos="2880"/>
      </p:guideLst>
    </p:cSldViewPr>
  </p:slideViewPr>
  <p:notesTextViewPr>
    <p:cViewPr>
      <p:scale>
        <a:sx n="3" d="2"/>
        <a:sy n="3" d="2"/>
      </p:scale>
      <p:origin x="0" y="0"/>
    </p:cViewPr>
  </p:notesTextViewPr>
  <p:notesViewPr>
    <p:cSldViewPr>
      <p:cViewPr varScale="1">
        <p:scale>
          <a:sx n="67" d="100"/>
          <a:sy n="67" d="100"/>
        </p:scale>
        <p:origin x="18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20" Type="http://schemas.openxmlformats.org/officeDocument/2006/relationships/slide" Target="slides/slide1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3"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ian\Documents\AAA-Brian\DelaRox%20LLC\CCPS%20Staff%20Consultant\GCPS%202023\GCPS%202023%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ian\Documents\AAA-Brian\DelaRox%20LLC\CCPS%20Staff%20Consultant\GCPS%202023\GCPS%202023%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stokes\Documents\Documents\1.%20Projects\0.%20CCPS%20Book%20ASM\BR%20Content%20development\Training%20Materials\Trend%20data%20for%20No.2%20Level%20gauge%20stick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stokes\Documents\Documents\1.%20Projects\0.%20CCPS%20Book%20ASM\BR%20Content%20development\Training%20Materials\Trend%20data%20for%20No.2%20Level%20gauge%20sticks%20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Operations</a:t>
            </a:r>
            <a:r>
              <a:rPr lang="en-US" baseline="0" dirty="0"/>
              <a:t> Losses by Operating Mode</a:t>
            </a:r>
            <a:endParaRPr lang="en-US" dirty="0"/>
          </a:p>
        </c:rich>
      </c:tx>
      <c:layout>
        <c:manualLayout>
          <c:xMode val="edge"/>
          <c:yMode val="edge"/>
          <c:x val="0.16253663260645879"/>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12"/>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421-41A3-8627-D1F06B5B78D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421-41A3-8627-D1F06B5B78D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21-41A3-8627-D1F06B5B78DB}"/>
              </c:ext>
            </c:extLst>
          </c:dPt>
          <c:dLbls>
            <c:dLbl>
              <c:idx val="2"/>
              <c:layout>
                <c:manualLayout>
                  <c:x val="8.8171606456169727E-2"/>
                  <c:y val="0.172754811898512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421-41A3-8627-D1F06B5B78D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Sheet1!$B$9:$B$11</c:f>
              <c:strCache>
                <c:ptCount val="3"/>
                <c:pt idx="0">
                  <c:v>Abnormal Situation</c:v>
                </c:pt>
                <c:pt idx="1">
                  <c:v>Infrequent</c:v>
                </c:pt>
                <c:pt idx="2">
                  <c:v>Normal Operations</c:v>
                </c:pt>
              </c:strCache>
            </c:strRef>
          </c:cat>
          <c:val>
            <c:numRef>
              <c:f>Sheet1!$C$9:$C$11</c:f>
              <c:numCache>
                <c:formatCode>General</c:formatCode>
                <c:ptCount val="3"/>
                <c:pt idx="0">
                  <c:v>39</c:v>
                </c:pt>
                <c:pt idx="1">
                  <c:v>47</c:v>
                </c:pt>
                <c:pt idx="2">
                  <c:v>14</c:v>
                </c:pt>
              </c:numCache>
            </c:numRef>
          </c:val>
          <c:extLst>
            <c:ext xmlns:c16="http://schemas.microsoft.com/office/drawing/2014/chart" uri="{C3380CC4-5D6E-409C-BE32-E72D297353CC}">
              <c16:uniqueId val="{00000006-7421-41A3-8627-D1F06B5B78D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960550097327401"/>
          <c:y val="0.31356742533693477"/>
          <c:w val="0.40444755645695807"/>
          <c:h val="0.55330489938757654"/>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25000"/>
        <a:lumOff val="7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dirty="0"/>
              <a:t>Distribution by Loss Type</a:t>
            </a:r>
            <a:endParaRPr lang="en-US" dirty="0"/>
          </a:p>
        </c:rich>
      </c:tx>
      <c:layout>
        <c:manualLayout>
          <c:xMode val="edge"/>
          <c:yMode val="edge"/>
          <c:x val="0.10579164980606871"/>
          <c:y val="4.593590428560167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0C-4B68-BE5D-31C1DE2C4F6C}"/>
              </c:ext>
            </c:extLst>
          </c:dPt>
          <c:dPt>
            <c:idx val="1"/>
            <c:bubble3D val="0"/>
            <c:explosion val="15"/>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0C-4B68-BE5D-31C1DE2C4F6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0C-4B68-BE5D-31C1DE2C4F6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Sheet1!$B$3:$B$5</c:f>
              <c:strCache>
                <c:ptCount val="3"/>
                <c:pt idx="0">
                  <c:v>Mechanical Integrity</c:v>
                </c:pt>
                <c:pt idx="1">
                  <c:v>Operations</c:v>
                </c:pt>
                <c:pt idx="2">
                  <c:v>Unsafe Maintenance</c:v>
                </c:pt>
              </c:strCache>
            </c:strRef>
          </c:cat>
          <c:val>
            <c:numRef>
              <c:f>Sheet1!$C$3:$C$5</c:f>
              <c:numCache>
                <c:formatCode>General</c:formatCode>
                <c:ptCount val="3"/>
                <c:pt idx="0">
                  <c:v>38</c:v>
                </c:pt>
                <c:pt idx="1">
                  <c:v>42</c:v>
                </c:pt>
                <c:pt idx="2">
                  <c:v>20</c:v>
                </c:pt>
              </c:numCache>
            </c:numRef>
          </c:val>
          <c:extLst>
            <c:ext xmlns:c16="http://schemas.microsoft.com/office/drawing/2014/chart" uri="{C3380CC4-5D6E-409C-BE32-E72D297353CC}">
              <c16:uniqueId val="{00000006-E00C-4B68-BE5D-31C1DE2C4F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059642659036466"/>
          <c:y val="0.24926110528970438"/>
          <c:w val="0.4364816751154818"/>
          <c:h val="0.75073889471029553"/>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25000"/>
        <a:lumOff val="75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Trend</a:t>
            </a:r>
          </a:p>
        </c:rich>
      </c:tx>
      <c:layout>
        <c:manualLayout>
          <c:xMode val="edge"/>
          <c:yMode val="edge"/>
          <c:x val="6.3444444444444456E-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268591426071744E-2"/>
          <c:y val="0.13500000000000001"/>
          <c:w val="0.85579644211140271"/>
          <c:h val="0.47989598522406923"/>
        </c:manualLayout>
      </c:layout>
      <c:lineChart>
        <c:grouping val="standard"/>
        <c:varyColors val="0"/>
        <c:ser>
          <c:idx val="0"/>
          <c:order val="0"/>
          <c:tx>
            <c:strRef>
              <c:f>Sheet1!$B$2</c:f>
              <c:strCache>
                <c:ptCount val="1"/>
                <c:pt idx="0">
                  <c:v>FI 101</c:v>
                </c:pt>
              </c:strCache>
            </c:strRef>
          </c:tx>
          <c:spPr>
            <a:ln w="28575" cap="rnd">
              <a:solidFill>
                <a:srgbClr val="0070C0"/>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Sheet1!$B$3:$B$33</c:f>
              <c:numCache>
                <c:formatCode>General</c:formatCode>
                <c:ptCount val="31"/>
                <c:pt idx="0">
                  <c:v>5</c:v>
                </c:pt>
                <c:pt idx="1">
                  <c:v>5</c:v>
                </c:pt>
                <c:pt idx="2">
                  <c:v>5</c:v>
                </c:pt>
                <c:pt idx="3">
                  <c:v>5</c:v>
                </c:pt>
                <c:pt idx="4">
                  <c:v>5.5</c:v>
                </c:pt>
                <c:pt idx="5">
                  <c:v>5.5</c:v>
                </c:pt>
                <c:pt idx="6">
                  <c:v>5.5</c:v>
                </c:pt>
                <c:pt idx="7">
                  <c:v>5.5</c:v>
                </c:pt>
                <c:pt idx="8">
                  <c:v>5.5</c:v>
                </c:pt>
                <c:pt idx="9">
                  <c:v>5.5</c:v>
                </c:pt>
                <c:pt idx="10">
                  <c:v>5.5</c:v>
                </c:pt>
                <c:pt idx="11">
                  <c:v>5.5</c:v>
                </c:pt>
                <c:pt idx="12">
                  <c:v>5.5</c:v>
                </c:pt>
                <c:pt idx="13">
                  <c:v>5.5</c:v>
                </c:pt>
                <c:pt idx="14">
                  <c:v>5.5</c:v>
                </c:pt>
                <c:pt idx="15">
                  <c:v>5.5</c:v>
                </c:pt>
                <c:pt idx="16">
                  <c:v>5.5</c:v>
                </c:pt>
                <c:pt idx="17">
                  <c:v>5.5</c:v>
                </c:pt>
                <c:pt idx="18">
                  <c:v>5.5</c:v>
                </c:pt>
                <c:pt idx="19">
                  <c:v>5.5</c:v>
                </c:pt>
                <c:pt idx="20">
                  <c:v>5.5</c:v>
                </c:pt>
                <c:pt idx="21">
                  <c:v>5.5</c:v>
                </c:pt>
                <c:pt idx="22">
                  <c:v>5.5</c:v>
                </c:pt>
                <c:pt idx="23">
                  <c:v>5.5</c:v>
                </c:pt>
                <c:pt idx="24">
                  <c:v>5.5</c:v>
                </c:pt>
                <c:pt idx="25">
                  <c:v>5.5</c:v>
                </c:pt>
                <c:pt idx="26">
                  <c:v>5.5</c:v>
                </c:pt>
                <c:pt idx="27">
                  <c:v>5.5</c:v>
                </c:pt>
                <c:pt idx="28">
                  <c:v>5.5</c:v>
                </c:pt>
                <c:pt idx="29">
                  <c:v>5.5</c:v>
                </c:pt>
                <c:pt idx="30">
                  <c:v>5.5</c:v>
                </c:pt>
              </c:numCache>
            </c:numRef>
          </c:val>
          <c:smooth val="0"/>
          <c:extLst>
            <c:ext xmlns:c16="http://schemas.microsoft.com/office/drawing/2014/chart" uri="{C3380CC4-5D6E-409C-BE32-E72D297353CC}">
              <c16:uniqueId val="{00000000-CC02-46F7-B070-2775005CC212}"/>
            </c:ext>
          </c:extLst>
        </c:ser>
        <c:ser>
          <c:idx val="1"/>
          <c:order val="1"/>
          <c:tx>
            <c:strRef>
              <c:f>Sheet1!$C$2</c:f>
              <c:strCache>
                <c:ptCount val="1"/>
                <c:pt idx="0">
                  <c:v>LI101</c:v>
                </c:pt>
              </c:strCache>
            </c:strRef>
          </c:tx>
          <c:spPr>
            <a:ln w="28575" cap="rnd">
              <a:solidFill>
                <a:schemeClr val="accent2"/>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Sheet1!$C$3:$C$33</c:f>
              <c:numCache>
                <c:formatCode>General</c:formatCode>
                <c:ptCount val="31"/>
                <c:pt idx="0">
                  <c:v>29</c:v>
                </c:pt>
                <c:pt idx="1">
                  <c:v>30</c:v>
                </c:pt>
                <c:pt idx="2">
                  <c:v>31</c:v>
                </c:pt>
                <c:pt idx="3">
                  <c:v>30</c:v>
                </c:pt>
                <c:pt idx="4">
                  <c:v>29</c:v>
                </c:pt>
                <c:pt idx="5">
                  <c:v>30</c:v>
                </c:pt>
                <c:pt idx="6">
                  <c:v>31</c:v>
                </c:pt>
                <c:pt idx="7">
                  <c:v>30</c:v>
                </c:pt>
                <c:pt idx="8">
                  <c:v>29</c:v>
                </c:pt>
                <c:pt idx="9">
                  <c:v>30</c:v>
                </c:pt>
                <c:pt idx="10">
                  <c:v>33</c:v>
                </c:pt>
                <c:pt idx="11">
                  <c:v>33</c:v>
                </c:pt>
                <c:pt idx="12">
                  <c:v>33</c:v>
                </c:pt>
                <c:pt idx="13">
                  <c:v>33</c:v>
                </c:pt>
                <c:pt idx="14">
                  <c:v>33</c:v>
                </c:pt>
                <c:pt idx="15">
                  <c:v>33</c:v>
                </c:pt>
                <c:pt idx="16">
                  <c:v>33</c:v>
                </c:pt>
                <c:pt idx="17">
                  <c:v>33</c:v>
                </c:pt>
                <c:pt idx="18">
                  <c:v>33</c:v>
                </c:pt>
                <c:pt idx="19">
                  <c:v>33</c:v>
                </c:pt>
                <c:pt idx="20">
                  <c:v>33</c:v>
                </c:pt>
                <c:pt idx="21">
                  <c:v>33</c:v>
                </c:pt>
                <c:pt idx="22">
                  <c:v>33</c:v>
                </c:pt>
                <c:pt idx="23">
                  <c:v>33</c:v>
                </c:pt>
                <c:pt idx="24">
                  <c:v>32</c:v>
                </c:pt>
                <c:pt idx="25">
                  <c:v>32</c:v>
                </c:pt>
                <c:pt idx="26">
                  <c:v>32</c:v>
                </c:pt>
                <c:pt idx="27">
                  <c:v>31</c:v>
                </c:pt>
                <c:pt idx="28">
                  <c:v>31</c:v>
                </c:pt>
                <c:pt idx="29">
                  <c:v>30</c:v>
                </c:pt>
                <c:pt idx="30">
                  <c:v>30</c:v>
                </c:pt>
              </c:numCache>
            </c:numRef>
          </c:val>
          <c:smooth val="0"/>
          <c:extLst>
            <c:ext xmlns:c16="http://schemas.microsoft.com/office/drawing/2014/chart" uri="{C3380CC4-5D6E-409C-BE32-E72D297353CC}">
              <c16:uniqueId val="{00000001-CC02-46F7-B070-2775005CC212}"/>
            </c:ext>
          </c:extLst>
        </c:ser>
        <c:ser>
          <c:idx val="2"/>
          <c:order val="2"/>
          <c:tx>
            <c:strRef>
              <c:f>Sheet1!$D$2</c:f>
              <c:strCache>
                <c:ptCount val="1"/>
                <c:pt idx="0">
                  <c:v>PI101</c:v>
                </c:pt>
              </c:strCache>
            </c:strRef>
          </c:tx>
          <c:spPr>
            <a:ln w="28575" cap="rnd">
              <a:solidFill>
                <a:schemeClr val="bg1">
                  <a:lumMod val="75000"/>
                </a:schemeClr>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Sheet1!$D$3:$D$33</c:f>
              <c:numCache>
                <c:formatCode>General</c:formatCode>
                <c:ptCount val="31"/>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numCache>
            </c:numRef>
          </c:val>
          <c:smooth val="0"/>
          <c:extLst>
            <c:ext xmlns:c16="http://schemas.microsoft.com/office/drawing/2014/chart" uri="{C3380CC4-5D6E-409C-BE32-E72D297353CC}">
              <c16:uniqueId val="{00000002-CC02-46F7-B070-2775005CC212}"/>
            </c:ext>
          </c:extLst>
        </c:ser>
        <c:ser>
          <c:idx val="3"/>
          <c:order val="3"/>
          <c:tx>
            <c:strRef>
              <c:f>Sheet1!$E$2</c:f>
              <c:strCache>
                <c:ptCount val="1"/>
                <c:pt idx="0">
                  <c:v>PI102</c:v>
                </c:pt>
              </c:strCache>
            </c:strRef>
          </c:tx>
          <c:spPr>
            <a:ln w="28575" cap="rnd">
              <a:solidFill>
                <a:srgbClr val="FFC000"/>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Sheet1!$E$3:$E$33</c:f>
              <c:numCache>
                <c:formatCode>General</c:formatCode>
                <c:ptCount val="31"/>
                <c:pt idx="0">
                  <c:v>12</c:v>
                </c:pt>
                <c:pt idx="1">
                  <c:v>12</c:v>
                </c:pt>
                <c:pt idx="2">
                  <c:v>12</c:v>
                </c:pt>
                <c:pt idx="3">
                  <c:v>12</c:v>
                </c:pt>
                <c:pt idx="4">
                  <c:v>12</c:v>
                </c:pt>
                <c:pt idx="5">
                  <c:v>12</c:v>
                </c:pt>
                <c:pt idx="6">
                  <c:v>12</c:v>
                </c:pt>
                <c:pt idx="7">
                  <c:v>12</c:v>
                </c:pt>
                <c:pt idx="8">
                  <c:v>12</c:v>
                </c:pt>
                <c:pt idx="9">
                  <c:v>12</c:v>
                </c:pt>
                <c:pt idx="10">
                  <c:v>12</c:v>
                </c:pt>
                <c:pt idx="11">
                  <c:v>12</c:v>
                </c:pt>
                <c:pt idx="12">
                  <c:v>13</c:v>
                </c:pt>
                <c:pt idx="13">
                  <c:v>14</c:v>
                </c:pt>
                <c:pt idx="14">
                  <c:v>15</c:v>
                </c:pt>
                <c:pt idx="15">
                  <c:v>15</c:v>
                </c:pt>
                <c:pt idx="16">
                  <c:v>16</c:v>
                </c:pt>
                <c:pt idx="17">
                  <c:v>16</c:v>
                </c:pt>
                <c:pt idx="18">
                  <c:v>17</c:v>
                </c:pt>
                <c:pt idx="19">
                  <c:v>17</c:v>
                </c:pt>
                <c:pt idx="20">
                  <c:v>17</c:v>
                </c:pt>
                <c:pt idx="21">
                  <c:v>18</c:v>
                </c:pt>
                <c:pt idx="22">
                  <c:v>18</c:v>
                </c:pt>
                <c:pt idx="23">
                  <c:v>19</c:v>
                </c:pt>
                <c:pt idx="24">
                  <c:v>19</c:v>
                </c:pt>
                <c:pt idx="25">
                  <c:v>20</c:v>
                </c:pt>
                <c:pt idx="26">
                  <c:v>20</c:v>
                </c:pt>
                <c:pt idx="27">
                  <c:v>21</c:v>
                </c:pt>
                <c:pt idx="28">
                  <c:v>22</c:v>
                </c:pt>
                <c:pt idx="29">
                  <c:v>23</c:v>
                </c:pt>
                <c:pt idx="30">
                  <c:v>24</c:v>
                </c:pt>
              </c:numCache>
            </c:numRef>
          </c:val>
          <c:smooth val="0"/>
          <c:extLst>
            <c:ext xmlns:c16="http://schemas.microsoft.com/office/drawing/2014/chart" uri="{C3380CC4-5D6E-409C-BE32-E72D297353CC}">
              <c16:uniqueId val="{00000003-CC02-46F7-B070-2775005CC212}"/>
            </c:ext>
          </c:extLst>
        </c:ser>
        <c:ser>
          <c:idx val="4"/>
          <c:order val="4"/>
          <c:tx>
            <c:strRef>
              <c:f>Sheet1!$F$2</c:f>
              <c:strCache>
                <c:ptCount val="1"/>
                <c:pt idx="0">
                  <c:v>PI103</c:v>
                </c:pt>
              </c:strCache>
            </c:strRef>
          </c:tx>
          <c:spPr>
            <a:ln w="28575" cap="rnd">
              <a:solidFill>
                <a:srgbClr val="00B0F0"/>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Sheet1!$F$3:$F$33</c:f>
              <c:numCache>
                <c:formatCode>General</c:formatCode>
                <c:ptCount val="31"/>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numCache>
            </c:numRef>
          </c:val>
          <c:smooth val="0"/>
          <c:extLst>
            <c:ext xmlns:c16="http://schemas.microsoft.com/office/drawing/2014/chart" uri="{C3380CC4-5D6E-409C-BE32-E72D297353CC}">
              <c16:uniqueId val="{00000004-CC02-46F7-B070-2775005CC212}"/>
            </c:ext>
          </c:extLst>
        </c:ser>
        <c:ser>
          <c:idx val="5"/>
          <c:order val="5"/>
          <c:tx>
            <c:strRef>
              <c:f>Sheet1!$G$2</c:f>
              <c:strCache>
                <c:ptCount val="1"/>
                <c:pt idx="0">
                  <c:v>LI102</c:v>
                </c:pt>
              </c:strCache>
            </c:strRef>
          </c:tx>
          <c:spPr>
            <a:ln w="28575" cap="rnd">
              <a:solidFill>
                <a:srgbClr val="92D050"/>
              </a:solidFill>
              <a:prstDash val="dash"/>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Sheet1!$G$3:$G$33</c:f>
              <c:numCache>
                <c:formatCode>General</c:formatCode>
                <c:ptCount val="31"/>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26</c:v>
                </c:pt>
                <c:pt idx="19">
                  <c:v>27</c:v>
                </c:pt>
                <c:pt idx="20">
                  <c:v>28</c:v>
                </c:pt>
                <c:pt idx="21">
                  <c:v>29</c:v>
                </c:pt>
                <c:pt idx="22">
                  <c:v>30</c:v>
                </c:pt>
                <c:pt idx="23">
                  <c:v>31</c:v>
                </c:pt>
                <c:pt idx="24">
                  <c:v>32</c:v>
                </c:pt>
                <c:pt idx="25">
                  <c:v>33</c:v>
                </c:pt>
                <c:pt idx="26">
                  <c:v>34</c:v>
                </c:pt>
                <c:pt idx="27">
                  <c:v>35</c:v>
                </c:pt>
                <c:pt idx="28">
                  <c:v>36</c:v>
                </c:pt>
                <c:pt idx="29">
                  <c:v>37</c:v>
                </c:pt>
                <c:pt idx="30">
                  <c:v>38</c:v>
                </c:pt>
              </c:numCache>
            </c:numRef>
          </c:val>
          <c:smooth val="0"/>
          <c:extLst>
            <c:ext xmlns:c16="http://schemas.microsoft.com/office/drawing/2014/chart" uri="{C3380CC4-5D6E-409C-BE32-E72D297353CC}">
              <c16:uniqueId val="{00000005-CC02-46F7-B070-2775005CC212}"/>
            </c:ext>
          </c:extLst>
        </c:ser>
        <c:dLbls>
          <c:showLegendKey val="0"/>
          <c:showVal val="0"/>
          <c:showCatName val="0"/>
          <c:showSerName val="0"/>
          <c:showPercent val="0"/>
          <c:showBubbleSize val="0"/>
        </c:dLbls>
        <c:smooth val="0"/>
        <c:axId val="416684767"/>
        <c:axId val="416688095"/>
      </c:lineChart>
      <c:catAx>
        <c:axId val="416684767"/>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88095"/>
        <c:crosses val="autoZero"/>
        <c:auto val="1"/>
        <c:lblAlgn val="ctr"/>
        <c:lblOffset val="100"/>
        <c:noMultiLvlLbl val="0"/>
      </c:catAx>
      <c:valAx>
        <c:axId val="416688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84767"/>
        <c:crosses val="autoZero"/>
        <c:crossBetween val="between"/>
      </c:valAx>
      <c:spPr>
        <a:noFill/>
        <a:ln>
          <a:noFill/>
        </a:ln>
        <a:effectLst/>
      </c:spPr>
    </c:plotArea>
    <c:legend>
      <c:legendPos val="b"/>
      <c:layout>
        <c:manualLayout>
          <c:xMode val="edge"/>
          <c:yMode val="edge"/>
          <c:x val="0"/>
          <c:y val="0.78576650140954607"/>
          <c:w val="0.85437037037037034"/>
          <c:h val="0.1895421405657626"/>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FI 101</c:v>
                </c:pt>
              </c:strCache>
            </c:strRef>
          </c:tx>
          <c:spPr>
            <a:ln w="28575" cap="rnd">
              <a:solidFill>
                <a:srgbClr val="0070C0"/>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Sheet1!$B$3:$B$33</c:f>
              <c:numCache>
                <c:formatCode>General</c:formatCode>
                <c:ptCount val="31"/>
                <c:pt idx="0">
                  <c:v>5</c:v>
                </c:pt>
                <c:pt idx="1">
                  <c:v>5</c:v>
                </c:pt>
                <c:pt idx="2">
                  <c:v>5</c:v>
                </c:pt>
                <c:pt idx="3">
                  <c:v>5</c:v>
                </c:pt>
                <c:pt idx="4">
                  <c:v>5.5</c:v>
                </c:pt>
                <c:pt idx="5">
                  <c:v>5.5</c:v>
                </c:pt>
                <c:pt idx="6">
                  <c:v>5.5</c:v>
                </c:pt>
                <c:pt idx="7">
                  <c:v>5.5</c:v>
                </c:pt>
                <c:pt idx="8">
                  <c:v>5.5</c:v>
                </c:pt>
                <c:pt idx="9">
                  <c:v>5.5</c:v>
                </c:pt>
                <c:pt idx="10">
                  <c:v>5.5</c:v>
                </c:pt>
                <c:pt idx="11">
                  <c:v>5.5</c:v>
                </c:pt>
                <c:pt idx="12">
                  <c:v>5.5</c:v>
                </c:pt>
                <c:pt idx="13">
                  <c:v>5.5</c:v>
                </c:pt>
                <c:pt idx="14">
                  <c:v>5.5</c:v>
                </c:pt>
                <c:pt idx="15">
                  <c:v>5.5</c:v>
                </c:pt>
                <c:pt idx="16">
                  <c:v>5.5</c:v>
                </c:pt>
                <c:pt idx="17">
                  <c:v>5.5</c:v>
                </c:pt>
                <c:pt idx="18">
                  <c:v>5.5</c:v>
                </c:pt>
                <c:pt idx="19">
                  <c:v>5.5</c:v>
                </c:pt>
                <c:pt idx="20">
                  <c:v>5.5</c:v>
                </c:pt>
                <c:pt idx="21">
                  <c:v>5.5</c:v>
                </c:pt>
                <c:pt idx="22">
                  <c:v>5.5</c:v>
                </c:pt>
                <c:pt idx="23">
                  <c:v>5.5</c:v>
                </c:pt>
                <c:pt idx="24">
                  <c:v>5.5</c:v>
                </c:pt>
                <c:pt idx="25">
                  <c:v>5.5</c:v>
                </c:pt>
                <c:pt idx="26">
                  <c:v>5.5</c:v>
                </c:pt>
                <c:pt idx="27">
                  <c:v>5.5</c:v>
                </c:pt>
                <c:pt idx="28">
                  <c:v>5.5</c:v>
                </c:pt>
                <c:pt idx="29">
                  <c:v>5.5</c:v>
                </c:pt>
                <c:pt idx="30">
                  <c:v>5.5</c:v>
                </c:pt>
              </c:numCache>
            </c:numRef>
          </c:val>
          <c:smooth val="0"/>
          <c:extLst>
            <c:ext xmlns:c16="http://schemas.microsoft.com/office/drawing/2014/chart" uri="{C3380CC4-5D6E-409C-BE32-E72D297353CC}">
              <c16:uniqueId val="{00000000-F33D-4413-8C9B-94FC892745B0}"/>
            </c:ext>
          </c:extLst>
        </c:ser>
        <c:ser>
          <c:idx val="1"/>
          <c:order val="1"/>
          <c:tx>
            <c:strRef>
              <c:f>Sheet1!$C$2</c:f>
              <c:strCache>
                <c:ptCount val="1"/>
                <c:pt idx="0">
                  <c:v>LI101</c:v>
                </c:pt>
              </c:strCache>
            </c:strRef>
          </c:tx>
          <c:spPr>
            <a:ln w="28575" cap="rnd">
              <a:solidFill>
                <a:schemeClr val="accent2"/>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Sheet1!$C$3:$C$33</c:f>
              <c:numCache>
                <c:formatCode>General</c:formatCode>
                <c:ptCount val="31"/>
                <c:pt idx="0">
                  <c:v>29</c:v>
                </c:pt>
                <c:pt idx="1">
                  <c:v>30</c:v>
                </c:pt>
                <c:pt idx="2">
                  <c:v>31</c:v>
                </c:pt>
                <c:pt idx="3">
                  <c:v>30</c:v>
                </c:pt>
                <c:pt idx="4">
                  <c:v>29</c:v>
                </c:pt>
                <c:pt idx="5">
                  <c:v>30</c:v>
                </c:pt>
                <c:pt idx="6">
                  <c:v>31</c:v>
                </c:pt>
                <c:pt idx="7">
                  <c:v>30</c:v>
                </c:pt>
                <c:pt idx="8">
                  <c:v>29</c:v>
                </c:pt>
                <c:pt idx="9">
                  <c:v>30</c:v>
                </c:pt>
                <c:pt idx="10">
                  <c:v>33</c:v>
                </c:pt>
                <c:pt idx="11">
                  <c:v>33</c:v>
                </c:pt>
                <c:pt idx="12">
                  <c:v>33</c:v>
                </c:pt>
                <c:pt idx="13">
                  <c:v>33</c:v>
                </c:pt>
                <c:pt idx="14">
                  <c:v>33</c:v>
                </c:pt>
                <c:pt idx="15">
                  <c:v>33</c:v>
                </c:pt>
                <c:pt idx="16">
                  <c:v>33</c:v>
                </c:pt>
                <c:pt idx="17">
                  <c:v>33</c:v>
                </c:pt>
                <c:pt idx="18">
                  <c:v>33</c:v>
                </c:pt>
                <c:pt idx="19">
                  <c:v>33</c:v>
                </c:pt>
                <c:pt idx="20">
                  <c:v>33</c:v>
                </c:pt>
                <c:pt idx="21">
                  <c:v>33</c:v>
                </c:pt>
                <c:pt idx="22">
                  <c:v>33</c:v>
                </c:pt>
                <c:pt idx="23">
                  <c:v>33</c:v>
                </c:pt>
                <c:pt idx="24">
                  <c:v>32</c:v>
                </c:pt>
                <c:pt idx="25">
                  <c:v>32</c:v>
                </c:pt>
                <c:pt idx="26">
                  <c:v>32</c:v>
                </c:pt>
                <c:pt idx="27">
                  <c:v>31</c:v>
                </c:pt>
                <c:pt idx="28">
                  <c:v>31</c:v>
                </c:pt>
                <c:pt idx="29">
                  <c:v>30</c:v>
                </c:pt>
                <c:pt idx="30">
                  <c:v>30</c:v>
                </c:pt>
              </c:numCache>
            </c:numRef>
          </c:val>
          <c:smooth val="0"/>
          <c:extLst>
            <c:ext xmlns:c16="http://schemas.microsoft.com/office/drawing/2014/chart" uri="{C3380CC4-5D6E-409C-BE32-E72D297353CC}">
              <c16:uniqueId val="{00000001-F33D-4413-8C9B-94FC892745B0}"/>
            </c:ext>
          </c:extLst>
        </c:ser>
        <c:ser>
          <c:idx val="2"/>
          <c:order val="2"/>
          <c:tx>
            <c:strRef>
              <c:f>Sheet1!$D$2</c:f>
              <c:strCache>
                <c:ptCount val="1"/>
                <c:pt idx="0">
                  <c:v>PI101</c:v>
                </c:pt>
              </c:strCache>
            </c:strRef>
          </c:tx>
          <c:spPr>
            <a:ln w="28575" cap="rnd">
              <a:solidFill>
                <a:schemeClr val="bg2">
                  <a:lumMod val="75000"/>
                </a:schemeClr>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Sheet1!$D$3:$D$33</c:f>
              <c:numCache>
                <c:formatCode>General</c:formatCode>
                <c:ptCount val="31"/>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numCache>
            </c:numRef>
          </c:val>
          <c:smooth val="0"/>
          <c:extLst>
            <c:ext xmlns:c16="http://schemas.microsoft.com/office/drawing/2014/chart" uri="{C3380CC4-5D6E-409C-BE32-E72D297353CC}">
              <c16:uniqueId val="{00000002-F33D-4413-8C9B-94FC892745B0}"/>
            </c:ext>
          </c:extLst>
        </c:ser>
        <c:ser>
          <c:idx val="3"/>
          <c:order val="3"/>
          <c:tx>
            <c:strRef>
              <c:f>Sheet1!$E$2</c:f>
              <c:strCache>
                <c:ptCount val="1"/>
                <c:pt idx="0">
                  <c:v>PI102</c:v>
                </c:pt>
              </c:strCache>
            </c:strRef>
          </c:tx>
          <c:spPr>
            <a:ln w="28575" cap="rnd">
              <a:solidFill>
                <a:srgbClr val="FFC000"/>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Sheet1!$E$3:$E$33</c:f>
              <c:numCache>
                <c:formatCode>General</c:formatCode>
                <c:ptCount val="31"/>
                <c:pt idx="0">
                  <c:v>12</c:v>
                </c:pt>
                <c:pt idx="1">
                  <c:v>12</c:v>
                </c:pt>
                <c:pt idx="2">
                  <c:v>12</c:v>
                </c:pt>
                <c:pt idx="3">
                  <c:v>12</c:v>
                </c:pt>
                <c:pt idx="4">
                  <c:v>12</c:v>
                </c:pt>
                <c:pt idx="5">
                  <c:v>12</c:v>
                </c:pt>
                <c:pt idx="6">
                  <c:v>12</c:v>
                </c:pt>
                <c:pt idx="7">
                  <c:v>12</c:v>
                </c:pt>
                <c:pt idx="8">
                  <c:v>12</c:v>
                </c:pt>
                <c:pt idx="9">
                  <c:v>12</c:v>
                </c:pt>
                <c:pt idx="10">
                  <c:v>12</c:v>
                </c:pt>
                <c:pt idx="11">
                  <c:v>12</c:v>
                </c:pt>
                <c:pt idx="12">
                  <c:v>13</c:v>
                </c:pt>
                <c:pt idx="13">
                  <c:v>14</c:v>
                </c:pt>
                <c:pt idx="14">
                  <c:v>15</c:v>
                </c:pt>
                <c:pt idx="15">
                  <c:v>15</c:v>
                </c:pt>
                <c:pt idx="16">
                  <c:v>16</c:v>
                </c:pt>
                <c:pt idx="17">
                  <c:v>16</c:v>
                </c:pt>
                <c:pt idx="18">
                  <c:v>17</c:v>
                </c:pt>
                <c:pt idx="19">
                  <c:v>17</c:v>
                </c:pt>
                <c:pt idx="20">
                  <c:v>17</c:v>
                </c:pt>
                <c:pt idx="21">
                  <c:v>18</c:v>
                </c:pt>
                <c:pt idx="22">
                  <c:v>18</c:v>
                </c:pt>
                <c:pt idx="23">
                  <c:v>19</c:v>
                </c:pt>
                <c:pt idx="24">
                  <c:v>19</c:v>
                </c:pt>
                <c:pt idx="25">
                  <c:v>20</c:v>
                </c:pt>
                <c:pt idx="26">
                  <c:v>20</c:v>
                </c:pt>
                <c:pt idx="27">
                  <c:v>21</c:v>
                </c:pt>
                <c:pt idx="28">
                  <c:v>22</c:v>
                </c:pt>
                <c:pt idx="29">
                  <c:v>23</c:v>
                </c:pt>
                <c:pt idx="30">
                  <c:v>24</c:v>
                </c:pt>
              </c:numCache>
            </c:numRef>
          </c:val>
          <c:smooth val="0"/>
          <c:extLst>
            <c:ext xmlns:c16="http://schemas.microsoft.com/office/drawing/2014/chart" uri="{C3380CC4-5D6E-409C-BE32-E72D297353CC}">
              <c16:uniqueId val="{00000003-F33D-4413-8C9B-94FC892745B0}"/>
            </c:ext>
          </c:extLst>
        </c:ser>
        <c:ser>
          <c:idx val="4"/>
          <c:order val="4"/>
          <c:tx>
            <c:strRef>
              <c:f>Sheet1!$F$2</c:f>
              <c:strCache>
                <c:ptCount val="1"/>
                <c:pt idx="0">
                  <c:v>PI103</c:v>
                </c:pt>
              </c:strCache>
            </c:strRef>
          </c:tx>
          <c:spPr>
            <a:ln w="28575" cap="rnd">
              <a:solidFill>
                <a:srgbClr val="00B0F0"/>
              </a:solidFill>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Sheet1!$F$3:$F$33</c:f>
              <c:numCache>
                <c:formatCode>General</c:formatCode>
                <c:ptCount val="31"/>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numCache>
            </c:numRef>
          </c:val>
          <c:smooth val="0"/>
          <c:extLst>
            <c:ext xmlns:c16="http://schemas.microsoft.com/office/drawing/2014/chart" uri="{C3380CC4-5D6E-409C-BE32-E72D297353CC}">
              <c16:uniqueId val="{00000004-F33D-4413-8C9B-94FC892745B0}"/>
            </c:ext>
          </c:extLst>
        </c:ser>
        <c:ser>
          <c:idx val="5"/>
          <c:order val="5"/>
          <c:tx>
            <c:strRef>
              <c:f>Sheet1!$G$2</c:f>
              <c:strCache>
                <c:ptCount val="1"/>
                <c:pt idx="0">
                  <c:v>LI102</c:v>
                </c:pt>
              </c:strCache>
            </c:strRef>
          </c:tx>
          <c:spPr>
            <a:ln w="28575" cap="rnd">
              <a:solidFill>
                <a:srgbClr val="00B050"/>
              </a:solidFill>
              <a:prstDash val="dash"/>
              <a:round/>
            </a:ln>
            <a:effectLst/>
          </c:spPr>
          <c:marker>
            <c:symbol val="none"/>
          </c:marker>
          <c:cat>
            <c:numRef>
              <c:f>Sheet1!$A$3:$A$33</c:f>
              <c:numCache>
                <c:formatCode>h:mm</c:formatCode>
                <c:ptCount val="31"/>
                <c:pt idx="0">
                  <c:v>0</c:v>
                </c:pt>
                <c:pt idx="1">
                  <c:v>6.9444444444444447E-4</c:v>
                </c:pt>
                <c:pt idx="2">
                  <c:v>1.38888888888889E-3</c:v>
                </c:pt>
                <c:pt idx="3">
                  <c:v>2.0833333333333298E-3</c:v>
                </c:pt>
                <c:pt idx="4">
                  <c:v>2.7777777777777801E-3</c:v>
                </c:pt>
                <c:pt idx="5">
                  <c:v>3.4722222222222199E-3</c:v>
                </c:pt>
                <c:pt idx="6">
                  <c:v>4.1666666666666701E-3</c:v>
                </c:pt>
                <c:pt idx="7">
                  <c:v>4.8611111111111103E-3</c:v>
                </c:pt>
                <c:pt idx="8">
                  <c:v>5.5555555555555601E-3</c:v>
                </c:pt>
                <c:pt idx="9">
                  <c:v>6.2500000000000003E-3</c:v>
                </c:pt>
                <c:pt idx="10">
                  <c:v>6.9444444444444397E-3</c:v>
                </c:pt>
                <c:pt idx="11">
                  <c:v>7.6388888888888904E-3</c:v>
                </c:pt>
                <c:pt idx="12">
                  <c:v>8.3333333333333297E-3</c:v>
                </c:pt>
                <c:pt idx="13">
                  <c:v>9.0277777777777804E-3</c:v>
                </c:pt>
                <c:pt idx="14">
                  <c:v>9.7222222222222206E-3</c:v>
                </c:pt>
                <c:pt idx="15">
                  <c:v>1.0416666666666701E-2</c:v>
                </c:pt>
                <c:pt idx="16">
                  <c:v>1.1111111111111099E-2</c:v>
                </c:pt>
                <c:pt idx="17">
                  <c:v>1.18055555555556E-2</c:v>
                </c:pt>
                <c:pt idx="18">
                  <c:v>1.2500000000000001E-2</c:v>
                </c:pt>
                <c:pt idx="19">
                  <c:v>1.3194444444444399E-2</c:v>
                </c:pt>
                <c:pt idx="20">
                  <c:v>1.38888888888889E-2</c:v>
                </c:pt>
                <c:pt idx="21">
                  <c:v>1.4583333333333301E-2</c:v>
                </c:pt>
                <c:pt idx="22">
                  <c:v>1.52777777777778E-2</c:v>
                </c:pt>
                <c:pt idx="23">
                  <c:v>1.59722222222222E-2</c:v>
                </c:pt>
                <c:pt idx="24">
                  <c:v>1.6666666666666701E-2</c:v>
                </c:pt>
                <c:pt idx="25">
                  <c:v>1.7361111111111101E-2</c:v>
                </c:pt>
                <c:pt idx="26">
                  <c:v>1.8055555555555599E-2</c:v>
                </c:pt>
                <c:pt idx="27">
                  <c:v>1.8749999999999999E-2</c:v>
                </c:pt>
                <c:pt idx="28">
                  <c:v>1.94444444444444E-2</c:v>
                </c:pt>
                <c:pt idx="29">
                  <c:v>2.0138888888888901E-2</c:v>
                </c:pt>
                <c:pt idx="30">
                  <c:v>2.0833333333333301E-2</c:v>
                </c:pt>
              </c:numCache>
            </c:numRef>
          </c:cat>
          <c:val>
            <c:numRef>
              <c:f>Sheet1!$G$3:$G$33</c:f>
              <c:numCache>
                <c:formatCode>General</c:formatCode>
                <c:ptCount val="31"/>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26</c:v>
                </c:pt>
                <c:pt idx="19">
                  <c:v>27</c:v>
                </c:pt>
                <c:pt idx="20">
                  <c:v>28</c:v>
                </c:pt>
                <c:pt idx="21">
                  <c:v>29</c:v>
                </c:pt>
                <c:pt idx="22">
                  <c:v>30</c:v>
                </c:pt>
                <c:pt idx="23">
                  <c:v>31</c:v>
                </c:pt>
                <c:pt idx="24">
                  <c:v>32</c:v>
                </c:pt>
                <c:pt idx="25">
                  <c:v>33</c:v>
                </c:pt>
                <c:pt idx="26">
                  <c:v>34</c:v>
                </c:pt>
                <c:pt idx="27">
                  <c:v>35</c:v>
                </c:pt>
                <c:pt idx="28">
                  <c:v>36</c:v>
                </c:pt>
                <c:pt idx="29">
                  <c:v>37</c:v>
                </c:pt>
                <c:pt idx="30">
                  <c:v>38</c:v>
                </c:pt>
              </c:numCache>
            </c:numRef>
          </c:val>
          <c:smooth val="0"/>
          <c:extLst>
            <c:ext xmlns:c16="http://schemas.microsoft.com/office/drawing/2014/chart" uri="{C3380CC4-5D6E-409C-BE32-E72D297353CC}">
              <c16:uniqueId val="{00000005-F33D-4413-8C9B-94FC892745B0}"/>
            </c:ext>
          </c:extLst>
        </c:ser>
        <c:dLbls>
          <c:showLegendKey val="0"/>
          <c:showVal val="0"/>
          <c:showCatName val="0"/>
          <c:showSerName val="0"/>
          <c:showPercent val="0"/>
          <c:showBubbleSize val="0"/>
        </c:dLbls>
        <c:smooth val="0"/>
        <c:axId val="416684767"/>
        <c:axId val="416688095"/>
      </c:lineChart>
      <c:catAx>
        <c:axId val="416684767"/>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88095"/>
        <c:crosses val="autoZero"/>
        <c:auto val="1"/>
        <c:lblAlgn val="ctr"/>
        <c:lblOffset val="100"/>
        <c:noMultiLvlLbl val="0"/>
      </c:catAx>
      <c:valAx>
        <c:axId val="416688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684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4BAEF-1A31-44B7-9575-354F6E12D8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9AF9E8-4CB7-4DFA-BD82-775EA0552E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4A5DE-4C0A-4F95-9642-F1396DB411EC}" type="datetimeFigureOut">
              <a:rPr lang="en-US" smtClean="0"/>
              <a:t>10/30/2023</a:t>
            </a:fld>
            <a:endParaRPr lang="en-US" dirty="0"/>
          </a:p>
        </p:txBody>
      </p:sp>
      <p:sp>
        <p:nvSpPr>
          <p:cNvPr id="4" name="Footer Placeholder 3">
            <a:extLst>
              <a:ext uri="{FF2B5EF4-FFF2-40B4-BE49-F238E27FC236}">
                <a16:creationId xmlns:a16="http://schemas.microsoft.com/office/drawing/2014/main" id="{12520F70-1F22-42C9-8482-666436BE2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65D64F-C0E4-4B55-9AF3-CA98437C84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1B80ED-1DA9-4EFE-AC43-07BCF4878182}" type="slidenum">
              <a:rPr lang="en-US" smtClean="0"/>
              <a:t>‹#›</a:t>
            </a:fld>
            <a:endParaRPr lang="en-US" dirty="0"/>
          </a:p>
        </p:txBody>
      </p:sp>
    </p:spTree>
    <p:extLst>
      <p:ext uri="{BB962C8B-B14F-4D97-AF65-F5344CB8AC3E}">
        <p14:creationId xmlns:p14="http://schemas.microsoft.com/office/powerpoint/2010/main" val="165299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D7126-F6CF-4AB8-BBB1-BA8282267F63}" type="datetimeFigureOut">
              <a:rPr lang="en-US" smtClean="0"/>
              <a:t>10/30/2023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3BEE9-0719-4B09-B533-5EF073D567C2}" type="slidenum">
              <a:rPr lang="en-US" smtClean="0"/>
              <a:t>‹#›</a:t>
            </a:fld>
            <a:endParaRPr lang="en-US" dirty="0"/>
          </a:p>
        </p:txBody>
      </p:sp>
    </p:spTree>
    <p:extLst>
      <p:ext uri="{BB962C8B-B14F-4D97-AF65-F5344CB8AC3E}">
        <p14:creationId xmlns:p14="http://schemas.microsoft.com/office/powerpoint/2010/main" val="349995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Roger Stokes and many thanks to the IChemE for the opportunity to present here at Hazards 33</a:t>
            </a:r>
          </a:p>
          <a:p>
            <a:r>
              <a:rPr lang="en-US" dirty="0"/>
              <a:t>I hope you find what I have to say interesting and helpful.</a:t>
            </a:r>
          </a:p>
          <a:p>
            <a:r>
              <a:rPr lang="en-US" dirty="0"/>
              <a:t>This talk is based on some work we did for the CCPS that involved writing a book.  It was carried out by a team at BakerRisk with the involvement of the Abnormal Situation Management Consortium (ASM) and is entitled Guidelines for Managing Abnormal Situations</a:t>
            </a:r>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1</a:t>
            </a:fld>
            <a:endParaRPr lang="en-US" dirty="0"/>
          </a:p>
        </p:txBody>
      </p:sp>
    </p:spTree>
    <p:extLst>
      <p:ext uri="{BB962C8B-B14F-4D97-AF65-F5344CB8AC3E}">
        <p14:creationId xmlns:p14="http://schemas.microsoft.com/office/powerpoint/2010/main" val="119908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7 chapters – quickly list them out</a:t>
            </a:r>
          </a:p>
        </p:txBody>
      </p:sp>
      <p:sp>
        <p:nvSpPr>
          <p:cNvPr id="4" name="Slide Number Placeholder 3"/>
          <p:cNvSpPr>
            <a:spLocks noGrp="1"/>
          </p:cNvSpPr>
          <p:nvPr>
            <p:ph type="sldNum" sz="quarter" idx="5"/>
          </p:nvPr>
        </p:nvSpPr>
        <p:spPr/>
        <p:txBody>
          <a:bodyPr/>
          <a:lstStyle/>
          <a:p>
            <a:fld id="{AFC3BEE9-0719-4B09-B533-5EF073D567C2}" type="slidenum">
              <a:rPr lang="en-US" smtClean="0"/>
              <a:t>10</a:t>
            </a:fld>
            <a:endParaRPr lang="en-US"/>
          </a:p>
        </p:txBody>
      </p:sp>
    </p:spTree>
    <p:extLst>
      <p:ext uri="{BB962C8B-B14F-4D97-AF65-F5344CB8AC3E}">
        <p14:creationId xmlns:p14="http://schemas.microsoft.com/office/powerpoint/2010/main" val="331165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 contains two definitions for an Abnormal Situation – one from CCPS and one from the ASMC.  It is clear that abnormal situations require human intervention to resolve. </a:t>
            </a:r>
            <a:r>
              <a:rPr lang="en-US" dirty="0">
                <a:effectLst/>
                <a:ea typeface="Times New Roman" panose="02020603050405020304" pitchFamily="18" charset="0"/>
              </a:rPr>
              <a:t>Abnormal situations do not provide an opportunity for planning, training, and procedures to be developed to respond to them as they are occurring.  Procedures and practices to manage abnormal situations should be established before an abnormal situation occurs.  Operating personnel must be able to recognize the occurrence of an abnormal situation, identify its source, and take corrective action quickly and efficiently.</a:t>
            </a:r>
            <a:endParaRPr lang="en-US" dirty="0"/>
          </a:p>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11</a:t>
            </a:fld>
            <a:endParaRPr lang="en-US"/>
          </a:p>
        </p:txBody>
      </p:sp>
    </p:spTree>
    <p:extLst>
      <p:ext uri="{BB962C8B-B14F-4D97-AF65-F5344CB8AC3E}">
        <p14:creationId xmlns:p14="http://schemas.microsoft.com/office/powerpoint/2010/main" val="388640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a:t>
            </a:r>
          </a:p>
        </p:txBody>
      </p:sp>
      <p:sp>
        <p:nvSpPr>
          <p:cNvPr id="4" name="Slide Number Placeholder 3"/>
          <p:cNvSpPr>
            <a:spLocks noGrp="1"/>
          </p:cNvSpPr>
          <p:nvPr>
            <p:ph type="sldNum" sz="quarter" idx="5"/>
          </p:nvPr>
        </p:nvSpPr>
        <p:spPr/>
        <p:txBody>
          <a:bodyPr/>
          <a:lstStyle/>
          <a:p>
            <a:fld id="{AFC3BEE9-0719-4B09-B533-5EF073D567C2}" type="slidenum">
              <a:rPr lang="en-US" smtClean="0"/>
              <a:t>12</a:t>
            </a:fld>
            <a:endParaRPr lang="en-US"/>
          </a:p>
        </p:txBody>
      </p:sp>
    </p:spTree>
    <p:extLst>
      <p:ext uri="{BB962C8B-B14F-4D97-AF65-F5344CB8AC3E}">
        <p14:creationId xmlns:p14="http://schemas.microsoft.com/office/powerpoint/2010/main" val="225562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Times New Roman" panose="02020603050405020304" pitchFamily="18" charset="0"/>
                <a:cs typeface="Times New Roman" panose="02020603050405020304" pitchFamily="18" charset="0"/>
              </a:rPr>
              <a:t>A 2020 insurance study analyzed 137 incidents between 1996 and 2019 that resulted in major losses (&gt; $50 million) in the onshore oil, gas, and petrochemical industries (Jarvis &amp; Goddard 2020).  </a:t>
            </a:r>
            <a:r>
              <a:rPr lang="en-US" dirty="0">
                <a:ea typeface="Times New Roman" panose="02020603050405020304" pitchFamily="18" charset="0"/>
                <a:cs typeface="Times New Roman" panose="02020603050405020304" pitchFamily="18" charset="0"/>
              </a:rPr>
              <a:t>The first pie chart on this slide</a:t>
            </a:r>
            <a:r>
              <a:rPr lang="en-US" dirty="0">
                <a:effectLst/>
                <a:ea typeface="Times New Roman" panose="02020603050405020304" pitchFamily="18" charset="0"/>
                <a:cs typeface="Times New Roman" panose="02020603050405020304" pitchFamily="18" charset="0"/>
              </a:rPr>
              <a:t> shows the distribution of cause of loss between mechanical integrity failure, unsafe maintenance, and operations. Operations losses in the study accounted for 42% of the total or 57 losses. The second pie chart shows the classification of the operations losses by operating mode.  Abnormal situation accounted for 39% of the operations loss events, or 22 loss events in total.  </a:t>
            </a:r>
          </a:p>
          <a:p>
            <a:endParaRPr lang="en-US" dirty="0">
              <a:ea typeface="Times New Roman" panose="02020603050405020304" pitchFamily="18" charset="0"/>
              <a:cs typeface="Times New Roman" panose="02020603050405020304" pitchFamily="18" charset="0"/>
            </a:endParaRPr>
          </a:p>
          <a:p>
            <a:r>
              <a:rPr lang="en-US" dirty="0">
                <a:effectLst/>
                <a:ea typeface="Times New Roman" panose="02020603050405020304" pitchFamily="18" charset="0"/>
                <a:cs typeface="Times New Roman" panose="02020603050405020304" pitchFamily="18" charset="0"/>
              </a:rPr>
              <a:t>Think about that – 22 loss events </a:t>
            </a:r>
            <a:r>
              <a:rPr lang="en-US" dirty="0">
                <a:ea typeface="Times New Roman" panose="02020603050405020304" pitchFamily="18" charset="0"/>
                <a:cs typeface="Times New Roman" panose="02020603050405020304" pitchFamily="18" charset="0"/>
              </a:rPr>
              <a:t>over the span of a 23-year period that each caused more than $50 million dollars of asset damage as the result of abnormal situations. </a:t>
            </a:r>
          </a:p>
          <a:p>
            <a:endParaRPr lang="en-US" dirty="0">
              <a:ea typeface="Times New Roman" panose="02020603050405020304" pitchFamily="18" charset="0"/>
              <a:cs typeface="Times New Roman" panose="02020603050405020304" pitchFamily="18" charset="0"/>
            </a:endParaRPr>
          </a:p>
          <a:p>
            <a:r>
              <a:rPr lang="en-US" dirty="0">
                <a:ea typeface="Times New Roman" panose="02020603050405020304" pitchFamily="18" charset="0"/>
                <a:cs typeface="Times New Roman" panose="02020603050405020304" pitchFamily="18" charset="0"/>
              </a:rPr>
              <a:t>Abnormal situations if not controlled, can also result in injuries and fatalities, environmental damage, and have a negative impact on company reputation.  But it is not only these headline-grabbing incidents that are caused by abnormal situations.  They occur every day in operating plants around the world. </a:t>
            </a:r>
            <a:endParaRPr lang="en-US" dirty="0">
              <a:effectLst/>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r>
              <a:rPr lang="en-US" dirty="0">
                <a:effectLst/>
                <a:ea typeface="Times New Roman" panose="02020603050405020304" pitchFamily="18" charset="0"/>
                <a:cs typeface="Times New Roman" panose="02020603050405020304" pitchFamily="18" charset="0"/>
              </a:rPr>
              <a:t>The costs from not recognizing and responding to abnormal situations can be significant.  </a:t>
            </a:r>
          </a:p>
          <a:p>
            <a:endParaRPr lang="en-US" dirty="0"/>
          </a:p>
        </p:txBody>
      </p:sp>
      <p:sp>
        <p:nvSpPr>
          <p:cNvPr id="4" name="Slide Number Placeholder 3"/>
          <p:cNvSpPr>
            <a:spLocks noGrp="1"/>
          </p:cNvSpPr>
          <p:nvPr>
            <p:ph type="sldNum" sz="quarter" idx="5"/>
          </p:nvPr>
        </p:nvSpPr>
        <p:spPr/>
        <p:txBody>
          <a:bodyPr/>
          <a:lstStyle/>
          <a:p>
            <a:fld id="{2D15DB24-C5AC-4CA3-8B04-9AAFF31CCC79}" type="slidenum">
              <a:rPr lang="en-US" smtClean="0"/>
              <a:t>13</a:t>
            </a:fld>
            <a:endParaRPr lang="en-US" dirty="0"/>
          </a:p>
        </p:txBody>
      </p:sp>
    </p:spTree>
    <p:extLst>
      <p:ext uri="{BB962C8B-B14F-4D97-AF65-F5344CB8AC3E}">
        <p14:creationId xmlns:p14="http://schemas.microsoft.com/office/powerpoint/2010/main" val="208213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Times New Roman" panose="02020603050405020304" pitchFamily="18" charset="0"/>
                <a:cs typeface="Times New Roman" panose="02020603050405020304" pitchFamily="18" charset="0"/>
              </a:rPr>
              <a:t>Chapter 2 describes how ASM fits within the broader context of Process Safety Management (PSM).  There is a clear overlap between the two.  The importance of training before an abnormal situation occurs is emphasized, in order to have a positive outcome.  And also issues such as STOP WOK authority where operators are faced with a situation that they are having difficulty understanding or controlling.</a:t>
            </a:r>
          </a:p>
        </p:txBody>
      </p:sp>
      <p:sp>
        <p:nvSpPr>
          <p:cNvPr id="4" name="Slide Number Placeholder 3"/>
          <p:cNvSpPr>
            <a:spLocks noGrp="1"/>
          </p:cNvSpPr>
          <p:nvPr>
            <p:ph type="sldNum" sz="quarter" idx="5"/>
          </p:nvPr>
        </p:nvSpPr>
        <p:spPr/>
        <p:txBody>
          <a:bodyPr/>
          <a:lstStyle/>
          <a:p>
            <a:fld id="{AFC3BEE9-0719-4B09-B533-5EF073D567C2}" type="slidenum">
              <a:rPr lang="en-US" smtClean="0"/>
              <a:t>14</a:t>
            </a:fld>
            <a:endParaRPr lang="en-US"/>
          </a:p>
        </p:txBody>
      </p:sp>
    </p:spTree>
    <p:extLst>
      <p:ext uri="{BB962C8B-B14F-4D97-AF65-F5344CB8AC3E}">
        <p14:creationId xmlns:p14="http://schemas.microsoft.com/office/powerpoint/2010/main" val="235229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a:t>
            </a:r>
          </a:p>
          <a:p>
            <a:r>
              <a:rPr lang="en-GB" dirty="0"/>
              <a:t>Emergency operating procedures – these are helpful when the emergency is predicted and has been planned for, but what about when it is not?  That is where we need to recognise and understand abnormal situations</a:t>
            </a:r>
          </a:p>
          <a:p>
            <a:r>
              <a:rPr lang="en-GB" dirty="0"/>
              <a:t>Shutdown before Safe Limits are exceeded</a:t>
            </a:r>
          </a:p>
        </p:txBody>
      </p:sp>
      <p:sp>
        <p:nvSpPr>
          <p:cNvPr id="4" name="Slide Number Placeholder 3"/>
          <p:cNvSpPr>
            <a:spLocks noGrp="1"/>
          </p:cNvSpPr>
          <p:nvPr>
            <p:ph type="sldNum" sz="quarter" idx="5"/>
          </p:nvPr>
        </p:nvSpPr>
        <p:spPr/>
        <p:txBody>
          <a:bodyPr/>
          <a:lstStyle/>
          <a:p>
            <a:fld id="{AFC3BEE9-0719-4B09-B533-5EF073D567C2}" type="slidenum">
              <a:rPr lang="en-US" smtClean="0"/>
              <a:t>15</a:t>
            </a:fld>
            <a:endParaRPr lang="en-US"/>
          </a:p>
        </p:txBody>
      </p:sp>
    </p:spTree>
    <p:extLst>
      <p:ext uri="{BB962C8B-B14F-4D97-AF65-F5344CB8AC3E}">
        <p14:creationId xmlns:p14="http://schemas.microsoft.com/office/powerpoint/2010/main" val="14774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Key aspects of Process Plant Operations are to </a:t>
            </a:r>
            <a:r>
              <a:rPr lang="en-US" dirty="0" err="1"/>
              <a:t>recognise</a:t>
            </a:r>
            <a:r>
              <a:rPr lang="en-US" dirty="0"/>
              <a:t> and manage AS before a major incident. ASMC has a number of specific areas they focus on as detailed here below …</a:t>
            </a:r>
          </a:p>
          <a:p>
            <a:pPr lvl="1"/>
            <a:r>
              <a:rPr lang="en-US" u="sng" dirty="0"/>
              <a:t>Work Environment</a:t>
            </a:r>
            <a:r>
              <a:rPr lang="en-US" dirty="0"/>
              <a:t> (Control room, workplace / ergonomic design factors that could impede performance of personnel during both normal operation and abnormal situations.</a:t>
            </a:r>
          </a:p>
          <a:p>
            <a:pPr lvl="1"/>
            <a:r>
              <a:rPr lang="en-US" u="sng" dirty="0"/>
              <a:t>Process Monitoring Control and Support Applications</a:t>
            </a:r>
            <a:r>
              <a:rPr lang="en-US" dirty="0"/>
              <a:t> (includes issues such as alarm flooding and the Human Machine Interface (HMI) in abnormal situations)</a:t>
            </a:r>
            <a:endParaRPr lang="en-GB" dirty="0"/>
          </a:p>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16</a:t>
            </a:fld>
            <a:endParaRPr lang="en-US"/>
          </a:p>
        </p:txBody>
      </p:sp>
    </p:spTree>
    <p:extLst>
      <p:ext uri="{BB962C8B-B14F-4D97-AF65-F5344CB8AC3E}">
        <p14:creationId xmlns:p14="http://schemas.microsoft.com/office/powerpoint/2010/main" val="408483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ASM areas we added some other key ones as shown here</a:t>
            </a:r>
          </a:p>
          <a:p>
            <a:r>
              <a:rPr lang="en-GB" dirty="0"/>
              <a:t>Instruments do go wrong / can be difficult to diagnose</a:t>
            </a:r>
          </a:p>
          <a:p>
            <a:r>
              <a:rPr lang="en-GB" dirty="0"/>
              <a:t>Technology can help or hinder</a:t>
            </a:r>
          </a:p>
        </p:txBody>
      </p:sp>
      <p:sp>
        <p:nvSpPr>
          <p:cNvPr id="4" name="Slide Number Placeholder 3"/>
          <p:cNvSpPr>
            <a:spLocks noGrp="1"/>
          </p:cNvSpPr>
          <p:nvPr>
            <p:ph type="sldNum" sz="quarter" idx="5"/>
          </p:nvPr>
        </p:nvSpPr>
        <p:spPr/>
        <p:txBody>
          <a:bodyPr/>
          <a:lstStyle/>
          <a:p>
            <a:fld id="{AFC3BEE9-0719-4B09-B533-5EF073D567C2}" type="slidenum">
              <a:rPr lang="en-US" smtClean="0"/>
              <a:t>17</a:t>
            </a:fld>
            <a:endParaRPr lang="en-US"/>
          </a:p>
        </p:txBody>
      </p:sp>
    </p:spTree>
    <p:extLst>
      <p:ext uri="{BB962C8B-B14F-4D97-AF65-F5344CB8AC3E}">
        <p14:creationId xmlns:p14="http://schemas.microsoft.com/office/powerpoint/2010/main" val="101377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bit more about New Technologies:</a:t>
            </a:r>
          </a:p>
          <a:p>
            <a:r>
              <a:rPr lang="en-GB" dirty="0"/>
              <a:t>HMI design – key issues at Milford Haven and lack of an available process overview / mass balance trends etc</a:t>
            </a:r>
          </a:p>
          <a:p>
            <a:r>
              <a:rPr lang="en-GB" dirty="0"/>
              <a:t>Process Simulator – scenarios need to be identified but will not cover all scenarios that might be encountered.</a:t>
            </a:r>
          </a:p>
        </p:txBody>
      </p:sp>
      <p:sp>
        <p:nvSpPr>
          <p:cNvPr id="4" name="Slide Number Placeholder 3"/>
          <p:cNvSpPr>
            <a:spLocks noGrp="1"/>
          </p:cNvSpPr>
          <p:nvPr>
            <p:ph type="sldNum" sz="quarter" idx="5"/>
          </p:nvPr>
        </p:nvSpPr>
        <p:spPr/>
        <p:txBody>
          <a:bodyPr/>
          <a:lstStyle/>
          <a:p>
            <a:fld id="{AFC3BEE9-0719-4B09-B533-5EF073D567C2}" type="slidenum">
              <a:rPr lang="en-US" smtClean="0"/>
              <a:t>18</a:t>
            </a:fld>
            <a:endParaRPr lang="en-US"/>
          </a:p>
        </p:txBody>
      </p:sp>
    </p:spTree>
    <p:extLst>
      <p:ext uri="{BB962C8B-B14F-4D97-AF65-F5344CB8AC3E}">
        <p14:creationId xmlns:p14="http://schemas.microsoft.com/office/powerpoint/2010/main" val="154293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Simulators are good as long as they’re set up using “imaginative abnormal situations where things like instruments may not be telling the true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Crew Resource Management (CRM) comes from the aviation industry but can apply to process operations on the ground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Design – HMI design must make is easy for the </a:t>
            </a:r>
            <a:r>
              <a:rPr lang="en-GB" dirty="0" err="1"/>
              <a:t>operatorsto</a:t>
            </a:r>
            <a:r>
              <a:rPr lang="en-GB" dirty="0"/>
              <a:t> understand what is going on.</a:t>
            </a:r>
          </a:p>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19</a:t>
            </a:fld>
            <a:endParaRPr lang="en-US"/>
          </a:p>
        </p:txBody>
      </p:sp>
    </p:spTree>
    <p:extLst>
      <p:ext uri="{BB962C8B-B14F-4D97-AF65-F5344CB8AC3E}">
        <p14:creationId xmlns:p14="http://schemas.microsoft.com/office/powerpoint/2010/main" val="21112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a:t>
            </a:r>
          </a:p>
        </p:txBody>
      </p:sp>
      <p:sp>
        <p:nvSpPr>
          <p:cNvPr id="4" name="Slide Number Placeholder 3"/>
          <p:cNvSpPr>
            <a:spLocks noGrp="1"/>
          </p:cNvSpPr>
          <p:nvPr>
            <p:ph type="sldNum" sz="quarter" idx="10"/>
          </p:nvPr>
        </p:nvSpPr>
        <p:spPr/>
        <p:txBody>
          <a:bodyPr/>
          <a:lstStyle/>
          <a:p>
            <a:fld id="{557F36A3-851D-4E44-B5E6-2A264D93529E}" type="slidenum">
              <a:rPr lang="en-US" smtClean="0"/>
              <a:t>2</a:t>
            </a:fld>
            <a:endParaRPr lang="en-US" dirty="0"/>
          </a:p>
        </p:txBody>
      </p:sp>
    </p:spTree>
    <p:extLst>
      <p:ext uri="{BB962C8B-B14F-4D97-AF65-F5344CB8AC3E}">
        <p14:creationId xmlns:p14="http://schemas.microsoft.com/office/powerpoint/2010/main" val="3406506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20</a:t>
            </a:fld>
            <a:endParaRPr lang="en-US"/>
          </a:p>
        </p:txBody>
      </p:sp>
    </p:spTree>
    <p:extLst>
      <p:ext uri="{BB962C8B-B14F-4D97-AF65-F5344CB8AC3E}">
        <p14:creationId xmlns:p14="http://schemas.microsoft.com/office/powerpoint/2010/main" val="4141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diagram that appears here was developed by the gentlemen credited on the bottom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 operator to perform at a high level, they need knowledge, understanding as well as a good information, well presented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an attempt to show a mental model of what is going on.</a:t>
            </a:r>
          </a:p>
        </p:txBody>
      </p:sp>
      <p:sp>
        <p:nvSpPr>
          <p:cNvPr id="4" name="Slide Number Placeholder 3"/>
          <p:cNvSpPr>
            <a:spLocks noGrp="1"/>
          </p:cNvSpPr>
          <p:nvPr>
            <p:ph type="sldNum" sz="quarter" idx="5"/>
          </p:nvPr>
        </p:nvSpPr>
        <p:spPr/>
        <p:txBody>
          <a:bodyPr/>
          <a:lstStyle/>
          <a:p>
            <a:fld id="{AFC3BEE9-0719-4B09-B533-5EF073D567C2}" type="slidenum">
              <a:rPr lang="en-US" smtClean="0"/>
              <a:t>21</a:t>
            </a:fld>
            <a:endParaRPr lang="en-US"/>
          </a:p>
        </p:txBody>
      </p:sp>
    </p:spTree>
    <p:extLst>
      <p:ext uri="{BB962C8B-B14F-4D97-AF65-F5344CB8AC3E}">
        <p14:creationId xmlns:p14="http://schemas.microsoft.com/office/powerpoint/2010/main" val="1589086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Chapter on Tools and methods is outlined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HMI – Operator needs good information, well presented to him</a:t>
            </a:r>
          </a:p>
          <a:p>
            <a:r>
              <a:rPr lang="en-GB" dirty="0"/>
              <a:t>Exercises/ drills – unplanned, unexpected events</a:t>
            </a:r>
          </a:p>
        </p:txBody>
      </p:sp>
      <p:sp>
        <p:nvSpPr>
          <p:cNvPr id="4" name="Slide Number Placeholder 3"/>
          <p:cNvSpPr>
            <a:spLocks noGrp="1"/>
          </p:cNvSpPr>
          <p:nvPr>
            <p:ph type="sldNum" sz="quarter" idx="5"/>
          </p:nvPr>
        </p:nvSpPr>
        <p:spPr/>
        <p:txBody>
          <a:bodyPr/>
          <a:lstStyle/>
          <a:p>
            <a:fld id="{AFC3BEE9-0719-4B09-B533-5EF073D567C2}" type="slidenum">
              <a:rPr lang="en-US" smtClean="0"/>
              <a:t>22</a:t>
            </a:fld>
            <a:endParaRPr lang="en-US"/>
          </a:p>
        </p:txBody>
      </p:sp>
    </p:spTree>
    <p:extLst>
      <p:ext uri="{BB962C8B-B14F-4D97-AF65-F5344CB8AC3E}">
        <p14:creationId xmlns:p14="http://schemas.microsoft.com/office/powerpoint/2010/main" val="2657335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1200"/>
              </a:spcAft>
            </a:pPr>
            <a:r>
              <a:rPr lang="en-US" sz="1200" dirty="0">
                <a:effectLst/>
                <a:latin typeface="Times New Roman" panose="02020603050405020304" pitchFamily="18" charset="0"/>
                <a:ea typeface="Times New Roman" panose="02020603050405020304" pitchFamily="18" charset="0"/>
              </a:rPr>
              <a:t>This is covered in Chapter 6 through the use of familiar concepts derived from RBPS. </a:t>
            </a:r>
            <a:endParaRPr lang="en-US" sz="1200" dirty="0">
              <a:effectLst/>
              <a:latin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Measurement and Metrics:  A comprehensive list of leading and lagging metrics related to ASM is provided.</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Incident Investigation:  T</a:t>
            </a:r>
            <a:r>
              <a:rPr lang="en-US" sz="1200" dirty="0">
                <a:solidFill>
                  <a:srgbClr val="000000"/>
                </a:solidFill>
                <a:effectLst/>
                <a:latin typeface="Times New Roman" panose="02020603050405020304" pitchFamily="18" charset="0"/>
                <a:ea typeface="Times New Roman" panose="02020603050405020304" pitchFamily="18" charset="0"/>
                <a:cs typeface="Open Sans" panose="020B0606030504020204" pitchFamily="34" charset="0"/>
              </a:rPr>
              <a:t>he goal when investigating abnormal situations should be to identify the system weaknesses and conditions causing the abnormal situation, and then improve the system to prevent the conditions that could otherwise lead to future abnormal situations.  </a:t>
            </a:r>
            <a:endParaRPr lang="en-US" sz="12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Audits:  Potential audit topics include the adequacy safety systems in a plant to perform during abnormal situations, review of the alarm summary with operators to identify standing/stale alarms, and a review of how well the operators are trained and their level of understanding of their diagnostic capabilities.  </a:t>
            </a:r>
            <a:endParaRPr lang="en-US" sz="12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Management Review:  The management review process provides regular checks so weaknesses and inefficiencies can be identified and corrected before they are revealed through an incident.</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C3BEE9-0719-4B09-B533-5EF073D567C2}" type="slidenum">
              <a:rPr lang="en-US" smtClean="0"/>
              <a:t>23</a:t>
            </a:fld>
            <a:endParaRPr lang="en-US"/>
          </a:p>
        </p:txBody>
      </p:sp>
    </p:spTree>
    <p:extLst>
      <p:ext uri="{BB962C8B-B14F-4D97-AF65-F5344CB8AC3E}">
        <p14:creationId xmlns:p14="http://schemas.microsoft.com/office/powerpoint/2010/main" val="117049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1200"/>
              </a:spcAft>
            </a:pPr>
            <a:r>
              <a:rPr lang="en-US" sz="1200" dirty="0">
                <a:effectLst/>
                <a:latin typeface="Times New Roman" panose="02020603050405020304" pitchFamily="18" charset="0"/>
                <a:ea typeface="Times New Roman" panose="02020603050405020304" pitchFamily="18" charset="0"/>
              </a:rPr>
              <a:t>Chapter 7 presents three detailed Case Studies that discuss how inadequate management of abnormal situations contributed to significant incidents.  </a:t>
            </a:r>
          </a:p>
          <a:p>
            <a:pPr marL="0" marR="0" algn="just">
              <a:spcBef>
                <a:spcPts val="0"/>
              </a:spcBef>
              <a:spcAft>
                <a:spcPts val="1200"/>
              </a:spcAft>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algn="just">
              <a:spcBef>
                <a:spcPts val="0"/>
              </a:spcBef>
              <a:spcAft>
                <a:spcPts val="1200"/>
              </a:spcAft>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The Air France 447 crash (pitot tubes froze, a problem that they were aware of, were planning to change, but hadn’t quite got around to it).  Pilots were disorientated and couldn’t work out speed or whether they were going up or down and ended up in a high altitude stall and crashed.  CRM and human factors were key to this and many lessons from the aviation industry are directly transferrable to the process industries. Don’t get me started on the 737 MAX!</a:t>
            </a:r>
          </a:p>
          <a:p>
            <a:pPr marL="0" marR="0" algn="just">
              <a:spcBef>
                <a:spcPts val="0"/>
              </a:spcBef>
              <a:spcAft>
                <a:spcPts val="1200"/>
              </a:spcAft>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algn="just">
              <a:spcBef>
                <a:spcPts val="0"/>
              </a:spcBef>
              <a:spcAft>
                <a:spcPts val="1200"/>
              </a:spcAft>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The Texaco Milford Haven incident is analyzed through the lens of abnormal situation management.  The analysis shows there was a lack of recognition that an abnormal situation was developing and so actions to prevent the incident from proceeding were delayed.  The contribution of human factors and crew resource management to the development of the abnormal situation are detailed, with recommendations on how to improve in these areas to prevent similar incidents from occurring.     </a:t>
            </a:r>
          </a:p>
          <a:p>
            <a:pPr marL="0" marR="0" algn="just">
              <a:spcBef>
                <a:spcPts val="0"/>
              </a:spcBef>
              <a:spcAft>
                <a:spcPts val="1200"/>
              </a:spcAft>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algn="just">
              <a:spcBef>
                <a:spcPts val="0"/>
              </a:spcBef>
              <a:spcAft>
                <a:spcPts val="1200"/>
              </a:spcAft>
            </a:pP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pPr marL="0" marR="0" algn="just">
              <a:spcBef>
                <a:spcPts val="0"/>
              </a:spcBef>
              <a:spcAft>
                <a:spcPts val="1200"/>
              </a:spcAft>
            </a:pPr>
            <a:r>
              <a:rPr lang="en-US" sz="1200" dirty="0">
                <a:effectLst/>
                <a:latin typeface="Times New Roman" panose="02020603050405020304" pitchFamily="18" charset="0"/>
                <a:ea typeface="Times New Roman" panose="02020603050405020304" pitchFamily="18" charset="0"/>
                <a:cs typeface="Open Sans" panose="020B0606030504020204" pitchFamily="34" charset="0"/>
              </a:rPr>
              <a:t>And finally the Hickson and Welch Fire; some of the events that led to this took place many years prior to the actual maintenance event when the incident occurred, one of the causes was associated with process modifications that were made – it wasn’t recognized that these changes led to an accumulation of unstable material that was then raked out by operators in a job that was poorly planned, leading to a horizontal jet flame that took out the control room and ignited the office block, leading to 5 fatalities. There were many other issues including organizational changes and s</a:t>
            </a:r>
            <a:r>
              <a:rPr lang="en-US" sz="1200" dirty="0">
                <a:effectLst/>
                <a:latin typeface="Open Sans" panose="020B0606030504020204" pitchFamily="34" charset="0"/>
                <a:ea typeface="Times New Roman" panose="02020603050405020304" pitchFamily="18" charset="0"/>
                <a:cs typeface="Times New Roman" panose="02020603050405020304" pitchFamily="18" charset="0"/>
              </a:rPr>
              <a:t>even Lessons Learned related to the management of abnormal situations are discussed. </a:t>
            </a:r>
          </a:p>
          <a:p>
            <a:pPr marL="0" marR="0" algn="just">
              <a:spcBef>
                <a:spcPts val="0"/>
              </a:spcBef>
              <a:spcAft>
                <a:spcPts val="1200"/>
              </a:spcAft>
            </a:pPr>
            <a:endParaRPr lang="en-US" sz="1200"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algn="just">
              <a:spcBef>
                <a:spcPts val="0"/>
              </a:spcBef>
              <a:spcAft>
                <a:spcPts val="1200"/>
              </a:spcAft>
            </a:pPr>
            <a:r>
              <a:rPr lang="en-US" sz="1200" dirty="0">
                <a:effectLst/>
                <a:latin typeface="Open Sans" panose="020B0606030504020204" pitchFamily="34" charset="0"/>
                <a:ea typeface="Times New Roman" panose="02020603050405020304" pitchFamily="18" charset="0"/>
                <a:cs typeface="Times New Roman" panose="02020603050405020304" pitchFamily="18" charset="0"/>
              </a:rPr>
              <a:t>Now we are short of time so I will quickly demonstrate one of the five on-line training modules that were included with the book.  This shows just one way an abnormal situation management training session could be put together using basic tools.</a:t>
            </a:r>
            <a:endParaRPr lang="en-US" sz="1200" dirty="0">
              <a:effectLst/>
              <a:latin typeface="Times New Roman" panose="02020603050405020304" pitchFamily="18" charset="0"/>
              <a:ea typeface="Times New Roman" panose="02020603050405020304" pitchFamily="18"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24</a:t>
            </a:fld>
            <a:endParaRPr lang="en-US"/>
          </a:p>
        </p:txBody>
      </p:sp>
    </p:spTree>
    <p:extLst>
      <p:ext uri="{BB962C8B-B14F-4D97-AF65-F5344CB8AC3E}">
        <p14:creationId xmlns:p14="http://schemas.microsoft.com/office/powerpoint/2010/main" val="204364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5DB24-C5AC-4CA3-8B04-9AAFF31CCC79}" type="slidenum">
              <a:rPr lang="en-US" smtClean="0"/>
              <a:t>26</a:t>
            </a:fld>
            <a:endParaRPr lang="en-US" dirty="0"/>
          </a:p>
        </p:txBody>
      </p:sp>
    </p:spTree>
    <p:extLst>
      <p:ext uri="{BB962C8B-B14F-4D97-AF65-F5344CB8AC3E}">
        <p14:creationId xmlns:p14="http://schemas.microsoft.com/office/powerpoint/2010/main" val="3891481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27</a:t>
            </a:fld>
            <a:endParaRPr lang="en-US" dirty="0"/>
          </a:p>
        </p:txBody>
      </p:sp>
    </p:spTree>
    <p:extLst>
      <p:ext uri="{BB962C8B-B14F-4D97-AF65-F5344CB8AC3E}">
        <p14:creationId xmlns:p14="http://schemas.microsoft.com/office/powerpoint/2010/main" val="323561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28</a:t>
            </a:fld>
            <a:endParaRPr lang="en-US" dirty="0"/>
          </a:p>
        </p:txBody>
      </p:sp>
    </p:spTree>
    <p:extLst>
      <p:ext uri="{BB962C8B-B14F-4D97-AF65-F5344CB8AC3E}">
        <p14:creationId xmlns:p14="http://schemas.microsoft.com/office/powerpoint/2010/main" val="1981841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CCPS, Baker Risk and the Abnormal Situation Management Consortium worked together to develop a new book on managing abnormal situations.  The book is now available from Wiley in book form and in an electronic version.  </a:t>
            </a:r>
          </a:p>
          <a:p>
            <a:endParaRPr lang="en-US" dirty="0"/>
          </a:p>
          <a:p>
            <a:r>
              <a:rPr lang="en-US" dirty="0"/>
              <a:t>The book provides guidelines and practical advice for companies looking to improve how they respond to abnormal situations.  The book explains how ASM fits within the overall process safety management program at a facility or company.  The links between abnormal situation management and risk-based process safety are detailed.  Training techniques that prepare operators and plant engineers to recognize and respond to abnormal situations are presented. Thirty five short case studies are embedded throughout the book to illustrate how abnormal situation management factored into past incidents, and these case studies can serve as the basis for toolbox talks or other training activities.  One of the five online training modules was demonstrated.  </a:t>
            </a:r>
          </a:p>
          <a:p>
            <a:endParaRPr lang="en-US" dirty="0"/>
          </a:p>
          <a:p>
            <a:r>
              <a:rPr lang="en-US" dirty="0"/>
              <a:t>In closing, Guidelines for Managing Situations covers new ground and is an exciting addition to the CCPS list of book offerings.   </a:t>
            </a:r>
          </a:p>
        </p:txBody>
      </p:sp>
      <p:sp>
        <p:nvSpPr>
          <p:cNvPr id="4" name="Slide Number Placeholder 3"/>
          <p:cNvSpPr>
            <a:spLocks noGrp="1"/>
          </p:cNvSpPr>
          <p:nvPr>
            <p:ph type="sldNum" sz="quarter" idx="5"/>
          </p:nvPr>
        </p:nvSpPr>
        <p:spPr/>
        <p:txBody>
          <a:bodyPr/>
          <a:lstStyle/>
          <a:p>
            <a:fld id="{2D15DB24-C5AC-4CA3-8B04-9AAFF31CCC79}" type="slidenum">
              <a:rPr lang="en-US" smtClean="0"/>
              <a:t>31</a:t>
            </a:fld>
            <a:endParaRPr lang="en-US" dirty="0"/>
          </a:p>
        </p:txBody>
      </p:sp>
    </p:spTree>
    <p:extLst>
      <p:ext uri="{BB962C8B-B14F-4D97-AF65-F5344CB8AC3E}">
        <p14:creationId xmlns:p14="http://schemas.microsoft.com/office/powerpoint/2010/main" val="99131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32</a:t>
            </a:fld>
            <a:endParaRPr lang="en-US" dirty="0"/>
          </a:p>
        </p:txBody>
      </p:sp>
    </p:spTree>
    <p:extLst>
      <p:ext uri="{BB962C8B-B14F-4D97-AF65-F5344CB8AC3E}">
        <p14:creationId xmlns:p14="http://schemas.microsoft.com/office/powerpoint/2010/main" val="322040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CCPS part of the</a:t>
            </a:r>
            <a:r>
              <a:rPr lang="en-GB" baseline="0" dirty="0"/>
              <a:t> American Institute of Chemical Engineers</a:t>
            </a:r>
            <a:endParaRPr lang="en-GB" dirty="0"/>
          </a:p>
          <a:p>
            <a:r>
              <a:rPr lang="en-GB" dirty="0"/>
              <a:t>Unfortunately, they</a:t>
            </a:r>
            <a:r>
              <a:rPr lang="en-GB" baseline="0" dirty="0"/>
              <a:t> can’t spell </a:t>
            </a:r>
            <a:r>
              <a:rPr lang="en-GB" dirty="0"/>
              <a:t>Center, but we don’t hold that against them</a:t>
            </a:r>
          </a:p>
          <a:p>
            <a:r>
              <a:rPr lang="en-GB" dirty="0"/>
              <a:t>A collaborative effort between about 260 companies and it has produced over 100 books and products in relation to Process Safety. </a:t>
            </a:r>
          </a:p>
          <a:p>
            <a:r>
              <a:rPr lang="en-GB" dirty="0"/>
              <a:t>Baker Risk has written at least seven books</a:t>
            </a:r>
            <a:endParaRPr lang="en-US" dirty="0"/>
          </a:p>
        </p:txBody>
      </p:sp>
      <p:sp>
        <p:nvSpPr>
          <p:cNvPr id="4" name="Slide Number Placeholder 3"/>
          <p:cNvSpPr>
            <a:spLocks noGrp="1"/>
          </p:cNvSpPr>
          <p:nvPr>
            <p:ph type="sldNum" sz="quarter" idx="5"/>
          </p:nvPr>
        </p:nvSpPr>
        <p:spPr/>
        <p:txBody>
          <a:bodyPr/>
          <a:lstStyle/>
          <a:p>
            <a:fld id="{AFC3BEE9-0719-4B09-B533-5EF073D567C2}" type="slidenum">
              <a:rPr lang="en-US" smtClean="0"/>
              <a:t>3</a:t>
            </a:fld>
            <a:endParaRPr lang="en-US" dirty="0"/>
          </a:p>
        </p:txBody>
      </p:sp>
    </p:spTree>
    <p:extLst>
      <p:ext uri="{BB962C8B-B14F-4D97-AF65-F5344CB8AC3E}">
        <p14:creationId xmlns:p14="http://schemas.microsoft.com/office/powerpoint/2010/main" val="3222931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3BEE9-0719-4B09-B533-5EF073D567C2}" type="slidenum">
              <a:rPr lang="en-US" smtClean="0"/>
              <a:t>33</a:t>
            </a:fld>
            <a:endParaRPr lang="en-US" dirty="0"/>
          </a:p>
        </p:txBody>
      </p:sp>
    </p:spTree>
    <p:extLst>
      <p:ext uri="{BB962C8B-B14F-4D97-AF65-F5344CB8AC3E}">
        <p14:creationId xmlns:p14="http://schemas.microsoft.com/office/powerpoint/2010/main" val="26097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may</a:t>
            </a:r>
            <a:r>
              <a:rPr lang="en-GB" baseline="0" dirty="0"/>
              <a:t> have been involved in writing books or standards using a committee.</a:t>
            </a:r>
          </a:p>
          <a:p>
            <a:r>
              <a:rPr lang="en-GB" baseline="0" dirty="0"/>
              <a:t>It’s quite a complex process– trying to satisfy the (sometimes) different views of the various parties.</a:t>
            </a:r>
          </a:p>
          <a:p>
            <a:r>
              <a:rPr lang="en-GB" baseline="0" dirty="0"/>
              <a:t>However, you soon realise that there is a vast and varied resource to tap into and I was able to learn a lot from the contributors, much of which was incorporated into the book.</a:t>
            </a:r>
          </a:p>
          <a:p>
            <a:r>
              <a:rPr lang="en-GB" baseline="0" dirty="0"/>
              <a:t>A lot of different companies were involved and are very grateful for their input and direction.</a:t>
            </a:r>
          </a:p>
        </p:txBody>
      </p:sp>
      <p:sp>
        <p:nvSpPr>
          <p:cNvPr id="4" name="Slide Number Placeholder 3"/>
          <p:cNvSpPr>
            <a:spLocks noGrp="1"/>
          </p:cNvSpPr>
          <p:nvPr>
            <p:ph type="sldNum" sz="quarter" idx="10"/>
          </p:nvPr>
        </p:nvSpPr>
        <p:spPr/>
        <p:txBody>
          <a:bodyPr/>
          <a:lstStyle/>
          <a:p>
            <a:fld id="{AFC3BEE9-0719-4B09-B533-5EF073D567C2}" type="slidenum">
              <a:rPr lang="en-US" smtClean="0"/>
              <a:t>4</a:t>
            </a:fld>
            <a:endParaRPr lang="en-US"/>
          </a:p>
        </p:txBody>
      </p:sp>
    </p:spTree>
    <p:extLst>
      <p:ext uri="{BB962C8B-B14F-4D97-AF65-F5344CB8AC3E}">
        <p14:creationId xmlns:p14="http://schemas.microsoft.com/office/powerpoint/2010/main" val="228584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p>
        </p:txBody>
      </p:sp>
      <p:sp>
        <p:nvSpPr>
          <p:cNvPr id="4" name="Slide Number Placeholder 3"/>
          <p:cNvSpPr>
            <a:spLocks noGrp="1"/>
          </p:cNvSpPr>
          <p:nvPr>
            <p:ph type="sldNum" sz="quarter" idx="10"/>
          </p:nvPr>
        </p:nvSpPr>
        <p:spPr/>
        <p:txBody>
          <a:bodyPr/>
          <a:lstStyle/>
          <a:p>
            <a:fld id="{AFC3BEE9-0719-4B09-B533-5EF073D567C2}" type="slidenum">
              <a:rPr lang="en-US" smtClean="0"/>
              <a:t>5</a:t>
            </a:fld>
            <a:endParaRPr lang="en-US"/>
          </a:p>
        </p:txBody>
      </p:sp>
    </p:spTree>
    <p:extLst>
      <p:ext uri="{BB962C8B-B14F-4D97-AF65-F5344CB8AC3E}">
        <p14:creationId xmlns:p14="http://schemas.microsoft.com/office/powerpoint/2010/main" val="108181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rogue’s gallery</a:t>
            </a:r>
          </a:p>
          <a:p>
            <a:r>
              <a:rPr lang="en-GB" baseline="0" dirty="0"/>
              <a:t>Note: the odd grey hair here and there.</a:t>
            </a:r>
          </a:p>
          <a:p>
            <a:r>
              <a:rPr lang="en-GB" dirty="0"/>
              <a:t>Our</a:t>
            </a:r>
            <a:r>
              <a:rPr lang="en-GB" baseline="0" dirty="0"/>
              <a:t> team was tasked to write the various chapters based on a general structure provided by the Subcommittee members</a:t>
            </a:r>
          </a:p>
          <a:p>
            <a:endParaRPr lang="en-GB" dirty="0"/>
          </a:p>
        </p:txBody>
      </p:sp>
      <p:sp>
        <p:nvSpPr>
          <p:cNvPr id="4" name="Slide Number Placeholder 3"/>
          <p:cNvSpPr>
            <a:spLocks noGrp="1"/>
          </p:cNvSpPr>
          <p:nvPr>
            <p:ph type="sldNum" sz="quarter" idx="10"/>
          </p:nvPr>
        </p:nvSpPr>
        <p:spPr/>
        <p:txBody>
          <a:bodyPr/>
          <a:lstStyle/>
          <a:p>
            <a:fld id="{AFC3BEE9-0719-4B09-B533-5EF073D567C2}" type="slidenum">
              <a:rPr lang="en-US" smtClean="0"/>
              <a:t>6</a:t>
            </a:fld>
            <a:endParaRPr lang="en-US"/>
          </a:p>
        </p:txBody>
      </p:sp>
    </p:spTree>
    <p:extLst>
      <p:ext uri="{BB962C8B-B14F-4D97-AF65-F5344CB8AC3E}">
        <p14:creationId xmlns:p14="http://schemas.microsoft.com/office/powerpoint/2010/main" val="294583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Times New Roman" panose="02020603050405020304" pitchFamily="18" charset="0"/>
              </a:rPr>
              <a:t>The accompanying paper describes the scope of the book in more detail, </a:t>
            </a:r>
            <a:r>
              <a:rPr lang="en-US" spc="-20" dirty="0">
                <a:effectLst/>
                <a:ea typeface="Times New Roman" panose="02020603050405020304" pitchFamily="18" charset="0"/>
              </a:rPr>
              <a:t>the development of principles and procedures for managing abnormal situations plus a summary and review of available resources.  It provides guidance for management and engineers to develop appropriate training and procedures and demonstrates how to institutionalize these into process operations.  Case Studies are included as training aids for frontline operating personnel.  Thirty five </a:t>
            </a:r>
            <a:r>
              <a:rPr lang="en-US" dirty="0">
                <a:effectLst/>
                <a:ea typeface="Times New Roman" panose="02020603050405020304" pitchFamily="18" charset="0"/>
              </a:rPr>
              <a:t>short Case Studies are embedded throughout the book that complement the concepts discussed followed by 3 more detailed case studies.  </a:t>
            </a:r>
            <a:r>
              <a:rPr lang="en-US" spc="-20" dirty="0">
                <a:effectLst/>
                <a:ea typeface="Times New Roman" panose="02020603050405020304" pitchFamily="18" charset="0"/>
              </a:rPr>
              <a:t>Five online training modules were developed that can be used to help train operating teams in diagnosing an abnormal situation.  The modules allow trainers to step through specific abnormal situations and discuss diagnosis of the abnormal situation, actions to be taken, learnings, and relevance to their own plant operations.</a:t>
            </a:r>
            <a:endParaRPr lang="en-US"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D15DB24-C5AC-4CA3-8B04-9AAFF31CCC79}" type="slidenum">
              <a:rPr lang="en-US" smtClean="0"/>
              <a:t>7</a:t>
            </a:fld>
            <a:endParaRPr lang="en-US" dirty="0"/>
          </a:p>
        </p:txBody>
      </p:sp>
    </p:spTree>
    <p:extLst>
      <p:ext uri="{BB962C8B-B14F-4D97-AF65-F5344CB8AC3E}">
        <p14:creationId xmlns:p14="http://schemas.microsoft.com/office/powerpoint/2010/main" val="241693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one of the case studies – it was a long time ago and a lot was learnt from this incident, thankfully without any major injuries.  It was the relatively early days of DCS systems before alarm management was implemented and is a good example of how a relatively minor incident can develop into a major one, if not handled properly.  The HSE report link is shown</a:t>
            </a:r>
          </a:p>
        </p:txBody>
      </p:sp>
      <p:sp>
        <p:nvSpPr>
          <p:cNvPr id="4" name="Slide Number Placeholder 3"/>
          <p:cNvSpPr>
            <a:spLocks noGrp="1"/>
          </p:cNvSpPr>
          <p:nvPr>
            <p:ph type="sldNum" sz="quarter" idx="5"/>
          </p:nvPr>
        </p:nvSpPr>
        <p:spPr/>
        <p:txBody>
          <a:bodyPr/>
          <a:lstStyle/>
          <a:p>
            <a:fld id="{AFC3BEE9-0719-4B09-B533-5EF073D567C2}" type="slidenum">
              <a:rPr lang="en-US" smtClean="0"/>
              <a:t>8</a:t>
            </a:fld>
            <a:endParaRPr lang="en-US"/>
          </a:p>
        </p:txBody>
      </p:sp>
    </p:spTree>
    <p:extLst>
      <p:ext uri="{BB962C8B-B14F-4D97-AF65-F5344CB8AC3E}">
        <p14:creationId xmlns:p14="http://schemas.microsoft.com/office/powerpoint/2010/main" val="172561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Debutanizer filled up – level gauge issues – very similar to BP Texas City that occurred 11 years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time over which the situation developed – you would have thought there was plenty of time to correct this abnormal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there were many factors including alarm overload and lack of prioritization, inability of operators to see an overview of the developing abnormal situation and issues with MOC, identification of safety critical elements – for more information see the HSE report.</a:t>
            </a:r>
          </a:p>
        </p:txBody>
      </p:sp>
      <p:sp>
        <p:nvSpPr>
          <p:cNvPr id="4" name="Slide Number Placeholder 3"/>
          <p:cNvSpPr>
            <a:spLocks noGrp="1"/>
          </p:cNvSpPr>
          <p:nvPr>
            <p:ph type="sldNum" sz="quarter" idx="5"/>
          </p:nvPr>
        </p:nvSpPr>
        <p:spPr/>
        <p:txBody>
          <a:bodyPr/>
          <a:lstStyle/>
          <a:p>
            <a:fld id="{AFC3BEE9-0719-4B09-B533-5EF073D567C2}" type="slidenum">
              <a:rPr lang="en-US" smtClean="0"/>
              <a:t>9</a:t>
            </a:fld>
            <a:endParaRPr lang="en-US"/>
          </a:p>
        </p:txBody>
      </p:sp>
    </p:spTree>
    <p:extLst>
      <p:ext uri="{BB962C8B-B14F-4D97-AF65-F5344CB8AC3E}">
        <p14:creationId xmlns:p14="http://schemas.microsoft.com/office/powerpoint/2010/main" val="278688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akerrisk.com/"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akerrisk.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9801774-E69B-493E-9AA6-F3FF11D69BCF}"/>
              </a:ext>
            </a:extLst>
          </p:cNvPr>
          <p:cNvSpPr>
            <a:spLocks noGrp="1"/>
          </p:cNvSpPr>
          <p:nvPr>
            <p:ph sz="quarter" idx="12"/>
          </p:nvPr>
        </p:nvSpPr>
        <p:spPr>
          <a:xfrm>
            <a:off x="182563" y="1097280"/>
            <a:ext cx="877887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5" name="Title 4">
            <a:extLst>
              <a:ext uri="{FF2B5EF4-FFF2-40B4-BE49-F238E27FC236}">
                <a16:creationId xmlns:a16="http://schemas.microsoft.com/office/drawing/2014/main" id="{5255D0F0-646F-44C7-A9C7-ECF8698E64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36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s x4">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6" name="Text Placeholder 5">
            <a:extLst>
              <a:ext uri="{FF2B5EF4-FFF2-40B4-BE49-F238E27FC236}">
                <a16:creationId xmlns:a16="http://schemas.microsoft.com/office/drawing/2014/main" id="{F6C04B0C-BE99-4B99-B91A-CF8A3EB44704}"/>
              </a:ext>
            </a:extLst>
          </p:cNvPr>
          <p:cNvSpPr>
            <a:spLocks noGrp="1"/>
          </p:cNvSpPr>
          <p:nvPr>
            <p:ph type="body" sz="quarter" idx="15" hasCustomPrompt="1"/>
          </p:nvPr>
        </p:nvSpPr>
        <p:spPr>
          <a:xfrm>
            <a:off x="1005840" y="1280160"/>
            <a:ext cx="3108960" cy="1371600"/>
          </a:xfrm>
        </p:spPr>
        <p:txBody>
          <a:bodyPr/>
          <a:lstStyle>
            <a:lvl1pPr marL="0" indent="0">
              <a:buNone/>
              <a:defRPr sz="20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1 Title. Return for new paragraph &amp; use “Increase list level” tool to change styling for description text.</a:t>
            </a:r>
          </a:p>
        </p:txBody>
      </p:sp>
      <p:sp>
        <p:nvSpPr>
          <p:cNvPr id="8" name="Text Placeholder 7">
            <a:extLst>
              <a:ext uri="{FF2B5EF4-FFF2-40B4-BE49-F238E27FC236}">
                <a16:creationId xmlns:a16="http://schemas.microsoft.com/office/drawing/2014/main" id="{F648E226-69B7-407C-B5F5-E5CA1CFD8275}"/>
              </a:ext>
            </a:extLst>
          </p:cNvPr>
          <p:cNvSpPr>
            <a:spLocks noGrp="1"/>
          </p:cNvSpPr>
          <p:nvPr>
            <p:ph type="body" sz="quarter" idx="16" hasCustomPrompt="1"/>
          </p:nvPr>
        </p:nvSpPr>
        <p:spPr>
          <a:xfrm>
            <a:off x="365760" y="118872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1</a:t>
            </a:r>
          </a:p>
        </p:txBody>
      </p:sp>
      <p:sp>
        <p:nvSpPr>
          <p:cNvPr id="10" name="Text Placeholder 7">
            <a:extLst>
              <a:ext uri="{FF2B5EF4-FFF2-40B4-BE49-F238E27FC236}">
                <a16:creationId xmlns:a16="http://schemas.microsoft.com/office/drawing/2014/main" id="{1AD59E9A-762B-4696-A5F5-2D0D8D7AC560}"/>
              </a:ext>
            </a:extLst>
          </p:cNvPr>
          <p:cNvSpPr>
            <a:spLocks noGrp="1"/>
          </p:cNvSpPr>
          <p:nvPr>
            <p:ph type="body" sz="quarter" idx="18" hasCustomPrompt="1"/>
          </p:nvPr>
        </p:nvSpPr>
        <p:spPr>
          <a:xfrm>
            <a:off x="365760" y="310896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3</a:t>
            </a:r>
          </a:p>
        </p:txBody>
      </p:sp>
      <p:sp>
        <p:nvSpPr>
          <p:cNvPr id="12" name="Text Placeholder 7">
            <a:extLst>
              <a:ext uri="{FF2B5EF4-FFF2-40B4-BE49-F238E27FC236}">
                <a16:creationId xmlns:a16="http://schemas.microsoft.com/office/drawing/2014/main" id="{A3AE574C-6C0F-43C7-85F5-603192289137}"/>
              </a:ext>
            </a:extLst>
          </p:cNvPr>
          <p:cNvSpPr>
            <a:spLocks noGrp="1"/>
          </p:cNvSpPr>
          <p:nvPr>
            <p:ph type="body" sz="quarter" idx="20" hasCustomPrompt="1"/>
          </p:nvPr>
        </p:nvSpPr>
        <p:spPr>
          <a:xfrm>
            <a:off x="4754882" y="118872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2</a:t>
            </a:r>
          </a:p>
        </p:txBody>
      </p:sp>
      <p:sp>
        <p:nvSpPr>
          <p:cNvPr id="14" name="Text Placeholder 7">
            <a:extLst>
              <a:ext uri="{FF2B5EF4-FFF2-40B4-BE49-F238E27FC236}">
                <a16:creationId xmlns:a16="http://schemas.microsoft.com/office/drawing/2014/main" id="{AF8D92CF-D774-4573-A5D4-AC58EA3B8A7C}"/>
              </a:ext>
            </a:extLst>
          </p:cNvPr>
          <p:cNvSpPr>
            <a:spLocks noGrp="1"/>
          </p:cNvSpPr>
          <p:nvPr>
            <p:ph type="body" sz="quarter" idx="22" hasCustomPrompt="1"/>
          </p:nvPr>
        </p:nvSpPr>
        <p:spPr>
          <a:xfrm>
            <a:off x="4754882" y="310896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4</a:t>
            </a:r>
          </a:p>
        </p:txBody>
      </p:sp>
      <p:sp>
        <p:nvSpPr>
          <p:cNvPr id="15" name="Text Placeholder 5">
            <a:extLst>
              <a:ext uri="{FF2B5EF4-FFF2-40B4-BE49-F238E27FC236}">
                <a16:creationId xmlns:a16="http://schemas.microsoft.com/office/drawing/2014/main" id="{CFCBD478-D5E9-4144-89AA-DA5266C0146F}"/>
              </a:ext>
            </a:extLst>
          </p:cNvPr>
          <p:cNvSpPr>
            <a:spLocks noGrp="1"/>
          </p:cNvSpPr>
          <p:nvPr>
            <p:ph type="body" sz="quarter" idx="23" hasCustomPrompt="1"/>
          </p:nvPr>
        </p:nvSpPr>
        <p:spPr>
          <a:xfrm>
            <a:off x="5394960" y="1280160"/>
            <a:ext cx="3108960" cy="1371600"/>
          </a:xfrm>
        </p:spPr>
        <p:txBody>
          <a:bodyPr/>
          <a:lstStyle>
            <a:lvl1pPr marL="0" indent="0">
              <a:buNone/>
              <a:defRPr sz="20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2 Title. Enter numbers into circles.</a:t>
            </a:r>
          </a:p>
        </p:txBody>
      </p:sp>
      <p:sp>
        <p:nvSpPr>
          <p:cNvPr id="16" name="Text Placeholder 5">
            <a:extLst>
              <a:ext uri="{FF2B5EF4-FFF2-40B4-BE49-F238E27FC236}">
                <a16:creationId xmlns:a16="http://schemas.microsoft.com/office/drawing/2014/main" id="{F5A97BB3-647E-4420-8F63-5DC391C5FF86}"/>
              </a:ext>
            </a:extLst>
          </p:cNvPr>
          <p:cNvSpPr>
            <a:spLocks noGrp="1"/>
          </p:cNvSpPr>
          <p:nvPr>
            <p:ph type="body" sz="quarter" idx="24" hasCustomPrompt="1"/>
          </p:nvPr>
        </p:nvSpPr>
        <p:spPr>
          <a:xfrm>
            <a:off x="1005840" y="3200400"/>
            <a:ext cx="3108960" cy="1371600"/>
          </a:xfrm>
        </p:spPr>
        <p:txBody>
          <a:bodyPr/>
          <a:lstStyle>
            <a:lvl1pPr marL="0" indent="0">
              <a:buNone/>
              <a:defRPr sz="20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3 Title.</a:t>
            </a:r>
          </a:p>
          <a:p>
            <a:pPr lvl="1"/>
            <a:r>
              <a:rPr lang="en-US" dirty="0"/>
              <a:t>Return use “Increase list level” tool to change styling for description text.</a:t>
            </a:r>
          </a:p>
        </p:txBody>
      </p:sp>
      <p:sp>
        <p:nvSpPr>
          <p:cNvPr id="17" name="Text Placeholder 5">
            <a:extLst>
              <a:ext uri="{FF2B5EF4-FFF2-40B4-BE49-F238E27FC236}">
                <a16:creationId xmlns:a16="http://schemas.microsoft.com/office/drawing/2014/main" id="{DFE182DB-25E7-4954-88F3-E00EB0A9F093}"/>
              </a:ext>
            </a:extLst>
          </p:cNvPr>
          <p:cNvSpPr>
            <a:spLocks noGrp="1"/>
          </p:cNvSpPr>
          <p:nvPr>
            <p:ph type="body" sz="quarter" idx="25" hasCustomPrompt="1"/>
          </p:nvPr>
        </p:nvSpPr>
        <p:spPr>
          <a:xfrm>
            <a:off x="5394960" y="3200400"/>
            <a:ext cx="3108960" cy="1371600"/>
          </a:xfrm>
        </p:spPr>
        <p:txBody>
          <a:bodyPr/>
          <a:lstStyle>
            <a:lvl1pPr marL="0" indent="0">
              <a:buNone/>
              <a:defRPr sz="20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4 Title.</a:t>
            </a:r>
          </a:p>
          <a:p>
            <a:pPr lvl="1"/>
            <a:r>
              <a:rPr lang="en-US" dirty="0"/>
              <a:t>Return use “Increase list level” tool to change styling for description text.</a:t>
            </a:r>
          </a:p>
        </p:txBody>
      </p:sp>
      <p:sp>
        <p:nvSpPr>
          <p:cNvPr id="4" name="Title 3">
            <a:extLst>
              <a:ext uri="{FF2B5EF4-FFF2-40B4-BE49-F238E27FC236}">
                <a16:creationId xmlns:a16="http://schemas.microsoft.com/office/drawing/2014/main" id="{7640E657-9DF8-485A-A8AA-AB4EEB4E29C8}"/>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118451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points x6">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6" name="Text Placeholder 5">
            <a:extLst>
              <a:ext uri="{FF2B5EF4-FFF2-40B4-BE49-F238E27FC236}">
                <a16:creationId xmlns:a16="http://schemas.microsoft.com/office/drawing/2014/main" id="{F6C04B0C-BE99-4B99-B91A-CF8A3EB44704}"/>
              </a:ext>
            </a:extLst>
          </p:cNvPr>
          <p:cNvSpPr>
            <a:spLocks noGrp="1"/>
          </p:cNvSpPr>
          <p:nvPr>
            <p:ph type="body" sz="quarter" idx="15" hasCustomPrompt="1"/>
          </p:nvPr>
        </p:nvSpPr>
        <p:spPr>
          <a:xfrm>
            <a:off x="731520" y="1463040"/>
            <a:ext cx="2011680" cy="1371600"/>
          </a:xfrm>
        </p:spPr>
        <p:txBody>
          <a:bodyPr/>
          <a:lstStyle>
            <a:lvl1pPr marL="0" indent="0">
              <a:buNone/>
              <a:defRPr sz="16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1 Title. Hit Enter/Return key then use “Increase list level” tool to change styling for description text.</a:t>
            </a:r>
          </a:p>
        </p:txBody>
      </p:sp>
      <p:sp>
        <p:nvSpPr>
          <p:cNvPr id="8" name="Text Placeholder 7">
            <a:extLst>
              <a:ext uri="{FF2B5EF4-FFF2-40B4-BE49-F238E27FC236}">
                <a16:creationId xmlns:a16="http://schemas.microsoft.com/office/drawing/2014/main" id="{F648E226-69B7-407C-B5F5-E5CA1CFD8275}"/>
              </a:ext>
            </a:extLst>
          </p:cNvPr>
          <p:cNvSpPr>
            <a:spLocks noGrp="1" noChangeAspect="1"/>
          </p:cNvSpPr>
          <p:nvPr>
            <p:ph type="body" sz="quarter" idx="16" hasCustomPrompt="1"/>
          </p:nvPr>
        </p:nvSpPr>
        <p:spPr>
          <a:xfrm>
            <a:off x="182880" y="137160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1</a:t>
            </a:r>
          </a:p>
        </p:txBody>
      </p:sp>
      <p:sp>
        <p:nvSpPr>
          <p:cNvPr id="13" name="Text Placeholder 5">
            <a:extLst>
              <a:ext uri="{FF2B5EF4-FFF2-40B4-BE49-F238E27FC236}">
                <a16:creationId xmlns:a16="http://schemas.microsoft.com/office/drawing/2014/main" id="{6F022AD8-1684-4052-A091-4EAD929F26BC}"/>
              </a:ext>
            </a:extLst>
          </p:cNvPr>
          <p:cNvSpPr>
            <a:spLocks noGrp="1"/>
          </p:cNvSpPr>
          <p:nvPr>
            <p:ph type="body" sz="quarter" idx="17" hasCustomPrompt="1"/>
          </p:nvPr>
        </p:nvSpPr>
        <p:spPr>
          <a:xfrm>
            <a:off x="6949440" y="1463040"/>
            <a:ext cx="2011680" cy="1371600"/>
          </a:xfrm>
        </p:spPr>
        <p:txBody>
          <a:bodyPr/>
          <a:lstStyle>
            <a:lvl1pPr marL="0" indent="0">
              <a:buNone/>
              <a:defRPr sz="16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3 Title.</a:t>
            </a:r>
          </a:p>
          <a:p>
            <a:pPr lvl="1"/>
            <a:r>
              <a:rPr lang="en-US" dirty="0"/>
              <a:t>Hit Enter/Return key then use “Increase list level” tool to change styling for description text.</a:t>
            </a:r>
          </a:p>
        </p:txBody>
      </p:sp>
      <p:sp>
        <p:nvSpPr>
          <p:cNvPr id="18" name="Text Placeholder 7">
            <a:extLst>
              <a:ext uri="{FF2B5EF4-FFF2-40B4-BE49-F238E27FC236}">
                <a16:creationId xmlns:a16="http://schemas.microsoft.com/office/drawing/2014/main" id="{09A9B475-1975-4615-8DBA-88A883F06F00}"/>
              </a:ext>
            </a:extLst>
          </p:cNvPr>
          <p:cNvSpPr>
            <a:spLocks noGrp="1" noChangeAspect="1"/>
          </p:cNvSpPr>
          <p:nvPr>
            <p:ph type="body" sz="quarter" idx="18" hasCustomPrompt="1"/>
          </p:nvPr>
        </p:nvSpPr>
        <p:spPr>
          <a:xfrm>
            <a:off x="6400800" y="137160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3</a:t>
            </a:r>
          </a:p>
        </p:txBody>
      </p:sp>
      <p:sp>
        <p:nvSpPr>
          <p:cNvPr id="19" name="Text Placeholder 5">
            <a:extLst>
              <a:ext uri="{FF2B5EF4-FFF2-40B4-BE49-F238E27FC236}">
                <a16:creationId xmlns:a16="http://schemas.microsoft.com/office/drawing/2014/main" id="{8CEA7A4A-CC2A-4E80-AA66-6B532FFD9258}"/>
              </a:ext>
            </a:extLst>
          </p:cNvPr>
          <p:cNvSpPr>
            <a:spLocks noGrp="1"/>
          </p:cNvSpPr>
          <p:nvPr>
            <p:ph type="body" sz="quarter" idx="19" hasCustomPrompt="1"/>
          </p:nvPr>
        </p:nvSpPr>
        <p:spPr>
          <a:xfrm>
            <a:off x="3840480" y="1463040"/>
            <a:ext cx="2011680" cy="1371600"/>
          </a:xfrm>
        </p:spPr>
        <p:txBody>
          <a:bodyPr/>
          <a:lstStyle>
            <a:lvl1pPr marL="0" indent="0">
              <a:buNone/>
              <a:defRPr sz="16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2 Title. Enter numbers into circles.</a:t>
            </a:r>
          </a:p>
        </p:txBody>
      </p:sp>
      <p:sp>
        <p:nvSpPr>
          <p:cNvPr id="20" name="Text Placeholder 7">
            <a:extLst>
              <a:ext uri="{FF2B5EF4-FFF2-40B4-BE49-F238E27FC236}">
                <a16:creationId xmlns:a16="http://schemas.microsoft.com/office/drawing/2014/main" id="{BF1FA954-1F22-4073-A1BF-2413AB9CEFA1}"/>
              </a:ext>
            </a:extLst>
          </p:cNvPr>
          <p:cNvSpPr>
            <a:spLocks noGrp="1" noChangeAspect="1"/>
          </p:cNvSpPr>
          <p:nvPr>
            <p:ph type="body" sz="quarter" idx="20" hasCustomPrompt="1"/>
          </p:nvPr>
        </p:nvSpPr>
        <p:spPr>
          <a:xfrm>
            <a:off x="3291840" y="137160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2</a:t>
            </a:r>
          </a:p>
        </p:txBody>
      </p:sp>
      <p:sp>
        <p:nvSpPr>
          <p:cNvPr id="21" name="Text Placeholder 5">
            <a:extLst>
              <a:ext uri="{FF2B5EF4-FFF2-40B4-BE49-F238E27FC236}">
                <a16:creationId xmlns:a16="http://schemas.microsoft.com/office/drawing/2014/main" id="{5DACBB8F-62A7-4DCE-BCEC-ECB7E010B619}"/>
              </a:ext>
            </a:extLst>
          </p:cNvPr>
          <p:cNvSpPr>
            <a:spLocks noGrp="1"/>
          </p:cNvSpPr>
          <p:nvPr>
            <p:ph type="body" sz="quarter" idx="21" hasCustomPrompt="1"/>
          </p:nvPr>
        </p:nvSpPr>
        <p:spPr>
          <a:xfrm>
            <a:off x="731520" y="3291840"/>
            <a:ext cx="2011680" cy="1371600"/>
          </a:xfrm>
        </p:spPr>
        <p:txBody>
          <a:bodyPr/>
          <a:lstStyle>
            <a:lvl1pPr marL="0" indent="0">
              <a:buNone/>
              <a:defRPr sz="16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4 Title.</a:t>
            </a:r>
          </a:p>
          <a:p>
            <a:pPr lvl="1"/>
            <a:r>
              <a:rPr lang="en-US" dirty="0"/>
              <a:t>Hit Enter/Return key then use “Increase list level” tool to change styling for description text.</a:t>
            </a:r>
          </a:p>
        </p:txBody>
      </p:sp>
      <p:sp>
        <p:nvSpPr>
          <p:cNvPr id="22" name="Text Placeholder 7">
            <a:extLst>
              <a:ext uri="{FF2B5EF4-FFF2-40B4-BE49-F238E27FC236}">
                <a16:creationId xmlns:a16="http://schemas.microsoft.com/office/drawing/2014/main" id="{A20D10E5-1CB1-4BC3-8A76-56F5506A028B}"/>
              </a:ext>
            </a:extLst>
          </p:cNvPr>
          <p:cNvSpPr>
            <a:spLocks noGrp="1" noChangeAspect="1"/>
          </p:cNvSpPr>
          <p:nvPr>
            <p:ph type="body" sz="quarter" idx="22" hasCustomPrompt="1"/>
          </p:nvPr>
        </p:nvSpPr>
        <p:spPr>
          <a:xfrm>
            <a:off x="182880" y="320040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4</a:t>
            </a:r>
          </a:p>
        </p:txBody>
      </p:sp>
      <p:sp>
        <p:nvSpPr>
          <p:cNvPr id="23" name="Text Placeholder 5">
            <a:extLst>
              <a:ext uri="{FF2B5EF4-FFF2-40B4-BE49-F238E27FC236}">
                <a16:creationId xmlns:a16="http://schemas.microsoft.com/office/drawing/2014/main" id="{0F77FD8D-E460-4A54-898A-E32AD90E279A}"/>
              </a:ext>
            </a:extLst>
          </p:cNvPr>
          <p:cNvSpPr>
            <a:spLocks noGrp="1"/>
          </p:cNvSpPr>
          <p:nvPr>
            <p:ph type="body" sz="quarter" idx="23" hasCustomPrompt="1"/>
          </p:nvPr>
        </p:nvSpPr>
        <p:spPr>
          <a:xfrm>
            <a:off x="6949440" y="3291840"/>
            <a:ext cx="2011680" cy="1371600"/>
          </a:xfrm>
        </p:spPr>
        <p:txBody>
          <a:bodyPr/>
          <a:lstStyle>
            <a:lvl1pPr marL="0" indent="0">
              <a:buNone/>
              <a:defRPr sz="16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6 Title.</a:t>
            </a:r>
          </a:p>
          <a:p>
            <a:pPr lvl="1"/>
            <a:r>
              <a:rPr lang="en-US" dirty="0"/>
              <a:t>Hit Enter/Return key then use “Increase list level” tool to change styling for description text.</a:t>
            </a:r>
          </a:p>
        </p:txBody>
      </p:sp>
      <p:sp>
        <p:nvSpPr>
          <p:cNvPr id="24" name="Text Placeholder 7">
            <a:extLst>
              <a:ext uri="{FF2B5EF4-FFF2-40B4-BE49-F238E27FC236}">
                <a16:creationId xmlns:a16="http://schemas.microsoft.com/office/drawing/2014/main" id="{FECB7D7A-DD37-4366-96B4-FF0B6A85B895}"/>
              </a:ext>
            </a:extLst>
          </p:cNvPr>
          <p:cNvSpPr>
            <a:spLocks noGrp="1" noChangeAspect="1"/>
          </p:cNvSpPr>
          <p:nvPr>
            <p:ph type="body" sz="quarter" idx="24" hasCustomPrompt="1"/>
          </p:nvPr>
        </p:nvSpPr>
        <p:spPr>
          <a:xfrm>
            <a:off x="6400800" y="320040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6</a:t>
            </a:r>
          </a:p>
        </p:txBody>
      </p:sp>
      <p:sp>
        <p:nvSpPr>
          <p:cNvPr id="25" name="Text Placeholder 5">
            <a:extLst>
              <a:ext uri="{FF2B5EF4-FFF2-40B4-BE49-F238E27FC236}">
                <a16:creationId xmlns:a16="http://schemas.microsoft.com/office/drawing/2014/main" id="{F4E18BBD-33C7-4553-8A75-5E82B7C5717C}"/>
              </a:ext>
            </a:extLst>
          </p:cNvPr>
          <p:cNvSpPr>
            <a:spLocks noGrp="1"/>
          </p:cNvSpPr>
          <p:nvPr>
            <p:ph type="body" sz="quarter" idx="25" hasCustomPrompt="1"/>
          </p:nvPr>
        </p:nvSpPr>
        <p:spPr>
          <a:xfrm>
            <a:off x="3840480" y="3291840"/>
            <a:ext cx="2011680" cy="1371600"/>
          </a:xfrm>
        </p:spPr>
        <p:txBody>
          <a:bodyPr/>
          <a:lstStyle>
            <a:lvl1pPr marL="0" indent="0">
              <a:buNone/>
              <a:defRPr sz="1600">
                <a:solidFill>
                  <a:schemeClr val="tx2"/>
                </a:solidFill>
                <a:latin typeface="+mj-lt"/>
              </a:defRPr>
            </a:lvl1pPr>
            <a:lvl2pPr marL="0" indent="0">
              <a:buNone/>
              <a:defRPr sz="1200"/>
            </a:lvl2pPr>
            <a:lvl3pPr marL="457200" indent="0">
              <a:buNone/>
              <a:defRPr/>
            </a:lvl3pPr>
            <a:lvl4pPr marL="685800" indent="0">
              <a:buNone/>
              <a:defRPr/>
            </a:lvl4pPr>
            <a:lvl5pPr marL="914400" indent="0">
              <a:buNone/>
              <a:defRPr/>
            </a:lvl5pPr>
          </a:lstStyle>
          <a:p>
            <a:pPr lvl="0"/>
            <a:r>
              <a:rPr lang="en-US" dirty="0"/>
              <a:t>Point 5 Title.</a:t>
            </a:r>
          </a:p>
          <a:p>
            <a:pPr lvl="1"/>
            <a:r>
              <a:rPr lang="en-US" dirty="0"/>
              <a:t>Hit Enter/Return key then use “Increase list level” tool to change styling for description text.</a:t>
            </a:r>
          </a:p>
        </p:txBody>
      </p:sp>
      <p:sp>
        <p:nvSpPr>
          <p:cNvPr id="26" name="Text Placeholder 7">
            <a:extLst>
              <a:ext uri="{FF2B5EF4-FFF2-40B4-BE49-F238E27FC236}">
                <a16:creationId xmlns:a16="http://schemas.microsoft.com/office/drawing/2014/main" id="{D0E32F09-4514-4C9A-81B6-E044ABBFFC75}"/>
              </a:ext>
            </a:extLst>
          </p:cNvPr>
          <p:cNvSpPr>
            <a:spLocks noGrp="1" noChangeAspect="1"/>
          </p:cNvSpPr>
          <p:nvPr>
            <p:ph type="body" sz="quarter" idx="26" hasCustomPrompt="1"/>
          </p:nvPr>
        </p:nvSpPr>
        <p:spPr>
          <a:xfrm>
            <a:off x="3291840" y="320040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5</a:t>
            </a:r>
          </a:p>
        </p:txBody>
      </p:sp>
      <p:sp>
        <p:nvSpPr>
          <p:cNvPr id="4" name="Title 3">
            <a:extLst>
              <a:ext uri="{FF2B5EF4-FFF2-40B4-BE49-F238E27FC236}">
                <a16:creationId xmlns:a16="http://schemas.microsoft.com/office/drawing/2014/main" id="{291F8A19-4C0C-4DB0-A3D0-AF6093C2BF69}"/>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196436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ual poin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6" name="Picture Placeholder 5">
            <a:extLst>
              <a:ext uri="{FF2B5EF4-FFF2-40B4-BE49-F238E27FC236}">
                <a16:creationId xmlns:a16="http://schemas.microsoft.com/office/drawing/2014/main" id="{C603D600-C804-4F71-B067-4AC7846B5464}"/>
              </a:ext>
            </a:extLst>
          </p:cNvPr>
          <p:cNvSpPr>
            <a:spLocks noGrp="1"/>
          </p:cNvSpPr>
          <p:nvPr>
            <p:ph type="pic" sz="quarter" idx="15" hasCustomPrompt="1"/>
          </p:nvPr>
        </p:nvSpPr>
        <p:spPr>
          <a:xfrm>
            <a:off x="1417320" y="1097280"/>
            <a:ext cx="731520" cy="731520"/>
          </a:xfrm>
          <a:prstGeom prst="rect">
            <a:avLst/>
          </a:prstGeom>
          <a:noFill/>
        </p:spPr>
        <p:txBody>
          <a:bodyPr anchor="ctr" anchorCtr="0">
            <a:normAutofit/>
          </a:bodyPr>
          <a:lstStyle>
            <a:lvl1pPr marL="0" indent="0" algn="ctr">
              <a:buNone/>
              <a:defRPr sz="1600">
                <a:solidFill>
                  <a:schemeClr val="tx1"/>
                </a:solidFill>
              </a:defRPr>
            </a:lvl1pPr>
          </a:lstStyle>
          <a:p>
            <a:r>
              <a:rPr lang="en-US" dirty="0"/>
              <a:t>Insert Icon</a:t>
            </a:r>
          </a:p>
        </p:txBody>
      </p:sp>
      <p:sp>
        <p:nvSpPr>
          <p:cNvPr id="9" name="Picture Placeholder 5">
            <a:extLst>
              <a:ext uri="{FF2B5EF4-FFF2-40B4-BE49-F238E27FC236}">
                <a16:creationId xmlns:a16="http://schemas.microsoft.com/office/drawing/2014/main" id="{8A97A682-3702-4849-A043-E3685613BA01}"/>
              </a:ext>
            </a:extLst>
          </p:cNvPr>
          <p:cNvSpPr>
            <a:spLocks noGrp="1"/>
          </p:cNvSpPr>
          <p:nvPr>
            <p:ph type="pic" sz="quarter" idx="18" hasCustomPrompt="1"/>
          </p:nvPr>
        </p:nvSpPr>
        <p:spPr>
          <a:xfrm>
            <a:off x="4206240" y="1097280"/>
            <a:ext cx="731520" cy="731520"/>
          </a:xfrm>
          <a:prstGeom prst="rect">
            <a:avLst/>
          </a:prstGeom>
          <a:noFill/>
        </p:spPr>
        <p:txBody>
          <a:bodyPr anchor="ctr" anchorCtr="0">
            <a:normAutofit/>
          </a:bodyPr>
          <a:lstStyle>
            <a:lvl1pPr marL="0" indent="0" algn="ctr">
              <a:buNone/>
              <a:defRPr sz="1600">
                <a:solidFill>
                  <a:schemeClr val="tx1"/>
                </a:solidFill>
              </a:defRPr>
            </a:lvl1pPr>
          </a:lstStyle>
          <a:p>
            <a:r>
              <a:rPr lang="en-US" dirty="0"/>
              <a:t>Insert Icon</a:t>
            </a:r>
          </a:p>
        </p:txBody>
      </p:sp>
      <p:sp>
        <p:nvSpPr>
          <p:cNvPr id="10" name="Picture Placeholder 5">
            <a:extLst>
              <a:ext uri="{FF2B5EF4-FFF2-40B4-BE49-F238E27FC236}">
                <a16:creationId xmlns:a16="http://schemas.microsoft.com/office/drawing/2014/main" id="{BA233803-A03B-4A03-BF61-20C37F7D34D5}"/>
              </a:ext>
            </a:extLst>
          </p:cNvPr>
          <p:cNvSpPr>
            <a:spLocks noGrp="1"/>
          </p:cNvSpPr>
          <p:nvPr>
            <p:ph type="pic" sz="quarter" idx="19" hasCustomPrompt="1"/>
          </p:nvPr>
        </p:nvSpPr>
        <p:spPr>
          <a:xfrm>
            <a:off x="6995160" y="1097280"/>
            <a:ext cx="731520" cy="731520"/>
          </a:xfrm>
          <a:prstGeom prst="rect">
            <a:avLst/>
          </a:prstGeom>
          <a:noFill/>
        </p:spPr>
        <p:txBody>
          <a:bodyPr anchor="ctr" anchorCtr="0">
            <a:normAutofit/>
          </a:bodyPr>
          <a:lstStyle>
            <a:lvl1pPr marL="0" indent="0" algn="ctr">
              <a:buNone/>
              <a:defRPr sz="1600">
                <a:solidFill>
                  <a:schemeClr val="tx1"/>
                </a:solidFill>
              </a:defRPr>
            </a:lvl1pPr>
          </a:lstStyle>
          <a:p>
            <a:r>
              <a:rPr lang="en-US" dirty="0"/>
              <a:t>Insert Icon</a:t>
            </a:r>
          </a:p>
        </p:txBody>
      </p:sp>
      <p:sp>
        <p:nvSpPr>
          <p:cNvPr id="13" name="Text Placeholder 5">
            <a:extLst>
              <a:ext uri="{FF2B5EF4-FFF2-40B4-BE49-F238E27FC236}">
                <a16:creationId xmlns:a16="http://schemas.microsoft.com/office/drawing/2014/main" id="{1B1875DC-0BD0-4ABD-A57A-370B7FDE9A3B}"/>
              </a:ext>
            </a:extLst>
          </p:cNvPr>
          <p:cNvSpPr>
            <a:spLocks noGrp="1"/>
          </p:cNvSpPr>
          <p:nvPr>
            <p:ph type="body" sz="quarter" idx="21" hasCustomPrompt="1"/>
          </p:nvPr>
        </p:nvSpPr>
        <p:spPr>
          <a:xfrm>
            <a:off x="777240" y="1920240"/>
            <a:ext cx="2011680" cy="914400"/>
          </a:xfrm>
        </p:spPr>
        <p:txBody>
          <a:bodyPr/>
          <a:lstStyle>
            <a:lvl1pPr marL="0" indent="0" algn="ctr">
              <a:buNone/>
              <a:defRPr sz="1600">
                <a:solidFill>
                  <a:schemeClr val="tx2"/>
                </a:solidFill>
                <a:latin typeface="+mj-lt"/>
              </a:defRPr>
            </a:lvl1pPr>
            <a:lvl2pPr marL="0" indent="0" algn="ctr">
              <a:buNone/>
              <a:defRPr sz="1200"/>
            </a:lvl2pPr>
            <a:lvl3pPr marL="457200" indent="0">
              <a:buNone/>
              <a:defRPr/>
            </a:lvl3pPr>
            <a:lvl4pPr marL="685800" indent="0">
              <a:buNone/>
              <a:defRPr/>
            </a:lvl4pPr>
            <a:lvl5pPr marL="914400" indent="0">
              <a:buNone/>
              <a:defRPr/>
            </a:lvl5pPr>
          </a:lstStyle>
          <a:p>
            <a:pPr lvl="0"/>
            <a:r>
              <a:rPr lang="en-US" dirty="0"/>
              <a:t>Point 1 Title. Hit Enter/Return key then use “Increase list level” tool to change styling for description text.</a:t>
            </a:r>
          </a:p>
        </p:txBody>
      </p:sp>
      <p:sp>
        <p:nvSpPr>
          <p:cNvPr id="14" name="Text Placeholder 5">
            <a:extLst>
              <a:ext uri="{FF2B5EF4-FFF2-40B4-BE49-F238E27FC236}">
                <a16:creationId xmlns:a16="http://schemas.microsoft.com/office/drawing/2014/main" id="{71A08EA6-3A44-4534-B257-C73C83982B67}"/>
              </a:ext>
            </a:extLst>
          </p:cNvPr>
          <p:cNvSpPr>
            <a:spLocks noGrp="1"/>
          </p:cNvSpPr>
          <p:nvPr>
            <p:ph type="body" sz="quarter" idx="22" hasCustomPrompt="1"/>
          </p:nvPr>
        </p:nvSpPr>
        <p:spPr>
          <a:xfrm>
            <a:off x="3566160" y="1920240"/>
            <a:ext cx="2011680" cy="914400"/>
          </a:xfrm>
        </p:spPr>
        <p:txBody>
          <a:bodyPr/>
          <a:lstStyle>
            <a:lvl1pPr marL="0" indent="0" algn="ctr">
              <a:buNone/>
              <a:defRPr sz="1600">
                <a:solidFill>
                  <a:schemeClr val="tx2"/>
                </a:solidFill>
                <a:latin typeface="+mj-lt"/>
              </a:defRPr>
            </a:lvl1pPr>
            <a:lvl2pPr marL="0" indent="0" algn="ctr">
              <a:buNone/>
              <a:defRPr sz="1200"/>
            </a:lvl2pPr>
            <a:lvl3pPr marL="457200" indent="0">
              <a:buNone/>
              <a:defRPr/>
            </a:lvl3pPr>
            <a:lvl4pPr marL="685800" indent="0">
              <a:buNone/>
              <a:defRPr/>
            </a:lvl4pPr>
            <a:lvl5pPr marL="914400" indent="0">
              <a:buNone/>
              <a:defRPr/>
            </a:lvl5pPr>
          </a:lstStyle>
          <a:p>
            <a:pPr lvl="0"/>
            <a:r>
              <a:rPr lang="en-US" dirty="0"/>
              <a:t>Point 2 Title.</a:t>
            </a:r>
          </a:p>
          <a:p>
            <a:pPr lvl="1"/>
            <a:r>
              <a:rPr lang="en-US" dirty="0"/>
              <a:t>Select the photo and use the “Insert icon” tool to select from PowerPoint library.</a:t>
            </a:r>
          </a:p>
        </p:txBody>
      </p:sp>
      <p:sp>
        <p:nvSpPr>
          <p:cNvPr id="15" name="Text Placeholder 5">
            <a:extLst>
              <a:ext uri="{FF2B5EF4-FFF2-40B4-BE49-F238E27FC236}">
                <a16:creationId xmlns:a16="http://schemas.microsoft.com/office/drawing/2014/main" id="{9D96EB89-4A6A-4365-8BB9-B457BF1A3EAC}"/>
              </a:ext>
            </a:extLst>
          </p:cNvPr>
          <p:cNvSpPr>
            <a:spLocks noGrp="1"/>
          </p:cNvSpPr>
          <p:nvPr>
            <p:ph type="body" sz="quarter" idx="23" hasCustomPrompt="1"/>
          </p:nvPr>
        </p:nvSpPr>
        <p:spPr>
          <a:xfrm>
            <a:off x="6355080" y="1920240"/>
            <a:ext cx="2011680" cy="914400"/>
          </a:xfrm>
        </p:spPr>
        <p:txBody>
          <a:bodyPr/>
          <a:lstStyle>
            <a:lvl1pPr marL="0" indent="0" algn="ctr">
              <a:buNone/>
              <a:defRPr sz="1600">
                <a:solidFill>
                  <a:schemeClr val="tx2"/>
                </a:solidFill>
                <a:latin typeface="+mj-lt"/>
              </a:defRPr>
            </a:lvl1pPr>
            <a:lvl2pPr marL="0" indent="0" algn="ctr">
              <a:buNone/>
              <a:defRPr sz="1200"/>
            </a:lvl2pPr>
            <a:lvl3pPr marL="457200" indent="0">
              <a:buNone/>
              <a:defRPr/>
            </a:lvl3pPr>
            <a:lvl4pPr marL="685800" indent="0">
              <a:buNone/>
              <a:defRPr/>
            </a:lvl4pPr>
            <a:lvl5pPr marL="914400" indent="0">
              <a:buNone/>
              <a:defRPr/>
            </a:lvl5pPr>
          </a:lstStyle>
          <a:p>
            <a:pPr lvl="0"/>
            <a:r>
              <a:rPr lang="en-US" dirty="0"/>
              <a:t>Point 3 Title.</a:t>
            </a:r>
          </a:p>
          <a:p>
            <a:pPr lvl="1"/>
            <a:r>
              <a:rPr lang="en-US" dirty="0"/>
              <a:t>Change fill color as desired from preset colors.</a:t>
            </a:r>
          </a:p>
        </p:txBody>
      </p:sp>
      <p:sp>
        <p:nvSpPr>
          <p:cNvPr id="22" name="Picture Placeholder 5">
            <a:extLst>
              <a:ext uri="{FF2B5EF4-FFF2-40B4-BE49-F238E27FC236}">
                <a16:creationId xmlns:a16="http://schemas.microsoft.com/office/drawing/2014/main" id="{C8E560F3-7869-4756-A2B4-050C90170A51}"/>
              </a:ext>
            </a:extLst>
          </p:cNvPr>
          <p:cNvSpPr>
            <a:spLocks noGrp="1"/>
          </p:cNvSpPr>
          <p:nvPr>
            <p:ph type="pic" sz="quarter" idx="24" hasCustomPrompt="1"/>
          </p:nvPr>
        </p:nvSpPr>
        <p:spPr>
          <a:xfrm>
            <a:off x="1417320" y="3016338"/>
            <a:ext cx="731520" cy="731520"/>
          </a:xfrm>
          <a:prstGeom prst="rect">
            <a:avLst/>
          </a:prstGeom>
          <a:noFill/>
        </p:spPr>
        <p:txBody>
          <a:bodyPr anchor="ctr" anchorCtr="0">
            <a:normAutofit/>
          </a:bodyPr>
          <a:lstStyle>
            <a:lvl1pPr marL="0" indent="0" algn="ctr">
              <a:buNone/>
              <a:defRPr sz="1600">
                <a:solidFill>
                  <a:schemeClr val="tx1"/>
                </a:solidFill>
              </a:defRPr>
            </a:lvl1pPr>
          </a:lstStyle>
          <a:p>
            <a:r>
              <a:rPr lang="en-US" dirty="0"/>
              <a:t>Insert Icon</a:t>
            </a:r>
          </a:p>
        </p:txBody>
      </p:sp>
      <p:sp>
        <p:nvSpPr>
          <p:cNvPr id="23" name="Picture Placeholder 5">
            <a:extLst>
              <a:ext uri="{FF2B5EF4-FFF2-40B4-BE49-F238E27FC236}">
                <a16:creationId xmlns:a16="http://schemas.microsoft.com/office/drawing/2014/main" id="{35ECB814-9150-4BA9-8F7D-B16A67721923}"/>
              </a:ext>
            </a:extLst>
          </p:cNvPr>
          <p:cNvSpPr>
            <a:spLocks noGrp="1"/>
          </p:cNvSpPr>
          <p:nvPr>
            <p:ph type="pic" sz="quarter" idx="25" hasCustomPrompt="1"/>
          </p:nvPr>
        </p:nvSpPr>
        <p:spPr>
          <a:xfrm>
            <a:off x="4206240" y="3016338"/>
            <a:ext cx="731520" cy="731520"/>
          </a:xfrm>
          <a:prstGeom prst="rect">
            <a:avLst/>
          </a:prstGeom>
          <a:noFill/>
        </p:spPr>
        <p:txBody>
          <a:bodyPr anchor="ctr" anchorCtr="0">
            <a:normAutofit/>
          </a:bodyPr>
          <a:lstStyle>
            <a:lvl1pPr marL="0" indent="0" algn="ctr">
              <a:buNone/>
              <a:defRPr sz="1600">
                <a:solidFill>
                  <a:schemeClr val="tx1"/>
                </a:solidFill>
              </a:defRPr>
            </a:lvl1pPr>
          </a:lstStyle>
          <a:p>
            <a:r>
              <a:rPr lang="en-US" dirty="0"/>
              <a:t>Insert Icon</a:t>
            </a:r>
          </a:p>
        </p:txBody>
      </p:sp>
      <p:sp>
        <p:nvSpPr>
          <p:cNvPr id="24" name="Picture Placeholder 5">
            <a:extLst>
              <a:ext uri="{FF2B5EF4-FFF2-40B4-BE49-F238E27FC236}">
                <a16:creationId xmlns:a16="http://schemas.microsoft.com/office/drawing/2014/main" id="{D0E28860-39EF-42F9-85ED-B46334D7604D}"/>
              </a:ext>
            </a:extLst>
          </p:cNvPr>
          <p:cNvSpPr>
            <a:spLocks noGrp="1"/>
          </p:cNvSpPr>
          <p:nvPr>
            <p:ph type="pic" sz="quarter" idx="26" hasCustomPrompt="1"/>
          </p:nvPr>
        </p:nvSpPr>
        <p:spPr>
          <a:xfrm>
            <a:off x="6995160" y="3016338"/>
            <a:ext cx="731520" cy="731520"/>
          </a:xfrm>
          <a:prstGeom prst="rect">
            <a:avLst/>
          </a:prstGeom>
          <a:noFill/>
        </p:spPr>
        <p:txBody>
          <a:bodyPr anchor="ctr" anchorCtr="0">
            <a:normAutofit/>
          </a:bodyPr>
          <a:lstStyle>
            <a:lvl1pPr marL="0" indent="0" algn="ctr">
              <a:buNone/>
              <a:defRPr sz="1600">
                <a:solidFill>
                  <a:schemeClr val="tx1"/>
                </a:solidFill>
              </a:defRPr>
            </a:lvl1pPr>
          </a:lstStyle>
          <a:p>
            <a:r>
              <a:rPr lang="en-US" dirty="0"/>
              <a:t>Insert Icon</a:t>
            </a:r>
          </a:p>
        </p:txBody>
      </p:sp>
      <p:sp>
        <p:nvSpPr>
          <p:cNvPr id="25" name="Text Placeholder 5">
            <a:extLst>
              <a:ext uri="{FF2B5EF4-FFF2-40B4-BE49-F238E27FC236}">
                <a16:creationId xmlns:a16="http://schemas.microsoft.com/office/drawing/2014/main" id="{9F963D93-87FC-4870-9951-49B86CAE3887}"/>
              </a:ext>
            </a:extLst>
          </p:cNvPr>
          <p:cNvSpPr>
            <a:spLocks noGrp="1"/>
          </p:cNvSpPr>
          <p:nvPr>
            <p:ph type="body" sz="quarter" idx="27" hasCustomPrompt="1"/>
          </p:nvPr>
        </p:nvSpPr>
        <p:spPr>
          <a:xfrm>
            <a:off x="777240" y="3839298"/>
            <a:ext cx="2011680" cy="914400"/>
          </a:xfrm>
        </p:spPr>
        <p:txBody>
          <a:bodyPr/>
          <a:lstStyle>
            <a:lvl1pPr marL="0" indent="0" algn="ctr">
              <a:buNone/>
              <a:defRPr sz="1600">
                <a:solidFill>
                  <a:schemeClr val="tx2"/>
                </a:solidFill>
                <a:latin typeface="+mj-lt"/>
              </a:defRPr>
            </a:lvl1pPr>
            <a:lvl2pPr marL="0" indent="0" algn="ctr">
              <a:buNone/>
              <a:defRPr sz="1200"/>
            </a:lvl2pPr>
            <a:lvl3pPr marL="457200" indent="0">
              <a:buNone/>
              <a:defRPr/>
            </a:lvl3pPr>
            <a:lvl4pPr marL="685800" indent="0">
              <a:buNone/>
              <a:defRPr/>
            </a:lvl4pPr>
            <a:lvl5pPr marL="914400" indent="0">
              <a:buNone/>
              <a:defRPr/>
            </a:lvl5pPr>
          </a:lstStyle>
          <a:p>
            <a:pPr lvl="0"/>
            <a:r>
              <a:rPr lang="en-US" dirty="0"/>
              <a:t>Point 4 Title.</a:t>
            </a:r>
          </a:p>
          <a:p>
            <a:pPr lvl="1"/>
            <a:r>
              <a:rPr lang="en-US" dirty="0"/>
              <a:t>Hit Enter/Return key then use “Increase list level” tool to change styling for description text.</a:t>
            </a:r>
          </a:p>
        </p:txBody>
      </p:sp>
      <p:sp>
        <p:nvSpPr>
          <p:cNvPr id="26" name="Text Placeholder 5">
            <a:extLst>
              <a:ext uri="{FF2B5EF4-FFF2-40B4-BE49-F238E27FC236}">
                <a16:creationId xmlns:a16="http://schemas.microsoft.com/office/drawing/2014/main" id="{1BB4406B-0E83-402E-81DE-643109310AA9}"/>
              </a:ext>
            </a:extLst>
          </p:cNvPr>
          <p:cNvSpPr>
            <a:spLocks noGrp="1"/>
          </p:cNvSpPr>
          <p:nvPr>
            <p:ph type="body" sz="quarter" idx="28" hasCustomPrompt="1"/>
          </p:nvPr>
        </p:nvSpPr>
        <p:spPr>
          <a:xfrm>
            <a:off x="3566160" y="3839298"/>
            <a:ext cx="2011680" cy="914400"/>
          </a:xfrm>
        </p:spPr>
        <p:txBody>
          <a:bodyPr/>
          <a:lstStyle>
            <a:lvl1pPr marL="0" indent="0" algn="ctr">
              <a:buNone/>
              <a:defRPr sz="1600">
                <a:solidFill>
                  <a:schemeClr val="tx2"/>
                </a:solidFill>
                <a:latin typeface="+mj-lt"/>
              </a:defRPr>
            </a:lvl1pPr>
            <a:lvl2pPr marL="0" indent="0" algn="ctr">
              <a:buNone/>
              <a:defRPr sz="1200"/>
            </a:lvl2pPr>
            <a:lvl3pPr marL="457200" indent="0">
              <a:buNone/>
              <a:defRPr/>
            </a:lvl3pPr>
            <a:lvl4pPr marL="685800" indent="0">
              <a:buNone/>
              <a:defRPr/>
            </a:lvl4pPr>
            <a:lvl5pPr marL="914400" indent="0">
              <a:buNone/>
              <a:defRPr/>
            </a:lvl5pPr>
          </a:lstStyle>
          <a:p>
            <a:pPr lvl="0"/>
            <a:r>
              <a:rPr lang="en-US" dirty="0"/>
              <a:t>Point 5 Title.</a:t>
            </a:r>
          </a:p>
          <a:p>
            <a:pPr lvl="1"/>
            <a:r>
              <a:rPr lang="en-US" dirty="0"/>
              <a:t>Select the photo and use the “Insert icon” tool to select from PowerPoint library.</a:t>
            </a:r>
          </a:p>
        </p:txBody>
      </p:sp>
      <p:sp>
        <p:nvSpPr>
          <p:cNvPr id="27" name="Text Placeholder 5">
            <a:extLst>
              <a:ext uri="{FF2B5EF4-FFF2-40B4-BE49-F238E27FC236}">
                <a16:creationId xmlns:a16="http://schemas.microsoft.com/office/drawing/2014/main" id="{0B129841-6217-4A26-83E5-C6A4CC068D09}"/>
              </a:ext>
            </a:extLst>
          </p:cNvPr>
          <p:cNvSpPr>
            <a:spLocks noGrp="1"/>
          </p:cNvSpPr>
          <p:nvPr>
            <p:ph type="body" sz="quarter" idx="29" hasCustomPrompt="1"/>
          </p:nvPr>
        </p:nvSpPr>
        <p:spPr>
          <a:xfrm>
            <a:off x="6355080" y="3839298"/>
            <a:ext cx="2011680" cy="914400"/>
          </a:xfrm>
        </p:spPr>
        <p:txBody>
          <a:bodyPr/>
          <a:lstStyle>
            <a:lvl1pPr marL="0" indent="0" algn="ctr">
              <a:buNone/>
              <a:defRPr sz="1600">
                <a:solidFill>
                  <a:schemeClr val="tx2"/>
                </a:solidFill>
                <a:latin typeface="+mj-lt"/>
              </a:defRPr>
            </a:lvl1pPr>
            <a:lvl2pPr marL="0" indent="0" algn="ctr">
              <a:buNone/>
              <a:defRPr sz="1200"/>
            </a:lvl2pPr>
            <a:lvl3pPr marL="457200" indent="0">
              <a:buNone/>
              <a:defRPr/>
            </a:lvl3pPr>
            <a:lvl4pPr marL="685800" indent="0">
              <a:buNone/>
              <a:defRPr/>
            </a:lvl4pPr>
            <a:lvl5pPr marL="914400" indent="0">
              <a:buNone/>
              <a:defRPr/>
            </a:lvl5pPr>
          </a:lstStyle>
          <a:p>
            <a:pPr lvl="0"/>
            <a:r>
              <a:rPr lang="en-US" dirty="0"/>
              <a:t>Point 6 Title.</a:t>
            </a:r>
          </a:p>
          <a:p>
            <a:pPr lvl="1"/>
            <a:r>
              <a:rPr lang="en-US" dirty="0"/>
              <a:t>Change fill color to white. Set background color as desired from preset colors.</a:t>
            </a:r>
          </a:p>
        </p:txBody>
      </p:sp>
      <p:sp>
        <p:nvSpPr>
          <p:cNvPr id="4" name="Title 3">
            <a:extLst>
              <a:ext uri="{FF2B5EF4-FFF2-40B4-BE49-F238E27FC236}">
                <a16:creationId xmlns:a16="http://schemas.microsoft.com/office/drawing/2014/main" id="{4C0279B7-BF26-42E3-A9ED-97B48600B2EA}"/>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301957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16DA896-937B-4772-9AD4-F90D35480807}"/>
              </a:ext>
            </a:extLst>
          </p:cNvPr>
          <p:cNvCxnSpPr/>
          <p:nvPr userDrawn="1"/>
        </p:nvCxnSpPr>
        <p:spPr>
          <a:xfrm>
            <a:off x="1188720" y="3017520"/>
            <a:ext cx="6766560" cy="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B9AAE662-85C4-436D-8E44-8C758B44F08B}"/>
              </a:ext>
            </a:extLst>
          </p:cNvPr>
          <p:cNvSpPr/>
          <p:nvPr userDrawn="1"/>
        </p:nvSpPr>
        <p:spPr>
          <a:xfrm>
            <a:off x="731520" y="2560320"/>
            <a:ext cx="919480" cy="91948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F1C3E36-D35C-40AB-B1CE-54AE71BB341C}"/>
              </a:ext>
            </a:extLst>
          </p:cNvPr>
          <p:cNvSpPr/>
          <p:nvPr userDrawn="1"/>
        </p:nvSpPr>
        <p:spPr>
          <a:xfrm>
            <a:off x="2987463" y="2560320"/>
            <a:ext cx="919480" cy="919480"/>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4F8A526-90E0-462F-BD9F-6E79B4285420}"/>
              </a:ext>
            </a:extLst>
          </p:cNvPr>
          <p:cNvSpPr/>
          <p:nvPr userDrawn="1"/>
        </p:nvSpPr>
        <p:spPr>
          <a:xfrm>
            <a:off x="5243406" y="2560320"/>
            <a:ext cx="919480" cy="919480"/>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A3C6E63-AEA3-415C-AB64-D2F292F69EFB}"/>
              </a:ext>
            </a:extLst>
          </p:cNvPr>
          <p:cNvSpPr/>
          <p:nvPr userDrawn="1"/>
        </p:nvSpPr>
        <p:spPr>
          <a:xfrm>
            <a:off x="7499350" y="2560320"/>
            <a:ext cx="919480" cy="91948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6" name="Text Placeholder 5">
            <a:extLst>
              <a:ext uri="{FF2B5EF4-FFF2-40B4-BE49-F238E27FC236}">
                <a16:creationId xmlns:a16="http://schemas.microsoft.com/office/drawing/2014/main" id="{F6C04B0C-BE99-4B99-B91A-CF8A3EB44704}"/>
              </a:ext>
            </a:extLst>
          </p:cNvPr>
          <p:cNvSpPr>
            <a:spLocks noGrp="1"/>
          </p:cNvSpPr>
          <p:nvPr>
            <p:ph type="body" sz="quarter" idx="15" hasCustomPrompt="1"/>
          </p:nvPr>
        </p:nvSpPr>
        <p:spPr>
          <a:xfrm>
            <a:off x="365760" y="3657600"/>
            <a:ext cx="1645920" cy="1097280"/>
          </a:xfrm>
        </p:spPr>
        <p:txBody>
          <a:bodyPr>
            <a:normAutofit/>
          </a:bodyPr>
          <a:lstStyle>
            <a:lvl1pPr marL="0" indent="0" algn="ctr">
              <a:buNone/>
              <a:defRPr sz="1200">
                <a:solidFill>
                  <a:schemeClr val="tx2"/>
                </a:solidFill>
                <a:latin typeface="+mn-lt"/>
              </a:defRPr>
            </a:lvl1pPr>
            <a:lvl2pPr marL="0" indent="0" algn="ctr">
              <a:buNone/>
              <a:defRPr sz="1400"/>
            </a:lvl2pPr>
            <a:lvl3pPr marL="457200" indent="0">
              <a:buNone/>
              <a:defRPr/>
            </a:lvl3pPr>
            <a:lvl4pPr marL="685800" indent="0">
              <a:buNone/>
              <a:defRPr/>
            </a:lvl4pPr>
            <a:lvl5pPr marL="914400" indent="0">
              <a:buNone/>
              <a:defRPr/>
            </a:lvl5pPr>
          </a:lstStyle>
          <a:p>
            <a:pPr lvl="0"/>
            <a:r>
              <a:rPr lang="en-US" dirty="0"/>
              <a:t>9:00AM–10:00AM. Time on first line and heading on second line.</a:t>
            </a:r>
          </a:p>
          <a:p>
            <a:pPr lvl="1"/>
            <a:r>
              <a:rPr lang="en-US" dirty="0"/>
              <a:t>Sample Heading</a:t>
            </a:r>
          </a:p>
        </p:txBody>
      </p:sp>
      <p:sp>
        <p:nvSpPr>
          <p:cNvPr id="5" name="Picture Placeholder 4">
            <a:extLst>
              <a:ext uri="{FF2B5EF4-FFF2-40B4-BE49-F238E27FC236}">
                <a16:creationId xmlns:a16="http://schemas.microsoft.com/office/drawing/2014/main" id="{0ABDD881-EE4D-40EF-AE18-A0C393564AC4}"/>
              </a:ext>
            </a:extLst>
          </p:cNvPr>
          <p:cNvSpPr>
            <a:spLocks noGrp="1"/>
          </p:cNvSpPr>
          <p:nvPr>
            <p:ph type="pic" sz="quarter" idx="26" hasCustomPrompt="1"/>
          </p:nvPr>
        </p:nvSpPr>
        <p:spPr>
          <a:xfrm>
            <a:off x="868680" y="2697480"/>
            <a:ext cx="640080" cy="640080"/>
          </a:xfrm>
          <a:prstGeom prst="rect">
            <a:avLst/>
          </a:prstGeom>
          <a:noFill/>
        </p:spPr>
        <p:txBody>
          <a:bodyPr anchor="ctr"/>
          <a:lstStyle>
            <a:lvl1pPr marL="0" indent="0" algn="ctr">
              <a:buNone/>
              <a:defRPr>
                <a:solidFill>
                  <a:schemeClr val="bg1"/>
                </a:solidFill>
              </a:defRPr>
            </a:lvl1pPr>
          </a:lstStyle>
          <a:p>
            <a:r>
              <a:rPr lang="en-US" dirty="0"/>
              <a:t>Icon</a:t>
            </a:r>
          </a:p>
        </p:txBody>
      </p:sp>
      <p:pic>
        <p:nvPicPr>
          <p:cNvPr id="10" name="Picture 9">
            <a:extLst>
              <a:ext uri="{FF2B5EF4-FFF2-40B4-BE49-F238E27FC236}">
                <a16:creationId xmlns:a16="http://schemas.microsoft.com/office/drawing/2014/main" id="{BCBFC25F-B632-4532-A48F-69380A50D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3360" y="1124712"/>
            <a:ext cx="1155066" cy="914400"/>
          </a:xfrm>
          <a:prstGeom prst="rect">
            <a:avLst/>
          </a:prstGeom>
        </p:spPr>
      </p:pic>
      <p:sp>
        <p:nvSpPr>
          <p:cNvPr id="14" name="Picture Placeholder 4">
            <a:extLst>
              <a:ext uri="{FF2B5EF4-FFF2-40B4-BE49-F238E27FC236}">
                <a16:creationId xmlns:a16="http://schemas.microsoft.com/office/drawing/2014/main" id="{6357BE51-D219-48EF-BC3B-39C90DAC4D1B}"/>
              </a:ext>
            </a:extLst>
          </p:cNvPr>
          <p:cNvSpPr>
            <a:spLocks noGrp="1"/>
          </p:cNvSpPr>
          <p:nvPr>
            <p:ph type="pic" sz="quarter" idx="30" hasCustomPrompt="1"/>
          </p:nvPr>
        </p:nvSpPr>
        <p:spPr>
          <a:xfrm>
            <a:off x="5379720" y="2697480"/>
            <a:ext cx="640080" cy="640080"/>
          </a:xfrm>
          <a:prstGeom prst="rect">
            <a:avLst/>
          </a:prstGeom>
          <a:noFill/>
        </p:spPr>
        <p:txBody>
          <a:bodyPr anchor="ctr"/>
          <a:lstStyle>
            <a:lvl1pPr marL="0" indent="0" algn="ctr">
              <a:buNone/>
              <a:defRPr>
                <a:solidFill>
                  <a:schemeClr val="bg1"/>
                </a:solidFill>
              </a:defRPr>
            </a:lvl1pPr>
          </a:lstStyle>
          <a:p>
            <a:r>
              <a:rPr lang="en-US" dirty="0"/>
              <a:t>Icon</a:t>
            </a:r>
          </a:p>
        </p:txBody>
      </p:sp>
      <p:sp>
        <p:nvSpPr>
          <p:cNvPr id="16" name="Picture Placeholder 4">
            <a:extLst>
              <a:ext uri="{FF2B5EF4-FFF2-40B4-BE49-F238E27FC236}">
                <a16:creationId xmlns:a16="http://schemas.microsoft.com/office/drawing/2014/main" id="{7B32BA82-113C-48D3-8619-81D4E38963E7}"/>
              </a:ext>
            </a:extLst>
          </p:cNvPr>
          <p:cNvSpPr>
            <a:spLocks noGrp="1"/>
          </p:cNvSpPr>
          <p:nvPr>
            <p:ph type="pic" sz="quarter" idx="32" hasCustomPrompt="1"/>
          </p:nvPr>
        </p:nvSpPr>
        <p:spPr>
          <a:xfrm>
            <a:off x="7635240" y="2697480"/>
            <a:ext cx="640080" cy="640080"/>
          </a:xfrm>
          <a:prstGeom prst="rect">
            <a:avLst/>
          </a:prstGeom>
          <a:noFill/>
        </p:spPr>
        <p:txBody>
          <a:bodyPr anchor="ctr"/>
          <a:lstStyle>
            <a:lvl1pPr marL="0" indent="0" algn="ctr">
              <a:buNone/>
              <a:defRPr>
                <a:solidFill>
                  <a:schemeClr val="bg1"/>
                </a:solidFill>
              </a:defRPr>
            </a:lvl1pPr>
          </a:lstStyle>
          <a:p>
            <a:r>
              <a:rPr lang="en-US" dirty="0"/>
              <a:t>Icon</a:t>
            </a:r>
          </a:p>
        </p:txBody>
      </p:sp>
      <p:sp>
        <p:nvSpPr>
          <p:cNvPr id="27" name="Text Placeholder 5">
            <a:extLst>
              <a:ext uri="{FF2B5EF4-FFF2-40B4-BE49-F238E27FC236}">
                <a16:creationId xmlns:a16="http://schemas.microsoft.com/office/drawing/2014/main" id="{190ADBB9-9E44-4720-836C-F04791286FB5}"/>
              </a:ext>
            </a:extLst>
          </p:cNvPr>
          <p:cNvSpPr>
            <a:spLocks noGrp="1"/>
          </p:cNvSpPr>
          <p:nvPr>
            <p:ph type="body" sz="quarter" idx="33" hasCustomPrompt="1"/>
          </p:nvPr>
        </p:nvSpPr>
        <p:spPr>
          <a:xfrm>
            <a:off x="2621280" y="3657600"/>
            <a:ext cx="1645920" cy="1097280"/>
          </a:xfrm>
        </p:spPr>
        <p:txBody>
          <a:bodyPr>
            <a:normAutofit/>
          </a:bodyPr>
          <a:lstStyle>
            <a:lvl1pPr marL="0" indent="0" algn="ctr">
              <a:buNone/>
              <a:defRPr sz="1200">
                <a:solidFill>
                  <a:schemeClr val="tx2"/>
                </a:solidFill>
                <a:latin typeface="+mn-lt"/>
              </a:defRPr>
            </a:lvl1pPr>
            <a:lvl2pPr marL="0" indent="0" algn="ctr">
              <a:buNone/>
              <a:defRPr sz="1400"/>
            </a:lvl2pPr>
            <a:lvl3pPr marL="457200" indent="0">
              <a:buNone/>
              <a:defRPr/>
            </a:lvl3pPr>
            <a:lvl4pPr marL="685800" indent="0">
              <a:buNone/>
              <a:defRPr/>
            </a:lvl4pPr>
            <a:lvl5pPr marL="914400" indent="0">
              <a:buNone/>
              <a:defRPr/>
            </a:lvl5pPr>
          </a:lstStyle>
          <a:p>
            <a:pPr lvl="0"/>
            <a:r>
              <a:rPr lang="en-US" dirty="0"/>
              <a:t>Hit Enter/Return key then use “Increase list level” tool to change styling for heading text.</a:t>
            </a:r>
          </a:p>
          <a:p>
            <a:pPr lvl="1"/>
            <a:r>
              <a:rPr lang="en-US" dirty="0"/>
              <a:t>Sample Heading</a:t>
            </a:r>
          </a:p>
        </p:txBody>
      </p:sp>
      <p:sp>
        <p:nvSpPr>
          <p:cNvPr id="28" name="Text Placeholder 5">
            <a:extLst>
              <a:ext uri="{FF2B5EF4-FFF2-40B4-BE49-F238E27FC236}">
                <a16:creationId xmlns:a16="http://schemas.microsoft.com/office/drawing/2014/main" id="{73426E0B-4320-46BB-80E4-A013C8025A6C}"/>
              </a:ext>
            </a:extLst>
          </p:cNvPr>
          <p:cNvSpPr>
            <a:spLocks noGrp="1"/>
          </p:cNvSpPr>
          <p:nvPr>
            <p:ph type="body" sz="quarter" idx="34" hasCustomPrompt="1"/>
          </p:nvPr>
        </p:nvSpPr>
        <p:spPr>
          <a:xfrm>
            <a:off x="4876800" y="3657600"/>
            <a:ext cx="1645920" cy="109728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tx2"/>
                </a:solidFill>
                <a:latin typeface="+mn-lt"/>
              </a:defRPr>
            </a:lvl1pPr>
            <a:lvl2pPr marL="0" indent="0" algn="ctr">
              <a:buNone/>
              <a:defRPr sz="1400"/>
            </a:lvl2pPr>
            <a:lvl3pPr marL="457200" indent="0">
              <a:buNone/>
              <a:defRPr/>
            </a:lvl3pPr>
            <a:lvl4pPr marL="685800" indent="0">
              <a:buNone/>
              <a:defRPr/>
            </a:lvl4pPr>
            <a:lvl5pPr marL="914400" indent="0">
              <a:buNone/>
              <a:defRPr/>
            </a:lvl5pPr>
          </a:lstStyle>
          <a:p>
            <a:pPr lvl="0"/>
            <a:r>
              <a:rPr lang="en-US" dirty="0"/>
              <a:t>Select an icon placeholder then go to the “Insert” tab &gt; “Illustrations” section &gt; “Icons” button.</a:t>
            </a:r>
          </a:p>
          <a:p>
            <a:pPr lvl="1"/>
            <a:r>
              <a:rPr lang="en-US" dirty="0"/>
              <a:t>Sample Heading</a:t>
            </a:r>
          </a:p>
        </p:txBody>
      </p:sp>
      <p:sp>
        <p:nvSpPr>
          <p:cNvPr id="29" name="Text Placeholder 5">
            <a:extLst>
              <a:ext uri="{FF2B5EF4-FFF2-40B4-BE49-F238E27FC236}">
                <a16:creationId xmlns:a16="http://schemas.microsoft.com/office/drawing/2014/main" id="{1ED7CA90-51B5-4C84-A9A3-5508B0D473DC}"/>
              </a:ext>
            </a:extLst>
          </p:cNvPr>
          <p:cNvSpPr>
            <a:spLocks noGrp="1"/>
          </p:cNvSpPr>
          <p:nvPr>
            <p:ph type="body" sz="quarter" idx="35" hasCustomPrompt="1"/>
          </p:nvPr>
        </p:nvSpPr>
        <p:spPr>
          <a:xfrm>
            <a:off x="7132320" y="3657600"/>
            <a:ext cx="1645920" cy="1097280"/>
          </a:xfrm>
        </p:spPr>
        <p:txBody>
          <a:bodyPr>
            <a:normAutofit/>
          </a:bodyPr>
          <a:lstStyle>
            <a:lvl1pPr marL="0" indent="0" algn="ctr">
              <a:buNone/>
              <a:defRPr sz="1200">
                <a:solidFill>
                  <a:schemeClr val="tx2"/>
                </a:solidFill>
                <a:latin typeface="+mn-lt"/>
              </a:defRPr>
            </a:lvl1pPr>
            <a:lvl2pPr marL="0" indent="0" algn="ctr">
              <a:buNone/>
              <a:defRPr sz="1400"/>
            </a:lvl2pPr>
            <a:lvl3pPr marL="457200" indent="0">
              <a:buNone/>
              <a:defRPr/>
            </a:lvl3pPr>
            <a:lvl4pPr marL="685800" indent="0">
              <a:buNone/>
              <a:defRPr/>
            </a:lvl4pPr>
            <a:lvl5pPr marL="914400" indent="0">
              <a:buNone/>
              <a:defRPr/>
            </a:lvl5pPr>
          </a:lstStyle>
          <a:p>
            <a:pPr lvl="0"/>
            <a:r>
              <a:rPr lang="en-US" dirty="0"/>
              <a:t>After icon is inserted, change the graphic fill color to white.</a:t>
            </a:r>
          </a:p>
          <a:p>
            <a:pPr lvl="1"/>
            <a:r>
              <a:rPr lang="en-US" sz="1400" dirty="0"/>
              <a:t>Sample Heading</a:t>
            </a:r>
            <a:endParaRPr lang="en-US" dirty="0"/>
          </a:p>
        </p:txBody>
      </p:sp>
      <p:sp>
        <p:nvSpPr>
          <p:cNvPr id="31" name="Picture Placeholder 4">
            <a:extLst>
              <a:ext uri="{FF2B5EF4-FFF2-40B4-BE49-F238E27FC236}">
                <a16:creationId xmlns:a16="http://schemas.microsoft.com/office/drawing/2014/main" id="{2CE91AFB-241F-4827-9993-E69D6B2C25F5}"/>
              </a:ext>
            </a:extLst>
          </p:cNvPr>
          <p:cNvSpPr>
            <a:spLocks noGrp="1"/>
          </p:cNvSpPr>
          <p:nvPr>
            <p:ph type="pic" sz="quarter" idx="36" hasCustomPrompt="1"/>
          </p:nvPr>
        </p:nvSpPr>
        <p:spPr>
          <a:xfrm>
            <a:off x="3124200" y="2697480"/>
            <a:ext cx="640080" cy="640080"/>
          </a:xfrm>
          <a:prstGeom prst="rect">
            <a:avLst/>
          </a:prstGeom>
          <a:noFill/>
        </p:spPr>
        <p:txBody>
          <a:bodyPr anchor="ctr"/>
          <a:lstStyle>
            <a:lvl1pPr marL="0" indent="0" algn="ctr">
              <a:buNone/>
              <a:defRPr>
                <a:solidFill>
                  <a:schemeClr val="bg1"/>
                </a:solidFill>
              </a:defRPr>
            </a:lvl1pPr>
          </a:lstStyle>
          <a:p>
            <a:r>
              <a:rPr lang="en-US" dirty="0"/>
              <a:t>Icon</a:t>
            </a:r>
          </a:p>
        </p:txBody>
      </p:sp>
      <p:sp>
        <p:nvSpPr>
          <p:cNvPr id="7" name="Title 6">
            <a:extLst>
              <a:ext uri="{FF2B5EF4-FFF2-40B4-BE49-F238E27FC236}">
                <a16:creationId xmlns:a16="http://schemas.microsoft.com/office/drawing/2014/main" id="{1396DF4B-7DBA-427C-8CDB-56FA757BA2AB}"/>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3492326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graphic">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7" name="Text Placeholder 6">
            <a:extLst>
              <a:ext uri="{FF2B5EF4-FFF2-40B4-BE49-F238E27FC236}">
                <a16:creationId xmlns:a16="http://schemas.microsoft.com/office/drawing/2014/main" id="{81894A55-993A-4085-9C7F-448FC69B5383}"/>
              </a:ext>
            </a:extLst>
          </p:cNvPr>
          <p:cNvSpPr>
            <a:spLocks noGrp="1"/>
          </p:cNvSpPr>
          <p:nvPr>
            <p:ph type="body" sz="quarter" idx="20" hasCustomPrompt="1"/>
          </p:nvPr>
        </p:nvSpPr>
        <p:spPr>
          <a:xfrm>
            <a:off x="182563" y="1724342"/>
            <a:ext cx="2057400" cy="2984818"/>
          </a:xfrm>
          <a:ln w="12700">
            <a:solidFill>
              <a:schemeClr val="tx2"/>
            </a:solidFill>
            <a:miter lim="800000"/>
          </a:ln>
        </p:spPr>
        <p:txBody>
          <a:bodyPr lIns="91440" tIns="91440" rIns="91440" bIns="91440">
            <a:normAutofit/>
          </a:bodyPr>
          <a:lstStyle>
            <a:lvl1pPr marL="182880" indent="-182880">
              <a:defRPr sz="1200"/>
            </a:lvl1pPr>
            <a:lvl2pPr indent="-228600">
              <a:defRPr sz="1200"/>
            </a:lvl2pPr>
            <a:lvl3pPr>
              <a:defRPr sz="1200"/>
            </a:lvl3pPr>
            <a:lvl4pPr>
              <a:defRPr sz="1200"/>
            </a:lvl4pPr>
            <a:lvl5pPr>
              <a:defRPr sz="1200"/>
            </a:lvl5pPr>
          </a:lstStyle>
          <a:p>
            <a:pPr lvl="0"/>
            <a:r>
              <a:rPr lang="en-US" dirty="0"/>
              <a:t>List range of steps in a process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52969E2-74CF-40EF-BFE8-AB622D6050A3}"/>
              </a:ext>
            </a:extLst>
          </p:cNvPr>
          <p:cNvSpPr>
            <a:spLocks noGrp="1"/>
          </p:cNvSpPr>
          <p:nvPr>
            <p:ph type="body" sz="quarter" idx="21" hasCustomPrompt="1"/>
          </p:nvPr>
        </p:nvSpPr>
        <p:spPr>
          <a:xfrm>
            <a:off x="182563" y="1097280"/>
            <a:ext cx="2240596" cy="627062"/>
          </a:xfrm>
          <a:prstGeom prst="homePlate">
            <a:avLst>
              <a:gd name="adj" fmla="val 28455"/>
            </a:avLst>
          </a:prstGeom>
          <a:solidFill>
            <a:schemeClr val="accent2"/>
          </a:solidFill>
        </p:spPr>
        <p:txBody>
          <a:bodyPr lIns="548640" tIns="91440" rIns="182880" bIns="91440" anchor="ctr" anchorCtr="0">
            <a:normAutofit/>
          </a:bodyPr>
          <a:lstStyle>
            <a:lvl1pPr marL="0" indent="0" algn="l">
              <a:buNone/>
              <a:defRPr sz="1400">
                <a:solidFill>
                  <a:schemeClr val="tx2"/>
                </a:solidFill>
                <a:latin typeface="+mj-lt"/>
              </a:defRPr>
            </a:lvl1pPr>
          </a:lstStyle>
          <a:p>
            <a:pPr lvl="0"/>
            <a:r>
              <a:rPr lang="en-US" dirty="0"/>
              <a:t>Process Title</a:t>
            </a:r>
          </a:p>
        </p:txBody>
      </p:sp>
      <p:sp>
        <p:nvSpPr>
          <p:cNvPr id="29" name="Text Placeholder 6">
            <a:extLst>
              <a:ext uri="{FF2B5EF4-FFF2-40B4-BE49-F238E27FC236}">
                <a16:creationId xmlns:a16="http://schemas.microsoft.com/office/drawing/2014/main" id="{24DF700F-D91F-48E5-BF26-40F66ABF4C05}"/>
              </a:ext>
            </a:extLst>
          </p:cNvPr>
          <p:cNvSpPr>
            <a:spLocks noGrp="1"/>
          </p:cNvSpPr>
          <p:nvPr>
            <p:ph type="body" sz="quarter" idx="22" hasCustomPrompt="1"/>
          </p:nvPr>
        </p:nvSpPr>
        <p:spPr>
          <a:xfrm>
            <a:off x="6903720" y="1724342"/>
            <a:ext cx="2057400" cy="2984818"/>
          </a:xfrm>
          <a:ln w="6350">
            <a:solidFill>
              <a:schemeClr val="tx2"/>
            </a:solidFill>
            <a:miter lim="800000"/>
          </a:ln>
        </p:spPr>
        <p:txBody>
          <a:bodyPr lIns="91440" tIns="91440" rIns="91440" bIns="91440">
            <a:normAutofit/>
          </a:bodyPr>
          <a:lstStyle>
            <a:lvl1pPr marL="182880" indent="-182880">
              <a:defRPr sz="1200"/>
            </a:lvl1pPr>
            <a:lvl2pPr indent="-228600">
              <a:defRPr sz="1200"/>
            </a:lvl2pPr>
            <a:lvl3pPr>
              <a:defRPr sz="1200"/>
            </a:lvl3pPr>
            <a:lvl4pPr>
              <a:defRPr sz="1200"/>
            </a:lvl4pPr>
            <a:lvl5pPr>
              <a:defRPr sz="1200"/>
            </a:lvl5pPr>
          </a:lstStyle>
          <a:p>
            <a:pPr lvl="0"/>
            <a:r>
              <a:rPr lang="en-US" dirty="0"/>
              <a:t>After icon is inserted, change the graphic fill color to Orange, Accent 2, Lighter 80%. Send all icons to the back after done.</a:t>
            </a:r>
          </a:p>
        </p:txBody>
      </p:sp>
      <p:sp>
        <p:nvSpPr>
          <p:cNvPr id="32" name="Text Placeholder 6">
            <a:extLst>
              <a:ext uri="{FF2B5EF4-FFF2-40B4-BE49-F238E27FC236}">
                <a16:creationId xmlns:a16="http://schemas.microsoft.com/office/drawing/2014/main" id="{053BC145-C997-4A86-AB9D-248B953B7D9F}"/>
              </a:ext>
            </a:extLst>
          </p:cNvPr>
          <p:cNvSpPr>
            <a:spLocks noGrp="1"/>
          </p:cNvSpPr>
          <p:nvPr>
            <p:ph type="body" sz="quarter" idx="25" hasCustomPrompt="1"/>
          </p:nvPr>
        </p:nvSpPr>
        <p:spPr>
          <a:xfrm>
            <a:off x="2422948" y="1724342"/>
            <a:ext cx="2057400" cy="2984818"/>
          </a:xfrm>
          <a:ln w="6350">
            <a:solidFill>
              <a:schemeClr val="tx2"/>
            </a:solidFill>
            <a:miter lim="800000"/>
          </a:ln>
        </p:spPr>
        <p:txBody>
          <a:bodyPr lIns="91440" tIns="91440" rIns="91440" bIns="91440"/>
          <a:lstStyle>
            <a:lvl1pPr marL="182880" indent="-182880">
              <a:defRPr sz="1200"/>
            </a:lvl1pPr>
            <a:lvl2pPr indent="-228600">
              <a:defRPr sz="1200"/>
            </a:lvl2pPr>
            <a:lvl3pPr>
              <a:defRPr sz="1200"/>
            </a:lvl3pPr>
            <a:lvl4pPr>
              <a:defRPr sz="1200"/>
            </a:lvl4pPr>
            <a:lvl5pPr>
              <a:defRPr sz="1200"/>
            </a:lvl5pPr>
          </a:lstStyle>
          <a:p>
            <a:pPr lvl="0"/>
            <a:r>
              <a:rPr lang="en-US" dirty="0"/>
              <a:t>Enter numbers in left text box in orange bar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6">
            <a:extLst>
              <a:ext uri="{FF2B5EF4-FFF2-40B4-BE49-F238E27FC236}">
                <a16:creationId xmlns:a16="http://schemas.microsoft.com/office/drawing/2014/main" id="{51937290-13F2-46EB-BD79-34A9DE69F686}"/>
              </a:ext>
            </a:extLst>
          </p:cNvPr>
          <p:cNvSpPr>
            <a:spLocks noGrp="1"/>
          </p:cNvSpPr>
          <p:nvPr>
            <p:ph type="body" sz="quarter" idx="28" hasCustomPrompt="1"/>
          </p:nvPr>
        </p:nvSpPr>
        <p:spPr>
          <a:xfrm>
            <a:off x="4663334" y="1724342"/>
            <a:ext cx="2057400" cy="2984818"/>
          </a:xfrm>
          <a:ln w="6350">
            <a:solidFill>
              <a:schemeClr val="tx2"/>
            </a:solidFill>
            <a:miter lim="800000"/>
          </a:ln>
        </p:spPr>
        <p:txBody>
          <a:bodyPr lIns="91440" tIns="91440" rIns="91440" bIns="91440">
            <a:normAutofit/>
          </a:bodyPr>
          <a:lstStyle>
            <a:lvl1pPr marL="171450" indent="-171450">
              <a:buFont typeface="Arial" panose="020B0604020202020204" pitchFamily="34" charset="0"/>
              <a:buChar char="•"/>
              <a:defRPr sz="1200"/>
            </a:lvl1pPr>
            <a:lvl2pPr indent="-228600">
              <a:defRPr sz="1200"/>
            </a:lvl2pPr>
            <a:lvl3pPr>
              <a:defRPr sz="1200"/>
            </a:lvl3pPr>
            <a:lvl4pPr>
              <a:defRPr sz="1200"/>
            </a:lvl4pPr>
            <a:lvl5pPr>
              <a:defRPr sz="1200"/>
            </a:lvl5pPr>
          </a:lstStyle>
          <a:p>
            <a:r>
              <a:rPr lang="en-US" dirty="0"/>
              <a:t>Insert icon into picture placeholders from the PowerPoint icon library. Select an icon placeholder then go to the “Insert” tab &gt; “Illustrations” section &gt; “Icons” button.</a:t>
            </a:r>
          </a:p>
        </p:txBody>
      </p:sp>
      <p:sp>
        <p:nvSpPr>
          <p:cNvPr id="39" name="Text Placeholder 9">
            <a:extLst>
              <a:ext uri="{FF2B5EF4-FFF2-40B4-BE49-F238E27FC236}">
                <a16:creationId xmlns:a16="http://schemas.microsoft.com/office/drawing/2014/main" id="{19BD2BFB-B4CC-4D8B-B097-87FDD0C6F830}"/>
              </a:ext>
            </a:extLst>
          </p:cNvPr>
          <p:cNvSpPr>
            <a:spLocks noGrp="1"/>
          </p:cNvSpPr>
          <p:nvPr>
            <p:ph type="body" sz="quarter" idx="29" hasCustomPrompt="1"/>
          </p:nvPr>
        </p:nvSpPr>
        <p:spPr>
          <a:xfrm>
            <a:off x="2422948" y="1097280"/>
            <a:ext cx="2240596" cy="627062"/>
          </a:xfrm>
          <a:prstGeom prst="homePlate">
            <a:avLst>
              <a:gd name="adj" fmla="val 28455"/>
            </a:avLst>
          </a:prstGeom>
          <a:solidFill>
            <a:schemeClr val="accent2"/>
          </a:solidFill>
        </p:spPr>
        <p:txBody>
          <a:bodyPr lIns="548640" tIns="91440" rIns="182880" bIns="91440" anchor="ctr" anchorCtr="0">
            <a:normAutofit/>
          </a:bodyPr>
          <a:lstStyle>
            <a:lvl1pPr marL="0" indent="0" algn="l">
              <a:buNone/>
              <a:defRPr sz="1400">
                <a:solidFill>
                  <a:schemeClr val="tx2"/>
                </a:solidFill>
                <a:latin typeface="+mj-lt"/>
              </a:defRPr>
            </a:lvl1pPr>
          </a:lstStyle>
          <a:p>
            <a:pPr lvl="0"/>
            <a:r>
              <a:rPr lang="en-US" dirty="0"/>
              <a:t>Process Title</a:t>
            </a:r>
          </a:p>
        </p:txBody>
      </p:sp>
      <p:sp>
        <p:nvSpPr>
          <p:cNvPr id="40" name="Text Placeholder 9">
            <a:extLst>
              <a:ext uri="{FF2B5EF4-FFF2-40B4-BE49-F238E27FC236}">
                <a16:creationId xmlns:a16="http://schemas.microsoft.com/office/drawing/2014/main" id="{2A346F89-9F3B-4591-9063-C0933A2A648A}"/>
              </a:ext>
            </a:extLst>
          </p:cNvPr>
          <p:cNvSpPr>
            <a:spLocks noGrp="1"/>
          </p:cNvSpPr>
          <p:nvPr>
            <p:ph type="body" sz="quarter" idx="30" hasCustomPrompt="1"/>
          </p:nvPr>
        </p:nvSpPr>
        <p:spPr>
          <a:xfrm>
            <a:off x="4663334" y="1097280"/>
            <a:ext cx="2240596" cy="627062"/>
          </a:xfrm>
          <a:prstGeom prst="homePlate">
            <a:avLst>
              <a:gd name="adj" fmla="val 28455"/>
            </a:avLst>
          </a:prstGeom>
          <a:solidFill>
            <a:schemeClr val="accent2"/>
          </a:solidFill>
        </p:spPr>
        <p:txBody>
          <a:bodyPr lIns="548640" tIns="91440" rIns="182880" bIns="91440" anchor="ctr" anchorCtr="0">
            <a:normAutofit/>
          </a:bodyPr>
          <a:lstStyle>
            <a:lvl1pPr marL="0" indent="0" algn="l">
              <a:buNone/>
              <a:defRPr sz="1400">
                <a:solidFill>
                  <a:schemeClr val="tx2"/>
                </a:solidFill>
                <a:latin typeface="+mj-lt"/>
              </a:defRPr>
            </a:lvl1pPr>
          </a:lstStyle>
          <a:p>
            <a:pPr lvl="0"/>
            <a:r>
              <a:rPr lang="en-US" dirty="0"/>
              <a:t>Process Title</a:t>
            </a:r>
          </a:p>
        </p:txBody>
      </p:sp>
      <p:sp>
        <p:nvSpPr>
          <p:cNvPr id="41" name="Text Placeholder 9">
            <a:extLst>
              <a:ext uri="{FF2B5EF4-FFF2-40B4-BE49-F238E27FC236}">
                <a16:creationId xmlns:a16="http://schemas.microsoft.com/office/drawing/2014/main" id="{7ACDE7E7-F724-457B-B231-C521C07E876E}"/>
              </a:ext>
            </a:extLst>
          </p:cNvPr>
          <p:cNvSpPr>
            <a:spLocks noGrp="1"/>
          </p:cNvSpPr>
          <p:nvPr>
            <p:ph type="body" sz="quarter" idx="31" hasCustomPrompt="1"/>
          </p:nvPr>
        </p:nvSpPr>
        <p:spPr>
          <a:xfrm>
            <a:off x="6903720" y="1097280"/>
            <a:ext cx="2057189" cy="627062"/>
          </a:xfrm>
          <a:prstGeom prst="rect">
            <a:avLst/>
          </a:prstGeom>
          <a:solidFill>
            <a:schemeClr val="accent2"/>
          </a:solidFill>
        </p:spPr>
        <p:txBody>
          <a:bodyPr lIns="548640" tIns="91440" rIns="91440" bIns="91440" anchor="ctr" anchorCtr="0">
            <a:normAutofit/>
          </a:bodyPr>
          <a:lstStyle>
            <a:lvl1pPr marL="0" indent="0" algn="l">
              <a:buNone/>
              <a:defRPr sz="1400">
                <a:solidFill>
                  <a:schemeClr val="tx2"/>
                </a:solidFill>
                <a:latin typeface="+mj-lt"/>
              </a:defRPr>
            </a:lvl1pPr>
          </a:lstStyle>
          <a:p>
            <a:pPr lvl="0"/>
            <a:r>
              <a:rPr lang="en-US" dirty="0"/>
              <a:t>Process Title</a:t>
            </a:r>
          </a:p>
        </p:txBody>
      </p:sp>
      <p:sp>
        <p:nvSpPr>
          <p:cNvPr id="44" name="Text Placeholder 43">
            <a:extLst>
              <a:ext uri="{FF2B5EF4-FFF2-40B4-BE49-F238E27FC236}">
                <a16:creationId xmlns:a16="http://schemas.microsoft.com/office/drawing/2014/main" id="{4DC5660C-02F3-4E59-92AB-A09F08C0D54C}"/>
              </a:ext>
            </a:extLst>
          </p:cNvPr>
          <p:cNvSpPr>
            <a:spLocks noGrp="1"/>
          </p:cNvSpPr>
          <p:nvPr>
            <p:ph type="body" sz="quarter" idx="32" hasCustomPrompt="1"/>
          </p:nvPr>
        </p:nvSpPr>
        <p:spPr>
          <a:xfrm>
            <a:off x="182563" y="1096963"/>
            <a:ext cx="503237" cy="627062"/>
          </a:xfrm>
        </p:spPr>
        <p:txBody>
          <a:bodyPr anchor="ctr" anchorCtr="1">
            <a:normAutofit/>
          </a:bodyPr>
          <a:lstStyle>
            <a:lvl1pPr marL="0" indent="0">
              <a:buNone/>
              <a:defRPr sz="2400">
                <a:solidFill>
                  <a:schemeClr val="bg1"/>
                </a:solidFill>
                <a:latin typeface="+mj-lt"/>
              </a:defRPr>
            </a:lvl1pPr>
          </a:lstStyle>
          <a:p>
            <a:pPr lvl="0"/>
            <a:r>
              <a:rPr lang="en-US" dirty="0"/>
              <a:t>1</a:t>
            </a:r>
          </a:p>
        </p:txBody>
      </p:sp>
      <p:sp>
        <p:nvSpPr>
          <p:cNvPr id="45" name="Text Placeholder 43">
            <a:extLst>
              <a:ext uri="{FF2B5EF4-FFF2-40B4-BE49-F238E27FC236}">
                <a16:creationId xmlns:a16="http://schemas.microsoft.com/office/drawing/2014/main" id="{0C36DD39-A69B-46A9-828C-611EFF6E2867}"/>
              </a:ext>
            </a:extLst>
          </p:cNvPr>
          <p:cNvSpPr>
            <a:spLocks noGrp="1"/>
          </p:cNvSpPr>
          <p:nvPr>
            <p:ph type="body" sz="quarter" idx="33" hasCustomPrompt="1"/>
          </p:nvPr>
        </p:nvSpPr>
        <p:spPr>
          <a:xfrm>
            <a:off x="2422737" y="1096963"/>
            <a:ext cx="503237" cy="627062"/>
          </a:xfrm>
        </p:spPr>
        <p:txBody>
          <a:bodyPr anchor="ctr" anchorCtr="1">
            <a:normAutofit/>
          </a:bodyPr>
          <a:lstStyle>
            <a:lvl1pPr marL="0" indent="0">
              <a:buNone/>
              <a:defRPr sz="2400">
                <a:solidFill>
                  <a:schemeClr val="bg1"/>
                </a:solidFill>
                <a:latin typeface="+mj-lt"/>
              </a:defRPr>
            </a:lvl1pPr>
          </a:lstStyle>
          <a:p>
            <a:pPr lvl="0"/>
            <a:r>
              <a:rPr lang="en-US" dirty="0"/>
              <a:t>2</a:t>
            </a:r>
          </a:p>
        </p:txBody>
      </p:sp>
      <p:sp>
        <p:nvSpPr>
          <p:cNvPr id="46" name="Text Placeholder 43">
            <a:extLst>
              <a:ext uri="{FF2B5EF4-FFF2-40B4-BE49-F238E27FC236}">
                <a16:creationId xmlns:a16="http://schemas.microsoft.com/office/drawing/2014/main" id="{D5BB8078-307A-4DA6-AD79-219E76B30246}"/>
              </a:ext>
            </a:extLst>
          </p:cNvPr>
          <p:cNvSpPr>
            <a:spLocks noGrp="1"/>
          </p:cNvSpPr>
          <p:nvPr>
            <p:ph type="body" sz="quarter" idx="34" hasCustomPrompt="1"/>
          </p:nvPr>
        </p:nvSpPr>
        <p:spPr>
          <a:xfrm>
            <a:off x="4662911" y="1096963"/>
            <a:ext cx="503237" cy="627062"/>
          </a:xfrm>
        </p:spPr>
        <p:txBody>
          <a:bodyPr anchor="ctr" anchorCtr="1">
            <a:normAutofit/>
          </a:bodyPr>
          <a:lstStyle>
            <a:lvl1pPr marL="0" indent="0">
              <a:buNone/>
              <a:defRPr sz="2400">
                <a:solidFill>
                  <a:schemeClr val="bg1"/>
                </a:solidFill>
                <a:latin typeface="+mj-lt"/>
              </a:defRPr>
            </a:lvl1pPr>
          </a:lstStyle>
          <a:p>
            <a:pPr lvl="0"/>
            <a:r>
              <a:rPr lang="en-US" dirty="0"/>
              <a:t>3</a:t>
            </a:r>
          </a:p>
        </p:txBody>
      </p:sp>
      <p:sp>
        <p:nvSpPr>
          <p:cNvPr id="47" name="Text Placeholder 43">
            <a:extLst>
              <a:ext uri="{FF2B5EF4-FFF2-40B4-BE49-F238E27FC236}">
                <a16:creationId xmlns:a16="http://schemas.microsoft.com/office/drawing/2014/main" id="{2330A737-0B01-480D-A836-3C1156C87D12}"/>
              </a:ext>
            </a:extLst>
          </p:cNvPr>
          <p:cNvSpPr>
            <a:spLocks noGrp="1"/>
          </p:cNvSpPr>
          <p:nvPr>
            <p:ph type="body" sz="quarter" idx="35" hasCustomPrompt="1"/>
          </p:nvPr>
        </p:nvSpPr>
        <p:spPr>
          <a:xfrm>
            <a:off x="6903085" y="1096963"/>
            <a:ext cx="503237" cy="627062"/>
          </a:xfrm>
        </p:spPr>
        <p:txBody>
          <a:bodyPr anchor="ctr" anchorCtr="1">
            <a:normAutofit/>
          </a:bodyPr>
          <a:lstStyle>
            <a:lvl1pPr marL="0" indent="0">
              <a:buNone/>
              <a:defRPr sz="2400">
                <a:solidFill>
                  <a:schemeClr val="bg1"/>
                </a:solidFill>
                <a:latin typeface="+mj-lt"/>
              </a:defRPr>
            </a:lvl1pPr>
          </a:lstStyle>
          <a:p>
            <a:pPr lvl="0"/>
            <a:r>
              <a:rPr lang="en-US" dirty="0"/>
              <a:t>4</a:t>
            </a:r>
          </a:p>
        </p:txBody>
      </p:sp>
      <p:sp>
        <p:nvSpPr>
          <p:cNvPr id="49" name="Picture Placeholder 48">
            <a:extLst>
              <a:ext uri="{FF2B5EF4-FFF2-40B4-BE49-F238E27FC236}">
                <a16:creationId xmlns:a16="http://schemas.microsoft.com/office/drawing/2014/main" id="{EC8882DC-34BD-48FF-BA75-2684016F7F09}"/>
              </a:ext>
            </a:extLst>
          </p:cNvPr>
          <p:cNvSpPr>
            <a:spLocks noGrp="1"/>
          </p:cNvSpPr>
          <p:nvPr>
            <p:ph type="pic" sz="quarter" idx="36" hasCustomPrompt="1"/>
          </p:nvPr>
        </p:nvSpPr>
        <p:spPr>
          <a:xfrm>
            <a:off x="1325563" y="3794760"/>
            <a:ext cx="914400" cy="914400"/>
          </a:xfrm>
        </p:spPr>
        <p:txBody>
          <a:bodyPr anchor="ctr" anchorCtr="0"/>
          <a:lstStyle>
            <a:lvl1pPr marL="0" indent="0" algn="ctr">
              <a:buNone/>
              <a:defRPr/>
            </a:lvl1pPr>
          </a:lstStyle>
          <a:p>
            <a:r>
              <a:rPr lang="en-US" dirty="0"/>
              <a:t>Insert Icon</a:t>
            </a:r>
          </a:p>
        </p:txBody>
      </p:sp>
      <p:sp>
        <p:nvSpPr>
          <p:cNvPr id="50" name="Picture Placeholder 48">
            <a:extLst>
              <a:ext uri="{FF2B5EF4-FFF2-40B4-BE49-F238E27FC236}">
                <a16:creationId xmlns:a16="http://schemas.microsoft.com/office/drawing/2014/main" id="{28E4DBCA-98A7-4385-ACE0-5247F15C84D9}"/>
              </a:ext>
            </a:extLst>
          </p:cNvPr>
          <p:cNvSpPr>
            <a:spLocks noGrp="1"/>
          </p:cNvSpPr>
          <p:nvPr>
            <p:ph type="pic" sz="quarter" idx="37" hasCustomPrompt="1"/>
          </p:nvPr>
        </p:nvSpPr>
        <p:spPr>
          <a:xfrm>
            <a:off x="3565948" y="3794760"/>
            <a:ext cx="914400" cy="914400"/>
          </a:xfrm>
        </p:spPr>
        <p:txBody>
          <a:bodyPr anchor="ctr" anchorCtr="0"/>
          <a:lstStyle>
            <a:lvl1pPr marL="0" indent="0" algn="ctr">
              <a:buNone/>
              <a:defRPr/>
            </a:lvl1pPr>
          </a:lstStyle>
          <a:p>
            <a:r>
              <a:rPr lang="en-US" dirty="0"/>
              <a:t>Insert Icon</a:t>
            </a:r>
          </a:p>
        </p:txBody>
      </p:sp>
      <p:sp>
        <p:nvSpPr>
          <p:cNvPr id="51" name="Picture Placeholder 48">
            <a:extLst>
              <a:ext uri="{FF2B5EF4-FFF2-40B4-BE49-F238E27FC236}">
                <a16:creationId xmlns:a16="http://schemas.microsoft.com/office/drawing/2014/main" id="{CBA69E41-25DC-4092-9CAF-1C62AEF9E6A8}"/>
              </a:ext>
            </a:extLst>
          </p:cNvPr>
          <p:cNvSpPr>
            <a:spLocks noGrp="1"/>
          </p:cNvSpPr>
          <p:nvPr>
            <p:ph type="pic" sz="quarter" idx="38" hasCustomPrompt="1"/>
          </p:nvPr>
        </p:nvSpPr>
        <p:spPr>
          <a:xfrm>
            <a:off x="5806334" y="3794760"/>
            <a:ext cx="914400" cy="914400"/>
          </a:xfrm>
        </p:spPr>
        <p:txBody>
          <a:bodyPr anchor="ctr" anchorCtr="0"/>
          <a:lstStyle>
            <a:lvl1pPr marL="0" indent="0" algn="ctr">
              <a:buNone/>
              <a:defRPr/>
            </a:lvl1pPr>
          </a:lstStyle>
          <a:p>
            <a:r>
              <a:rPr lang="en-US" dirty="0"/>
              <a:t>Insert Icon</a:t>
            </a:r>
          </a:p>
        </p:txBody>
      </p:sp>
      <p:sp>
        <p:nvSpPr>
          <p:cNvPr id="52" name="Picture Placeholder 48">
            <a:extLst>
              <a:ext uri="{FF2B5EF4-FFF2-40B4-BE49-F238E27FC236}">
                <a16:creationId xmlns:a16="http://schemas.microsoft.com/office/drawing/2014/main" id="{75D7B168-DBE6-40DE-9AE1-160BF6919E02}"/>
              </a:ext>
            </a:extLst>
          </p:cNvPr>
          <p:cNvSpPr>
            <a:spLocks noGrp="1"/>
          </p:cNvSpPr>
          <p:nvPr>
            <p:ph type="pic" sz="quarter" idx="39" hasCustomPrompt="1"/>
          </p:nvPr>
        </p:nvSpPr>
        <p:spPr>
          <a:xfrm>
            <a:off x="8046720" y="3794760"/>
            <a:ext cx="914400" cy="914400"/>
          </a:xfrm>
        </p:spPr>
        <p:txBody>
          <a:bodyPr anchor="ctr" anchorCtr="0"/>
          <a:lstStyle>
            <a:lvl1pPr marL="0" indent="0" algn="ctr">
              <a:buNone/>
              <a:defRPr/>
            </a:lvl1pPr>
          </a:lstStyle>
          <a:p>
            <a:r>
              <a:rPr lang="en-US" dirty="0"/>
              <a:t>Insert Icon</a:t>
            </a:r>
          </a:p>
        </p:txBody>
      </p:sp>
      <p:sp>
        <p:nvSpPr>
          <p:cNvPr id="4" name="Title 3">
            <a:extLst>
              <a:ext uri="{FF2B5EF4-FFF2-40B4-BE49-F238E27FC236}">
                <a16:creationId xmlns:a16="http://schemas.microsoft.com/office/drawing/2014/main" id="{0ED2FC15-DB44-406C-8C34-78203288C1B1}"/>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411350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7" name="Text Placeholder 6">
            <a:extLst>
              <a:ext uri="{FF2B5EF4-FFF2-40B4-BE49-F238E27FC236}">
                <a16:creationId xmlns:a16="http://schemas.microsoft.com/office/drawing/2014/main" id="{81894A55-993A-4085-9C7F-448FC69B5383}"/>
              </a:ext>
            </a:extLst>
          </p:cNvPr>
          <p:cNvSpPr>
            <a:spLocks noGrp="1"/>
          </p:cNvSpPr>
          <p:nvPr>
            <p:ph type="body" sz="quarter" idx="20" hasCustomPrompt="1"/>
          </p:nvPr>
        </p:nvSpPr>
        <p:spPr>
          <a:xfrm>
            <a:off x="1600200" y="1463040"/>
            <a:ext cx="6629400" cy="457200"/>
          </a:xfrm>
          <a:solidFill>
            <a:schemeClr val="bg2"/>
          </a:solidFill>
          <a:ln w="12700">
            <a:noFill/>
            <a:miter lim="800000"/>
          </a:ln>
        </p:spPr>
        <p:txBody>
          <a:bodyPr lIns="274320" tIns="91440" rIns="91440" bIns="91440" anchor="ctr" anchorCtr="0">
            <a:normAutofit/>
          </a:bodyPr>
          <a:lstStyle>
            <a:lvl1pPr marL="0" indent="0">
              <a:buNone/>
              <a:defRPr sz="1200"/>
            </a:lvl1pPr>
            <a:lvl2pPr indent="-228600">
              <a:defRPr sz="1200"/>
            </a:lvl2pPr>
            <a:lvl3pPr>
              <a:defRPr sz="1200"/>
            </a:lvl3pPr>
            <a:lvl4pPr>
              <a:defRPr sz="1200"/>
            </a:lvl4pPr>
            <a:lvl5pPr>
              <a:defRPr sz="1200"/>
            </a:lvl5pPr>
          </a:lstStyle>
          <a:p>
            <a:pPr lvl="0"/>
            <a:r>
              <a:rPr lang="en-US" dirty="0"/>
              <a:t>Brief summary of conclusion point.</a:t>
            </a:r>
          </a:p>
        </p:txBody>
      </p:sp>
      <p:sp>
        <p:nvSpPr>
          <p:cNvPr id="10" name="Text Placeholder 9">
            <a:extLst>
              <a:ext uri="{FF2B5EF4-FFF2-40B4-BE49-F238E27FC236}">
                <a16:creationId xmlns:a16="http://schemas.microsoft.com/office/drawing/2014/main" id="{452969E2-74CF-40EF-BFE8-AB622D6050A3}"/>
              </a:ext>
            </a:extLst>
          </p:cNvPr>
          <p:cNvSpPr>
            <a:spLocks noGrp="1"/>
          </p:cNvSpPr>
          <p:nvPr>
            <p:ph type="body" sz="quarter" idx="21" hasCustomPrompt="1"/>
          </p:nvPr>
        </p:nvSpPr>
        <p:spPr>
          <a:xfrm>
            <a:off x="1596314" y="1097280"/>
            <a:ext cx="3890086" cy="365760"/>
          </a:xfrm>
          <a:custGeom>
            <a:avLst/>
            <a:gdLst>
              <a:gd name="connsiteX0" fmla="*/ 0 w 3890086"/>
              <a:gd name="connsiteY0" fmla="*/ 365760 h 365760"/>
              <a:gd name="connsiteX1" fmla="*/ 172405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 name="connsiteX0" fmla="*/ 0 w 3890086"/>
              <a:gd name="connsiteY0" fmla="*/ 365760 h 365760"/>
              <a:gd name="connsiteX1" fmla="*/ 3337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086" h="365760">
                <a:moveTo>
                  <a:pt x="0" y="365760"/>
                </a:moveTo>
                <a:cubicBezTo>
                  <a:pt x="1112" y="243840"/>
                  <a:pt x="2225" y="121920"/>
                  <a:pt x="3337" y="0"/>
                </a:cubicBezTo>
                <a:lnTo>
                  <a:pt x="3717681" y="0"/>
                </a:lnTo>
                <a:lnTo>
                  <a:pt x="3890086" y="365760"/>
                </a:lnTo>
                <a:lnTo>
                  <a:pt x="0" y="365760"/>
                </a:lnTo>
                <a:close/>
              </a:path>
            </a:pathLst>
          </a:custGeom>
          <a:solidFill>
            <a:schemeClr val="accent2"/>
          </a:solidFill>
        </p:spPr>
        <p:txBody>
          <a:bodyPr lIns="274320" tIns="91440" rIns="182880" bIns="91440" anchor="ctr" anchorCtr="0">
            <a:normAutofit/>
          </a:bodyPr>
          <a:lstStyle>
            <a:lvl1pPr marL="0" indent="0" algn="l">
              <a:buNone/>
              <a:defRPr sz="1400">
                <a:solidFill>
                  <a:schemeClr val="tx2"/>
                </a:solidFill>
                <a:latin typeface="+mj-lt"/>
              </a:defRPr>
            </a:lvl1pPr>
          </a:lstStyle>
          <a:p>
            <a:pPr lvl="0"/>
            <a:r>
              <a:rPr lang="en-US" dirty="0"/>
              <a:t>Conclusion Title</a:t>
            </a:r>
          </a:p>
        </p:txBody>
      </p:sp>
      <p:sp>
        <p:nvSpPr>
          <p:cNvPr id="30" name="Text Placeholder 6">
            <a:extLst>
              <a:ext uri="{FF2B5EF4-FFF2-40B4-BE49-F238E27FC236}">
                <a16:creationId xmlns:a16="http://schemas.microsoft.com/office/drawing/2014/main" id="{45F9B8A7-A92B-4C78-8CDF-FA672DBB0CC6}"/>
              </a:ext>
            </a:extLst>
          </p:cNvPr>
          <p:cNvSpPr>
            <a:spLocks noGrp="1"/>
          </p:cNvSpPr>
          <p:nvPr>
            <p:ph type="body" sz="quarter" idx="36" hasCustomPrompt="1"/>
          </p:nvPr>
        </p:nvSpPr>
        <p:spPr>
          <a:xfrm>
            <a:off x="1600200" y="2407920"/>
            <a:ext cx="6629400" cy="457200"/>
          </a:xfrm>
          <a:solidFill>
            <a:schemeClr val="bg2"/>
          </a:solidFill>
          <a:ln w="12700">
            <a:noFill/>
            <a:miter lim="800000"/>
          </a:ln>
        </p:spPr>
        <p:txBody>
          <a:bodyPr lIns="274320" tIns="91440" rIns="91440" bIns="91440" anchor="ctr" anchorCtr="0">
            <a:normAutofit/>
          </a:bodyPr>
          <a:lstStyle>
            <a:lvl1pPr marL="0" indent="0">
              <a:buNone/>
              <a:defRPr sz="1200"/>
            </a:lvl1pPr>
            <a:lvl2pPr indent="-228600">
              <a:defRPr sz="1200"/>
            </a:lvl2pPr>
            <a:lvl3pPr>
              <a:defRPr sz="1200"/>
            </a:lvl3pPr>
            <a:lvl4pPr>
              <a:defRPr sz="1200"/>
            </a:lvl4pPr>
            <a:lvl5pPr>
              <a:defRPr sz="1200"/>
            </a:lvl5pPr>
          </a:lstStyle>
          <a:p>
            <a:pPr lvl="0"/>
            <a:r>
              <a:rPr lang="en-US" dirty="0"/>
              <a:t>Brief summary of conclusion point.</a:t>
            </a:r>
          </a:p>
        </p:txBody>
      </p:sp>
      <p:sp>
        <p:nvSpPr>
          <p:cNvPr id="31" name="Text Placeholder 9">
            <a:extLst>
              <a:ext uri="{FF2B5EF4-FFF2-40B4-BE49-F238E27FC236}">
                <a16:creationId xmlns:a16="http://schemas.microsoft.com/office/drawing/2014/main" id="{5349288E-7F76-4BD6-BFE1-612AAB3A27D7}"/>
              </a:ext>
            </a:extLst>
          </p:cNvPr>
          <p:cNvSpPr>
            <a:spLocks noGrp="1"/>
          </p:cNvSpPr>
          <p:nvPr>
            <p:ph type="body" sz="quarter" idx="37" hasCustomPrompt="1"/>
          </p:nvPr>
        </p:nvSpPr>
        <p:spPr>
          <a:xfrm>
            <a:off x="1596314" y="2042160"/>
            <a:ext cx="3890086" cy="365760"/>
          </a:xfrm>
          <a:custGeom>
            <a:avLst/>
            <a:gdLst>
              <a:gd name="connsiteX0" fmla="*/ 0 w 3890086"/>
              <a:gd name="connsiteY0" fmla="*/ 365760 h 365760"/>
              <a:gd name="connsiteX1" fmla="*/ 172405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 name="connsiteX0" fmla="*/ 0 w 3890086"/>
              <a:gd name="connsiteY0" fmla="*/ 365760 h 365760"/>
              <a:gd name="connsiteX1" fmla="*/ 3337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086" h="365760">
                <a:moveTo>
                  <a:pt x="0" y="365760"/>
                </a:moveTo>
                <a:cubicBezTo>
                  <a:pt x="1112" y="243840"/>
                  <a:pt x="2225" y="121920"/>
                  <a:pt x="3337" y="0"/>
                </a:cubicBezTo>
                <a:lnTo>
                  <a:pt x="3717681" y="0"/>
                </a:lnTo>
                <a:lnTo>
                  <a:pt x="3890086" y="365760"/>
                </a:lnTo>
                <a:lnTo>
                  <a:pt x="0" y="365760"/>
                </a:lnTo>
                <a:close/>
              </a:path>
            </a:pathLst>
          </a:custGeom>
          <a:solidFill>
            <a:schemeClr val="accent2"/>
          </a:solidFill>
        </p:spPr>
        <p:txBody>
          <a:bodyPr lIns="274320" tIns="91440" rIns="182880" bIns="91440" anchor="ctr" anchorCtr="0">
            <a:normAutofit/>
          </a:bodyPr>
          <a:lstStyle>
            <a:lvl1pPr marL="0" indent="0" algn="l">
              <a:buNone/>
              <a:defRPr sz="1400">
                <a:solidFill>
                  <a:schemeClr val="tx2"/>
                </a:solidFill>
                <a:latin typeface="+mj-lt"/>
              </a:defRPr>
            </a:lvl1pPr>
          </a:lstStyle>
          <a:p>
            <a:pPr lvl="0"/>
            <a:r>
              <a:rPr lang="en-US" dirty="0"/>
              <a:t>Conclusion Title</a:t>
            </a:r>
          </a:p>
        </p:txBody>
      </p:sp>
      <p:sp>
        <p:nvSpPr>
          <p:cNvPr id="33" name="Text Placeholder 6">
            <a:extLst>
              <a:ext uri="{FF2B5EF4-FFF2-40B4-BE49-F238E27FC236}">
                <a16:creationId xmlns:a16="http://schemas.microsoft.com/office/drawing/2014/main" id="{EDD304EC-94FC-4CF6-98F3-5F373CF04562}"/>
              </a:ext>
            </a:extLst>
          </p:cNvPr>
          <p:cNvSpPr>
            <a:spLocks noGrp="1"/>
          </p:cNvSpPr>
          <p:nvPr>
            <p:ph type="body" sz="quarter" idx="38" hasCustomPrompt="1"/>
          </p:nvPr>
        </p:nvSpPr>
        <p:spPr>
          <a:xfrm>
            <a:off x="1600200" y="3352800"/>
            <a:ext cx="6629400" cy="457200"/>
          </a:xfrm>
          <a:solidFill>
            <a:schemeClr val="bg2"/>
          </a:solidFill>
          <a:ln w="12700">
            <a:noFill/>
            <a:miter lim="800000"/>
          </a:ln>
        </p:spPr>
        <p:txBody>
          <a:bodyPr lIns="274320" tIns="91440" rIns="91440" bIns="91440" anchor="ctr" anchorCtr="0">
            <a:normAutofit/>
          </a:bodyPr>
          <a:lstStyle>
            <a:lvl1pPr marL="0" indent="0">
              <a:buNone/>
              <a:defRPr sz="1200"/>
            </a:lvl1pPr>
            <a:lvl2pPr indent="-228600">
              <a:defRPr sz="1200"/>
            </a:lvl2pPr>
            <a:lvl3pPr>
              <a:defRPr sz="1200"/>
            </a:lvl3pPr>
            <a:lvl4pPr>
              <a:defRPr sz="1200"/>
            </a:lvl4pPr>
            <a:lvl5pPr>
              <a:defRPr sz="1200"/>
            </a:lvl5pPr>
          </a:lstStyle>
          <a:p>
            <a:pPr lvl="0"/>
            <a:r>
              <a:rPr lang="en-US" dirty="0"/>
              <a:t>Brief summary of conclusion point.</a:t>
            </a:r>
          </a:p>
        </p:txBody>
      </p:sp>
      <p:sp>
        <p:nvSpPr>
          <p:cNvPr id="34" name="Text Placeholder 9">
            <a:extLst>
              <a:ext uri="{FF2B5EF4-FFF2-40B4-BE49-F238E27FC236}">
                <a16:creationId xmlns:a16="http://schemas.microsoft.com/office/drawing/2014/main" id="{AB8EB22B-1F80-4C32-9043-CB9FF72E80CB}"/>
              </a:ext>
            </a:extLst>
          </p:cNvPr>
          <p:cNvSpPr>
            <a:spLocks noGrp="1"/>
          </p:cNvSpPr>
          <p:nvPr>
            <p:ph type="body" sz="quarter" idx="39" hasCustomPrompt="1"/>
          </p:nvPr>
        </p:nvSpPr>
        <p:spPr>
          <a:xfrm>
            <a:off x="1596314" y="2987040"/>
            <a:ext cx="3890086" cy="365760"/>
          </a:xfrm>
          <a:custGeom>
            <a:avLst/>
            <a:gdLst>
              <a:gd name="connsiteX0" fmla="*/ 0 w 3890086"/>
              <a:gd name="connsiteY0" fmla="*/ 365760 h 365760"/>
              <a:gd name="connsiteX1" fmla="*/ 172405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 name="connsiteX0" fmla="*/ 0 w 3890086"/>
              <a:gd name="connsiteY0" fmla="*/ 365760 h 365760"/>
              <a:gd name="connsiteX1" fmla="*/ 3337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086" h="365760">
                <a:moveTo>
                  <a:pt x="0" y="365760"/>
                </a:moveTo>
                <a:cubicBezTo>
                  <a:pt x="1112" y="243840"/>
                  <a:pt x="2225" y="121920"/>
                  <a:pt x="3337" y="0"/>
                </a:cubicBezTo>
                <a:lnTo>
                  <a:pt x="3717681" y="0"/>
                </a:lnTo>
                <a:lnTo>
                  <a:pt x="3890086" y="365760"/>
                </a:lnTo>
                <a:lnTo>
                  <a:pt x="0" y="365760"/>
                </a:lnTo>
                <a:close/>
              </a:path>
            </a:pathLst>
          </a:custGeom>
          <a:solidFill>
            <a:schemeClr val="accent2"/>
          </a:solidFill>
        </p:spPr>
        <p:txBody>
          <a:bodyPr lIns="274320" tIns="91440" rIns="182880" bIns="91440" anchor="ctr" anchorCtr="0">
            <a:normAutofit/>
          </a:bodyPr>
          <a:lstStyle>
            <a:lvl1pPr marL="0" indent="0" algn="l">
              <a:buNone/>
              <a:defRPr sz="1400">
                <a:solidFill>
                  <a:schemeClr val="tx2"/>
                </a:solidFill>
                <a:latin typeface="+mj-lt"/>
              </a:defRPr>
            </a:lvl1pPr>
          </a:lstStyle>
          <a:p>
            <a:pPr lvl="0"/>
            <a:r>
              <a:rPr lang="en-US" dirty="0"/>
              <a:t>Conclusion Title</a:t>
            </a:r>
          </a:p>
        </p:txBody>
      </p:sp>
      <p:sp>
        <p:nvSpPr>
          <p:cNvPr id="36" name="Text Placeholder 6">
            <a:extLst>
              <a:ext uri="{FF2B5EF4-FFF2-40B4-BE49-F238E27FC236}">
                <a16:creationId xmlns:a16="http://schemas.microsoft.com/office/drawing/2014/main" id="{920879F7-AF0B-4F66-A245-AC1EF7029736}"/>
              </a:ext>
            </a:extLst>
          </p:cNvPr>
          <p:cNvSpPr>
            <a:spLocks noGrp="1"/>
          </p:cNvSpPr>
          <p:nvPr>
            <p:ph type="body" sz="quarter" idx="40" hasCustomPrompt="1"/>
          </p:nvPr>
        </p:nvSpPr>
        <p:spPr>
          <a:xfrm>
            <a:off x="1600200" y="4297680"/>
            <a:ext cx="6629400" cy="457200"/>
          </a:xfrm>
          <a:solidFill>
            <a:schemeClr val="bg2"/>
          </a:solidFill>
          <a:ln w="12700">
            <a:noFill/>
            <a:miter lim="800000"/>
          </a:ln>
        </p:spPr>
        <p:txBody>
          <a:bodyPr lIns="274320" tIns="91440" rIns="91440" bIns="91440" anchor="ctr" anchorCtr="0">
            <a:normAutofit/>
          </a:bodyPr>
          <a:lstStyle>
            <a:lvl1pPr marL="0" indent="0">
              <a:buNone/>
              <a:defRPr sz="1200"/>
            </a:lvl1pPr>
            <a:lvl2pPr indent="-228600">
              <a:defRPr sz="1200"/>
            </a:lvl2pPr>
            <a:lvl3pPr>
              <a:defRPr sz="1200"/>
            </a:lvl3pPr>
            <a:lvl4pPr>
              <a:defRPr sz="1200"/>
            </a:lvl4pPr>
            <a:lvl5pPr>
              <a:defRPr sz="1200"/>
            </a:lvl5pPr>
          </a:lstStyle>
          <a:p>
            <a:pPr lvl="0"/>
            <a:r>
              <a:rPr lang="en-US" dirty="0"/>
              <a:t>Brief summary of conclusion point.</a:t>
            </a:r>
          </a:p>
        </p:txBody>
      </p:sp>
      <p:sp>
        <p:nvSpPr>
          <p:cNvPr id="37" name="Text Placeholder 9">
            <a:extLst>
              <a:ext uri="{FF2B5EF4-FFF2-40B4-BE49-F238E27FC236}">
                <a16:creationId xmlns:a16="http://schemas.microsoft.com/office/drawing/2014/main" id="{D0DABC2C-EF19-44A6-9AB9-4A6843DC1C0B}"/>
              </a:ext>
            </a:extLst>
          </p:cNvPr>
          <p:cNvSpPr>
            <a:spLocks noGrp="1"/>
          </p:cNvSpPr>
          <p:nvPr>
            <p:ph type="body" sz="quarter" idx="41" hasCustomPrompt="1"/>
          </p:nvPr>
        </p:nvSpPr>
        <p:spPr>
          <a:xfrm>
            <a:off x="1596314" y="3931920"/>
            <a:ext cx="3890086" cy="365760"/>
          </a:xfrm>
          <a:custGeom>
            <a:avLst/>
            <a:gdLst>
              <a:gd name="connsiteX0" fmla="*/ 0 w 3890086"/>
              <a:gd name="connsiteY0" fmla="*/ 365760 h 365760"/>
              <a:gd name="connsiteX1" fmla="*/ 172405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 name="connsiteX0" fmla="*/ 0 w 3890086"/>
              <a:gd name="connsiteY0" fmla="*/ 365760 h 365760"/>
              <a:gd name="connsiteX1" fmla="*/ 3337 w 3890086"/>
              <a:gd name="connsiteY1" fmla="*/ 0 h 365760"/>
              <a:gd name="connsiteX2" fmla="*/ 3717681 w 3890086"/>
              <a:gd name="connsiteY2" fmla="*/ 0 h 365760"/>
              <a:gd name="connsiteX3" fmla="*/ 3890086 w 3890086"/>
              <a:gd name="connsiteY3" fmla="*/ 365760 h 365760"/>
              <a:gd name="connsiteX4" fmla="*/ 0 w 3890086"/>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086" h="365760">
                <a:moveTo>
                  <a:pt x="0" y="365760"/>
                </a:moveTo>
                <a:cubicBezTo>
                  <a:pt x="1112" y="243840"/>
                  <a:pt x="2225" y="121920"/>
                  <a:pt x="3337" y="0"/>
                </a:cubicBezTo>
                <a:lnTo>
                  <a:pt x="3717681" y="0"/>
                </a:lnTo>
                <a:lnTo>
                  <a:pt x="3890086" y="365760"/>
                </a:lnTo>
                <a:lnTo>
                  <a:pt x="0" y="365760"/>
                </a:lnTo>
                <a:close/>
              </a:path>
            </a:pathLst>
          </a:custGeom>
          <a:solidFill>
            <a:schemeClr val="accent2"/>
          </a:solidFill>
        </p:spPr>
        <p:txBody>
          <a:bodyPr lIns="274320" tIns="91440" rIns="182880" bIns="91440" anchor="ctr" anchorCtr="0">
            <a:normAutofit/>
          </a:bodyPr>
          <a:lstStyle>
            <a:lvl1pPr marL="0" indent="0" algn="l">
              <a:buNone/>
              <a:defRPr sz="1400">
                <a:solidFill>
                  <a:schemeClr val="tx2"/>
                </a:solidFill>
                <a:latin typeface="+mj-lt"/>
              </a:defRPr>
            </a:lvl1pPr>
          </a:lstStyle>
          <a:p>
            <a:pPr lvl="0"/>
            <a:r>
              <a:rPr lang="en-US" dirty="0"/>
              <a:t>Conclusion Title</a:t>
            </a:r>
          </a:p>
        </p:txBody>
      </p:sp>
      <p:sp>
        <p:nvSpPr>
          <p:cNvPr id="44" name="Text Placeholder 43">
            <a:extLst>
              <a:ext uri="{FF2B5EF4-FFF2-40B4-BE49-F238E27FC236}">
                <a16:creationId xmlns:a16="http://schemas.microsoft.com/office/drawing/2014/main" id="{4DC5660C-02F3-4E59-92AB-A09F08C0D54C}"/>
              </a:ext>
            </a:extLst>
          </p:cNvPr>
          <p:cNvSpPr>
            <a:spLocks noGrp="1"/>
          </p:cNvSpPr>
          <p:nvPr>
            <p:ph type="body" sz="quarter" idx="32" hasCustomPrompt="1"/>
          </p:nvPr>
        </p:nvSpPr>
        <p:spPr>
          <a:xfrm>
            <a:off x="914400" y="1097280"/>
            <a:ext cx="914400" cy="822960"/>
          </a:xfrm>
          <a:custGeom>
            <a:avLst/>
            <a:gdLst>
              <a:gd name="connsiteX0" fmla="*/ 0 w 914400"/>
              <a:gd name="connsiteY0" fmla="*/ 0 h 914400"/>
              <a:gd name="connsiteX1" fmla="*/ 701034 w 914400"/>
              <a:gd name="connsiteY1" fmla="*/ 0 h 914400"/>
              <a:gd name="connsiteX2" fmla="*/ 914400 w 914400"/>
              <a:gd name="connsiteY2" fmla="*/ 457200 h 914400"/>
              <a:gd name="connsiteX3" fmla="*/ 701034 w 914400"/>
              <a:gd name="connsiteY3" fmla="*/ 914400 h 914400"/>
              <a:gd name="connsiteX4" fmla="*/ 0 w 914400"/>
              <a:gd name="connsiteY4" fmla="*/ 914400 h 914400"/>
              <a:gd name="connsiteX5" fmla="*/ 0 w 914400"/>
              <a:gd name="connsiteY5" fmla="*/ 0 h 914400"/>
              <a:gd name="connsiteX0" fmla="*/ 0 w 909638"/>
              <a:gd name="connsiteY0" fmla="*/ 0 h 914400"/>
              <a:gd name="connsiteX1" fmla="*/ 701034 w 909638"/>
              <a:gd name="connsiteY1" fmla="*/ 0 h 914400"/>
              <a:gd name="connsiteX2" fmla="*/ 909638 w 909638"/>
              <a:gd name="connsiteY2" fmla="*/ 364332 h 914400"/>
              <a:gd name="connsiteX3" fmla="*/ 701034 w 909638"/>
              <a:gd name="connsiteY3" fmla="*/ 914400 h 914400"/>
              <a:gd name="connsiteX4" fmla="*/ 0 w 909638"/>
              <a:gd name="connsiteY4" fmla="*/ 914400 h 914400"/>
              <a:gd name="connsiteX5" fmla="*/ 0 w 909638"/>
              <a:gd name="connsiteY5" fmla="*/ 0 h 914400"/>
              <a:gd name="connsiteX0" fmla="*/ 0 w 909638"/>
              <a:gd name="connsiteY0" fmla="*/ 0 h 914400"/>
              <a:gd name="connsiteX1" fmla="*/ 701034 w 909638"/>
              <a:gd name="connsiteY1" fmla="*/ 0 h 914400"/>
              <a:gd name="connsiteX2" fmla="*/ 909638 w 909638"/>
              <a:gd name="connsiteY2" fmla="*/ 406666 h 914400"/>
              <a:gd name="connsiteX3" fmla="*/ 701034 w 909638"/>
              <a:gd name="connsiteY3" fmla="*/ 914400 h 914400"/>
              <a:gd name="connsiteX4" fmla="*/ 0 w 909638"/>
              <a:gd name="connsiteY4" fmla="*/ 914400 h 914400"/>
              <a:gd name="connsiteX5" fmla="*/ 0 w 909638"/>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638" h="914400">
                <a:moveTo>
                  <a:pt x="0" y="0"/>
                </a:moveTo>
                <a:lnTo>
                  <a:pt x="701034" y="0"/>
                </a:lnTo>
                <a:lnTo>
                  <a:pt x="909638" y="406666"/>
                </a:lnTo>
                <a:lnTo>
                  <a:pt x="701034" y="914400"/>
                </a:lnTo>
                <a:lnTo>
                  <a:pt x="0" y="914400"/>
                </a:lnTo>
                <a:lnTo>
                  <a:pt x="0" y="0"/>
                </a:lnTo>
                <a:close/>
              </a:path>
            </a:pathLst>
          </a:custGeom>
          <a:solidFill>
            <a:schemeClr val="accent2"/>
          </a:solidFill>
        </p:spPr>
        <p:txBody>
          <a:bodyPr anchor="ctr" anchorCtr="1">
            <a:normAutofit/>
            <a:scene3d>
              <a:camera prst="orthographicFront">
                <a:rot lat="0" lon="0" rev="0"/>
              </a:camera>
              <a:lightRig rig="threePt" dir="t"/>
            </a:scene3d>
          </a:bodyPr>
          <a:lstStyle>
            <a:lvl1pPr marL="0" indent="0">
              <a:buNone/>
              <a:defRPr sz="3600">
                <a:solidFill>
                  <a:schemeClr val="bg1"/>
                </a:solidFill>
                <a:latin typeface="+mj-lt"/>
              </a:defRPr>
            </a:lvl1pPr>
          </a:lstStyle>
          <a:p>
            <a:pPr lvl="0"/>
            <a:r>
              <a:rPr lang="en-US" dirty="0"/>
              <a:t>1</a:t>
            </a:r>
          </a:p>
        </p:txBody>
      </p:sp>
      <p:sp>
        <p:nvSpPr>
          <p:cNvPr id="26" name="Text Placeholder 43">
            <a:extLst>
              <a:ext uri="{FF2B5EF4-FFF2-40B4-BE49-F238E27FC236}">
                <a16:creationId xmlns:a16="http://schemas.microsoft.com/office/drawing/2014/main" id="{DDAE940C-6882-4671-93A4-6433D7F94DE7}"/>
              </a:ext>
            </a:extLst>
          </p:cNvPr>
          <p:cNvSpPr>
            <a:spLocks noGrp="1"/>
          </p:cNvSpPr>
          <p:nvPr>
            <p:ph type="body" sz="quarter" idx="33" hasCustomPrompt="1"/>
          </p:nvPr>
        </p:nvSpPr>
        <p:spPr>
          <a:xfrm>
            <a:off x="914400" y="2042160"/>
            <a:ext cx="914400" cy="822960"/>
          </a:xfrm>
          <a:custGeom>
            <a:avLst/>
            <a:gdLst>
              <a:gd name="connsiteX0" fmla="*/ 0 w 914400"/>
              <a:gd name="connsiteY0" fmla="*/ 0 h 914400"/>
              <a:gd name="connsiteX1" fmla="*/ 701034 w 914400"/>
              <a:gd name="connsiteY1" fmla="*/ 0 h 914400"/>
              <a:gd name="connsiteX2" fmla="*/ 914400 w 914400"/>
              <a:gd name="connsiteY2" fmla="*/ 457200 h 914400"/>
              <a:gd name="connsiteX3" fmla="*/ 701034 w 914400"/>
              <a:gd name="connsiteY3" fmla="*/ 914400 h 914400"/>
              <a:gd name="connsiteX4" fmla="*/ 0 w 914400"/>
              <a:gd name="connsiteY4" fmla="*/ 914400 h 914400"/>
              <a:gd name="connsiteX5" fmla="*/ 0 w 914400"/>
              <a:gd name="connsiteY5" fmla="*/ 0 h 914400"/>
              <a:gd name="connsiteX0" fmla="*/ 0 w 909638"/>
              <a:gd name="connsiteY0" fmla="*/ 0 h 914400"/>
              <a:gd name="connsiteX1" fmla="*/ 701034 w 909638"/>
              <a:gd name="connsiteY1" fmla="*/ 0 h 914400"/>
              <a:gd name="connsiteX2" fmla="*/ 909638 w 909638"/>
              <a:gd name="connsiteY2" fmla="*/ 364332 h 914400"/>
              <a:gd name="connsiteX3" fmla="*/ 701034 w 909638"/>
              <a:gd name="connsiteY3" fmla="*/ 914400 h 914400"/>
              <a:gd name="connsiteX4" fmla="*/ 0 w 909638"/>
              <a:gd name="connsiteY4" fmla="*/ 914400 h 914400"/>
              <a:gd name="connsiteX5" fmla="*/ 0 w 909638"/>
              <a:gd name="connsiteY5" fmla="*/ 0 h 914400"/>
              <a:gd name="connsiteX0" fmla="*/ 0 w 909638"/>
              <a:gd name="connsiteY0" fmla="*/ 0 h 914400"/>
              <a:gd name="connsiteX1" fmla="*/ 701034 w 909638"/>
              <a:gd name="connsiteY1" fmla="*/ 0 h 914400"/>
              <a:gd name="connsiteX2" fmla="*/ 909638 w 909638"/>
              <a:gd name="connsiteY2" fmla="*/ 406666 h 914400"/>
              <a:gd name="connsiteX3" fmla="*/ 701034 w 909638"/>
              <a:gd name="connsiteY3" fmla="*/ 914400 h 914400"/>
              <a:gd name="connsiteX4" fmla="*/ 0 w 909638"/>
              <a:gd name="connsiteY4" fmla="*/ 914400 h 914400"/>
              <a:gd name="connsiteX5" fmla="*/ 0 w 909638"/>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638" h="914400">
                <a:moveTo>
                  <a:pt x="0" y="0"/>
                </a:moveTo>
                <a:lnTo>
                  <a:pt x="701034" y="0"/>
                </a:lnTo>
                <a:lnTo>
                  <a:pt x="909638" y="406666"/>
                </a:lnTo>
                <a:lnTo>
                  <a:pt x="701034" y="914400"/>
                </a:lnTo>
                <a:lnTo>
                  <a:pt x="0" y="914400"/>
                </a:lnTo>
                <a:lnTo>
                  <a:pt x="0" y="0"/>
                </a:lnTo>
                <a:close/>
              </a:path>
            </a:pathLst>
          </a:custGeom>
          <a:solidFill>
            <a:schemeClr val="accent2"/>
          </a:solidFill>
        </p:spPr>
        <p:txBody>
          <a:bodyPr anchor="ctr" anchorCtr="1">
            <a:normAutofit/>
            <a:scene3d>
              <a:camera prst="orthographicFront">
                <a:rot lat="0" lon="0" rev="0"/>
              </a:camera>
              <a:lightRig rig="threePt" dir="t"/>
            </a:scene3d>
          </a:bodyPr>
          <a:lstStyle>
            <a:lvl1pPr marL="0" indent="0">
              <a:buNone/>
              <a:defRPr sz="3600">
                <a:solidFill>
                  <a:schemeClr val="bg1"/>
                </a:solidFill>
                <a:latin typeface="+mj-lt"/>
              </a:defRPr>
            </a:lvl1pPr>
          </a:lstStyle>
          <a:p>
            <a:pPr lvl="0"/>
            <a:r>
              <a:rPr lang="en-US" dirty="0"/>
              <a:t>1</a:t>
            </a:r>
          </a:p>
        </p:txBody>
      </p:sp>
      <p:sp>
        <p:nvSpPr>
          <p:cNvPr id="27" name="Text Placeholder 43">
            <a:extLst>
              <a:ext uri="{FF2B5EF4-FFF2-40B4-BE49-F238E27FC236}">
                <a16:creationId xmlns:a16="http://schemas.microsoft.com/office/drawing/2014/main" id="{71F4D102-CDFE-4E44-926C-5FCE6B76F397}"/>
              </a:ext>
            </a:extLst>
          </p:cNvPr>
          <p:cNvSpPr>
            <a:spLocks noGrp="1"/>
          </p:cNvSpPr>
          <p:nvPr>
            <p:ph type="body" sz="quarter" idx="34" hasCustomPrompt="1"/>
          </p:nvPr>
        </p:nvSpPr>
        <p:spPr>
          <a:xfrm>
            <a:off x="914400" y="2987040"/>
            <a:ext cx="914400" cy="822960"/>
          </a:xfrm>
          <a:custGeom>
            <a:avLst/>
            <a:gdLst>
              <a:gd name="connsiteX0" fmla="*/ 0 w 914400"/>
              <a:gd name="connsiteY0" fmla="*/ 0 h 914400"/>
              <a:gd name="connsiteX1" fmla="*/ 701034 w 914400"/>
              <a:gd name="connsiteY1" fmla="*/ 0 h 914400"/>
              <a:gd name="connsiteX2" fmla="*/ 914400 w 914400"/>
              <a:gd name="connsiteY2" fmla="*/ 457200 h 914400"/>
              <a:gd name="connsiteX3" fmla="*/ 701034 w 914400"/>
              <a:gd name="connsiteY3" fmla="*/ 914400 h 914400"/>
              <a:gd name="connsiteX4" fmla="*/ 0 w 914400"/>
              <a:gd name="connsiteY4" fmla="*/ 914400 h 914400"/>
              <a:gd name="connsiteX5" fmla="*/ 0 w 914400"/>
              <a:gd name="connsiteY5" fmla="*/ 0 h 914400"/>
              <a:gd name="connsiteX0" fmla="*/ 0 w 909638"/>
              <a:gd name="connsiteY0" fmla="*/ 0 h 914400"/>
              <a:gd name="connsiteX1" fmla="*/ 701034 w 909638"/>
              <a:gd name="connsiteY1" fmla="*/ 0 h 914400"/>
              <a:gd name="connsiteX2" fmla="*/ 909638 w 909638"/>
              <a:gd name="connsiteY2" fmla="*/ 364332 h 914400"/>
              <a:gd name="connsiteX3" fmla="*/ 701034 w 909638"/>
              <a:gd name="connsiteY3" fmla="*/ 914400 h 914400"/>
              <a:gd name="connsiteX4" fmla="*/ 0 w 909638"/>
              <a:gd name="connsiteY4" fmla="*/ 914400 h 914400"/>
              <a:gd name="connsiteX5" fmla="*/ 0 w 909638"/>
              <a:gd name="connsiteY5" fmla="*/ 0 h 914400"/>
              <a:gd name="connsiteX0" fmla="*/ 0 w 909638"/>
              <a:gd name="connsiteY0" fmla="*/ 0 h 914400"/>
              <a:gd name="connsiteX1" fmla="*/ 701034 w 909638"/>
              <a:gd name="connsiteY1" fmla="*/ 0 h 914400"/>
              <a:gd name="connsiteX2" fmla="*/ 909638 w 909638"/>
              <a:gd name="connsiteY2" fmla="*/ 406666 h 914400"/>
              <a:gd name="connsiteX3" fmla="*/ 701034 w 909638"/>
              <a:gd name="connsiteY3" fmla="*/ 914400 h 914400"/>
              <a:gd name="connsiteX4" fmla="*/ 0 w 909638"/>
              <a:gd name="connsiteY4" fmla="*/ 914400 h 914400"/>
              <a:gd name="connsiteX5" fmla="*/ 0 w 909638"/>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638" h="914400">
                <a:moveTo>
                  <a:pt x="0" y="0"/>
                </a:moveTo>
                <a:lnTo>
                  <a:pt x="701034" y="0"/>
                </a:lnTo>
                <a:lnTo>
                  <a:pt x="909638" y="406666"/>
                </a:lnTo>
                <a:lnTo>
                  <a:pt x="701034" y="914400"/>
                </a:lnTo>
                <a:lnTo>
                  <a:pt x="0" y="914400"/>
                </a:lnTo>
                <a:lnTo>
                  <a:pt x="0" y="0"/>
                </a:lnTo>
                <a:close/>
              </a:path>
            </a:pathLst>
          </a:custGeom>
          <a:solidFill>
            <a:schemeClr val="accent2"/>
          </a:solidFill>
        </p:spPr>
        <p:txBody>
          <a:bodyPr anchor="ctr" anchorCtr="1">
            <a:normAutofit/>
            <a:scene3d>
              <a:camera prst="orthographicFront">
                <a:rot lat="0" lon="0" rev="0"/>
              </a:camera>
              <a:lightRig rig="threePt" dir="t"/>
            </a:scene3d>
          </a:bodyPr>
          <a:lstStyle>
            <a:lvl1pPr marL="0" indent="0">
              <a:buNone/>
              <a:defRPr sz="3600">
                <a:solidFill>
                  <a:schemeClr val="bg1"/>
                </a:solidFill>
                <a:latin typeface="+mj-lt"/>
              </a:defRPr>
            </a:lvl1pPr>
          </a:lstStyle>
          <a:p>
            <a:pPr lvl="0"/>
            <a:r>
              <a:rPr lang="en-US" dirty="0"/>
              <a:t>1</a:t>
            </a:r>
          </a:p>
        </p:txBody>
      </p:sp>
      <p:sp>
        <p:nvSpPr>
          <p:cNvPr id="28" name="Text Placeholder 43">
            <a:extLst>
              <a:ext uri="{FF2B5EF4-FFF2-40B4-BE49-F238E27FC236}">
                <a16:creationId xmlns:a16="http://schemas.microsoft.com/office/drawing/2014/main" id="{64C909EF-E467-4173-A0CB-C08494D9F5E5}"/>
              </a:ext>
            </a:extLst>
          </p:cNvPr>
          <p:cNvSpPr>
            <a:spLocks noGrp="1"/>
          </p:cNvSpPr>
          <p:nvPr>
            <p:ph type="body" sz="quarter" idx="35" hasCustomPrompt="1"/>
          </p:nvPr>
        </p:nvSpPr>
        <p:spPr>
          <a:xfrm>
            <a:off x="914400" y="3931920"/>
            <a:ext cx="914400" cy="822960"/>
          </a:xfrm>
          <a:custGeom>
            <a:avLst/>
            <a:gdLst>
              <a:gd name="connsiteX0" fmla="*/ 0 w 914400"/>
              <a:gd name="connsiteY0" fmla="*/ 0 h 914400"/>
              <a:gd name="connsiteX1" fmla="*/ 701034 w 914400"/>
              <a:gd name="connsiteY1" fmla="*/ 0 h 914400"/>
              <a:gd name="connsiteX2" fmla="*/ 914400 w 914400"/>
              <a:gd name="connsiteY2" fmla="*/ 457200 h 914400"/>
              <a:gd name="connsiteX3" fmla="*/ 701034 w 914400"/>
              <a:gd name="connsiteY3" fmla="*/ 914400 h 914400"/>
              <a:gd name="connsiteX4" fmla="*/ 0 w 914400"/>
              <a:gd name="connsiteY4" fmla="*/ 914400 h 914400"/>
              <a:gd name="connsiteX5" fmla="*/ 0 w 914400"/>
              <a:gd name="connsiteY5" fmla="*/ 0 h 914400"/>
              <a:gd name="connsiteX0" fmla="*/ 0 w 909638"/>
              <a:gd name="connsiteY0" fmla="*/ 0 h 914400"/>
              <a:gd name="connsiteX1" fmla="*/ 701034 w 909638"/>
              <a:gd name="connsiteY1" fmla="*/ 0 h 914400"/>
              <a:gd name="connsiteX2" fmla="*/ 909638 w 909638"/>
              <a:gd name="connsiteY2" fmla="*/ 364332 h 914400"/>
              <a:gd name="connsiteX3" fmla="*/ 701034 w 909638"/>
              <a:gd name="connsiteY3" fmla="*/ 914400 h 914400"/>
              <a:gd name="connsiteX4" fmla="*/ 0 w 909638"/>
              <a:gd name="connsiteY4" fmla="*/ 914400 h 914400"/>
              <a:gd name="connsiteX5" fmla="*/ 0 w 909638"/>
              <a:gd name="connsiteY5" fmla="*/ 0 h 914400"/>
              <a:gd name="connsiteX0" fmla="*/ 0 w 909638"/>
              <a:gd name="connsiteY0" fmla="*/ 0 h 914400"/>
              <a:gd name="connsiteX1" fmla="*/ 701034 w 909638"/>
              <a:gd name="connsiteY1" fmla="*/ 0 h 914400"/>
              <a:gd name="connsiteX2" fmla="*/ 909638 w 909638"/>
              <a:gd name="connsiteY2" fmla="*/ 406666 h 914400"/>
              <a:gd name="connsiteX3" fmla="*/ 701034 w 909638"/>
              <a:gd name="connsiteY3" fmla="*/ 914400 h 914400"/>
              <a:gd name="connsiteX4" fmla="*/ 0 w 909638"/>
              <a:gd name="connsiteY4" fmla="*/ 914400 h 914400"/>
              <a:gd name="connsiteX5" fmla="*/ 0 w 909638"/>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638" h="914400">
                <a:moveTo>
                  <a:pt x="0" y="0"/>
                </a:moveTo>
                <a:lnTo>
                  <a:pt x="701034" y="0"/>
                </a:lnTo>
                <a:lnTo>
                  <a:pt x="909638" y="406666"/>
                </a:lnTo>
                <a:lnTo>
                  <a:pt x="701034" y="914400"/>
                </a:lnTo>
                <a:lnTo>
                  <a:pt x="0" y="914400"/>
                </a:lnTo>
                <a:lnTo>
                  <a:pt x="0" y="0"/>
                </a:lnTo>
                <a:close/>
              </a:path>
            </a:pathLst>
          </a:custGeom>
          <a:solidFill>
            <a:schemeClr val="accent2"/>
          </a:solidFill>
        </p:spPr>
        <p:txBody>
          <a:bodyPr anchor="ctr" anchorCtr="1">
            <a:normAutofit/>
            <a:scene3d>
              <a:camera prst="orthographicFront">
                <a:rot lat="0" lon="0" rev="0"/>
              </a:camera>
              <a:lightRig rig="threePt" dir="t"/>
            </a:scene3d>
          </a:bodyPr>
          <a:lstStyle>
            <a:lvl1pPr marL="0" indent="0">
              <a:buNone/>
              <a:defRPr sz="3600">
                <a:solidFill>
                  <a:schemeClr val="bg1"/>
                </a:solidFill>
                <a:latin typeface="+mj-lt"/>
              </a:defRPr>
            </a:lvl1pPr>
          </a:lstStyle>
          <a:p>
            <a:pPr lvl="0"/>
            <a:r>
              <a:rPr lang="en-US" dirty="0"/>
              <a:t>1</a:t>
            </a:r>
          </a:p>
        </p:txBody>
      </p:sp>
      <p:sp>
        <p:nvSpPr>
          <p:cNvPr id="4" name="Title 3">
            <a:extLst>
              <a:ext uri="{FF2B5EF4-FFF2-40B4-BE49-F238E27FC236}">
                <a16:creationId xmlns:a16="http://schemas.microsoft.com/office/drawing/2014/main" id="{228220AF-D3F4-44F1-B5E6-7C46592E873E}"/>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1123543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D03C420A-E7BD-4988-A53C-51A49CC458E3}"/>
              </a:ext>
            </a:extLst>
          </p:cNvPr>
          <p:cNvSpPr>
            <a:spLocks noGrp="1"/>
          </p:cNvSpPr>
          <p:nvPr>
            <p:ph type="pic" sz="quarter" idx="18" hasCustomPrompt="1"/>
          </p:nvPr>
        </p:nvSpPr>
        <p:spPr>
          <a:xfrm>
            <a:off x="4564221" y="745807"/>
            <a:ext cx="4579779" cy="4127818"/>
          </a:xfrm>
          <a:custGeom>
            <a:avLst/>
            <a:gdLst>
              <a:gd name="connsiteX0" fmla="*/ 0 w 4572000"/>
              <a:gd name="connsiteY0" fmla="*/ 0 h 4142105"/>
              <a:gd name="connsiteX1" fmla="*/ 4572000 w 4572000"/>
              <a:gd name="connsiteY1" fmla="*/ 0 h 4142105"/>
              <a:gd name="connsiteX2" fmla="*/ 4572000 w 4572000"/>
              <a:gd name="connsiteY2" fmla="*/ 4142105 h 4142105"/>
              <a:gd name="connsiteX3" fmla="*/ 0 w 4572000"/>
              <a:gd name="connsiteY3" fmla="*/ 4142105 h 4142105"/>
              <a:gd name="connsiteX4" fmla="*/ 0 w 4572000"/>
              <a:gd name="connsiteY4" fmla="*/ 0 h 4142105"/>
              <a:gd name="connsiteX0" fmla="*/ 0 w 4582160"/>
              <a:gd name="connsiteY0" fmla="*/ 274320 h 4142105"/>
              <a:gd name="connsiteX1" fmla="*/ 4582160 w 4582160"/>
              <a:gd name="connsiteY1" fmla="*/ 0 h 4142105"/>
              <a:gd name="connsiteX2" fmla="*/ 4582160 w 4582160"/>
              <a:gd name="connsiteY2" fmla="*/ 4142105 h 4142105"/>
              <a:gd name="connsiteX3" fmla="*/ 10160 w 4582160"/>
              <a:gd name="connsiteY3" fmla="*/ 4142105 h 4142105"/>
              <a:gd name="connsiteX4" fmla="*/ 0 w 4582160"/>
              <a:gd name="connsiteY4" fmla="*/ 274320 h 4142105"/>
              <a:gd name="connsiteX0" fmla="*/ 0 w 4579779"/>
              <a:gd name="connsiteY0" fmla="*/ 298133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98133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62415 h 4127818"/>
              <a:gd name="connsiteX1" fmla="*/ 4579779 w 4579779"/>
              <a:gd name="connsiteY1" fmla="*/ 0 h 4127818"/>
              <a:gd name="connsiteX2" fmla="*/ 4579779 w 4579779"/>
              <a:gd name="connsiteY2" fmla="*/ 4127818 h 4127818"/>
              <a:gd name="connsiteX3" fmla="*/ 7779 w 4579779"/>
              <a:gd name="connsiteY3" fmla="*/ 4127818 h 4127818"/>
              <a:gd name="connsiteX4" fmla="*/ 0 w 4579779"/>
              <a:gd name="connsiteY4" fmla="*/ 262415 h 41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779" h="4127818">
                <a:moveTo>
                  <a:pt x="0" y="262415"/>
                </a:moveTo>
                <a:lnTo>
                  <a:pt x="4579779" y="0"/>
                </a:lnTo>
                <a:lnTo>
                  <a:pt x="4579779" y="4127818"/>
                </a:lnTo>
                <a:lnTo>
                  <a:pt x="7779" y="4127818"/>
                </a:lnTo>
                <a:cubicBezTo>
                  <a:pt x="4392" y="2838556"/>
                  <a:pt x="3889" y="2195116"/>
                  <a:pt x="0" y="262415"/>
                </a:cubicBezTo>
                <a:close/>
              </a:path>
            </a:pathLst>
          </a:custGeom>
        </p:spPr>
        <p:txBody>
          <a:bodyPr anchor="ctr" anchorCtr="0"/>
          <a:lstStyle/>
          <a:p>
            <a:r>
              <a:rPr lang="en-US" dirty="0"/>
              <a:t>Pic, send to back</a:t>
            </a:r>
          </a:p>
        </p:txBody>
      </p:sp>
      <p:sp>
        <p:nvSpPr>
          <p:cNvPr id="4" name="Text Placeholder 3">
            <a:extLst>
              <a:ext uri="{FF2B5EF4-FFF2-40B4-BE49-F238E27FC236}">
                <a16:creationId xmlns:a16="http://schemas.microsoft.com/office/drawing/2014/main" id="{F172311D-83D3-4D49-B82E-FD03D089F7DE}"/>
              </a:ext>
            </a:extLst>
          </p:cNvPr>
          <p:cNvSpPr>
            <a:spLocks noGrp="1"/>
          </p:cNvSpPr>
          <p:nvPr>
            <p:ph type="body" sz="quarter" idx="21" hasCustomPrompt="1"/>
          </p:nvPr>
        </p:nvSpPr>
        <p:spPr>
          <a:xfrm>
            <a:off x="1006475" y="1096963"/>
            <a:ext cx="3382963" cy="639762"/>
          </a:xfrm>
        </p:spPr>
        <p:txBody>
          <a:bodyPr anchor="ctr" anchorCtr="0"/>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C3251"/>
                </a:solidFill>
                <a:effectLst/>
                <a:uLnTx/>
                <a:uFillTx/>
                <a:latin typeface="+mn-lt"/>
                <a:ea typeface="+mn-ea"/>
                <a:cs typeface="+mn-cs"/>
              </a:rPr>
              <a:t>First Last Name</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Text Placeholder 9">
            <a:extLst>
              <a:ext uri="{FF2B5EF4-FFF2-40B4-BE49-F238E27FC236}">
                <a16:creationId xmlns:a16="http://schemas.microsoft.com/office/drawing/2014/main" id="{F8154C14-E129-4092-B612-CC34980A6801}"/>
              </a:ext>
            </a:extLst>
          </p:cNvPr>
          <p:cNvSpPr>
            <a:spLocks noGrp="1"/>
          </p:cNvSpPr>
          <p:nvPr>
            <p:ph type="body" sz="quarter" idx="17" hasCustomPrompt="1"/>
          </p:nvPr>
        </p:nvSpPr>
        <p:spPr>
          <a:xfrm>
            <a:off x="4571999" y="4507865"/>
            <a:ext cx="45720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Optional caption, delete if not needed.</a:t>
            </a:r>
          </a:p>
        </p:txBody>
      </p:sp>
      <p:sp>
        <p:nvSpPr>
          <p:cNvPr id="9" name="Footer Placeholder 8">
            <a:extLst>
              <a:ext uri="{FF2B5EF4-FFF2-40B4-BE49-F238E27FC236}">
                <a16:creationId xmlns:a16="http://schemas.microsoft.com/office/drawing/2014/main" id="{4525EED1-C973-41B0-A885-7FDB69A8DCA8}"/>
              </a:ext>
            </a:extLst>
          </p:cNvPr>
          <p:cNvSpPr>
            <a:spLocks noGrp="1"/>
          </p:cNvSpPr>
          <p:nvPr>
            <p:ph type="ftr" sz="quarter" idx="19"/>
          </p:nvPr>
        </p:nvSpPr>
        <p:spPr/>
        <p:txBody>
          <a:bodyPr/>
          <a:lstStyle/>
          <a:p>
            <a:pPr algn="ctr"/>
            <a:r>
              <a:rPr lang="en-US" dirty="0"/>
              <a:t>Hazards 33 | CCPS  Guidelines for Managing Abnormal Situations</a:t>
            </a:r>
          </a:p>
        </p:txBody>
      </p:sp>
      <p:sp>
        <p:nvSpPr>
          <p:cNvPr id="10" name="Slide Number Placeholder 9">
            <a:extLst>
              <a:ext uri="{FF2B5EF4-FFF2-40B4-BE49-F238E27FC236}">
                <a16:creationId xmlns:a16="http://schemas.microsoft.com/office/drawing/2014/main" id="{A072EEC6-B7E0-43B4-B4C5-0FB2A494EB67}"/>
              </a:ext>
            </a:extLst>
          </p:cNvPr>
          <p:cNvSpPr>
            <a:spLocks noGrp="1"/>
          </p:cNvSpPr>
          <p:nvPr>
            <p:ph type="sldNum" sz="quarter" idx="20"/>
          </p:nvPr>
        </p:nvSpPr>
        <p:spPr/>
        <p:txBody>
          <a:bodyPr/>
          <a:lstStyle/>
          <a:p>
            <a:fld id="{B03499DA-D89A-469D-BC06-70C7CC4D8B12}" type="slidenum">
              <a:rPr lang="en-US" smtClean="0"/>
              <a:pPr/>
              <a:t>‹#›</a:t>
            </a:fld>
            <a:endParaRPr lang="en-US" dirty="0"/>
          </a:p>
        </p:txBody>
      </p:sp>
      <p:sp>
        <p:nvSpPr>
          <p:cNvPr id="3" name="Title 2">
            <a:extLst>
              <a:ext uri="{FF2B5EF4-FFF2-40B4-BE49-F238E27FC236}">
                <a16:creationId xmlns:a16="http://schemas.microsoft.com/office/drawing/2014/main" id="{6DBAAD5B-CEE6-4546-B309-7047DFAB1931}"/>
              </a:ext>
            </a:extLst>
          </p:cNvPr>
          <p:cNvSpPr>
            <a:spLocks noGrp="1"/>
          </p:cNvSpPr>
          <p:nvPr>
            <p:ph type="title"/>
          </p:nvPr>
        </p:nvSpPr>
        <p:spPr/>
        <p:txBody>
          <a:bodyPr wrap="none"/>
          <a:lstStyle/>
          <a:p>
            <a:r>
              <a:rPr lang="en-US"/>
              <a:t>Click to edit Master title style</a:t>
            </a:r>
            <a:endParaRPr lang="en-US" dirty="0"/>
          </a:p>
        </p:txBody>
      </p:sp>
      <p:grpSp>
        <p:nvGrpSpPr>
          <p:cNvPr id="37" name="Group 36">
            <a:extLst>
              <a:ext uri="{FF2B5EF4-FFF2-40B4-BE49-F238E27FC236}">
                <a16:creationId xmlns:a16="http://schemas.microsoft.com/office/drawing/2014/main" id="{9CF039D4-2C19-498E-9EEC-22D19B80163E}"/>
              </a:ext>
            </a:extLst>
          </p:cNvPr>
          <p:cNvGrpSpPr/>
          <p:nvPr userDrawn="1"/>
        </p:nvGrpSpPr>
        <p:grpSpPr>
          <a:xfrm>
            <a:off x="182880" y="4023360"/>
            <a:ext cx="640080" cy="640080"/>
            <a:chOff x="182880" y="4023360"/>
            <a:chExt cx="640080" cy="640080"/>
          </a:xfrm>
        </p:grpSpPr>
        <p:sp>
          <p:nvSpPr>
            <p:cNvPr id="15" name="Oval 14">
              <a:extLst>
                <a:ext uri="{FF2B5EF4-FFF2-40B4-BE49-F238E27FC236}">
                  <a16:creationId xmlns:a16="http://schemas.microsoft.com/office/drawing/2014/main" id="{9105587F-E7BF-404C-93E0-BE34DD39F593}"/>
                </a:ext>
              </a:extLst>
            </p:cNvPr>
            <p:cNvSpPr/>
            <p:nvPr/>
          </p:nvSpPr>
          <p:spPr>
            <a:xfrm>
              <a:off x="182880" y="4023360"/>
              <a:ext cx="640080" cy="64008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6" name="Graphic 15" descr="Email">
              <a:extLst>
                <a:ext uri="{FF2B5EF4-FFF2-40B4-BE49-F238E27FC236}">
                  <a16:creationId xmlns:a16="http://schemas.microsoft.com/office/drawing/2014/main" id="{25BD76B3-5A55-41D8-AECB-EE4B1F580E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320" y="4069080"/>
              <a:ext cx="457200" cy="457200"/>
            </a:xfrm>
            <a:prstGeom prst="rect">
              <a:avLst/>
            </a:prstGeom>
          </p:spPr>
        </p:pic>
      </p:grpSp>
      <p:grpSp>
        <p:nvGrpSpPr>
          <p:cNvPr id="35" name="Group 34">
            <a:extLst>
              <a:ext uri="{FF2B5EF4-FFF2-40B4-BE49-F238E27FC236}">
                <a16:creationId xmlns:a16="http://schemas.microsoft.com/office/drawing/2014/main" id="{38F67254-5C59-493D-903B-CBBB025C3E27}"/>
              </a:ext>
            </a:extLst>
          </p:cNvPr>
          <p:cNvGrpSpPr/>
          <p:nvPr userDrawn="1"/>
        </p:nvGrpSpPr>
        <p:grpSpPr>
          <a:xfrm>
            <a:off x="182880" y="2072640"/>
            <a:ext cx="640080" cy="640080"/>
            <a:chOff x="182880" y="2072640"/>
            <a:chExt cx="640080" cy="640080"/>
          </a:xfrm>
        </p:grpSpPr>
        <p:sp>
          <p:nvSpPr>
            <p:cNvPr id="20" name="Oval 19">
              <a:extLst>
                <a:ext uri="{FF2B5EF4-FFF2-40B4-BE49-F238E27FC236}">
                  <a16:creationId xmlns:a16="http://schemas.microsoft.com/office/drawing/2014/main" id="{70ED7653-D35E-49C3-A0B8-CE75084B6587}"/>
                </a:ext>
              </a:extLst>
            </p:cNvPr>
            <p:cNvSpPr/>
            <p:nvPr/>
          </p:nvSpPr>
          <p:spPr>
            <a:xfrm>
              <a:off x="182880" y="2072640"/>
              <a:ext cx="640080" cy="640080"/>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1" name="Graphic 20" descr="Marker">
              <a:extLst>
                <a:ext uri="{FF2B5EF4-FFF2-40B4-BE49-F238E27FC236}">
                  <a16:creationId xmlns:a16="http://schemas.microsoft.com/office/drawing/2014/main" id="{9B67B997-FC03-48F0-8B0A-42FC73C50B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320" y="2164080"/>
              <a:ext cx="457200" cy="457200"/>
            </a:xfrm>
            <a:prstGeom prst="rect">
              <a:avLst/>
            </a:prstGeom>
          </p:spPr>
        </p:pic>
      </p:grpSp>
      <p:grpSp>
        <p:nvGrpSpPr>
          <p:cNvPr id="34" name="Group 33">
            <a:extLst>
              <a:ext uri="{FF2B5EF4-FFF2-40B4-BE49-F238E27FC236}">
                <a16:creationId xmlns:a16="http://schemas.microsoft.com/office/drawing/2014/main" id="{182A996C-7C77-4E51-BF39-4E8ECA9CA78C}"/>
              </a:ext>
            </a:extLst>
          </p:cNvPr>
          <p:cNvGrpSpPr/>
          <p:nvPr userDrawn="1"/>
        </p:nvGrpSpPr>
        <p:grpSpPr>
          <a:xfrm>
            <a:off x="182880" y="1097280"/>
            <a:ext cx="640080" cy="640080"/>
            <a:chOff x="182880" y="1097280"/>
            <a:chExt cx="640080" cy="640080"/>
          </a:xfrm>
        </p:grpSpPr>
        <p:sp>
          <p:nvSpPr>
            <p:cNvPr id="25" name="Oval 24">
              <a:extLst>
                <a:ext uri="{FF2B5EF4-FFF2-40B4-BE49-F238E27FC236}">
                  <a16:creationId xmlns:a16="http://schemas.microsoft.com/office/drawing/2014/main" id="{92835DA3-A99C-4A17-8D95-916E0195DE3F}"/>
                </a:ext>
              </a:extLst>
            </p:cNvPr>
            <p:cNvSpPr/>
            <p:nvPr/>
          </p:nvSpPr>
          <p:spPr>
            <a:xfrm>
              <a:off x="182880" y="1097280"/>
              <a:ext cx="640080" cy="64008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6" name="Graphic 25" descr="User">
              <a:extLst>
                <a:ext uri="{FF2B5EF4-FFF2-40B4-BE49-F238E27FC236}">
                  <a16:creationId xmlns:a16="http://schemas.microsoft.com/office/drawing/2014/main" id="{DC1D0031-E7C0-4278-ADD0-C44B860A7D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4320" y="1188720"/>
              <a:ext cx="457200" cy="457200"/>
            </a:xfrm>
            <a:prstGeom prst="rect">
              <a:avLst/>
            </a:prstGeom>
          </p:spPr>
        </p:pic>
      </p:grpSp>
      <p:grpSp>
        <p:nvGrpSpPr>
          <p:cNvPr id="36" name="Group 35">
            <a:extLst>
              <a:ext uri="{FF2B5EF4-FFF2-40B4-BE49-F238E27FC236}">
                <a16:creationId xmlns:a16="http://schemas.microsoft.com/office/drawing/2014/main" id="{E2D7E36B-55A4-4BB9-85DD-9839F6036032}"/>
              </a:ext>
            </a:extLst>
          </p:cNvPr>
          <p:cNvGrpSpPr/>
          <p:nvPr userDrawn="1"/>
        </p:nvGrpSpPr>
        <p:grpSpPr>
          <a:xfrm>
            <a:off x="182880" y="3048000"/>
            <a:ext cx="640080" cy="640080"/>
            <a:chOff x="182880" y="3048000"/>
            <a:chExt cx="640080" cy="640080"/>
          </a:xfrm>
        </p:grpSpPr>
        <p:sp>
          <p:nvSpPr>
            <p:cNvPr id="30" name="Oval 29">
              <a:extLst>
                <a:ext uri="{FF2B5EF4-FFF2-40B4-BE49-F238E27FC236}">
                  <a16:creationId xmlns:a16="http://schemas.microsoft.com/office/drawing/2014/main" id="{7FC47D77-960A-4CE5-8C35-E402DBE31A32}"/>
                </a:ext>
              </a:extLst>
            </p:cNvPr>
            <p:cNvSpPr/>
            <p:nvPr/>
          </p:nvSpPr>
          <p:spPr>
            <a:xfrm>
              <a:off x="182880" y="3048000"/>
              <a:ext cx="640080" cy="640080"/>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1" name="Graphic 30" descr="Receiver">
              <a:extLst>
                <a:ext uri="{FF2B5EF4-FFF2-40B4-BE49-F238E27FC236}">
                  <a16:creationId xmlns:a16="http://schemas.microsoft.com/office/drawing/2014/main" id="{434C73D9-9F52-41E9-8356-069158F559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320" y="3139440"/>
              <a:ext cx="457200" cy="457200"/>
            </a:xfrm>
            <a:prstGeom prst="rect">
              <a:avLst/>
            </a:prstGeom>
          </p:spPr>
        </p:pic>
      </p:grpSp>
      <p:sp>
        <p:nvSpPr>
          <p:cNvPr id="7" name="Text Placeholder 6">
            <a:extLst>
              <a:ext uri="{FF2B5EF4-FFF2-40B4-BE49-F238E27FC236}">
                <a16:creationId xmlns:a16="http://schemas.microsoft.com/office/drawing/2014/main" id="{75F89FC8-88FB-4156-9BF3-A7808B7126DB}"/>
              </a:ext>
            </a:extLst>
          </p:cNvPr>
          <p:cNvSpPr>
            <a:spLocks noGrp="1"/>
          </p:cNvSpPr>
          <p:nvPr>
            <p:ph type="body" sz="quarter" idx="22" hasCustomPrompt="1"/>
          </p:nvPr>
        </p:nvSpPr>
        <p:spPr>
          <a:xfrm>
            <a:off x="1006157" y="2071370"/>
            <a:ext cx="3382963" cy="639762"/>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solidFill>
                  <a:schemeClr val="tx2"/>
                </a:solidFill>
              </a:defRPr>
            </a:lvl1pPr>
            <a:lvl2pPr marL="182880" indent="0">
              <a:buNone/>
              <a:defRPr/>
            </a:lvl2pPr>
            <a:lvl3pPr marL="457200" indent="0">
              <a:buNone/>
              <a:defRPr/>
            </a:lvl3pPr>
            <a:lvl4pPr marL="685800" indent="0">
              <a:buNone/>
              <a:defRPr/>
            </a:lvl4pPr>
            <a:lvl5pPr marL="914400"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C3251"/>
                </a:solidFill>
                <a:effectLst/>
                <a:uLnTx/>
                <a:uFillTx/>
                <a:latin typeface="+mn-lt"/>
                <a:ea typeface="+mn-ea"/>
                <a:cs typeface="+mn-cs"/>
              </a:rPr>
              <a:t>1234 Street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C3251"/>
                </a:solidFill>
                <a:effectLst/>
                <a:uLnTx/>
                <a:uFillTx/>
                <a:latin typeface="+mn-lt"/>
                <a:ea typeface="+mn-ea"/>
                <a:cs typeface="+mn-cs"/>
              </a:rPr>
              <a:t>City, State Zip Code Country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32" name="Text Placeholder 6">
            <a:extLst>
              <a:ext uri="{FF2B5EF4-FFF2-40B4-BE49-F238E27FC236}">
                <a16:creationId xmlns:a16="http://schemas.microsoft.com/office/drawing/2014/main" id="{0BD0BE80-A2F4-431E-B12B-0C3C72814990}"/>
              </a:ext>
            </a:extLst>
          </p:cNvPr>
          <p:cNvSpPr>
            <a:spLocks noGrp="1"/>
          </p:cNvSpPr>
          <p:nvPr>
            <p:ph type="body" sz="quarter" idx="23" hasCustomPrompt="1"/>
          </p:nvPr>
        </p:nvSpPr>
        <p:spPr>
          <a:xfrm>
            <a:off x="1006157" y="3045777"/>
            <a:ext cx="3382963" cy="639762"/>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solidFill>
                  <a:schemeClr val="tx2"/>
                </a:solidFill>
              </a:defRPr>
            </a:lvl1pPr>
            <a:lvl2pPr marL="182880" indent="0">
              <a:buNone/>
              <a:defRPr/>
            </a:lvl2pPr>
            <a:lvl3pPr marL="457200" indent="0">
              <a:buNone/>
              <a:defRPr/>
            </a:lvl3pPr>
            <a:lvl4pPr marL="685800" indent="0">
              <a:buNone/>
              <a:defRPr/>
            </a:lvl4pPr>
            <a:lvl5pPr marL="914400" indent="0">
              <a:buNone/>
              <a:defRPr/>
            </a:lvl5pPr>
          </a:lstStyle>
          <a:p>
            <a:r>
              <a:rPr lang="en-US" sz="1600" dirty="0">
                <a:solidFill>
                  <a:schemeClr val="tx2"/>
                </a:solidFill>
              </a:rPr>
              <a:t>+1.123.456.7890</a:t>
            </a:r>
            <a:endParaRPr lang="en-US" sz="1600" dirty="0"/>
          </a:p>
        </p:txBody>
      </p:sp>
      <p:sp>
        <p:nvSpPr>
          <p:cNvPr id="33" name="Text Placeholder 6">
            <a:extLst>
              <a:ext uri="{FF2B5EF4-FFF2-40B4-BE49-F238E27FC236}">
                <a16:creationId xmlns:a16="http://schemas.microsoft.com/office/drawing/2014/main" id="{02345A56-725F-405D-BF83-C0797CD9978B}"/>
              </a:ext>
            </a:extLst>
          </p:cNvPr>
          <p:cNvSpPr>
            <a:spLocks noGrp="1"/>
          </p:cNvSpPr>
          <p:nvPr>
            <p:ph type="body" sz="quarter" idx="24" hasCustomPrompt="1"/>
          </p:nvPr>
        </p:nvSpPr>
        <p:spPr>
          <a:xfrm>
            <a:off x="1006157" y="4020184"/>
            <a:ext cx="3382963" cy="639762"/>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1600">
                <a:solidFill>
                  <a:schemeClr val="tx2"/>
                </a:solidFill>
              </a:defRPr>
            </a:lvl1pPr>
            <a:lvl2pPr marL="182880" indent="0">
              <a:buNone/>
              <a:defRPr/>
            </a:lvl2pPr>
            <a:lvl3pPr marL="457200" indent="0">
              <a:buNone/>
              <a:defRPr/>
            </a:lvl3pPr>
            <a:lvl4pPr marL="685800" indent="0">
              <a:buNone/>
              <a:defRPr/>
            </a:lvl4pPr>
            <a:lvl5pPr marL="914400" indent="0">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C3251"/>
                </a:solidFill>
                <a:effectLst/>
                <a:uLnTx/>
                <a:uFillTx/>
                <a:latin typeface="+mn-lt"/>
                <a:ea typeface="+mn-ea"/>
                <a:cs typeface="+mn-cs"/>
              </a:rPr>
              <a:t>emailaddress@bakerrisk.com</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716242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10" name="Gray chevron bg">
            <a:extLst>
              <a:ext uri="{FF2B5EF4-FFF2-40B4-BE49-F238E27FC236}">
                <a16:creationId xmlns:a16="http://schemas.microsoft.com/office/drawing/2014/main" id="{C945C1DE-DD39-43E9-B296-649BFE181BB2}"/>
              </a:ext>
            </a:extLst>
          </p:cNvPr>
          <p:cNvSpPr/>
          <p:nvPr userDrawn="1"/>
        </p:nvSpPr>
        <p:spPr>
          <a:xfrm>
            <a:off x="0" y="1828800"/>
            <a:ext cx="9144000" cy="2103120"/>
          </a:xfrm>
          <a:custGeom>
            <a:avLst/>
            <a:gdLst>
              <a:gd name="connsiteX0" fmla="*/ 0 w 9144000"/>
              <a:gd name="connsiteY0" fmla="*/ 0 h 1005840"/>
              <a:gd name="connsiteX1" fmla="*/ 9144000 w 9144000"/>
              <a:gd name="connsiteY1" fmla="*/ 0 h 1005840"/>
              <a:gd name="connsiteX2" fmla="*/ 9144000 w 9144000"/>
              <a:gd name="connsiteY2" fmla="*/ 1005840 h 1005840"/>
              <a:gd name="connsiteX3" fmla="*/ 0 w 9144000"/>
              <a:gd name="connsiteY3" fmla="*/ 1005840 h 1005840"/>
              <a:gd name="connsiteX4" fmla="*/ 0 w 9144000"/>
              <a:gd name="connsiteY4" fmla="*/ 0 h 1005840"/>
              <a:gd name="connsiteX0" fmla="*/ 0 w 9144000"/>
              <a:gd name="connsiteY0" fmla="*/ 3927 h 1009767"/>
              <a:gd name="connsiteX1" fmla="*/ 4574805 w 9144000"/>
              <a:gd name="connsiteY1" fmla="*/ 0 h 1009767"/>
              <a:gd name="connsiteX2" fmla="*/ 9144000 w 9144000"/>
              <a:gd name="connsiteY2" fmla="*/ 3927 h 1009767"/>
              <a:gd name="connsiteX3" fmla="*/ 9144000 w 9144000"/>
              <a:gd name="connsiteY3" fmla="*/ 1009767 h 1009767"/>
              <a:gd name="connsiteX4" fmla="*/ 0 w 9144000"/>
              <a:gd name="connsiteY4" fmla="*/ 1009767 h 1009767"/>
              <a:gd name="connsiteX5" fmla="*/ 0 w 9144000"/>
              <a:gd name="connsiteY5" fmla="*/ 3927 h 1009767"/>
              <a:gd name="connsiteX0" fmla="*/ 0 w 9144000"/>
              <a:gd name="connsiteY0" fmla="*/ 0 h 1005840"/>
              <a:gd name="connsiteX1" fmla="*/ 4574805 w 9144000"/>
              <a:gd name="connsiteY1" fmla="*/ 11107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95125 w 9144000"/>
              <a:gd name="connsiteY1" fmla="*/ 27871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74805 w 9144000"/>
              <a:gd name="connsiteY1" fmla="*/ 50223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84965 w 9144000"/>
              <a:gd name="connsiteY1" fmla="*/ 427728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95125 w 9144000"/>
              <a:gd name="connsiteY1" fmla="*/ 176268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84965 w 9144000"/>
              <a:gd name="connsiteY1" fmla="*/ 76926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285240"/>
              <a:gd name="connsiteX1" fmla="*/ 4584965 w 9144000"/>
              <a:gd name="connsiteY1" fmla="*/ 76926 h 1285240"/>
              <a:gd name="connsiteX2" fmla="*/ 9144000 w 9144000"/>
              <a:gd name="connsiteY2" fmla="*/ 0 h 1285240"/>
              <a:gd name="connsiteX3" fmla="*/ 9144000 w 9144000"/>
              <a:gd name="connsiteY3" fmla="*/ 1005840 h 1285240"/>
              <a:gd name="connsiteX4" fmla="*/ 0 w 9144000"/>
              <a:gd name="connsiteY4" fmla="*/ 1285240 h 1285240"/>
              <a:gd name="connsiteX5" fmla="*/ 0 w 9144000"/>
              <a:gd name="connsiteY5" fmla="*/ 0 h 1285240"/>
              <a:gd name="connsiteX0" fmla="*/ 0 w 9144000"/>
              <a:gd name="connsiteY0" fmla="*/ 0 h 1285240"/>
              <a:gd name="connsiteX1" fmla="*/ 4584965 w 9144000"/>
              <a:gd name="connsiteY1" fmla="*/ 76926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 name="connsiteX0" fmla="*/ 0 w 9144000"/>
              <a:gd name="connsiteY0" fmla="*/ 0 h 1285240"/>
              <a:gd name="connsiteX1" fmla="*/ 4575440 w 9144000"/>
              <a:gd name="connsiteY1" fmla="*/ 111851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285240">
                <a:moveTo>
                  <a:pt x="0" y="0"/>
                </a:moveTo>
                <a:lnTo>
                  <a:pt x="4575440" y="111851"/>
                </a:lnTo>
                <a:lnTo>
                  <a:pt x="9144000" y="0"/>
                </a:lnTo>
                <a:lnTo>
                  <a:pt x="9144000" y="1285240"/>
                </a:lnTo>
                <a:lnTo>
                  <a:pt x="0" y="1285240"/>
                </a:lnTo>
                <a:lnTo>
                  <a:pt x="0" y="0"/>
                </a:lnTo>
                <a:close/>
              </a:path>
            </a:pathLst>
          </a:cu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8" name="BakerRisk URL">
            <a:hlinkClick r:id="rId2"/>
            <a:extLst>
              <a:ext uri="{FF2B5EF4-FFF2-40B4-BE49-F238E27FC236}">
                <a16:creationId xmlns:a16="http://schemas.microsoft.com/office/drawing/2014/main" id="{72461E53-B1B5-4831-B158-412209B95634}"/>
              </a:ext>
            </a:extLst>
          </p:cNvPr>
          <p:cNvSpPr txBox="1"/>
          <p:nvPr userDrawn="1"/>
        </p:nvSpPr>
        <p:spPr>
          <a:xfrm>
            <a:off x="182880" y="3943350"/>
            <a:ext cx="8778240" cy="930402"/>
          </a:xfrm>
          <a:prstGeom prst="rect">
            <a:avLst/>
          </a:prstGeom>
          <a:noFill/>
        </p:spPr>
        <p:txBody>
          <a:bodyPr wrap="square" rtlCol="0" anchor="ctr" anchorCtr="0">
            <a:normAutofit/>
          </a:bodyPr>
          <a:lstStyle/>
          <a:p>
            <a:pPr algn="ctr"/>
            <a:r>
              <a:rPr lang="en-US" sz="1350" dirty="0">
                <a:solidFill>
                  <a:schemeClr val="bg1"/>
                </a:solidFill>
              </a:rPr>
              <a:t>www.BakerRisk.com</a:t>
            </a:r>
          </a:p>
        </p:txBody>
      </p:sp>
      <p:sp>
        <p:nvSpPr>
          <p:cNvPr id="4" name="Title 3">
            <a:extLst>
              <a:ext uri="{FF2B5EF4-FFF2-40B4-BE49-F238E27FC236}">
                <a16:creationId xmlns:a16="http://schemas.microsoft.com/office/drawing/2014/main" id="{FFF41C62-D564-4A43-AADB-B47F033C211E}"/>
              </a:ext>
            </a:extLst>
          </p:cNvPr>
          <p:cNvSpPr>
            <a:spLocks noGrp="1"/>
          </p:cNvSpPr>
          <p:nvPr>
            <p:ph type="title"/>
          </p:nvPr>
        </p:nvSpPr>
        <p:spPr>
          <a:xfrm>
            <a:off x="182880" y="2103120"/>
            <a:ext cx="8778240" cy="1828800"/>
          </a:xfrm>
        </p:spPr>
        <p:txBody>
          <a:bodyPr/>
          <a:lstStyle/>
          <a:p>
            <a:r>
              <a:rPr lang="en-US"/>
              <a:t>Click to edit Master title style</a:t>
            </a:r>
          </a:p>
        </p:txBody>
      </p:sp>
      <p:pic>
        <p:nvPicPr>
          <p:cNvPr id="6" name="Picture 5">
            <a:extLst>
              <a:ext uri="{FF2B5EF4-FFF2-40B4-BE49-F238E27FC236}">
                <a16:creationId xmlns:a16="http://schemas.microsoft.com/office/drawing/2014/main" id="{D57F742E-F14A-4D1E-B6A4-69482FD46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1956" y="182880"/>
            <a:ext cx="1540088" cy="914400"/>
          </a:xfrm>
          <a:prstGeom prst="rect">
            <a:avLst/>
          </a:prstGeom>
        </p:spPr>
      </p:pic>
    </p:spTree>
    <p:extLst>
      <p:ext uri="{BB962C8B-B14F-4D97-AF65-F5344CB8AC3E}">
        <p14:creationId xmlns:p14="http://schemas.microsoft.com/office/powerpoint/2010/main" val="426107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0FFA-4AA7-104A-9356-8B350B61C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734CB-9603-E846-BC9C-BDFD2A8AD8BC}"/>
              </a:ext>
            </a:extLst>
          </p:cNvPr>
          <p:cNvSpPr>
            <a:spLocks noGrp="1"/>
          </p:cNvSpPr>
          <p:nvPr>
            <p:ph sz="half" idx="1"/>
          </p:nvPr>
        </p:nvSpPr>
        <p:spPr>
          <a:xfrm>
            <a:off x="628650" y="2492565"/>
            <a:ext cx="3886200" cy="21401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EDF74C5-C413-DB4B-A56A-0BB3B3AA33AE}"/>
              </a:ext>
            </a:extLst>
          </p:cNvPr>
          <p:cNvSpPr>
            <a:spLocks noGrp="1"/>
          </p:cNvSpPr>
          <p:nvPr>
            <p:ph sz="half" idx="2"/>
          </p:nvPr>
        </p:nvSpPr>
        <p:spPr>
          <a:xfrm>
            <a:off x="4629150" y="2492564"/>
            <a:ext cx="3886200" cy="21401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177D6D0-2A68-7B46-8202-A957E00AFF41}"/>
              </a:ext>
            </a:extLst>
          </p:cNvPr>
          <p:cNvSpPr>
            <a:spLocks noGrp="1"/>
          </p:cNvSpPr>
          <p:nvPr>
            <p:ph type="dt" sz="half" idx="10"/>
          </p:nvPr>
        </p:nvSpPr>
        <p:spPr>
          <a:xfrm>
            <a:off x="628650" y="4767263"/>
            <a:ext cx="2057400" cy="273844"/>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C1BEFAD4-3B38-4744-8F10-1ABD9FC2B8A7}"/>
              </a:ext>
            </a:extLst>
          </p:cNvPr>
          <p:cNvSpPr>
            <a:spLocks noGrp="1"/>
          </p:cNvSpPr>
          <p:nvPr>
            <p:ph type="ftr" sz="quarter" idx="11"/>
          </p:nvPr>
        </p:nvSpPr>
        <p:spPr>
          <a:xfrm>
            <a:off x="3028950" y="4767263"/>
            <a:ext cx="3086100" cy="273844"/>
          </a:xfrm>
          <a:prstGeom prst="rect">
            <a:avLst/>
          </a:prstGeom>
        </p:spPr>
        <p:txBody>
          <a:bodyPr/>
          <a:lstStyle/>
          <a:p>
            <a:r>
              <a:rPr lang="en-US" dirty="0"/>
              <a:t>Hazards 33 | CCPS  Guidelines for Managing Abnormal Situations</a:t>
            </a:r>
          </a:p>
        </p:txBody>
      </p:sp>
      <p:sp>
        <p:nvSpPr>
          <p:cNvPr id="7" name="Slide Number Placeholder 6">
            <a:extLst>
              <a:ext uri="{FF2B5EF4-FFF2-40B4-BE49-F238E27FC236}">
                <a16:creationId xmlns:a16="http://schemas.microsoft.com/office/drawing/2014/main" id="{739B2B99-7A78-A94B-A799-5FC437515669}"/>
              </a:ext>
            </a:extLst>
          </p:cNvPr>
          <p:cNvSpPr>
            <a:spLocks noGrp="1"/>
          </p:cNvSpPr>
          <p:nvPr>
            <p:ph type="sldNum" sz="quarter" idx="12"/>
          </p:nvPr>
        </p:nvSpPr>
        <p:spPr/>
        <p:txBody>
          <a:bodyPr/>
          <a:lstStyle/>
          <a:p>
            <a:fld id="{B7AE8777-3295-7E49-AD43-AF6A5AAE283B}" type="slidenum">
              <a:rPr lang="en-US" smtClean="0"/>
              <a:t>‹#›</a:t>
            </a:fld>
            <a:endParaRPr lang="en-US" dirty="0"/>
          </a:p>
        </p:txBody>
      </p:sp>
    </p:spTree>
    <p:extLst>
      <p:ext uri="{BB962C8B-B14F-4D97-AF65-F5344CB8AC3E}">
        <p14:creationId xmlns:p14="http://schemas.microsoft.com/office/powerpoint/2010/main" val="1230790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B26-8C79-1148-A5D8-10C6667AF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1F866-1F74-B54D-A601-6F0F01A0DE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24CB2-FF71-2246-8CEE-230DFE8CF948}"/>
              </a:ext>
            </a:extLst>
          </p:cNvPr>
          <p:cNvSpPr>
            <a:spLocks noGrp="1"/>
          </p:cNvSpPr>
          <p:nvPr>
            <p:ph type="dt" sz="half" idx="10"/>
          </p:nvPr>
        </p:nvSpPr>
        <p:spPr>
          <a:xfrm>
            <a:off x="628650" y="4767263"/>
            <a:ext cx="2057400" cy="273844"/>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68ADFE6-93D4-7942-B9FF-4A09510BF6C9}"/>
              </a:ext>
            </a:extLst>
          </p:cNvPr>
          <p:cNvSpPr>
            <a:spLocks noGrp="1"/>
          </p:cNvSpPr>
          <p:nvPr>
            <p:ph type="ftr" sz="quarter" idx="11"/>
          </p:nvPr>
        </p:nvSpPr>
        <p:spPr>
          <a:xfrm>
            <a:off x="3028950" y="4767263"/>
            <a:ext cx="3086100" cy="273844"/>
          </a:xfrm>
          <a:prstGeom prst="rect">
            <a:avLst/>
          </a:prstGeom>
        </p:spPr>
        <p:txBody>
          <a:bodyPr/>
          <a:lstStyle/>
          <a:p>
            <a:r>
              <a:rPr lang="en-US" dirty="0"/>
              <a:t>Hazards 33 | CCPS  Guidelines for Managing Abnormal Situations</a:t>
            </a:r>
          </a:p>
        </p:txBody>
      </p:sp>
      <p:sp>
        <p:nvSpPr>
          <p:cNvPr id="6" name="Slide Number Placeholder 5">
            <a:extLst>
              <a:ext uri="{FF2B5EF4-FFF2-40B4-BE49-F238E27FC236}">
                <a16:creationId xmlns:a16="http://schemas.microsoft.com/office/drawing/2014/main" id="{551D271A-A97B-B14B-BBA1-D4C28B2B32F0}"/>
              </a:ext>
            </a:extLst>
          </p:cNvPr>
          <p:cNvSpPr>
            <a:spLocks noGrp="1"/>
          </p:cNvSpPr>
          <p:nvPr>
            <p:ph type="sldNum" sz="quarter" idx="12"/>
          </p:nvPr>
        </p:nvSpPr>
        <p:spPr/>
        <p:txBody>
          <a:bodyPr/>
          <a:lstStyle/>
          <a:p>
            <a:fld id="{B7AE8777-3295-7E49-AD43-AF6A5AAE283B}" type="slidenum">
              <a:rPr lang="en-US" smtClean="0"/>
              <a:t>‹#›</a:t>
            </a:fld>
            <a:endParaRPr lang="en-US" dirty="0"/>
          </a:p>
        </p:txBody>
      </p:sp>
    </p:spTree>
    <p:extLst>
      <p:ext uri="{BB962C8B-B14F-4D97-AF65-F5344CB8AC3E}">
        <p14:creationId xmlns:p14="http://schemas.microsoft.com/office/powerpoint/2010/main" val="202909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ABC321-191B-423B-8877-08C3C6D1D702}"/>
              </a:ext>
            </a:extLst>
          </p:cNvPr>
          <p:cNvSpPr>
            <a:spLocks noGrp="1"/>
          </p:cNvSpPr>
          <p:nvPr>
            <p:ph type="ftr" sz="quarter" idx="10"/>
          </p:nvPr>
        </p:nvSpPr>
        <p:spPr/>
        <p:txBody>
          <a:bodyPr/>
          <a:lstStyle/>
          <a:p>
            <a:pPr algn="ctr"/>
            <a:r>
              <a:rPr lang="en-US" dirty="0"/>
              <a:t>Hazards 33 | CCPS  Guidelines for Managing Abnormal Situations</a:t>
            </a:r>
          </a:p>
        </p:txBody>
      </p:sp>
      <p:sp>
        <p:nvSpPr>
          <p:cNvPr id="5" name="Slide Number Placeholder 4">
            <a:extLst>
              <a:ext uri="{FF2B5EF4-FFF2-40B4-BE49-F238E27FC236}">
                <a16:creationId xmlns:a16="http://schemas.microsoft.com/office/drawing/2014/main" id="{529EE8F4-B9D7-42DA-8D3F-F88391F27879}"/>
              </a:ext>
            </a:extLst>
          </p:cNvPr>
          <p:cNvSpPr>
            <a:spLocks noGrp="1"/>
          </p:cNvSpPr>
          <p:nvPr>
            <p:ph type="sldNum" sz="quarter" idx="11"/>
          </p:nvPr>
        </p:nvSpPr>
        <p:spPr/>
        <p:txBody>
          <a:bodyPr/>
          <a:lstStyle/>
          <a:p>
            <a:fld id="{B03499DA-D89A-469D-BC06-70C7CC4D8B12}" type="slidenum">
              <a:rPr lang="en-US" smtClean="0"/>
              <a:pPr/>
              <a:t>‹#›</a:t>
            </a:fld>
            <a:endParaRPr lang="en-US" dirty="0"/>
          </a:p>
        </p:txBody>
      </p:sp>
      <p:sp>
        <p:nvSpPr>
          <p:cNvPr id="8" name="Content Placeholder 7">
            <a:extLst>
              <a:ext uri="{FF2B5EF4-FFF2-40B4-BE49-F238E27FC236}">
                <a16:creationId xmlns:a16="http://schemas.microsoft.com/office/drawing/2014/main" id="{D76AB90F-B09D-45F0-ADBA-9893F079A73F}"/>
              </a:ext>
            </a:extLst>
          </p:cNvPr>
          <p:cNvSpPr>
            <a:spLocks noGrp="1"/>
          </p:cNvSpPr>
          <p:nvPr>
            <p:ph sz="quarter" idx="12"/>
          </p:nvPr>
        </p:nvSpPr>
        <p:spPr>
          <a:xfrm>
            <a:off x="182563" y="1096963"/>
            <a:ext cx="420687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0AA05263-B5AA-4790-9D49-1DD27121C125}"/>
              </a:ext>
            </a:extLst>
          </p:cNvPr>
          <p:cNvSpPr>
            <a:spLocks noGrp="1"/>
          </p:cNvSpPr>
          <p:nvPr>
            <p:ph sz="quarter" idx="13"/>
          </p:nvPr>
        </p:nvSpPr>
        <p:spPr>
          <a:xfrm>
            <a:off x="4754563" y="1096963"/>
            <a:ext cx="420687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0CF4EF2E-F600-4BA2-A566-166576550D1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024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CB669-007C-0B45-848E-08AC071111F2}"/>
              </a:ext>
            </a:extLst>
          </p:cNvPr>
          <p:cNvSpPr>
            <a:spLocks noGrp="1"/>
          </p:cNvSpPr>
          <p:nvPr>
            <p:ph type="dt" sz="half" idx="10"/>
          </p:nvPr>
        </p:nvSpPr>
        <p:spPr>
          <a:xfrm>
            <a:off x="628650" y="4767263"/>
            <a:ext cx="2057400" cy="273844"/>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CF67032C-B9EC-B443-8E6D-AAD4EEEB206C}"/>
              </a:ext>
            </a:extLst>
          </p:cNvPr>
          <p:cNvSpPr>
            <a:spLocks noGrp="1"/>
          </p:cNvSpPr>
          <p:nvPr>
            <p:ph type="ftr" sz="quarter" idx="11"/>
          </p:nvPr>
        </p:nvSpPr>
        <p:spPr>
          <a:xfrm>
            <a:off x="3028950" y="4767263"/>
            <a:ext cx="3086100" cy="273844"/>
          </a:xfrm>
          <a:prstGeom prst="rect">
            <a:avLst/>
          </a:prstGeom>
        </p:spPr>
        <p:txBody>
          <a:bodyPr/>
          <a:lstStyle/>
          <a:p>
            <a:r>
              <a:rPr lang="en-US" dirty="0"/>
              <a:t>Hazards 33 | CCPS  Guidelines for Managing Abnormal Situations</a:t>
            </a:r>
          </a:p>
        </p:txBody>
      </p:sp>
      <p:sp>
        <p:nvSpPr>
          <p:cNvPr id="4" name="Slide Number Placeholder 3">
            <a:extLst>
              <a:ext uri="{FF2B5EF4-FFF2-40B4-BE49-F238E27FC236}">
                <a16:creationId xmlns:a16="http://schemas.microsoft.com/office/drawing/2014/main" id="{142B51E2-B85B-5D43-AC83-A090902C58F5}"/>
              </a:ext>
            </a:extLst>
          </p:cNvPr>
          <p:cNvSpPr>
            <a:spLocks noGrp="1"/>
          </p:cNvSpPr>
          <p:nvPr>
            <p:ph type="sldNum" sz="quarter" idx="12"/>
          </p:nvPr>
        </p:nvSpPr>
        <p:spPr/>
        <p:txBody>
          <a:bodyPr/>
          <a:lstStyle/>
          <a:p>
            <a:fld id="{B7AE8777-3295-7E49-AD43-AF6A5AAE283B}" type="slidenum">
              <a:rPr lang="en-US" smtClean="0"/>
              <a:t>‹#›</a:t>
            </a:fld>
            <a:endParaRPr lang="en-US" dirty="0"/>
          </a:p>
        </p:txBody>
      </p:sp>
    </p:spTree>
    <p:extLst>
      <p:ext uri="{BB962C8B-B14F-4D97-AF65-F5344CB8AC3E}">
        <p14:creationId xmlns:p14="http://schemas.microsoft.com/office/powerpoint/2010/main" val="413183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cover-Reports">
    <p:spTree>
      <p:nvGrpSpPr>
        <p:cNvPr id="1" name=""/>
        <p:cNvGrpSpPr/>
        <p:nvPr/>
      </p:nvGrpSpPr>
      <p:grpSpPr>
        <a:xfrm>
          <a:off x="0" y="0"/>
          <a:ext cx="0" cy="0"/>
          <a:chOff x="0" y="0"/>
          <a:chExt cx="0" cy="0"/>
        </a:xfrm>
      </p:grpSpPr>
      <p:sp>
        <p:nvSpPr>
          <p:cNvPr id="20" name="Gray chevron bg">
            <a:extLst>
              <a:ext uri="{FF2B5EF4-FFF2-40B4-BE49-F238E27FC236}">
                <a16:creationId xmlns:a16="http://schemas.microsoft.com/office/drawing/2014/main" id="{B9AC7796-E7A4-4FE3-8B82-D7CF2C58E4ED}"/>
              </a:ext>
            </a:extLst>
          </p:cNvPr>
          <p:cNvSpPr/>
          <p:nvPr userDrawn="1"/>
        </p:nvSpPr>
        <p:spPr>
          <a:xfrm>
            <a:off x="0" y="1097280"/>
            <a:ext cx="9144000" cy="2834640"/>
          </a:xfrm>
          <a:custGeom>
            <a:avLst/>
            <a:gdLst>
              <a:gd name="connsiteX0" fmla="*/ 0 w 9144000"/>
              <a:gd name="connsiteY0" fmla="*/ 0 h 2103120"/>
              <a:gd name="connsiteX1" fmla="*/ 9144000 w 9144000"/>
              <a:gd name="connsiteY1" fmla="*/ 0 h 2103120"/>
              <a:gd name="connsiteX2" fmla="*/ 9144000 w 9144000"/>
              <a:gd name="connsiteY2" fmla="*/ 2103120 h 2103120"/>
              <a:gd name="connsiteX3" fmla="*/ 0 w 9144000"/>
              <a:gd name="connsiteY3" fmla="*/ 2103120 h 2103120"/>
              <a:gd name="connsiteX4" fmla="*/ 0 w 9144000"/>
              <a:gd name="connsiteY4" fmla="*/ 0 h 2103120"/>
              <a:gd name="connsiteX0" fmla="*/ 0 w 9144000"/>
              <a:gd name="connsiteY0" fmla="*/ 27 h 2103147"/>
              <a:gd name="connsiteX1" fmla="*/ 4582160 w 9144000"/>
              <a:gd name="connsiteY1" fmla="*/ 304827 h 2103147"/>
              <a:gd name="connsiteX2" fmla="*/ 9144000 w 9144000"/>
              <a:gd name="connsiteY2" fmla="*/ 27 h 2103147"/>
              <a:gd name="connsiteX3" fmla="*/ 9144000 w 9144000"/>
              <a:gd name="connsiteY3" fmla="*/ 2103147 h 2103147"/>
              <a:gd name="connsiteX4" fmla="*/ 0 w 9144000"/>
              <a:gd name="connsiteY4" fmla="*/ 2103147 h 2103147"/>
              <a:gd name="connsiteX5" fmla="*/ 0 w 9144000"/>
              <a:gd name="connsiteY5" fmla="*/ 27 h 2103147"/>
              <a:gd name="connsiteX0" fmla="*/ 0 w 9144000"/>
              <a:gd name="connsiteY0" fmla="*/ 54 h 2103174"/>
              <a:gd name="connsiteX1" fmla="*/ 4582160 w 9144000"/>
              <a:gd name="connsiteY1" fmla="*/ 304854 h 2103174"/>
              <a:gd name="connsiteX2" fmla="*/ 9144000 w 9144000"/>
              <a:gd name="connsiteY2" fmla="*/ 54 h 2103174"/>
              <a:gd name="connsiteX3" fmla="*/ 9144000 w 9144000"/>
              <a:gd name="connsiteY3" fmla="*/ 2103174 h 2103174"/>
              <a:gd name="connsiteX4" fmla="*/ 0 w 9144000"/>
              <a:gd name="connsiteY4" fmla="*/ 2103174 h 2103174"/>
              <a:gd name="connsiteX5" fmla="*/ 0 w 9144000"/>
              <a:gd name="connsiteY5" fmla="*/ 54 h 2103174"/>
              <a:gd name="connsiteX0" fmla="*/ 0 w 9144000"/>
              <a:gd name="connsiteY0" fmla="*/ 0 h 2103120"/>
              <a:gd name="connsiteX1" fmla="*/ 4582160 w 9144000"/>
              <a:gd name="connsiteY1" fmla="*/ 304800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 name="connsiteX0" fmla="*/ 0 w 9144000"/>
              <a:gd name="connsiteY0" fmla="*/ 0 h 2103120"/>
              <a:gd name="connsiteX1" fmla="*/ 4582160 w 9144000"/>
              <a:gd name="connsiteY1" fmla="*/ 304800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 name="connsiteX0" fmla="*/ 0 w 9144000"/>
              <a:gd name="connsiteY0" fmla="*/ 0 h 2103120"/>
              <a:gd name="connsiteX1" fmla="*/ 4602480 w 9144000"/>
              <a:gd name="connsiteY1" fmla="*/ 314960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 name="connsiteX0" fmla="*/ 0 w 9144000"/>
              <a:gd name="connsiteY0" fmla="*/ 0 h 2103120"/>
              <a:gd name="connsiteX1" fmla="*/ 4592320 w 9144000"/>
              <a:gd name="connsiteY1" fmla="*/ 201889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03120">
                <a:moveTo>
                  <a:pt x="0" y="0"/>
                </a:moveTo>
                <a:lnTo>
                  <a:pt x="4592320" y="201889"/>
                </a:lnTo>
                <a:lnTo>
                  <a:pt x="9144000" y="0"/>
                </a:lnTo>
                <a:lnTo>
                  <a:pt x="9144000" y="2103120"/>
                </a:lnTo>
                <a:lnTo>
                  <a:pt x="0" y="2103120"/>
                </a:lnTo>
                <a:lnTo>
                  <a:pt x="0" y="0"/>
                </a:lnTo>
                <a:close/>
              </a:path>
            </a:pathLst>
          </a:cu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tIns="0" bIns="0" rtlCol="0" anchor="ctr"/>
          <a:lstStyle/>
          <a:p>
            <a:pPr algn="ctr"/>
            <a:endParaRPr lang="en-US" dirty="0"/>
          </a:p>
        </p:txBody>
      </p:sp>
      <p:sp>
        <p:nvSpPr>
          <p:cNvPr id="14" name="Text Placeholder 13">
            <a:extLst>
              <a:ext uri="{FF2B5EF4-FFF2-40B4-BE49-F238E27FC236}">
                <a16:creationId xmlns:a16="http://schemas.microsoft.com/office/drawing/2014/main" id="{32C1514E-8F88-4DD0-A9E2-FF85ADA937EA}"/>
              </a:ext>
            </a:extLst>
          </p:cNvPr>
          <p:cNvSpPr>
            <a:spLocks noGrp="1"/>
          </p:cNvSpPr>
          <p:nvPr>
            <p:ph type="body" sz="quarter" idx="16" hasCustomPrompt="1"/>
          </p:nvPr>
        </p:nvSpPr>
        <p:spPr>
          <a:xfrm>
            <a:off x="182563" y="3931920"/>
            <a:ext cx="8778875" cy="941832"/>
          </a:xfrm>
        </p:spPr>
        <p:txBody>
          <a:bodyPr lIns="0" tIns="91440" rIns="0" bIns="91440" anchor="ctr" anchorCtr="0"/>
          <a:lstStyle>
            <a:lvl1pPr>
              <a:defRPr sz="1800">
                <a:solidFill>
                  <a:schemeClr val="bg1"/>
                </a:solidFill>
              </a:defRPr>
            </a:lvl1pPr>
            <a:lvl2pPr marL="0">
              <a:defRPr sz="1600">
                <a:solidFill>
                  <a:schemeClr val="bg1"/>
                </a:solidFill>
              </a:defRPr>
            </a:lvl2pPr>
          </a:lstStyle>
          <a:p>
            <a:pPr lvl="0"/>
            <a:r>
              <a:rPr lang="en-US" dirty="0"/>
              <a:t>Subtitle text box</a:t>
            </a:r>
          </a:p>
          <a:p>
            <a:pPr lvl="1"/>
            <a:r>
              <a:rPr lang="en-US" dirty="0"/>
              <a:t>Project #, Date</a:t>
            </a:r>
          </a:p>
        </p:txBody>
      </p:sp>
      <p:sp>
        <p:nvSpPr>
          <p:cNvPr id="6" name="Picture Placeholder 5">
            <a:extLst>
              <a:ext uri="{FF2B5EF4-FFF2-40B4-BE49-F238E27FC236}">
                <a16:creationId xmlns:a16="http://schemas.microsoft.com/office/drawing/2014/main" id="{6B5A9E87-C95B-4337-9C28-A98DB976EB3E}"/>
              </a:ext>
            </a:extLst>
          </p:cNvPr>
          <p:cNvSpPr>
            <a:spLocks noGrp="1"/>
          </p:cNvSpPr>
          <p:nvPr>
            <p:ph type="pic" sz="quarter" idx="15" hasCustomPrompt="1"/>
          </p:nvPr>
        </p:nvSpPr>
        <p:spPr>
          <a:xfrm>
            <a:off x="0" y="2286000"/>
            <a:ext cx="9144000" cy="1645920"/>
          </a:xfrm>
          <a:prstGeom prst="rect">
            <a:avLst/>
          </a:prstGeom>
          <a:noFill/>
        </p:spPr>
        <p:txBody>
          <a:bodyPr anchor="ctr" anchorCtr="0"/>
          <a:lstStyle>
            <a:lvl1pPr>
              <a:defRPr/>
            </a:lvl1pPr>
          </a:lstStyle>
          <a:p>
            <a:r>
              <a:rPr lang="en-US" dirty="0"/>
              <a:t>Picture, bring to front</a:t>
            </a:r>
          </a:p>
        </p:txBody>
      </p:sp>
      <p:pic>
        <p:nvPicPr>
          <p:cNvPr id="8" name="BakerRisk logo">
            <a:extLst>
              <a:ext uri="{FF2B5EF4-FFF2-40B4-BE49-F238E27FC236}">
                <a16:creationId xmlns:a16="http://schemas.microsoft.com/office/drawing/2014/main" id="{BF85587E-302F-4B11-8CCA-BCAE8C80F2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7640" y="91440"/>
            <a:ext cx="1270572" cy="1005840"/>
          </a:xfrm>
          <a:prstGeom prst="rect">
            <a:avLst/>
          </a:prstGeom>
        </p:spPr>
      </p:pic>
      <p:sp>
        <p:nvSpPr>
          <p:cNvPr id="10" name="Title 9">
            <a:extLst>
              <a:ext uri="{FF2B5EF4-FFF2-40B4-BE49-F238E27FC236}">
                <a16:creationId xmlns:a16="http://schemas.microsoft.com/office/drawing/2014/main" id="{F0396DCD-A92A-43E9-B024-DD8DCD7C4958}"/>
              </a:ext>
            </a:extLst>
          </p:cNvPr>
          <p:cNvSpPr>
            <a:spLocks noGrp="1"/>
          </p:cNvSpPr>
          <p:nvPr>
            <p:ph type="title"/>
          </p:nvPr>
        </p:nvSpPr>
        <p:spPr>
          <a:xfrm>
            <a:off x="182880" y="1371600"/>
            <a:ext cx="8778240" cy="914400"/>
          </a:xfrm>
          <a:prstGeom prst="rect">
            <a:avLst/>
          </a:prstGeom>
          <a:noFill/>
        </p:spPr>
        <p:txBody>
          <a:bodyPr lIns="0" tIns="0" rIns="0" bIns="0">
            <a:norm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1576917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 cover-Conferences">
    <p:spTree>
      <p:nvGrpSpPr>
        <p:cNvPr id="1" name=""/>
        <p:cNvGrpSpPr/>
        <p:nvPr/>
      </p:nvGrpSpPr>
      <p:grpSpPr>
        <a:xfrm>
          <a:off x="0" y="0"/>
          <a:ext cx="0" cy="0"/>
          <a:chOff x="0" y="0"/>
          <a:chExt cx="0" cy="0"/>
        </a:xfrm>
      </p:grpSpPr>
      <p:sp>
        <p:nvSpPr>
          <p:cNvPr id="20" name="Gray chevron bg">
            <a:extLst>
              <a:ext uri="{FF2B5EF4-FFF2-40B4-BE49-F238E27FC236}">
                <a16:creationId xmlns:a16="http://schemas.microsoft.com/office/drawing/2014/main" id="{B9AC7796-E7A4-4FE3-8B82-D7CF2C58E4ED}"/>
              </a:ext>
            </a:extLst>
          </p:cNvPr>
          <p:cNvSpPr/>
          <p:nvPr userDrawn="1"/>
        </p:nvSpPr>
        <p:spPr>
          <a:xfrm>
            <a:off x="0" y="1097280"/>
            <a:ext cx="9144000" cy="2834640"/>
          </a:xfrm>
          <a:custGeom>
            <a:avLst/>
            <a:gdLst>
              <a:gd name="connsiteX0" fmla="*/ 0 w 9144000"/>
              <a:gd name="connsiteY0" fmla="*/ 0 h 2103120"/>
              <a:gd name="connsiteX1" fmla="*/ 9144000 w 9144000"/>
              <a:gd name="connsiteY1" fmla="*/ 0 h 2103120"/>
              <a:gd name="connsiteX2" fmla="*/ 9144000 w 9144000"/>
              <a:gd name="connsiteY2" fmla="*/ 2103120 h 2103120"/>
              <a:gd name="connsiteX3" fmla="*/ 0 w 9144000"/>
              <a:gd name="connsiteY3" fmla="*/ 2103120 h 2103120"/>
              <a:gd name="connsiteX4" fmla="*/ 0 w 9144000"/>
              <a:gd name="connsiteY4" fmla="*/ 0 h 2103120"/>
              <a:gd name="connsiteX0" fmla="*/ 0 w 9144000"/>
              <a:gd name="connsiteY0" fmla="*/ 27 h 2103147"/>
              <a:gd name="connsiteX1" fmla="*/ 4582160 w 9144000"/>
              <a:gd name="connsiteY1" fmla="*/ 304827 h 2103147"/>
              <a:gd name="connsiteX2" fmla="*/ 9144000 w 9144000"/>
              <a:gd name="connsiteY2" fmla="*/ 27 h 2103147"/>
              <a:gd name="connsiteX3" fmla="*/ 9144000 w 9144000"/>
              <a:gd name="connsiteY3" fmla="*/ 2103147 h 2103147"/>
              <a:gd name="connsiteX4" fmla="*/ 0 w 9144000"/>
              <a:gd name="connsiteY4" fmla="*/ 2103147 h 2103147"/>
              <a:gd name="connsiteX5" fmla="*/ 0 w 9144000"/>
              <a:gd name="connsiteY5" fmla="*/ 27 h 2103147"/>
              <a:gd name="connsiteX0" fmla="*/ 0 w 9144000"/>
              <a:gd name="connsiteY0" fmla="*/ 54 h 2103174"/>
              <a:gd name="connsiteX1" fmla="*/ 4582160 w 9144000"/>
              <a:gd name="connsiteY1" fmla="*/ 304854 h 2103174"/>
              <a:gd name="connsiteX2" fmla="*/ 9144000 w 9144000"/>
              <a:gd name="connsiteY2" fmla="*/ 54 h 2103174"/>
              <a:gd name="connsiteX3" fmla="*/ 9144000 w 9144000"/>
              <a:gd name="connsiteY3" fmla="*/ 2103174 h 2103174"/>
              <a:gd name="connsiteX4" fmla="*/ 0 w 9144000"/>
              <a:gd name="connsiteY4" fmla="*/ 2103174 h 2103174"/>
              <a:gd name="connsiteX5" fmla="*/ 0 w 9144000"/>
              <a:gd name="connsiteY5" fmla="*/ 54 h 2103174"/>
              <a:gd name="connsiteX0" fmla="*/ 0 w 9144000"/>
              <a:gd name="connsiteY0" fmla="*/ 0 h 2103120"/>
              <a:gd name="connsiteX1" fmla="*/ 4582160 w 9144000"/>
              <a:gd name="connsiteY1" fmla="*/ 304800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 name="connsiteX0" fmla="*/ 0 w 9144000"/>
              <a:gd name="connsiteY0" fmla="*/ 0 h 2103120"/>
              <a:gd name="connsiteX1" fmla="*/ 4582160 w 9144000"/>
              <a:gd name="connsiteY1" fmla="*/ 304800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 name="connsiteX0" fmla="*/ 0 w 9144000"/>
              <a:gd name="connsiteY0" fmla="*/ 0 h 2103120"/>
              <a:gd name="connsiteX1" fmla="*/ 4602480 w 9144000"/>
              <a:gd name="connsiteY1" fmla="*/ 314960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 name="connsiteX0" fmla="*/ 0 w 9144000"/>
              <a:gd name="connsiteY0" fmla="*/ 0 h 2103120"/>
              <a:gd name="connsiteX1" fmla="*/ 4592320 w 9144000"/>
              <a:gd name="connsiteY1" fmla="*/ 201889 h 2103120"/>
              <a:gd name="connsiteX2" fmla="*/ 9144000 w 9144000"/>
              <a:gd name="connsiteY2" fmla="*/ 0 h 2103120"/>
              <a:gd name="connsiteX3" fmla="*/ 9144000 w 9144000"/>
              <a:gd name="connsiteY3" fmla="*/ 2103120 h 2103120"/>
              <a:gd name="connsiteX4" fmla="*/ 0 w 9144000"/>
              <a:gd name="connsiteY4" fmla="*/ 2103120 h 2103120"/>
              <a:gd name="connsiteX5" fmla="*/ 0 w 9144000"/>
              <a:gd name="connsiteY5" fmla="*/ 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103120">
                <a:moveTo>
                  <a:pt x="0" y="0"/>
                </a:moveTo>
                <a:lnTo>
                  <a:pt x="4592320" y="201889"/>
                </a:lnTo>
                <a:lnTo>
                  <a:pt x="9144000" y="0"/>
                </a:lnTo>
                <a:lnTo>
                  <a:pt x="9144000" y="2103120"/>
                </a:lnTo>
                <a:lnTo>
                  <a:pt x="0" y="2103120"/>
                </a:lnTo>
                <a:lnTo>
                  <a:pt x="0" y="0"/>
                </a:lnTo>
                <a:close/>
              </a:path>
            </a:pathLst>
          </a:cu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32C1514E-8F88-4DD0-A9E2-FF85ADA937EA}"/>
              </a:ext>
            </a:extLst>
          </p:cNvPr>
          <p:cNvSpPr>
            <a:spLocks noGrp="1"/>
          </p:cNvSpPr>
          <p:nvPr>
            <p:ph type="body" sz="quarter" idx="16" hasCustomPrompt="1"/>
          </p:nvPr>
        </p:nvSpPr>
        <p:spPr>
          <a:xfrm>
            <a:off x="182563" y="3931920"/>
            <a:ext cx="4206240" cy="941832"/>
          </a:xfrm>
        </p:spPr>
        <p:txBody>
          <a:bodyPr lIns="0" tIns="91440" rIns="0" bIns="91440" anchor="ctr" anchorCtr="0"/>
          <a:lstStyle>
            <a:lvl1pPr>
              <a:defRPr sz="1800">
                <a:solidFill>
                  <a:schemeClr val="bg1"/>
                </a:solidFill>
              </a:defRPr>
            </a:lvl1pPr>
            <a:lvl2pPr marL="0">
              <a:defRPr sz="1600">
                <a:solidFill>
                  <a:schemeClr val="bg1"/>
                </a:solidFill>
              </a:defRPr>
            </a:lvl2pPr>
          </a:lstStyle>
          <a:p>
            <a:pPr lvl="1"/>
            <a:r>
              <a:rPr lang="en-US" dirty="0"/>
              <a:t>Presenter 1, Presenter 2, Presenter 3</a:t>
            </a:r>
          </a:p>
        </p:txBody>
      </p:sp>
      <p:sp>
        <p:nvSpPr>
          <p:cNvPr id="6" name="Picture Placeholder 5">
            <a:extLst>
              <a:ext uri="{FF2B5EF4-FFF2-40B4-BE49-F238E27FC236}">
                <a16:creationId xmlns:a16="http://schemas.microsoft.com/office/drawing/2014/main" id="{6B5A9E87-C95B-4337-9C28-A98DB976EB3E}"/>
              </a:ext>
            </a:extLst>
          </p:cNvPr>
          <p:cNvSpPr>
            <a:spLocks noGrp="1"/>
          </p:cNvSpPr>
          <p:nvPr>
            <p:ph type="pic" sz="quarter" idx="15" hasCustomPrompt="1"/>
          </p:nvPr>
        </p:nvSpPr>
        <p:spPr>
          <a:xfrm>
            <a:off x="0" y="2286000"/>
            <a:ext cx="9144000" cy="1645920"/>
          </a:xfrm>
          <a:prstGeom prst="rect">
            <a:avLst/>
          </a:prstGeom>
          <a:noFill/>
        </p:spPr>
        <p:txBody>
          <a:bodyPr anchor="ctr" anchorCtr="0"/>
          <a:lstStyle>
            <a:lvl1pPr>
              <a:defRPr/>
            </a:lvl1pPr>
          </a:lstStyle>
          <a:p>
            <a:r>
              <a:rPr lang="en-US" dirty="0"/>
              <a:t>Picture, bring to front</a:t>
            </a:r>
          </a:p>
        </p:txBody>
      </p:sp>
      <p:pic>
        <p:nvPicPr>
          <p:cNvPr id="8" name="BakerRisk logo">
            <a:extLst>
              <a:ext uri="{FF2B5EF4-FFF2-40B4-BE49-F238E27FC236}">
                <a16:creationId xmlns:a16="http://schemas.microsoft.com/office/drawing/2014/main" id="{BF85587E-302F-4B11-8CCA-BCAE8C80F2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7640" y="91440"/>
            <a:ext cx="1270572" cy="1005840"/>
          </a:xfrm>
          <a:prstGeom prst="rect">
            <a:avLst/>
          </a:prstGeom>
        </p:spPr>
      </p:pic>
      <p:sp>
        <p:nvSpPr>
          <p:cNvPr id="7" name="Text Placeholder 13">
            <a:extLst>
              <a:ext uri="{FF2B5EF4-FFF2-40B4-BE49-F238E27FC236}">
                <a16:creationId xmlns:a16="http://schemas.microsoft.com/office/drawing/2014/main" id="{4E108B7A-C526-427E-8BE3-FEA4EE725CA6}"/>
              </a:ext>
            </a:extLst>
          </p:cNvPr>
          <p:cNvSpPr>
            <a:spLocks noGrp="1"/>
          </p:cNvSpPr>
          <p:nvPr>
            <p:ph type="body" sz="quarter" idx="17" hasCustomPrompt="1"/>
          </p:nvPr>
        </p:nvSpPr>
        <p:spPr>
          <a:xfrm>
            <a:off x="4754880" y="3931920"/>
            <a:ext cx="4206240" cy="941832"/>
          </a:xfrm>
        </p:spPr>
        <p:txBody>
          <a:bodyPr lIns="0" tIns="91440" rIns="0" bIns="91440" anchor="ctr" anchorCtr="0"/>
          <a:lstStyle>
            <a:lvl1pPr>
              <a:defRPr sz="1800">
                <a:solidFill>
                  <a:schemeClr val="bg1"/>
                </a:solidFill>
              </a:defRPr>
            </a:lvl1pPr>
            <a:lvl2pPr marL="0">
              <a:defRPr sz="1600">
                <a:solidFill>
                  <a:schemeClr val="bg1"/>
                </a:solidFill>
              </a:defRPr>
            </a:lvl2pPr>
          </a:lstStyle>
          <a:p>
            <a:pPr lvl="1"/>
            <a:r>
              <a:rPr lang="en-US" dirty="0"/>
              <a:t>Conference name, Location, etc.</a:t>
            </a:r>
          </a:p>
        </p:txBody>
      </p:sp>
      <p:sp>
        <p:nvSpPr>
          <p:cNvPr id="3" name="Text Placeholder 2">
            <a:extLst>
              <a:ext uri="{FF2B5EF4-FFF2-40B4-BE49-F238E27FC236}">
                <a16:creationId xmlns:a16="http://schemas.microsoft.com/office/drawing/2014/main" id="{2D65E525-EA49-4F44-A00E-B42B1CBDA937}"/>
              </a:ext>
            </a:extLst>
          </p:cNvPr>
          <p:cNvSpPr>
            <a:spLocks noGrp="1"/>
          </p:cNvSpPr>
          <p:nvPr>
            <p:ph type="body" sz="quarter" idx="18"/>
          </p:nvPr>
        </p:nvSpPr>
        <p:spPr>
          <a:xfrm>
            <a:off x="182880" y="1371600"/>
            <a:ext cx="8778240" cy="914400"/>
          </a:xfrm>
        </p:spPr>
        <p:txBody>
          <a:bodyPr lIns="0" tIns="0" rIns="0" bIns="0" anchor="ctr" anchorCtr="0"/>
          <a:lstStyle>
            <a:lvl1pPr>
              <a:defRPr sz="2400">
                <a:solidFill>
                  <a:schemeClr val="tx2"/>
                </a:solidFill>
                <a:latin typeface="+mj-lt"/>
              </a:defRPr>
            </a:lvl1pPr>
            <a:lvl2pPr>
              <a:defRPr sz="2000">
                <a:solidFill>
                  <a:schemeClr val="accent4"/>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9060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cover 1 pic">
    <p:spTree>
      <p:nvGrpSpPr>
        <p:cNvPr id="1" name=""/>
        <p:cNvGrpSpPr/>
        <p:nvPr/>
      </p:nvGrpSpPr>
      <p:grpSpPr>
        <a:xfrm>
          <a:off x="0" y="0"/>
          <a:ext cx="0" cy="0"/>
          <a:chOff x="0" y="0"/>
          <a:chExt cx="0" cy="0"/>
        </a:xfrm>
      </p:grpSpPr>
      <p:sp>
        <p:nvSpPr>
          <p:cNvPr id="10" name="Gray chevron bg">
            <a:extLst>
              <a:ext uri="{FF2B5EF4-FFF2-40B4-BE49-F238E27FC236}">
                <a16:creationId xmlns:a16="http://schemas.microsoft.com/office/drawing/2014/main" id="{EE8B800C-98F0-4E5C-AB5C-95AF171CAEB2}"/>
              </a:ext>
            </a:extLst>
          </p:cNvPr>
          <p:cNvSpPr/>
          <p:nvPr userDrawn="1"/>
        </p:nvSpPr>
        <p:spPr>
          <a:xfrm>
            <a:off x="0" y="1828800"/>
            <a:ext cx="9144000" cy="3044952"/>
          </a:xfrm>
          <a:custGeom>
            <a:avLst/>
            <a:gdLst>
              <a:gd name="connsiteX0" fmla="*/ 0 w 9144000"/>
              <a:gd name="connsiteY0" fmla="*/ 0 h 1005840"/>
              <a:gd name="connsiteX1" fmla="*/ 9144000 w 9144000"/>
              <a:gd name="connsiteY1" fmla="*/ 0 h 1005840"/>
              <a:gd name="connsiteX2" fmla="*/ 9144000 w 9144000"/>
              <a:gd name="connsiteY2" fmla="*/ 1005840 h 1005840"/>
              <a:gd name="connsiteX3" fmla="*/ 0 w 9144000"/>
              <a:gd name="connsiteY3" fmla="*/ 1005840 h 1005840"/>
              <a:gd name="connsiteX4" fmla="*/ 0 w 9144000"/>
              <a:gd name="connsiteY4" fmla="*/ 0 h 1005840"/>
              <a:gd name="connsiteX0" fmla="*/ 0 w 9144000"/>
              <a:gd name="connsiteY0" fmla="*/ 3927 h 1009767"/>
              <a:gd name="connsiteX1" fmla="*/ 4574805 w 9144000"/>
              <a:gd name="connsiteY1" fmla="*/ 0 h 1009767"/>
              <a:gd name="connsiteX2" fmla="*/ 9144000 w 9144000"/>
              <a:gd name="connsiteY2" fmla="*/ 3927 h 1009767"/>
              <a:gd name="connsiteX3" fmla="*/ 9144000 w 9144000"/>
              <a:gd name="connsiteY3" fmla="*/ 1009767 h 1009767"/>
              <a:gd name="connsiteX4" fmla="*/ 0 w 9144000"/>
              <a:gd name="connsiteY4" fmla="*/ 1009767 h 1009767"/>
              <a:gd name="connsiteX5" fmla="*/ 0 w 9144000"/>
              <a:gd name="connsiteY5" fmla="*/ 3927 h 1009767"/>
              <a:gd name="connsiteX0" fmla="*/ 0 w 9144000"/>
              <a:gd name="connsiteY0" fmla="*/ 0 h 1005840"/>
              <a:gd name="connsiteX1" fmla="*/ 4574805 w 9144000"/>
              <a:gd name="connsiteY1" fmla="*/ 11107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95125 w 9144000"/>
              <a:gd name="connsiteY1" fmla="*/ 27871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74805 w 9144000"/>
              <a:gd name="connsiteY1" fmla="*/ 50223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84965 w 9144000"/>
              <a:gd name="connsiteY1" fmla="*/ 427728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95125 w 9144000"/>
              <a:gd name="connsiteY1" fmla="*/ 176268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84965 w 9144000"/>
              <a:gd name="connsiteY1" fmla="*/ 76926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285240"/>
              <a:gd name="connsiteX1" fmla="*/ 4584965 w 9144000"/>
              <a:gd name="connsiteY1" fmla="*/ 76926 h 1285240"/>
              <a:gd name="connsiteX2" fmla="*/ 9144000 w 9144000"/>
              <a:gd name="connsiteY2" fmla="*/ 0 h 1285240"/>
              <a:gd name="connsiteX3" fmla="*/ 9144000 w 9144000"/>
              <a:gd name="connsiteY3" fmla="*/ 1005840 h 1285240"/>
              <a:gd name="connsiteX4" fmla="*/ 0 w 9144000"/>
              <a:gd name="connsiteY4" fmla="*/ 1285240 h 1285240"/>
              <a:gd name="connsiteX5" fmla="*/ 0 w 9144000"/>
              <a:gd name="connsiteY5" fmla="*/ 0 h 1285240"/>
              <a:gd name="connsiteX0" fmla="*/ 0 w 9144000"/>
              <a:gd name="connsiteY0" fmla="*/ 0 h 1285240"/>
              <a:gd name="connsiteX1" fmla="*/ 4584965 w 9144000"/>
              <a:gd name="connsiteY1" fmla="*/ 76926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 name="connsiteX0" fmla="*/ 0 w 9144000"/>
              <a:gd name="connsiteY0" fmla="*/ 0 h 1285240"/>
              <a:gd name="connsiteX1" fmla="*/ 4575440 w 9144000"/>
              <a:gd name="connsiteY1" fmla="*/ 111851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 name="connsiteX0" fmla="*/ 0 w 9144000"/>
              <a:gd name="connsiteY0" fmla="*/ 0 h 1285240"/>
              <a:gd name="connsiteX1" fmla="*/ 4585600 w 9144000"/>
              <a:gd name="connsiteY1" fmla="*/ 77544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 name="connsiteX0" fmla="*/ 0 w 9144000"/>
              <a:gd name="connsiteY0" fmla="*/ 0 h 1285240"/>
              <a:gd name="connsiteX1" fmla="*/ 4585600 w 9144000"/>
              <a:gd name="connsiteY1" fmla="*/ 77544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285240">
                <a:moveTo>
                  <a:pt x="0" y="0"/>
                </a:moveTo>
                <a:lnTo>
                  <a:pt x="4585600" y="77544"/>
                </a:lnTo>
                <a:lnTo>
                  <a:pt x="9144000" y="0"/>
                </a:lnTo>
                <a:lnTo>
                  <a:pt x="9144000" y="1285240"/>
                </a:lnTo>
                <a:lnTo>
                  <a:pt x="0" y="1285240"/>
                </a:lnTo>
                <a:lnTo>
                  <a:pt x="0" y="0"/>
                </a:lnTo>
                <a:close/>
              </a:path>
            </a:pathLst>
          </a:cu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B5A9E87-C95B-4337-9C28-A98DB976EB3E}"/>
              </a:ext>
            </a:extLst>
          </p:cNvPr>
          <p:cNvSpPr>
            <a:spLocks noGrp="1"/>
          </p:cNvSpPr>
          <p:nvPr>
            <p:ph type="pic" sz="quarter" idx="15"/>
          </p:nvPr>
        </p:nvSpPr>
        <p:spPr>
          <a:xfrm>
            <a:off x="0" y="3227832"/>
            <a:ext cx="9144000" cy="1645920"/>
          </a:xfrm>
          <a:prstGeom prst="rect">
            <a:avLst/>
          </a:prstGeom>
          <a:noFill/>
        </p:spPr>
        <p:txBody>
          <a:bodyPr anchor="ctr" anchorCtr="0"/>
          <a:lstStyle>
            <a:lvl1pPr>
              <a:defRPr/>
            </a:lvl1pPr>
          </a:lstStyle>
          <a:p>
            <a:endParaRPr lang="en-US" dirty="0"/>
          </a:p>
        </p:txBody>
      </p:sp>
      <p:pic>
        <p:nvPicPr>
          <p:cNvPr id="9" name="BakerRisk logo">
            <a:extLst>
              <a:ext uri="{FF2B5EF4-FFF2-40B4-BE49-F238E27FC236}">
                <a16:creationId xmlns:a16="http://schemas.microsoft.com/office/drawing/2014/main" id="{0C17DF54-2FF3-4527-B490-5846E921DE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7640" y="457200"/>
            <a:ext cx="1270572" cy="1005840"/>
          </a:xfrm>
          <a:prstGeom prst="rect">
            <a:avLst/>
          </a:prstGeom>
        </p:spPr>
      </p:pic>
      <p:sp>
        <p:nvSpPr>
          <p:cNvPr id="5" name="Title 4">
            <a:extLst>
              <a:ext uri="{FF2B5EF4-FFF2-40B4-BE49-F238E27FC236}">
                <a16:creationId xmlns:a16="http://schemas.microsoft.com/office/drawing/2014/main" id="{D77EE193-02B9-4669-9BED-5FB71E5B7B56}"/>
              </a:ext>
            </a:extLst>
          </p:cNvPr>
          <p:cNvSpPr>
            <a:spLocks noGrp="1"/>
          </p:cNvSpPr>
          <p:nvPr>
            <p:ph type="title"/>
          </p:nvPr>
        </p:nvSpPr>
        <p:spPr>
          <a:xfrm>
            <a:off x="182880" y="2196433"/>
            <a:ext cx="8778240" cy="1007269"/>
          </a:xfrm>
          <a:prstGeom prst="rect">
            <a:avLst/>
          </a:prstGeom>
          <a:noFill/>
        </p:spPr>
        <p:txBody>
          <a:bodyPr/>
          <a:lstStyle/>
          <a:p>
            <a:r>
              <a:rPr lang="en-US" dirty="0"/>
              <a:t>Click to edit Master title style</a:t>
            </a:r>
          </a:p>
        </p:txBody>
      </p:sp>
    </p:spTree>
    <p:extLst>
      <p:ext uri="{BB962C8B-B14F-4D97-AF65-F5344CB8AC3E}">
        <p14:creationId xmlns:p14="http://schemas.microsoft.com/office/powerpoint/2010/main" val="2485668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cover 2 pic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71714189-962B-4996-8F39-2286F8A18FFB}"/>
              </a:ext>
            </a:extLst>
          </p:cNvPr>
          <p:cNvSpPr>
            <a:spLocks noGrp="1"/>
          </p:cNvSpPr>
          <p:nvPr>
            <p:ph type="pic" sz="quarter" idx="16" hasCustomPrompt="1"/>
          </p:nvPr>
        </p:nvSpPr>
        <p:spPr>
          <a:xfrm>
            <a:off x="4572000" y="1828800"/>
            <a:ext cx="4572000" cy="3044952"/>
          </a:xfrm>
          <a:custGeom>
            <a:avLst/>
            <a:gdLst>
              <a:gd name="connsiteX0" fmla="*/ 0 w 4572000"/>
              <a:gd name="connsiteY0" fmla="*/ 0 h 3044952"/>
              <a:gd name="connsiteX1" fmla="*/ 4572000 w 4572000"/>
              <a:gd name="connsiteY1" fmla="*/ 0 h 3044952"/>
              <a:gd name="connsiteX2" fmla="*/ 4572000 w 4572000"/>
              <a:gd name="connsiteY2" fmla="*/ 3044952 h 3044952"/>
              <a:gd name="connsiteX3" fmla="*/ 0 w 4572000"/>
              <a:gd name="connsiteY3" fmla="*/ 3044952 h 3044952"/>
              <a:gd name="connsiteX4" fmla="*/ 0 w 4572000"/>
              <a:gd name="connsiteY4" fmla="*/ 0 h 3044952"/>
              <a:gd name="connsiteX0" fmla="*/ 0 w 4572000"/>
              <a:gd name="connsiteY0" fmla="*/ 284480 h 3044952"/>
              <a:gd name="connsiteX1" fmla="*/ 4572000 w 4572000"/>
              <a:gd name="connsiteY1" fmla="*/ 0 h 3044952"/>
              <a:gd name="connsiteX2" fmla="*/ 4572000 w 4572000"/>
              <a:gd name="connsiteY2" fmla="*/ 3044952 h 3044952"/>
              <a:gd name="connsiteX3" fmla="*/ 0 w 4572000"/>
              <a:gd name="connsiteY3" fmla="*/ 3044952 h 3044952"/>
              <a:gd name="connsiteX4" fmla="*/ 0 w 4572000"/>
              <a:gd name="connsiteY4" fmla="*/ 284480 h 3044952"/>
              <a:gd name="connsiteX0" fmla="*/ 0 w 4572000"/>
              <a:gd name="connsiteY0" fmla="*/ 274955 h 3044952"/>
              <a:gd name="connsiteX1" fmla="*/ 4572000 w 4572000"/>
              <a:gd name="connsiteY1" fmla="*/ 0 h 3044952"/>
              <a:gd name="connsiteX2" fmla="*/ 4572000 w 4572000"/>
              <a:gd name="connsiteY2" fmla="*/ 3044952 h 3044952"/>
              <a:gd name="connsiteX3" fmla="*/ 0 w 4572000"/>
              <a:gd name="connsiteY3" fmla="*/ 3044952 h 3044952"/>
              <a:gd name="connsiteX4" fmla="*/ 0 w 4572000"/>
              <a:gd name="connsiteY4" fmla="*/ 274955 h 304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4952">
                <a:moveTo>
                  <a:pt x="0" y="274955"/>
                </a:moveTo>
                <a:lnTo>
                  <a:pt x="4572000" y="0"/>
                </a:lnTo>
                <a:lnTo>
                  <a:pt x="4572000" y="3044952"/>
                </a:lnTo>
                <a:lnTo>
                  <a:pt x="0" y="3044952"/>
                </a:lnTo>
                <a:lnTo>
                  <a:pt x="0" y="274955"/>
                </a:lnTo>
                <a:close/>
              </a:path>
            </a:pathLst>
          </a:custGeom>
          <a:solidFill>
            <a:schemeClr val="bg2"/>
          </a:solidFill>
        </p:spPr>
        <p:txBody>
          <a:bodyPr anchor="ctr" anchorCtr="0"/>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lang="en-US" dirty="0"/>
              <a:t>Picture, send to back</a:t>
            </a:r>
          </a:p>
        </p:txBody>
      </p:sp>
      <p:sp>
        <p:nvSpPr>
          <p:cNvPr id="6" name="Picture Placeholder 5">
            <a:extLst>
              <a:ext uri="{FF2B5EF4-FFF2-40B4-BE49-F238E27FC236}">
                <a16:creationId xmlns:a16="http://schemas.microsoft.com/office/drawing/2014/main" id="{6B5A9E87-C95B-4337-9C28-A98DB976EB3E}"/>
              </a:ext>
            </a:extLst>
          </p:cNvPr>
          <p:cNvSpPr>
            <a:spLocks noGrp="1"/>
          </p:cNvSpPr>
          <p:nvPr>
            <p:ph type="pic" sz="quarter" idx="15" hasCustomPrompt="1"/>
          </p:nvPr>
        </p:nvSpPr>
        <p:spPr>
          <a:xfrm>
            <a:off x="0" y="1828800"/>
            <a:ext cx="4572000" cy="3044952"/>
          </a:xfrm>
          <a:custGeom>
            <a:avLst/>
            <a:gdLst>
              <a:gd name="connsiteX0" fmla="*/ 0 w 4572000"/>
              <a:gd name="connsiteY0" fmla="*/ 0 h 3044952"/>
              <a:gd name="connsiteX1" fmla="*/ 4572000 w 4572000"/>
              <a:gd name="connsiteY1" fmla="*/ 0 h 3044952"/>
              <a:gd name="connsiteX2" fmla="*/ 4572000 w 4572000"/>
              <a:gd name="connsiteY2" fmla="*/ 3044952 h 3044952"/>
              <a:gd name="connsiteX3" fmla="*/ 0 w 4572000"/>
              <a:gd name="connsiteY3" fmla="*/ 3044952 h 3044952"/>
              <a:gd name="connsiteX4" fmla="*/ 0 w 4572000"/>
              <a:gd name="connsiteY4" fmla="*/ 0 h 3044952"/>
              <a:gd name="connsiteX0" fmla="*/ 0 w 4572000"/>
              <a:gd name="connsiteY0" fmla="*/ 0 h 3044952"/>
              <a:gd name="connsiteX1" fmla="*/ 4572000 w 4572000"/>
              <a:gd name="connsiteY1" fmla="*/ 274320 h 3044952"/>
              <a:gd name="connsiteX2" fmla="*/ 4572000 w 4572000"/>
              <a:gd name="connsiteY2" fmla="*/ 3044952 h 3044952"/>
              <a:gd name="connsiteX3" fmla="*/ 0 w 4572000"/>
              <a:gd name="connsiteY3" fmla="*/ 3044952 h 3044952"/>
              <a:gd name="connsiteX4" fmla="*/ 0 w 4572000"/>
              <a:gd name="connsiteY4" fmla="*/ 0 h 304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044952">
                <a:moveTo>
                  <a:pt x="0" y="0"/>
                </a:moveTo>
                <a:lnTo>
                  <a:pt x="4572000" y="274320"/>
                </a:lnTo>
                <a:lnTo>
                  <a:pt x="4572000" y="3044952"/>
                </a:lnTo>
                <a:lnTo>
                  <a:pt x="0" y="3044952"/>
                </a:lnTo>
                <a:lnTo>
                  <a:pt x="0" y="0"/>
                </a:lnTo>
                <a:close/>
              </a:path>
            </a:pathLst>
          </a:custGeom>
          <a:solidFill>
            <a:schemeClr val="bg2"/>
          </a:solidFill>
        </p:spPr>
        <p:txBody>
          <a:bodyPr anchor="ctr" anchorCtr="0"/>
          <a:lstStyle>
            <a:lvl1pPr>
              <a:defRPr/>
            </a:lvl1pPr>
          </a:lstStyle>
          <a:p>
            <a:r>
              <a:rPr lang="en-US" dirty="0"/>
              <a:t>Picture, send to back</a:t>
            </a:r>
          </a:p>
        </p:txBody>
      </p:sp>
      <p:pic>
        <p:nvPicPr>
          <p:cNvPr id="9" name="BakerRisk logo">
            <a:extLst>
              <a:ext uri="{FF2B5EF4-FFF2-40B4-BE49-F238E27FC236}">
                <a16:creationId xmlns:a16="http://schemas.microsoft.com/office/drawing/2014/main" id="{0C17DF54-2FF3-4527-B490-5846E921DE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216" y="91440"/>
            <a:ext cx="1155067" cy="914400"/>
          </a:xfrm>
          <a:prstGeom prst="rect">
            <a:avLst/>
          </a:prstGeom>
        </p:spPr>
      </p:pic>
      <p:sp>
        <p:nvSpPr>
          <p:cNvPr id="5" name="Title 4">
            <a:extLst>
              <a:ext uri="{FF2B5EF4-FFF2-40B4-BE49-F238E27FC236}">
                <a16:creationId xmlns:a16="http://schemas.microsoft.com/office/drawing/2014/main" id="{564D47C9-9565-49DB-A59C-37CF8D12C39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46035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cover 4 pics">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A9C774E8-A717-4F51-A8E2-D8E70C800906}"/>
              </a:ext>
            </a:extLst>
          </p:cNvPr>
          <p:cNvSpPr>
            <a:spLocks noGrp="1"/>
          </p:cNvSpPr>
          <p:nvPr>
            <p:ph type="pic" sz="quarter" idx="17" hasCustomPrompt="1"/>
          </p:nvPr>
        </p:nvSpPr>
        <p:spPr>
          <a:xfrm>
            <a:off x="6858000" y="1828800"/>
            <a:ext cx="2286000" cy="3044952"/>
          </a:xfrm>
          <a:custGeom>
            <a:avLst/>
            <a:gdLst>
              <a:gd name="connsiteX0" fmla="*/ 0 w 2286000"/>
              <a:gd name="connsiteY0" fmla="*/ 0 h 3044952"/>
              <a:gd name="connsiteX1" fmla="*/ 2286000 w 2286000"/>
              <a:gd name="connsiteY1" fmla="*/ 0 h 3044952"/>
              <a:gd name="connsiteX2" fmla="*/ 2286000 w 2286000"/>
              <a:gd name="connsiteY2" fmla="*/ 3044952 h 3044952"/>
              <a:gd name="connsiteX3" fmla="*/ 0 w 2286000"/>
              <a:gd name="connsiteY3" fmla="*/ 3044952 h 3044952"/>
              <a:gd name="connsiteX4" fmla="*/ 0 w 2286000"/>
              <a:gd name="connsiteY4" fmla="*/ 0 h 3044952"/>
              <a:gd name="connsiteX0" fmla="*/ 0 w 2286000"/>
              <a:gd name="connsiteY0" fmla="*/ 147637 h 3044952"/>
              <a:gd name="connsiteX1" fmla="*/ 2286000 w 2286000"/>
              <a:gd name="connsiteY1" fmla="*/ 0 h 3044952"/>
              <a:gd name="connsiteX2" fmla="*/ 2286000 w 2286000"/>
              <a:gd name="connsiteY2" fmla="*/ 3044952 h 3044952"/>
              <a:gd name="connsiteX3" fmla="*/ 0 w 2286000"/>
              <a:gd name="connsiteY3" fmla="*/ 3044952 h 3044952"/>
              <a:gd name="connsiteX4" fmla="*/ 0 w 2286000"/>
              <a:gd name="connsiteY4" fmla="*/ 147637 h 304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3044952">
                <a:moveTo>
                  <a:pt x="0" y="147637"/>
                </a:moveTo>
                <a:lnTo>
                  <a:pt x="2286000" y="0"/>
                </a:lnTo>
                <a:lnTo>
                  <a:pt x="2286000" y="3044952"/>
                </a:lnTo>
                <a:lnTo>
                  <a:pt x="0" y="3044952"/>
                </a:lnTo>
                <a:lnTo>
                  <a:pt x="0" y="147637"/>
                </a:lnTo>
                <a:close/>
              </a:path>
            </a:pathLst>
          </a:custGeom>
          <a:solidFill>
            <a:schemeClr val="bg2"/>
          </a:solidFill>
        </p:spPr>
        <p:txBody>
          <a:bodyPr anchor="ctr" anchorCtr="0"/>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lang="en-US" dirty="0"/>
              <a:t>Picture, send to back</a:t>
            </a:r>
          </a:p>
        </p:txBody>
      </p:sp>
      <p:sp>
        <p:nvSpPr>
          <p:cNvPr id="11" name="Picture Placeholder 5">
            <a:extLst>
              <a:ext uri="{FF2B5EF4-FFF2-40B4-BE49-F238E27FC236}">
                <a16:creationId xmlns:a16="http://schemas.microsoft.com/office/drawing/2014/main" id="{210D6DD0-E0CF-45A3-9575-F9F84EA7009E}"/>
              </a:ext>
            </a:extLst>
          </p:cNvPr>
          <p:cNvSpPr>
            <a:spLocks noGrp="1"/>
          </p:cNvSpPr>
          <p:nvPr>
            <p:ph type="pic" sz="quarter" idx="18" hasCustomPrompt="1"/>
          </p:nvPr>
        </p:nvSpPr>
        <p:spPr>
          <a:xfrm>
            <a:off x="2286000" y="1974057"/>
            <a:ext cx="2286000" cy="2899695"/>
          </a:xfrm>
          <a:custGeom>
            <a:avLst/>
            <a:gdLst>
              <a:gd name="connsiteX0" fmla="*/ 0 w 2286000"/>
              <a:gd name="connsiteY0" fmla="*/ 0 h 3044952"/>
              <a:gd name="connsiteX1" fmla="*/ 2286000 w 2286000"/>
              <a:gd name="connsiteY1" fmla="*/ 0 h 3044952"/>
              <a:gd name="connsiteX2" fmla="*/ 2286000 w 2286000"/>
              <a:gd name="connsiteY2" fmla="*/ 3044952 h 3044952"/>
              <a:gd name="connsiteX3" fmla="*/ 0 w 2286000"/>
              <a:gd name="connsiteY3" fmla="*/ 3044952 h 3044952"/>
              <a:gd name="connsiteX4" fmla="*/ 0 w 2286000"/>
              <a:gd name="connsiteY4" fmla="*/ 0 h 3044952"/>
              <a:gd name="connsiteX0" fmla="*/ 2382 w 2286000"/>
              <a:gd name="connsiteY0" fmla="*/ 145257 h 3044952"/>
              <a:gd name="connsiteX1" fmla="*/ 2286000 w 2286000"/>
              <a:gd name="connsiteY1" fmla="*/ 0 h 3044952"/>
              <a:gd name="connsiteX2" fmla="*/ 2286000 w 2286000"/>
              <a:gd name="connsiteY2" fmla="*/ 3044952 h 3044952"/>
              <a:gd name="connsiteX3" fmla="*/ 0 w 2286000"/>
              <a:gd name="connsiteY3" fmla="*/ 3044952 h 3044952"/>
              <a:gd name="connsiteX4" fmla="*/ 2382 w 2286000"/>
              <a:gd name="connsiteY4" fmla="*/ 145257 h 3044952"/>
              <a:gd name="connsiteX0" fmla="*/ 2382 w 2286000"/>
              <a:gd name="connsiteY0" fmla="*/ 145257 h 3044952"/>
              <a:gd name="connsiteX1" fmla="*/ 2286000 w 2286000"/>
              <a:gd name="connsiteY1" fmla="*/ 0 h 3044952"/>
              <a:gd name="connsiteX2" fmla="*/ 2286000 w 2286000"/>
              <a:gd name="connsiteY2" fmla="*/ 3044952 h 3044952"/>
              <a:gd name="connsiteX3" fmla="*/ 0 w 2286000"/>
              <a:gd name="connsiteY3" fmla="*/ 3044952 h 3044952"/>
              <a:gd name="connsiteX4" fmla="*/ 2382 w 2286000"/>
              <a:gd name="connsiteY4" fmla="*/ 145257 h 3044952"/>
              <a:gd name="connsiteX0" fmla="*/ 2382 w 2286000"/>
              <a:gd name="connsiteY0" fmla="*/ 0 h 2899695"/>
              <a:gd name="connsiteX1" fmla="*/ 2286000 w 2286000"/>
              <a:gd name="connsiteY1" fmla="*/ 130968 h 2899695"/>
              <a:gd name="connsiteX2" fmla="*/ 2286000 w 2286000"/>
              <a:gd name="connsiteY2" fmla="*/ 2899695 h 2899695"/>
              <a:gd name="connsiteX3" fmla="*/ 0 w 2286000"/>
              <a:gd name="connsiteY3" fmla="*/ 2899695 h 2899695"/>
              <a:gd name="connsiteX4" fmla="*/ 2382 w 2286000"/>
              <a:gd name="connsiteY4" fmla="*/ 0 h 289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899695">
                <a:moveTo>
                  <a:pt x="2382" y="0"/>
                </a:moveTo>
                <a:lnTo>
                  <a:pt x="2286000" y="130968"/>
                </a:lnTo>
                <a:lnTo>
                  <a:pt x="2286000" y="2899695"/>
                </a:lnTo>
                <a:lnTo>
                  <a:pt x="0" y="2899695"/>
                </a:lnTo>
                <a:lnTo>
                  <a:pt x="2382" y="0"/>
                </a:lnTo>
                <a:close/>
              </a:path>
            </a:pathLst>
          </a:custGeom>
          <a:solidFill>
            <a:schemeClr val="bg2"/>
          </a:solidFill>
        </p:spPr>
        <p:txBody>
          <a:bodyPr anchor="ctr" anchorCtr="0"/>
          <a:lstStyle>
            <a:lvl1pPr>
              <a:defRPr/>
            </a:lvl1pPr>
          </a:lstStyle>
          <a:p>
            <a:r>
              <a:rPr lang="en-US" dirty="0"/>
              <a:t>Picture, send to back</a:t>
            </a:r>
          </a:p>
        </p:txBody>
      </p:sp>
      <p:sp>
        <p:nvSpPr>
          <p:cNvPr id="8" name="Picture Placeholder 5">
            <a:extLst>
              <a:ext uri="{FF2B5EF4-FFF2-40B4-BE49-F238E27FC236}">
                <a16:creationId xmlns:a16="http://schemas.microsoft.com/office/drawing/2014/main" id="{71714189-962B-4996-8F39-2286F8A18FFB}"/>
              </a:ext>
            </a:extLst>
          </p:cNvPr>
          <p:cNvSpPr>
            <a:spLocks noGrp="1"/>
          </p:cNvSpPr>
          <p:nvPr>
            <p:ph type="pic" sz="quarter" idx="16" hasCustomPrompt="1"/>
          </p:nvPr>
        </p:nvSpPr>
        <p:spPr>
          <a:xfrm>
            <a:off x="4572000" y="1976437"/>
            <a:ext cx="2286000" cy="2897315"/>
          </a:xfrm>
          <a:custGeom>
            <a:avLst/>
            <a:gdLst>
              <a:gd name="connsiteX0" fmla="*/ 0 w 2286000"/>
              <a:gd name="connsiteY0" fmla="*/ 0 h 3044952"/>
              <a:gd name="connsiteX1" fmla="*/ 2286000 w 2286000"/>
              <a:gd name="connsiteY1" fmla="*/ 0 h 3044952"/>
              <a:gd name="connsiteX2" fmla="*/ 2286000 w 2286000"/>
              <a:gd name="connsiteY2" fmla="*/ 3044952 h 3044952"/>
              <a:gd name="connsiteX3" fmla="*/ 0 w 2286000"/>
              <a:gd name="connsiteY3" fmla="*/ 3044952 h 3044952"/>
              <a:gd name="connsiteX4" fmla="*/ 0 w 2286000"/>
              <a:gd name="connsiteY4" fmla="*/ 0 h 3044952"/>
              <a:gd name="connsiteX0" fmla="*/ 0 w 2286000"/>
              <a:gd name="connsiteY0" fmla="*/ 278606 h 3044952"/>
              <a:gd name="connsiteX1" fmla="*/ 2286000 w 2286000"/>
              <a:gd name="connsiteY1" fmla="*/ 0 h 3044952"/>
              <a:gd name="connsiteX2" fmla="*/ 2286000 w 2286000"/>
              <a:gd name="connsiteY2" fmla="*/ 3044952 h 3044952"/>
              <a:gd name="connsiteX3" fmla="*/ 0 w 2286000"/>
              <a:gd name="connsiteY3" fmla="*/ 3044952 h 3044952"/>
              <a:gd name="connsiteX4" fmla="*/ 0 w 2286000"/>
              <a:gd name="connsiteY4" fmla="*/ 278606 h 3044952"/>
              <a:gd name="connsiteX0" fmla="*/ 0 w 2286000"/>
              <a:gd name="connsiteY0" fmla="*/ 130969 h 2897315"/>
              <a:gd name="connsiteX1" fmla="*/ 2286000 w 2286000"/>
              <a:gd name="connsiteY1" fmla="*/ 0 h 2897315"/>
              <a:gd name="connsiteX2" fmla="*/ 2286000 w 2286000"/>
              <a:gd name="connsiteY2" fmla="*/ 2897315 h 2897315"/>
              <a:gd name="connsiteX3" fmla="*/ 0 w 2286000"/>
              <a:gd name="connsiteY3" fmla="*/ 2897315 h 2897315"/>
              <a:gd name="connsiteX4" fmla="*/ 0 w 2286000"/>
              <a:gd name="connsiteY4" fmla="*/ 130969 h 2897315"/>
              <a:gd name="connsiteX0" fmla="*/ 0 w 2286000"/>
              <a:gd name="connsiteY0" fmla="*/ 128588 h 2897315"/>
              <a:gd name="connsiteX1" fmla="*/ 2286000 w 2286000"/>
              <a:gd name="connsiteY1" fmla="*/ 0 h 2897315"/>
              <a:gd name="connsiteX2" fmla="*/ 2286000 w 2286000"/>
              <a:gd name="connsiteY2" fmla="*/ 2897315 h 2897315"/>
              <a:gd name="connsiteX3" fmla="*/ 0 w 2286000"/>
              <a:gd name="connsiteY3" fmla="*/ 2897315 h 2897315"/>
              <a:gd name="connsiteX4" fmla="*/ 0 w 2286000"/>
              <a:gd name="connsiteY4" fmla="*/ 128588 h 289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897315">
                <a:moveTo>
                  <a:pt x="0" y="128588"/>
                </a:moveTo>
                <a:lnTo>
                  <a:pt x="2286000" y="0"/>
                </a:lnTo>
                <a:lnTo>
                  <a:pt x="2286000" y="2897315"/>
                </a:lnTo>
                <a:lnTo>
                  <a:pt x="0" y="2897315"/>
                </a:lnTo>
                <a:lnTo>
                  <a:pt x="0" y="128588"/>
                </a:lnTo>
                <a:close/>
              </a:path>
            </a:pathLst>
          </a:custGeom>
          <a:solidFill>
            <a:schemeClr val="bg2"/>
          </a:solidFill>
        </p:spPr>
        <p:txBody>
          <a:bodyPr anchor="ctr" anchorCtr="0"/>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lang="en-US" dirty="0"/>
              <a:t>Picture, send to back</a:t>
            </a:r>
          </a:p>
        </p:txBody>
      </p:sp>
      <p:sp>
        <p:nvSpPr>
          <p:cNvPr id="6" name="Picture Placeholder 5">
            <a:extLst>
              <a:ext uri="{FF2B5EF4-FFF2-40B4-BE49-F238E27FC236}">
                <a16:creationId xmlns:a16="http://schemas.microsoft.com/office/drawing/2014/main" id="{6B5A9E87-C95B-4337-9C28-A98DB976EB3E}"/>
              </a:ext>
            </a:extLst>
          </p:cNvPr>
          <p:cNvSpPr>
            <a:spLocks noGrp="1"/>
          </p:cNvSpPr>
          <p:nvPr>
            <p:ph type="pic" sz="quarter" idx="15" hasCustomPrompt="1"/>
          </p:nvPr>
        </p:nvSpPr>
        <p:spPr>
          <a:xfrm>
            <a:off x="0" y="1828800"/>
            <a:ext cx="2288381" cy="3044952"/>
          </a:xfrm>
          <a:custGeom>
            <a:avLst/>
            <a:gdLst>
              <a:gd name="connsiteX0" fmla="*/ 0 w 2286000"/>
              <a:gd name="connsiteY0" fmla="*/ 0 h 3044952"/>
              <a:gd name="connsiteX1" fmla="*/ 2286000 w 2286000"/>
              <a:gd name="connsiteY1" fmla="*/ 0 h 3044952"/>
              <a:gd name="connsiteX2" fmla="*/ 2286000 w 2286000"/>
              <a:gd name="connsiteY2" fmla="*/ 3044952 h 3044952"/>
              <a:gd name="connsiteX3" fmla="*/ 0 w 2286000"/>
              <a:gd name="connsiteY3" fmla="*/ 3044952 h 3044952"/>
              <a:gd name="connsiteX4" fmla="*/ 0 w 2286000"/>
              <a:gd name="connsiteY4" fmla="*/ 0 h 3044952"/>
              <a:gd name="connsiteX0" fmla="*/ 0 w 2288381"/>
              <a:gd name="connsiteY0" fmla="*/ 0 h 3044952"/>
              <a:gd name="connsiteX1" fmla="*/ 2288381 w 2288381"/>
              <a:gd name="connsiteY1" fmla="*/ 145256 h 3044952"/>
              <a:gd name="connsiteX2" fmla="*/ 2286000 w 2288381"/>
              <a:gd name="connsiteY2" fmla="*/ 3044952 h 3044952"/>
              <a:gd name="connsiteX3" fmla="*/ 0 w 2288381"/>
              <a:gd name="connsiteY3" fmla="*/ 3044952 h 3044952"/>
              <a:gd name="connsiteX4" fmla="*/ 0 w 2288381"/>
              <a:gd name="connsiteY4" fmla="*/ 0 h 304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381" h="3044952">
                <a:moveTo>
                  <a:pt x="0" y="0"/>
                </a:moveTo>
                <a:lnTo>
                  <a:pt x="2288381" y="145256"/>
                </a:lnTo>
                <a:cubicBezTo>
                  <a:pt x="2287587" y="1111821"/>
                  <a:pt x="2286794" y="2078387"/>
                  <a:pt x="2286000" y="3044952"/>
                </a:cubicBezTo>
                <a:lnTo>
                  <a:pt x="0" y="3044952"/>
                </a:lnTo>
                <a:lnTo>
                  <a:pt x="0" y="0"/>
                </a:lnTo>
                <a:close/>
              </a:path>
            </a:pathLst>
          </a:custGeom>
          <a:solidFill>
            <a:schemeClr val="bg2"/>
          </a:solidFill>
        </p:spPr>
        <p:txBody>
          <a:bodyPr anchor="ctr" anchorCtr="0"/>
          <a:lstStyle>
            <a:lvl1pPr>
              <a:defRPr/>
            </a:lvl1pPr>
          </a:lstStyle>
          <a:p>
            <a:r>
              <a:rPr lang="en-US" dirty="0"/>
              <a:t>Picture, send to back</a:t>
            </a:r>
          </a:p>
        </p:txBody>
      </p:sp>
      <p:pic>
        <p:nvPicPr>
          <p:cNvPr id="9" name="BakerRisk logo">
            <a:extLst>
              <a:ext uri="{FF2B5EF4-FFF2-40B4-BE49-F238E27FC236}">
                <a16:creationId xmlns:a16="http://schemas.microsoft.com/office/drawing/2014/main" id="{0C17DF54-2FF3-4527-B490-5846E921DE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216" y="91440"/>
            <a:ext cx="1155067" cy="914400"/>
          </a:xfrm>
          <a:prstGeom prst="rect">
            <a:avLst/>
          </a:prstGeom>
        </p:spPr>
      </p:pic>
      <p:sp>
        <p:nvSpPr>
          <p:cNvPr id="4" name="Title 3">
            <a:extLst>
              <a:ext uri="{FF2B5EF4-FFF2-40B4-BE49-F238E27FC236}">
                <a16:creationId xmlns:a16="http://schemas.microsoft.com/office/drawing/2014/main" id="{E00A0355-CFA9-42A1-A5C2-CEE35C9EF8E9}"/>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4634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760ED-6840-44C0-A797-DEA605E1EC77}"/>
              </a:ext>
            </a:extLst>
          </p:cNvPr>
          <p:cNvSpPr/>
          <p:nvPr userDrawn="1"/>
        </p:nvSpPr>
        <p:spPr>
          <a:xfrm>
            <a:off x="0" y="1097280"/>
            <a:ext cx="9144000" cy="109728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8" name="BakerRisk logo">
            <a:extLst>
              <a:ext uri="{FF2B5EF4-FFF2-40B4-BE49-F238E27FC236}">
                <a16:creationId xmlns:a16="http://schemas.microsoft.com/office/drawing/2014/main" id="{061673A6-20D7-4361-8989-3D3533619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216" y="91440"/>
            <a:ext cx="1155067" cy="914400"/>
          </a:xfrm>
          <a:prstGeom prst="rect">
            <a:avLst/>
          </a:prstGeom>
        </p:spPr>
      </p:pic>
      <p:sp>
        <p:nvSpPr>
          <p:cNvPr id="4" name="Title 3">
            <a:extLst>
              <a:ext uri="{FF2B5EF4-FFF2-40B4-BE49-F238E27FC236}">
                <a16:creationId xmlns:a16="http://schemas.microsoft.com/office/drawing/2014/main" id="{D3041820-827E-498B-A07E-6DBA2E43C90C}"/>
              </a:ext>
            </a:extLst>
          </p:cNvPr>
          <p:cNvSpPr>
            <a:spLocks noGrp="1"/>
          </p:cNvSpPr>
          <p:nvPr>
            <p:ph type="title"/>
          </p:nvPr>
        </p:nvSpPr>
        <p:spPr/>
        <p:txBody>
          <a:bodyPr/>
          <a:lstStyle/>
          <a:p>
            <a:r>
              <a:rPr lang="en-US" dirty="0"/>
              <a:t>Click to edit Master title style</a:t>
            </a:r>
          </a:p>
        </p:txBody>
      </p:sp>
      <p:sp>
        <p:nvSpPr>
          <p:cNvPr id="9" name="Media Placeholder 5">
            <a:extLst>
              <a:ext uri="{FF2B5EF4-FFF2-40B4-BE49-F238E27FC236}">
                <a16:creationId xmlns:a16="http://schemas.microsoft.com/office/drawing/2014/main" id="{9032A050-174B-43CF-BF6D-A41DBC9FF2C3}"/>
              </a:ext>
            </a:extLst>
          </p:cNvPr>
          <p:cNvSpPr>
            <a:spLocks noGrp="1"/>
          </p:cNvSpPr>
          <p:nvPr>
            <p:ph type="media" sz="quarter" idx="15" hasCustomPrompt="1"/>
          </p:nvPr>
        </p:nvSpPr>
        <p:spPr>
          <a:xfrm>
            <a:off x="-2382" y="1843087"/>
            <a:ext cx="9148763" cy="3304985"/>
          </a:xfrm>
          <a:custGeom>
            <a:avLst/>
            <a:gdLst>
              <a:gd name="connsiteX0" fmla="*/ 0 w 9144000"/>
              <a:gd name="connsiteY0" fmla="*/ 0 h 3319272"/>
              <a:gd name="connsiteX1" fmla="*/ 9144000 w 9144000"/>
              <a:gd name="connsiteY1" fmla="*/ 0 h 3319272"/>
              <a:gd name="connsiteX2" fmla="*/ 9144000 w 9144000"/>
              <a:gd name="connsiteY2" fmla="*/ 3319272 h 3319272"/>
              <a:gd name="connsiteX3" fmla="*/ 0 w 9144000"/>
              <a:gd name="connsiteY3" fmla="*/ 3319272 h 3319272"/>
              <a:gd name="connsiteX4" fmla="*/ 0 w 9144000"/>
              <a:gd name="connsiteY4" fmla="*/ 0 h 3319272"/>
              <a:gd name="connsiteX0" fmla="*/ 0 w 9144000"/>
              <a:gd name="connsiteY0" fmla="*/ 0 h 3319272"/>
              <a:gd name="connsiteX1" fmla="*/ 4574381 w 9144000"/>
              <a:gd name="connsiteY1" fmla="*/ 276225 h 3319272"/>
              <a:gd name="connsiteX2" fmla="*/ 9144000 w 9144000"/>
              <a:gd name="connsiteY2" fmla="*/ 0 h 3319272"/>
              <a:gd name="connsiteX3" fmla="*/ 9144000 w 9144000"/>
              <a:gd name="connsiteY3" fmla="*/ 3319272 h 3319272"/>
              <a:gd name="connsiteX4" fmla="*/ 0 w 9144000"/>
              <a:gd name="connsiteY4" fmla="*/ 3319272 h 3319272"/>
              <a:gd name="connsiteX5" fmla="*/ 0 w 9144000"/>
              <a:gd name="connsiteY5" fmla="*/ 0 h 3319272"/>
              <a:gd name="connsiteX0" fmla="*/ 0 w 9144000"/>
              <a:gd name="connsiteY0" fmla="*/ 0 h 3319272"/>
              <a:gd name="connsiteX1" fmla="*/ 4574381 w 9144000"/>
              <a:gd name="connsiteY1" fmla="*/ 276225 h 3319272"/>
              <a:gd name="connsiteX2" fmla="*/ 9144000 w 9144000"/>
              <a:gd name="connsiteY2" fmla="*/ 0 h 3319272"/>
              <a:gd name="connsiteX3" fmla="*/ 9144000 w 9144000"/>
              <a:gd name="connsiteY3" fmla="*/ 3319272 h 3319272"/>
              <a:gd name="connsiteX4" fmla="*/ 0 w 9144000"/>
              <a:gd name="connsiteY4" fmla="*/ 3319272 h 3319272"/>
              <a:gd name="connsiteX5" fmla="*/ 0 w 9144000"/>
              <a:gd name="connsiteY5" fmla="*/ 0 h 3319272"/>
              <a:gd name="connsiteX0" fmla="*/ 0 w 9144000"/>
              <a:gd name="connsiteY0" fmla="*/ 0 h 3319272"/>
              <a:gd name="connsiteX1" fmla="*/ 4574381 w 9144000"/>
              <a:gd name="connsiteY1" fmla="*/ 276225 h 3319272"/>
              <a:gd name="connsiteX2" fmla="*/ 9144000 w 9144000"/>
              <a:gd name="connsiteY2" fmla="*/ 0 h 3319272"/>
              <a:gd name="connsiteX3" fmla="*/ 9144000 w 9144000"/>
              <a:gd name="connsiteY3" fmla="*/ 3319272 h 3319272"/>
              <a:gd name="connsiteX4" fmla="*/ 0 w 9144000"/>
              <a:gd name="connsiteY4" fmla="*/ 3319272 h 3319272"/>
              <a:gd name="connsiteX5" fmla="*/ 0 w 9144000"/>
              <a:gd name="connsiteY5" fmla="*/ 0 h 3319272"/>
              <a:gd name="connsiteX0" fmla="*/ 0 w 9146381"/>
              <a:gd name="connsiteY0" fmla="*/ 0 h 3319272"/>
              <a:gd name="connsiteX1" fmla="*/ 4574381 w 9146381"/>
              <a:gd name="connsiteY1" fmla="*/ 276225 h 3319272"/>
              <a:gd name="connsiteX2" fmla="*/ 9146381 w 9146381"/>
              <a:gd name="connsiteY2" fmla="*/ 16668 h 3319272"/>
              <a:gd name="connsiteX3" fmla="*/ 9144000 w 9146381"/>
              <a:gd name="connsiteY3" fmla="*/ 3319272 h 3319272"/>
              <a:gd name="connsiteX4" fmla="*/ 0 w 9146381"/>
              <a:gd name="connsiteY4" fmla="*/ 3319272 h 3319272"/>
              <a:gd name="connsiteX5" fmla="*/ 0 w 9146381"/>
              <a:gd name="connsiteY5" fmla="*/ 0 h 3319272"/>
              <a:gd name="connsiteX0" fmla="*/ 0 w 9146381"/>
              <a:gd name="connsiteY0" fmla="*/ 0 h 3319272"/>
              <a:gd name="connsiteX1" fmla="*/ 4574381 w 9146381"/>
              <a:gd name="connsiteY1" fmla="*/ 276225 h 3319272"/>
              <a:gd name="connsiteX2" fmla="*/ 9146381 w 9146381"/>
              <a:gd name="connsiteY2" fmla="*/ 16668 h 3319272"/>
              <a:gd name="connsiteX3" fmla="*/ 9144000 w 9146381"/>
              <a:gd name="connsiteY3" fmla="*/ 3319272 h 3319272"/>
              <a:gd name="connsiteX4" fmla="*/ 0 w 9146381"/>
              <a:gd name="connsiteY4" fmla="*/ 3319272 h 3319272"/>
              <a:gd name="connsiteX5" fmla="*/ 0 w 9146381"/>
              <a:gd name="connsiteY5" fmla="*/ 0 h 3319272"/>
              <a:gd name="connsiteX0" fmla="*/ 0 w 9148763"/>
              <a:gd name="connsiteY0" fmla="*/ 0 h 3304985"/>
              <a:gd name="connsiteX1" fmla="*/ 4576763 w 9148763"/>
              <a:gd name="connsiteY1" fmla="*/ 261938 h 3304985"/>
              <a:gd name="connsiteX2" fmla="*/ 9148763 w 9148763"/>
              <a:gd name="connsiteY2" fmla="*/ 2381 h 3304985"/>
              <a:gd name="connsiteX3" fmla="*/ 9146382 w 9148763"/>
              <a:gd name="connsiteY3" fmla="*/ 3304985 h 3304985"/>
              <a:gd name="connsiteX4" fmla="*/ 2382 w 9148763"/>
              <a:gd name="connsiteY4" fmla="*/ 3304985 h 3304985"/>
              <a:gd name="connsiteX5" fmla="*/ 0 w 9148763"/>
              <a:gd name="connsiteY5" fmla="*/ 0 h 330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8763" h="3304985">
                <a:moveTo>
                  <a:pt x="0" y="0"/>
                </a:moveTo>
                <a:lnTo>
                  <a:pt x="4576763" y="261938"/>
                </a:lnTo>
                <a:lnTo>
                  <a:pt x="9148763" y="2381"/>
                </a:lnTo>
                <a:cubicBezTo>
                  <a:pt x="9147969" y="1103249"/>
                  <a:pt x="9147176" y="2204117"/>
                  <a:pt x="9146382" y="3304985"/>
                </a:cubicBezTo>
                <a:lnTo>
                  <a:pt x="2382" y="3304985"/>
                </a:lnTo>
                <a:lnTo>
                  <a:pt x="0" y="0"/>
                </a:lnTo>
                <a:close/>
              </a:path>
            </a:pathLst>
          </a:custGeom>
          <a:solidFill>
            <a:schemeClr val="tx2"/>
          </a:solidFill>
        </p:spPr>
        <p:txBody>
          <a:bodyPr anchor="ctr" anchorCtr="0"/>
          <a:lstStyle>
            <a:lvl1pPr>
              <a:defRPr/>
            </a:lvl1pPr>
          </a:lstStyle>
          <a:p>
            <a:r>
              <a:rPr lang="en-US" dirty="0"/>
              <a:t>Optional Video, send to back</a:t>
            </a:r>
          </a:p>
        </p:txBody>
      </p:sp>
    </p:spTree>
    <p:extLst>
      <p:ext uri="{BB962C8B-B14F-4D97-AF65-F5344CB8AC3E}">
        <p14:creationId xmlns:p14="http://schemas.microsoft.com/office/powerpoint/2010/main" val="1389259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Gray chevron bg">
            <a:extLst>
              <a:ext uri="{FF2B5EF4-FFF2-40B4-BE49-F238E27FC236}">
                <a16:creationId xmlns:a16="http://schemas.microsoft.com/office/drawing/2014/main" id="{C945C1DE-DD39-43E9-B296-649BFE181BB2}"/>
              </a:ext>
            </a:extLst>
          </p:cNvPr>
          <p:cNvSpPr/>
          <p:nvPr userDrawn="1"/>
        </p:nvSpPr>
        <p:spPr>
          <a:xfrm>
            <a:off x="0" y="1828800"/>
            <a:ext cx="9144000" cy="2103120"/>
          </a:xfrm>
          <a:custGeom>
            <a:avLst/>
            <a:gdLst>
              <a:gd name="connsiteX0" fmla="*/ 0 w 9144000"/>
              <a:gd name="connsiteY0" fmla="*/ 0 h 1005840"/>
              <a:gd name="connsiteX1" fmla="*/ 9144000 w 9144000"/>
              <a:gd name="connsiteY1" fmla="*/ 0 h 1005840"/>
              <a:gd name="connsiteX2" fmla="*/ 9144000 w 9144000"/>
              <a:gd name="connsiteY2" fmla="*/ 1005840 h 1005840"/>
              <a:gd name="connsiteX3" fmla="*/ 0 w 9144000"/>
              <a:gd name="connsiteY3" fmla="*/ 1005840 h 1005840"/>
              <a:gd name="connsiteX4" fmla="*/ 0 w 9144000"/>
              <a:gd name="connsiteY4" fmla="*/ 0 h 1005840"/>
              <a:gd name="connsiteX0" fmla="*/ 0 w 9144000"/>
              <a:gd name="connsiteY0" fmla="*/ 3927 h 1009767"/>
              <a:gd name="connsiteX1" fmla="*/ 4574805 w 9144000"/>
              <a:gd name="connsiteY1" fmla="*/ 0 h 1009767"/>
              <a:gd name="connsiteX2" fmla="*/ 9144000 w 9144000"/>
              <a:gd name="connsiteY2" fmla="*/ 3927 h 1009767"/>
              <a:gd name="connsiteX3" fmla="*/ 9144000 w 9144000"/>
              <a:gd name="connsiteY3" fmla="*/ 1009767 h 1009767"/>
              <a:gd name="connsiteX4" fmla="*/ 0 w 9144000"/>
              <a:gd name="connsiteY4" fmla="*/ 1009767 h 1009767"/>
              <a:gd name="connsiteX5" fmla="*/ 0 w 9144000"/>
              <a:gd name="connsiteY5" fmla="*/ 3927 h 1009767"/>
              <a:gd name="connsiteX0" fmla="*/ 0 w 9144000"/>
              <a:gd name="connsiteY0" fmla="*/ 0 h 1005840"/>
              <a:gd name="connsiteX1" fmla="*/ 4574805 w 9144000"/>
              <a:gd name="connsiteY1" fmla="*/ 11107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95125 w 9144000"/>
              <a:gd name="connsiteY1" fmla="*/ 27871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74805 w 9144000"/>
              <a:gd name="connsiteY1" fmla="*/ 502234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84965 w 9144000"/>
              <a:gd name="connsiteY1" fmla="*/ 427728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95125 w 9144000"/>
              <a:gd name="connsiteY1" fmla="*/ 176268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005840"/>
              <a:gd name="connsiteX1" fmla="*/ 4584965 w 9144000"/>
              <a:gd name="connsiteY1" fmla="*/ 76926 h 1005840"/>
              <a:gd name="connsiteX2" fmla="*/ 9144000 w 9144000"/>
              <a:gd name="connsiteY2" fmla="*/ 0 h 1005840"/>
              <a:gd name="connsiteX3" fmla="*/ 9144000 w 9144000"/>
              <a:gd name="connsiteY3" fmla="*/ 1005840 h 1005840"/>
              <a:gd name="connsiteX4" fmla="*/ 0 w 9144000"/>
              <a:gd name="connsiteY4" fmla="*/ 1005840 h 1005840"/>
              <a:gd name="connsiteX5" fmla="*/ 0 w 9144000"/>
              <a:gd name="connsiteY5" fmla="*/ 0 h 1005840"/>
              <a:gd name="connsiteX0" fmla="*/ 0 w 9144000"/>
              <a:gd name="connsiteY0" fmla="*/ 0 h 1285240"/>
              <a:gd name="connsiteX1" fmla="*/ 4584965 w 9144000"/>
              <a:gd name="connsiteY1" fmla="*/ 76926 h 1285240"/>
              <a:gd name="connsiteX2" fmla="*/ 9144000 w 9144000"/>
              <a:gd name="connsiteY2" fmla="*/ 0 h 1285240"/>
              <a:gd name="connsiteX3" fmla="*/ 9144000 w 9144000"/>
              <a:gd name="connsiteY3" fmla="*/ 1005840 h 1285240"/>
              <a:gd name="connsiteX4" fmla="*/ 0 w 9144000"/>
              <a:gd name="connsiteY4" fmla="*/ 1285240 h 1285240"/>
              <a:gd name="connsiteX5" fmla="*/ 0 w 9144000"/>
              <a:gd name="connsiteY5" fmla="*/ 0 h 1285240"/>
              <a:gd name="connsiteX0" fmla="*/ 0 w 9144000"/>
              <a:gd name="connsiteY0" fmla="*/ 0 h 1285240"/>
              <a:gd name="connsiteX1" fmla="*/ 4584965 w 9144000"/>
              <a:gd name="connsiteY1" fmla="*/ 76926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 name="connsiteX0" fmla="*/ 0 w 9144000"/>
              <a:gd name="connsiteY0" fmla="*/ 0 h 1285240"/>
              <a:gd name="connsiteX1" fmla="*/ 4575440 w 9144000"/>
              <a:gd name="connsiteY1" fmla="*/ 111851 h 1285240"/>
              <a:gd name="connsiteX2" fmla="*/ 9144000 w 9144000"/>
              <a:gd name="connsiteY2" fmla="*/ 0 h 1285240"/>
              <a:gd name="connsiteX3" fmla="*/ 9144000 w 9144000"/>
              <a:gd name="connsiteY3" fmla="*/ 1285240 h 1285240"/>
              <a:gd name="connsiteX4" fmla="*/ 0 w 9144000"/>
              <a:gd name="connsiteY4" fmla="*/ 1285240 h 1285240"/>
              <a:gd name="connsiteX5" fmla="*/ 0 w 9144000"/>
              <a:gd name="connsiteY5" fmla="*/ 0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285240">
                <a:moveTo>
                  <a:pt x="0" y="0"/>
                </a:moveTo>
                <a:lnTo>
                  <a:pt x="4575440" y="111851"/>
                </a:lnTo>
                <a:lnTo>
                  <a:pt x="9144000" y="0"/>
                </a:lnTo>
                <a:lnTo>
                  <a:pt x="9144000" y="1285240"/>
                </a:lnTo>
                <a:lnTo>
                  <a:pt x="0" y="1285240"/>
                </a:lnTo>
                <a:lnTo>
                  <a:pt x="0" y="0"/>
                </a:lnTo>
                <a:close/>
              </a:path>
            </a:pathLst>
          </a:cu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BakerRisk URL">
            <a:hlinkClick r:id="rId2"/>
            <a:extLst>
              <a:ext uri="{FF2B5EF4-FFF2-40B4-BE49-F238E27FC236}">
                <a16:creationId xmlns:a16="http://schemas.microsoft.com/office/drawing/2014/main" id="{72461E53-B1B5-4831-B158-412209B95634}"/>
              </a:ext>
            </a:extLst>
          </p:cNvPr>
          <p:cNvSpPr txBox="1"/>
          <p:nvPr userDrawn="1"/>
        </p:nvSpPr>
        <p:spPr>
          <a:xfrm>
            <a:off x="182880" y="3943350"/>
            <a:ext cx="8778240" cy="930402"/>
          </a:xfrm>
          <a:prstGeom prst="rect">
            <a:avLst/>
          </a:prstGeom>
          <a:noFill/>
        </p:spPr>
        <p:txBody>
          <a:bodyPr wrap="square" rtlCol="0" anchor="ctr" anchorCtr="0">
            <a:normAutofit/>
          </a:bodyPr>
          <a:lstStyle/>
          <a:p>
            <a:pPr algn="ctr"/>
            <a:r>
              <a:rPr lang="en-US" dirty="0">
                <a:solidFill>
                  <a:schemeClr val="bg1"/>
                </a:solidFill>
              </a:rPr>
              <a:t>www.BakerRisk.com</a:t>
            </a:r>
          </a:p>
        </p:txBody>
      </p:sp>
      <p:pic>
        <p:nvPicPr>
          <p:cNvPr id="9" name="BakerRisk logo">
            <a:extLst>
              <a:ext uri="{FF2B5EF4-FFF2-40B4-BE49-F238E27FC236}">
                <a16:creationId xmlns:a16="http://schemas.microsoft.com/office/drawing/2014/main" id="{0C17DF54-2FF3-4527-B490-5846E921DE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7640" y="457200"/>
            <a:ext cx="1270572" cy="1005840"/>
          </a:xfrm>
          <a:prstGeom prst="rect">
            <a:avLst/>
          </a:prstGeom>
        </p:spPr>
      </p:pic>
      <p:sp>
        <p:nvSpPr>
          <p:cNvPr id="4" name="Title 3">
            <a:extLst>
              <a:ext uri="{FF2B5EF4-FFF2-40B4-BE49-F238E27FC236}">
                <a16:creationId xmlns:a16="http://schemas.microsoft.com/office/drawing/2014/main" id="{FFF41C62-D564-4A43-AADB-B47F033C211E}"/>
              </a:ext>
            </a:extLst>
          </p:cNvPr>
          <p:cNvSpPr>
            <a:spLocks noGrp="1"/>
          </p:cNvSpPr>
          <p:nvPr>
            <p:ph type="title"/>
          </p:nvPr>
        </p:nvSpPr>
        <p:spPr>
          <a:xfrm>
            <a:off x="182880" y="2103120"/>
            <a:ext cx="8778240" cy="1828800"/>
          </a:xfrm>
        </p:spPr>
        <p:txBody>
          <a:bodyPr/>
          <a:lstStyle/>
          <a:p>
            <a:r>
              <a:rPr lang="en-US"/>
              <a:t>Click to edit Master title style</a:t>
            </a:r>
          </a:p>
        </p:txBody>
      </p:sp>
    </p:spTree>
    <p:extLst>
      <p:ext uri="{BB962C8B-B14F-4D97-AF65-F5344CB8AC3E}">
        <p14:creationId xmlns:p14="http://schemas.microsoft.com/office/powerpoint/2010/main" val="340665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9801774-E69B-493E-9AA6-F3FF11D69BCF}"/>
              </a:ext>
            </a:extLst>
          </p:cNvPr>
          <p:cNvSpPr>
            <a:spLocks noGrp="1"/>
          </p:cNvSpPr>
          <p:nvPr>
            <p:ph sz="quarter" idx="12"/>
          </p:nvPr>
        </p:nvSpPr>
        <p:spPr>
          <a:xfrm>
            <a:off x="182563" y="1097280"/>
            <a:ext cx="877887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5" name="Title 4">
            <a:extLst>
              <a:ext uri="{FF2B5EF4-FFF2-40B4-BE49-F238E27FC236}">
                <a16:creationId xmlns:a16="http://schemas.microsoft.com/office/drawing/2014/main" id="{5255D0F0-646F-44C7-A9C7-ECF8698E64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820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ext-Right pic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9D89AF-ADAC-444F-9B64-CB7845416A51}"/>
              </a:ext>
            </a:extLst>
          </p:cNvPr>
          <p:cNvSpPr>
            <a:spLocks noGrp="1"/>
          </p:cNvSpPr>
          <p:nvPr>
            <p:ph type="body" sz="quarter" idx="13"/>
          </p:nvPr>
        </p:nvSpPr>
        <p:spPr>
          <a:xfrm>
            <a:off x="182563" y="1097280"/>
            <a:ext cx="420687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138AAD0F-BE02-417B-A7D7-940F07B88CF4}"/>
              </a:ext>
            </a:extLst>
          </p:cNvPr>
          <p:cNvSpPr>
            <a:spLocks noGrp="1"/>
          </p:cNvSpPr>
          <p:nvPr>
            <p:ph type="pic" sz="quarter" idx="14"/>
          </p:nvPr>
        </p:nvSpPr>
        <p:spPr>
          <a:xfrm>
            <a:off x="4754563" y="1097280"/>
            <a:ext cx="4206875" cy="1371600"/>
          </a:xfrm>
        </p:spPr>
        <p:txBody>
          <a:bodyPr/>
          <a:lstStyle/>
          <a:p>
            <a:r>
              <a:rPr lang="en-US" dirty="0"/>
              <a:t>Click icon to add picture</a:t>
            </a:r>
          </a:p>
        </p:txBody>
      </p:sp>
      <p:sp>
        <p:nvSpPr>
          <p:cNvPr id="10" name="Text Placeholder 9">
            <a:extLst>
              <a:ext uri="{FF2B5EF4-FFF2-40B4-BE49-F238E27FC236}">
                <a16:creationId xmlns:a16="http://schemas.microsoft.com/office/drawing/2014/main" id="{9E13E660-7F43-4277-9639-0E487AE8100C}"/>
              </a:ext>
            </a:extLst>
          </p:cNvPr>
          <p:cNvSpPr>
            <a:spLocks noGrp="1"/>
          </p:cNvSpPr>
          <p:nvPr>
            <p:ph type="body" sz="quarter" idx="15" hasCustomPrompt="1"/>
          </p:nvPr>
        </p:nvSpPr>
        <p:spPr>
          <a:xfrm>
            <a:off x="4754563" y="2468880"/>
            <a:ext cx="4206875"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Optional caption, delete if not needed</a:t>
            </a:r>
          </a:p>
        </p:txBody>
      </p:sp>
      <p:sp>
        <p:nvSpPr>
          <p:cNvPr id="16" name="Picture Placeholder 7">
            <a:extLst>
              <a:ext uri="{FF2B5EF4-FFF2-40B4-BE49-F238E27FC236}">
                <a16:creationId xmlns:a16="http://schemas.microsoft.com/office/drawing/2014/main" id="{2B8DBFA6-CB57-4FD4-9E9F-F0031E166BF9}"/>
              </a:ext>
            </a:extLst>
          </p:cNvPr>
          <p:cNvSpPr>
            <a:spLocks noGrp="1"/>
          </p:cNvSpPr>
          <p:nvPr>
            <p:ph type="pic" sz="quarter" idx="16"/>
          </p:nvPr>
        </p:nvSpPr>
        <p:spPr>
          <a:xfrm>
            <a:off x="4754563" y="3017520"/>
            <a:ext cx="4206875" cy="1371600"/>
          </a:xfrm>
        </p:spPr>
        <p:txBody>
          <a:bodyPr/>
          <a:lstStyle/>
          <a:p>
            <a:r>
              <a:rPr lang="en-US" dirty="0"/>
              <a:t>Click icon to add picture</a:t>
            </a:r>
          </a:p>
        </p:txBody>
      </p:sp>
      <p:sp>
        <p:nvSpPr>
          <p:cNvPr id="17" name="Text Placeholder 9">
            <a:extLst>
              <a:ext uri="{FF2B5EF4-FFF2-40B4-BE49-F238E27FC236}">
                <a16:creationId xmlns:a16="http://schemas.microsoft.com/office/drawing/2014/main" id="{2248FE2E-0A32-4ACF-9BE9-3BC13D0FA897}"/>
              </a:ext>
            </a:extLst>
          </p:cNvPr>
          <p:cNvSpPr>
            <a:spLocks noGrp="1"/>
          </p:cNvSpPr>
          <p:nvPr>
            <p:ph type="body" sz="quarter" idx="17" hasCustomPrompt="1"/>
          </p:nvPr>
        </p:nvSpPr>
        <p:spPr>
          <a:xfrm>
            <a:off x="4754563" y="4389120"/>
            <a:ext cx="4206875"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Resize photo height after deleting caption box</a:t>
            </a:r>
          </a:p>
        </p:txBody>
      </p:sp>
      <p:sp>
        <p:nvSpPr>
          <p:cNvPr id="2" name="Footer Placeholder 1">
            <a:extLst>
              <a:ext uri="{FF2B5EF4-FFF2-40B4-BE49-F238E27FC236}">
                <a16:creationId xmlns:a16="http://schemas.microsoft.com/office/drawing/2014/main" id="{9252F4D3-9DE0-40DE-968F-CEEFCFA728DC}"/>
              </a:ext>
            </a:extLst>
          </p:cNvPr>
          <p:cNvSpPr>
            <a:spLocks noGrp="1"/>
          </p:cNvSpPr>
          <p:nvPr>
            <p:ph type="ftr" sz="quarter" idx="18"/>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3163BFC-4139-40A3-A6F4-5596AE6B38E1}"/>
              </a:ext>
            </a:extLst>
          </p:cNvPr>
          <p:cNvSpPr>
            <a:spLocks noGrp="1"/>
          </p:cNvSpPr>
          <p:nvPr>
            <p:ph type="sldNum" sz="quarter" idx="19"/>
          </p:nvPr>
        </p:nvSpPr>
        <p:spPr/>
        <p:txBody>
          <a:bodyPr/>
          <a:lstStyle/>
          <a:p>
            <a:fld id="{B03499DA-D89A-469D-BC06-70C7CC4D8B12}" type="slidenum">
              <a:rPr lang="en-US" smtClean="0"/>
              <a:pPr/>
              <a:t>‹#›</a:t>
            </a:fld>
            <a:endParaRPr lang="en-US" dirty="0"/>
          </a:p>
        </p:txBody>
      </p:sp>
      <p:sp>
        <p:nvSpPr>
          <p:cNvPr id="4" name="Title 3">
            <a:extLst>
              <a:ext uri="{FF2B5EF4-FFF2-40B4-BE49-F238E27FC236}">
                <a16:creationId xmlns:a16="http://schemas.microsoft.com/office/drawing/2014/main" id="{3D0998F5-B513-4AA5-B8D8-48BA18736D82}"/>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314945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pics-Right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9D89AF-ADAC-444F-9B64-CB7845416A51}"/>
              </a:ext>
            </a:extLst>
          </p:cNvPr>
          <p:cNvSpPr>
            <a:spLocks noGrp="1"/>
          </p:cNvSpPr>
          <p:nvPr>
            <p:ph type="body" sz="quarter" idx="13"/>
          </p:nvPr>
        </p:nvSpPr>
        <p:spPr>
          <a:xfrm>
            <a:off x="4754563" y="1097280"/>
            <a:ext cx="420687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138AAD0F-BE02-417B-A7D7-940F07B88CF4}"/>
              </a:ext>
            </a:extLst>
          </p:cNvPr>
          <p:cNvSpPr>
            <a:spLocks noGrp="1"/>
          </p:cNvSpPr>
          <p:nvPr>
            <p:ph type="pic" sz="quarter" idx="14"/>
          </p:nvPr>
        </p:nvSpPr>
        <p:spPr>
          <a:xfrm>
            <a:off x="182880" y="1097280"/>
            <a:ext cx="4206875" cy="1371600"/>
          </a:xfrm>
        </p:spPr>
        <p:txBody>
          <a:bodyPr/>
          <a:lstStyle/>
          <a:p>
            <a:r>
              <a:rPr lang="en-US" dirty="0"/>
              <a:t>Click icon to add picture</a:t>
            </a:r>
          </a:p>
        </p:txBody>
      </p:sp>
      <p:sp>
        <p:nvSpPr>
          <p:cNvPr id="10" name="Text Placeholder 9">
            <a:extLst>
              <a:ext uri="{FF2B5EF4-FFF2-40B4-BE49-F238E27FC236}">
                <a16:creationId xmlns:a16="http://schemas.microsoft.com/office/drawing/2014/main" id="{9E13E660-7F43-4277-9639-0E487AE8100C}"/>
              </a:ext>
            </a:extLst>
          </p:cNvPr>
          <p:cNvSpPr>
            <a:spLocks noGrp="1"/>
          </p:cNvSpPr>
          <p:nvPr>
            <p:ph type="body" sz="quarter" idx="15" hasCustomPrompt="1"/>
          </p:nvPr>
        </p:nvSpPr>
        <p:spPr>
          <a:xfrm>
            <a:off x="182880" y="2468880"/>
            <a:ext cx="4206875"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Optional caption, delete if not needed</a:t>
            </a:r>
          </a:p>
        </p:txBody>
      </p:sp>
      <p:sp>
        <p:nvSpPr>
          <p:cNvPr id="16" name="Picture Placeholder 7">
            <a:extLst>
              <a:ext uri="{FF2B5EF4-FFF2-40B4-BE49-F238E27FC236}">
                <a16:creationId xmlns:a16="http://schemas.microsoft.com/office/drawing/2014/main" id="{2B8DBFA6-CB57-4FD4-9E9F-F0031E166BF9}"/>
              </a:ext>
            </a:extLst>
          </p:cNvPr>
          <p:cNvSpPr>
            <a:spLocks noGrp="1"/>
          </p:cNvSpPr>
          <p:nvPr>
            <p:ph type="pic" sz="quarter" idx="16"/>
          </p:nvPr>
        </p:nvSpPr>
        <p:spPr>
          <a:xfrm>
            <a:off x="182880" y="3017520"/>
            <a:ext cx="4206875" cy="1371600"/>
          </a:xfrm>
        </p:spPr>
        <p:txBody>
          <a:bodyPr/>
          <a:lstStyle/>
          <a:p>
            <a:r>
              <a:rPr lang="en-US" dirty="0"/>
              <a:t>Click icon to add picture</a:t>
            </a:r>
          </a:p>
        </p:txBody>
      </p:sp>
      <p:sp>
        <p:nvSpPr>
          <p:cNvPr id="17" name="Text Placeholder 9">
            <a:extLst>
              <a:ext uri="{FF2B5EF4-FFF2-40B4-BE49-F238E27FC236}">
                <a16:creationId xmlns:a16="http://schemas.microsoft.com/office/drawing/2014/main" id="{2248FE2E-0A32-4ACF-9BE9-3BC13D0FA897}"/>
              </a:ext>
            </a:extLst>
          </p:cNvPr>
          <p:cNvSpPr>
            <a:spLocks noGrp="1"/>
          </p:cNvSpPr>
          <p:nvPr>
            <p:ph type="body" sz="quarter" idx="17" hasCustomPrompt="1"/>
          </p:nvPr>
        </p:nvSpPr>
        <p:spPr>
          <a:xfrm>
            <a:off x="182880" y="4389120"/>
            <a:ext cx="4206875"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Resize photo height after deleting caption box</a:t>
            </a:r>
          </a:p>
        </p:txBody>
      </p:sp>
      <p:sp>
        <p:nvSpPr>
          <p:cNvPr id="2" name="Footer Placeholder 1">
            <a:extLst>
              <a:ext uri="{FF2B5EF4-FFF2-40B4-BE49-F238E27FC236}">
                <a16:creationId xmlns:a16="http://schemas.microsoft.com/office/drawing/2014/main" id="{A0A4FA82-1F0F-494B-BD48-714E45712D9A}"/>
              </a:ext>
            </a:extLst>
          </p:cNvPr>
          <p:cNvSpPr>
            <a:spLocks noGrp="1"/>
          </p:cNvSpPr>
          <p:nvPr>
            <p:ph type="ftr" sz="quarter" idx="18"/>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0F0F4F30-6853-4563-B22D-2D64434D4910}"/>
              </a:ext>
            </a:extLst>
          </p:cNvPr>
          <p:cNvSpPr>
            <a:spLocks noGrp="1"/>
          </p:cNvSpPr>
          <p:nvPr>
            <p:ph type="sldNum" sz="quarter" idx="19"/>
          </p:nvPr>
        </p:nvSpPr>
        <p:spPr/>
        <p:txBody>
          <a:bodyPr/>
          <a:lstStyle/>
          <a:p>
            <a:fld id="{B03499DA-D89A-469D-BC06-70C7CC4D8B12}" type="slidenum">
              <a:rPr lang="en-US" smtClean="0"/>
              <a:pPr/>
              <a:t>‹#›</a:t>
            </a:fld>
            <a:endParaRPr lang="en-US" dirty="0"/>
          </a:p>
        </p:txBody>
      </p:sp>
      <p:sp>
        <p:nvSpPr>
          <p:cNvPr id="6" name="Title 5">
            <a:extLst>
              <a:ext uri="{FF2B5EF4-FFF2-40B4-BE49-F238E27FC236}">
                <a16:creationId xmlns:a16="http://schemas.microsoft.com/office/drawing/2014/main" id="{9749AAC9-27E7-433B-960D-5AE3D9497E9D}"/>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303125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Right pic fill">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166EE86-B0CB-4FEE-9F6C-B76DE451BD4A}"/>
              </a:ext>
            </a:extLst>
          </p:cNvPr>
          <p:cNvSpPr>
            <a:spLocks noGrp="1"/>
          </p:cNvSpPr>
          <p:nvPr>
            <p:ph type="pic" sz="quarter" idx="18" hasCustomPrompt="1"/>
          </p:nvPr>
        </p:nvSpPr>
        <p:spPr>
          <a:xfrm>
            <a:off x="4564221" y="745807"/>
            <a:ext cx="4579779" cy="4127818"/>
          </a:xfrm>
          <a:custGeom>
            <a:avLst/>
            <a:gdLst>
              <a:gd name="connsiteX0" fmla="*/ 0 w 4572000"/>
              <a:gd name="connsiteY0" fmla="*/ 0 h 4142105"/>
              <a:gd name="connsiteX1" fmla="*/ 4572000 w 4572000"/>
              <a:gd name="connsiteY1" fmla="*/ 0 h 4142105"/>
              <a:gd name="connsiteX2" fmla="*/ 4572000 w 4572000"/>
              <a:gd name="connsiteY2" fmla="*/ 4142105 h 4142105"/>
              <a:gd name="connsiteX3" fmla="*/ 0 w 4572000"/>
              <a:gd name="connsiteY3" fmla="*/ 4142105 h 4142105"/>
              <a:gd name="connsiteX4" fmla="*/ 0 w 4572000"/>
              <a:gd name="connsiteY4" fmla="*/ 0 h 4142105"/>
              <a:gd name="connsiteX0" fmla="*/ 0 w 4582160"/>
              <a:gd name="connsiteY0" fmla="*/ 274320 h 4142105"/>
              <a:gd name="connsiteX1" fmla="*/ 4582160 w 4582160"/>
              <a:gd name="connsiteY1" fmla="*/ 0 h 4142105"/>
              <a:gd name="connsiteX2" fmla="*/ 4582160 w 4582160"/>
              <a:gd name="connsiteY2" fmla="*/ 4142105 h 4142105"/>
              <a:gd name="connsiteX3" fmla="*/ 10160 w 4582160"/>
              <a:gd name="connsiteY3" fmla="*/ 4142105 h 4142105"/>
              <a:gd name="connsiteX4" fmla="*/ 0 w 4582160"/>
              <a:gd name="connsiteY4" fmla="*/ 274320 h 4142105"/>
              <a:gd name="connsiteX0" fmla="*/ 0 w 4579779"/>
              <a:gd name="connsiteY0" fmla="*/ 298133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98133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62415 h 4127818"/>
              <a:gd name="connsiteX1" fmla="*/ 4579779 w 4579779"/>
              <a:gd name="connsiteY1" fmla="*/ 0 h 4127818"/>
              <a:gd name="connsiteX2" fmla="*/ 4579779 w 4579779"/>
              <a:gd name="connsiteY2" fmla="*/ 4127818 h 4127818"/>
              <a:gd name="connsiteX3" fmla="*/ 7779 w 4579779"/>
              <a:gd name="connsiteY3" fmla="*/ 4127818 h 4127818"/>
              <a:gd name="connsiteX4" fmla="*/ 0 w 4579779"/>
              <a:gd name="connsiteY4" fmla="*/ 262415 h 41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779" h="4127818">
                <a:moveTo>
                  <a:pt x="0" y="262415"/>
                </a:moveTo>
                <a:lnTo>
                  <a:pt x="4579779" y="0"/>
                </a:lnTo>
                <a:lnTo>
                  <a:pt x="4579779" y="4127818"/>
                </a:lnTo>
                <a:lnTo>
                  <a:pt x="7779" y="4127818"/>
                </a:lnTo>
                <a:cubicBezTo>
                  <a:pt x="4392" y="2838556"/>
                  <a:pt x="3889" y="2195116"/>
                  <a:pt x="0" y="262415"/>
                </a:cubicBezTo>
                <a:close/>
              </a:path>
            </a:pathLst>
          </a:custGeom>
        </p:spPr>
        <p:txBody>
          <a:bodyPr anchor="ctr" anchorCtr="0"/>
          <a:lstStyle/>
          <a:p>
            <a:r>
              <a:rPr lang="en-US" dirty="0"/>
              <a:t>Pic, send to back</a:t>
            </a:r>
          </a:p>
        </p:txBody>
      </p:sp>
      <p:sp>
        <p:nvSpPr>
          <p:cNvPr id="12" name="Text Placeholder 9">
            <a:extLst>
              <a:ext uri="{FF2B5EF4-FFF2-40B4-BE49-F238E27FC236}">
                <a16:creationId xmlns:a16="http://schemas.microsoft.com/office/drawing/2014/main" id="{F8154C14-E129-4092-B612-CC34980A6801}"/>
              </a:ext>
            </a:extLst>
          </p:cNvPr>
          <p:cNvSpPr>
            <a:spLocks noGrp="1"/>
          </p:cNvSpPr>
          <p:nvPr>
            <p:ph type="body" sz="quarter" idx="17" hasCustomPrompt="1"/>
          </p:nvPr>
        </p:nvSpPr>
        <p:spPr>
          <a:xfrm>
            <a:off x="4571999" y="4507865"/>
            <a:ext cx="45720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Optional caption, delete if not needed.</a:t>
            </a:r>
          </a:p>
        </p:txBody>
      </p:sp>
      <p:sp>
        <p:nvSpPr>
          <p:cNvPr id="9" name="Footer Placeholder 8">
            <a:extLst>
              <a:ext uri="{FF2B5EF4-FFF2-40B4-BE49-F238E27FC236}">
                <a16:creationId xmlns:a16="http://schemas.microsoft.com/office/drawing/2014/main" id="{4525EED1-C973-41B0-A885-7FDB69A8DCA8}"/>
              </a:ext>
            </a:extLst>
          </p:cNvPr>
          <p:cNvSpPr>
            <a:spLocks noGrp="1"/>
          </p:cNvSpPr>
          <p:nvPr>
            <p:ph type="ftr" sz="quarter" idx="19"/>
          </p:nvPr>
        </p:nvSpPr>
        <p:spPr/>
        <p:txBody>
          <a:bodyPr/>
          <a:lstStyle/>
          <a:p>
            <a:pPr algn="ctr"/>
            <a:r>
              <a:rPr lang="en-US" dirty="0"/>
              <a:t>Hazards 33 | CCPS  Guidelines for Managing Abnormal Situations</a:t>
            </a:r>
          </a:p>
        </p:txBody>
      </p:sp>
      <p:sp>
        <p:nvSpPr>
          <p:cNvPr id="10" name="Slide Number Placeholder 9">
            <a:extLst>
              <a:ext uri="{FF2B5EF4-FFF2-40B4-BE49-F238E27FC236}">
                <a16:creationId xmlns:a16="http://schemas.microsoft.com/office/drawing/2014/main" id="{A072EEC6-B7E0-43B4-B4C5-0FB2A494EB67}"/>
              </a:ext>
            </a:extLst>
          </p:cNvPr>
          <p:cNvSpPr>
            <a:spLocks noGrp="1"/>
          </p:cNvSpPr>
          <p:nvPr>
            <p:ph type="sldNum" sz="quarter" idx="20"/>
          </p:nvPr>
        </p:nvSpPr>
        <p:spPr/>
        <p:txBody>
          <a:bodyPr/>
          <a:lstStyle/>
          <a:p>
            <a:fld id="{B03499DA-D89A-469D-BC06-70C7CC4D8B12}" type="slidenum">
              <a:rPr lang="en-US" smtClean="0"/>
              <a:pPr/>
              <a:t>‹#›</a:t>
            </a:fld>
            <a:endParaRPr lang="en-US" dirty="0"/>
          </a:p>
        </p:txBody>
      </p:sp>
      <p:sp>
        <p:nvSpPr>
          <p:cNvPr id="5" name="Content Placeholder 4">
            <a:extLst>
              <a:ext uri="{FF2B5EF4-FFF2-40B4-BE49-F238E27FC236}">
                <a16:creationId xmlns:a16="http://schemas.microsoft.com/office/drawing/2014/main" id="{8E1F241D-8F42-4BC1-9A69-1C5B1011F618}"/>
              </a:ext>
            </a:extLst>
          </p:cNvPr>
          <p:cNvSpPr>
            <a:spLocks noGrp="1"/>
          </p:cNvSpPr>
          <p:nvPr>
            <p:ph sz="quarter" idx="21"/>
          </p:nvPr>
        </p:nvSpPr>
        <p:spPr>
          <a:xfrm>
            <a:off x="182880" y="1097280"/>
            <a:ext cx="4236720" cy="3684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6DBAAD5B-CEE6-4546-B309-7047DFAB1931}"/>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234467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ic fill-Right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2F4A3F6-871B-410D-975A-AD0833D071B3}"/>
              </a:ext>
            </a:extLst>
          </p:cNvPr>
          <p:cNvSpPr>
            <a:spLocks noGrp="1"/>
          </p:cNvSpPr>
          <p:nvPr>
            <p:ph type="pic" sz="quarter" idx="18" hasCustomPrompt="1"/>
          </p:nvPr>
        </p:nvSpPr>
        <p:spPr>
          <a:xfrm>
            <a:off x="0" y="743426"/>
            <a:ext cx="4572000" cy="4130326"/>
          </a:xfrm>
          <a:custGeom>
            <a:avLst/>
            <a:gdLst>
              <a:gd name="connsiteX0" fmla="*/ 0 w 4572000"/>
              <a:gd name="connsiteY0" fmla="*/ 0 h 4142232"/>
              <a:gd name="connsiteX1" fmla="*/ 4572000 w 4572000"/>
              <a:gd name="connsiteY1" fmla="*/ 0 h 4142232"/>
              <a:gd name="connsiteX2" fmla="*/ 4572000 w 4572000"/>
              <a:gd name="connsiteY2" fmla="*/ 4142232 h 4142232"/>
              <a:gd name="connsiteX3" fmla="*/ 0 w 4572000"/>
              <a:gd name="connsiteY3" fmla="*/ 4142232 h 4142232"/>
              <a:gd name="connsiteX4" fmla="*/ 0 w 4572000"/>
              <a:gd name="connsiteY4" fmla="*/ 0 h 4142232"/>
              <a:gd name="connsiteX0" fmla="*/ 0 w 4572000"/>
              <a:gd name="connsiteY0" fmla="*/ 0 h 4142232"/>
              <a:gd name="connsiteX1" fmla="*/ 4569618 w 4572000"/>
              <a:gd name="connsiteY1" fmla="*/ 276225 h 4142232"/>
              <a:gd name="connsiteX2" fmla="*/ 4572000 w 4572000"/>
              <a:gd name="connsiteY2" fmla="*/ 4142232 h 4142232"/>
              <a:gd name="connsiteX3" fmla="*/ 0 w 4572000"/>
              <a:gd name="connsiteY3" fmla="*/ 4142232 h 4142232"/>
              <a:gd name="connsiteX4" fmla="*/ 0 w 4572000"/>
              <a:gd name="connsiteY4" fmla="*/ 0 h 4142232"/>
              <a:gd name="connsiteX0" fmla="*/ 0 w 4572000"/>
              <a:gd name="connsiteY0" fmla="*/ 0 h 4130326"/>
              <a:gd name="connsiteX1" fmla="*/ 4569618 w 4572000"/>
              <a:gd name="connsiteY1" fmla="*/ 264319 h 4130326"/>
              <a:gd name="connsiteX2" fmla="*/ 4572000 w 4572000"/>
              <a:gd name="connsiteY2" fmla="*/ 4130326 h 4130326"/>
              <a:gd name="connsiteX3" fmla="*/ 0 w 4572000"/>
              <a:gd name="connsiteY3" fmla="*/ 4130326 h 4130326"/>
              <a:gd name="connsiteX4" fmla="*/ 0 w 4572000"/>
              <a:gd name="connsiteY4" fmla="*/ 0 h 4130326"/>
              <a:gd name="connsiteX0" fmla="*/ 0 w 4572000"/>
              <a:gd name="connsiteY0" fmla="*/ 0 h 4130326"/>
              <a:gd name="connsiteX1" fmla="*/ 4569618 w 4572000"/>
              <a:gd name="connsiteY1" fmla="*/ 264319 h 4130326"/>
              <a:gd name="connsiteX2" fmla="*/ 4572000 w 4572000"/>
              <a:gd name="connsiteY2" fmla="*/ 4130326 h 4130326"/>
              <a:gd name="connsiteX3" fmla="*/ 0 w 4572000"/>
              <a:gd name="connsiteY3" fmla="*/ 4130326 h 4130326"/>
              <a:gd name="connsiteX4" fmla="*/ 0 w 4572000"/>
              <a:gd name="connsiteY4" fmla="*/ 0 h 4130326"/>
              <a:gd name="connsiteX0" fmla="*/ 0 w 4572000"/>
              <a:gd name="connsiteY0" fmla="*/ 0 h 4130326"/>
              <a:gd name="connsiteX1" fmla="*/ 4569618 w 4572000"/>
              <a:gd name="connsiteY1" fmla="*/ 264319 h 4130326"/>
              <a:gd name="connsiteX2" fmla="*/ 4572000 w 4572000"/>
              <a:gd name="connsiteY2" fmla="*/ 4130326 h 4130326"/>
              <a:gd name="connsiteX3" fmla="*/ 0 w 4572000"/>
              <a:gd name="connsiteY3" fmla="*/ 4130326 h 4130326"/>
              <a:gd name="connsiteX4" fmla="*/ 0 w 4572000"/>
              <a:gd name="connsiteY4" fmla="*/ 0 h 4130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130326">
                <a:moveTo>
                  <a:pt x="0" y="0"/>
                </a:moveTo>
                <a:lnTo>
                  <a:pt x="4569618" y="264319"/>
                </a:lnTo>
                <a:lnTo>
                  <a:pt x="4572000" y="4130326"/>
                </a:lnTo>
                <a:lnTo>
                  <a:pt x="0" y="4130326"/>
                </a:lnTo>
                <a:lnTo>
                  <a:pt x="0" y="0"/>
                </a:lnTo>
                <a:close/>
              </a:path>
            </a:pathLst>
          </a:custGeom>
        </p:spPr>
        <p:txBody>
          <a:bodyPr anchor="ctr" anchorCtr="0"/>
          <a:lstStyle>
            <a:lvl1pPr>
              <a:defRPr/>
            </a:lvl1pPr>
          </a:lstStyle>
          <a:p>
            <a:r>
              <a:rPr lang="en-US" dirty="0"/>
              <a:t>Pic, send to back</a:t>
            </a:r>
          </a:p>
        </p:txBody>
      </p:sp>
      <p:sp>
        <p:nvSpPr>
          <p:cNvPr id="12" name="Text Placeholder 9">
            <a:extLst>
              <a:ext uri="{FF2B5EF4-FFF2-40B4-BE49-F238E27FC236}">
                <a16:creationId xmlns:a16="http://schemas.microsoft.com/office/drawing/2014/main" id="{F8154C14-E129-4092-B612-CC34980A6801}"/>
              </a:ext>
            </a:extLst>
          </p:cNvPr>
          <p:cNvSpPr>
            <a:spLocks noGrp="1"/>
          </p:cNvSpPr>
          <p:nvPr>
            <p:ph type="body" sz="quarter" idx="17" hasCustomPrompt="1"/>
          </p:nvPr>
        </p:nvSpPr>
        <p:spPr>
          <a:xfrm>
            <a:off x="0" y="4507865"/>
            <a:ext cx="45720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Optional caption, delete if not needed.</a:t>
            </a:r>
          </a:p>
        </p:txBody>
      </p:sp>
      <p:sp>
        <p:nvSpPr>
          <p:cNvPr id="11" name="Footer Placeholder 10">
            <a:extLst>
              <a:ext uri="{FF2B5EF4-FFF2-40B4-BE49-F238E27FC236}">
                <a16:creationId xmlns:a16="http://schemas.microsoft.com/office/drawing/2014/main" id="{FE6D8B22-D051-467A-A364-9545E0A30360}"/>
              </a:ext>
            </a:extLst>
          </p:cNvPr>
          <p:cNvSpPr>
            <a:spLocks noGrp="1"/>
          </p:cNvSpPr>
          <p:nvPr>
            <p:ph type="ftr" sz="quarter" idx="19"/>
          </p:nvPr>
        </p:nvSpPr>
        <p:spPr/>
        <p:txBody>
          <a:bodyPr/>
          <a:lstStyle/>
          <a:p>
            <a:pPr algn="ctr"/>
            <a:r>
              <a:rPr lang="en-US" dirty="0"/>
              <a:t>Hazards 33 | CCPS  Guidelines for Managing Abnormal Situations</a:t>
            </a:r>
          </a:p>
        </p:txBody>
      </p:sp>
      <p:sp>
        <p:nvSpPr>
          <p:cNvPr id="16" name="Slide Number Placeholder 15">
            <a:extLst>
              <a:ext uri="{FF2B5EF4-FFF2-40B4-BE49-F238E27FC236}">
                <a16:creationId xmlns:a16="http://schemas.microsoft.com/office/drawing/2014/main" id="{3976CB77-0E97-47C9-AEC0-75627F560239}"/>
              </a:ext>
            </a:extLst>
          </p:cNvPr>
          <p:cNvSpPr>
            <a:spLocks noGrp="1"/>
          </p:cNvSpPr>
          <p:nvPr>
            <p:ph type="sldNum" sz="quarter" idx="20"/>
          </p:nvPr>
        </p:nvSpPr>
        <p:spPr/>
        <p:txBody>
          <a:bodyPr/>
          <a:lstStyle/>
          <a:p>
            <a:fld id="{B03499DA-D89A-469D-BC06-70C7CC4D8B12}" type="slidenum">
              <a:rPr lang="en-US" smtClean="0"/>
              <a:pPr/>
              <a:t>‹#›</a:t>
            </a:fld>
            <a:endParaRPr lang="en-US" dirty="0"/>
          </a:p>
        </p:txBody>
      </p:sp>
      <p:sp>
        <p:nvSpPr>
          <p:cNvPr id="5" name="Content Placeholder 4">
            <a:extLst>
              <a:ext uri="{FF2B5EF4-FFF2-40B4-BE49-F238E27FC236}">
                <a16:creationId xmlns:a16="http://schemas.microsoft.com/office/drawing/2014/main" id="{037A5BD3-EDCE-4021-9C60-E43DC729CBBA}"/>
              </a:ext>
            </a:extLst>
          </p:cNvPr>
          <p:cNvSpPr>
            <a:spLocks noGrp="1"/>
          </p:cNvSpPr>
          <p:nvPr>
            <p:ph sz="quarter" idx="21"/>
          </p:nvPr>
        </p:nvSpPr>
        <p:spPr>
          <a:xfrm>
            <a:off x="4754880" y="1097280"/>
            <a:ext cx="4206558" cy="3684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4CCA2FA-5433-43E4-949A-BC68E6725137}"/>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236767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79AD4A-121E-48BC-BB5C-6585A06C98BC}"/>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F901D45-E5A7-4916-8FC6-A3900B0AB09E}"/>
              </a:ext>
            </a:extLst>
          </p:cNvPr>
          <p:cNvSpPr>
            <a:spLocks noGrp="1"/>
          </p:cNvSpPr>
          <p:nvPr>
            <p:ph type="sldNum" sz="quarter" idx="14"/>
          </p:nvPr>
        </p:nvSpPr>
        <p:spPr/>
        <p:txBody>
          <a:bodyPr/>
          <a:lstStyle/>
          <a:p>
            <a:fld id="{B03499DA-D89A-469D-BC06-70C7CC4D8B12}" type="slidenum">
              <a:rPr lang="en-US" smtClean="0"/>
              <a:pPr/>
              <a:t>‹#›</a:t>
            </a:fld>
            <a:endParaRPr lang="en-US" dirty="0"/>
          </a:p>
        </p:txBody>
      </p:sp>
      <p:sp>
        <p:nvSpPr>
          <p:cNvPr id="4" name="Title 3">
            <a:extLst>
              <a:ext uri="{FF2B5EF4-FFF2-40B4-BE49-F238E27FC236}">
                <a16:creationId xmlns:a16="http://schemas.microsoft.com/office/drawing/2014/main" id="{FF2D88ED-56E5-4CC0-8D5F-EBED12E0A567}"/>
              </a:ext>
            </a:extLst>
          </p:cNvPr>
          <p:cNvSpPr>
            <a:spLocks noGrp="1"/>
          </p:cNvSpPr>
          <p:nvPr>
            <p:ph type="title"/>
          </p:nvPr>
        </p:nvSpPr>
        <p:spPr>
          <a:xfrm>
            <a:off x="0" y="0"/>
            <a:ext cx="9147732" cy="1007706"/>
          </a:xfrm>
        </p:spPr>
        <p:txBody>
          <a:bodyPr wrap="none"/>
          <a:lstStyle/>
          <a:p>
            <a:r>
              <a:rPr lang="en-US"/>
              <a:t>Click to edit Master title style</a:t>
            </a:r>
          </a:p>
        </p:txBody>
      </p:sp>
    </p:spTree>
    <p:extLst>
      <p:ext uri="{BB962C8B-B14F-4D97-AF65-F5344CB8AC3E}">
        <p14:creationId xmlns:p14="http://schemas.microsoft.com/office/powerpoint/2010/main" val="23918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Team column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E13E660-7F43-4277-9639-0E487AE8100C}"/>
              </a:ext>
            </a:extLst>
          </p:cNvPr>
          <p:cNvSpPr>
            <a:spLocks noGrp="1"/>
          </p:cNvSpPr>
          <p:nvPr>
            <p:ph type="body" sz="quarter" idx="15" hasCustomPrompt="1"/>
          </p:nvPr>
        </p:nvSpPr>
        <p:spPr>
          <a:xfrm>
            <a:off x="182563" y="4114800"/>
            <a:ext cx="27432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First Last Name</a:t>
            </a:r>
          </a:p>
        </p:txBody>
      </p:sp>
      <p:sp>
        <p:nvSpPr>
          <p:cNvPr id="16" name="Picture Placeholder 7">
            <a:extLst>
              <a:ext uri="{FF2B5EF4-FFF2-40B4-BE49-F238E27FC236}">
                <a16:creationId xmlns:a16="http://schemas.microsoft.com/office/drawing/2014/main" id="{2B8DBFA6-CB57-4FD4-9E9F-F0031E166BF9}"/>
              </a:ext>
            </a:extLst>
          </p:cNvPr>
          <p:cNvSpPr>
            <a:spLocks noGrp="1"/>
          </p:cNvSpPr>
          <p:nvPr>
            <p:ph type="pic" sz="quarter" idx="16" hasCustomPrompt="1"/>
          </p:nvPr>
        </p:nvSpPr>
        <p:spPr>
          <a:xfrm>
            <a:off x="3200400" y="1374819"/>
            <a:ext cx="2743200" cy="2743200"/>
          </a:xfrm>
        </p:spPr>
        <p:txBody>
          <a:bodyPr/>
          <a:lstStyle>
            <a:lvl1pPr>
              <a:defRPr/>
            </a:lvl1pPr>
          </a:lstStyle>
          <a:p>
            <a:r>
              <a:rPr lang="en-US" dirty="0"/>
              <a:t>Adjust picture size to be square &amp; caption width to match</a:t>
            </a:r>
          </a:p>
        </p:txBody>
      </p:sp>
      <p:sp>
        <p:nvSpPr>
          <p:cNvPr id="17" name="Text Placeholder 9">
            <a:extLst>
              <a:ext uri="{FF2B5EF4-FFF2-40B4-BE49-F238E27FC236}">
                <a16:creationId xmlns:a16="http://schemas.microsoft.com/office/drawing/2014/main" id="{2248FE2E-0A32-4ACF-9BE9-3BC13D0FA897}"/>
              </a:ext>
            </a:extLst>
          </p:cNvPr>
          <p:cNvSpPr>
            <a:spLocks noGrp="1"/>
          </p:cNvSpPr>
          <p:nvPr>
            <p:ph type="body" sz="quarter" idx="17" hasCustomPrompt="1"/>
          </p:nvPr>
        </p:nvSpPr>
        <p:spPr>
          <a:xfrm>
            <a:off x="3200400" y="4114800"/>
            <a:ext cx="27432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First Last Name</a:t>
            </a:r>
          </a:p>
        </p:txBody>
      </p:sp>
      <p:sp>
        <p:nvSpPr>
          <p:cNvPr id="2" name="Footer Placeholder 1">
            <a:extLst>
              <a:ext uri="{FF2B5EF4-FFF2-40B4-BE49-F238E27FC236}">
                <a16:creationId xmlns:a16="http://schemas.microsoft.com/office/drawing/2014/main" id="{9252F4D3-9DE0-40DE-968F-CEEFCFA728DC}"/>
              </a:ext>
            </a:extLst>
          </p:cNvPr>
          <p:cNvSpPr>
            <a:spLocks noGrp="1"/>
          </p:cNvSpPr>
          <p:nvPr>
            <p:ph type="ftr" sz="quarter" idx="18"/>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43163BFC-4139-40A3-A6F4-5596AE6B38E1}"/>
              </a:ext>
            </a:extLst>
          </p:cNvPr>
          <p:cNvSpPr>
            <a:spLocks noGrp="1"/>
          </p:cNvSpPr>
          <p:nvPr>
            <p:ph type="sldNum" sz="quarter" idx="19"/>
          </p:nvPr>
        </p:nvSpPr>
        <p:spPr/>
        <p:txBody>
          <a:bodyPr/>
          <a:lstStyle/>
          <a:p>
            <a:fld id="{B03499DA-D89A-469D-BC06-70C7CC4D8B12}" type="slidenum">
              <a:rPr lang="en-US" smtClean="0"/>
              <a:pPr/>
              <a:t>‹#›</a:t>
            </a:fld>
            <a:endParaRPr lang="en-US" dirty="0"/>
          </a:p>
        </p:txBody>
      </p:sp>
      <p:sp>
        <p:nvSpPr>
          <p:cNvPr id="12" name="Text Placeholder 9">
            <a:extLst>
              <a:ext uri="{FF2B5EF4-FFF2-40B4-BE49-F238E27FC236}">
                <a16:creationId xmlns:a16="http://schemas.microsoft.com/office/drawing/2014/main" id="{E3F0BF23-477C-4BC2-974F-417AD49A2C11}"/>
              </a:ext>
            </a:extLst>
          </p:cNvPr>
          <p:cNvSpPr>
            <a:spLocks noGrp="1"/>
          </p:cNvSpPr>
          <p:nvPr>
            <p:ph type="body" sz="quarter" idx="21" hasCustomPrompt="1"/>
          </p:nvPr>
        </p:nvSpPr>
        <p:spPr>
          <a:xfrm>
            <a:off x="6217920" y="4114800"/>
            <a:ext cx="27432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pPr lvl="0"/>
            <a:r>
              <a:rPr lang="en-US" dirty="0"/>
              <a:t>First Last Name</a:t>
            </a:r>
          </a:p>
        </p:txBody>
      </p:sp>
      <p:sp>
        <p:nvSpPr>
          <p:cNvPr id="13" name="Picture Placeholder 7">
            <a:extLst>
              <a:ext uri="{FF2B5EF4-FFF2-40B4-BE49-F238E27FC236}">
                <a16:creationId xmlns:a16="http://schemas.microsoft.com/office/drawing/2014/main" id="{A730AFB8-22B8-40DE-8A86-7CC6E3222048}"/>
              </a:ext>
            </a:extLst>
          </p:cNvPr>
          <p:cNvSpPr>
            <a:spLocks noGrp="1"/>
          </p:cNvSpPr>
          <p:nvPr>
            <p:ph type="pic" sz="quarter" idx="22" hasCustomPrompt="1"/>
          </p:nvPr>
        </p:nvSpPr>
        <p:spPr>
          <a:xfrm>
            <a:off x="182563" y="1374819"/>
            <a:ext cx="2743200" cy="2743200"/>
          </a:xfr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pPr marL="228600" marR="0" lvl="0" indent="-27432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Duplicate columns for more</a:t>
            </a:r>
          </a:p>
        </p:txBody>
      </p:sp>
      <p:sp>
        <p:nvSpPr>
          <p:cNvPr id="14" name="Picture Placeholder 7">
            <a:extLst>
              <a:ext uri="{FF2B5EF4-FFF2-40B4-BE49-F238E27FC236}">
                <a16:creationId xmlns:a16="http://schemas.microsoft.com/office/drawing/2014/main" id="{0020E609-C054-472E-BDB7-7A75A9AC3C15}"/>
              </a:ext>
            </a:extLst>
          </p:cNvPr>
          <p:cNvSpPr>
            <a:spLocks noGrp="1"/>
          </p:cNvSpPr>
          <p:nvPr>
            <p:ph type="pic" sz="quarter" idx="23" hasCustomPrompt="1"/>
          </p:nvPr>
        </p:nvSpPr>
        <p:spPr>
          <a:xfrm>
            <a:off x="6217920" y="1374819"/>
            <a:ext cx="2743200" cy="2743200"/>
          </a:xfrm>
        </p:spPr>
        <p:txBody>
          <a:bodyPr/>
          <a:lstStyle>
            <a:lvl1pPr>
              <a:defRPr/>
            </a:lvl1pPr>
          </a:lstStyle>
          <a:p>
            <a:r>
              <a:rPr lang="en-US" dirty="0"/>
              <a:t>Distribute horizontally &amp; vertical center in content area</a:t>
            </a:r>
          </a:p>
        </p:txBody>
      </p:sp>
      <p:sp>
        <p:nvSpPr>
          <p:cNvPr id="5" name="Title 4">
            <a:extLst>
              <a:ext uri="{FF2B5EF4-FFF2-40B4-BE49-F238E27FC236}">
                <a16:creationId xmlns:a16="http://schemas.microsoft.com/office/drawing/2014/main" id="{02952028-8AC2-4D7E-8D3E-29F7812A6194}"/>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99694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 Outline-Right pic fill">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19BD2093-0107-4E40-9E35-074C9C4D7182}"/>
              </a:ext>
            </a:extLst>
          </p:cNvPr>
          <p:cNvSpPr>
            <a:spLocks noGrp="1"/>
          </p:cNvSpPr>
          <p:nvPr>
            <p:ph type="pic" sz="quarter" idx="18" hasCustomPrompt="1"/>
          </p:nvPr>
        </p:nvSpPr>
        <p:spPr>
          <a:xfrm>
            <a:off x="4564221" y="745807"/>
            <a:ext cx="4579779" cy="4127818"/>
          </a:xfrm>
          <a:custGeom>
            <a:avLst/>
            <a:gdLst>
              <a:gd name="connsiteX0" fmla="*/ 0 w 4572000"/>
              <a:gd name="connsiteY0" fmla="*/ 0 h 4142105"/>
              <a:gd name="connsiteX1" fmla="*/ 4572000 w 4572000"/>
              <a:gd name="connsiteY1" fmla="*/ 0 h 4142105"/>
              <a:gd name="connsiteX2" fmla="*/ 4572000 w 4572000"/>
              <a:gd name="connsiteY2" fmla="*/ 4142105 h 4142105"/>
              <a:gd name="connsiteX3" fmla="*/ 0 w 4572000"/>
              <a:gd name="connsiteY3" fmla="*/ 4142105 h 4142105"/>
              <a:gd name="connsiteX4" fmla="*/ 0 w 4572000"/>
              <a:gd name="connsiteY4" fmla="*/ 0 h 4142105"/>
              <a:gd name="connsiteX0" fmla="*/ 0 w 4582160"/>
              <a:gd name="connsiteY0" fmla="*/ 274320 h 4142105"/>
              <a:gd name="connsiteX1" fmla="*/ 4582160 w 4582160"/>
              <a:gd name="connsiteY1" fmla="*/ 0 h 4142105"/>
              <a:gd name="connsiteX2" fmla="*/ 4582160 w 4582160"/>
              <a:gd name="connsiteY2" fmla="*/ 4142105 h 4142105"/>
              <a:gd name="connsiteX3" fmla="*/ 10160 w 4582160"/>
              <a:gd name="connsiteY3" fmla="*/ 4142105 h 4142105"/>
              <a:gd name="connsiteX4" fmla="*/ 0 w 4582160"/>
              <a:gd name="connsiteY4" fmla="*/ 274320 h 4142105"/>
              <a:gd name="connsiteX0" fmla="*/ 0 w 4579779"/>
              <a:gd name="connsiteY0" fmla="*/ 298133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98133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76702 h 4142105"/>
              <a:gd name="connsiteX1" fmla="*/ 4579779 w 4579779"/>
              <a:gd name="connsiteY1" fmla="*/ 0 h 4142105"/>
              <a:gd name="connsiteX2" fmla="*/ 4579779 w 4579779"/>
              <a:gd name="connsiteY2" fmla="*/ 4142105 h 4142105"/>
              <a:gd name="connsiteX3" fmla="*/ 7779 w 4579779"/>
              <a:gd name="connsiteY3" fmla="*/ 4142105 h 4142105"/>
              <a:gd name="connsiteX4" fmla="*/ 0 w 4579779"/>
              <a:gd name="connsiteY4" fmla="*/ 276702 h 4142105"/>
              <a:gd name="connsiteX0" fmla="*/ 0 w 4579779"/>
              <a:gd name="connsiteY0" fmla="*/ 262415 h 4127818"/>
              <a:gd name="connsiteX1" fmla="*/ 4579779 w 4579779"/>
              <a:gd name="connsiteY1" fmla="*/ 0 h 4127818"/>
              <a:gd name="connsiteX2" fmla="*/ 4579779 w 4579779"/>
              <a:gd name="connsiteY2" fmla="*/ 4127818 h 4127818"/>
              <a:gd name="connsiteX3" fmla="*/ 7779 w 4579779"/>
              <a:gd name="connsiteY3" fmla="*/ 4127818 h 4127818"/>
              <a:gd name="connsiteX4" fmla="*/ 0 w 4579779"/>
              <a:gd name="connsiteY4" fmla="*/ 262415 h 41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779" h="4127818">
                <a:moveTo>
                  <a:pt x="0" y="262415"/>
                </a:moveTo>
                <a:lnTo>
                  <a:pt x="4579779" y="0"/>
                </a:lnTo>
                <a:lnTo>
                  <a:pt x="4579779" y="4127818"/>
                </a:lnTo>
                <a:lnTo>
                  <a:pt x="7779" y="4127818"/>
                </a:lnTo>
                <a:cubicBezTo>
                  <a:pt x="4392" y="2838556"/>
                  <a:pt x="3889" y="2195116"/>
                  <a:pt x="0" y="262415"/>
                </a:cubicBezTo>
                <a:close/>
              </a:path>
            </a:pathLst>
          </a:custGeom>
        </p:spPr>
        <p:txBody>
          <a:bodyPr anchor="ctr" anchorCtr="0"/>
          <a:lstStyle/>
          <a:p>
            <a:r>
              <a:rPr lang="en-US" dirty="0"/>
              <a:t>Pic, send to back</a:t>
            </a:r>
          </a:p>
        </p:txBody>
      </p:sp>
      <p:sp>
        <p:nvSpPr>
          <p:cNvPr id="12" name="Text Placeholder 9">
            <a:extLst>
              <a:ext uri="{FF2B5EF4-FFF2-40B4-BE49-F238E27FC236}">
                <a16:creationId xmlns:a16="http://schemas.microsoft.com/office/drawing/2014/main" id="{F8154C14-E129-4092-B612-CC34980A6801}"/>
              </a:ext>
            </a:extLst>
          </p:cNvPr>
          <p:cNvSpPr>
            <a:spLocks noGrp="1"/>
          </p:cNvSpPr>
          <p:nvPr>
            <p:ph type="body" sz="quarter" idx="17" hasCustomPrompt="1"/>
          </p:nvPr>
        </p:nvSpPr>
        <p:spPr>
          <a:xfrm>
            <a:off x="4571999" y="4507865"/>
            <a:ext cx="4572000" cy="365760"/>
          </a:xfrm>
          <a:solidFill>
            <a:schemeClr val="tx2"/>
          </a:solidFill>
        </p:spPr>
        <p:txBody>
          <a:bodyPr lIns="91440" tIns="45720" rIns="91440" bIns="45720" anchor="ctr" anchorCtr="0">
            <a:normAutofit/>
          </a:bodyPr>
          <a:lstStyle>
            <a:lvl1pPr marL="0" indent="0" algn="ctr">
              <a:buNone/>
              <a:defRPr sz="1400" b="0">
                <a:solidFill>
                  <a:schemeClr val="bg1"/>
                </a:solidFill>
              </a:defRPr>
            </a:lvl1pPr>
          </a:lstStyle>
          <a:p>
            <a:r>
              <a:rPr lang="en-US" dirty="0"/>
              <a:t>Optional caption, delete if not needed.</a:t>
            </a:r>
          </a:p>
        </p:txBody>
      </p:sp>
      <p:sp>
        <p:nvSpPr>
          <p:cNvPr id="9" name="Footer Placeholder 8">
            <a:extLst>
              <a:ext uri="{FF2B5EF4-FFF2-40B4-BE49-F238E27FC236}">
                <a16:creationId xmlns:a16="http://schemas.microsoft.com/office/drawing/2014/main" id="{4525EED1-C973-41B0-A885-7FDB69A8DCA8}"/>
              </a:ext>
            </a:extLst>
          </p:cNvPr>
          <p:cNvSpPr>
            <a:spLocks noGrp="1"/>
          </p:cNvSpPr>
          <p:nvPr>
            <p:ph type="ftr" sz="quarter" idx="19"/>
          </p:nvPr>
        </p:nvSpPr>
        <p:spPr/>
        <p:txBody>
          <a:bodyPr/>
          <a:lstStyle/>
          <a:p>
            <a:pPr algn="ctr"/>
            <a:r>
              <a:rPr lang="en-US" dirty="0"/>
              <a:t>Hazards 33 | CCPS  Guidelines for Managing Abnormal Situations</a:t>
            </a:r>
          </a:p>
        </p:txBody>
      </p:sp>
      <p:sp>
        <p:nvSpPr>
          <p:cNvPr id="10" name="Slide Number Placeholder 9">
            <a:extLst>
              <a:ext uri="{FF2B5EF4-FFF2-40B4-BE49-F238E27FC236}">
                <a16:creationId xmlns:a16="http://schemas.microsoft.com/office/drawing/2014/main" id="{A072EEC6-B7E0-43B4-B4C5-0FB2A494EB67}"/>
              </a:ext>
            </a:extLst>
          </p:cNvPr>
          <p:cNvSpPr>
            <a:spLocks noGrp="1"/>
          </p:cNvSpPr>
          <p:nvPr>
            <p:ph type="sldNum" sz="quarter" idx="20"/>
          </p:nvPr>
        </p:nvSpPr>
        <p:spPr/>
        <p:txBody>
          <a:bodyPr/>
          <a:lstStyle/>
          <a:p>
            <a:fld id="{B03499DA-D89A-469D-BC06-70C7CC4D8B12}" type="slidenum">
              <a:rPr lang="en-US" smtClean="0"/>
              <a:pPr/>
              <a:t>‹#›</a:t>
            </a:fld>
            <a:endParaRPr lang="en-US" dirty="0"/>
          </a:p>
        </p:txBody>
      </p:sp>
      <p:sp>
        <p:nvSpPr>
          <p:cNvPr id="11" name="Text Placeholder 5">
            <a:extLst>
              <a:ext uri="{FF2B5EF4-FFF2-40B4-BE49-F238E27FC236}">
                <a16:creationId xmlns:a16="http://schemas.microsoft.com/office/drawing/2014/main" id="{E55E6600-3A0A-4B89-A421-47BE23F39DE0}"/>
              </a:ext>
            </a:extLst>
          </p:cNvPr>
          <p:cNvSpPr>
            <a:spLocks noGrp="1"/>
          </p:cNvSpPr>
          <p:nvPr>
            <p:ph type="body" sz="quarter" idx="15" hasCustomPrompt="1"/>
          </p:nvPr>
        </p:nvSpPr>
        <p:spPr>
          <a:xfrm>
            <a:off x="731520" y="1097280"/>
            <a:ext cx="3657600" cy="457200"/>
          </a:xfrm>
        </p:spPr>
        <p:txBody>
          <a:bodyPr anchor="ctr" anchorCtr="0">
            <a:normAutofit/>
          </a:bodyPr>
          <a:lstStyle>
            <a:lvl1pPr marL="0" indent="0">
              <a:buNone/>
              <a:defRPr sz="1400">
                <a:solidFill>
                  <a:schemeClr val="tx2"/>
                </a:solidFill>
                <a:latin typeface="+mj-lt"/>
              </a:defRPr>
            </a:lvl1pPr>
            <a:lvl2pPr marL="0" indent="0">
              <a:buNone/>
              <a:defRPr sz="1400"/>
            </a:lvl2pPr>
            <a:lvl3pPr marL="457200" indent="0">
              <a:buNone/>
              <a:defRPr/>
            </a:lvl3pPr>
            <a:lvl4pPr marL="685800" indent="0">
              <a:buNone/>
              <a:defRPr/>
            </a:lvl4pPr>
            <a:lvl5pPr marL="914400" indent="0">
              <a:buNone/>
              <a:defRPr/>
            </a:lvl5pPr>
          </a:lstStyle>
          <a:p>
            <a:pPr lvl="0"/>
            <a:r>
              <a:rPr lang="en-US" dirty="0"/>
              <a:t>Topic 1. Link to section using section headers.</a:t>
            </a:r>
          </a:p>
        </p:txBody>
      </p:sp>
      <p:sp>
        <p:nvSpPr>
          <p:cNvPr id="13" name="Text Placeholder 7">
            <a:extLst>
              <a:ext uri="{FF2B5EF4-FFF2-40B4-BE49-F238E27FC236}">
                <a16:creationId xmlns:a16="http://schemas.microsoft.com/office/drawing/2014/main" id="{442FFB9B-EC90-4BAC-AE17-73DA1FDF7D26}"/>
              </a:ext>
            </a:extLst>
          </p:cNvPr>
          <p:cNvSpPr>
            <a:spLocks noGrp="1" noChangeAspect="1"/>
          </p:cNvSpPr>
          <p:nvPr>
            <p:ph type="body" sz="quarter" idx="16" hasCustomPrompt="1"/>
          </p:nvPr>
        </p:nvSpPr>
        <p:spPr>
          <a:xfrm>
            <a:off x="182880" y="1097280"/>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1</a:t>
            </a:r>
          </a:p>
        </p:txBody>
      </p:sp>
      <p:sp>
        <p:nvSpPr>
          <p:cNvPr id="14" name="Text Placeholder 5">
            <a:extLst>
              <a:ext uri="{FF2B5EF4-FFF2-40B4-BE49-F238E27FC236}">
                <a16:creationId xmlns:a16="http://schemas.microsoft.com/office/drawing/2014/main" id="{41B1A2A3-E546-4B4E-839E-32B14C9F8510}"/>
              </a:ext>
            </a:extLst>
          </p:cNvPr>
          <p:cNvSpPr>
            <a:spLocks noGrp="1"/>
          </p:cNvSpPr>
          <p:nvPr>
            <p:ph type="body" sz="quarter" idx="21" hasCustomPrompt="1"/>
          </p:nvPr>
        </p:nvSpPr>
        <p:spPr>
          <a:xfrm>
            <a:off x="731520" y="1874371"/>
            <a:ext cx="3657600" cy="457200"/>
          </a:xfrm>
        </p:spPr>
        <p:txBody>
          <a:bodyPr anchor="ctr" anchorCtr="0">
            <a:normAutofit/>
          </a:bodyPr>
          <a:lstStyle>
            <a:lvl1pPr marL="0" indent="0">
              <a:buNone/>
              <a:defRPr sz="1400">
                <a:solidFill>
                  <a:schemeClr val="tx2"/>
                </a:solidFill>
                <a:latin typeface="+mj-lt"/>
              </a:defRPr>
            </a:lvl1pPr>
            <a:lvl2pPr marL="0" indent="0">
              <a:buNone/>
              <a:defRPr sz="1400"/>
            </a:lvl2pPr>
            <a:lvl3pPr marL="457200" indent="0">
              <a:buNone/>
              <a:defRPr/>
            </a:lvl3pPr>
            <a:lvl4pPr marL="685800" indent="0">
              <a:buNone/>
              <a:defRPr/>
            </a:lvl4pPr>
            <a:lvl5pPr marL="914400" indent="0">
              <a:buNone/>
              <a:defRPr/>
            </a:lvl5pPr>
          </a:lstStyle>
          <a:p>
            <a:pPr lvl="0"/>
            <a:r>
              <a:rPr lang="en-US" dirty="0"/>
              <a:t>Topic 2. Enter numbers into circles.</a:t>
            </a:r>
          </a:p>
        </p:txBody>
      </p:sp>
      <p:sp>
        <p:nvSpPr>
          <p:cNvPr id="15" name="Text Placeholder 7">
            <a:extLst>
              <a:ext uri="{FF2B5EF4-FFF2-40B4-BE49-F238E27FC236}">
                <a16:creationId xmlns:a16="http://schemas.microsoft.com/office/drawing/2014/main" id="{CC398406-8D91-496D-A6CE-3E26349464A8}"/>
              </a:ext>
            </a:extLst>
          </p:cNvPr>
          <p:cNvSpPr>
            <a:spLocks noGrp="1" noChangeAspect="1"/>
          </p:cNvSpPr>
          <p:nvPr>
            <p:ph type="body" sz="quarter" idx="22" hasCustomPrompt="1"/>
          </p:nvPr>
        </p:nvSpPr>
        <p:spPr>
          <a:xfrm>
            <a:off x="182880" y="1874371"/>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2</a:t>
            </a:r>
          </a:p>
        </p:txBody>
      </p:sp>
      <p:sp>
        <p:nvSpPr>
          <p:cNvPr id="16" name="Text Placeholder 5">
            <a:extLst>
              <a:ext uri="{FF2B5EF4-FFF2-40B4-BE49-F238E27FC236}">
                <a16:creationId xmlns:a16="http://schemas.microsoft.com/office/drawing/2014/main" id="{6A957277-73E9-4484-B99A-B6E000FA2EB5}"/>
              </a:ext>
            </a:extLst>
          </p:cNvPr>
          <p:cNvSpPr>
            <a:spLocks noGrp="1"/>
          </p:cNvSpPr>
          <p:nvPr>
            <p:ph type="body" sz="quarter" idx="23" hasCustomPrompt="1"/>
          </p:nvPr>
        </p:nvSpPr>
        <p:spPr>
          <a:xfrm>
            <a:off x="731520" y="2651462"/>
            <a:ext cx="3657600" cy="457200"/>
          </a:xfrm>
        </p:spPr>
        <p:txBody>
          <a:bodyPr anchor="ctr" anchorCtr="0">
            <a:normAutofit/>
          </a:bodyPr>
          <a:lstStyle>
            <a:lvl1pPr marL="0" indent="0">
              <a:buNone/>
              <a:defRPr sz="1400">
                <a:solidFill>
                  <a:schemeClr val="tx2"/>
                </a:solidFill>
                <a:latin typeface="+mj-lt"/>
              </a:defRPr>
            </a:lvl1pPr>
            <a:lvl2pPr marL="0" indent="0">
              <a:buNone/>
              <a:defRPr sz="1400"/>
            </a:lvl2pPr>
            <a:lvl3pPr marL="457200" indent="0">
              <a:buNone/>
              <a:defRPr/>
            </a:lvl3pPr>
            <a:lvl4pPr marL="685800" indent="0">
              <a:buNone/>
              <a:defRPr/>
            </a:lvl4pPr>
            <a:lvl5pPr marL="914400" indent="0">
              <a:buNone/>
              <a:defRPr/>
            </a:lvl5pPr>
          </a:lstStyle>
          <a:p>
            <a:pPr lvl="0"/>
            <a:r>
              <a:rPr lang="en-US" dirty="0"/>
              <a:t>Topic 3. Link to section using section headers.</a:t>
            </a:r>
          </a:p>
        </p:txBody>
      </p:sp>
      <p:sp>
        <p:nvSpPr>
          <p:cNvPr id="17" name="Text Placeholder 7">
            <a:extLst>
              <a:ext uri="{FF2B5EF4-FFF2-40B4-BE49-F238E27FC236}">
                <a16:creationId xmlns:a16="http://schemas.microsoft.com/office/drawing/2014/main" id="{27781441-7D8B-4F88-B15D-B579F3737670}"/>
              </a:ext>
            </a:extLst>
          </p:cNvPr>
          <p:cNvSpPr>
            <a:spLocks noGrp="1" noChangeAspect="1"/>
          </p:cNvSpPr>
          <p:nvPr>
            <p:ph type="body" sz="quarter" idx="24" hasCustomPrompt="1"/>
          </p:nvPr>
        </p:nvSpPr>
        <p:spPr>
          <a:xfrm>
            <a:off x="182880" y="2651462"/>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3</a:t>
            </a:r>
          </a:p>
        </p:txBody>
      </p:sp>
      <p:sp>
        <p:nvSpPr>
          <p:cNvPr id="18" name="Text Placeholder 5">
            <a:extLst>
              <a:ext uri="{FF2B5EF4-FFF2-40B4-BE49-F238E27FC236}">
                <a16:creationId xmlns:a16="http://schemas.microsoft.com/office/drawing/2014/main" id="{45174309-4F6A-4B24-ADC3-51093C6D0303}"/>
              </a:ext>
            </a:extLst>
          </p:cNvPr>
          <p:cNvSpPr>
            <a:spLocks noGrp="1"/>
          </p:cNvSpPr>
          <p:nvPr>
            <p:ph type="body" sz="quarter" idx="25" hasCustomPrompt="1"/>
          </p:nvPr>
        </p:nvSpPr>
        <p:spPr>
          <a:xfrm>
            <a:off x="731520" y="3428553"/>
            <a:ext cx="3657600" cy="457200"/>
          </a:xfrm>
        </p:spPr>
        <p:txBody>
          <a:bodyPr anchor="ctr" anchorCtr="0">
            <a:normAutofit/>
          </a:bodyPr>
          <a:lstStyle>
            <a:lvl1pPr marL="0" indent="0">
              <a:buNone/>
              <a:defRPr sz="1400">
                <a:solidFill>
                  <a:schemeClr val="tx2"/>
                </a:solidFill>
                <a:latin typeface="+mj-lt"/>
              </a:defRPr>
            </a:lvl1pPr>
            <a:lvl2pPr marL="0" indent="0">
              <a:buNone/>
              <a:defRPr sz="1400"/>
            </a:lvl2pPr>
            <a:lvl3pPr marL="457200" indent="0">
              <a:buNone/>
              <a:defRPr/>
            </a:lvl3pPr>
            <a:lvl4pPr marL="685800" indent="0">
              <a:buNone/>
              <a:defRPr/>
            </a:lvl4pPr>
            <a:lvl5pPr marL="914400" indent="0">
              <a:buNone/>
              <a:defRPr/>
            </a:lvl5pPr>
          </a:lstStyle>
          <a:p>
            <a:pPr lvl="0"/>
            <a:r>
              <a:rPr lang="en-US" dirty="0"/>
              <a:t>Topic 4. Link to section using section headers.</a:t>
            </a:r>
          </a:p>
        </p:txBody>
      </p:sp>
      <p:sp>
        <p:nvSpPr>
          <p:cNvPr id="19" name="Text Placeholder 7">
            <a:extLst>
              <a:ext uri="{FF2B5EF4-FFF2-40B4-BE49-F238E27FC236}">
                <a16:creationId xmlns:a16="http://schemas.microsoft.com/office/drawing/2014/main" id="{A64C6B2B-FB59-4D12-9BB2-181EF0A2D51E}"/>
              </a:ext>
            </a:extLst>
          </p:cNvPr>
          <p:cNvSpPr>
            <a:spLocks noGrp="1" noChangeAspect="1"/>
          </p:cNvSpPr>
          <p:nvPr>
            <p:ph type="body" sz="quarter" idx="26" hasCustomPrompt="1"/>
          </p:nvPr>
        </p:nvSpPr>
        <p:spPr>
          <a:xfrm>
            <a:off x="182880" y="3428553"/>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4</a:t>
            </a:r>
          </a:p>
        </p:txBody>
      </p:sp>
      <p:sp>
        <p:nvSpPr>
          <p:cNvPr id="20" name="Text Placeholder 5">
            <a:extLst>
              <a:ext uri="{FF2B5EF4-FFF2-40B4-BE49-F238E27FC236}">
                <a16:creationId xmlns:a16="http://schemas.microsoft.com/office/drawing/2014/main" id="{4A3A5B2A-60D5-4DB8-80CF-CE14EF14086E}"/>
              </a:ext>
            </a:extLst>
          </p:cNvPr>
          <p:cNvSpPr>
            <a:spLocks noGrp="1"/>
          </p:cNvSpPr>
          <p:nvPr>
            <p:ph type="body" sz="quarter" idx="27" hasCustomPrompt="1"/>
          </p:nvPr>
        </p:nvSpPr>
        <p:spPr>
          <a:xfrm>
            <a:off x="731520" y="4205644"/>
            <a:ext cx="3657600" cy="457200"/>
          </a:xfrm>
        </p:spPr>
        <p:txBody>
          <a:bodyPr anchor="ctr" anchorCtr="0">
            <a:normAutofit/>
          </a:bodyPr>
          <a:lstStyle>
            <a:lvl1pPr marL="0" indent="0">
              <a:buNone/>
              <a:defRPr sz="1400">
                <a:solidFill>
                  <a:schemeClr val="tx2"/>
                </a:solidFill>
                <a:latin typeface="+mj-lt"/>
              </a:defRPr>
            </a:lvl1pPr>
            <a:lvl2pPr marL="0" indent="0">
              <a:buNone/>
              <a:defRPr sz="1400"/>
            </a:lvl2pPr>
            <a:lvl3pPr marL="457200" indent="0">
              <a:buNone/>
              <a:defRPr/>
            </a:lvl3pPr>
            <a:lvl4pPr marL="685800" indent="0">
              <a:buNone/>
              <a:defRPr/>
            </a:lvl4pPr>
            <a:lvl5pPr marL="914400" indent="0">
              <a:buNone/>
              <a:defRPr/>
            </a:lvl5pPr>
          </a:lstStyle>
          <a:p>
            <a:pPr lvl="0"/>
            <a:r>
              <a:rPr lang="en-US" dirty="0"/>
              <a:t>Topic 5. Link to section using section headers.</a:t>
            </a:r>
          </a:p>
        </p:txBody>
      </p:sp>
      <p:sp>
        <p:nvSpPr>
          <p:cNvPr id="21" name="Text Placeholder 7">
            <a:extLst>
              <a:ext uri="{FF2B5EF4-FFF2-40B4-BE49-F238E27FC236}">
                <a16:creationId xmlns:a16="http://schemas.microsoft.com/office/drawing/2014/main" id="{5ADA61F0-D265-4F6B-8B65-1D478C19DDE8}"/>
              </a:ext>
            </a:extLst>
          </p:cNvPr>
          <p:cNvSpPr>
            <a:spLocks noGrp="1" noChangeAspect="1"/>
          </p:cNvSpPr>
          <p:nvPr>
            <p:ph type="body" sz="quarter" idx="28" hasCustomPrompt="1"/>
          </p:nvPr>
        </p:nvSpPr>
        <p:spPr>
          <a:xfrm>
            <a:off x="182880" y="4205644"/>
            <a:ext cx="457200" cy="457200"/>
          </a:xfrm>
          <a:prstGeom prst="ellipse">
            <a:avLst/>
          </a:prstGeom>
          <a:solidFill>
            <a:schemeClr val="accent2"/>
          </a:solidFill>
        </p:spPr>
        <p:txBody>
          <a:bodyPr anchor="ctr" anchorCtr="0">
            <a:normAutofit/>
          </a:bodyPr>
          <a:lstStyle>
            <a:lvl1pPr marL="0" indent="0" algn="ctr">
              <a:buNone/>
              <a:defRPr sz="2000">
                <a:solidFill>
                  <a:schemeClr val="bg1"/>
                </a:solidFill>
                <a:latin typeface="+mj-lt"/>
              </a:defRPr>
            </a:lvl1pPr>
          </a:lstStyle>
          <a:p>
            <a:pPr lvl="0"/>
            <a:r>
              <a:rPr lang="en-US" dirty="0"/>
              <a:t>5</a:t>
            </a:r>
          </a:p>
        </p:txBody>
      </p:sp>
      <p:sp>
        <p:nvSpPr>
          <p:cNvPr id="2" name="Title 1">
            <a:extLst>
              <a:ext uri="{FF2B5EF4-FFF2-40B4-BE49-F238E27FC236}">
                <a16:creationId xmlns:a16="http://schemas.microsoft.com/office/drawing/2014/main" id="{4E56C9B6-3ECB-4C08-A446-C0F86D742A2C}"/>
              </a:ext>
            </a:extLst>
          </p:cNvPr>
          <p:cNvSpPr>
            <a:spLocks noGrp="1"/>
          </p:cNvSpPr>
          <p:nvPr>
            <p:ph type="title"/>
          </p:nvPr>
        </p:nvSpPr>
        <p:spPr/>
        <p:txBody>
          <a:bodyPr wrap="none"/>
          <a:lstStyle/>
          <a:p>
            <a:r>
              <a:rPr lang="en-US"/>
              <a:t>Click to edit Master title style</a:t>
            </a:r>
          </a:p>
        </p:txBody>
      </p:sp>
    </p:spTree>
    <p:extLst>
      <p:ext uri="{BB962C8B-B14F-4D97-AF65-F5344CB8AC3E}">
        <p14:creationId xmlns:p14="http://schemas.microsoft.com/office/powerpoint/2010/main" val="142154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68AB045B-6385-4930-8A40-6ACA569B2629}"/>
              </a:ext>
            </a:extLst>
          </p:cNvPr>
          <p:cNvSpPr/>
          <p:nvPr userDrawn="1"/>
        </p:nvSpPr>
        <p:spPr>
          <a:xfrm rot="5400000">
            <a:off x="4068147" y="-4068146"/>
            <a:ext cx="1007706" cy="9144000"/>
          </a:xfrm>
          <a:prstGeom prst="homePlate">
            <a:avLst>
              <a:gd name="adj" fmla="val 25858"/>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normAutofit/>
          </a:bodyPr>
          <a:lstStyle/>
          <a:p>
            <a:pPr algn="ctr"/>
            <a:endParaRPr lang="en-US" dirty="0"/>
          </a:p>
        </p:txBody>
      </p:sp>
      <p:sp>
        <p:nvSpPr>
          <p:cNvPr id="14" name="Rectangle 13">
            <a:extLst>
              <a:ext uri="{FF2B5EF4-FFF2-40B4-BE49-F238E27FC236}">
                <a16:creationId xmlns:a16="http://schemas.microsoft.com/office/drawing/2014/main" id="{7B48A64A-A6FC-48D6-A8CF-751B988B726B}"/>
              </a:ext>
            </a:extLst>
          </p:cNvPr>
          <p:cNvSpPr/>
          <p:nvPr userDrawn="1"/>
        </p:nvSpPr>
        <p:spPr>
          <a:xfrm>
            <a:off x="0" y="4873752"/>
            <a:ext cx="9144000" cy="30175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dirty="0"/>
          </a:p>
        </p:txBody>
      </p:sp>
      <p:sp>
        <p:nvSpPr>
          <p:cNvPr id="2" name="Title Placeholder 1"/>
          <p:cNvSpPr>
            <a:spLocks noGrp="1"/>
          </p:cNvSpPr>
          <p:nvPr>
            <p:ph type="title"/>
          </p:nvPr>
        </p:nvSpPr>
        <p:spPr>
          <a:xfrm>
            <a:off x="182880" y="0"/>
            <a:ext cx="8778240" cy="1007706"/>
          </a:xfrm>
          <a:prstGeom prst="rect">
            <a:avLst/>
          </a:prstGeom>
          <a:noFill/>
        </p:spPr>
        <p:txBody>
          <a:bodyPr vert="horz" lIns="0" tIns="91440" rIns="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2880" y="1097280"/>
            <a:ext cx="8778240" cy="3657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046720" y="4873752"/>
            <a:ext cx="914400" cy="301752"/>
          </a:xfrm>
          <a:prstGeom prst="rect">
            <a:avLst/>
          </a:prstGeom>
        </p:spPr>
        <p:txBody>
          <a:bodyPr vert="horz" lIns="0" tIns="0" rIns="0" bIns="0" rtlCol="0" anchor="ctr"/>
          <a:lstStyle>
            <a:lvl1pPr algn="r">
              <a:defRPr sz="800">
                <a:solidFill>
                  <a:schemeClr val="bg2"/>
                </a:solidFill>
              </a:defRPr>
            </a:lvl1pPr>
          </a:lstStyle>
          <a:p>
            <a:fld id="{B03499DA-D89A-469D-BC06-70C7CC4D8B12}" type="slidenum">
              <a:rPr lang="en-US" smtClean="0"/>
              <a:pPr/>
              <a:t>‹#›</a:t>
            </a:fld>
            <a:endParaRPr lang="en-US" dirty="0"/>
          </a:p>
        </p:txBody>
      </p:sp>
      <p:sp>
        <p:nvSpPr>
          <p:cNvPr id="18" name="Footer Placeholder 17">
            <a:extLst>
              <a:ext uri="{FF2B5EF4-FFF2-40B4-BE49-F238E27FC236}">
                <a16:creationId xmlns:a16="http://schemas.microsoft.com/office/drawing/2014/main" id="{F54C76F0-312E-4186-B3EF-7DDC5D51046C}"/>
              </a:ext>
            </a:extLst>
          </p:cNvPr>
          <p:cNvSpPr>
            <a:spLocks noGrp="1"/>
          </p:cNvSpPr>
          <p:nvPr>
            <p:ph type="ftr" sz="quarter" idx="3"/>
          </p:nvPr>
        </p:nvSpPr>
        <p:spPr>
          <a:xfrm>
            <a:off x="1828800" y="4873752"/>
            <a:ext cx="5486400" cy="301752"/>
          </a:xfrm>
          <a:prstGeom prst="rect">
            <a:avLst/>
          </a:prstGeom>
        </p:spPr>
        <p:txBody>
          <a:bodyPr vert="horz" lIns="0" tIns="0" rIns="0" bIns="0" rtlCol="0" anchor="ctr"/>
          <a:lstStyle>
            <a:lvl1pPr algn="ctr">
              <a:defRPr sz="800">
                <a:solidFill>
                  <a:schemeClr val="bg2"/>
                </a:solidFill>
              </a:defRPr>
            </a:lvl1pPr>
          </a:lstStyle>
          <a:p>
            <a:r>
              <a:rPr lang="en-US" dirty="0"/>
              <a:t>Hazards 33 | CCPS  Guidelines for Managing Abnormal Situations</a:t>
            </a:r>
          </a:p>
        </p:txBody>
      </p:sp>
      <p:pic>
        <p:nvPicPr>
          <p:cNvPr id="5" name="Picture 4">
            <a:extLst>
              <a:ext uri="{FF2B5EF4-FFF2-40B4-BE49-F238E27FC236}">
                <a16:creationId xmlns:a16="http://schemas.microsoft.com/office/drawing/2014/main" id="{DA3B771B-B26E-4C82-A88A-0E9734FE687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82880" y="4965192"/>
            <a:ext cx="951636" cy="118872"/>
          </a:xfrm>
          <a:prstGeom prst="rect">
            <a:avLst/>
          </a:prstGeom>
        </p:spPr>
      </p:pic>
    </p:spTree>
    <p:extLst>
      <p:ext uri="{BB962C8B-B14F-4D97-AF65-F5344CB8AC3E}">
        <p14:creationId xmlns:p14="http://schemas.microsoft.com/office/powerpoint/2010/main" val="250088914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7" r:id="rId3"/>
    <p:sldLayoutId id="2147483664" r:id="rId4"/>
    <p:sldLayoutId id="2147483659" r:id="rId5"/>
    <p:sldLayoutId id="2147483658" r:id="rId6"/>
    <p:sldLayoutId id="2147483667" r:id="rId7"/>
    <p:sldLayoutId id="2147483669" r:id="rId8"/>
    <p:sldLayoutId id="2147483672" r:id="rId9"/>
    <p:sldLayoutId id="2147483670" r:id="rId10"/>
    <p:sldLayoutId id="2147483671" r:id="rId11"/>
    <p:sldLayoutId id="2147483676" r:id="rId12"/>
    <p:sldLayoutId id="2147483677" r:id="rId13"/>
    <p:sldLayoutId id="2147483674" r:id="rId14"/>
    <p:sldLayoutId id="2147483675" r:id="rId15"/>
    <p:sldLayoutId id="2147483678" r:id="rId16"/>
    <p:sldLayoutId id="2147483681" r:id="rId17"/>
    <p:sldLayoutId id="2147483682" r:id="rId18"/>
    <p:sldLayoutId id="2147483683" r:id="rId19"/>
    <p:sldLayoutId id="2147483684" r:id="rId20"/>
  </p:sldLayoutIdLst>
  <p:hf hdr="0" dt="0"/>
  <p:txStyles>
    <p:titleStyle>
      <a:lvl1pPr algn="ctr" defTabSz="914400" rtl="0" eaLnBrk="1" latinLnBrk="0" hangingPunct="1">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2000" i="0" kern="1200">
          <a:solidFill>
            <a:schemeClr val="tx1"/>
          </a:solidFill>
          <a:latin typeface="+mn-lt"/>
          <a:ea typeface="+mn-ea"/>
          <a:cs typeface="+mn-cs"/>
        </a:defRPr>
      </a:lvl1pPr>
      <a:lvl2pPr marL="457200" indent="-274320" algn="l" defTabSz="914400"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2pPr>
      <a:lvl3pPr marL="6858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48A64A-A6FC-48D6-A8CF-751B988B726B}"/>
              </a:ext>
            </a:extLst>
          </p:cNvPr>
          <p:cNvSpPr/>
          <p:nvPr userDrawn="1"/>
        </p:nvSpPr>
        <p:spPr>
          <a:xfrm>
            <a:off x="0" y="3931920"/>
            <a:ext cx="9144000" cy="121615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dirty="0"/>
          </a:p>
        </p:txBody>
      </p:sp>
      <p:sp>
        <p:nvSpPr>
          <p:cNvPr id="9" name="Text Placeholder 8">
            <a:extLst>
              <a:ext uri="{FF2B5EF4-FFF2-40B4-BE49-F238E27FC236}">
                <a16:creationId xmlns:a16="http://schemas.microsoft.com/office/drawing/2014/main" id="{6265D3C5-E98B-4092-9486-E62CECBBF77A}"/>
              </a:ext>
            </a:extLst>
          </p:cNvPr>
          <p:cNvSpPr>
            <a:spLocks noGrp="1"/>
          </p:cNvSpPr>
          <p:nvPr>
            <p:ph type="body" idx="1"/>
          </p:nvPr>
        </p:nvSpPr>
        <p:spPr>
          <a:xfrm>
            <a:off x="628650" y="2419349"/>
            <a:ext cx="7886700" cy="22129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82880" y="1097280"/>
            <a:ext cx="8778240" cy="914400"/>
          </a:xfrm>
          <a:prstGeom prst="rect">
            <a:avLst/>
          </a:prstGeom>
          <a:noFill/>
        </p:spPr>
        <p:txBody>
          <a:bodyPr vert="horz" wrap="none" lIns="0" tIns="0" rIns="0" bIns="0" rtlCol="0" anchor="ctr">
            <a:normAutofit/>
          </a:bodyPr>
          <a:lstStyle/>
          <a:p>
            <a:r>
              <a:rPr lang="en-US" dirty="0"/>
              <a:t>Click to edit Master title style</a:t>
            </a:r>
          </a:p>
        </p:txBody>
      </p:sp>
      <p:sp>
        <p:nvSpPr>
          <p:cNvPr id="3" name="TextBox 2">
            <a:extLst>
              <a:ext uri="{FF2B5EF4-FFF2-40B4-BE49-F238E27FC236}">
                <a16:creationId xmlns:a16="http://schemas.microsoft.com/office/drawing/2014/main" id="{4C3F6B2A-0E6E-423C-A9D7-1F4C421D2758}"/>
              </a:ext>
            </a:extLst>
          </p:cNvPr>
          <p:cNvSpPr txBox="1"/>
          <p:nvPr userDrawn="1"/>
        </p:nvSpPr>
        <p:spPr>
          <a:xfrm>
            <a:off x="1828800" y="4873752"/>
            <a:ext cx="5486400" cy="27432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mn-lt"/>
                <a:ea typeface="+mn-ea"/>
                <a:cs typeface="+mn-cs"/>
              </a:rPr>
              <a:t>Copyright BakerRisk. All rights reserved.</a:t>
            </a:r>
          </a:p>
        </p:txBody>
      </p:sp>
    </p:spTree>
    <p:extLst>
      <p:ext uri="{BB962C8B-B14F-4D97-AF65-F5344CB8AC3E}">
        <p14:creationId xmlns:p14="http://schemas.microsoft.com/office/powerpoint/2010/main" val="3758317451"/>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63" r:id="rId4"/>
    <p:sldLayoutId id="2147483673" r:id="rId5"/>
    <p:sldLayoutId id="2147483666" r:id="rId6"/>
    <p:sldLayoutId id="2147483665" r:id="rId7"/>
    <p:sldLayoutId id="2147483680" r:id="rId8"/>
  </p:sldLayoutIdLst>
  <p:hf hdr="0" dt="0"/>
  <p:txStyles>
    <p:titleStyle>
      <a:lvl1pPr algn="ctr" defTabSz="914400" rtl="0" eaLnBrk="1" latinLnBrk="0" hangingPunct="1">
        <a:spcBef>
          <a:spcPct val="0"/>
        </a:spcBef>
        <a:buNone/>
        <a:defRPr sz="1800" kern="1200">
          <a:solidFill>
            <a:schemeClr val="tx2"/>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2000" i="0" kern="1200">
          <a:solidFill>
            <a:schemeClr val="tx1"/>
          </a:solidFill>
          <a:latin typeface="+mn-lt"/>
          <a:ea typeface="+mn-ea"/>
          <a:cs typeface="+mn-cs"/>
        </a:defRPr>
      </a:lvl1pPr>
      <a:lvl2pPr marL="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2pPr>
      <a:lvl3pPr marL="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7.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20.xml"/><Relationship Id="rId6" Type="http://schemas.openxmlformats.org/officeDocument/2006/relationships/chart" Target="../charts/chart3.xml"/><Relationship Id="rId5" Type="http://schemas.openxmlformats.org/officeDocument/2006/relationships/image" Target="../media/image32.pn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21.xml"/><Relationship Id="rId5" Type="http://schemas.openxmlformats.org/officeDocument/2006/relationships/chart" Target="../charts/char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hyperlink" Target="mailto:RStokes@Bakerrisk.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4342C4-6DE9-4D20-BACF-07260AB226F1}"/>
              </a:ext>
            </a:extLst>
          </p:cNvPr>
          <p:cNvSpPr>
            <a:spLocks noGrp="1"/>
          </p:cNvSpPr>
          <p:nvPr>
            <p:ph type="body" sz="quarter" idx="16"/>
          </p:nvPr>
        </p:nvSpPr>
        <p:spPr/>
        <p:txBody>
          <a:bodyPr/>
          <a:lstStyle/>
          <a:p>
            <a:r>
              <a:rPr lang="en-US" dirty="0"/>
              <a:t>Roger Stokes</a:t>
            </a:r>
          </a:p>
        </p:txBody>
      </p:sp>
      <p:pic>
        <p:nvPicPr>
          <p:cNvPr id="7" name="Picture Placeholder 6">
            <a:extLst>
              <a:ext uri="{FF2B5EF4-FFF2-40B4-BE49-F238E27FC236}">
                <a16:creationId xmlns:a16="http://schemas.microsoft.com/office/drawing/2014/main" id="{34734738-6276-45A4-ABED-269CD1D3B828}"/>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60331" b="2479"/>
          <a:stretch/>
        </p:blipFill>
        <p:spPr>
          <a:xfrm>
            <a:off x="0" y="2286000"/>
            <a:ext cx="9144000" cy="1645920"/>
          </a:xfrm>
        </p:spPr>
      </p:pic>
      <p:sp>
        <p:nvSpPr>
          <p:cNvPr id="11" name="Text Placeholder 10">
            <a:extLst>
              <a:ext uri="{FF2B5EF4-FFF2-40B4-BE49-F238E27FC236}">
                <a16:creationId xmlns:a16="http://schemas.microsoft.com/office/drawing/2014/main" id="{8BEAC1CD-0684-437B-8EB2-4BE6D9933EEA}"/>
              </a:ext>
            </a:extLst>
          </p:cNvPr>
          <p:cNvSpPr>
            <a:spLocks noGrp="1"/>
          </p:cNvSpPr>
          <p:nvPr>
            <p:ph type="body" sz="quarter" idx="18"/>
          </p:nvPr>
        </p:nvSpPr>
        <p:spPr/>
        <p:txBody>
          <a:bodyPr/>
          <a:lstStyle/>
          <a:p>
            <a:r>
              <a:rPr lang="en-US" dirty="0"/>
              <a:t>Guidelines for Managing Abnormal Situations</a:t>
            </a:r>
          </a:p>
        </p:txBody>
      </p:sp>
      <p:pic>
        <p:nvPicPr>
          <p:cNvPr id="3" name="Picture 2" descr="A red background with white text&#10;&#10;Description automatically generated">
            <a:extLst>
              <a:ext uri="{FF2B5EF4-FFF2-40B4-BE49-F238E27FC236}">
                <a16:creationId xmlns:a16="http://schemas.microsoft.com/office/drawing/2014/main" id="{3ED71D99-71C4-8D6E-2C9D-3E7820083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184477"/>
            <a:ext cx="3341104" cy="674213"/>
          </a:xfrm>
          <a:prstGeom prst="rect">
            <a:avLst/>
          </a:prstGeom>
        </p:spPr>
      </p:pic>
      <p:pic>
        <p:nvPicPr>
          <p:cNvPr id="4" name="Picture 2" descr="Center for Chemical Process Safety (CCPS) Logo Vector ...">
            <a:extLst>
              <a:ext uri="{FF2B5EF4-FFF2-40B4-BE49-F238E27FC236}">
                <a16:creationId xmlns:a16="http://schemas.microsoft.com/office/drawing/2014/main" id="{7B60ECF3-F251-EB58-EB46-CEC754CB9E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36544" y="81430"/>
            <a:ext cx="1813590" cy="10075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2401222-3E30-D180-FF32-ED94EF468A5F}"/>
              </a:ext>
            </a:extLst>
          </p:cNvPr>
          <p:cNvGrpSpPr/>
          <p:nvPr/>
        </p:nvGrpSpPr>
        <p:grpSpPr>
          <a:xfrm>
            <a:off x="5789068" y="284809"/>
            <a:ext cx="3334777" cy="771511"/>
            <a:chOff x="5589141" y="4259365"/>
            <a:chExt cx="6422820" cy="1759152"/>
          </a:xfrm>
        </p:grpSpPr>
        <p:pic>
          <p:nvPicPr>
            <p:cNvPr id="8" name="Picture 7">
              <a:extLst>
                <a:ext uri="{FF2B5EF4-FFF2-40B4-BE49-F238E27FC236}">
                  <a16:creationId xmlns:a16="http://schemas.microsoft.com/office/drawing/2014/main" id="{7E2AC182-776A-B535-936D-42DA177D3B2E}"/>
                </a:ext>
              </a:extLst>
            </p:cNvPr>
            <p:cNvPicPr>
              <a:picLocks noChangeAspect="1"/>
            </p:cNvPicPr>
            <p:nvPr/>
          </p:nvPicPr>
          <p:blipFill>
            <a:blip r:embed="rId6"/>
            <a:stretch>
              <a:fillRect/>
            </a:stretch>
          </p:blipFill>
          <p:spPr>
            <a:xfrm>
              <a:off x="5589141" y="4259365"/>
              <a:ext cx="3492993" cy="1759152"/>
            </a:xfrm>
            <a:prstGeom prst="rect">
              <a:avLst/>
            </a:prstGeom>
          </p:spPr>
        </p:pic>
        <p:sp>
          <p:nvSpPr>
            <p:cNvPr id="9" name="TextBox 8">
              <a:extLst>
                <a:ext uri="{FF2B5EF4-FFF2-40B4-BE49-F238E27FC236}">
                  <a16:creationId xmlns:a16="http://schemas.microsoft.com/office/drawing/2014/main" id="{A6C7D12A-FD12-15C6-799B-2B0F5FA6513C}"/>
                </a:ext>
              </a:extLst>
            </p:cNvPr>
            <p:cNvSpPr txBox="1"/>
            <p:nvPr/>
          </p:nvSpPr>
          <p:spPr>
            <a:xfrm>
              <a:off x="9041261" y="4776521"/>
              <a:ext cx="2970700" cy="842128"/>
            </a:xfrm>
            <a:prstGeom prst="rect">
              <a:avLst/>
            </a:prstGeom>
            <a:noFill/>
          </p:spPr>
          <p:txBody>
            <a:bodyPr wrap="none" rtlCol="0">
              <a:spAutoFit/>
            </a:bodyPr>
            <a:lstStyle/>
            <a:p>
              <a:r>
                <a:rPr lang="en-US" dirty="0"/>
                <a:t>CONSORTIUM</a:t>
              </a:r>
            </a:p>
          </p:txBody>
        </p:sp>
        <p:cxnSp>
          <p:nvCxnSpPr>
            <p:cNvPr id="10" name="Straight Connector 9">
              <a:extLst>
                <a:ext uri="{FF2B5EF4-FFF2-40B4-BE49-F238E27FC236}">
                  <a16:creationId xmlns:a16="http://schemas.microsoft.com/office/drawing/2014/main" id="{06C9FDA4-DE93-3BA9-B049-14F77FC4732E}"/>
                </a:ext>
              </a:extLst>
            </p:cNvPr>
            <p:cNvCxnSpPr/>
            <p:nvPr/>
          </p:nvCxnSpPr>
          <p:spPr>
            <a:xfrm>
              <a:off x="8887149" y="4591550"/>
              <a:ext cx="0" cy="920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533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A5B6AB0-5444-57C4-519B-97B4C6924DA9}"/>
              </a:ext>
            </a:extLst>
          </p:cNvPr>
          <p:cNvSpPr>
            <a:spLocks noGrp="1"/>
          </p:cNvSpPr>
          <p:nvPr>
            <p:ph sz="quarter" idx="12"/>
          </p:nvPr>
        </p:nvSpPr>
        <p:spPr>
          <a:xfrm>
            <a:off x="182563" y="1097280"/>
            <a:ext cx="8778875" cy="2541270"/>
          </a:xfrm>
        </p:spPr>
        <p:txBody>
          <a:bodyPr/>
          <a:lstStyle/>
          <a:p>
            <a:pPr marL="228600" marR="0" algn="just">
              <a:spcBef>
                <a:spcPts val="0"/>
              </a:spcBef>
              <a:spcAft>
                <a:spcPts val="300"/>
              </a:spcAft>
            </a:pPr>
            <a:r>
              <a:rPr lang="en-GB" sz="1800" dirty="0">
                <a:effectLst/>
                <a:ea typeface="Times New Roman" panose="02020603050405020304" pitchFamily="18" charset="0"/>
                <a:cs typeface="Times New Roman" panose="02020603050405020304" pitchFamily="18" charset="0"/>
              </a:rPr>
              <a:t>Chapter 1 – Introduction</a:t>
            </a:r>
          </a:p>
          <a:p>
            <a:pPr marL="228600" marR="0" algn="just">
              <a:spcBef>
                <a:spcPts val="0"/>
              </a:spcBef>
              <a:spcAft>
                <a:spcPts val="300"/>
              </a:spcAft>
            </a:pPr>
            <a:r>
              <a:rPr lang="en-GB" sz="1800" dirty="0">
                <a:effectLst/>
                <a:ea typeface="Times New Roman" panose="02020603050405020304" pitchFamily="18" charset="0"/>
                <a:cs typeface="Times New Roman" panose="02020603050405020304" pitchFamily="18" charset="0"/>
              </a:rPr>
              <a:t>Chapter 2 – Process Safety and Managing Abnormal Situations</a:t>
            </a:r>
          </a:p>
          <a:p>
            <a:pPr marL="228600" marR="0" algn="just">
              <a:spcBef>
                <a:spcPts val="0"/>
              </a:spcBef>
              <a:spcAft>
                <a:spcPts val="300"/>
              </a:spcAft>
            </a:pPr>
            <a:r>
              <a:rPr lang="en-GB" sz="1800" dirty="0">
                <a:effectLst/>
                <a:ea typeface="Times New Roman" panose="02020603050405020304" pitchFamily="18" charset="0"/>
                <a:cs typeface="Times New Roman" panose="02020603050405020304" pitchFamily="18" charset="0"/>
              </a:rPr>
              <a:t>Chapter 3 – Abnormal Situations and Process Plant Operations</a:t>
            </a:r>
          </a:p>
          <a:p>
            <a:pPr marL="228600" marR="0" algn="just">
              <a:spcBef>
                <a:spcPts val="0"/>
              </a:spcBef>
              <a:spcAft>
                <a:spcPts val="300"/>
              </a:spcAft>
            </a:pPr>
            <a:r>
              <a:rPr lang="en-GB" sz="1800" dirty="0">
                <a:effectLst/>
                <a:ea typeface="Times New Roman" panose="02020603050405020304" pitchFamily="18" charset="0"/>
                <a:cs typeface="Times New Roman" panose="02020603050405020304" pitchFamily="18" charset="0"/>
              </a:rPr>
              <a:t>Chapter 4 – Education for Managing Abnormal Situations</a:t>
            </a:r>
          </a:p>
          <a:p>
            <a:pPr marL="228600" marR="0" algn="just">
              <a:spcBef>
                <a:spcPts val="0"/>
              </a:spcBef>
              <a:spcAft>
                <a:spcPts val="300"/>
              </a:spcAft>
            </a:pPr>
            <a:r>
              <a:rPr lang="en-GB" sz="1800" dirty="0">
                <a:effectLst/>
                <a:ea typeface="Times New Roman" panose="02020603050405020304" pitchFamily="18" charset="0"/>
                <a:cs typeface="Times New Roman" panose="02020603050405020304" pitchFamily="18" charset="0"/>
              </a:rPr>
              <a:t>Chapter 5 – Tools and Methods for Managing Abnormal Situations</a:t>
            </a:r>
          </a:p>
          <a:p>
            <a:pPr marL="228600" marR="0" algn="just">
              <a:spcBef>
                <a:spcPts val="0"/>
              </a:spcBef>
              <a:spcAft>
                <a:spcPts val="300"/>
              </a:spcAft>
            </a:pPr>
            <a:r>
              <a:rPr lang="en-GB" sz="1800" dirty="0">
                <a:effectLst/>
                <a:ea typeface="Times New Roman" panose="02020603050405020304" pitchFamily="18" charset="0"/>
                <a:cs typeface="Times New Roman" panose="02020603050405020304" pitchFamily="18" charset="0"/>
              </a:rPr>
              <a:t>Chapter 6 – Continuous Improvement for Managing Abnormal Situations</a:t>
            </a:r>
          </a:p>
          <a:p>
            <a:pPr marL="228600" marR="0" algn="just">
              <a:spcBef>
                <a:spcPts val="0"/>
              </a:spcBef>
              <a:spcAft>
                <a:spcPts val="600"/>
              </a:spcAft>
            </a:pPr>
            <a:r>
              <a:rPr lang="en-GB" sz="1800" dirty="0">
                <a:effectLst/>
                <a:ea typeface="Times New Roman" panose="02020603050405020304" pitchFamily="18" charset="0"/>
                <a:cs typeface="Times New Roman" panose="02020603050405020304" pitchFamily="18" charset="0"/>
              </a:rPr>
              <a:t>Chapter 7 – Case Studies</a:t>
            </a:r>
          </a:p>
          <a:p>
            <a:pPr marL="0" indent="0">
              <a:buNone/>
            </a:pPr>
            <a:endParaRPr lang="en-GB" dirty="0"/>
          </a:p>
        </p:txBody>
      </p:sp>
      <p:sp>
        <p:nvSpPr>
          <p:cNvPr id="2" name="Footer Placeholder 1">
            <a:extLst>
              <a:ext uri="{FF2B5EF4-FFF2-40B4-BE49-F238E27FC236}">
                <a16:creationId xmlns:a16="http://schemas.microsoft.com/office/drawing/2014/main" id="{D4FD3E5B-C046-9CC0-ACE0-95B958D65B55}"/>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0E2542C1-A108-6188-20DF-D7393E9AD788}"/>
              </a:ext>
            </a:extLst>
          </p:cNvPr>
          <p:cNvSpPr>
            <a:spLocks noGrp="1"/>
          </p:cNvSpPr>
          <p:nvPr>
            <p:ph type="sldNum" sz="quarter" idx="14"/>
          </p:nvPr>
        </p:nvSpPr>
        <p:spPr/>
        <p:txBody>
          <a:bodyPr/>
          <a:lstStyle/>
          <a:p>
            <a:fld id="{B03499DA-D89A-469D-BC06-70C7CC4D8B12}" type="slidenum">
              <a:rPr lang="en-US" smtClean="0"/>
              <a:pPr/>
              <a:t>10</a:t>
            </a:fld>
            <a:endParaRPr lang="en-US" dirty="0"/>
          </a:p>
        </p:txBody>
      </p:sp>
      <p:sp>
        <p:nvSpPr>
          <p:cNvPr id="7" name="Title 6">
            <a:extLst>
              <a:ext uri="{FF2B5EF4-FFF2-40B4-BE49-F238E27FC236}">
                <a16:creationId xmlns:a16="http://schemas.microsoft.com/office/drawing/2014/main" id="{02CFAC8E-6589-C485-0E86-352E3D6B8258}"/>
              </a:ext>
            </a:extLst>
          </p:cNvPr>
          <p:cNvSpPr>
            <a:spLocks noGrp="1"/>
          </p:cNvSpPr>
          <p:nvPr>
            <p:ph type="title"/>
          </p:nvPr>
        </p:nvSpPr>
        <p:spPr/>
        <p:txBody>
          <a:bodyPr/>
          <a:lstStyle/>
          <a:p>
            <a:r>
              <a:rPr lang="en-GB" dirty="0"/>
              <a:t>Book Chapters</a:t>
            </a:r>
          </a:p>
        </p:txBody>
      </p:sp>
    </p:spTree>
    <p:custDataLst>
      <p:tags r:id="rId1"/>
    </p:custDataLst>
    <p:extLst>
      <p:ext uri="{BB962C8B-B14F-4D97-AF65-F5344CB8AC3E}">
        <p14:creationId xmlns:p14="http://schemas.microsoft.com/office/powerpoint/2010/main" val="26291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3BAC36-065E-89B8-E23B-EA4DFA3421FB}"/>
              </a:ext>
            </a:extLst>
          </p:cNvPr>
          <p:cNvSpPr>
            <a:spLocks noGrp="1"/>
          </p:cNvSpPr>
          <p:nvPr>
            <p:ph sz="quarter" idx="12"/>
          </p:nvPr>
        </p:nvSpPr>
        <p:spPr/>
        <p:txBody>
          <a:bodyPr/>
          <a:lstStyle/>
          <a:p>
            <a:r>
              <a:rPr lang="en-US" dirty="0"/>
              <a:t>CCPS:  </a:t>
            </a:r>
            <a:r>
              <a:rPr lang="en-US" dirty="0">
                <a:solidFill>
                  <a:srgbClr val="000000"/>
                </a:solidFill>
                <a:ea typeface="Times New Roman" panose="02020603050405020304" pitchFamily="18" charset="0"/>
                <a:cs typeface="Open Sans" panose="020B0606030504020204" pitchFamily="34" charset="0"/>
              </a:rPr>
              <a:t>A disturbance in an industrial process with which the basic process control system of the process cannot cope.</a:t>
            </a:r>
          </a:p>
          <a:p>
            <a:endParaRPr lang="en-US" dirty="0">
              <a:solidFill>
                <a:srgbClr val="000000"/>
              </a:solidFill>
              <a:ea typeface="Times New Roman" panose="02020603050405020304" pitchFamily="18" charset="0"/>
              <a:cs typeface="Open Sans" panose="020B0606030504020204" pitchFamily="34" charset="0"/>
            </a:endParaRPr>
          </a:p>
          <a:p>
            <a:r>
              <a:rPr lang="en-US" dirty="0">
                <a:solidFill>
                  <a:srgbClr val="000000"/>
                </a:solidFill>
                <a:ea typeface="Times New Roman" panose="02020603050405020304" pitchFamily="18" charset="0"/>
                <a:cs typeface="Open Sans" panose="020B0606030504020204" pitchFamily="34" charset="0"/>
              </a:rPr>
              <a:t>ASMC:  </a:t>
            </a:r>
            <a:r>
              <a:rPr lang="en-US" spc="-15" dirty="0">
                <a:ea typeface="Times New Roman" panose="02020603050405020304" pitchFamily="18" charset="0"/>
              </a:rPr>
              <a:t>A disturbance or series of disturbances in a process that cause plant operations to deviate from their normal operating state. Abnormal situations extend, develop, and change over time in the dynamic process control environments increasing the complexity of the intervention requirements.</a:t>
            </a:r>
          </a:p>
          <a:p>
            <a:endParaRPr lang="en-US" sz="1600" spc="-15" dirty="0">
              <a:latin typeface="Open Sans" panose="020B0606030504020204" pitchFamily="34" charset="0"/>
              <a:ea typeface="Times New Roman" panose="02020603050405020304" pitchFamily="18" charset="0"/>
            </a:endParaRPr>
          </a:p>
          <a:p>
            <a:pPr marL="0" indent="0">
              <a:buNone/>
            </a:pPr>
            <a:endParaRPr lang="en-GB" dirty="0"/>
          </a:p>
        </p:txBody>
      </p:sp>
      <p:sp>
        <p:nvSpPr>
          <p:cNvPr id="2" name="Footer Placeholder 1">
            <a:extLst>
              <a:ext uri="{FF2B5EF4-FFF2-40B4-BE49-F238E27FC236}">
                <a16:creationId xmlns:a16="http://schemas.microsoft.com/office/drawing/2014/main" id="{D43E4B0D-3808-7C93-30FC-50CEE581FF5E}"/>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D1F0C1C5-3703-8C32-530E-C300E2D9B52A}"/>
              </a:ext>
            </a:extLst>
          </p:cNvPr>
          <p:cNvSpPr>
            <a:spLocks noGrp="1"/>
          </p:cNvSpPr>
          <p:nvPr>
            <p:ph type="sldNum" sz="quarter" idx="14"/>
          </p:nvPr>
        </p:nvSpPr>
        <p:spPr/>
        <p:txBody>
          <a:bodyPr/>
          <a:lstStyle/>
          <a:p>
            <a:fld id="{B03499DA-D89A-469D-BC06-70C7CC4D8B12}" type="slidenum">
              <a:rPr lang="en-US" smtClean="0"/>
              <a:pPr/>
              <a:t>11</a:t>
            </a:fld>
            <a:endParaRPr lang="en-US" dirty="0"/>
          </a:p>
        </p:txBody>
      </p:sp>
      <p:sp>
        <p:nvSpPr>
          <p:cNvPr id="7" name="Title 6">
            <a:extLst>
              <a:ext uri="{FF2B5EF4-FFF2-40B4-BE49-F238E27FC236}">
                <a16:creationId xmlns:a16="http://schemas.microsoft.com/office/drawing/2014/main" id="{51064CC2-DD10-B03D-AD18-D63C5FAB3ED9}"/>
              </a:ext>
            </a:extLst>
          </p:cNvPr>
          <p:cNvSpPr>
            <a:spLocks noGrp="1"/>
          </p:cNvSpPr>
          <p:nvPr>
            <p:ph type="title"/>
          </p:nvPr>
        </p:nvSpPr>
        <p:spPr/>
        <p:txBody>
          <a:bodyPr>
            <a:normAutofit/>
          </a:bodyPr>
          <a:lstStyle/>
          <a:p>
            <a:r>
              <a:rPr lang="en-GB" dirty="0"/>
              <a:t>Definitions</a:t>
            </a:r>
          </a:p>
        </p:txBody>
      </p:sp>
    </p:spTree>
    <p:custDataLst>
      <p:tags r:id="rId1"/>
    </p:custDataLst>
    <p:extLst>
      <p:ext uri="{BB962C8B-B14F-4D97-AF65-F5344CB8AC3E}">
        <p14:creationId xmlns:p14="http://schemas.microsoft.com/office/powerpoint/2010/main" val="277755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3BAC36-065E-89B8-E23B-EA4DFA3421FB}"/>
              </a:ext>
            </a:extLst>
          </p:cNvPr>
          <p:cNvSpPr>
            <a:spLocks noGrp="1"/>
          </p:cNvSpPr>
          <p:nvPr>
            <p:ph sz="quarter" idx="12"/>
          </p:nvPr>
        </p:nvSpPr>
        <p:spPr/>
        <p:txBody>
          <a:bodyPr/>
          <a:lstStyle/>
          <a:p>
            <a:r>
              <a:rPr lang="en-GB" dirty="0"/>
              <a:t>Consequences of failing to adequately manage them could range from/ to:</a:t>
            </a:r>
          </a:p>
          <a:p>
            <a:pPr lvl="1"/>
            <a:r>
              <a:rPr lang="en-US" dirty="0"/>
              <a:t>Minor product quality issue / reduction in process efficiency</a:t>
            </a:r>
          </a:p>
          <a:p>
            <a:pPr lvl="1"/>
            <a:r>
              <a:rPr lang="en-US" dirty="0"/>
              <a:t>Equipment deterioration</a:t>
            </a:r>
          </a:p>
          <a:p>
            <a:pPr lvl="1"/>
            <a:r>
              <a:rPr lang="en-US" dirty="0"/>
              <a:t>Loss of containment of hazardous substances due to overpressure or overfilling, and potentially leading to major events such as fire, explosion, toxic release, environmental damage, and fatalities</a:t>
            </a:r>
          </a:p>
          <a:p>
            <a:r>
              <a:rPr lang="en-US" dirty="0"/>
              <a:t>Cost, fines</a:t>
            </a:r>
          </a:p>
          <a:p>
            <a:r>
              <a:rPr lang="en-US" dirty="0"/>
              <a:t>Reputational damage (social media)</a:t>
            </a:r>
          </a:p>
          <a:p>
            <a:pPr lvl="1"/>
            <a:r>
              <a:rPr lang="en-US" dirty="0"/>
              <a:t>Philadelphia Energy Solutions (PES) refinery closure after loss of containment, fire, explosion, June 2019</a:t>
            </a:r>
          </a:p>
          <a:p>
            <a:endParaRPr lang="en-US" dirty="0"/>
          </a:p>
          <a:p>
            <a:endParaRPr lang="en-GB" dirty="0"/>
          </a:p>
        </p:txBody>
      </p:sp>
      <p:sp>
        <p:nvSpPr>
          <p:cNvPr id="2" name="Footer Placeholder 1">
            <a:extLst>
              <a:ext uri="{FF2B5EF4-FFF2-40B4-BE49-F238E27FC236}">
                <a16:creationId xmlns:a16="http://schemas.microsoft.com/office/drawing/2014/main" id="{D43E4B0D-3808-7C93-30FC-50CEE581FF5E}"/>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D1F0C1C5-3703-8C32-530E-C300E2D9B52A}"/>
              </a:ext>
            </a:extLst>
          </p:cNvPr>
          <p:cNvSpPr>
            <a:spLocks noGrp="1"/>
          </p:cNvSpPr>
          <p:nvPr>
            <p:ph type="sldNum" sz="quarter" idx="14"/>
          </p:nvPr>
        </p:nvSpPr>
        <p:spPr/>
        <p:txBody>
          <a:bodyPr/>
          <a:lstStyle/>
          <a:p>
            <a:fld id="{B03499DA-D89A-469D-BC06-70C7CC4D8B12}" type="slidenum">
              <a:rPr lang="en-US" smtClean="0"/>
              <a:pPr/>
              <a:t>12</a:t>
            </a:fld>
            <a:endParaRPr lang="en-US" dirty="0"/>
          </a:p>
        </p:txBody>
      </p:sp>
      <p:sp>
        <p:nvSpPr>
          <p:cNvPr id="7" name="Title 6">
            <a:extLst>
              <a:ext uri="{FF2B5EF4-FFF2-40B4-BE49-F238E27FC236}">
                <a16:creationId xmlns:a16="http://schemas.microsoft.com/office/drawing/2014/main" id="{51064CC2-DD10-B03D-AD18-D63C5FAB3ED9}"/>
              </a:ext>
            </a:extLst>
          </p:cNvPr>
          <p:cNvSpPr>
            <a:spLocks noGrp="1"/>
          </p:cNvSpPr>
          <p:nvPr>
            <p:ph type="title"/>
          </p:nvPr>
        </p:nvSpPr>
        <p:spPr/>
        <p:txBody>
          <a:bodyPr>
            <a:normAutofit/>
          </a:bodyPr>
          <a:lstStyle/>
          <a:p>
            <a:r>
              <a:rPr lang="en-GB" dirty="0"/>
              <a:t>Business Case</a:t>
            </a:r>
          </a:p>
        </p:txBody>
      </p:sp>
    </p:spTree>
    <p:custDataLst>
      <p:tags r:id="rId1"/>
    </p:custDataLst>
    <p:extLst>
      <p:ext uri="{BB962C8B-B14F-4D97-AF65-F5344CB8AC3E}">
        <p14:creationId xmlns:p14="http://schemas.microsoft.com/office/powerpoint/2010/main" val="8179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BBBEB-D45C-C2EF-5274-EAEB2FDDCE9E}"/>
              </a:ext>
            </a:extLst>
          </p:cNvPr>
          <p:cNvSpPr>
            <a:spLocks noGrp="1"/>
          </p:cNvSpPr>
          <p:nvPr>
            <p:ph idx="1"/>
          </p:nvPr>
        </p:nvSpPr>
        <p:spPr>
          <a:xfrm>
            <a:off x="628650" y="1109610"/>
            <a:ext cx="7886700" cy="1398986"/>
          </a:xfrm>
        </p:spPr>
        <p:txBody>
          <a:bodyPr>
            <a:normAutofit/>
          </a:bodyPr>
          <a:lstStyle/>
          <a:p>
            <a:r>
              <a:rPr lang="en-US" sz="1800" spc="-15" dirty="0">
                <a:ea typeface="Times New Roman" panose="02020603050405020304" pitchFamily="18" charset="0"/>
                <a:cs typeface="Times New Roman" panose="02020603050405020304" pitchFamily="18" charset="0"/>
              </a:rPr>
              <a:t>Insurance Study (2020) by Jarvis and Goddard</a:t>
            </a:r>
          </a:p>
          <a:p>
            <a:pPr lvl="1"/>
            <a:r>
              <a:rPr lang="en-US" sz="1500" spc="-15" dirty="0">
                <a:ea typeface="Times New Roman" panose="02020603050405020304" pitchFamily="18" charset="0"/>
                <a:cs typeface="Times New Roman" panose="02020603050405020304" pitchFamily="18" charset="0"/>
              </a:rPr>
              <a:t>Examined 137 Incidents from 1996-2019 with losses greater than $50 MM</a:t>
            </a:r>
          </a:p>
          <a:p>
            <a:pPr lvl="1"/>
            <a:r>
              <a:rPr lang="en-US" sz="1500" spc="-15" dirty="0">
                <a:ea typeface="Times New Roman" panose="02020603050405020304" pitchFamily="18" charset="0"/>
                <a:cs typeface="Times New Roman" panose="02020603050405020304" pitchFamily="18" charset="0"/>
              </a:rPr>
              <a:t>42% (57 incidents) due to Operations issues</a:t>
            </a:r>
          </a:p>
          <a:p>
            <a:pPr lvl="1"/>
            <a:r>
              <a:rPr lang="en-US" sz="1500" spc="-15" dirty="0">
                <a:ea typeface="Times New Roman" panose="02020603050405020304" pitchFamily="18" charset="0"/>
                <a:cs typeface="Times New Roman" panose="02020603050405020304" pitchFamily="18" charset="0"/>
              </a:rPr>
              <a:t>39% (22 incidents) due to Abnormal Situations</a:t>
            </a:r>
          </a:p>
          <a:p>
            <a:endParaRPr lang="en-US" dirty="0"/>
          </a:p>
        </p:txBody>
      </p:sp>
      <p:graphicFrame>
        <p:nvGraphicFramePr>
          <p:cNvPr id="11" name="Chart 10">
            <a:extLst>
              <a:ext uri="{FF2B5EF4-FFF2-40B4-BE49-F238E27FC236}">
                <a16:creationId xmlns:a16="http://schemas.microsoft.com/office/drawing/2014/main" id="{EECCF947-F648-871D-CE40-4B02F699460F}"/>
              </a:ext>
            </a:extLst>
          </p:cNvPr>
          <p:cNvGraphicFramePr>
            <a:graphicFrameLocks/>
          </p:cNvGraphicFramePr>
          <p:nvPr>
            <p:extLst>
              <p:ext uri="{D42A27DB-BD31-4B8C-83A1-F6EECF244321}">
                <p14:modId xmlns:p14="http://schemas.microsoft.com/office/powerpoint/2010/main" val="3181750854"/>
              </p:ext>
            </p:extLst>
          </p:nvPr>
        </p:nvGraphicFramePr>
        <p:xfrm>
          <a:off x="5088224" y="2571750"/>
          <a:ext cx="3823178" cy="21491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CF181DDF-A743-03BB-1B50-D7C07CC82539}"/>
              </a:ext>
            </a:extLst>
          </p:cNvPr>
          <p:cNvGraphicFramePr>
            <a:graphicFrameLocks/>
          </p:cNvGraphicFramePr>
          <p:nvPr>
            <p:extLst>
              <p:ext uri="{D42A27DB-BD31-4B8C-83A1-F6EECF244321}">
                <p14:modId xmlns:p14="http://schemas.microsoft.com/office/powerpoint/2010/main" val="1067097990"/>
              </p:ext>
            </p:extLst>
          </p:nvPr>
        </p:nvGraphicFramePr>
        <p:xfrm>
          <a:off x="628650" y="2571750"/>
          <a:ext cx="3324332" cy="2149156"/>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6">
            <a:extLst>
              <a:ext uri="{FF2B5EF4-FFF2-40B4-BE49-F238E27FC236}">
                <a16:creationId xmlns:a16="http://schemas.microsoft.com/office/drawing/2014/main" id="{298849EC-8E67-0A66-79BB-57F2ACEADEF0}"/>
              </a:ext>
            </a:extLst>
          </p:cNvPr>
          <p:cNvSpPr>
            <a:spLocks noGrp="1"/>
          </p:cNvSpPr>
          <p:nvPr>
            <p:ph type="title"/>
          </p:nvPr>
        </p:nvSpPr>
        <p:spPr>
          <a:xfrm>
            <a:off x="182880" y="0"/>
            <a:ext cx="8778240" cy="1007706"/>
          </a:xfrm>
        </p:spPr>
        <p:txBody>
          <a:bodyPr>
            <a:normAutofit/>
          </a:bodyPr>
          <a:lstStyle/>
          <a:p>
            <a:r>
              <a:rPr lang="en-GB" dirty="0"/>
              <a:t>Business Case</a:t>
            </a:r>
          </a:p>
        </p:txBody>
      </p:sp>
      <p:sp>
        <p:nvSpPr>
          <p:cNvPr id="9" name="Slide Number Placeholder 8">
            <a:extLst>
              <a:ext uri="{FF2B5EF4-FFF2-40B4-BE49-F238E27FC236}">
                <a16:creationId xmlns:a16="http://schemas.microsoft.com/office/drawing/2014/main" id="{8120F584-4DE7-D687-60F4-5192DDE937BB}"/>
              </a:ext>
            </a:extLst>
          </p:cNvPr>
          <p:cNvSpPr>
            <a:spLocks noGrp="1"/>
          </p:cNvSpPr>
          <p:nvPr>
            <p:ph type="sldNum" sz="quarter" idx="12"/>
          </p:nvPr>
        </p:nvSpPr>
        <p:spPr/>
        <p:txBody>
          <a:bodyPr/>
          <a:lstStyle/>
          <a:p>
            <a:fld id="{B7AE8777-3295-7E49-AD43-AF6A5AAE283B}" type="slidenum">
              <a:rPr lang="en-US" smtClean="0"/>
              <a:t>13</a:t>
            </a:fld>
            <a:endParaRPr lang="en-US" dirty="0"/>
          </a:p>
        </p:txBody>
      </p:sp>
      <p:sp>
        <p:nvSpPr>
          <p:cNvPr id="2" name="Footer Placeholder 1">
            <a:extLst>
              <a:ext uri="{FF2B5EF4-FFF2-40B4-BE49-F238E27FC236}">
                <a16:creationId xmlns:a16="http://schemas.microsoft.com/office/drawing/2014/main" id="{E994A70F-D29D-5326-B499-965CC714B840}"/>
              </a:ext>
            </a:extLst>
          </p:cNvPr>
          <p:cNvSpPr>
            <a:spLocks noGrp="1"/>
          </p:cNvSpPr>
          <p:nvPr>
            <p:ph type="ftr" sz="quarter" idx="11"/>
          </p:nvPr>
        </p:nvSpPr>
        <p:spPr>
          <a:xfrm>
            <a:off x="2971800" y="4886259"/>
            <a:ext cx="3086100" cy="273844"/>
          </a:xfrm>
        </p:spPr>
        <p:txBody>
          <a:bodyPr/>
          <a:lstStyle/>
          <a:p>
            <a:r>
              <a:rPr lang="en-US" dirty="0"/>
              <a:t>Hazards 33 | CCPS  Guidelines for Managing Abnormal Situations</a:t>
            </a:r>
          </a:p>
        </p:txBody>
      </p:sp>
    </p:spTree>
    <p:custDataLst>
      <p:tags r:id="rId1"/>
    </p:custDataLst>
    <p:extLst>
      <p:ext uri="{BB962C8B-B14F-4D97-AF65-F5344CB8AC3E}">
        <p14:creationId xmlns:p14="http://schemas.microsoft.com/office/powerpoint/2010/main" val="332881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8DF8E3-EF1B-57B7-AE00-8A629E005098}"/>
              </a:ext>
            </a:extLst>
          </p:cNvPr>
          <p:cNvSpPr>
            <a:spLocks noGrp="1"/>
          </p:cNvSpPr>
          <p:nvPr>
            <p:ph type="ftr" sz="quarter" idx="13"/>
          </p:nvPr>
        </p:nvSpPr>
        <p:spPr>
          <a:xfrm>
            <a:off x="1828800" y="4848430"/>
            <a:ext cx="5486400" cy="301752"/>
          </a:xfrm>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E1DF0BEF-71B4-F8FE-D533-081083AB0B9C}"/>
              </a:ext>
            </a:extLst>
          </p:cNvPr>
          <p:cNvSpPr>
            <a:spLocks noGrp="1"/>
          </p:cNvSpPr>
          <p:nvPr>
            <p:ph type="sldNum" sz="quarter" idx="14"/>
          </p:nvPr>
        </p:nvSpPr>
        <p:spPr/>
        <p:txBody>
          <a:bodyPr/>
          <a:lstStyle/>
          <a:p>
            <a:fld id="{B03499DA-D89A-469D-BC06-70C7CC4D8B12}" type="slidenum">
              <a:rPr lang="en-US" smtClean="0"/>
              <a:pPr/>
              <a:t>14</a:t>
            </a:fld>
            <a:endParaRPr lang="en-US" dirty="0"/>
          </a:p>
        </p:txBody>
      </p:sp>
      <p:sp>
        <p:nvSpPr>
          <p:cNvPr id="7" name="Title 6">
            <a:extLst>
              <a:ext uri="{FF2B5EF4-FFF2-40B4-BE49-F238E27FC236}">
                <a16:creationId xmlns:a16="http://schemas.microsoft.com/office/drawing/2014/main" id="{A61586C6-1134-1BA8-9EA5-F23828C698E0}"/>
              </a:ext>
            </a:extLst>
          </p:cNvPr>
          <p:cNvSpPr>
            <a:spLocks noGrp="1"/>
          </p:cNvSpPr>
          <p:nvPr>
            <p:ph type="title"/>
          </p:nvPr>
        </p:nvSpPr>
        <p:spPr/>
        <p:txBody>
          <a:bodyPr>
            <a:normAutofit fontScale="90000"/>
          </a:bodyPr>
          <a:lstStyle/>
          <a:p>
            <a:r>
              <a:rPr lang="en-GB" dirty="0"/>
              <a:t>Process Safety Management and Abnormal Situations</a:t>
            </a:r>
          </a:p>
        </p:txBody>
      </p:sp>
      <p:pic>
        <p:nvPicPr>
          <p:cNvPr id="9" name="Picture 6" descr="Skillful worker attending brief meeting in the factory . Industrial people and manufacturing labor concept .">
            <a:extLst>
              <a:ext uri="{FF2B5EF4-FFF2-40B4-BE49-F238E27FC236}">
                <a16:creationId xmlns:a16="http://schemas.microsoft.com/office/drawing/2014/main" id="{20406E4C-DC6E-58C2-DC04-6CBCBB6BEA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776" y="2876290"/>
            <a:ext cx="2362336" cy="1733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C02151D-2049-F3DA-8ADB-AE304ED2D6D3}"/>
              </a:ext>
            </a:extLst>
          </p:cNvPr>
          <p:cNvSpPr txBox="1"/>
          <p:nvPr/>
        </p:nvSpPr>
        <p:spPr>
          <a:xfrm>
            <a:off x="111740" y="3271659"/>
            <a:ext cx="1656283" cy="923330"/>
          </a:xfrm>
          <a:prstGeom prst="rect">
            <a:avLst/>
          </a:prstGeom>
          <a:noFill/>
        </p:spPr>
        <p:txBody>
          <a:bodyPr wrap="square" rtlCol="0">
            <a:spAutoFit/>
          </a:bodyPr>
          <a:lstStyle/>
          <a:p>
            <a:r>
              <a:rPr lang="en-US" b="1" dirty="0"/>
              <a:t>IMPORTANCE</a:t>
            </a:r>
          </a:p>
          <a:p>
            <a:r>
              <a:rPr lang="en-US" b="1" dirty="0"/>
              <a:t>OF TRAINING </a:t>
            </a:r>
          </a:p>
          <a:p>
            <a:r>
              <a:rPr lang="en-US" b="1" dirty="0"/>
              <a:t>FOR ASM</a:t>
            </a:r>
          </a:p>
        </p:txBody>
      </p:sp>
      <p:sp>
        <p:nvSpPr>
          <p:cNvPr id="18" name="TextBox 17">
            <a:extLst>
              <a:ext uri="{FF2B5EF4-FFF2-40B4-BE49-F238E27FC236}">
                <a16:creationId xmlns:a16="http://schemas.microsoft.com/office/drawing/2014/main" id="{9AB40A5E-D5E5-C839-8E3B-296762F8D1EC}"/>
              </a:ext>
            </a:extLst>
          </p:cNvPr>
          <p:cNvSpPr txBox="1"/>
          <p:nvPr/>
        </p:nvSpPr>
        <p:spPr>
          <a:xfrm>
            <a:off x="76200" y="1257941"/>
            <a:ext cx="4325434" cy="369332"/>
          </a:xfrm>
          <a:prstGeom prst="rect">
            <a:avLst/>
          </a:prstGeom>
          <a:noFill/>
        </p:spPr>
        <p:txBody>
          <a:bodyPr wrap="square" rtlCol="0">
            <a:spAutoFit/>
          </a:bodyPr>
          <a:lstStyle/>
          <a:p>
            <a:r>
              <a:rPr lang="en-US" b="1" dirty="0"/>
              <a:t>ABNORMAL SITUATION MANAGEMENT</a:t>
            </a:r>
          </a:p>
        </p:txBody>
      </p:sp>
      <p:grpSp>
        <p:nvGrpSpPr>
          <p:cNvPr id="19" name="Group 18">
            <a:extLst>
              <a:ext uri="{FF2B5EF4-FFF2-40B4-BE49-F238E27FC236}">
                <a16:creationId xmlns:a16="http://schemas.microsoft.com/office/drawing/2014/main" id="{83E67DF4-5537-2E6A-32B3-F9FAA3231706}"/>
              </a:ext>
            </a:extLst>
          </p:cNvPr>
          <p:cNvGrpSpPr/>
          <p:nvPr/>
        </p:nvGrpSpPr>
        <p:grpSpPr>
          <a:xfrm>
            <a:off x="76200" y="1102931"/>
            <a:ext cx="3962400" cy="1468819"/>
            <a:chOff x="162657" y="1425504"/>
            <a:chExt cx="4325434" cy="1923871"/>
          </a:xfrm>
        </p:grpSpPr>
        <p:sp>
          <p:nvSpPr>
            <p:cNvPr id="20" name="TextBox 19">
              <a:extLst>
                <a:ext uri="{FF2B5EF4-FFF2-40B4-BE49-F238E27FC236}">
                  <a16:creationId xmlns:a16="http://schemas.microsoft.com/office/drawing/2014/main" id="{2E49F604-DF75-C941-6E06-D56AB399C1E4}"/>
                </a:ext>
              </a:extLst>
            </p:cNvPr>
            <p:cNvSpPr txBox="1"/>
            <p:nvPr/>
          </p:nvSpPr>
          <p:spPr>
            <a:xfrm>
              <a:off x="499989" y="2873337"/>
              <a:ext cx="3835702" cy="369332"/>
            </a:xfrm>
            <a:prstGeom prst="rect">
              <a:avLst/>
            </a:prstGeom>
            <a:noFill/>
          </p:spPr>
          <p:txBody>
            <a:bodyPr wrap="square" rtlCol="0">
              <a:spAutoFit/>
            </a:bodyPr>
            <a:lstStyle/>
            <a:p>
              <a:r>
                <a:rPr lang="en-US" b="1" dirty="0"/>
                <a:t>PROCESS SAFETY MANAGEMENT</a:t>
              </a:r>
            </a:p>
          </p:txBody>
        </p:sp>
        <p:sp>
          <p:nvSpPr>
            <p:cNvPr id="21" name="Arrow: Down 20">
              <a:extLst>
                <a:ext uri="{FF2B5EF4-FFF2-40B4-BE49-F238E27FC236}">
                  <a16:creationId xmlns:a16="http://schemas.microsoft.com/office/drawing/2014/main" id="{E8489A7E-FB2F-E7C9-BBDD-FCC0F5EAAF55}"/>
                </a:ext>
              </a:extLst>
            </p:cNvPr>
            <p:cNvSpPr/>
            <p:nvPr/>
          </p:nvSpPr>
          <p:spPr>
            <a:xfrm>
              <a:off x="1105469" y="2010309"/>
              <a:ext cx="384284" cy="81165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3373F497-B0EF-6D3A-128C-3F35AC46F861}"/>
                </a:ext>
              </a:extLst>
            </p:cNvPr>
            <p:cNvSpPr/>
            <p:nvPr/>
          </p:nvSpPr>
          <p:spPr>
            <a:xfrm flipV="1">
              <a:off x="2840087" y="2008599"/>
              <a:ext cx="384284" cy="81165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C71765C-4E6D-3261-EE79-0BA4962C0835}"/>
                </a:ext>
              </a:extLst>
            </p:cNvPr>
            <p:cNvSpPr/>
            <p:nvPr/>
          </p:nvSpPr>
          <p:spPr>
            <a:xfrm>
              <a:off x="162657" y="1425504"/>
              <a:ext cx="4325434" cy="1923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10491CA-E9D8-8C68-08A0-138B906E2972}"/>
              </a:ext>
            </a:extLst>
          </p:cNvPr>
          <p:cNvSpPr txBox="1"/>
          <p:nvPr/>
        </p:nvSpPr>
        <p:spPr>
          <a:xfrm>
            <a:off x="4267200" y="1102931"/>
            <a:ext cx="4693920" cy="1751239"/>
          </a:xfrm>
          <a:prstGeom prst="rect">
            <a:avLst/>
          </a:prstGeom>
          <a:noFill/>
          <a:ln w="19050">
            <a:solidFill>
              <a:schemeClr val="tx1"/>
            </a:solidFill>
          </a:ln>
        </p:spPr>
        <p:txBody>
          <a:bodyPr wrap="square" lIns="0" tIns="0" rIns="0" bIns="0" rtlCol="0">
            <a:normAutofit/>
          </a:bodyPr>
          <a:lstStyle/>
          <a:p>
            <a:pPr marL="285750" indent="-227013"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Hazard Identification and Risk Analysis </a:t>
            </a:r>
          </a:p>
          <a:p>
            <a:pPr marL="285750" indent="-227013"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Operating Procedures</a:t>
            </a:r>
          </a:p>
          <a:p>
            <a:pPr marL="285750" indent="-227013"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Training</a:t>
            </a:r>
          </a:p>
          <a:p>
            <a:pPr marL="285750" indent="-227013"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Competency</a:t>
            </a:r>
          </a:p>
          <a:p>
            <a:pPr marL="285750" indent="-227013"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Asset Integrity</a:t>
            </a:r>
          </a:p>
          <a:p>
            <a:pPr marL="285750" indent="-227013" algn="l">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Process Safety Culture/Leadership.</a:t>
            </a:r>
          </a:p>
          <a:p>
            <a:pPr algn="l"/>
            <a:endParaRPr lang="en-GB" dirty="0">
              <a:latin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32B3F48E-5BF2-F810-E6B5-763C8C5192D6}"/>
              </a:ext>
            </a:extLst>
          </p:cNvPr>
          <p:cNvPicPr>
            <a:picLocks noChangeAspect="1"/>
          </p:cNvPicPr>
          <p:nvPr/>
        </p:nvPicPr>
        <p:blipFill>
          <a:blip r:embed="rId5"/>
          <a:stretch>
            <a:fillRect/>
          </a:stretch>
        </p:blipFill>
        <p:spPr>
          <a:xfrm>
            <a:off x="7313129" y="2841509"/>
            <a:ext cx="1190791" cy="2019582"/>
          </a:xfrm>
          <a:prstGeom prst="rect">
            <a:avLst/>
          </a:prstGeom>
        </p:spPr>
      </p:pic>
      <p:sp>
        <p:nvSpPr>
          <p:cNvPr id="32" name="TextBox 31">
            <a:extLst>
              <a:ext uri="{FF2B5EF4-FFF2-40B4-BE49-F238E27FC236}">
                <a16:creationId xmlns:a16="http://schemas.microsoft.com/office/drawing/2014/main" id="{F76CD250-F890-06BA-70D7-F8B85D3A9F1A}"/>
              </a:ext>
            </a:extLst>
          </p:cNvPr>
          <p:cNvSpPr txBox="1"/>
          <p:nvPr/>
        </p:nvSpPr>
        <p:spPr>
          <a:xfrm>
            <a:off x="4239768" y="3394238"/>
            <a:ext cx="2944950" cy="646331"/>
          </a:xfrm>
          <a:prstGeom prst="rect">
            <a:avLst/>
          </a:prstGeom>
          <a:noFill/>
          <a:ln w="19050">
            <a:solidFill>
              <a:schemeClr val="tx1"/>
            </a:solidFill>
          </a:ln>
        </p:spPr>
        <p:txBody>
          <a:bodyPr wrap="square">
            <a:spAutoFit/>
          </a:bodyPr>
          <a:lstStyle/>
          <a:p>
            <a:pPr marL="285750" indent="-285750" algn="l">
              <a:buFont typeface="Arial" panose="020B0604020202020204" pitchFamily="34" charset="0"/>
              <a:buChar char="•"/>
            </a:pPr>
            <a:r>
              <a:rPr lang="en-GB" dirty="0">
                <a:latin typeface="Calibri" panose="020F0502020204030204" pitchFamily="34" charset="0"/>
                <a:cs typeface="Times New Roman" panose="02020603050405020304" pitchFamily="18" charset="0"/>
              </a:rPr>
              <a:t>Understanding the Limits</a:t>
            </a:r>
          </a:p>
          <a:p>
            <a:pPr marL="285750" indent="-285750" algn="l">
              <a:buFont typeface="Arial" panose="020B0604020202020204" pitchFamily="34" charset="0"/>
              <a:buChar char="•"/>
            </a:pPr>
            <a:r>
              <a:rPr lang="en-GB" dirty="0">
                <a:latin typeface="Calibri" panose="020F0502020204030204" pitchFamily="34" charset="0"/>
                <a:cs typeface="Times New Roman" panose="02020603050405020304" pitchFamily="18" charset="0"/>
              </a:rPr>
              <a:t>STOP WORK Authority ?</a:t>
            </a:r>
            <a:endParaRPr lang="en-GB" dirty="0"/>
          </a:p>
        </p:txBody>
      </p:sp>
    </p:spTree>
    <p:custDataLst>
      <p:tags r:id="rId1"/>
    </p:custDataLst>
    <p:extLst>
      <p:ext uri="{BB962C8B-B14F-4D97-AF65-F5344CB8AC3E}">
        <p14:creationId xmlns:p14="http://schemas.microsoft.com/office/powerpoint/2010/main" val="3175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7"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7CBA25-3A2C-EE57-AC72-8515C63D1E09}"/>
              </a:ext>
            </a:extLst>
          </p:cNvPr>
          <p:cNvSpPr>
            <a:spLocks noGrp="1"/>
          </p:cNvSpPr>
          <p:nvPr>
            <p:ph type="ftr" sz="quarter" idx="13"/>
          </p:nvPr>
        </p:nvSpPr>
        <p:spPr/>
        <p:txBody>
          <a:bodyPr/>
          <a:lstStyle/>
          <a:p>
            <a:r>
              <a:rPr lang="en-US" dirty="0"/>
              <a:t>Hazards 33 | CCPS  Guidelines for Managing Abnormal Situations</a:t>
            </a:r>
          </a:p>
        </p:txBody>
      </p:sp>
      <p:sp>
        <p:nvSpPr>
          <p:cNvPr id="5" name="Slide Number Placeholder 4">
            <a:extLst>
              <a:ext uri="{FF2B5EF4-FFF2-40B4-BE49-F238E27FC236}">
                <a16:creationId xmlns:a16="http://schemas.microsoft.com/office/drawing/2014/main" id="{E19A9F35-DBC3-3853-631C-80C5B4BEF154}"/>
              </a:ext>
            </a:extLst>
          </p:cNvPr>
          <p:cNvSpPr>
            <a:spLocks noGrp="1"/>
          </p:cNvSpPr>
          <p:nvPr>
            <p:ph type="sldNum" sz="quarter" idx="14"/>
          </p:nvPr>
        </p:nvSpPr>
        <p:spPr/>
        <p:txBody>
          <a:bodyPr/>
          <a:lstStyle/>
          <a:p>
            <a:fld id="{B7AE8777-3295-7E49-AD43-AF6A5AAE283B}" type="slidenum">
              <a:rPr lang="en-US" smtClean="0"/>
              <a:t>15</a:t>
            </a:fld>
            <a:endParaRPr lang="en-US" dirty="0"/>
          </a:p>
        </p:txBody>
      </p:sp>
      <p:sp>
        <p:nvSpPr>
          <p:cNvPr id="66" name="Title 65">
            <a:extLst>
              <a:ext uri="{FF2B5EF4-FFF2-40B4-BE49-F238E27FC236}">
                <a16:creationId xmlns:a16="http://schemas.microsoft.com/office/drawing/2014/main" id="{960910A6-3AE1-359E-BA54-375BB72E3AAE}"/>
              </a:ext>
            </a:extLst>
          </p:cNvPr>
          <p:cNvSpPr>
            <a:spLocks noGrp="1"/>
          </p:cNvSpPr>
          <p:nvPr>
            <p:ph type="title"/>
          </p:nvPr>
        </p:nvSpPr>
        <p:spPr/>
        <p:txBody>
          <a:bodyPr/>
          <a:lstStyle/>
          <a:p>
            <a:r>
              <a:rPr lang="en-GB" dirty="0"/>
              <a:t>Operating Limits and Abnormal Situations</a:t>
            </a:r>
          </a:p>
        </p:txBody>
      </p:sp>
      <p:sp>
        <p:nvSpPr>
          <p:cNvPr id="32" name="TextBox 31">
            <a:extLst>
              <a:ext uri="{FF2B5EF4-FFF2-40B4-BE49-F238E27FC236}">
                <a16:creationId xmlns:a16="http://schemas.microsoft.com/office/drawing/2014/main" id="{CB8E5BF2-0F75-9F60-F285-16E6F59A9236}"/>
              </a:ext>
            </a:extLst>
          </p:cNvPr>
          <p:cNvSpPr txBox="1"/>
          <p:nvPr/>
        </p:nvSpPr>
        <p:spPr>
          <a:xfrm>
            <a:off x="5105400" y="3390712"/>
            <a:ext cx="1203507" cy="923330"/>
          </a:xfrm>
          <a:prstGeom prst="rect">
            <a:avLst/>
          </a:prstGeom>
          <a:noFill/>
        </p:spPr>
        <p:txBody>
          <a:bodyPr wrap="square" rtlCol="0">
            <a:spAutoFit/>
          </a:bodyPr>
          <a:lstStyle/>
          <a:p>
            <a:pPr algn="ctr"/>
            <a:r>
              <a:rPr lang="en-US" sz="900" dirty="0">
                <a:latin typeface="Franklin Gothic Medium" panose="020B0603020102020204" pitchFamily="34" charset="0"/>
              </a:rPr>
              <a:t>TROUBLESHOOTING ZONE </a:t>
            </a:r>
            <a:br>
              <a:rPr lang="en-US" sz="900" dirty="0">
                <a:latin typeface="Franklin Gothic Medium" panose="020B0603020102020204" pitchFamily="34" charset="0"/>
              </a:rPr>
            </a:br>
            <a:r>
              <a:rPr lang="en-US" sz="900" dirty="0">
                <a:latin typeface="Franklin Gothic Medium" panose="020B0603020102020204" pitchFamily="34" charset="0"/>
              </a:rPr>
              <a:t>(BRING PROCESS BACK WITHIN NORMAL OPERATING LIMITS)</a:t>
            </a:r>
          </a:p>
        </p:txBody>
      </p:sp>
      <p:cxnSp>
        <p:nvCxnSpPr>
          <p:cNvPr id="33" name="Straight Connector 32">
            <a:extLst>
              <a:ext uri="{FF2B5EF4-FFF2-40B4-BE49-F238E27FC236}">
                <a16:creationId xmlns:a16="http://schemas.microsoft.com/office/drawing/2014/main" id="{22C0E9CE-B91D-180D-D880-98A9D5626D88}"/>
              </a:ext>
            </a:extLst>
          </p:cNvPr>
          <p:cNvCxnSpPr>
            <a:cxnSpLocks/>
            <a:endCxn id="56" idx="0"/>
          </p:cNvCxnSpPr>
          <p:nvPr/>
        </p:nvCxnSpPr>
        <p:spPr>
          <a:xfrm>
            <a:off x="1255810" y="2537859"/>
            <a:ext cx="476911" cy="231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54786E-1380-E1D1-B453-D0356B01DC28}"/>
              </a:ext>
            </a:extLst>
          </p:cNvPr>
          <p:cNvCxnSpPr>
            <a:cxnSpLocks/>
            <a:endCxn id="56" idx="0"/>
          </p:cNvCxnSpPr>
          <p:nvPr/>
        </p:nvCxnSpPr>
        <p:spPr>
          <a:xfrm flipH="1">
            <a:off x="1732721" y="2536113"/>
            <a:ext cx="493230" cy="232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ight Brace 34">
            <a:extLst>
              <a:ext uri="{FF2B5EF4-FFF2-40B4-BE49-F238E27FC236}">
                <a16:creationId xmlns:a16="http://schemas.microsoft.com/office/drawing/2014/main" id="{E2E656FC-8BFB-78B9-DDB3-CB75CA236A19}"/>
              </a:ext>
            </a:extLst>
          </p:cNvPr>
          <p:cNvSpPr/>
          <p:nvPr/>
        </p:nvSpPr>
        <p:spPr>
          <a:xfrm rot="5400000">
            <a:off x="4549403" y="2016577"/>
            <a:ext cx="209551" cy="122984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Franklin Gothic Medium" panose="020B0603020102020204" pitchFamily="34" charset="0"/>
            </a:endParaRPr>
          </a:p>
        </p:txBody>
      </p:sp>
      <p:sp>
        <p:nvSpPr>
          <p:cNvPr id="36" name="TextBox 35">
            <a:extLst>
              <a:ext uri="{FF2B5EF4-FFF2-40B4-BE49-F238E27FC236}">
                <a16:creationId xmlns:a16="http://schemas.microsoft.com/office/drawing/2014/main" id="{1CC40490-A149-2A77-1A19-1A65924CB97A}"/>
              </a:ext>
            </a:extLst>
          </p:cNvPr>
          <p:cNvSpPr txBox="1"/>
          <p:nvPr/>
        </p:nvSpPr>
        <p:spPr>
          <a:xfrm>
            <a:off x="2891737" y="3417718"/>
            <a:ext cx="1227041" cy="923330"/>
          </a:xfrm>
          <a:prstGeom prst="rect">
            <a:avLst/>
          </a:prstGeom>
          <a:noFill/>
        </p:spPr>
        <p:txBody>
          <a:bodyPr wrap="square" rtlCol="0">
            <a:spAutoFit/>
          </a:bodyPr>
          <a:lstStyle/>
          <a:p>
            <a:pPr algn="ctr"/>
            <a:r>
              <a:rPr lang="en-US" sz="900" dirty="0">
                <a:latin typeface="Franklin Gothic Medium" panose="020B0603020102020204" pitchFamily="34" charset="0"/>
              </a:rPr>
              <a:t>TROUBLESHOOTING ZONE </a:t>
            </a:r>
            <a:br>
              <a:rPr lang="en-US" sz="900" dirty="0">
                <a:latin typeface="Franklin Gothic Medium" panose="020B0603020102020204" pitchFamily="34" charset="0"/>
              </a:rPr>
            </a:br>
            <a:r>
              <a:rPr lang="en-US" sz="900" dirty="0">
                <a:latin typeface="Franklin Gothic Medium" panose="020B0603020102020204" pitchFamily="34" charset="0"/>
              </a:rPr>
              <a:t>(BRING PROCESS BACK WITHIN NORMAL OPERATING LIMITS)</a:t>
            </a:r>
          </a:p>
        </p:txBody>
      </p:sp>
      <p:sp>
        <p:nvSpPr>
          <p:cNvPr id="37" name="TextBox 36">
            <a:extLst>
              <a:ext uri="{FF2B5EF4-FFF2-40B4-BE49-F238E27FC236}">
                <a16:creationId xmlns:a16="http://schemas.microsoft.com/office/drawing/2014/main" id="{FED6940F-AF7B-BBDB-8F36-F172B8FE6378}"/>
              </a:ext>
            </a:extLst>
          </p:cNvPr>
          <p:cNvSpPr txBox="1"/>
          <p:nvPr/>
        </p:nvSpPr>
        <p:spPr>
          <a:xfrm>
            <a:off x="991961" y="3337750"/>
            <a:ext cx="850079" cy="415498"/>
          </a:xfrm>
          <a:prstGeom prst="rect">
            <a:avLst/>
          </a:prstGeom>
          <a:noFill/>
        </p:spPr>
        <p:txBody>
          <a:bodyPr wrap="square" rtlCol="0">
            <a:spAutoFit/>
          </a:bodyPr>
          <a:lstStyle/>
          <a:p>
            <a:pPr algn="ctr"/>
            <a:r>
              <a:rPr lang="en-US" sz="1000" dirty="0">
                <a:latin typeface="Franklin Gothic Medium" panose="020B0603020102020204" pitchFamily="34" charset="0"/>
              </a:rPr>
              <a:t>SAFE LOW LIMIT</a:t>
            </a:r>
          </a:p>
        </p:txBody>
      </p:sp>
      <p:sp>
        <p:nvSpPr>
          <p:cNvPr id="38" name="TextBox 37">
            <a:extLst>
              <a:ext uri="{FF2B5EF4-FFF2-40B4-BE49-F238E27FC236}">
                <a16:creationId xmlns:a16="http://schemas.microsoft.com/office/drawing/2014/main" id="{8C57CDF5-4C7C-C6D2-0EAD-9D32294FF9DC}"/>
              </a:ext>
            </a:extLst>
          </p:cNvPr>
          <p:cNvSpPr txBox="1"/>
          <p:nvPr/>
        </p:nvSpPr>
        <p:spPr>
          <a:xfrm>
            <a:off x="7461151" y="3337750"/>
            <a:ext cx="864087" cy="400110"/>
          </a:xfrm>
          <a:prstGeom prst="rect">
            <a:avLst/>
          </a:prstGeom>
          <a:noFill/>
        </p:spPr>
        <p:txBody>
          <a:bodyPr wrap="square" rtlCol="0">
            <a:spAutoFit/>
          </a:bodyPr>
          <a:lstStyle/>
          <a:p>
            <a:pPr algn="ctr"/>
            <a:r>
              <a:rPr lang="en-US" sz="1000" dirty="0">
                <a:latin typeface="Franklin Gothic Medium" panose="020B0603020102020204" pitchFamily="34" charset="0"/>
              </a:rPr>
              <a:t>SAFE HIGH LIMIT</a:t>
            </a:r>
          </a:p>
        </p:txBody>
      </p:sp>
      <p:sp>
        <p:nvSpPr>
          <p:cNvPr id="39" name="TextBox 38">
            <a:extLst>
              <a:ext uri="{FF2B5EF4-FFF2-40B4-BE49-F238E27FC236}">
                <a16:creationId xmlns:a16="http://schemas.microsoft.com/office/drawing/2014/main" id="{F19DA263-4B1D-2348-16DE-B6918E1DB63E}"/>
              </a:ext>
            </a:extLst>
          </p:cNvPr>
          <p:cNvSpPr txBox="1"/>
          <p:nvPr/>
        </p:nvSpPr>
        <p:spPr>
          <a:xfrm>
            <a:off x="4155830" y="1364360"/>
            <a:ext cx="990600" cy="553998"/>
          </a:xfrm>
          <a:prstGeom prst="rect">
            <a:avLst/>
          </a:prstGeom>
          <a:noFill/>
        </p:spPr>
        <p:txBody>
          <a:bodyPr wrap="square" rtlCol="0">
            <a:spAutoFit/>
          </a:bodyPr>
          <a:lstStyle/>
          <a:p>
            <a:pPr algn="ctr"/>
            <a:r>
              <a:rPr lang="en-US" sz="1000" dirty="0">
                <a:latin typeface="Franklin Gothic Medium" panose="020B0603020102020204" pitchFamily="34" charset="0"/>
              </a:rPr>
              <a:t>NORMAL OPERATING PROCEDURES</a:t>
            </a:r>
          </a:p>
        </p:txBody>
      </p:sp>
      <p:sp>
        <p:nvSpPr>
          <p:cNvPr id="40" name="TextBox 39">
            <a:extLst>
              <a:ext uri="{FF2B5EF4-FFF2-40B4-BE49-F238E27FC236}">
                <a16:creationId xmlns:a16="http://schemas.microsoft.com/office/drawing/2014/main" id="{76A70D3C-AC7E-D775-CF77-E2B2207DB022}"/>
              </a:ext>
            </a:extLst>
          </p:cNvPr>
          <p:cNvSpPr txBox="1"/>
          <p:nvPr/>
        </p:nvSpPr>
        <p:spPr>
          <a:xfrm>
            <a:off x="2198012" y="1364361"/>
            <a:ext cx="1350308" cy="553998"/>
          </a:xfrm>
          <a:prstGeom prst="rect">
            <a:avLst/>
          </a:prstGeom>
          <a:noFill/>
        </p:spPr>
        <p:txBody>
          <a:bodyPr wrap="square" rtlCol="0">
            <a:spAutoFit/>
          </a:bodyPr>
          <a:lstStyle/>
          <a:p>
            <a:pPr algn="ctr"/>
            <a:r>
              <a:rPr lang="en-US" sz="1000" dirty="0">
                <a:latin typeface="Franklin Gothic Medium" panose="020B0603020102020204" pitchFamily="34" charset="0"/>
              </a:rPr>
              <a:t>EMERGENCY  OPERATING PROCEDURES</a:t>
            </a:r>
          </a:p>
        </p:txBody>
      </p:sp>
      <p:sp>
        <p:nvSpPr>
          <p:cNvPr id="41" name="TextBox 40">
            <a:extLst>
              <a:ext uri="{FF2B5EF4-FFF2-40B4-BE49-F238E27FC236}">
                <a16:creationId xmlns:a16="http://schemas.microsoft.com/office/drawing/2014/main" id="{528653B0-E817-FBB3-B7E8-E841F297B290}"/>
              </a:ext>
            </a:extLst>
          </p:cNvPr>
          <p:cNvSpPr txBox="1"/>
          <p:nvPr/>
        </p:nvSpPr>
        <p:spPr>
          <a:xfrm>
            <a:off x="5955500" y="1364360"/>
            <a:ext cx="990600" cy="553998"/>
          </a:xfrm>
          <a:prstGeom prst="rect">
            <a:avLst/>
          </a:prstGeom>
          <a:noFill/>
        </p:spPr>
        <p:txBody>
          <a:bodyPr wrap="square" rtlCol="0">
            <a:spAutoFit/>
          </a:bodyPr>
          <a:lstStyle/>
          <a:p>
            <a:pPr algn="ctr"/>
            <a:r>
              <a:rPr lang="en-US" sz="1000" dirty="0">
                <a:latin typeface="Franklin Gothic Medium" panose="020B0603020102020204" pitchFamily="34" charset="0"/>
              </a:rPr>
              <a:t>EMERGENCY  OPERATING PROCEDURES</a:t>
            </a:r>
          </a:p>
        </p:txBody>
      </p:sp>
      <p:sp>
        <p:nvSpPr>
          <p:cNvPr id="42" name="TextBox 41">
            <a:extLst>
              <a:ext uri="{FF2B5EF4-FFF2-40B4-BE49-F238E27FC236}">
                <a16:creationId xmlns:a16="http://schemas.microsoft.com/office/drawing/2014/main" id="{1ADE4933-C277-1E42-E7EF-C4C8C1651E18}"/>
              </a:ext>
            </a:extLst>
          </p:cNvPr>
          <p:cNvSpPr txBox="1"/>
          <p:nvPr/>
        </p:nvSpPr>
        <p:spPr>
          <a:xfrm>
            <a:off x="4095063" y="2942206"/>
            <a:ext cx="1085757" cy="646331"/>
          </a:xfrm>
          <a:prstGeom prst="rect">
            <a:avLst/>
          </a:prstGeom>
          <a:solidFill>
            <a:srgbClr val="92D050"/>
          </a:solidFill>
          <a:ln>
            <a:noFill/>
          </a:ln>
          <a:effectLst/>
        </p:spPr>
        <p:txBody>
          <a:bodyPr wrap="square" rtlCol="0">
            <a:spAutoFit/>
          </a:bodyPr>
          <a:lstStyle/>
          <a:p>
            <a:pPr algn="ctr"/>
            <a:r>
              <a:rPr lang="en-US" sz="900" b="1" dirty="0">
                <a:latin typeface="Franklin Gothic Medium" panose="020B0603020102020204" pitchFamily="34" charset="0"/>
              </a:rPr>
              <a:t>PRODUCT QUALITY</a:t>
            </a:r>
            <a:r>
              <a:rPr lang="en-US" sz="900" b="1" baseline="0" dirty="0">
                <a:latin typeface="Franklin Gothic Medium" panose="020B0603020102020204" pitchFamily="34" charset="0"/>
              </a:rPr>
              <a:t> TARGET</a:t>
            </a:r>
            <a:br>
              <a:rPr lang="en-US" sz="900" b="1" baseline="0" dirty="0">
                <a:latin typeface="Franklin Gothic Medium" panose="020B0603020102020204" pitchFamily="34" charset="0"/>
              </a:rPr>
            </a:br>
            <a:r>
              <a:rPr lang="en-US" sz="900" b="1" baseline="0" dirty="0">
                <a:latin typeface="Franklin Gothic Medium" panose="020B0603020102020204" pitchFamily="34" charset="0"/>
              </a:rPr>
              <a:t>LIMITS ARE IN RANGE</a:t>
            </a:r>
            <a:endParaRPr lang="en-US" sz="900" b="1" dirty="0">
              <a:latin typeface="Franklin Gothic Medium" panose="020B0603020102020204" pitchFamily="34" charset="0"/>
            </a:endParaRPr>
          </a:p>
        </p:txBody>
      </p:sp>
      <p:sp>
        <p:nvSpPr>
          <p:cNvPr id="43" name="TextBox 42">
            <a:extLst>
              <a:ext uri="{FF2B5EF4-FFF2-40B4-BE49-F238E27FC236}">
                <a16:creationId xmlns:a16="http://schemas.microsoft.com/office/drawing/2014/main" id="{11D46A60-E1C7-2F5F-30C4-7624DF902778}"/>
              </a:ext>
            </a:extLst>
          </p:cNvPr>
          <p:cNvSpPr txBox="1"/>
          <p:nvPr/>
        </p:nvSpPr>
        <p:spPr>
          <a:xfrm>
            <a:off x="4001489" y="1929089"/>
            <a:ext cx="1326062" cy="600164"/>
          </a:xfrm>
          <a:prstGeom prst="rect">
            <a:avLst/>
          </a:prstGeom>
          <a:solidFill>
            <a:srgbClr val="92D050"/>
          </a:solidFill>
          <a:ln w="38100">
            <a:solidFill>
              <a:schemeClr val="tx1"/>
            </a:solidFill>
          </a:ln>
        </p:spPr>
        <p:txBody>
          <a:bodyPr wrap="square" rtlCol="0">
            <a:spAutoFit/>
          </a:bodyPr>
          <a:lstStyle/>
          <a:p>
            <a:pPr algn="ctr"/>
            <a:r>
              <a:rPr lang="en-GB" sz="1100" dirty="0">
                <a:latin typeface="Franklin Gothic Medium" panose="020B0603020102020204" pitchFamily="34" charset="0"/>
              </a:rPr>
              <a:t>NORMAL OPERATING </a:t>
            </a:r>
          </a:p>
          <a:p>
            <a:pPr algn="ctr"/>
            <a:r>
              <a:rPr lang="en-GB" sz="1100" dirty="0">
                <a:latin typeface="Franklin Gothic Medium" panose="020B0603020102020204" pitchFamily="34" charset="0"/>
              </a:rPr>
              <a:t>LIMITS</a:t>
            </a:r>
          </a:p>
        </p:txBody>
      </p:sp>
      <p:cxnSp>
        <p:nvCxnSpPr>
          <p:cNvPr id="44" name="Straight Arrow Connector 43">
            <a:extLst>
              <a:ext uri="{FF2B5EF4-FFF2-40B4-BE49-F238E27FC236}">
                <a16:creationId xmlns:a16="http://schemas.microsoft.com/office/drawing/2014/main" id="{D6B0DA93-B9CB-5DFB-AE51-9AEC21913778}"/>
              </a:ext>
            </a:extLst>
          </p:cNvPr>
          <p:cNvCxnSpPr>
            <a:cxnSpLocks/>
            <a:endCxn id="43" idx="3"/>
          </p:cNvCxnSpPr>
          <p:nvPr/>
        </p:nvCxnSpPr>
        <p:spPr>
          <a:xfrm flipV="1">
            <a:off x="5075159" y="2229171"/>
            <a:ext cx="252392" cy="2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7B667A0-D205-5E50-EF99-5D3EC24CB51B}"/>
              </a:ext>
            </a:extLst>
          </p:cNvPr>
          <p:cNvCxnSpPr>
            <a:cxnSpLocks/>
            <a:endCxn id="43" idx="1"/>
          </p:cNvCxnSpPr>
          <p:nvPr/>
        </p:nvCxnSpPr>
        <p:spPr>
          <a:xfrm flipH="1" flipV="1">
            <a:off x="4001489" y="2229171"/>
            <a:ext cx="259262" cy="2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D234029-9036-1233-057C-D3B7E9889252}"/>
              </a:ext>
            </a:extLst>
          </p:cNvPr>
          <p:cNvSpPr txBox="1"/>
          <p:nvPr/>
        </p:nvSpPr>
        <p:spPr>
          <a:xfrm>
            <a:off x="5326646" y="1929089"/>
            <a:ext cx="439055" cy="600163"/>
          </a:xfrm>
          <a:prstGeom prst="rect">
            <a:avLst/>
          </a:prstGeom>
          <a:pattFill prst="dkUpDiag">
            <a:fgClr>
              <a:schemeClr val="tx1"/>
            </a:fgClr>
            <a:bgClr>
              <a:schemeClr val="bg1"/>
            </a:bgClr>
          </a:pattFill>
          <a:ln w="38100">
            <a:solidFill>
              <a:schemeClr val="tx1"/>
            </a:solidFill>
          </a:ln>
        </p:spPr>
        <p:txBody>
          <a:bodyPr wrap="square" rtlCol="0">
            <a:noAutofit/>
          </a:bodyPr>
          <a:lstStyle/>
          <a:p>
            <a:pPr algn="ctr"/>
            <a:endParaRPr lang="en-GB" sz="1100" dirty="0">
              <a:latin typeface="Franklin Gothic Medium" panose="020B0603020102020204" pitchFamily="34" charset="0"/>
            </a:endParaRPr>
          </a:p>
        </p:txBody>
      </p:sp>
      <p:sp>
        <p:nvSpPr>
          <p:cNvPr id="47" name="TextBox 46">
            <a:extLst>
              <a:ext uri="{FF2B5EF4-FFF2-40B4-BE49-F238E27FC236}">
                <a16:creationId xmlns:a16="http://schemas.microsoft.com/office/drawing/2014/main" id="{C649D917-407A-246F-05C4-2AD6143FD2E9}"/>
              </a:ext>
            </a:extLst>
          </p:cNvPr>
          <p:cNvSpPr txBox="1"/>
          <p:nvPr/>
        </p:nvSpPr>
        <p:spPr>
          <a:xfrm>
            <a:off x="5765701" y="1929089"/>
            <a:ext cx="1326062" cy="600164"/>
          </a:xfrm>
          <a:prstGeom prst="rect">
            <a:avLst/>
          </a:prstGeom>
          <a:solidFill>
            <a:srgbClr val="FFC000"/>
          </a:solidFill>
          <a:ln w="38100">
            <a:solidFill>
              <a:schemeClr val="tx1"/>
            </a:solidFill>
          </a:ln>
        </p:spPr>
        <p:txBody>
          <a:bodyPr wrap="square" rtlCol="0">
            <a:spAutoFit/>
          </a:bodyPr>
          <a:lstStyle/>
          <a:p>
            <a:pPr algn="ctr"/>
            <a:r>
              <a:rPr lang="en-GB" sz="1100" dirty="0">
                <a:latin typeface="Franklin Gothic Medium" panose="020B0603020102020204" pitchFamily="34" charset="0"/>
              </a:rPr>
              <a:t>EMERGENCY OPERATING </a:t>
            </a:r>
          </a:p>
          <a:p>
            <a:pPr algn="ctr"/>
            <a:r>
              <a:rPr lang="en-GB" sz="1100" dirty="0">
                <a:latin typeface="Franklin Gothic Medium" panose="020B0603020102020204" pitchFamily="34" charset="0"/>
              </a:rPr>
              <a:t>LIMITS</a:t>
            </a:r>
          </a:p>
        </p:txBody>
      </p:sp>
      <p:cxnSp>
        <p:nvCxnSpPr>
          <p:cNvPr id="48" name="Straight Arrow Connector 47">
            <a:extLst>
              <a:ext uri="{FF2B5EF4-FFF2-40B4-BE49-F238E27FC236}">
                <a16:creationId xmlns:a16="http://schemas.microsoft.com/office/drawing/2014/main" id="{540D8316-A29A-2BB9-5C83-8D1BCC530D22}"/>
              </a:ext>
            </a:extLst>
          </p:cNvPr>
          <p:cNvCxnSpPr>
            <a:cxnSpLocks/>
            <a:endCxn id="47" idx="3"/>
          </p:cNvCxnSpPr>
          <p:nvPr/>
        </p:nvCxnSpPr>
        <p:spPr>
          <a:xfrm flipV="1">
            <a:off x="6839371" y="2229171"/>
            <a:ext cx="252392" cy="2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F9AC3B7-F2DB-4063-DC2F-0D4A5923D046}"/>
              </a:ext>
            </a:extLst>
          </p:cNvPr>
          <p:cNvCxnSpPr>
            <a:cxnSpLocks/>
            <a:endCxn id="47" idx="1"/>
          </p:cNvCxnSpPr>
          <p:nvPr/>
        </p:nvCxnSpPr>
        <p:spPr>
          <a:xfrm flipH="1" flipV="1">
            <a:off x="5765701" y="2229171"/>
            <a:ext cx="259262" cy="2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C3FC573-A156-57C7-B63D-EC9AC9AE8337}"/>
              </a:ext>
            </a:extLst>
          </p:cNvPr>
          <p:cNvSpPr txBox="1"/>
          <p:nvPr/>
        </p:nvSpPr>
        <p:spPr>
          <a:xfrm>
            <a:off x="7090858" y="1929089"/>
            <a:ext cx="1006009" cy="600162"/>
          </a:xfrm>
          <a:prstGeom prst="rect">
            <a:avLst/>
          </a:prstGeom>
          <a:solidFill>
            <a:srgbClr val="FF0000"/>
          </a:solidFill>
          <a:ln w="38100">
            <a:solidFill>
              <a:schemeClr val="tx1"/>
            </a:solidFill>
          </a:ln>
        </p:spPr>
        <p:txBody>
          <a:bodyPr wrap="square" rtlCol="0" anchor="ctr" anchorCtr="0">
            <a:noAutofit/>
          </a:bodyPr>
          <a:lstStyle/>
          <a:p>
            <a:pPr algn="ctr"/>
            <a:r>
              <a:rPr lang="en-GB" sz="1100" dirty="0">
                <a:latin typeface="Franklin Gothic Medium" panose="020B0603020102020204" pitchFamily="34" charset="0"/>
              </a:rPr>
              <a:t>EMERGENCY SHUTDOWN</a:t>
            </a:r>
          </a:p>
        </p:txBody>
      </p:sp>
      <p:sp>
        <p:nvSpPr>
          <p:cNvPr id="51" name="TextBox 50">
            <a:extLst>
              <a:ext uri="{FF2B5EF4-FFF2-40B4-BE49-F238E27FC236}">
                <a16:creationId xmlns:a16="http://schemas.microsoft.com/office/drawing/2014/main" id="{3050A08C-4F0C-25D5-632E-A101A6C9F85D}"/>
              </a:ext>
            </a:extLst>
          </p:cNvPr>
          <p:cNvSpPr txBox="1"/>
          <p:nvPr/>
        </p:nvSpPr>
        <p:spPr>
          <a:xfrm>
            <a:off x="3560805" y="1929089"/>
            <a:ext cx="439055" cy="600163"/>
          </a:xfrm>
          <a:prstGeom prst="rect">
            <a:avLst/>
          </a:prstGeom>
          <a:pattFill prst="dkUpDiag">
            <a:fgClr>
              <a:schemeClr val="tx1"/>
            </a:fgClr>
            <a:bgClr>
              <a:schemeClr val="bg1"/>
            </a:bgClr>
          </a:pattFill>
          <a:ln w="38100">
            <a:solidFill>
              <a:schemeClr val="tx1"/>
            </a:solidFill>
          </a:ln>
        </p:spPr>
        <p:txBody>
          <a:bodyPr wrap="square" rtlCol="0">
            <a:noAutofit/>
          </a:bodyPr>
          <a:lstStyle/>
          <a:p>
            <a:pPr algn="ctr"/>
            <a:endParaRPr lang="en-GB" sz="1100" dirty="0">
              <a:latin typeface="Franklin Gothic Medium" panose="020B0603020102020204" pitchFamily="34" charset="0"/>
            </a:endParaRPr>
          </a:p>
        </p:txBody>
      </p:sp>
      <p:sp>
        <p:nvSpPr>
          <p:cNvPr id="52" name="TextBox 51">
            <a:extLst>
              <a:ext uri="{FF2B5EF4-FFF2-40B4-BE49-F238E27FC236}">
                <a16:creationId xmlns:a16="http://schemas.microsoft.com/office/drawing/2014/main" id="{DD6E083F-AEC0-900E-4857-C04F8238CDC5}"/>
              </a:ext>
            </a:extLst>
          </p:cNvPr>
          <p:cNvSpPr txBox="1"/>
          <p:nvPr/>
        </p:nvSpPr>
        <p:spPr>
          <a:xfrm>
            <a:off x="2234019" y="1929089"/>
            <a:ext cx="1326062" cy="600164"/>
          </a:xfrm>
          <a:prstGeom prst="rect">
            <a:avLst/>
          </a:prstGeom>
          <a:solidFill>
            <a:srgbClr val="FFC000"/>
          </a:solidFill>
          <a:ln w="38100">
            <a:solidFill>
              <a:schemeClr val="tx1"/>
            </a:solidFill>
          </a:ln>
        </p:spPr>
        <p:txBody>
          <a:bodyPr wrap="square" rtlCol="0">
            <a:spAutoFit/>
          </a:bodyPr>
          <a:lstStyle/>
          <a:p>
            <a:pPr algn="ctr"/>
            <a:r>
              <a:rPr lang="en-GB" sz="1100" dirty="0">
                <a:latin typeface="Franklin Gothic Medium" panose="020B0603020102020204" pitchFamily="34" charset="0"/>
              </a:rPr>
              <a:t>EMERGENCY OPERATING </a:t>
            </a:r>
          </a:p>
          <a:p>
            <a:pPr algn="ctr"/>
            <a:r>
              <a:rPr lang="en-GB" sz="1100" dirty="0">
                <a:latin typeface="Franklin Gothic Medium" panose="020B0603020102020204" pitchFamily="34" charset="0"/>
              </a:rPr>
              <a:t>LIMITS</a:t>
            </a:r>
          </a:p>
        </p:txBody>
      </p:sp>
      <p:cxnSp>
        <p:nvCxnSpPr>
          <p:cNvPr id="53" name="Straight Arrow Connector 52">
            <a:extLst>
              <a:ext uri="{FF2B5EF4-FFF2-40B4-BE49-F238E27FC236}">
                <a16:creationId xmlns:a16="http://schemas.microsoft.com/office/drawing/2014/main" id="{695DD73C-14F4-B05A-FD7E-688510122753}"/>
              </a:ext>
            </a:extLst>
          </p:cNvPr>
          <p:cNvCxnSpPr>
            <a:cxnSpLocks/>
            <a:endCxn id="52" idx="3"/>
          </p:cNvCxnSpPr>
          <p:nvPr/>
        </p:nvCxnSpPr>
        <p:spPr>
          <a:xfrm>
            <a:off x="3307689" y="2229171"/>
            <a:ext cx="2523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EEF8EBB-856F-D40D-7755-77F56870398C}"/>
              </a:ext>
            </a:extLst>
          </p:cNvPr>
          <p:cNvCxnSpPr>
            <a:cxnSpLocks/>
            <a:endCxn id="52" idx="1"/>
          </p:cNvCxnSpPr>
          <p:nvPr/>
        </p:nvCxnSpPr>
        <p:spPr>
          <a:xfrm flipH="1">
            <a:off x="2234019" y="2229171"/>
            <a:ext cx="259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2C94B7E-D743-2659-70FB-E71C9D84EDBA}"/>
              </a:ext>
            </a:extLst>
          </p:cNvPr>
          <p:cNvSpPr txBox="1"/>
          <p:nvPr/>
        </p:nvSpPr>
        <p:spPr>
          <a:xfrm>
            <a:off x="1232834" y="1929089"/>
            <a:ext cx="1006009" cy="600162"/>
          </a:xfrm>
          <a:prstGeom prst="rect">
            <a:avLst/>
          </a:prstGeom>
          <a:solidFill>
            <a:srgbClr val="FF0000"/>
          </a:solidFill>
          <a:ln w="38100">
            <a:solidFill>
              <a:schemeClr val="tx1"/>
            </a:solidFill>
          </a:ln>
        </p:spPr>
        <p:txBody>
          <a:bodyPr wrap="square" rtlCol="0" anchor="ctr" anchorCtr="0">
            <a:noAutofit/>
          </a:bodyPr>
          <a:lstStyle/>
          <a:p>
            <a:pPr algn="ctr"/>
            <a:r>
              <a:rPr lang="en-GB" sz="1100" dirty="0">
                <a:latin typeface="Franklin Gothic Medium" panose="020B0603020102020204" pitchFamily="34" charset="0"/>
              </a:rPr>
              <a:t>EMERGENCY SHUTDOWN</a:t>
            </a:r>
          </a:p>
        </p:txBody>
      </p:sp>
      <p:sp>
        <p:nvSpPr>
          <p:cNvPr id="56" name="TextBox 55">
            <a:extLst>
              <a:ext uri="{FF2B5EF4-FFF2-40B4-BE49-F238E27FC236}">
                <a16:creationId xmlns:a16="http://schemas.microsoft.com/office/drawing/2014/main" id="{791FBA1C-CBDE-F89B-DB4B-5264F18F79B2}"/>
              </a:ext>
            </a:extLst>
          </p:cNvPr>
          <p:cNvSpPr txBox="1"/>
          <p:nvPr/>
        </p:nvSpPr>
        <p:spPr>
          <a:xfrm>
            <a:off x="1383741" y="2768935"/>
            <a:ext cx="697959" cy="400110"/>
          </a:xfrm>
          <a:prstGeom prst="rect">
            <a:avLst/>
          </a:prstGeom>
          <a:noFill/>
        </p:spPr>
        <p:txBody>
          <a:bodyPr wrap="square" rtlCol="0">
            <a:spAutoFit/>
          </a:bodyPr>
          <a:lstStyle/>
          <a:p>
            <a:pPr algn="ctr"/>
            <a:r>
              <a:rPr lang="en-US" sz="1000" dirty="0">
                <a:latin typeface="Franklin Gothic Medium" panose="020B0603020102020204" pitchFamily="34" charset="0"/>
              </a:rPr>
              <a:t>BUFFER ZONE</a:t>
            </a:r>
          </a:p>
        </p:txBody>
      </p:sp>
      <p:cxnSp>
        <p:nvCxnSpPr>
          <p:cNvPr id="57" name="Straight Connector 56">
            <a:extLst>
              <a:ext uri="{FF2B5EF4-FFF2-40B4-BE49-F238E27FC236}">
                <a16:creationId xmlns:a16="http://schemas.microsoft.com/office/drawing/2014/main" id="{EED526C5-D04C-3D5E-5C4B-0DC5B7AA5273}"/>
              </a:ext>
            </a:extLst>
          </p:cNvPr>
          <p:cNvCxnSpPr>
            <a:cxnSpLocks/>
            <a:endCxn id="59" idx="0"/>
          </p:cNvCxnSpPr>
          <p:nvPr/>
        </p:nvCxnSpPr>
        <p:spPr>
          <a:xfrm>
            <a:off x="7129222" y="2530438"/>
            <a:ext cx="513040" cy="231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A94DD9-2AB2-7C3E-3C75-2A8671DE5D5C}"/>
              </a:ext>
            </a:extLst>
          </p:cNvPr>
          <p:cNvCxnSpPr>
            <a:cxnSpLocks/>
            <a:endCxn id="59" idx="0"/>
          </p:cNvCxnSpPr>
          <p:nvPr/>
        </p:nvCxnSpPr>
        <p:spPr>
          <a:xfrm flipH="1">
            <a:off x="7642262" y="2528692"/>
            <a:ext cx="457101" cy="232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B9879C8-B347-0396-D274-DF0333CA972B}"/>
              </a:ext>
            </a:extLst>
          </p:cNvPr>
          <p:cNvSpPr txBox="1"/>
          <p:nvPr/>
        </p:nvSpPr>
        <p:spPr>
          <a:xfrm>
            <a:off x="7318795" y="2761514"/>
            <a:ext cx="646933" cy="400110"/>
          </a:xfrm>
          <a:prstGeom prst="rect">
            <a:avLst/>
          </a:prstGeom>
          <a:noFill/>
        </p:spPr>
        <p:txBody>
          <a:bodyPr wrap="square" rtlCol="0">
            <a:spAutoFit/>
          </a:bodyPr>
          <a:lstStyle/>
          <a:p>
            <a:pPr algn="ctr"/>
            <a:r>
              <a:rPr lang="en-US" sz="1000" dirty="0">
                <a:latin typeface="Franklin Gothic Medium" panose="020B0603020102020204" pitchFamily="34" charset="0"/>
              </a:rPr>
              <a:t>BUFFER ZONE</a:t>
            </a:r>
          </a:p>
        </p:txBody>
      </p:sp>
      <p:cxnSp>
        <p:nvCxnSpPr>
          <p:cNvPr id="60" name="Straight Arrow Connector 59">
            <a:extLst>
              <a:ext uri="{FF2B5EF4-FFF2-40B4-BE49-F238E27FC236}">
                <a16:creationId xmlns:a16="http://schemas.microsoft.com/office/drawing/2014/main" id="{2BBDA49B-E362-7409-080F-5085B956BB18}"/>
              </a:ext>
            </a:extLst>
          </p:cNvPr>
          <p:cNvCxnSpPr>
            <a:cxnSpLocks/>
          </p:cNvCxnSpPr>
          <p:nvPr/>
        </p:nvCxnSpPr>
        <p:spPr>
          <a:xfrm flipH="1">
            <a:off x="8078163" y="2512748"/>
            <a:ext cx="5022" cy="825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570A487-8690-4BF5-81D9-1B4E165F83EE}"/>
              </a:ext>
            </a:extLst>
          </p:cNvPr>
          <p:cNvCxnSpPr>
            <a:cxnSpLocks/>
          </p:cNvCxnSpPr>
          <p:nvPr/>
        </p:nvCxnSpPr>
        <p:spPr>
          <a:xfrm flipH="1">
            <a:off x="1244442" y="2545261"/>
            <a:ext cx="5022" cy="825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26F1EF0-4C0C-4D03-C40C-8B7B58C27A02}"/>
              </a:ext>
            </a:extLst>
          </p:cNvPr>
          <p:cNvCxnSpPr>
            <a:cxnSpLocks/>
          </p:cNvCxnSpPr>
          <p:nvPr/>
        </p:nvCxnSpPr>
        <p:spPr>
          <a:xfrm flipH="1">
            <a:off x="3788273" y="2545261"/>
            <a:ext cx="5022" cy="825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9C296C7-97EF-5920-B7E4-03188AD3D9E2}"/>
              </a:ext>
            </a:extLst>
          </p:cNvPr>
          <p:cNvCxnSpPr>
            <a:cxnSpLocks/>
          </p:cNvCxnSpPr>
          <p:nvPr/>
        </p:nvCxnSpPr>
        <p:spPr>
          <a:xfrm flipH="1">
            <a:off x="5523648" y="2545261"/>
            <a:ext cx="5022" cy="825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B8E8CCD-946B-1385-4275-8B960A9E57FB}"/>
              </a:ext>
            </a:extLst>
          </p:cNvPr>
          <p:cNvCxnSpPr>
            <a:cxnSpLocks/>
            <a:stCxn id="35" idx="1"/>
          </p:cNvCxnSpPr>
          <p:nvPr/>
        </p:nvCxnSpPr>
        <p:spPr>
          <a:xfrm flipH="1">
            <a:off x="4651280" y="2736273"/>
            <a:ext cx="2898" cy="213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130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par>
                                <p:cTn id="92" presetID="10" presetClass="entr" presetSubtype="0"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000"/>
                            </p:stCondLst>
                            <p:childTnLst>
                              <p:par>
                                <p:cTn id="102" presetID="10" presetClass="entr" presetSubtype="0" fill="hold"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500"/>
                                        <p:tgtEl>
                                          <p:spTgt spid="6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par>
                          <p:cTn id="108" fill="hold">
                            <p:stCondLst>
                              <p:cond delay="1500"/>
                            </p:stCondLst>
                            <p:childTnLst>
                              <p:par>
                                <p:cTn id="109" presetID="10" presetClass="entr" presetSubtype="0" fill="hold"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animBg="1"/>
      <p:bldP spid="36" grpId="0"/>
      <p:bldP spid="37" grpId="0"/>
      <p:bldP spid="38" grpId="0"/>
      <p:bldP spid="39" grpId="0"/>
      <p:bldP spid="40" grpId="0"/>
      <p:bldP spid="41" grpId="0"/>
      <p:bldP spid="42" grpId="0" animBg="1"/>
      <p:bldP spid="43" grpId="0" animBg="1"/>
      <p:bldP spid="46" grpId="0" animBg="1"/>
      <p:bldP spid="47" grpId="0" animBg="1"/>
      <p:bldP spid="50" grpId="0" animBg="1"/>
      <p:bldP spid="51" grpId="0" animBg="1"/>
      <p:bldP spid="52" grpId="0" animBg="1"/>
      <p:bldP spid="55" grpId="0" animBg="1"/>
      <p:bldP spid="56"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5303F2-9ED5-7FEE-9463-886744BAEC02}"/>
              </a:ext>
            </a:extLst>
          </p:cNvPr>
          <p:cNvSpPr>
            <a:spLocks noGrp="1"/>
          </p:cNvSpPr>
          <p:nvPr>
            <p:ph sz="quarter" idx="12"/>
          </p:nvPr>
        </p:nvSpPr>
        <p:spPr/>
        <p:txBody>
          <a:bodyPr>
            <a:normAutofit/>
          </a:bodyPr>
          <a:lstStyle/>
          <a:p>
            <a:r>
              <a:rPr lang="en-US" dirty="0"/>
              <a:t>Recognising and Managing Abnormal Situations </a:t>
            </a:r>
            <a:r>
              <a:rPr lang="en-US" i="1" dirty="0"/>
              <a:t>before</a:t>
            </a:r>
            <a:r>
              <a:rPr lang="en-US" dirty="0"/>
              <a:t> a major incident</a:t>
            </a:r>
          </a:p>
          <a:p>
            <a:r>
              <a:rPr lang="en-US" dirty="0"/>
              <a:t>ASM Consortium key research areas:</a:t>
            </a:r>
          </a:p>
          <a:p>
            <a:pPr lvl="1"/>
            <a:r>
              <a:rPr lang="en-US" dirty="0"/>
              <a:t>Understanding Abnormal Situations</a:t>
            </a:r>
          </a:p>
          <a:p>
            <a:pPr lvl="1"/>
            <a:r>
              <a:rPr lang="en-US" dirty="0" err="1"/>
              <a:t>Organisational</a:t>
            </a:r>
            <a:r>
              <a:rPr lang="en-US" dirty="0"/>
              <a:t> Roles, Responsibilities, and Work Processes</a:t>
            </a:r>
          </a:p>
          <a:p>
            <a:pPr lvl="1"/>
            <a:r>
              <a:rPr lang="en-US" dirty="0"/>
              <a:t>Knowledge and Skill Development</a:t>
            </a:r>
          </a:p>
          <a:p>
            <a:pPr lvl="1"/>
            <a:r>
              <a:rPr lang="en-US" dirty="0"/>
              <a:t>Communications</a:t>
            </a:r>
          </a:p>
          <a:p>
            <a:pPr lvl="1"/>
            <a:r>
              <a:rPr lang="en-US" dirty="0"/>
              <a:t>Procedures</a:t>
            </a:r>
          </a:p>
          <a:p>
            <a:pPr lvl="1"/>
            <a:r>
              <a:rPr lang="en-US" dirty="0"/>
              <a:t>Work Environment</a:t>
            </a:r>
          </a:p>
          <a:p>
            <a:pPr lvl="1"/>
            <a:r>
              <a:rPr lang="en-US" dirty="0"/>
              <a:t>Process Monitoring Control and Support Applications</a:t>
            </a:r>
            <a:endParaRPr lang="en-GB" dirty="0"/>
          </a:p>
        </p:txBody>
      </p:sp>
      <p:sp>
        <p:nvSpPr>
          <p:cNvPr id="2" name="Footer Placeholder 1">
            <a:extLst>
              <a:ext uri="{FF2B5EF4-FFF2-40B4-BE49-F238E27FC236}">
                <a16:creationId xmlns:a16="http://schemas.microsoft.com/office/drawing/2014/main" id="{39A83966-01DD-F574-B2EE-E04280129C5D}"/>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BEE2B5DD-B219-D8ED-76D8-3B433F859D8F}"/>
              </a:ext>
            </a:extLst>
          </p:cNvPr>
          <p:cNvSpPr>
            <a:spLocks noGrp="1"/>
          </p:cNvSpPr>
          <p:nvPr>
            <p:ph type="sldNum" sz="quarter" idx="14"/>
          </p:nvPr>
        </p:nvSpPr>
        <p:spPr/>
        <p:txBody>
          <a:bodyPr/>
          <a:lstStyle/>
          <a:p>
            <a:fld id="{B03499DA-D89A-469D-BC06-70C7CC4D8B12}" type="slidenum">
              <a:rPr lang="en-US" smtClean="0"/>
              <a:pPr/>
              <a:t>16</a:t>
            </a:fld>
            <a:endParaRPr lang="en-US" dirty="0"/>
          </a:p>
        </p:txBody>
      </p:sp>
      <p:sp>
        <p:nvSpPr>
          <p:cNvPr id="7" name="Title 6">
            <a:extLst>
              <a:ext uri="{FF2B5EF4-FFF2-40B4-BE49-F238E27FC236}">
                <a16:creationId xmlns:a16="http://schemas.microsoft.com/office/drawing/2014/main" id="{6F104F24-43F0-89ED-0B0F-2E19B741AE71}"/>
              </a:ext>
            </a:extLst>
          </p:cNvPr>
          <p:cNvSpPr>
            <a:spLocks noGrp="1"/>
          </p:cNvSpPr>
          <p:nvPr>
            <p:ph type="title"/>
          </p:nvPr>
        </p:nvSpPr>
        <p:spPr/>
        <p:txBody>
          <a:bodyPr/>
          <a:lstStyle/>
          <a:p>
            <a:r>
              <a:rPr lang="en-GB" dirty="0"/>
              <a:t>Process Plant Operations</a:t>
            </a:r>
          </a:p>
        </p:txBody>
      </p:sp>
    </p:spTree>
    <p:custDataLst>
      <p:tags r:id="rId1"/>
    </p:custDataLst>
    <p:extLst>
      <p:ext uri="{BB962C8B-B14F-4D97-AF65-F5344CB8AC3E}">
        <p14:creationId xmlns:p14="http://schemas.microsoft.com/office/powerpoint/2010/main" val="39425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fade">
                                      <p:cBhvr>
                                        <p:cTn id="4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9BFE9F2-D4BD-DA17-652E-8A369593DE39}"/>
              </a:ext>
            </a:extLst>
          </p:cNvPr>
          <p:cNvSpPr>
            <a:spLocks noGrp="1"/>
          </p:cNvSpPr>
          <p:nvPr>
            <p:ph sz="quarter" idx="12"/>
          </p:nvPr>
        </p:nvSpPr>
        <p:spPr/>
        <p:txBody>
          <a:bodyPr>
            <a:normAutofit/>
          </a:bodyPr>
          <a:lstStyle/>
          <a:p>
            <a:r>
              <a:rPr lang="en-US" dirty="0"/>
              <a:t>Instrumentation failures: Faulty valves, sensors, calibration errors, bypassed trips</a:t>
            </a:r>
          </a:p>
          <a:p>
            <a:r>
              <a:rPr lang="en-US" dirty="0"/>
              <a:t>Energy blackouts:  Backup supplies do not always function when required.  </a:t>
            </a:r>
          </a:p>
          <a:p>
            <a:r>
              <a:rPr lang="en-US" dirty="0"/>
              <a:t>Emerging technologies:  New technologies can be beneficial but can also cause confusion for operating teams </a:t>
            </a:r>
          </a:p>
          <a:p>
            <a:pPr lvl="1"/>
            <a:r>
              <a:rPr lang="en-US" dirty="0"/>
              <a:t>Human factors require detailed consideration when new systems are installed, as part of the management of change (MOC) process.</a:t>
            </a:r>
          </a:p>
          <a:p>
            <a:endParaRPr lang="en-GB" dirty="0"/>
          </a:p>
        </p:txBody>
      </p:sp>
      <p:sp>
        <p:nvSpPr>
          <p:cNvPr id="2" name="Footer Placeholder 1">
            <a:extLst>
              <a:ext uri="{FF2B5EF4-FFF2-40B4-BE49-F238E27FC236}">
                <a16:creationId xmlns:a16="http://schemas.microsoft.com/office/drawing/2014/main" id="{3AD8AAD3-6D73-6E5B-DF59-4F981BB18B37}"/>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AC57CB2D-E43C-5AA3-E4F8-884EDDE271A8}"/>
              </a:ext>
            </a:extLst>
          </p:cNvPr>
          <p:cNvSpPr>
            <a:spLocks noGrp="1"/>
          </p:cNvSpPr>
          <p:nvPr>
            <p:ph type="sldNum" sz="quarter" idx="14"/>
          </p:nvPr>
        </p:nvSpPr>
        <p:spPr/>
        <p:txBody>
          <a:bodyPr/>
          <a:lstStyle/>
          <a:p>
            <a:fld id="{B03499DA-D89A-469D-BC06-70C7CC4D8B12}" type="slidenum">
              <a:rPr lang="en-US" smtClean="0"/>
              <a:pPr/>
              <a:t>17</a:t>
            </a:fld>
            <a:endParaRPr lang="en-US" dirty="0"/>
          </a:p>
        </p:txBody>
      </p:sp>
      <p:sp>
        <p:nvSpPr>
          <p:cNvPr id="7" name="Title 6">
            <a:extLst>
              <a:ext uri="{FF2B5EF4-FFF2-40B4-BE49-F238E27FC236}">
                <a16:creationId xmlns:a16="http://schemas.microsoft.com/office/drawing/2014/main" id="{200764D7-7A60-5438-1733-16E423531878}"/>
              </a:ext>
            </a:extLst>
          </p:cNvPr>
          <p:cNvSpPr>
            <a:spLocks noGrp="1"/>
          </p:cNvSpPr>
          <p:nvPr>
            <p:ph type="title"/>
          </p:nvPr>
        </p:nvSpPr>
        <p:spPr/>
        <p:txBody>
          <a:bodyPr/>
          <a:lstStyle/>
          <a:p>
            <a:r>
              <a:rPr lang="en-GB" dirty="0"/>
              <a:t>Process Plant Operations - additional</a:t>
            </a:r>
          </a:p>
        </p:txBody>
      </p:sp>
    </p:spTree>
    <p:custDataLst>
      <p:tags r:id="rId1"/>
    </p:custDataLst>
    <p:extLst>
      <p:ext uri="{BB962C8B-B14F-4D97-AF65-F5344CB8AC3E}">
        <p14:creationId xmlns:p14="http://schemas.microsoft.com/office/powerpoint/2010/main" val="40109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0ABE4EC-4185-E973-095C-DD1D433AB596}"/>
              </a:ext>
            </a:extLst>
          </p:cNvPr>
          <p:cNvSpPr>
            <a:spLocks noGrp="1"/>
          </p:cNvSpPr>
          <p:nvPr>
            <p:ph sz="quarter" idx="12"/>
          </p:nvPr>
        </p:nvSpPr>
        <p:spPr/>
        <p:txBody>
          <a:bodyPr>
            <a:normAutofit/>
          </a:bodyPr>
          <a:lstStyle/>
          <a:p>
            <a:r>
              <a:rPr lang="en-US" dirty="0"/>
              <a:t>Advanced Process Control, connected devices, machine learning, and artificial intelligence</a:t>
            </a:r>
          </a:p>
          <a:p>
            <a:pPr lvl="1"/>
            <a:r>
              <a:rPr lang="en-US" dirty="0"/>
              <a:t>Can add to the safe and reliable operation of a process.</a:t>
            </a:r>
          </a:p>
          <a:p>
            <a:r>
              <a:rPr lang="en-US" dirty="0"/>
              <a:t>But might also cause confusion for operating teams</a:t>
            </a:r>
          </a:p>
          <a:p>
            <a:pPr lvl="1"/>
            <a:r>
              <a:rPr lang="en-US" dirty="0"/>
              <a:t>Systems may have inherent, unknown modes and patterns of failure.</a:t>
            </a:r>
          </a:p>
          <a:p>
            <a:r>
              <a:rPr lang="en-US" dirty="0"/>
              <a:t>Design of the Human Machine Interface (HMI) is crucial</a:t>
            </a:r>
          </a:p>
          <a:p>
            <a:pPr lvl="1"/>
            <a:r>
              <a:rPr lang="en-US" dirty="0"/>
              <a:t>Ensure that operators maintain </a:t>
            </a:r>
            <a:r>
              <a:rPr lang="en-US" u="sng" dirty="0"/>
              <a:t>Situation (Situational) Awareness </a:t>
            </a:r>
            <a:r>
              <a:rPr lang="en-US" dirty="0"/>
              <a:t>during complex deviations from normal operations</a:t>
            </a:r>
          </a:p>
          <a:p>
            <a:r>
              <a:rPr lang="en-US" dirty="0"/>
              <a:t>Increasingly sophisticated systems</a:t>
            </a:r>
          </a:p>
          <a:p>
            <a:pPr lvl="1"/>
            <a:r>
              <a:rPr lang="en-US" dirty="0"/>
              <a:t>But operators may lose hands-on experience of managing the process during upsets</a:t>
            </a:r>
          </a:p>
          <a:p>
            <a:pPr lvl="1"/>
            <a:r>
              <a:rPr lang="en-US" dirty="0"/>
              <a:t>Unless practiced via specific training / process simulator</a:t>
            </a:r>
          </a:p>
        </p:txBody>
      </p:sp>
      <p:sp>
        <p:nvSpPr>
          <p:cNvPr id="2" name="Footer Placeholder 1">
            <a:extLst>
              <a:ext uri="{FF2B5EF4-FFF2-40B4-BE49-F238E27FC236}">
                <a16:creationId xmlns:a16="http://schemas.microsoft.com/office/drawing/2014/main" id="{1B50A66C-E243-B20A-2856-43DE819C3BB8}"/>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8BFE546E-BAF2-707A-C57C-64970A9FFB31}"/>
              </a:ext>
            </a:extLst>
          </p:cNvPr>
          <p:cNvSpPr>
            <a:spLocks noGrp="1"/>
          </p:cNvSpPr>
          <p:nvPr>
            <p:ph type="sldNum" sz="quarter" idx="14"/>
          </p:nvPr>
        </p:nvSpPr>
        <p:spPr/>
        <p:txBody>
          <a:bodyPr/>
          <a:lstStyle/>
          <a:p>
            <a:fld id="{B03499DA-D89A-469D-BC06-70C7CC4D8B12}" type="slidenum">
              <a:rPr lang="en-US" smtClean="0"/>
              <a:pPr/>
              <a:t>18</a:t>
            </a:fld>
            <a:endParaRPr lang="en-US" dirty="0"/>
          </a:p>
        </p:txBody>
      </p:sp>
      <p:sp>
        <p:nvSpPr>
          <p:cNvPr id="7" name="Title 6">
            <a:extLst>
              <a:ext uri="{FF2B5EF4-FFF2-40B4-BE49-F238E27FC236}">
                <a16:creationId xmlns:a16="http://schemas.microsoft.com/office/drawing/2014/main" id="{234FB839-29C1-393B-4F4F-8367450C429F}"/>
              </a:ext>
            </a:extLst>
          </p:cNvPr>
          <p:cNvSpPr>
            <a:spLocks noGrp="1"/>
          </p:cNvSpPr>
          <p:nvPr>
            <p:ph type="title"/>
          </p:nvPr>
        </p:nvSpPr>
        <p:spPr/>
        <p:txBody>
          <a:bodyPr/>
          <a:lstStyle/>
          <a:p>
            <a:r>
              <a:rPr lang="en-GB" dirty="0"/>
              <a:t>New/ Emerging Technologies</a:t>
            </a:r>
          </a:p>
        </p:txBody>
      </p:sp>
    </p:spTree>
    <p:custDataLst>
      <p:tags r:id="rId1"/>
    </p:custDataLst>
    <p:extLst>
      <p:ext uri="{BB962C8B-B14F-4D97-AF65-F5344CB8AC3E}">
        <p14:creationId xmlns:p14="http://schemas.microsoft.com/office/powerpoint/2010/main" val="181051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8C12BF0-BB5B-1559-0E28-DFE9B3A8F349}"/>
              </a:ext>
            </a:extLst>
          </p:cNvPr>
          <p:cNvSpPr>
            <a:spLocks noGrp="1"/>
          </p:cNvSpPr>
          <p:nvPr>
            <p:ph sz="quarter" idx="12"/>
          </p:nvPr>
        </p:nvSpPr>
        <p:spPr/>
        <p:txBody>
          <a:bodyPr>
            <a:normAutofit/>
          </a:bodyPr>
          <a:lstStyle/>
          <a:p>
            <a:r>
              <a:rPr lang="en-GB" dirty="0"/>
              <a:t>Train the trainer – guidance, tools, and techniques</a:t>
            </a:r>
          </a:p>
          <a:p>
            <a:pPr lvl="1"/>
            <a:r>
              <a:rPr lang="en-GB" dirty="0"/>
              <a:t>Toolbox talks, E-learning</a:t>
            </a:r>
          </a:p>
          <a:p>
            <a:pPr lvl="1"/>
            <a:r>
              <a:rPr lang="en-GB" dirty="0"/>
              <a:t>Interactive desktop studies – learning from previous events inside/ outside the site / company / industry</a:t>
            </a:r>
          </a:p>
          <a:p>
            <a:r>
              <a:rPr lang="en-GB" dirty="0"/>
              <a:t>Digital twins / simulators</a:t>
            </a:r>
          </a:p>
          <a:p>
            <a:r>
              <a:rPr lang="en-GB" dirty="0"/>
              <a:t>Crew Resource Management (CRM)</a:t>
            </a:r>
          </a:p>
          <a:p>
            <a:pPr lvl="1"/>
            <a:r>
              <a:rPr lang="en-GB" dirty="0"/>
              <a:t>From the aviation industry (AKA Non-Technical Skills)</a:t>
            </a:r>
          </a:p>
          <a:p>
            <a:pPr lvl="1"/>
            <a:r>
              <a:rPr lang="en-US" dirty="0"/>
              <a:t>Leadership techniques / effective management of resources plus cognitive skills required to gain and maintain situation awareness, particularly in stressful situations</a:t>
            </a:r>
            <a:endParaRPr lang="en-GB" dirty="0"/>
          </a:p>
          <a:p>
            <a:r>
              <a:rPr lang="en-GB" dirty="0"/>
              <a:t>Don’t forget the design engineers!</a:t>
            </a:r>
          </a:p>
          <a:p>
            <a:pPr lvl="1"/>
            <a:r>
              <a:rPr lang="en-GB" dirty="0"/>
              <a:t>Consider </a:t>
            </a:r>
            <a:r>
              <a:rPr lang="en-GB"/>
              <a:t>inherently safer </a:t>
            </a:r>
            <a:r>
              <a:rPr lang="en-GB" dirty="0"/>
              <a:t>design</a:t>
            </a:r>
          </a:p>
          <a:p>
            <a:pPr lvl="1"/>
            <a:r>
              <a:rPr lang="en-GB" dirty="0"/>
              <a:t>HAZID/ HAZOP/ HMI Design</a:t>
            </a:r>
          </a:p>
          <a:p>
            <a:endParaRPr lang="en-GB" dirty="0"/>
          </a:p>
        </p:txBody>
      </p:sp>
      <p:sp>
        <p:nvSpPr>
          <p:cNvPr id="2" name="Footer Placeholder 1">
            <a:extLst>
              <a:ext uri="{FF2B5EF4-FFF2-40B4-BE49-F238E27FC236}">
                <a16:creationId xmlns:a16="http://schemas.microsoft.com/office/drawing/2014/main" id="{5710865A-14EA-C375-4115-4774F9642888}"/>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3B8C501C-6078-EE79-9EBB-AA7321461DEE}"/>
              </a:ext>
            </a:extLst>
          </p:cNvPr>
          <p:cNvSpPr>
            <a:spLocks noGrp="1"/>
          </p:cNvSpPr>
          <p:nvPr>
            <p:ph type="sldNum" sz="quarter" idx="14"/>
          </p:nvPr>
        </p:nvSpPr>
        <p:spPr/>
        <p:txBody>
          <a:bodyPr/>
          <a:lstStyle/>
          <a:p>
            <a:fld id="{B03499DA-D89A-469D-BC06-70C7CC4D8B12}" type="slidenum">
              <a:rPr lang="en-US" smtClean="0"/>
              <a:pPr/>
              <a:t>19</a:t>
            </a:fld>
            <a:endParaRPr lang="en-US" dirty="0"/>
          </a:p>
        </p:txBody>
      </p:sp>
      <p:sp>
        <p:nvSpPr>
          <p:cNvPr id="7" name="Title 6">
            <a:extLst>
              <a:ext uri="{FF2B5EF4-FFF2-40B4-BE49-F238E27FC236}">
                <a16:creationId xmlns:a16="http://schemas.microsoft.com/office/drawing/2014/main" id="{DC3A79EF-727D-DC83-D2C7-198E2940202B}"/>
              </a:ext>
            </a:extLst>
          </p:cNvPr>
          <p:cNvSpPr>
            <a:spLocks noGrp="1"/>
          </p:cNvSpPr>
          <p:nvPr>
            <p:ph type="title"/>
          </p:nvPr>
        </p:nvSpPr>
        <p:spPr/>
        <p:txBody>
          <a:bodyPr/>
          <a:lstStyle/>
          <a:p>
            <a:r>
              <a:rPr lang="en-GB" dirty="0"/>
              <a:t>Education</a:t>
            </a:r>
          </a:p>
        </p:txBody>
      </p:sp>
    </p:spTree>
    <p:custDataLst>
      <p:tags r:id="rId1"/>
    </p:custDataLst>
    <p:extLst>
      <p:ext uri="{BB962C8B-B14F-4D97-AF65-F5344CB8AC3E}">
        <p14:creationId xmlns:p14="http://schemas.microsoft.com/office/powerpoint/2010/main" val="7316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fontScale="92500" lnSpcReduction="10000"/>
          </a:bodyPr>
          <a:lstStyle/>
          <a:p>
            <a:r>
              <a:rPr lang="en-GB" sz="2100" dirty="0"/>
              <a:t>Roger Stokes – Principal Engineer </a:t>
            </a:r>
            <a:r>
              <a:rPr lang="en-GB" sz="1575" dirty="0"/>
              <a:t>CEng FIChemE</a:t>
            </a:r>
          </a:p>
          <a:p>
            <a:pPr marL="257175" indent="-257175"/>
            <a:r>
              <a:rPr lang="en-GB" dirty="0"/>
              <a:t>12 Years in Chemical Industry</a:t>
            </a:r>
          </a:p>
          <a:p>
            <a:pPr marL="606029" lvl="5" indent="-134541"/>
            <a:r>
              <a:rPr lang="en-GB" sz="1425" dirty="0"/>
              <a:t>Chlor-alkali / solvents resins / VCM / PVC</a:t>
            </a:r>
          </a:p>
          <a:p>
            <a:pPr marL="471488" lvl="3" indent="134541">
              <a:buFont typeface="Arial" panose="020B0604020202020204" pitchFamily="34" charset="0"/>
              <a:buChar char="•"/>
            </a:pPr>
            <a:r>
              <a:rPr lang="en-GB" sz="1425" dirty="0"/>
              <a:t>Design, process troubleshooting, plant management</a:t>
            </a:r>
          </a:p>
          <a:p>
            <a:pPr marL="257175" indent="-257175"/>
            <a:r>
              <a:rPr lang="en-GB" dirty="0"/>
              <a:t>23 Years in Insurance Industry</a:t>
            </a:r>
          </a:p>
          <a:p>
            <a:pPr marL="471488" lvl="3" indent="134541">
              <a:buFont typeface="Arial" panose="020B0604020202020204" pitchFamily="34" charset="0"/>
              <a:buChar char="•"/>
            </a:pPr>
            <a:r>
              <a:rPr lang="en-GB" sz="1425" dirty="0"/>
              <a:t>Investigating incidents and accidents in refineries, petrochemical / chemical</a:t>
            </a:r>
          </a:p>
          <a:p>
            <a:pPr marL="257175" indent="-257175"/>
            <a:r>
              <a:rPr lang="en-GB" dirty="0"/>
              <a:t>8 Years with BakerRisk</a:t>
            </a:r>
          </a:p>
          <a:p>
            <a:pPr marL="606029" lvl="3" indent="-134541">
              <a:buFont typeface="Arial" panose="020B0604020202020204" pitchFamily="34" charset="0"/>
              <a:buChar char="•"/>
            </a:pPr>
            <a:r>
              <a:rPr lang="en-GB" sz="1425" dirty="0"/>
              <a:t>Incident Investigation</a:t>
            </a:r>
          </a:p>
          <a:p>
            <a:pPr marL="777479" lvl="4" indent="-134541"/>
            <a:r>
              <a:rPr lang="en-GB" sz="1425" dirty="0"/>
              <a:t>2019 update to CCPS Book – Guidelines for Investigating Process Safety Incidents</a:t>
            </a:r>
          </a:p>
          <a:p>
            <a:pPr marL="606029" lvl="3" indent="-134541">
              <a:buFont typeface="Arial" panose="020B0604020202020204" pitchFamily="34" charset="0"/>
              <a:buChar char="•"/>
            </a:pPr>
            <a:r>
              <a:rPr lang="en-GB" sz="1425" dirty="0"/>
              <a:t>Insurance Risk Engineering</a:t>
            </a:r>
          </a:p>
          <a:p>
            <a:pPr marL="606029" lvl="3" indent="-134541">
              <a:buFont typeface="Arial" panose="020B0604020202020204" pitchFamily="34" charset="0"/>
              <a:buChar char="•"/>
            </a:pPr>
            <a:r>
              <a:rPr lang="en-GB" sz="1425" dirty="0"/>
              <a:t>PSM systems and audits</a:t>
            </a:r>
          </a:p>
          <a:p>
            <a:pPr marL="606029" lvl="3" indent="-134541">
              <a:buFont typeface="Arial" panose="020B0604020202020204" pitchFamily="34" charset="0"/>
              <a:buChar char="•"/>
            </a:pPr>
            <a:r>
              <a:rPr lang="en-GB" sz="1425" dirty="0"/>
              <a:t>PHAs (Process Hazard Analysis), FHAs (Fire Hazard Analysis)</a:t>
            </a:r>
          </a:p>
          <a:p>
            <a:pPr marL="254794" lvl="2" indent="-254794"/>
            <a:r>
              <a:rPr lang="en-GB" sz="1575" dirty="0"/>
              <a:t>IChemE Loss Prevention Bulletin Panel</a:t>
            </a:r>
          </a:p>
          <a:p>
            <a:pPr marL="606029" lvl="3" indent="-134541">
              <a:buFont typeface="Arial" panose="020B0604020202020204" pitchFamily="34" charset="0"/>
              <a:buChar char="•"/>
            </a:pPr>
            <a:r>
              <a:rPr lang="en-GB" sz="1425" dirty="0"/>
              <a:t>Sharing learning from incidents</a:t>
            </a:r>
          </a:p>
        </p:txBody>
      </p:sp>
      <p:sp>
        <p:nvSpPr>
          <p:cNvPr id="8" name="Footer Placeholder 7">
            <a:extLst>
              <a:ext uri="{FF2B5EF4-FFF2-40B4-BE49-F238E27FC236}">
                <a16:creationId xmlns:a16="http://schemas.microsoft.com/office/drawing/2014/main" id="{7A2BC247-5B7D-4377-B1CF-9EED1265D587}"/>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3A19C6E4-EB5E-4350-9D89-3A92DDAC8D8C}"/>
              </a:ext>
            </a:extLst>
          </p:cNvPr>
          <p:cNvSpPr>
            <a:spLocks noGrp="1"/>
          </p:cNvSpPr>
          <p:nvPr>
            <p:ph type="sldNum" sz="quarter" idx="14"/>
          </p:nvPr>
        </p:nvSpPr>
        <p:spPr/>
        <p:txBody>
          <a:bodyPr/>
          <a:lstStyle/>
          <a:p>
            <a:fld id="{D1F4428D-0F34-47DB-BE82-E53FF2665A2E}" type="slidenum">
              <a:rPr lang="en-US" smtClean="0"/>
              <a:t>2</a:t>
            </a:fld>
            <a:endParaRPr lang="en-US" dirty="0"/>
          </a:p>
        </p:txBody>
      </p:sp>
      <p:sp>
        <p:nvSpPr>
          <p:cNvPr id="2" name="Title 1"/>
          <p:cNvSpPr>
            <a:spLocks noGrp="1"/>
          </p:cNvSpPr>
          <p:nvPr>
            <p:ph type="title"/>
          </p:nvPr>
        </p:nvSpPr>
        <p:spPr/>
        <p:txBody>
          <a:bodyPr/>
          <a:lstStyle/>
          <a:p>
            <a:pPr algn="ctr"/>
            <a:r>
              <a:rPr lang="en-GB" dirty="0"/>
              <a:t>Speaker Bio</a:t>
            </a:r>
          </a:p>
        </p:txBody>
      </p:sp>
    </p:spTree>
    <p:custDataLst>
      <p:tags r:id="rId1"/>
    </p:custDataLst>
    <p:extLst>
      <p:ext uri="{BB962C8B-B14F-4D97-AF65-F5344CB8AC3E}">
        <p14:creationId xmlns:p14="http://schemas.microsoft.com/office/powerpoint/2010/main" val="105909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fade">
                                      <p:cBhvr>
                                        <p:cTn id="46" dur="500"/>
                                        <p:tgtEl>
                                          <p:spTgt spid="4">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DC0D982-DFAB-E623-EBDF-F770D057C81B}"/>
              </a:ext>
            </a:extLst>
          </p:cNvPr>
          <p:cNvSpPr>
            <a:spLocks noGrp="1"/>
          </p:cNvSpPr>
          <p:nvPr>
            <p:ph sz="quarter" idx="12"/>
          </p:nvPr>
        </p:nvSpPr>
        <p:spPr/>
        <p:txBody>
          <a:bodyPr>
            <a:normAutofit/>
          </a:bodyPr>
          <a:lstStyle/>
          <a:p>
            <a:pPr marL="0" indent="0">
              <a:buNone/>
            </a:pPr>
            <a:r>
              <a:rPr lang="en-US" dirty="0"/>
              <a:t>Operating personnel must have the competencies and skills to be able to:</a:t>
            </a:r>
          </a:p>
          <a:p>
            <a:r>
              <a:rPr lang="en-US" dirty="0"/>
              <a:t>Identify the initiation of an abnormal situation</a:t>
            </a:r>
          </a:p>
          <a:p>
            <a:r>
              <a:rPr lang="en-US" dirty="0"/>
              <a:t>Apply their mental model of the process </a:t>
            </a:r>
          </a:p>
          <a:p>
            <a:pPr lvl="1"/>
            <a:r>
              <a:rPr lang="en-US" dirty="0"/>
              <a:t>To understand the situation and formulate a plan to identify the appropriate action(s) that may be required.</a:t>
            </a:r>
          </a:p>
          <a:p>
            <a:r>
              <a:rPr lang="en-US" dirty="0"/>
              <a:t>Calmly and adequately troubleshoot the cause of the abnormal situation</a:t>
            </a:r>
          </a:p>
          <a:p>
            <a:pPr lvl="1"/>
            <a:r>
              <a:rPr lang="en-US" dirty="0"/>
              <a:t>Either directly or in association with another member of staff / SME</a:t>
            </a:r>
          </a:p>
          <a:p>
            <a:r>
              <a:rPr lang="en-US" dirty="0"/>
              <a:t>Understand process safety issues associated with making changes, shutting down, or isolating equipment (e.g., trip overrides)</a:t>
            </a:r>
          </a:p>
          <a:p>
            <a:r>
              <a:rPr lang="en-US" dirty="0"/>
              <a:t>Restore the situation to normal or make further decisions such as whether to continue operating, reduce production rates, or to shut down the process.</a:t>
            </a:r>
          </a:p>
          <a:p>
            <a:endParaRPr lang="en-GB" dirty="0"/>
          </a:p>
        </p:txBody>
      </p:sp>
      <p:sp>
        <p:nvSpPr>
          <p:cNvPr id="2" name="Footer Placeholder 1">
            <a:extLst>
              <a:ext uri="{FF2B5EF4-FFF2-40B4-BE49-F238E27FC236}">
                <a16:creationId xmlns:a16="http://schemas.microsoft.com/office/drawing/2014/main" id="{55D790A9-70CE-5412-B5C7-5BD6EA7BE235}"/>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04144C5E-3226-40FE-73E7-DC23462C96DF}"/>
              </a:ext>
            </a:extLst>
          </p:cNvPr>
          <p:cNvSpPr>
            <a:spLocks noGrp="1"/>
          </p:cNvSpPr>
          <p:nvPr>
            <p:ph type="sldNum" sz="quarter" idx="14"/>
          </p:nvPr>
        </p:nvSpPr>
        <p:spPr/>
        <p:txBody>
          <a:bodyPr/>
          <a:lstStyle/>
          <a:p>
            <a:fld id="{B03499DA-D89A-469D-BC06-70C7CC4D8B12}" type="slidenum">
              <a:rPr lang="en-US" smtClean="0"/>
              <a:pPr/>
              <a:t>20</a:t>
            </a:fld>
            <a:endParaRPr lang="en-US" dirty="0"/>
          </a:p>
        </p:txBody>
      </p:sp>
      <p:sp>
        <p:nvSpPr>
          <p:cNvPr id="7" name="Title 6">
            <a:extLst>
              <a:ext uri="{FF2B5EF4-FFF2-40B4-BE49-F238E27FC236}">
                <a16:creationId xmlns:a16="http://schemas.microsoft.com/office/drawing/2014/main" id="{97E4D425-C5EC-5453-2095-2EB63AFE8F23}"/>
              </a:ext>
            </a:extLst>
          </p:cNvPr>
          <p:cNvSpPr>
            <a:spLocks noGrp="1"/>
          </p:cNvSpPr>
          <p:nvPr>
            <p:ph type="title"/>
          </p:nvPr>
        </p:nvSpPr>
        <p:spPr/>
        <p:txBody>
          <a:bodyPr/>
          <a:lstStyle/>
          <a:p>
            <a:r>
              <a:rPr lang="en-GB" dirty="0"/>
              <a:t>Education</a:t>
            </a:r>
          </a:p>
        </p:txBody>
      </p:sp>
    </p:spTree>
    <p:custDataLst>
      <p:tags r:id="rId1"/>
    </p:custDataLst>
    <p:extLst>
      <p:ext uri="{BB962C8B-B14F-4D97-AF65-F5344CB8AC3E}">
        <p14:creationId xmlns:p14="http://schemas.microsoft.com/office/powerpoint/2010/main" val="30933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3A79EF-727D-DC83-D2C7-198E2940202B}"/>
              </a:ext>
            </a:extLst>
          </p:cNvPr>
          <p:cNvSpPr>
            <a:spLocks noGrp="1"/>
          </p:cNvSpPr>
          <p:nvPr>
            <p:ph type="title"/>
          </p:nvPr>
        </p:nvSpPr>
        <p:spPr/>
        <p:txBody>
          <a:bodyPr>
            <a:noAutofit/>
          </a:bodyPr>
          <a:lstStyle/>
          <a:p>
            <a:r>
              <a:rPr lang="en-GB" dirty="0"/>
              <a:t>Mental Model and Situation Awareness</a:t>
            </a:r>
          </a:p>
        </p:txBody>
      </p:sp>
      <p:sp>
        <p:nvSpPr>
          <p:cNvPr id="6" name="Freeform 6">
            <a:extLst>
              <a:ext uri="{FF2B5EF4-FFF2-40B4-BE49-F238E27FC236}">
                <a16:creationId xmlns:a16="http://schemas.microsoft.com/office/drawing/2014/main" id="{090DD9D9-0157-17CD-971D-7B6E24422A1C}"/>
              </a:ext>
            </a:extLst>
          </p:cNvPr>
          <p:cNvSpPr>
            <a:spLocks/>
          </p:cNvSpPr>
          <p:nvPr/>
        </p:nvSpPr>
        <p:spPr bwMode="auto">
          <a:xfrm>
            <a:off x="2740508" y="1033904"/>
            <a:ext cx="4683043" cy="3378274"/>
          </a:xfrm>
          <a:custGeom>
            <a:avLst/>
            <a:gdLst>
              <a:gd name="T0" fmla="*/ 1300 w 11000"/>
              <a:gd name="T1" fmla="*/ 0 h 7800"/>
              <a:gd name="T2" fmla="*/ 0 w 11000"/>
              <a:gd name="T3" fmla="*/ 1300 h 7800"/>
              <a:gd name="T4" fmla="*/ 0 w 11000"/>
              <a:gd name="T5" fmla="*/ 6500 h 7800"/>
              <a:gd name="T6" fmla="*/ 1300 w 11000"/>
              <a:gd name="T7" fmla="*/ 7800 h 7800"/>
              <a:gd name="T8" fmla="*/ 9700 w 11000"/>
              <a:gd name="T9" fmla="*/ 7800 h 7800"/>
              <a:gd name="T10" fmla="*/ 11000 w 11000"/>
              <a:gd name="T11" fmla="*/ 6500 h 7800"/>
              <a:gd name="T12" fmla="*/ 11000 w 11000"/>
              <a:gd name="T13" fmla="*/ 1300 h 7800"/>
              <a:gd name="T14" fmla="*/ 9700 w 11000"/>
              <a:gd name="T15" fmla="*/ 0 h 7800"/>
              <a:gd name="T16" fmla="*/ 1300 w 11000"/>
              <a:gd name="T17" fmla="*/ 0 h 7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00"/>
              <a:gd name="T28" fmla="*/ 0 h 7800"/>
              <a:gd name="T29" fmla="*/ 11000 w 11000"/>
              <a:gd name="T30" fmla="*/ 7800 h 7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00" h="7800">
                <a:moveTo>
                  <a:pt x="1300" y="0"/>
                </a:moveTo>
                <a:cubicBezTo>
                  <a:pt x="582" y="0"/>
                  <a:pt x="0" y="582"/>
                  <a:pt x="0" y="1300"/>
                </a:cubicBezTo>
                <a:lnTo>
                  <a:pt x="0" y="6500"/>
                </a:lnTo>
                <a:cubicBezTo>
                  <a:pt x="0" y="7218"/>
                  <a:pt x="582" y="7800"/>
                  <a:pt x="1300" y="7800"/>
                </a:cubicBezTo>
                <a:lnTo>
                  <a:pt x="9700" y="7800"/>
                </a:lnTo>
                <a:cubicBezTo>
                  <a:pt x="10418" y="7800"/>
                  <a:pt x="11000" y="7218"/>
                  <a:pt x="11000" y="6500"/>
                </a:cubicBezTo>
                <a:lnTo>
                  <a:pt x="11000" y="1300"/>
                </a:lnTo>
                <a:cubicBezTo>
                  <a:pt x="11000" y="582"/>
                  <a:pt x="10418" y="0"/>
                  <a:pt x="9700" y="0"/>
                </a:cubicBezTo>
                <a:lnTo>
                  <a:pt x="1300" y="0"/>
                </a:lnTo>
                <a:close/>
              </a:path>
            </a:pathLst>
          </a:custGeom>
          <a:solidFill>
            <a:srgbClr val="BBE0E3"/>
          </a:solidFill>
          <a:ln w="0">
            <a:solidFill>
              <a:srgbClr val="000000"/>
            </a:solidFill>
            <a:prstDash val="solid"/>
            <a:round/>
            <a:headEnd/>
            <a:tailEnd/>
          </a:ln>
        </p:spPr>
        <p:txBody>
          <a:bodyPr>
            <a:noAutofit/>
          </a:bodyPr>
          <a:lstStyle/>
          <a:p>
            <a:endParaRPr lang="en-US" sz="3600"/>
          </a:p>
        </p:txBody>
      </p:sp>
      <p:sp>
        <p:nvSpPr>
          <p:cNvPr id="45" name="Freeform 95">
            <a:extLst>
              <a:ext uri="{FF2B5EF4-FFF2-40B4-BE49-F238E27FC236}">
                <a16:creationId xmlns:a16="http://schemas.microsoft.com/office/drawing/2014/main" id="{7001B4AD-D937-899C-D396-A01E3813ECDF}"/>
              </a:ext>
            </a:extLst>
          </p:cNvPr>
          <p:cNvSpPr>
            <a:spLocks noEditPoints="1"/>
          </p:cNvSpPr>
          <p:nvPr/>
        </p:nvSpPr>
        <p:spPr bwMode="auto">
          <a:xfrm>
            <a:off x="7269107" y="2514716"/>
            <a:ext cx="305338" cy="110943"/>
          </a:xfrm>
          <a:custGeom>
            <a:avLst/>
            <a:gdLst>
              <a:gd name="T0" fmla="*/ 13 w 613"/>
              <a:gd name="T1" fmla="*/ 88 h 200"/>
              <a:gd name="T2" fmla="*/ 446 w 613"/>
              <a:gd name="T3" fmla="*/ 88 h 200"/>
              <a:gd name="T4" fmla="*/ 459 w 613"/>
              <a:gd name="T5" fmla="*/ 100 h 200"/>
              <a:gd name="T6" fmla="*/ 446 w 613"/>
              <a:gd name="T7" fmla="*/ 113 h 200"/>
              <a:gd name="T8" fmla="*/ 13 w 613"/>
              <a:gd name="T9" fmla="*/ 113 h 200"/>
              <a:gd name="T10" fmla="*/ 0 w 613"/>
              <a:gd name="T11" fmla="*/ 100 h 200"/>
              <a:gd name="T12" fmla="*/ 13 w 613"/>
              <a:gd name="T13" fmla="*/ 88 h 200"/>
              <a:gd name="T14" fmla="*/ 413 w 613"/>
              <a:gd name="T15" fmla="*/ 0 h 200"/>
              <a:gd name="T16" fmla="*/ 613 w 613"/>
              <a:gd name="T17" fmla="*/ 100 h 200"/>
              <a:gd name="T18" fmla="*/ 413 w 613"/>
              <a:gd name="T19" fmla="*/ 200 h 200"/>
              <a:gd name="T20" fmla="*/ 413 w 613"/>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3"/>
              <a:gd name="T34" fmla="*/ 0 h 200"/>
              <a:gd name="T35" fmla="*/ 613 w 613"/>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3" h="200">
                <a:moveTo>
                  <a:pt x="13" y="88"/>
                </a:moveTo>
                <a:lnTo>
                  <a:pt x="446" y="88"/>
                </a:lnTo>
                <a:cubicBezTo>
                  <a:pt x="453" y="88"/>
                  <a:pt x="459" y="94"/>
                  <a:pt x="459" y="100"/>
                </a:cubicBezTo>
                <a:cubicBezTo>
                  <a:pt x="459" y="107"/>
                  <a:pt x="453" y="113"/>
                  <a:pt x="446" y="113"/>
                </a:cubicBezTo>
                <a:lnTo>
                  <a:pt x="13" y="113"/>
                </a:lnTo>
                <a:cubicBezTo>
                  <a:pt x="6" y="113"/>
                  <a:pt x="0" y="107"/>
                  <a:pt x="0" y="100"/>
                </a:cubicBezTo>
                <a:cubicBezTo>
                  <a:pt x="0" y="94"/>
                  <a:pt x="6" y="88"/>
                  <a:pt x="13" y="88"/>
                </a:cubicBezTo>
                <a:close/>
                <a:moveTo>
                  <a:pt x="413" y="0"/>
                </a:moveTo>
                <a:lnTo>
                  <a:pt x="613" y="100"/>
                </a:lnTo>
                <a:lnTo>
                  <a:pt x="413" y="200"/>
                </a:lnTo>
                <a:lnTo>
                  <a:pt x="413" y="0"/>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46" name="Freeform 96">
            <a:extLst>
              <a:ext uri="{FF2B5EF4-FFF2-40B4-BE49-F238E27FC236}">
                <a16:creationId xmlns:a16="http://schemas.microsoft.com/office/drawing/2014/main" id="{C33CADA1-EBAB-4E43-4515-465F6CE8ACBC}"/>
              </a:ext>
            </a:extLst>
          </p:cNvPr>
          <p:cNvSpPr>
            <a:spLocks noEditPoints="1"/>
          </p:cNvSpPr>
          <p:nvPr/>
        </p:nvSpPr>
        <p:spPr bwMode="auto">
          <a:xfrm>
            <a:off x="1426842" y="1931844"/>
            <a:ext cx="97158" cy="224783"/>
          </a:xfrm>
          <a:custGeom>
            <a:avLst/>
            <a:gdLst>
              <a:gd name="T0" fmla="*/ 225 w 400"/>
              <a:gd name="T1" fmla="*/ 25 h 1625"/>
              <a:gd name="T2" fmla="*/ 225 w 400"/>
              <a:gd name="T3" fmla="*/ 1292 h 1625"/>
              <a:gd name="T4" fmla="*/ 200 w 400"/>
              <a:gd name="T5" fmla="*/ 1317 h 1625"/>
              <a:gd name="T6" fmla="*/ 175 w 400"/>
              <a:gd name="T7" fmla="*/ 1292 h 1625"/>
              <a:gd name="T8" fmla="*/ 175 w 400"/>
              <a:gd name="T9" fmla="*/ 25 h 1625"/>
              <a:gd name="T10" fmla="*/ 200 w 400"/>
              <a:gd name="T11" fmla="*/ 0 h 1625"/>
              <a:gd name="T12" fmla="*/ 225 w 400"/>
              <a:gd name="T13" fmla="*/ 25 h 1625"/>
              <a:gd name="T14" fmla="*/ 400 w 400"/>
              <a:gd name="T15" fmla="*/ 1225 h 1625"/>
              <a:gd name="T16" fmla="*/ 200 w 400"/>
              <a:gd name="T17" fmla="*/ 1625 h 1625"/>
              <a:gd name="T18" fmla="*/ 0 w 400"/>
              <a:gd name="T19" fmla="*/ 1225 h 1625"/>
              <a:gd name="T20" fmla="*/ 400 w 400"/>
              <a:gd name="T21" fmla="*/ 1225 h 16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625"/>
              <a:gd name="T35" fmla="*/ 400 w 400"/>
              <a:gd name="T36" fmla="*/ 1625 h 16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625">
                <a:moveTo>
                  <a:pt x="225" y="25"/>
                </a:moveTo>
                <a:lnTo>
                  <a:pt x="225" y="1292"/>
                </a:lnTo>
                <a:cubicBezTo>
                  <a:pt x="225" y="1306"/>
                  <a:pt x="214" y="1317"/>
                  <a:pt x="200" y="1317"/>
                </a:cubicBezTo>
                <a:cubicBezTo>
                  <a:pt x="186" y="1317"/>
                  <a:pt x="175" y="1306"/>
                  <a:pt x="175" y="1292"/>
                </a:cubicBezTo>
                <a:lnTo>
                  <a:pt x="175" y="25"/>
                </a:lnTo>
                <a:cubicBezTo>
                  <a:pt x="175" y="11"/>
                  <a:pt x="186" y="0"/>
                  <a:pt x="200" y="0"/>
                </a:cubicBezTo>
                <a:cubicBezTo>
                  <a:pt x="214" y="0"/>
                  <a:pt x="225" y="11"/>
                  <a:pt x="225" y="25"/>
                </a:cubicBezTo>
                <a:close/>
                <a:moveTo>
                  <a:pt x="400" y="1225"/>
                </a:moveTo>
                <a:lnTo>
                  <a:pt x="200" y="1625"/>
                </a:lnTo>
                <a:lnTo>
                  <a:pt x="0" y="1225"/>
                </a:lnTo>
                <a:lnTo>
                  <a:pt x="400" y="1225"/>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48" name="Freeform 99">
            <a:extLst>
              <a:ext uri="{FF2B5EF4-FFF2-40B4-BE49-F238E27FC236}">
                <a16:creationId xmlns:a16="http://schemas.microsoft.com/office/drawing/2014/main" id="{84111C54-F21E-A754-4CB8-449221DB5B6B}"/>
              </a:ext>
            </a:extLst>
          </p:cNvPr>
          <p:cNvSpPr>
            <a:spLocks noEditPoints="1"/>
          </p:cNvSpPr>
          <p:nvPr/>
        </p:nvSpPr>
        <p:spPr bwMode="auto">
          <a:xfrm>
            <a:off x="1426843" y="3050568"/>
            <a:ext cx="6955157" cy="1496947"/>
          </a:xfrm>
          <a:custGeom>
            <a:avLst/>
            <a:gdLst>
              <a:gd name="T0" fmla="*/ 16454 w 16454"/>
              <a:gd name="T1" fmla="*/ 12 h 2608"/>
              <a:gd name="T2" fmla="*/ 16454 w 16454"/>
              <a:gd name="T3" fmla="*/ 2596 h 2608"/>
              <a:gd name="T4" fmla="*/ 16442 w 16454"/>
              <a:gd name="T5" fmla="*/ 2608 h 2608"/>
              <a:gd name="T6" fmla="*/ 100 w 16454"/>
              <a:gd name="T7" fmla="*/ 2608 h 2608"/>
              <a:gd name="T8" fmla="*/ 88 w 16454"/>
              <a:gd name="T9" fmla="*/ 2596 h 2608"/>
              <a:gd name="T10" fmla="*/ 88 w 16454"/>
              <a:gd name="T11" fmla="*/ 196 h 2608"/>
              <a:gd name="T12" fmla="*/ 100 w 16454"/>
              <a:gd name="T13" fmla="*/ 183 h 2608"/>
              <a:gd name="T14" fmla="*/ 113 w 16454"/>
              <a:gd name="T15" fmla="*/ 196 h 2608"/>
              <a:gd name="T16" fmla="*/ 113 w 16454"/>
              <a:gd name="T17" fmla="*/ 2596 h 2608"/>
              <a:gd name="T18" fmla="*/ 100 w 16454"/>
              <a:gd name="T19" fmla="*/ 2583 h 2608"/>
              <a:gd name="T20" fmla="*/ 16442 w 16454"/>
              <a:gd name="T21" fmla="*/ 2583 h 2608"/>
              <a:gd name="T22" fmla="*/ 16429 w 16454"/>
              <a:gd name="T23" fmla="*/ 2596 h 2608"/>
              <a:gd name="T24" fmla="*/ 16429 w 16454"/>
              <a:gd name="T25" fmla="*/ 12 h 2608"/>
              <a:gd name="T26" fmla="*/ 16442 w 16454"/>
              <a:gd name="T27" fmla="*/ 0 h 2608"/>
              <a:gd name="T28" fmla="*/ 16454 w 16454"/>
              <a:gd name="T29" fmla="*/ 12 h 2608"/>
              <a:gd name="T30" fmla="*/ 0 w 16454"/>
              <a:gd name="T31" fmla="*/ 229 h 2608"/>
              <a:gd name="T32" fmla="*/ 100 w 16454"/>
              <a:gd name="T33" fmla="*/ 29 h 2608"/>
              <a:gd name="T34" fmla="*/ 200 w 16454"/>
              <a:gd name="T35" fmla="*/ 229 h 2608"/>
              <a:gd name="T36" fmla="*/ 0 w 16454"/>
              <a:gd name="T37" fmla="*/ 229 h 26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54"/>
              <a:gd name="T58" fmla="*/ 0 h 2608"/>
              <a:gd name="T59" fmla="*/ 16454 w 16454"/>
              <a:gd name="T60" fmla="*/ 2608 h 26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54" h="2608">
                <a:moveTo>
                  <a:pt x="16454" y="12"/>
                </a:moveTo>
                <a:lnTo>
                  <a:pt x="16454" y="2596"/>
                </a:lnTo>
                <a:cubicBezTo>
                  <a:pt x="16454" y="2603"/>
                  <a:pt x="16449" y="2608"/>
                  <a:pt x="16442" y="2608"/>
                </a:cubicBezTo>
                <a:lnTo>
                  <a:pt x="100" y="2608"/>
                </a:lnTo>
                <a:cubicBezTo>
                  <a:pt x="93" y="2608"/>
                  <a:pt x="88" y="2603"/>
                  <a:pt x="88" y="2596"/>
                </a:cubicBezTo>
                <a:lnTo>
                  <a:pt x="88" y="196"/>
                </a:lnTo>
                <a:cubicBezTo>
                  <a:pt x="88" y="189"/>
                  <a:pt x="93" y="183"/>
                  <a:pt x="100" y="183"/>
                </a:cubicBezTo>
                <a:cubicBezTo>
                  <a:pt x="107" y="183"/>
                  <a:pt x="113" y="189"/>
                  <a:pt x="113" y="196"/>
                </a:cubicBezTo>
                <a:lnTo>
                  <a:pt x="113" y="2596"/>
                </a:lnTo>
                <a:lnTo>
                  <a:pt x="100" y="2583"/>
                </a:lnTo>
                <a:lnTo>
                  <a:pt x="16442" y="2583"/>
                </a:lnTo>
                <a:lnTo>
                  <a:pt x="16429" y="2596"/>
                </a:lnTo>
                <a:lnTo>
                  <a:pt x="16429" y="12"/>
                </a:lnTo>
                <a:cubicBezTo>
                  <a:pt x="16429" y="6"/>
                  <a:pt x="16435" y="0"/>
                  <a:pt x="16442" y="0"/>
                </a:cubicBezTo>
                <a:cubicBezTo>
                  <a:pt x="16449" y="0"/>
                  <a:pt x="16454" y="6"/>
                  <a:pt x="16454" y="12"/>
                </a:cubicBezTo>
                <a:close/>
                <a:moveTo>
                  <a:pt x="0" y="229"/>
                </a:moveTo>
                <a:lnTo>
                  <a:pt x="100" y="29"/>
                </a:lnTo>
                <a:lnTo>
                  <a:pt x="200" y="229"/>
                </a:lnTo>
                <a:lnTo>
                  <a:pt x="0" y="229"/>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49" name="Rectangle 100">
            <a:extLst>
              <a:ext uri="{FF2B5EF4-FFF2-40B4-BE49-F238E27FC236}">
                <a16:creationId xmlns:a16="http://schemas.microsoft.com/office/drawing/2014/main" id="{9D71F7DC-E5AD-E0B6-1007-EAADC37A538E}"/>
              </a:ext>
            </a:extLst>
          </p:cNvPr>
          <p:cNvSpPr>
            <a:spLocks noChangeArrowheads="1"/>
          </p:cNvSpPr>
          <p:nvPr/>
        </p:nvSpPr>
        <p:spPr bwMode="auto">
          <a:xfrm>
            <a:off x="4120355" y="4580751"/>
            <a:ext cx="1710020" cy="276999"/>
          </a:xfrm>
          <a:prstGeom prst="rect">
            <a:avLst/>
          </a:prstGeom>
          <a:noFill/>
          <a:ln w="9525">
            <a:noFill/>
            <a:miter lim="800000"/>
            <a:headEnd/>
            <a:tailEnd/>
          </a:ln>
        </p:spPr>
        <p:txBody>
          <a:bodyPr wrap="none" lIns="0" tIns="0" rIns="0" bIns="0">
            <a:noAutofit/>
          </a:bodyPr>
          <a:lstStyle/>
          <a:p>
            <a:pPr algn="ctr"/>
            <a:r>
              <a:rPr lang="en-US" dirty="0">
                <a:solidFill>
                  <a:srgbClr val="000000"/>
                </a:solidFill>
              </a:rPr>
              <a:t>External Feedback</a:t>
            </a:r>
            <a:endParaRPr lang="en-US" sz="4800" dirty="0">
              <a:latin typeface="Tahoma" pitchFamily="34" charset="0"/>
            </a:endParaRPr>
          </a:p>
        </p:txBody>
      </p:sp>
      <p:sp>
        <p:nvSpPr>
          <p:cNvPr id="50" name="Rectangle 101">
            <a:extLst>
              <a:ext uri="{FF2B5EF4-FFF2-40B4-BE49-F238E27FC236}">
                <a16:creationId xmlns:a16="http://schemas.microsoft.com/office/drawing/2014/main" id="{7D04C81D-0314-470B-64A5-019DF619B680}"/>
              </a:ext>
            </a:extLst>
          </p:cNvPr>
          <p:cNvSpPr>
            <a:spLocks noChangeArrowheads="1"/>
          </p:cNvSpPr>
          <p:nvPr/>
        </p:nvSpPr>
        <p:spPr bwMode="auto">
          <a:xfrm>
            <a:off x="4327521" y="3753666"/>
            <a:ext cx="1675139" cy="276999"/>
          </a:xfrm>
          <a:prstGeom prst="rect">
            <a:avLst/>
          </a:prstGeom>
          <a:noFill/>
          <a:ln w="9525">
            <a:noFill/>
            <a:miter lim="800000"/>
            <a:headEnd/>
            <a:tailEnd/>
          </a:ln>
        </p:spPr>
        <p:txBody>
          <a:bodyPr wrap="none" lIns="0" tIns="0" rIns="0" bIns="0">
            <a:noAutofit/>
          </a:bodyPr>
          <a:lstStyle/>
          <a:p>
            <a:pPr algn="ctr"/>
            <a:r>
              <a:rPr lang="en-US" dirty="0">
                <a:solidFill>
                  <a:srgbClr val="000000"/>
                </a:solidFill>
              </a:rPr>
              <a:t>Internal Feedback</a:t>
            </a:r>
            <a:endParaRPr lang="en-US" sz="4800" dirty="0">
              <a:latin typeface="Tahoma" pitchFamily="34" charset="0"/>
            </a:endParaRPr>
          </a:p>
        </p:txBody>
      </p:sp>
      <p:grpSp>
        <p:nvGrpSpPr>
          <p:cNvPr id="51" name="Group 107">
            <a:extLst>
              <a:ext uri="{FF2B5EF4-FFF2-40B4-BE49-F238E27FC236}">
                <a16:creationId xmlns:a16="http://schemas.microsoft.com/office/drawing/2014/main" id="{5823DA72-EABA-2714-8F1A-F6479EB2DAB3}"/>
              </a:ext>
            </a:extLst>
          </p:cNvPr>
          <p:cNvGrpSpPr>
            <a:grpSpLocks/>
          </p:cNvGrpSpPr>
          <p:nvPr/>
        </p:nvGrpSpPr>
        <p:grpSpPr bwMode="auto">
          <a:xfrm>
            <a:off x="902969" y="869693"/>
            <a:ext cx="1161283" cy="1062151"/>
            <a:chOff x="742" y="1420"/>
            <a:chExt cx="480" cy="481"/>
          </a:xfrm>
        </p:grpSpPr>
        <p:sp>
          <p:nvSpPr>
            <p:cNvPr id="52" name="Oval 108">
              <a:extLst>
                <a:ext uri="{FF2B5EF4-FFF2-40B4-BE49-F238E27FC236}">
                  <a16:creationId xmlns:a16="http://schemas.microsoft.com/office/drawing/2014/main" id="{17A1AD61-EA82-0E1F-8041-11FB52B63AF4}"/>
                </a:ext>
              </a:extLst>
            </p:cNvPr>
            <p:cNvSpPr>
              <a:spLocks noChangeArrowheads="1"/>
            </p:cNvSpPr>
            <p:nvPr/>
          </p:nvSpPr>
          <p:spPr bwMode="auto">
            <a:xfrm>
              <a:off x="742" y="1420"/>
              <a:ext cx="480" cy="481"/>
            </a:xfrm>
            <a:prstGeom prst="ellipse">
              <a:avLst/>
            </a:prstGeom>
            <a:solidFill>
              <a:srgbClr val="FFDCB9"/>
            </a:solidFill>
            <a:ln w="0">
              <a:solidFill>
                <a:srgbClr val="000000"/>
              </a:solidFill>
              <a:round/>
              <a:headEnd/>
              <a:tailEnd/>
            </a:ln>
          </p:spPr>
          <p:txBody>
            <a:bodyPr>
              <a:noAutofit/>
            </a:bodyPr>
            <a:lstStyle/>
            <a:p>
              <a:pPr algn="ctr"/>
              <a:endParaRPr lang="en-US" sz="3200"/>
            </a:p>
          </p:txBody>
        </p:sp>
        <p:sp>
          <p:nvSpPr>
            <p:cNvPr id="53" name="Oval 109">
              <a:extLst>
                <a:ext uri="{FF2B5EF4-FFF2-40B4-BE49-F238E27FC236}">
                  <a16:creationId xmlns:a16="http://schemas.microsoft.com/office/drawing/2014/main" id="{8EB97817-7110-7BBC-8429-A65057A27756}"/>
                </a:ext>
              </a:extLst>
            </p:cNvPr>
            <p:cNvSpPr>
              <a:spLocks noChangeArrowheads="1"/>
            </p:cNvSpPr>
            <p:nvPr/>
          </p:nvSpPr>
          <p:spPr bwMode="auto">
            <a:xfrm>
              <a:off x="742" y="1420"/>
              <a:ext cx="480" cy="481"/>
            </a:xfrm>
            <a:prstGeom prst="ellipse">
              <a:avLst/>
            </a:prstGeom>
            <a:noFill/>
            <a:ln w="9525" cap="rnd">
              <a:solidFill>
                <a:srgbClr val="000000"/>
              </a:solidFill>
              <a:round/>
              <a:headEnd/>
              <a:tailEnd/>
            </a:ln>
          </p:spPr>
          <p:txBody>
            <a:bodyPr>
              <a:noAutofit/>
            </a:bodyPr>
            <a:lstStyle/>
            <a:p>
              <a:pPr algn="ctr"/>
              <a:endParaRPr lang="en-US" sz="3200"/>
            </a:p>
          </p:txBody>
        </p:sp>
      </p:grpSp>
      <p:sp>
        <p:nvSpPr>
          <p:cNvPr id="54" name="Rectangle 110">
            <a:extLst>
              <a:ext uri="{FF2B5EF4-FFF2-40B4-BE49-F238E27FC236}">
                <a16:creationId xmlns:a16="http://schemas.microsoft.com/office/drawing/2014/main" id="{7C394906-22C7-587B-5AA2-29D6F2C68EB5}"/>
              </a:ext>
            </a:extLst>
          </p:cNvPr>
          <p:cNvSpPr>
            <a:spLocks noChangeArrowheads="1"/>
          </p:cNvSpPr>
          <p:nvPr/>
        </p:nvSpPr>
        <p:spPr bwMode="auto">
          <a:xfrm>
            <a:off x="949464" y="1044030"/>
            <a:ext cx="1157771" cy="1000206"/>
          </a:xfrm>
          <a:prstGeom prst="rect">
            <a:avLst/>
          </a:prstGeom>
          <a:noFill/>
          <a:ln w="9525">
            <a:noFill/>
            <a:miter lim="800000"/>
            <a:headEnd/>
            <a:tailEnd/>
          </a:ln>
        </p:spPr>
        <p:txBody>
          <a:bodyPr wrap="none" lIns="0" tIns="0" rIns="0" bIns="0">
            <a:noAutofit/>
          </a:bodyPr>
          <a:lstStyle/>
          <a:p>
            <a:pPr algn="ctr"/>
            <a:r>
              <a:rPr lang="en-US" sz="2400" i="1" dirty="0">
                <a:solidFill>
                  <a:srgbClr val="000000"/>
                </a:solidFill>
              </a:rPr>
              <a:t>Process </a:t>
            </a:r>
          </a:p>
          <a:p>
            <a:pPr algn="ctr"/>
            <a:r>
              <a:rPr lang="en-US" sz="2400" i="1" dirty="0">
                <a:solidFill>
                  <a:srgbClr val="000000"/>
                </a:solidFill>
              </a:rPr>
              <a:t>State</a:t>
            </a:r>
            <a:endParaRPr lang="en-US" sz="2400" dirty="0">
              <a:latin typeface="Tahoma" pitchFamily="34" charset="0"/>
            </a:endParaRPr>
          </a:p>
        </p:txBody>
      </p:sp>
      <p:sp>
        <p:nvSpPr>
          <p:cNvPr id="56" name="Rectangle 115">
            <a:extLst>
              <a:ext uri="{FF2B5EF4-FFF2-40B4-BE49-F238E27FC236}">
                <a16:creationId xmlns:a16="http://schemas.microsoft.com/office/drawing/2014/main" id="{DF21E552-7B3D-3F4A-900D-32E0516B8E39}"/>
              </a:ext>
            </a:extLst>
          </p:cNvPr>
          <p:cNvSpPr>
            <a:spLocks noChangeArrowheads="1"/>
          </p:cNvSpPr>
          <p:nvPr/>
        </p:nvSpPr>
        <p:spPr bwMode="auto">
          <a:xfrm>
            <a:off x="2756923" y="1081030"/>
            <a:ext cx="4708725" cy="369332"/>
          </a:xfrm>
          <a:prstGeom prst="rect">
            <a:avLst/>
          </a:prstGeom>
          <a:noFill/>
          <a:ln w="9525">
            <a:noFill/>
            <a:miter lim="800000"/>
            <a:headEnd/>
            <a:tailEnd/>
          </a:ln>
        </p:spPr>
        <p:txBody>
          <a:bodyPr wrap="none" lIns="0" tIns="0" rIns="0" bIns="0">
            <a:noAutofit/>
          </a:bodyPr>
          <a:lstStyle/>
          <a:p>
            <a:pPr algn="ctr"/>
            <a:r>
              <a:rPr lang="en-US" sz="2000" i="1" dirty="0">
                <a:solidFill>
                  <a:srgbClr val="000099"/>
                </a:solidFill>
              </a:rPr>
              <a:t>Operator Mental &amp; Physical Activities </a:t>
            </a:r>
            <a:endParaRPr lang="en-US" sz="2800" dirty="0">
              <a:latin typeface="Tahoma" pitchFamily="34" charset="0"/>
            </a:endParaRPr>
          </a:p>
        </p:txBody>
      </p:sp>
      <p:sp>
        <p:nvSpPr>
          <p:cNvPr id="57" name="Freeform 162">
            <a:extLst>
              <a:ext uri="{FF2B5EF4-FFF2-40B4-BE49-F238E27FC236}">
                <a16:creationId xmlns:a16="http://schemas.microsoft.com/office/drawing/2014/main" id="{39C5EBC7-943F-78D5-4613-17502527E462}"/>
              </a:ext>
            </a:extLst>
          </p:cNvPr>
          <p:cNvSpPr>
            <a:spLocks/>
          </p:cNvSpPr>
          <p:nvPr/>
        </p:nvSpPr>
        <p:spPr bwMode="auto">
          <a:xfrm>
            <a:off x="2945368" y="1776803"/>
            <a:ext cx="2959341" cy="1836346"/>
          </a:xfrm>
          <a:custGeom>
            <a:avLst/>
            <a:gdLst>
              <a:gd name="T0" fmla="*/ 1333 w 14000"/>
              <a:gd name="T1" fmla="*/ 0 h 8000"/>
              <a:gd name="T2" fmla="*/ 0 w 14000"/>
              <a:gd name="T3" fmla="*/ 1334 h 8000"/>
              <a:gd name="T4" fmla="*/ 0 w 14000"/>
              <a:gd name="T5" fmla="*/ 6667 h 8000"/>
              <a:gd name="T6" fmla="*/ 1333 w 14000"/>
              <a:gd name="T7" fmla="*/ 8000 h 8000"/>
              <a:gd name="T8" fmla="*/ 12667 w 14000"/>
              <a:gd name="T9" fmla="*/ 8000 h 8000"/>
              <a:gd name="T10" fmla="*/ 14000 w 14000"/>
              <a:gd name="T11" fmla="*/ 6667 h 8000"/>
              <a:gd name="T12" fmla="*/ 14000 w 14000"/>
              <a:gd name="T13" fmla="*/ 1334 h 8000"/>
              <a:gd name="T14" fmla="*/ 12667 w 14000"/>
              <a:gd name="T15" fmla="*/ 0 h 8000"/>
              <a:gd name="T16" fmla="*/ 1333 w 14000"/>
              <a:gd name="T17" fmla="*/ 0 h 8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00"/>
              <a:gd name="T28" fmla="*/ 0 h 8000"/>
              <a:gd name="T29" fmla="*/ 14000 w 14000"/>
              <a:gd name="T30" fmla="*/ 8000 h 8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00" h="8000">
                <a:moveTo>
                  <a:pt x="1333" y="0"/>
                </a:moveTo>
                <a:cubicBezTo>
                  <a:pt x="597" y="0"/>
                  <a:pt x="0" y="598"/>
                  <a:pt x="0" y="1334"/>
                </a:cubicBezTo>
                <a:lnTo>
                  <a:pt x="0" y="6667"/>
                </a:lnTo>
                <a:cubicBezTo>
                  <a:pt x="0" y="7403"/>
                  <a:pt x="597" y="8000"/>
                  <a:pt x="1333" y="8000"/>
                </a:cubicBezTo>
                <a:lnTo>
                  <a:pt x="12667" y="8000"/>
                </a:lnTo>
                <a:cubicBezTo>
                  <a:pt x="13403" y="8000"/>
                  <a:pt x="14000" y="7403"/>
                  <a:pt x="14000" y="6667"/>
                </a:cubicBezTo>
                <a:lnTo>
                  <a:pt x="14000" y="1334"/>
                </a:lnTo>
                <a:cubicBezTo>
                  <a:pt x="14000" y="598"/>
                  <a:pt x="13403" y="0"/>
                  <a:pt x="12667" y="0"/>
                </a:cubicBezTo>
                <a:lnTo>
                  <a:pt x="1333" y="0"/>
                </a:lnTo>
                <a:close/>
              </a:path>
            </a:pathLst>
          </a:custGeom>
          <a:gradFill flip="none" rotWithShape="1">
            <a:gsLst>
              <a:gs pos="1000">
                <a:schemeClr val="bg1">
                  <a:lumMod val="95000"/>
                </a:schemeClr>
              </a:gs>
              <a:gs pos="50000">
                <a:schemeClr val="bg1">
                  <a:lumMod val="75000"/>
                </a:schemeClr>
              </a:gs>
              <a:gs pos="100000">
                <a:schemeClr val="bg1">
                  <a:lumMod val="50000"/>
                </a:schemeClr>
              </a:gs>
            </a:gsLst>
            <a:lin ang="5400000" scaled="1"/>
            <a:tileRect/>
          </a:gradFill>
          <a:ln w="9525" cap="rnd">
            <a:solidFill>
              <a:srgbClr val="000000"/>
            </a:solidFill>
            <a:prstDash val="solid"/>
            <a:round/>
            <a:headEnd/>
            <a:tailEnd/>
          </a:ln>
        </p:spPr>
        <p:txBody>
          <a:bodyPr>
            <a:noAutofit/>
          </a:bodyPr>
          <a:lstStyle/>
          <a:p>
            <a:endParaRPr lang="en-US" sz="3600"/>
          </a:p>
        </p:txBody>
      </p:sp>
      <p:sp>
        <p:nvSpPr>
          <p:cNvPr id="61" name="Rectangle 167">
            <a:extLst>
              <a:ext uri="{FF2B5EF4-FFF2-40B4-BE49-F238E27FC236}">
                <a16:creationId xmlns:a16="http://schemas.microsoft.com/office/drawing/2014/main" id="{AEC3CA51-744F-08DA-3E0B-FC1C49D3B292}"/>
              </a:ext>
            </a:extLst>
          </p:cNvPr>
          <p:cNvSpPr>
            <a:spLocks noChangeArrowheads="1"/>
          </p:cNvSpPr>
          <p:nvPr/>
        </p:nvSpPr>
        <p:spPr bwMode="auto">
          <a:xfrm>
            <a:off x="338139" y="2168788"/>
            <a:ext cx="2243790" cy="884109"/>
          </a:xfrm>
          <a:prstGeom prst="rect">
            <a:avLst/>
          </a:prstGeom>
          <a:noFill/>
          <a:ln w="9525">
            <a:solidFill>
              <a:schemeClr val="tx1"/>
            </a:solidFill>
            <a:miter lim="800000"/>
            <a:headEnd/>
            <a:tailEnd/>
          </a:ln>
        </p:spPr>
        <p:txBody>
          <a:bodyPr wrap="square" lIns="0" tIns="0" rIns="0" bIns="0">
            <a:noAutofit/>
          </a:bodyPr>
          <a:lstStyle/>
          <a:p>
            <a:pPr algn="ctr"/>
            <a:r>
              <a:rPr lang="en-US" sz="1400" dirty="0">
                <a:solidFill>
                  <a:srgbClr val="CC3300"/>
                </a:solidFill>
              </a:rPr>
              <a:t>Inputs from Process </a:t>
            </a:r>
          </a:p>
          <a:p>
            <a:pPr algn="ctr"/>
            <a:r>
              <a:rPr lang="en-US" sz="1400" dirty="0">
                <a:solidFill>
                  <a:srgbClr val="000000"/>
                </a:solidFill>
              </a:rPr>
              <a:t>(sensors, analyzers, radios, video, instructions, sounds  &amp; smells)</a:t>
            </a:r>
          </a:p>
          <a:p>
            <a:pPr algn="ctr"/>
            <a:r>
              <a:rPr lang="en-US" sz="900" dirty="0">
                <a:solidFill>
                  <a:srgbClr val="000000"/>
                </a:solidFill>
              </a:rPr>
              <a:t> </a:t>
            </a:r>
          </a:p>
          <a:p>
            <a:pPr algn="ctr"/>
            <a:endParaRPr lang="en-US" sz="900" dirty="0">
              <a:latin typeface="Tahoma" pitchFamily="34" charset="0"/>
            </a:endParaRPr>
          </a:p>
          <a:p>
            <a:pPr algn="ctr"/>
            <a:endParaRPr lang="en-US" sz="900" dirty="0">
              <a:latin typeface="Tahoma" pitchFamily="34" charset="0"/>
            </a:endParaRPr>
          </a:p>
        </p:txBody>
      </p:sp>
      <p:sp>
        <p:nvSpPr>
          <p:cNvPr id="62" name="Rectangle 168">
            <a:extLst>
              <a:ext uri="{FF2B5EF4-FFF2-40B4-BE49-F238E27FC236}">
                <a16:creationId xmlns:a16="http://schemas.microsoft.com/office/drawing/2014/main" id="{EE7E1F34-DBE7-64C9-8D55-8E17B5717724}"/>
              </a:ext>
            </a:extLst>
          </p:cNvPr>
          <p:cNvSpPr>
            <a:spLocks noChangeArrowheads="1"/>
          </p:cNvSpPr>
          <p:nvPr/>
        </p:nvSpPr>
        <p:spPr bwMode="auto">
          <a:xfrm>
            <a:off x="304800" y="2395962"/>
            <a:ext cx="2261838" cy="246221"/>
          </a:xfrm>
          <a:prstGeom prst="rect">
            <a:avLst/>
          </a:prstGeom>
          <a:noFill/>
          <a:ln w="9525">
            <a:noFill/>
            <a:miter lim="800000"/>
            <a:headEnd/>
            <a:tailEnd/>
          </a:ln>
        </p:spPr>
        <p:txBody>
          <a:bodyPr wrap="none" lIns="0" tIns="0" rIns="0" bIns="0">
            <a:noAutofit/>
          </a:bodyPr>
          <a:lstStyle/>
          <a:p>
            <a:pPr algn="ctr"/>
            <a:endParaRPr lang="en-US" sz="4400" dirty="0">
              <a:latin typeface="Tahoma" pitchFamily="34" charset="0"/>
            </a:endParaRPr>
          </a:p>
        </p:txBody>
      </p:sp>
      <p:sp>
        <p:nvSpPr>
          <p:cNvPr id="68" name="Rectangle 174">
            <a:extLst>
              <a:ext uri="{FF2B5EF4-FFF2-40B4-BE49-F238E27FC236}">
                <a16:creationId xmlns:a16="http://schemas.microsoft.com/office/drawing/2014/main" id="{C094EE6A-8F65-82A9-EACB-7DC94C472717}"/>
              </a:ext>
            </a:extLst>
          </p:cNvPr>
          <p:cNvSpPr>
            <a:spLocks noChangeArrowheads="1"/>
          </p:cNvSpPr>
          <p:nvPr/>
        </p:nvSpPr>
        <p:spPr bwMode="auto">
          <a:xfrm>
            <a:off x="3074738" y="2194903"/>
            <a:ext cx="1193426" cy="858871"/>
          </a:xfrm>
          <a:prstGeom prst="rect">
            <a:avLst/>
          </a:prstGeom>
          <a:solidFill>
            <a:srgbClr val="BBE0E3"/>
          </a:solidFill>
          <a:ln w="9525">
            <a:solidFill>
              <a:srgbClr val="000000"/>
            </a:solidFill>
            <a:miter lim="800000"/>
            <a:headEnd/>
            <a:tailEnd/>
          </a:ln>
        </p:spPr>
        <p:txBody>
          <a:bodyPr wrap="square" lIns="0" tIns="0" rIns="0" bIns="0">
            <a:noAutofit/>
          </a:bodyPr>
          <a:lstStyle/>
          <a:p>
            <a:pPr algn="ctr"/>
            <a:r>
              <a:rPr lang="en-US" sz="1400" dirty="0">
                <a:solidFill>
                  <a:srgbClr val="000000"/>
                </a:solidFill>
              </a:rPr>
              <a:t>(1) Sensing, Perception, and/or Discrimination  </a:t>
            </a:r>
            <a:endParaRPr lang="en-US" sz="1400" dirty="0">
              <a:latin typeface="Tahoma" pitchFamily="34" charset="0"/>
            </a:endParaRPr>
          </a:p>
        </p:txBody>
      </p:sp>
      <p:sp>
        <p:nvSpPr>
          <p:cNvPr id="69" name="Rectangle 175">
            <a:extLst>
              <a:ext uri="{FF2B5EF4-FFF2-40B4-BE49-F238E27FC236}">
                <a16:creationId xmlns:a16="http://schemas.microsoft.com/office/drawing/2014/main" id="{56F60258-D48E-6149-D94B-30273022A4C4}"/>
              </a:ext>
            </a:extLst>
          </p:cNvPr>
          <p:cNvSpPr>
            <a:spLocks noChangeArrowheads="1"/>
          </p:cNvSpPr>
          <p:nvPr/>
        </p:nvSpPr>
        <p:spPr bwMode="auto">
          <a:xfrm>
            <a:off x="3121684" y="2390481"/>
            <a:ext cx="998671" cy="246221"/>
          </a:xfrm>
          <a:prstGeom prst="rect">
            <a:avLst/>
          </a:prstGeom>
          <a:noFill/>
          <a:ln w="9525">
            <a:noFill/>
            <a:miter lim="800000"/>
            <a:headEnd/>
            <a:tailEnd/>
          </a:ln>
        </p:spPr>
        <p:txBody>
          <a:bodyPr wrap="none" lIns="0" tIns="0" rIns="0" bIns="0">
            <a:noAutofit/>
          </a:bodyPr>
          <a:lstStyle/>
          <a:p>
            <a:pPr algn="ctr"/>
            <a:r>
              <a:rPr lang="en-US" sz="1600" dirty="0">
                <a:solidFill>
                  <a:srgbClr val="000000"/>
                </a:solidFill>
              </a:rPr>
              <a:t> </a:t>
            </a:r>
            <a:endParaRPr lang="en-US" sz="4400" dirty="0">
              <a:latin typeface="Tahoma" pitchFamily="34" charset="0"/>
            </a:endParaRPr>
          </a:p>
        </p:txBody>
      </p:sp>
      <p:sp>
        <p:nvSpPr>
          <p:cNvPr id="95" name="Freeform 202">
            <a:extLst>
              <a:ext uri="{FF2B5EF4-FFF2-40B4-BE49-F238E27FC236}">
                <a16:creationId xmlns:a16="http://schemas.microsoft.com/office/drawing/2014/main" id="{FA9A8716-889A-11D2-5FB2-41C284417360}"/>
              </a:ext>
            </a:extLst>
          </p:cNvPr>
          <p:cNvSpPr>
            <a:spLocks noEditPoints="1"/>
          </p:cNvSpPr>
          <p:nvPr/>
        </p:nvSpPr>
        <p:spPr bwMode="auto">
          <a:xfrm>
            <a:off x="3690253" y="1504667"/>
            <a:ext cx="3037410" cy="370604"/>
          </a:xfrm>
          <a:custGeom>
            <a:avLst/>
            <a:gdLst>
              <a:gd name="T0" fmla="*/ 0 w 7137"/>
              <a:gd name="T1" fmla="*/ 613 h 625"/>
              <a:gd name="T2" fmla="*/ 0 w 7137"/>
              <a:gd name="T3" fmla="*/ 13 h 625"/>
              <a:gd name="T4" fmla="*/ 12 w 7137"/>
              <a:gd name="T5" fmla="*/ 0 h 625"/>
              <a:gd name="T6" fmla="*/ 7037 w 7137"/>
              <a:gd name="T7" fmla="*/ 0 h 625"/>
              <a:gd name="T8" fmla="*/ 7050 w 7137"/>
              <a:gd name="T9" fmla="*/ 13 h 625"/>
              <a:gd name="T10" fmla="*/ 7050 w 7137"/>
              <a:gd name="T11" fmla="*/ 450 h 625"/>
              <a:gd name="T12" fmla="*/ 7037 w 7137"/>
              <a:gd name="T13" fmla="*/ 463 h 625"/>
              <a:gd name="T14" fmla="*/ 7025 w 7137"/>
              <a:gd name="T15" fmla="*/ 450 h 625"/>
              <a:gd name="T16" fmla="*/ 7025 w 7137"/>
              <a:gd name="T17" fmla="*/ 13 h 625"/>
              <a:gd name="T18" fmla="*/ 7037 w 7137"/>
              <a:gd name="T19" fmla="*/ 25 h 625"/>
              <a:gd name="T20" fmla="*/ 12 w 7137"/>
              <a:gd name="T21" fmla="*/ 25 h 625"/>
              <a:gd name="T22" fmla="*/ 25 w 7137"/>
              <a:gd name="T23" fmla="*/ 13 h 625"/>
              <a:gd name="T24" fmla="*/ 25 w 7137"/>
              <a:gd name="T25" fmla="*/ 613 h 625"/>
              <a:gd name="T26" fmla="*/ 12 w 7137"/>
              <a:gd name="T27" fmla="*/ 625 h 625"/>
              <a:gd name="T28" fmla="*/ 0 w 7137"/>
              <a:gd name="T29" fmla="*/ 613 h 625"/>
              <a:gd name="T30" fmla="*/ 7137 w 7137"/>
              <a:gd name="T31" fmla="*/ 417 h 625"/>
              <a:gd name="T32" fmla="*/ 7037 w 7137"/>
              <a:gd name="T33" fmla="*/ 617 h 625"/>
              <a:gd name="T34" fmla="*/ 6937 w 7137"/>
              <a:gd name="T35" fmla="*/ 417 h 625"/>
              <a:gd name="T36" fmla="*/ 7137 w 7137"/>
              <a:gd name="T37" fmla="*/ 417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37"/>
              <a:gd name="T58" fmla="*/ 0 h 625"/>
              <a:gd name="T59" fmla="*/ 7137 w 7137"/>
              <a:gd name="T60" fmla="*/ 625 h 6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37" h="625">
                <a:moveTo>
                  <a:pt x="0" y="613"/>
                </a:moveTo>
                <a:lnTo>
                  <a:pt x="0" y="13"/>
                </a:lnTo>
                <a:cubicBezTo>
                  <a:pt x="0" y="6"/>
                  <a:pt x="6" y="0"/>
                  <a:pt x="12" y="0"/>
                </a:cubicBezTo>
                <a:lnTo>
                  <a:pt x="7037" y="0"/>
                </a:lnTo>
                <a:cubicBezTo>
                  <a:pt x="7044" y="0"/>
                  <a:pt x="7050" y="6"/>
                  <a:pt x="7050" y="13"/>
                </a:cubicBezTo>
                <a:lnTo>
                  <a:pt x="7050" y="450"/>
                </a:lnTo>
                <a:cubicBezTo>
                  <a:pt x="7050" y="457"/>
                  <a:pt x="7044" y="463"/>
                  <a:pt x="7037" y="463"/>
                </a:cubicBezTo>
                <a:cubicBezTo>
                  <a:pt x="7031" y="463"/>
                  <a:pt x="7025" y="457"/>
                  <a:pt x="7025" y="450"/>
                </a:cubicBezTo>
                <a:lnTo>
                  <a:pt x="7025" y="13"/>
                </a:lnTo>
                <a:lnTo>
                  <a:pt x="7037" y="25"/>
                </a:lnTo>
                <a:lnTo>
                  <a:pt x="12" y="25"/>
                </a:lnTo>
                <a:lnTo>
                  <a:pt x="25" y="13"/>
                </a:lnTo>
                <a:lnTo>
                  <a:pt x="25" y="613"/>
                </a:lnTo>
                <a:cubicBezTo>
                  <a:pt x="25" y="620"/>
                  <a:pt x="19" y="625"/>
                  <a:pt x="12" y="625"/>
                </a:cubicBezTo>
                <a:cubicBezTo>
                  <a:pt x="6" y="625"/>
                  <a:pt x="0" y="620"/>
                  <a:pt x="0" y="613"/>
                </a:cubicBezTo>
                <a:close/>
                <a:moveTo>
                  <a:pt x="7137" y="417"/>
                </a:moveTo>
                <a:lnTo>
                  <a:pt x="7037" y="617"/>
                </a:lnTo>
                <a:lnTo>
                  <a:pt x="6937" y="417"/>
                </a:lnTo>
                <a:lnTo>
                  <a:pt x="7137" y="417"/>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97" name="Rectangle 207">
            <a:extLst>
              <a:ext uri="{FF2B5EF4-FFF2-40B4-BE49-F238E27FC236}">
                <a16:creationId xmlns:a16="http://schemas.microsoft.com/office/drawing/2014/main" id="{9B6F198B-2CA0-AF0D-3D2D-5E42C3EE5E2D}"/>
              </a:ext>
            </a:extLst>
          </p:cNvPr>
          <p:cNvSpPr>
            <a:spLocks noChangeArrowheads="1"/>
          </p:cNvSpPr>
          <p:nvPr/>
        </p:nvSpPr>
        <p:spPr bwMode="auto">
          <a:xfrm>
            <a:off x="4295356" y="3984878"/>
            <a:ext cx="1631857" cy="492443"/>
          </a:xfrm>
          <a:prstGeom prst="rect">
            <a:avLst/>
          </a:prstGeom>
          <a:noFill/>
          <a:ln w="9525">
            <a:noFill/>
            <a:miter lim="800000"/>
            <a:headEnd/>
            <a:tailEnd/>
          </a:ln>
        </p:spPr>
        <p:txBody>
          <a:bodyPr wrap="none" lIns="0" tIns="0" rIns="0" bIns="0">
            <a:noAutofit/>
          </a:bodyPr>
          <a:lstStyle/>
          <a:p>
            <a:pPr algn="ctr"/>
            <a:r>
              <a:rPr lang="en-US" sz="2800" b="1" i="1" dirty="0">
                <a:solidFill>
                  <a:srgbClr val="C00000"/>
                </a:solidFill>
              </a:rPr>
              <a:t>Assessing</a:t>
            </a:r>
            <a:endParaRPr lang="en-US" sz="3600" b="1" dirty="0">
              <a:solidFill>
                <a:srgbClr val="C00000"/>
              </a:solidFill>
              <a:latin typeface="Tahoma" pitchFamily="34" charset="0"/>
            </a:endParaRPr>
          </a:p>
        </p:txBody>
      </p:sp>
      <p:sp>
        <p:nvSpPr>
          <p:cNvPr id="98" name="Rectangle 208">
            <a:extLst>
              <a:ext uri="{FF2B5EF4-FFF2-40B4-BE49-F238E27FC236}">
                <a16:creationId xmlns:a16="http://schemas.microsoft.com/office/drawing/2014/main" id="{0CA0ABCF-6A1C-7D0A-36D2-6FB5E26CF4B5}"/>
              </a:ext>
            </a:extLst>
          </p:cNvPr>
          <p:cNvSpPr>
            <a:spLocks noChangeArrowheads="1"/>
          </p:cNvSpPr>
          <p:nvPr/>
        </p:nvSpPr>
        <p:spPr bwMode="auto">
          <a:xfrm>
            <a:off x="4404207" y="1800238"/>
            <a:ext cx="1354730" cy="369332"/>
          </a:xfrm>
          <a:prstGeom prst="rect">
            <a:avLst/>
          </a:prstGeom>
          <a:noFill/>
          <a:ln w="9525">
            <a:noFill/>
            <a:miter lim="800000"/>
            <a:headEnd/>
            <a:tailEnd/>
          </a:ln>
        </p:spPr>
        <p:txBody>
          <a:bodyPr wrap="none" lIns="0" tIns="0" rIns="0" bIns="0">
            <a:noAutofit/>
          </a:bodyPr>
          <a:lstStyle/>
          <a:p>
            <a:pPr algn="ctr"/>
            <a:r>
              <a:rPr lang="en-US" sz="2400" b="1" i="1" dirty="0">
                <a:solidFill>
                  <a:srgbClr val="C00000"/>
                </a:solidFill>
              </a:rPr>
              <a:t>Evaluating</a:t>
            </a:r>
            <a:endParaRPr lang="en-US" sz="4000" b="1" dirty="0">
              <a:solidFill>
                <a:srgbClr val="C00000"/>
              </a:solidFill>
              <a:latin typeface="Tahoma" pitchFamily="34" charset="0"/>
            </a:endParaRPr>
          </a:p>
        </p:txBody>
      </p:sp>
      <p:sp>
        <p:nvSpPr>
          <p:cNvPr id="99" name="Rectangle 209">
            <a:extLst>
              <a:ext uri="{FF2B5EF4-FFF2-40B4-BE49-F238E27FC236}">
                <a16:creationId xmlns:a16="http://schemas.microsoft.com/office/drawing/2014/main" id="{8B7C39B5-F6A9-0812-8324-D46173444718}"/>
              </a:ext>
            </a:extLst>
          </p:cNvPr>
          <p:cNvSpPr>
            <a:spLocks noChangeArrowheads="1"/>
          </p:cNvSpPr>
          <p:nvPr/>
        </p:nvSpPr>
        <p:spPr bwMode="auto">
          <a:xfrm>
            <a:off x="3011917" y="1800238"/>
            <a:ext cx="1205778" cy="369332"/>
          </a:xfrm>
          <a:prstGeom prst="rect">
            <a:avLst/>
          </a:prstGeom>
          <a:noFill/>
          <a:ln w="9525">
            <a:noFill/>
            <a:miter lim="800000"/>
            <a:headEnd/>
            <a:tailEnd/>
          </a:ln>
        </p:spPr>
        <p:txBody>
          <a:bodyPr wrap="none" lIns="0" tIns="0" rIns="0" bIns="0">
            <a:noAutofit/>
          </a:bodyPr>
          <a:lstStyle/>
          <a:p>
            <a:pPr algn="ctr"/>
            <a:r>
              <a:rPr lang="en-US" sz="2400" b="1" i="1" dirty="0">
                <a:solidFill>
                  <a:srgbClr val="C00000"/>
                </a:solidFill>
              </a:rPr>
              <a:t>Orienting</a:t>
            </a:r>
            <a:endParaRPr lang="en-US" sz="3600" b="1" dirty="0">
              <a:solidFill>
                <a:srgbClr val="C00000"/>
              </a:solidFill>
              <a:latin typeface="Tahoma" pitchFamily="34" charset="0"/>
            </a:endParaRPr>
          </a:p>
        </p:txBody>
      </p:sp>
      <p:sp>
        <p:nvSpPr>
          <p:cNvPr id="100" name="Rectangle 210">
            <a:extLst>
              <a:ext uri="{FF2B5EF4-FFF2-40B4-BE49-F238E27FC236}">
                <a16:creationId xmlns:a16="http://schemas.microsoft.com/office/drawing/2014/main" id="{F67EF802-3B69-02B0-AC8F-26BC83FA2625}"/>
              </a:ext>
            </a:extLst>
          </p:cNvPr>
          <p:cNvSpPr>
            <a:spLocks noChangeArrowheads="1"/>
          </p:cNvSpPr>
          <p:nvPr/>
        </p:nvSpPr>
        <p:spPr bwMode="auto">
          <a:xfrm>
            <a:off x="6256095" y="1805697"/>
            <a:ext cx="819134" cy="369332"/>
          </a:xfrm>
          <a:prstGeom prst="rect">
            <a:avLst/>
          </a:prstGeom>
          <a:noFill/>
          <a:ln w="9525">
            <a:noFill/>
            <a:miter lim="800000"/>
            <a:headEnd/>
            <a:tailEnd/>
          </a:ln>
        </p:spPr>
        <p:txBody>
          <a:bodyPr wrap="none" lIns="0" tIns="0" rIns="0" bIns="0">
            <a:noAutofit/>
          </a:bodyPr>
          <a:lstStyle/>
          <a:p>
            <a:pPr algn="ctr"/>
            <a:r>
              <a:rPr lang="en-US" sz="2400" b="1" i="1" dirty="0">
                <a:solidFill>
                  <a:srgbClr val="C00000"/>
                </a:solidFill>
              </a:rPr>
              <a:t>Acting</a:t>
            </a:r>
            <a:endParaRPr lang="en-US" sz="4000" b="1" dirty="0">
              <a:solidFill>
                <a:srgbClr val="C00000"/>
              </a:solidFill>
              <a:latin typeface="Tahoma" pitchFamily="34" charset="0"/>
            </a:endParaRPr>
          </a:p>
        </p:txBody>
      </p:sp>
      <p:sp>
        <p:nvSpPr>
          <p:cNvPr id="101" name="Freeform 211">
            <a:extLst>
              <a:ext uri="{FF2B5EF4-FFF2-40B4-BE49-F238E27FC236}">
                <a16:creationId xmlns:a16="http://schemas.microsoft.com/office/drawing/2014/main" id="{EE15CCB1-9CE3-91B2-FA7B-251D2F5EA6DA}"/>
              </a:ext>
            </a:extLst>
          </p:cNvPr>
          <p:cNvSpPr>
            <a:spLocks noEditPoints="1"/>
          </p:cNvSpPr>
          <p:nvPr/>
        </p:nvSpPr>
        <p:spPr bwMode="auto">
          <a:xfrm>
            <a:off x="5366577" y="3059015"/>
            <a:ext cx="57038" cy="718836"/>
          </a:xfrm>
          <a:custGeom>
            <a:avLst/>
            <a:gdLst>
              <a:gd name="T0" fmla="*/ 225 w 400"/>
              <a:gd name="T1" fmla="*/ 25 h 2958"/>
              <a:gd name="T2" fmla="*/ 225 w 400"/>
              <a:gd name="T3" fmla="*/ 2625 h 2958"/>
              <a:gd name="T4" fmla="*/ 200 w 400"/>
              <a:gd name="T5" fmla="*/ 2650 h 2958"/>
              <a:gd name="T6" fmla="*/ 175 w 400"/>
              <a:gd name="T7" fmla="*/ 2625 h 2958"/>
              <a:gd name="T8" fmla="*/ 175 w 400"/>
              <a:gd name="T9" fmla="*/ 25 h 2958"/>
              <a:gd name="T10" fmla="*/ 200 w 400"/>
              <a:gd name="T11" fmla="*/ 0 h 2958"/>
              <a:gd name="T12" fmla="*/ 225 w 400"/>
              <a:gd name="T13" fmla="*/ 25 h 2958"/>
              <a:gd name="T14" fmla="*/ 400 w 400"/>
              <a:gd name="T15" fmla="*/ 2558 h 2958"/>
              <a:gd name="T16" fmla="*/ 200 w 400"/>
              <a:gd name="T17" fmla="*/ 2958 h 2958"/>
              <a:gd name="T18" fmla="*/ 0 w 400"/>
              <a:gd name="T19" fmla="*/ 2558 h 2958"/>
              <a:gd name="T20" fmla="*/ 400 w 400"/>
              <a:gd name="T21" fmla="*/ 2558 h 29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958"/>
              <a:gd name="T35" fmla="*/ 400 w 400"/>
              <a:gd name="T36" fmla="*/ 2958 h 29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958">
                <a:moveTo>
                  <a:pt x="225" y="25"/>
                </a:moveTo>
                <a:lnTo>
                  <a:pt x="225" y="2625"/>
                </a:lnTo>
                <a:cubicBezTo>
                  <a:pt x="225" y="2639"/>
                  <a:pt x="214" y="2650"/>
                  <a:pt x="200" y="2650"/>
                </a:cubicBezTo>
                <a:cubicBezTo>
                  <a:pt x="187" y="2650"/>
                  <a:pt x="175" y="2639"/>
                  <a:pt x="175" y="2625"/>
                </a:cubicBezTo>
                <a:lnTo>
                  <a:pt x="175" y="25"/>
                </a:lnTo>
                <a:cubicBezTo>
                  <a:pt x="175" y="11"/>
                  <a:pt x="187" y="0"/>
                  <a:pt x="200" y="0"/>
                </a:cubicBezTo>
                <a:cubicBezTo>
                  <a:pt x="214" y="0"/>
                  <a:pt x="225" y="11"/>
                  <a:pt x="225" y="25"/>
                </a:cubicBezTo>
                <a:close/>
                <a:moveTo>
                  <a:pt x="400" y="2558"/>
                </a:moveTo>
                <a:lnTo>
                  <a:pt x="200" y="2958"/>
                </a:lnTo>
                <a:lnTo>
                  <a:pt x="0" y="2558"/>
                </a:lnTo>
                <a:lnTo>
                  <a:pt x="400" y="2558"/>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102" name="Rectangle 215">
            <a:extLst>
              <a:ext uri="{FF2B5EF4-FFF2-40B4-BE49-F238E27FC236}">
                <a16:creationId xmlns:a16="http://schemas.microsoft.com/office/drawing/2014/main" id="{B6BFBB02-D03F-8DE6-A904-946C7842C3EA}"/>
              </a:ext>
            </a:extLst>
          </p:cNvPr>
          <p:cNvSpPr>
            <a:spLocks noChangeArrowheads="1"/>
          </p:cNvSpPr>
          <p:nvPr/>
        </p:nvSpPr>
        <p:spPr bwMode="auto">
          <a:xfrm>
            <a:off x="5218690" y="3119449"/>
            <a:ext cx="65" cy="615553"/>
          </a:xfrm>
          <a:prstGeom prst="rect">
            <a:avLst/>
          </a:prstGeom>
          <a:noFill/>
          <a:ln w="9525">
            <a:noFill/>
            <a:miter lim="800000"/>
            <a:headEnd/>
            <a:tailEnd/>
          </a:ln>
        </p:spPr>
        <p:txBody>
          <a:bodyPr wrap="none" lIns="0" tIns="0" rIns="0" bIns="0">
            <a:noAutofit/>
          </a:bodyPr>
          <a:lstStyle/>
          <a:p>
            <a:pPr algn="ctr"/>
            <a:endParaRPr lang="en-US" sz="4000">
              <a:latin typeface="Tahoma" pitchFamily="34" charset="0"/>
            </a:endParaRPr>
          </a:p>
        </p:txBody>
      </p:sp>
      <p:sp>
        <p:nvSpPr>
          <p:cNvPr id="103" name="Rectangle 56">
            <a:extLst>
              <a:ext uri="{FF2B5EF4-FFF2-40B4-BE49-F238E27FC236}">
                <a16:creationId xmlns:a16="http://schemas.microsoft.com/office/drawing/2014/main" id="{4AC37BC6-0379-7459-5E55-0B13CC0B778C}"/>
              </a:ext>
            </a:extLst>
          </p:cNvPr>
          <p:cNvSpPr>
            <a:spLocks noChangeArrowheads="1"/>
          </p:cNvSpPr>
          <p:nvPr/>
        </p:nvSpPr>
        <p:spPr bwMode="auto">
          <a:xfrm>
            <a:off x="3083879" y="3057893"/>
            <a:ext cx="2617704" cy="369332"/>
          </a:xfrm>
          <a:prstGeom prst="rect">
            <a:avLst/>
          </a:prstGeom>
          <a:noFill/>
          <a:ln w="9525">
            <a:noFill/>
            <a:miter lim="800000"/>
            <a:headEnd/>
            <a:tailEnd/>
          </a:ln>
        </p:spPr>
        <p:txBody>
          <a:bodyPr wrap="none" lIns="0" tIns="0" rIns="0" bIns="0">
            <a:noAutofit/>
          </a:bodyPr>
          <a:lstStyle/>
          <a:p>
            <a:pPr algn="ctr"/>
            <a:r>
              <a:rPr lang="en-US" sz="2400" b="1" i="1" dirty="0">
                <a:solidFill>
                  <a:srgbClr val="FFFFFF"/>
                </a:solidFill>
              </a:rPr>
              <a:t>Situation Awareness</a:t>
            </a:r>
            <a:endParaRPr lang="en-US" sz="3200" b="1" dirty="0">
              <a:latin typeface="Tahoma" pitchFamily="34" charset="0"/>
            </a:endParaRPr>
          </a:p>
        </p:txBody>
      </p:sp>
      <p:sp>
        <p:nvSpPr>
          <p:cNvPr id="104" name="Rectangle 174">
            <a:extLst>
              <a:ext uri="{FF2B5EF4-FFF2-40B4-BE49-F238E27FC236}">
                <a16:creationId xmlns:a16="http://schemas.microsoft.com/office/drawing/2014/main" id="{CD3EC1A3-E021-CC0E-C8EA-A901DFC621F9}"/>
              </a:ext>
            </a:extLst>
          </p:cNvPr>
          <p:cNvSpPr>
            <a:spLocks noChangeArrowheads="1"/>
          </p:cNvSpPr>
          <p:nvPr/>
        </p:nvSpPr>
        <p:spPr bwMode="auto">
          <a:xfrm>
            <a:off x="4442033" y="2183003"/>
            <a:ext cx="1336093" cy="882672"/>
          </a:xfrm>
          <a:prstGeom prst="rect">
            <a:avLst/>
          </a:prstGeom>
          <a:solidFill>
            <a:srgbClr val="BBE0E3"/>
          </a:solidFill>
          <a:ln w="9525">
            <a:solidFill>
              <a:srgbClr val="000000"/>
            </a:solidFill>
            <a:miter lim="800000"/>
            <a:headEnd/>
            <a:tailEnd/>
          </a:ln>
        </p:spPr>
        <p:txBody>
          <a:bodyPr wrap="square" lIns="0" tIns="0" rIns="0" bIns="0">
            <a:noAutofit/>
          </a:bodyPr>
          <a:lstStyle/>
          <a:p>
            <a:pPr algn="ctr"/>
            <a:r>
              <a:rPr lang="en-US" sz="1400" dirty="0">
                <a:solidFill>
                  <a:srgbClr val="000000"/>
                </a:solidFill>
              </a:rPr>
              <a:t>(2) Analysis, Interpretation and/or </a:t>
            </a:r>
          </a:p>
          <a:p>
            <a:pPr algn="ctr"/>
            <a:r>
              <a:rPr lang="en-US" sz="1400" dirty="0">
                <a:solidFill>
                  <a:srgbClr val="000000"/>
                </a:solidFill>
              </a:rPr>
              <a:t>(3) Projection </a:t>
            </a:r>
            <a:endParaRPr lang="en-US" sz="1400" dirty="0">
              <a:latin typeface="Tahoma" pitchFamily="34" charset="0"/>
            </a:endParaRPr>
          </a:p>
        </p:txBody>
      </p:sp>
      <p:sp>
        <p:nvSpPr>
          <p:cNvPr id="105" name="Rectangle 174">
            <a:extLst>
              <a:ext uri="{FF2B5EF4-FFF2-40B4-BE49-F238E27FC236}">
                <a16:creationId xmlns:a16="http://schemas.microsoft.com/office/drawing/2014/main" id="{C2ABBA99-23CD-F2F1-3AE8-C41C5EA2620C}"/>
              </a:ext>
            </a:extLst>
          </p:cNvPr>
          <p:cNvSpPr>
            <a:spLocks noChangeArrowheads="1"/>
          </p:cNvSpPr>
          <p:nvPr/>
        </p:nvSpPr>
        <p:spPr bwMode="auto">
          <a:xfrm>
            <a:off x="6043559" y="2191697"/>
            <a:ext cx="1225548" cy="883327"/>
          </a:xfrm>
          <a:prstGeom prst="rect">
            <a:avLst/>
          </a:prstGeom>
          <a:solidFill>
            <a:srgbClr val="BBE0E3"/>
          </a:solidFill>
          <a:ln w="9525">
            <a:solidFill>
              <a:srgbClr val="000000"/>
            </a:solidFill>
            <a:miter lim="800000"/>
            <a:headEnd/>
            <a:tailEnd/>
          </a:ln>
        </p:spPr>
        <p:txBody>
          <a:bodyPr wrap="square" lIns="0" tIns="0" rIns="0" bIns="0">
            <a:noAutofit/>
          </a:bodyPr>
          <a:lstStyle/>
          <a:p>
            <a:pPr algn="ctr"/>
            <a:r>
              <a:rPr lang="en-US" sz="1400" dirty="0">
                <a:solidFill>
                  <a:srgbClr val="000000"/>
                </a:solidFill>
              </a:rPr>
              <a:t>Physical and/or Verbal Response</a:t>
            </a:r>
            <a:endParaRPr lang="en-US" sz="1400" dirty="0">
              <a:latin typeface="Tahoma" pitchFamily="34" charset="0"/>
            </a:endParaRPr>
          </a:p>
        </p:txBody>
      </p:sp>
      <p:sp>
        <p:nvSpPr>
          <p:cNvPr id="106" name="Rectangle 174">
            <a:extLst>
              <a:ext uri="{FF2B5EF4-FFF2-40B4-BE49-F238E27FC236}">
                <a16:creationId xmlns:a16="http://schemas.microsoft.com/office/drawing/2014/main" id="{45FAAF3E-609D-7D5F-E3CE-BC72CBFB5C0A}"/>
              </a:ext>
            </a:extLst>
          </p:cNvPr>
          <p:cNvSpPr>
            <a:spLocks noChangeArrowheads="1"/>
          </p:cNvSpPr>
          <p:nvPr/>
        </p:nvSpPr>
        <p:spPr bwMode="auto">
          <a:xfrm>
            <a:off x="7562401" y="2254964"/>
            <a:ext cx="1505399" cy="795604"/>
          </a:xfrm>
          <a:prstGeom prst="rect">
            <a:avLst/>
          </a:prstGeom>
          <a:solidFill>
            <a:schemeClr val="bg1"/>
          </a:solidFill>
          <a:ln w="9525">
            <a:solidFill>
              <a:srgbClr val="000000"/>
            </a:solidFill>
            <a:miter lim="800000"/>
            <a:headEnd/>
            <a:tailEnd/>
          </a:ln>
        </p:spPr>
        <p:txBody>
          <a:bodyPr wrap="square" lIns="0" tIns="0" rIns="0" bIns="0">
            <a:noAutofit/>
          </a:bodyPr>
          <a:lstStyle/>
          <a:p>
            <a:pPr algn="ctr"/>
            <a:r>
              <a:rPr lang="en-US" sz="1400" dirty="0">
                <a:solidFill>
                  <a:srgbClr val="CC3300"/>
                </a:solidFill>
              </a:rPr>
              <a:t>Outputs to Process </a:t>
            </a:r>
            <a:r>
              <a:rPr lang="en-US" sz="1400" dirty="0"/>
              <a:t>(SP, OP%, Manual adjustments) </a:t>
            </a:r>
          </a:p>
        </p:txBody>
      </p:sp>
      <p:sp>
        <p:nvSpPr>
          <p:cNvPr id="107" name="Rectangle 4">
            <a:extLst>
              <a:ext uri="{FF2B5EF4-FFF2-40B4-BE49-F238E27FC236}">
                <a16:creationId xmlns:a16="http://schemas.microsoft.com/office/drawing/2014/main" id="{DCDD00AF-DDE5-0416-7364-4473B888A1CB}"/>
              </a:ext>
            </a:extLst>
          </p:cNvPr>
          <p:cNvSpPr>
            <a:spLocks noChangeArrowheads="1"/>
          </p:cNvSpPr>
          <p:nvPr/>
        </p:nvSpPr>
        <p:spPr bwMode="auto">
          <a:xfrm>
            <a:off x="6284746" y="4554699"/>
            <a:ext cx="291274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900" dirty="0">
                <a:solidFill>
                  <a:srgbClr val="006666"/>
                </a:solidFill>
              </a:rPr>
              <a:t>Adaptation of Supervisory Control Activity models of Jens Rasmussen and David Woods - CMA.</a:t>
            </a:r>
          </a:p>
        </p:txBody>
      </p:sp>
      <p:sp>
        <p:nvSpPr>
          <p:cNvPr id="44" name="Freeform 94">
            <a:extLst>
              <a:ext uri="{FF2B5EF4-FFF2-40B4-BE49-F238E27FC236}">
                <a16:creationId xmlns:a16="http://schemas.microsoft.com/office/drawing/2014/main" id="{923F36EE-1453-F814-0A9F-8489E09952B2}"/>
              </a:ext>
            </a:extLst>
          </p:cNvPr>
          <p:cNvSpPr>
            <a:spLocks noEditPoints="1"/>
          </p:cNvSpPr>
          <p:nvPr/>
        </p:nvSpPr>
        <p:spPr bwMode="auto">
          <a:xfrm>
            <a:off x="2577400" y="2537028"/>
            <a:ext cx="500424" cy="82160"/>
          </a:xfrm>
          <a:custGeom>
            <a:avLst/>
            <a:gdLst>
              <a:gd name="T0" fmla="*/ 25 w 1800"/>
              <a:gd name="T1" fmla="*/ 175 h 400"/>
              <a:gd name="T2" fmla="*/ 1467 w 1800"/>
              <a:gd name="T3" fmla="*/ 175 h 400"/>
              <a:gd name="T4" fmla="*/ 1492 w 1800"/>
              <a:gd name="T5" fmla="*/ 200 h 400"/>
              <a:gd name="T6" fmla="*/ 1467 w 1800"/>
              <a:gd name="T7" fmla="*/ 225 h 400"/>
              <a:gd name="T8" fmla="*/ 25 w 1800"/>
              <a:gd name="T9" fmla="*/ 225 h 400"/>
              <a:gd name="T10" fmla="*/ 0 w 1800"/>
              <a:gd name="T11" fmla="*/ 200 h 400"/>
              <a:gd name="T12" fmla="*/ 25 w 1800"/>
              <a:gd name="T13" fmla="*/ 175 h 400"/>
              <a:gd name="T14" fmla="*/ 1400 w 1800"/>
              <a:gd name="T15" fmla="*/ 0 h 400"/>
              <a:gd name="T16" fmla="*/ 1800 w 1800"/>
              <a:gd name="T17" fmla="*/ 200 h 400"/>
              <a:gd name="T18" fmla="*/ 1400 w 1800"/>
              <a:gd name="T19" fmla="*/ 400 h 400"/>
              <a:gd name="T20" fmla="*/ 1400 w 1800"/>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0"/>
              <a:gd name="T34" fmla="*/ 0 h 400"/>
              <a:gd name="T35" fmla="*/ 1800 w 180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0" h="400">
                <a:moveTo>
                  <a:pt x="25" y="175"/>
                </a:moveTo>
                <a:lnTo>
                  <a:pt x="1467" y="175"/>
                </a:lnTo>
                <a:cubicBezTo>
                  <a:pt x="1481" y="175"/>
                  <a:pt x="1492" y="187"/>
                  <a:pt x="1492" y="200"/>
                </a:cubicBezTo>
                <a:cubicBezTo>
                  <a:pt x="1492" y="214"/>
                  <a:pt x="1481" y="225"/>
                  <a:pt x="1467" y="225"/>
                </a:cubicBezTo>
                <a:lnTo>
                  <a:pt x="25" y="225"/>
                </a:lnTo>
                <a:cubicBezTo>
                  <a:pt x="12" y="225"/>
                  <a:pt x="0" y="214"/>
                  <a:pt x="0" y="200"/>
                </a:cubicBezTo>
                <a:cubicBezTo>
                  <a:pt x="0" y="187"/>
                  <a:pt x="12" y="175"/>
                  <a:pt x="25" y="175"/>
                </a:cubicBezTo>
                <a:close/>
                <a:moveTo>
                  <a:pt x="1400" y="0"/>
                </a:moveTo>
                <a:lnTo>
                  <a:pt x="1800" y="200"/>
                </a:lnTo>
                <a:lnTo>
                  <a:pt x="1400" y="400"/>
                </a:lnTo>
                <a:lnTo>
                  <a:pt x="1400" y="0"/>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47" name="Freeform 98">
            <a:extLst>
              <a:ext uri="{FF2B5EF4-FFF2-40B4-BE49-F238E27FC236}">
                <a16:creationId xmlns:a16="http://schemas.microsoft.com/office/drawing/2014/main" id="{8260363A-903E-06E5-D093-E5A19536291C}"/>
              </a:ext>
            </a:extLst>
          </p:cNvPr>
          <p:cNvSpPr>
            <a:spLocks noEditPoints="1"/>
          </p:cNvSpPr>
          <p:nvPr/>
        </p:nvSpPr>
        <p:spPr bwMode="auto">
          <a:xfrm>
            <a:off x="3610368" y="3061264"/>
            <a:ext cx="3074625" cy="728689"/>
          </a:xfrm>
          <a:custGeom>
            <a:avLst/>
            <a:gdLst>
              <a:gd name="T0" fmla="*/ 7225 w 7225"/>
              <a:gd name="T1" fmla="*/ 12 h 1462"/>
              <a:gd name="T2" fmla="*/ 7225 w 7225"/>
              <a:gd name="T3" fmla="*/ 1450 h 1462"/>
              <a:gd name="T4" fmla="*/ 7213 w 7225"/>
              <a:gd name="T5" fmla="*/ 1462 h 1462"/>
              <a:gd name="T6" fmla="*/ 100 w 7225"/>
              <a:gd name="T7" fmla="*/ 1462 h 1462"/>
              <a:gd name="T8" fmla="*/ 88 w 7225"/>
              <a:gd name="T9" fmla="*/ 1450 h 1462"/>
              <a:gd name="T10" fmla="*/ 88 w 7225"/>
              <a:gd name="T11" fmla="*/ 183 h 1462"/>
              <a:gd name="T12" fmla="*/ 100 w 7225"/>
              <a:gd name="T13" fmla="*/ 171 h 1462"/>
              <a:gd name="T14" fmla="*/ 113 w 7225"/>
              <a:gd name="T15" fmla="*/ 183 h 1462"/>
              <a:gd name="T16" fmla="*/ 113 w 7225"/>
              <a:gd name="T17" fmla="*/ 1450 h 1462"/>
              <a:gd name="T18" fmla="*/ 100 w 7225"/>
              <a:gd name="T19" fmla="*/ 1437 h 1462"/>
              <a:gd name="T20" fmla="*/ 7213 w 7225"/>
              <a:gd name="T21" fmla="*/ 1437 h 1462"/>
              <a:gd name="T22" fmla="*/ 7200 w 7225"/>
              <a:gd name="T23" fmla="*/ 1450 h 1462"/>
              <a:gd name="T24" fmla="*/ 7200 w 7225"/>
              <a:gd name="T25" fmla="*/ 12 h 1462"/>
              <a:gd name="T26" fmla="*/ 7213 w 7225"/>
              <a:gd name="T27" fmla="*/ 0 h 1462"/>
              <a:gd name="T28" fmla="*/ 7225 w 7225"/>
              <a:gd name="T29" fmla="*/ 12 h 1462"/>
              <a:gd name="T30" fmla="*/ 0 w 7225"/>
              <a:gd name="T31" fmla="*/ 217 h 1462"/>
              <a:gd name="T32" fmla="*/ 100 w 7225"/>
              <a:gd name="T33" fmla="*/ 17 h 1462"/>
              <a:gd name="T34" fmla="*/ 200 w 7225"/>
              <a:gd name="T35" fmla="*/ 217 h 1462"/>
              <a:gd name="T36" fmla="*/ 0 w 7225"/>
              <a:gd name="T37" fmla="*/ 217 h 1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25"/>
              <a:gd name="T58" fmla="*/ 0 h 1462"/>
              <a:gd name="T59" fmla="*/ 7225 w 7225"/>
              <a:gd name="T60" fmla="*/ 1462 h 1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25" h="1462">
                <a:moveTo>
                  <a:pt x="7225" y="12"/>
                </a:moveTo>
                <a:lnTo>
                  <a:pt x="7225" y="1450"/>
                </a:lnTo>
                <a:cubicBezTo>
                  <a:pt x="7225" y="1457"/>
                  <a:pt x="7220" y="1462"/>
                  <a:pt x="7213" y="1462"/>
                </a:cubicBezTo>
                <a:lnTo>
                  <a:pt x="100" y="1462"/>
                </a:lnTo>
                <a:cubicBezTo>
                  <a:pt x="94" y="1462"/>
                  <a:pt x="88" y="1457"/>
                  <a:pt x="88" y="1450"/>
                </a:cubicBezTo>
                <a:lnTo>
                  <a:pt x="88" y="183"/>
                </a:lnTo>
                <a:cubicBezTo>
                  <a:pt x="88" y="176"/>
                  <a:pt x="94" y="171"/>
                  <a:pt x="100" y="171"/>
                </a:cubicBezTo>
                <a:cubicBezTo>
                  <a:pt x="107" y="171"/>
                  <a:pt x="113" y="176"/>
                  <a:pt x="113" y="183"/>
                </a:cubicBezTo>
                <a:lnTo>
                  <a:pt x="113" y="1450"/>
                </a:lnTo>
                <a:lnTo>
                  <a:pt x="100" y="1437"/>
                </a:lnTo>
                <a:lnTo>
                  <a:pt x="7213" y="1437"/>
                </a:lnTo>
                <a:lnTo>
                  <a:pt x="7200" y="1450"/>
                </a:lnTo>
                <a:lnTo>
                  <a:pt x="7200" y="12"/>
                </a:lnTo>
                <a:cubicBezTo>
                  <a:pt x="7200" y="6"/>
                  <a:pt x="7206" y="0"/>
                  <a:pt x="7213" y="0"/>
                </a:cubicBezTo>
                <a:cubicBezTo>
                  <a:pt x="7220" y="0"/>
                  <a:pt x="7225" y="6"/>
                  <a:pt x="7225" y="12"/>
                </a:cubicBezTo>
                <a:close/>
                <a:moveTo>
                  <a:pt x="0" y="217"/>
                </a:moveTo>
                <a:lnTo>
                  <a:pt x="100" y="17"/>
                </a:lnTo>
                <a:lnTo>
                  <a:pt x="200" y="217"/>
                </a:lnTo>
                <a:lnTo>
                  <a:pt x="0" y="217"/>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43" name="Freeform 93">
            <a:extLst>
              <a:ext uri="{FF2B5EF4-FFF2-40B4-BE49-F238E27FC236}">
                <a16:creationId xmlns:a16="http://schemas.microsoft.com/office/drawing/2014/main" id="{28258E75-971D-7D57-7062-D2B9306EC94B}"/>
              </a:ext>
            </a:extLst>
          </p:cNvPr>
          <p:cNvSpPr>
            <a:spLocks noEditPoints="1"/>
          </p:cNvSpPr>
          <p:nvPr/>
        </p:nvSpPr>
        <p:spPr bwMode="auto">
          <a:xfrm>
            <a:off x="5775751" y="2568281"/>
            <a:ext cx="258421" cy="68232"/>
          </a:xfrm>
          <a:custGeom>
            <a:avLst/>
            <a:gdLst>
              <a:gd name="T0" fmla="*/ 25 w 1625"/>
              <a:gd name="T1" fmla="*/ 175 h 400"/>
              <a:gd name="T2" fmla="*/ 1292 w 1625"/>
              <a:gd name="T3" fmla="*/ 175 h 400"/>
              <a:gd name="T4" fmla="*/ 1317 w 1625"/>
              <a:gd name="T5" fmla="*/ 200 h 400"/>
              <a:gd name="T6" fmla="*/ 1292 w 1625"/>
              <a:gd name="T7" fmla="*/ 225 h 400"/>
              <a:gd name="T8" fmla="*/ 25 w 1625"/>
              <a:gd name="T9" fmla="*/ 225 h 400"/>
              <a:gd name="T10" fmla="*/ 0 w 1625"/>
              <a:gd name="T11" fmla="*/ 200 h 400"/>
              <a:gd name="T12" fmla="*/ 25 w 1625"/>
              <a:gd name="T13" fmla="*/ 175 h 400"/>
              <a:gd name="T14" fmla="*/ 1225 w 1625"/>
              <a:gd name="T15" fmla="*/ 0 h 400"/>
              <a:gd name="T16" fmla="*/ 1625 w 1625"/>
              <a:gd name="T17" fmla="*/ 200 h 400"/>
              <a:gd name="T18" fmla="*/ 1225 w 1625"/>
              <a:gd name="T19" fmla="*/ 400 h 400"/>
              <a:gd name="T20" fmla="*/ 1225 w 1625"/>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5"/>
              <a:gd name="T34" fmla="*/ 0 h 400"/>
              <a:gd name="T35" fmla="*/ 1625 w 1625"/>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5" h="400">
                <a:moveTo>
                  <a:pt x="25" y="175"/>
                </a:moveTo>
                <a:lnTo>
                  <a:pt x="1292" y="175"/>
                </a:lnTo>
                <a:cubicBezTo>
                  <a:pt x="1306" y="175"/>
                  <a:pt x="1317" y="187"/>
                  <a:pt x="1317" y="200"/>
                </a:cubicBezTo>
                <a:cubicBezTo>
                  <a:pt x="1317" y="214"/>
                  <a:pt x="1306" y="225"/>
                  <a:pt x="1292" y="225"/>
                </a:cubicBezTo>
                <a:lnTo>
                  <a:pt x="25" y="225"/>
                </a:lnTo>
                <a:cubicBezTo>
                  <a:pt x="12" y="225"/>
                  <a:pt x="0" y="214"/>
                  <a:pt x="0" y="200"/>
                </a:cubicBezTo>
                <a:cubicBezTo>
                  <a:pt x="0" y="187"/>
                  <a:pt x="12" y="175"/>
                  <a:pt x="25" y="175"/>
                </a:cubicBezTo>
                <a:close/>
                <a:moveTo>
                  <a:pt x="1225" y="0"/>
                </a:moveTo>
                <a:lnTo>
                  <a:pt x="1625" y="200"/>
                </a:lnTo>
                <a:lnTo>
                  <a:pt x="1225" y="400"/>
                </a:lnTo>
                <a:lnTo>
                  <a:pt x="1225" y="0"/>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108" name="Freeform 94">
            <a:extLst>
              <a:ext uri="{FF2B5EF4-FFF2-40B4-BE49-F238E27FC236}">
                <a16:creationId xmlns:a16="http://schemas.microsoft.com/office/drawing/2014/main" id="{15F8BD57-4C0E-9B53-83FC-5C7C71CCDCBF}"/>
              </a:ext>
            </a:extLst>
          </p:cNvPr>
          <p:cNvSpPr>
            <a:spLocks noEditPoints="1"/>
          </p:cNvSpPr>
          <p:nvPr/>
        </p:nvSpPr>
        <p:spPr bwMode="auto">
          <a:xfrm>
            <a:off x="4274167" y="2558228"/>
            <a:ext cx="169516" cy="58557"/>
          </a:xfrm>
          <a:custGeom>
            <a:avLst/>
            <a:gdLst>
              <a:gd name="T0" fmla="*/ 25 w 1800"/>
              <a:gd name="T1" fmla="*/ 175 h 400"/>
              <a:gd name="T2" fmla="*/ 1467 w 1800"/>
              <a:gd name="T3" fmla="*/ 175 h 400"/>
              <a:gd name="T4" fmla="*/ 1492 w 1800"/>
              <a:gd name="T5" fmla="*/ 200 h 400"/>
              <a:gd name="T6" fmla="*/ 1467 w 1800"/>
              <a:gd name="T7" fmla="*/ 225 h 400"/>
              <a:gd name="T8" fmla="*/ 25 w 1800"/>
              <a:gd name="T9" fmla="*/ 225 h 400"/>
              <a:gd name="T10" fmla="*/ 0 w 1800"/>
              <a:gd name="T11" fmla="*/ 200 h 400"/>
              <a:gd name="T12" fmla="*/ 25 w 1800"/>
              <a:gd name="T13" fmla="*/ 175 h 400"/>
              <a:gd name="T14" fmla="*/ 1400 w 1800"/>
              <a:gd name="T15" fmla="*/ 0 h 400"/>
              <a:gd name="T16" fmla="*/ 1800 w 1800"/>
              <a:gd name="T17" fmla="*/ 200 h 400"/>
              <a:gd name="T18" fmla="*/ 1400 w 1800"/>
              <a:gd name="T19" fmla="*/ 400 h 400"/>
              <a:gd name="T20" fmla="*/ 1400 w 1800"/>
              <a:gd name="T21" fmla="*/ 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0"/>
              <a:gd name="T34" fmla="*/ 0 h 400"/>
              <a:gd name="T35" fmla="*/ 1800 w 180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0" h="400">
                <a:moveTo>
                  <a:pt x="25" y="175"/>
                </a:moveTo>
                <a:lnTo>
                  <a:pt x="1467" y="175"/>
                </a:lnTo>
                <a:cubicBezTo>
                  <a:pt x="1481" y="175"/>
                  <a:pt x="1492" y="187"/>
                  <a:pt x="1492" y="200"/>
                </a:cubicBezTo>
                <a:cubicBezTo>
                  <a:pt x="1492" y="214"/>
                  <a:pt x="1481" y="225"/>
                  <a:pt x="1467" y="225"/>
                </a:cubicBezTo>
                <a:lnTo>
                  <a:pt x="25" y="225"/>
                </a:lnTo>
                <a:cubicBezTo>
                  <a:pt x="12" y="225"/>
                  <a:pt x="0" y="214"/>
                  <a:pt x="0" y="200"/>
                </a:cubicBezTo>
                <a:cubicBezTo>
                  <a:pt x="0" y="187"/>
                  <a:pt x="12" y="175"/>
                  <a:pt x="25" y="175"/>
                </a:cubicBezTo>
                <a:close/>
                <a:moveTo>
                  <a:pt x="1400" y="0"/>
                </a:moveTo>
                <a:lnTo>
                  <a:pt x="1800" y="200"/>
                </a:lnTo>
                <a:lnTo>
                  <a:pt x="1400" y="400"/>
                </a:lnTo>
                <a:lnTo>
                  <a:pt x="1400" y="0"/>
                </a:lnTo>
                <a:close/>
              </a:path>
            </a:pathLst>
          </a:custGeom>
          <a:solidFill>
            <a:srgbClr val="000000"/>
          </a:solidFill>
          <a:ln w="1588" cap="flat">
            <a:solidFill>
              <a:srgbClr val="000000"/>
            </a:solidFill>
            <a:prstDash val="solid"/>
            <a:bevel/>
            <a:headEnd/>
            <a:tailEnd/>
          </a:ln>
        </p:spPr>
        <p:txBody>
          <a:bodyPr>
            <a:noAutofit/>
          </a:bodyPr>
          <a:lstStyle/>
          <a:p>
            <a:endParaRPr lang="en-US" sz="3600"/>
          </a:p>
        </p:txBody>
      </p:sp>
      <p:sp>
        <p:nvSpPr>
          <p:cNvPr id="109" name="Footer Placeholder 108">
            <a:extLst>
              <a:ext uri="{FF2B5EF4-FFF2-40B4-BE49-F238E27FC236}">
                <a16:creationId xmlns:a16="http://schemas.microsoft.com/office/drawing/2014/main" id="{129BAFCC-8221-BF84-9288-82A20B93E3CF}"/>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110" name="Slide Number Placeholder 109">
            <a:extLst>
              <a:ext uri="{FF2B5EF4-FFF2-40B4-BE49-F238E27FC236}">
                <a16:creationId xmlns:a16="http://schemas.microsoft.com/office/drawing/2014/main" id="{07DA6A98-7CED-75F8-519E-99A2A6DF1926}"/>
              </a:ext>
            </a:extLst>
          </p:cNvPr>
          <p:cNvSpPr>
            <a:spLocks noGrp="1"/>
          </p:cNvSpPr>
          <p:nvPr>
            <p:ph type="sldNum" sz="quarter" idx="14"/>
          </p:nvPr>
        </p:nvSpPr>
        <p:spPr/>
        <p:txBody>
          <a:bodyPr/>
          <a:lstStyle/>
          <a:p>
            <a:fld id="{B03499DA-D89A-469D-BC06-70C7CC4D8B12}" type="slidenum">
              <a:rPr lang="en-US" smtClean="0"/>
              <a:pPr/>
              <a:t>21</a:t>
            </a:fld>
            <a:endParaRPr lang="en-US" dirty="0"/>
          </a:p>
        </p:txBody>
      </p:sp>
    </p:spTree>
    <p:custDataLst>
      <p:tags r:id="rId1"/>
    </p:custDataLst>
    <p:extLst>
      <p:ext uri="{BB962C8B-B14F-4D97-AF65-F5344CB8AC3E}">
        <p14:creationId xmlns:p14="http://schemas.microsoft.com/office/powerpoint/2010/main" val="38675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left)">
                                      <p:cBhvr>
                                        <p:cTn id="37" dur="5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500"/>
                                        <p:tgtEl>
                                          <p:spTgt spid="103"/>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500"/>
                                        <p:tgtEl>
                                          <p:spTgt spid="10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fade">
                                      <p:cBhvr>
                                        <p:cTn id="68" dur="500"/>
                                        <p:tgtEl>
                                          <p:spTgt spid="10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right)">
                                      <p:cBhvr>
                                        <p:cTn id="76" dur="500"/>
                                        <p:tgtEl>
                                          <p:spTgt spid="47"/>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wipe(up)">
                                      <p:cBhvr>
                                        <p:cTn id="80" dur="500"/>
                                        <p:tgtEl>
                                          <p:spTgt spid="101"/>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fade">
                                      <p:cBhvr>
                                        <p:cTn id="88" dur="500"/>
                                        <p:tgtEl>
                                          <p:spTgt spid="9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500"/>
                                        <p:tgtEl>
                                          <p:spTgt spid="10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grpId="0" nodeType="click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right)">
                                      <p:cBhvr>
                                        <p:cTn id="110" dur="500"/>
                                        <p:tgtEl>
                                          <p:spTgt spid="48"/>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P spid="46" grpId="0" animBg="1"/>
      <p:bldP spid="48" grpId="0" animBg="1"/>
      <p:bldP spid="49" grpId="0"/>
      <p:bldP spid="50" grpId="0"/>
      <p:bldP spid="54" grpId="0"/>
      <p:bldP spid="56" grpId="0"/>
      <p:bldP spid="57" grpId="0" animBg="1"/>
      <p:bldP spid="61" grpId="0" animBg="1"/>
      <p:bldP spid="62" grpId="0"/>
      <p:bldP spid="68" grpId="0" animBg="1"/>
      <p:bldP spid="95" grpId="0" animBg="1"/>
      <p:bldP spid="97" grpId="0"/>
      <p:bldP spid="98" grpId="0"/>
      <p:bldP spid="99" grpId="0"/>
      <p:bldP spid="100" grpId="0"/>
      <p:bldP spid="101" grpId="0" animBg="1"/>
      <p:bldP spid="103" grpId="0"/>
      <p:bldP spid="104" grpId="0" animBg="1"/>
      <p:bldP spid="105" grpId="0" animBg="1"/>
      <p:bldP spid="106" grpId="0" animBg="1"/>
      <p:bldP spid="44" grpId="0" animBg="1"/>
      <p:bldP spid="47" grpId="0" animBg="1"/>
      <p:bldP spid="43" grpId="0" animBg="1"/>
      <p:bldP spid="1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8C12BF0-BB5B-1559-0E28-DFE9B3A8F349}"/>
              </a:ext>
            </a:extLst>
          </p:cNvPr>
          <p:cNvSpPr>
            <a:spLocks noGrp="1"/>
          </p:cNvSpPr>
          <p:nvPr>
            <p:ph sz="quarter" idx="12"/>
          </p:nvPr>
        </p:nvSpPr>
        <p:spPr/>
        <p:txBody>
          <a:bodyPr>
            <a:normAutofit/>
          </a:bodyPr>
          <a:lstStyle/>
          <a:p>
            <a:r>
              <a:rPr lang="en-GB" dirty="0"/>
              <a:t>Traditional tools</a:t>
            </a:r>
          </a:p>
          <a:p>
            <a:pPr lvl="1"/>
            <a:r>
              <a:rPr lang="en-GB" dirty="0"/>
              <a:t>HAZID / HAZOP / LOPA/ FMEA / Bow Ties</a:t>
            </a:r>
          </a:p>
          <a:p>
            <a:pPr lvl="1"/>
            <a:r>
              <a:rPr lang="en-GB" dirty="0"/>
              <a:t>Procedures – Standard, Transient, Emergency</a:t>
            </a:r>
          </a:p>
          <a:p>
            <a:r>
              <a:rPr lang="en-GB" dirty="0"/>
              <a:t>Process Control</a:t>
            </a:r>
          </a:p>
          <a:p>
            <a:pPr lvl="1"/>
            <a:r>
              <a:rPr lang="en-GB" dirty="0"/>
              <a:t>Trend monitoring</a:t>
            </a:r>
          </a:p>
          <a:p>
            <a:pPr lvl="1"/>
            <a:r>
              <a:rPr lang="en-GB" dirty="0"/>
              <a:t>Alarm management</a:t>
            </a:r>
          </a:p>
          <a:p>
            <a:pPr lvl="1"/>
            <a:r>
              <a:rPr lang="en-GB" dirty="0"/>
              <a:t>Instrument condition monitoring, advanced diagnostics</a:t>
            </a:r>
          </a:p>
          <a:p>
            <a:r>
              <a:rPr lang="en-US" dirty="0"/>
              <a:t>Ergonomics and Other Human Factors</a:t>
            </a:r>
          </a:p>
          <a:p>
            <a:pPr lvl="1"/>
            <a:r>
              <a:rPr lang="en-US" dirty="0"/>
              <a:t>HMI systems and graphics, ergonomics, non-technical skills (CRM)</a:t>
            </a:r>
          </a:p>
          <a:p>
            <a:r>
              <a:rPr lang="en-US" dirty="0"/>
              <a:t>Learning from previous Abnormal Situation Incidents</a:t>
            </a:r>
          </a:p>
          <a:p>
            <a:r>
              <a:rPr lang="en-US" dirty="0"/>
              <a:t>Exercises / drills</a:t>
            </a:r>
            <a:endParaRPr lang="en-GB" dirty="0"/>
          </a:p>
          <a:p>
            <a:endParaRPr lang="en-GB" dirty="0"/>
          </a:p>
          <a:p>
            <a:pPr lvl="1"/>
            <a:endParaRPr lang="en-GB" dirty="0"/>
          </a:p>
        </p:txBody>
      </p:sp>
      <p:sp>
        <p:nvSpPr>
          <p:cNvPr id="2" name="Footer Placeholder 1">
            <a:extLst>
              <a:ext uri="{FF2B5EF4-FFF2-40B4-BE49-F238E27FC236}">
                <a16:creationId xmlns:a16="http://schemas.microsoft.com/office/drawing/2014/main" id="{5710865A-14EA-C375-4115-4774F9642888}"/>
              </a:ext>
            </a:extLst>
          </p:cNvPr>
          <p:cNvSpPr>
            <a:spLocks noGrp="1"/>
          </p:cNvSpPr>
          <p:nvPr>
            <p:ph type="ftr" sz="quarter" idx="13"/>
          </p:nvPr>
        </p:nvSpPr>
        <p:spPr/>
        <p:txBody>
          <a:bodyPr/>
          <a:lstStyle/>
          <a:p>
            <a:pPr algn="ctr"/>
            <a:r>
              <a:rPr lang="en-US" dirty="0"/>
              <a:t>Hazards 33 | CCPS  Guidelines for Managing Abnormal Situations</a:t>
            </a:r>
          </a:p>
        </p:txBody>
      </p:sp>
      <p:sp>
        <p:nvSpPr>
          <p:cNvPr id="3" name="Slide Number Placeholder 2">
            <a:extLst>
              <a:ext uri="{FF2B5EF4-FFF2-40B4-BE49-F238E27FC236}">
                <a16:creationId xmlns:a16="http://schemas.microsoft.com/office/drawing/2014/main" id="{3B8C501C-6078-EE79-9EBB-AA7321461DEE}"/>
              </a:ext>
            </a:extLst>
          </p:cNvPr>
          <p:cNvSpPr>
            <a:spLocks noGrp="1"/>
          </p:cNvSpPr>
          <p:nvPr>
            <p:ph type="sldNum" sz="quarter" idx="14"/>
          </p:nvPr>
        </p:nvSpPr>
        <p:spPr/>
        <p:txBody>
          <a:bodyPr/>
          <a:lstStyle/>
          <a:p>
            <a:fld id="{B03499DA-D89A-469D-BC06-70C7CC4D8B12}" type="slidenum">
              <a:rPr lang="en-US" smtClean="0"/>
              <a:pPr/>
              <a:t>22</a:t>
            </a:fld>
            <a:endParaRPr lang="en-US" dirty="0"/>
          </a:p>
        </p:txBody>
      </p:sp>
      <p:sp>
        <p:nvSpPr>
          <p:cNvPr id="7" name="Title 6">
            <a:extLst>
              <a:ext uri="{FF2B5EF4-FFF2-40B4-BE49-F238E27FC236}">
                <a16:creationId xmlns:a16="http://schemas.microsoft.com/office/drawing/2014/main" id="{DC3A79EF-727D-DC83-D2C7-198E2940202B}"/>
              </a:ext>
            </a:extLst>
          </p:cNvPr>
          <p:cNvSpPr>
            <a:spLocks noGrp="1"/>
          </p:cNvSpPr>
          <p:nvPr>
            <p:ph type="title"/>
          </p:nvPr>
        </p:nvSpPr>
        <p:spPr/>
        <p:txBody>
          <a:bodyPr/>
          <a:lstStyle/>
          <a:p>
            <a:r>
              <a:rPr lang="en-GB" dirty="0"/>
              <a:t>Tools and Methods</a:t>
            </a:r>
          </a:p>
        </p:txBody>
      </p:sp>
    </p:spTree>
    <p:custDataLst>
      <p:tags r:id="rId1"/>
    </p:custDataLst>
    <p:extLst>
      <p:ext uri="{BB962C8B-B14F-4D97-AF65-F5344CB8AC3E}">
        <p14:creationId xmlns:p14="http://schemas.microsoft.com/office/powerpoint/2010/main" val="154801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500"/>
                                        <p:tgtEl>
                                          <p:spTgt spid="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500"/>
                                        <p:tgtEl>
                                          <p:spTgt spid="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500"/>
                                        <p:tgtEl>
                                          <p:spTgt spid="8">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Effect transition="in" filter="fade">
                                      <p:cBhvr>
                                        <p:cTn id="51" dur="500"/>
                                        <p:tgtEl>
                                          <p:spTgt spid="8">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10865A-14EA-C375-4115-4774F9642888}"/>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3B8C501C-6078-EE79-9EBB-AA7321461DEE}"/>
              </a:ext>
            </a:extLst>
          </p:cNvPr>
          <p:cNvSpPr>
            <a:spLocks noGrp="1"/>
          </p:cNvSpPr>
          <p:nvPr>
            <p:ph type="sldNum" sz="quarter" idx="14"/>
          </p:nvPr>
        </p:nvSpPr>
        <p:spPr/>
        <p:txBody>
          <a:bodyPr/>
          <a:lstStyle/>
          <a:p>
            <a:fld id="{B03499DA-D89A-469D-BC06-70C7CC4D8B12}" type="slidenum">
              <a:rPr lang="en-US" smtClean="0"/>
              <a:pPr/>
              <a:t>23</a:t>
            </a:fld>
            <a:endParaRPr lang="en-US" dirty="0"/>
          </a:p>
        </p:txBody>
      </p:sp>
      <p:sp>
        <p:nvSpPr>
          <p:cNvPr id="7" name="Title 6">
            <a:extLst>
              <a:ext uri="{FF2B5EF4-FFF2-40B4-BE49-F238E27FC236}">
                <a16:creationId xmlns:a16="http://schemas.microsoft.com/office/drawing/2014/main" id="{DC3A79EF-727D-DC83-D2C7-198E2940202B}"/>
              </a:ext>
            </a:extLst>
          </p:cNvPr>
          <p:cNvSpPr>
            <a:spLocks noGrp="1"/>
          </p:cNvSpPr>
          <p:nvPr>
            <p:ph type="title"/>
          </p:nvPr>
        </p:nvSpPr>
        <p:spPr/>
        <p:txBody>
          <a:bodyPr>
            <a:normAutofit/>
          </a:bodyPr>
          <a:lstStyle/>
          <a:p>
            <a:r>
              <a:rPr lang="en-US" dirty="0"/>
              <a:t>Continuous Improvement</a:t>
            </a:r>
            <a:endParaRPr lang="en-GB" dirty="0"/>
          </a:p>
        </p:txBody>
      </p:sp>
      <p:sp>
        <p:nvSpPr>
          <p:cNvPr id="5" name="Content Placeholder 4">
            <a:extLst>
              <a:ext uri="{FF2B5EF4-FFF2-40B4-BE49-F238E27FC236}">
                <a16:creationId xmlns:a16="http://schemas.microsoft.com/office/drawing/2014/main" id="{10181974-DD31-90B5-3E00-7E6464615295}"/>
              </a:ext>
            </a:extLst>
          </p:cNvPr>
          <p:cNvSpPr>
            <a:spLocks noGrp="1"/>
          </p:cNvSpPr>
          <p:nvPr>
            <p:ph sz="quarter" idx="12"/>
          </p:nvPr>
        </p:nvSpPr>
        <p:spPr>
          <a:xfrm>
            <a:off x="182563" y="1097280"/>
            <a:ext cx="3170237" cy="3657600"/>
          </a:xfrm>
        </p:spPr>
        <p:txBody>
          <a:bodyPr/>
          <a:lstStyle/>
          <a:p>
            <a:endParaRPr lang="en-US" dirty="0"/>
          </a:p>
          <a:p>
            <a:r>
              <a:rPr lang="en-US" dirty="0"/>
              <a:t>Measurement and Metrics</a:t>
            </a:r>
          </a:p>
          <a:p>
            <a:r>
              <a:rPr lang="en-US" dirty="0"/>
              <a:t>Incident Investigation</a:t>
            </a:r>
          </a:p>
          <a:p>
            <a:r>
              <a:rPr lang="en-US" dirty="0"/>
              <a:t>Auditing</a:t>
            </a:r>
          </a:p>
          <a:p>
            <a:r>
              <a:rPr lang="en-US" dirty="0"/>
              <a:t>Management Review</a:t>
            </a:r>
          </a:p>
          <a:p>
            <a:endParaRPr lang="en-GB" dirty="0"/>
          </a:p>
        </p:txBody>
      </p:sp>
      <p:pic>
        <p:nvPicPr>
          <p:cNvPr id="6" name="Picture 8" descr="Continuous improvement hi-res stock photography and images ...">
            <a:extLst>
              <a:ext uri="{FF2B5EF4-FFF2-40B4-BE49-F238E27FC236}">
                <a16:creationId xmlns:a16="http://schemas.microsoft.com/office/drawing/2014/main" id="{BE10F5D2-9EBC-8D3A-346B-CB1CDA1D2B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525" y="1179156"/>
            <a:ext cx="4705350" cy="297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5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12EE21-953A-31AB-C4E5-9D391C6BB38B}"/>
              </a:ext>
            </a:extLst>
          </p:cNvPr>
          <p:cNvSpPr>
            <a:spLocks noGrp="1"/>
          </p:cNvSpPr>
          <p:nvPr>
            <p:ph type="title"/>
          </p:nvPr>
        </p:nvSpPr>
        <p:spPr/>
        <p:txBody>
          <a:bodyPr/>
          <a:lstStyle/>
          <a:p>
            <a:r>
              <a:rPr lang="en-GB" dirty="0"/>
              <a:t>Case Studies – in  depth </a:t>
            </a:r>
          </a:p>
        </p:txBody>
      </p:sp>
      <p:grpSp>
        <p:nvGrpSpPr>
          <p:cNvPr id="18" name="Group 17">
            <a:extLst>
              <a:ext uri="{FF2B5EF4-FFF2-40B4-BE49-F238E27FC236}">
                <a16:creationId xmlns:a16="http://schemas.microsoft.com/office/drawing/2014/main" id="{8861994F-D239-6A62-F948-66FB0450F7B4}"/>
              </a:ext>
            </a:extLst>
          </p:cNvPr>
          <p:cNvGrpSpPr/>
          <p:nvPr/>
        </p:nvGrpSpPr>
        <p:grpSpPr>
          <a:xfrm>
            <a:off x="81652" y="1315389"/>
            <a:ext cx="3164498" cy="1903195"/>
            <a:chOff x="228790" y="2923410"/>
            <a:chExt cx="4219330" cy="2362825"/>
          </a:xfrm>
        </p:grpSpPr>
        <p:pic>
          <p:nvPicPr>
            <p:cNvPr id="19" name="Picture 2" descr="A330-300 | A330 | Aircraft | Airbus Aircraft">
              <a:extLst>
                <a:ext uri="{FF2B5EF4-FFF2-40B4-BE49-F238E27FC236}">
                  <a16:creationId xmlns:a16="http://schemas.microsoft.com/office/drawing/2014/main" id="{2A2A0C0D-8411-5F77-5E75-63F3C5422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90" y="2923410"/>
              <a:ext cx="4219330" cy="2362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F5B81A7-AE52-9F02-DB76-EA61C9905676}"/>
                </a:ext>
              </a:extLst>
            </p:cNvPr>
            <p:cNvSpPr txBox="1"/>
            <p:nvPr/>
          </p:nvSpPr>
          <p:spPr>
            <a:xfrm>
              <a:off x="599589" y="3117959"/>
              <a:ext cx="3477731" cy="458527"/>
            </a:xfrm>
            <a:prstGeom prst="rect">
              <a:avLst/>
            </a:prstGeom>
            <a:noFill/>
          </p:spPr>
          <p:txBody>
            <a:bodyPr wrap="square" rtlCol="0">
              <a:spAutoFit/>
            </a:bodyPr>
            <a:lstStyle/>
            <a:p>
              <a:r>
                <a:rPr lang="en-US" b="1" dirty="0">
                  <a:solidFill>
                    <a:schemeClr val="bg1"/>
                  </a:solidFill>
                </a:rPr>
                <a:t>Air France 447 Crash</a:t>
              </a:r>
            </a:p>
          </p:txBody>
        </p:sp>
      </p:grpSp>
      <p:grpSp>
        <p:nvGrpSpPr>
          <p:cNvPr id="21" name="Group 20">
            <a:extLst>
              <a:ext uri="{FF2B5EF4-FFF2-40B4-BE49-F238E27FC236}">
                <a16:creationId xmlns:a16="http://schemas.microsoft.com/office/drawing/2014/main" id="{582E1C03-605B-E329-35FF-90A874831A78}"/>
              </a:ext>
            </a:extLst>
          </p:cNvPr>
          <p:cNvGrpSpPr/>
          <p:nvPr/>
        </p:nvGrpSpPr>
        <p:grpSpPr>
          <a:xfrm>
            <a:off x="3419624" y="1434423"/>
            <a:ext cx="2974004" cy="2674987"/>
            <a:chOff x="4274686" y="3152490"/>
            <a:chExt cx="3965339" cy="3566649"/>
          </a:xfrm>
        </p:grpSpPr>
        <p:pic>
          <p:nvPicPr>
            <p:cNvPr id="22" name="Picture 21" descr="A picture containing text, indoor, ceiling, computer&#10;&#10;Description automatically generated">
              <a:extLst>
                <a:ext uri="{FF2B5EF4-FFF2-40B4-BE49-F238E27FC236}">
                  <a16:creationId xmlns:a16="http://schemas.microsoft.com/office/drawing/2014/main" id="{CBF4BF0C-3AEA-F2E0-7741-2996AEDE92D7}"/>
                </a:ext>
              </a:extLst>
            </p:cNvPr>
            <p:cNvPicPr>
              <a:picLocks noChangeAspect="1"/>
            </p:cNvPicPr>
            <p:nvPr/>
          </p:nvPicPr>
          <p:blipFill>
            <a:blip r:embed="rId5"/>
            <a:stretch>
              <a:fillRect/>
            </a:stretch>
          </p:blipFill>
          <p:spPr>
            <a:xfrm>
              <a:off x="4328200" y="4069401"/>
              <a:ext cx="3911825" cy="2649738"/>
            </a:xfrm>
            <a:prstGeom prst="rect">
              <a:avLst/>
            </a:prstGeom>
            <a:ln>
              <a:solidFill>
                <a:schemeClr val="tx1"/>
              </a:solidFill>
            </a:ln>
          </p:spPr>
        </p:pic>
        <p:sp>
          <p:nvSpPr>
            <p:cNvPr id="23" name="TextBox 22">
              <a:extLst>
                <a:ext uri="{FF2B5EF4-FFF2-40B4-BE49-F238E27FC236}">
                  <a16:creationId xmlns:a16="http://schemas.microsoft.com/office/drawing/2014/main" id="{62D3052F-4027-C48E-BA4B-9975FA0A6B8B}"/>
                </a:ext>
              </a:extLst>
            </p:cNvPr>
            <p:cNvSpPr txBox="1"/>
            <p:nvPr/>
          </p:nvSpPr>
          <p:spPr>
            <a:xfrm>
              <a:off x="4274686" y="3152490"/>
              <a:ext cx="3715074" cy="1231107"/>
            </a:xfrm>
            <a:prstGeom prst="rect">
              <a:avLst/>
            </a:prstGeom>
            <a:noFill/>
          </p:spPr>
          <p:txBody>
            <a:bodyPr wrap="square" rtlCol="0">
              <a:spAutoFit/>
            </a:bodyPr>
            <a:lstStyle/>
            <a:p>
              <a:pPr algn="ctr"/>
              <a:r>
                <a:rPr lang="en-US" b="1" dirty="0"/>
                <a:t>Texaco Milford Haven</a:t>
              </a:r>
            </a:p>
            <a:p>
              <a:pPr algn="ctr"/>
              <a:r>
                <a:rPr lang="en-US" b="1" dirty="0"/>
                <a:t>Fire and Explosion</a:t>
              </a:r>
            </a:p>
            <a:p>
              <a:endParaRPr lang="en-US" b="1" dirty="0"/>
            </a:p>
          </p:txBody>
        </p:sp>
      </p:grpSp>
      <p:grpSp>
        <p:nvGrpSpPr>
          <p:cNvPr id="24" name="Group 23">
            <a:extLst>
              <a:ext uri="{FF2B5EF4-FFF2-40B4-BE49-F238E27FC236}">
                <a16:creationId xmlns:a16="http://schemas.microsoft.com/office/drawing/2014/main" id="{DDF3C580-3108-7567-B54E-1921321907A8}"/>
              </a:ext>
            </a:extLst>
          </p:cNvPr>
          <p:cNvGrpSpPr/>
          <p:nvPr/>
        </p:nvGrpSpPr>
        <p:grpSpPr>
          <a:xfrm>
            <a:off x="6580672" y="1837837"/>
            <a:ext cx="2532560" cy="3203709"/>
            <a:chOff x="8774229" y="1476094"/>
            <a:chExt cx="3376747" cy="4271612"/>
          </a:xfrm>
        </p:grpSpPr>
        <p:pic>
          <p:nvPicPr>
            <p:cNvPr id="25" name="Picture 24" descr="A picture containing outdoor, factory&#10;&#10;Description automatically generated">
              <a:extLst>
                <a:ext uri="{FF2B5EF4-FFF2-40B4-BE49-F238E27FC236}">
                  <a16:creationId xmlns:a16="http://schemas.microsoft.com/office/drawing/2014/main" id="{1DAD415E-3F9C-74EE-A1CA-097BFE046511}"/>
                </a:ext>
              </a:extLst>
            </p:cNvPr>
            <p:cNvPicPr>
              <a:picLocks noChangeAspect="1"/>
            </p:cNvPicPr>
            <p:nvPr/>
          </p:nvPicPr>
          <p:blipFill rotWithShape="1">
            <a:blip r:embed="rId6"/>
            <a:srcRect b="1233"/>
            <a:stretch/>
          </p:blipFill>
          <p:spPr bwMode="auto">
            <a:xfrm>
              <a:off x="8884241" y="2391096"/>
              <a:ext cx="3146815" cy="335661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id="{CF287C9A-6623-222A-1192-0C8C857C44B8}"/>
                </a:ext>
              </a:extLst>
            </p:cNvPr>
            <p:cNvSpPr txBox="1"/>
            <p:nvPr/>
          </p:nvSpPr>
          <p:spPr>
            <a:xfrm>
              <a:off x="8774229" y="1476094"/>
              <a:ext cx="3376747" cy="1231107"/>
            </a:xfrm>
            <a:prstGeom prst="rect">
              <a:avLst/>
            </a:prstGeom>
            <a:noFill/>
          </p:spPr>
          <p:txBody>
            <a:bodyPr wrap="square" rtlCol="0">
              <a:spAutoFit/>
            </a:bodyPr>
            <a:lstStyle/>
            <a:p>
              <a:pPr algn="ctr"/>
              <a:r>
                <a:rPr lang="en-US" b="1" dirty="0"/>
                <a:t>Hickson and Welch</a:t>
              </a:r>
            </a:p>
            <a:p>
              <a:pPr algn="ctr"/>
              <a:r>
                <a:rPr lang="en-US" b="1" dirty="0"/>
                <a:t>Fire</a:t>
              </a:r>
            </a:p>
            <a:p>
              <a:endParaRPr lang="en-US" b="1" dirty="0"/>
            </a:p>
          </p:txBody>
        </p:sp>
      </p:grpSp>
      <p:cxnSp>
        <p:nvCxnSpPr>
          <p:cNvPr id="27" name="Straight Connector 26">
            <a:extLst>
              <a:ext uri="{FF2B5EF4-FFF2-40B4-BE49-F238E27FC236}">
                <a16:creationId xmlns:a16="http://schemas.microsoft.com/office/drawing/2014/main" id="{9C3B6FAF-B702-0C21-49CA-F1C24B4B76D6}"/>
              </a:ext>
            </a:extLst>
          </p:cNvPr>
          <p:cNvCxnSpPr/>
          <p:nvPr/>
        </p:nvCxnSpPr>
        <p:spPr>
          <a:xfrm>
            <a:off x="3342498" y="1107071"/>
            <a:ext cx="0" cy="39296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6E00F8-036F-384A-CB16-59E39A98469A}"/>
              </a:ext>
            </a:extLst>
          </p:cNvPr>
          <p:cNvCxnSpPr/>
          <p:nvPr/>
        </p:nvCxnSpPr>
        <p:spPr>
          <a:xfrm>
            <a:off x="6548519" y="1108946"/>
            <a:ext cx="0" cy="39296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2C6AB3A-CEC4-0574-DD12-C418AF4827C9}"/>
              </a:ext>
            </a:extLst>
          </p:cNvPr>
          <p:cNvSpPr>
            <a:spLocks noGrp="1"/>
          </p:cNvSpPr>
          <p:nvPr>
            <p:ph type="ftr" sz="quarter" idx="10"/>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75207F42-EC51-BA9B-332A-BBDAB1005C25}"/>
              </a:ext>
            </a:extLst>
          </p:cNvPr>
          <p:cNvSpPr>
            <a:spLocks noGrp="1"/>
          </p:cNvSpPr>
          <p:nvPr>
            <p:ph type="sldNum" sz="quarter" idx="11"/>
          </p:nvPr>
        </p:nvSpPr>
        <p:spPr/>
        <p:txBody>
          <a:bodyPr/>
          <a:lstStyle/>
          <a:p>
            <a:fld id="{B03499DA-D89A-469D-BC06-70C7CC4D8B12}" type="slidenum">
              <a:rPr lang="en-US" smtClean="0"/>
              <a:pPr/>
              <a:t>24</a:t>
            </a:fld>
            <a:endParaRPr lang="en-US" dirty="0"/>
          </a:p>
        </p:txBody>
      </p:sp>
    </p:spTree>
    <p:custDataLst>
      <p:tags r:id="rId1"/>
    </p:custDataLst>
    <p:extLst>
      <p:ext uri="{BB962C8B-B14F-4D97-AF65-F5344CB8AC3E}">
        <p14:creationId xmlns:p14="http://schemas.microsoft.com/office/powerpoint/2010/main" val="120771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74B5-365F-4497-AA47-F266AE601510}"/>
              </a:ext>
            </a:extLst>
          </p:cNvPr>
          <p:cNvSpPr>
            <a:spLocks noGrp="1"/>
          </p:cNvSpPr>
          <p:nvPr>
            <p:ph type="title"/>
          </p:nvPr>
        </p:nvSpPr>
        <p:spPr/>
        <p:txBody>
          <a:bodyPr>
            <a:normAutofit/>
          </a:bodyPr>
          <a:lstStyle/>
          <a:p>
            <a:r>
              <a:rPr lang="en-US" sz="3600" dirty="0"/>
              <a:t>Training Scenario</a:t>
            </a:r>
          </a:p>
        </p:txBody>
      </p:sp>
      <p:sp>
        <p:nvSpPr>
          <p:cNvPr id="3" name="Media Placeholder 2">
            <a:extLst>
              <a:ext uri="{FF2B5EF4-FFF2-40B4-BE49-F238E27FC236}">
                <a16:creationId xmlns:a16="http://schemas.microsoft.com/office/drawing/2014/main" id="{ACBEE668-5AC5-41F0-B63A-01F5511B394B}"/>
              </a:ext>
            </a:extLst>
          </p:cNvPr>
          <p:cNvSpPr>
            <a:spLocks noGrp="1"/>
          </p:cNvSpPr>
          <p:nvPr>
            <p:ph type="media" sz="quarter" idx="15"/>
          </p:nvPr>
        </p:nvSpPr>
        <p:spPr/>
        <p:txBody>
          <a:bodyPr/>
          <a:lstStyle/>
          <a:p>
            <a:endParaRPr lang="en-GB" dirty="0"/>
          </a:p>
        </p:txBody>
      </p:sp>
      <p:pic>
        <p:nvPicPr>
          <p:cNvPr id="9" name="Picture 8" descr="A group of people sitting at tables in a room with a large screen&#10;&#10;Description automatically generated">
            <a:extLst>
              <a:ext uri="{FF2B5EF4-FFF2-40B4-BE49-F238E27FC236}">
                <a16:creationId xmlns:a16="http://schemas.microsoft.com/office/drawing/2014/main" id="{F3459D57-38A0-4B30-85A1-ABF11E24E8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391" b="11634"/>
          <a:stretch/>
        </p:blipFill>
        <p:spPr>
          <a:xfrm>
            <a:off x="1331015" y="2146363"/>
            <a:ext cx="6481968" cy="2867026"/>
          </a:xfrm>
          <a:prstGeom prst="rect">
            <a:avLst/>
          </a:prstGeom>
        </p:spPr>
      </p:pic>
    </p:spTree>
    <p:extLst>
      <p:ext uri="{BB962C8B-B14F-4D97-AF65-F5344CB8AC3E}">
        <p14:creationId xmlns:p14="http://schemas.microsoft.com/office/powerpoint/2010/main" val="361220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F998F1-DF33-44F8-A379-23B29CC220FB}"/>
              </a:ext>
            </a:extLst>
          </p:cNvPr>
          <p:cNvPicPr>
            <a:picLocks noChangeAspect="1"/>
          </p:cNvPicPr>
          <p:nvPr/>
        </p:nvPicPr>
        <p:blipFill>
          <a:blip r:embed="rId4"/>
          <a:stretch>
            <a:fillRect/>
          </a:stretch>
        </p:blipFill>
        <p:spPr>
          <a:xfrm>
            <a:off x="1573968" y="1030653"/>
            <a:ext cx="7446170" cy="3710625"/>
          </a:xfrm>
          <a:prstGeom prst="rect">
            <a:avLst/>
          </a:prstGeom>
        </p:spPr>
      </p:pic>
      <p:sp>
        <p:nvSpPr>
          <p:cNvPr id="3" name="TextBox 2">
            <a:extLst>
              <a:ext uri="{FF2B5EF4-FFF2-40B4-BE49-F238E27FC236}">
                <a16:creationId xmlns:a16="http://schemas.microsoft.com/office/drawing/2014/main" id="{0A8AFA2E-5520-40C0-BAC2-95BCA8E7F539}"/>
              </a:ext>
            </a:extLst>
          </p:cNvPr>
          <p:cNvSpPr txBox="1"/>
          <p:nvPr/>
        </p:nvSpPr>
        <p:spPr>
          <a:xfrm>
            <a:off x="238120" y="1047507"/>
            <a:ext cx="3128963" cy="2377574"/>
          </a:xfrm>
          <a:prstGeom prst="rect">
            <a:avLst/>
          </a:prstGeom>
          <a:noFill/>
        </p:spPr>
        <p:txBody>
          <a:bodyPr wrap="square" rtlCol="0">
            <a:spAutoFit/>
          </a:bodyPr>
          <a:lstStyle/>
          <a:p>
            <a:r>
              <a:rPr lang="en-GB" sz="1350" b="1" u="sng" dirty="0"/>
              <a:t>Process Details – Distillation System</a:t>
            </a:r>
          </a:p>
          <a:p>
            <a:pPr marL="214313" indent="-214313">
              <a:buFont typeface="Arial" panose="020B0604020202020204" pitchFamily="34" charset="0"/>
              <a:buChar char="•"/>
            </a:pPr>
            <a:r>
              <a:rPr lang="en-GB" sz="1350" dirty="0"/>
              <a:t>Liquid feed from Pump P101 to distillation column C101 via flow control FIC 101</a:t>
            </a:r>
          </a:p>
          <a:p>
            <a:pPr marL="214313" indent="-214313">
              <a:buFont typeface="Arial" panose="020B0604020202020204" pitchFamily="34" charset="0"/>
              <a:buChar char="•"/>
            </a:pPr>
            <a:r>
              <a:rPr lang="en-GB" sz="1350" dirty="0"/>
              <a:t>Reboiler E101 fed with steam</a:t>
            </a:r>
          </a:p>
          <a:p>
            <a:pPr marL="214313" indent="-214313">
              <a:buFont typeface="Arial" panose="020B0604020202020204" pitchFamily="34" charset="0"/>
              <a:buChar char="•"/>
            </a:pPr>
            <a:r>
              <a:rPr lang="en-GB" sz="1350" dirty="0"/>
              <a:t>Condenser E102 fed with cooling water</a:t>
            </a:r>
          </a:p>
          <a:p>
            <a:pPr marL="214313" indent="-214313">
              <a:buFont typeface="Arial" panose="020B0604020202020204" pitchFamily="34" charset="0"/>
              <a:buChar char="•"/>
            </a:pPr>
            <a:r>
              <a:rPr lang="en-GB" sz="1350" dirty="0"/>
              <a:t>Column sump level control via LIC 101</a:t>
            </a:r>
          </a:p>
          <a:p>
            <a:endParaRPr lang="en-GB" sz="1350" dirty="0"/>
          </a:p>
          <a:p>
            <a:endParaRPr lang="en-GB" sz="1350" dirty="0"/>
          </a:p>
        </p:txBody>
      </p:sp>
      <p:sp>
        <p:nvSpPr>
          <p:cNvPr id="4" name="TextBox 3">
            <a:extLst>
              <a:ext uri="{FF2B5EF4-FFF2-40B4-BE49-F238E27FC236}">
                <a16:creationId xmlns:a16="http://schemas.microsoft.com/office/drawing/2014/main" id="{3182D9A4-DDEF-40F1-978C-02465E6416AD}"/>
              </a:ext>
            </a:extLst>
          </p:cNvPr>
          <p:cNvSpPr txBox="1"/>
          <p:nvPr/>
        </p:nvSpPr>
        <p:spPr>
          <a:xfrm>
            <a:off x="221456" y="3545640"/>
            <a:ext cx="3409911" cy="1338828"/>
          </a:xfrm>
          <a:prstGeom prst="rect">
            <a:avLst/>
          </a:prstGeom>
          <a:noFill/>
        </p:spPr>
        <p:txBody>
          <a:bodyPr wrap="square" rtlCol="0">
            <a:spAutoFit/>
          </a:bodyPr>
          <a:lstStyle/>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t>Reflux drum V101</a:t>
            </a:r>
          </a:p>
          <a:p>
            <a:pPr marL="214313" indent="-214313">
              <a:buFont typeface="Arial" panose="020B0604020202020204" pitchFamily="34" charset="0"/>
              <a:buChar char="•"/>
            </a:pPr>
            <a:r>
              <a:rPr lang="en-GB" sz="1350" dirty="0"/>
              <a:t>Reflux pump P102 via FIC 102</a:t>
            </a:r>
          </a:p>
          <a:p>
            <a:pPr marL="214313" indent="-214313">
              <a:buFont typeface="Arial" panose="020B0604020202020204" pitchFamily="34" charset="0"/>
              <a:buChar char="•"/>
            </a:pPr>
            <a:r>
              <a:rPr lang="en-GB" sz="1350" dirty="0"/>
              <a:t>Pressure control via PIC 104</a:t>
            </a:r>
          </a:p>
          <a:p>
            <a:pPr marL="214313" indent="-214313">
              <a:buFont typeface="Arial" panose="020B0604020202020204" pitchFamily="34" charset="0"/>
              <a:buChar char="•"/>
            </a:pPr>
            <a:r>
              <a:rPr lang="en-GB" sz="1350" dirty="0"/>
              <a:t>Relief valve set at 22 barg</a:t>
            </a:r>
          </a:p>
          <a:p>
            <a:pPr marL="214313" indent="-214313">
              <a:buFont typeface="Arial" panose="020B0604020202020204" pitchFamily="34" charset="0"/>
              <a:buChar char="•"/>
            </a:pPr>
            <a:r>
              <a:rPr lang="en-GB" sz="1350" dirty="0"/>
              <a:t>Level of V101 controlled via LIC 102</a:t>
            </a:r>
          </a:p>
        </p:txBody>
      </p:sp>
      <p:sp>
        <p:nvSpPr>
          <p:cNvPr id="2" name="Title 1">
            <a:extLst>
              <a:ext uri="{FF2B5EF4-FFF2-40B4-BE49-F238E27FC236}">
                <a16:creationId xmlns:a16="http://schemas.microsoft.com/office/drawing/2014/main" id="{C66E93C3-8C55-F238-5629-93073455BA4D}"/>
              </a:ext>
            </a:extLst>
          </p:cNvPr>
          <p:cNvSpPr txBox="1">
            <a:spLocks/>
          </p:cNvSpPr>
          <p:nvPr/>
        </p:nvSpPr>
        <p:spPr>
          <a:xfrm>
            <a:off x="343544" y="154113"/>
            <a:ext cx="8571856" cy="647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t>Training Scenario</a:t>
            </a:r>
          </a:p>
        </p:txBody>
      </p:sp>
      <p:sp>
        <p:nvSpPr>
          <p:cNvPr id="5" name="Arrow: Right 4">
            <a:extLst>
              <a:ext uri="{FF2B5EF4-FFF2-40B4-BE49-F238E27FC236}">
                <a16:creationId xmlns:a16="http://schemas.microsoft.com/office/drawing/2014/main" id="{F84A394E-1654-E771-2459-82EBBE5799F0}"/>
              </a:ext>
            </a:extLst>
          </p:cNvPr>
          <p:cNvSpPr/>
          <p:nvPr/>
        </p:nvSpPr>
        <p:spPr>
          <a:xfrm rot="4693428">
            <a:off x="1615058" y="3022048"/>
            <a:ext cx="375087" cy="14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Arrow: Right 6">
            <a:extLst>
              <a:ext uri="{FF2B5EF4-FFF2-40B4-BE49-F238E27FC236}">
                <a16:creationId xmlns:a16="http://schemas.microsoft.com/office/drawing/2014/main" id="{734C62F0-A9BE-E04B-FD41-17B756BD5F06}"/>
              </a:ext>
            </a:extLst>
          </p:cNvPr>
          <p:cNvSpPr/>
          <p:nvPr/>
        </p:nvSpPr>
        <p:spPr>
          <a:xfrm>
            <a:off x="4038600" y="2382800"/>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Right 7">
            <a:extLst>
              <a:ext uri="{FF2B5EF4-FFF2-40B4-BE49-F238E27FC236}">
                <a16:creationId xmlns:a16="http://schemas.microsoft.com/office/drawing/2014/main" id="{01BD7C52-0187-0B51-E91F-A6F5B1BA4351}"/>
              </a:ext>
            </a:extLst>
          </p:cNvPr>
          <p:cNvSpPr/>
          <p:nvPr/>
        </p:nvSpPr>
        <p:spPr>
          <a:xfrm rot="15460851">
            <a:off x="2574961" y="3473152"/>
            <a:ext cx="375087" cy="14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Arrow: Right 8">
            <a:extLst>
              <a:ext uri="{FF2B5EF4-FFF2-40B4-BE49-F238E27FC236}">
                <a16:creationId xmlns:a16="http://schemas.microsoft.com/office/drawing/2014/main" id="{E5D10355-210F-F78C-BF25-89F41C2C910B}"/>
              </a:ext>
            </a:extLst>
          </p:cNvPr>
          <p:cNvSpPr/>
          <p:nvPr/>
        </p:nvSpPr>
        <p:spPr>
          <a:xfrm flipH="1" flipV="1">
            <a:off x="5467117" y="3856979"/>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Arrow: Right 9">
            <a:extLst>
              <a:ext uri="{FF2B5EF4-FFF2-40B4-BE49-F238E27FC236}">
                <a16:creationId xmlns:a16="http://schemas.microsoft.com/office/drawing/2014/main" id="{5B090527-657B-FCCC-0CF3-3C1F9FF19609}"/>
              </a:ext>
            </a:extLst>
          </p:cNvPr>
          <p:cNvSpPr/>
          <p:nvPr/>
        </p:nvSpPr>
        <p:spPr>
          <a:xfrm rot="17994139" flipH="1" flipV="1">
            <a:off x="6375644" y="1023918"/>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Arrow: Right 10">
            <a:extLst>
              <a:ext uri="{FF2B5EF4-FFF2-40B4-BE49-F238E27FC236}">
                <a16:creationId xmlns:a16="http://schemas.microsoft.com/office/drawing/2014/main" id="{4A9449B4-A9BD-0115-B3FE-2DE12B4DE48E}"/>
              </a:ext>
            </a:extLst>
          </p:cNvPr>
          <p:cNvSpPr/>
          <p:nvPr/>
        </p:nvSpPr>
        <p:spPr>
          <a:xfrm rot="18888365" flipH="1" flipV="1">
            <a:off x="6133108" y="4240824"/>
            <a:ext cx="363794" cy="103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Arrow: Right 11">
            <a:extLst>
              <a:ext uri="{FF2B5EF4-FFF2-40B4-BE49-F238E27FC236}">
                <a16:creationId xmlns:a16="http://schemas.microsoft.com/office/drawing/2014/main" id="{6BB5580E-E609-4AEF-B4BE-37E2D2AFBB4F}"/>
              </a:ext>
            </a:extLst>
          </p:cNvPr>
          <p:cNvSpPr/>
          <p:nvPr/>
        </p:nvSpPr>
        <p:spPr>
          <a:xfrm rot="4693428">
            <a:off x="6355381" y="2838202"/>
            <a:ext cx="375087" cy="14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Arrow: Right 12">
            <a:extLst>
              <a:ext uri="{FF2B5EF4-FFF2-40B4-BE49-F238E27FC236}">
                <a16:creationId xmlns:a16="http://schemas.microsoft.com/office/drawing/2014/main" id="{FA0431C3-E822-93C3-1D2F-B64AFB814629}"/>
              </a:ext>
            </a:extLst>
          </p:cNvPr>
          <p:cNvSpPr/>
          <p:nvPr/>
        </p:nvSpPr>
        <p:spPr>
          <a:xfrm rot="13220231">
            <a:off x="6240212" y="3863710"/>
            <a:ext cx="375087" cy="14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Arrow: Right 13">
            <a:extLst>
              <a:ext uri="{FF2B5EF4-FFF2-40B4-BE49-F238E27FC236}">
                <a16:creationId xmlns:a16="http://schemas.microsoft.com/office/drawing/2014/main" id="{96EE10BA-290D-5CB6-CAA7-724E75C00D23}"/>
              </a:ext>
            </a:extLst>
          </p:cNvPr>
          <p:cNvSpPr/>
          <p:nvPr/>
        </p:nvSpPr>
        <p:spPr>
          <a:xfrm flipH="1" flipV="1">
            <a:off x="5974401" y="2720133"/>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Arrow: Right 14">
            <a:extLst>
              <a:ext uri="{FF2B5EF4-FFF2-40B4-BE49-F238E27FC236}">
                <a16:creationId xmlns:a16="http://schemas.microsoft.com/office/drawing/2014/main" id="{A6DB0571-44AF-AA61-3BC4-4AFF0B3678BF}"/>
              </a:ext>
            </a:extLst>
          </p:cNvPr>
          <p:cNvSpPr/>
          <p:nvPr/>
        </p:nvSpPr>
        <p:spPr>
          <a:xfrm rot="5400000" flipH="1" flipV="1">
            <a:off x="7915200" y="2382800"/>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Arrow: Right 15">
            <a:extLst>
              <a:ext uri="{FF2B5EF4-FFF2-40B4-BE49-F238E27FC236}">
                <a16:creationId xmlns:a16="http://schemas.microsoft.com/office/drawing/2014/main" id="{73518898-B59D-72F0-B958-E610644A026D}"/>
              </a:ext>
            </a:extLst>
          </p:cNvPr>
          <p:cNvSpPr/>
          <p:nvPr/>
        </p:nvSpPr>
        <p:spPr>
          <a:xfrm rot="17994139" flipH="1" flipV="1">
            <a:off x="7458738" y="1401698"/>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Arrow: Right 16">
            <a:extLst>
              <a:ext uri="{FF2B5EF4-FFF2-40B4-BE49-F238E27FC236}">
                <a16:creationId xmlns:a16="http://schemas.microsoft.com/office/drawing/2014/main" id="{D2B5316E-D55D-71AF-167D-E46C8DBEB72F}"/>
              </a:ext>
            </a:extLst>
          </p:cNvPr>
          <p:cNvSpPr/>
          <p:nvPr/>
        </p:nvSpPr>
        <p:spPr>
          <a:xfrm rot="18854748" flipH="1" flipV="1">
            <a:off x="7813479" y="4022746"/>
            <a:ext cx="363794" cy="12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ooter Placeholder 17">
            <a:extLst>
              <a:ext uri="{FF2B5EF4-FFF2-40B4-BE49-F238E27FC236}">
                <a16:creationId xmlns:a16="http://schemas.microsoft.com/office/drawing/2014/main" id="{4023D0A3-BE57-B2A6-ADA8-6F437E15B5A8}"/>
              </a:ext>
            </a:extLst>
          </p:cNvPr>
          <p:cNvSpPr>
            <a:spLocks noGrp="1"/>
          </p:cNvSpPr>
          <p:nvPr>
            <p:ph type="ftr" sz="quarter" idx="11"/>
          </p:nvPr>
        </p:nvSpPr>
        <p:spPr>
          <a:xfrm>
            <a:off x="3028950" y="4901660"/>
            <a:ext cx="3086100" cy="273844"/>
          </a:xfrm>
        </p:spPr>
        <p:txBody>
          <a:bodyPr/>
          <a:lstStyle/>
          <a:p>
            <a:r>
              <a:rPr lang="en-US" dirty="0"/>
              <a:t>Hazards 33 | CCPS  Guidelines for Managing Abnormal Situations</a:t>
            </a:r>
          </a:p>
        </p:txBody>
      </p:sp>
      <p:sp>
        <p:nvSpPr>
          <p:cNvPr id="19" name="Slide Number Placeholder 18">
            <a:extLst>
              <a:ext uri="{FF2B5EF4-FFF2-40B4-BE49-F238E27FC236}">
                <a16:creationId xmlns:a16="http://schemas.microsoft.com/office/drawing/2014/main" id="{6E3886B3-341D-3B5D-7887-22CDC2D05545}"/>
              </a:ext>
            </a:extLst>
          </p:cNvPr>
          <p:cNvSpPr>
            <a:spLocks noGrp="1"/>
          </p:cNvSpPr>
          <p:nvPr>
            <p:ph type="sldNum" sz="quarter" idx="12"/>
          </p:nvPr>
        </p:nvSpPr>
        <p:spPr/>
        <p:txBody>
          <a:bodyPr/>
          <a:lstStyle/>
          <a:p>
            <a:fld id="{B7AE8777-3295-7E49-AD43-AF6A5AAE283B}" type="slidenum">
              <a:rPr lang="en-US" smtClean="0"/>
              <a:t>26</a:t>
            </a:fld>
            <a:endParaRPr lang="en-US" dirty="0"/>
          </a:p>
        </p:txBody>
      </p:sp>
    </p:spTree>
    <p:custDataLst>
      <p:tags r:id="rId1"/>
    </p:custDataLst>
    <p:extLst>
      <p:ext uri="{BB962C8B-B14F-4D97-AF65-F5344CB8AC3E}">
        <p14:creationId xmlns:p14="http://schemas.microsoft.com/office/powerpoint/2010/main" val="33579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5" end="5"/>
                                            </p:txEl>
                                          </p:spTgt>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16"/>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E44E52-3350-62E9-A7CD-ABAD794DFA15}"/>
              </a:ext>
            </a:extLst>
          </p:cNvPr>
          <p:cNvSpPr/>
          <p:nvPr/>
        </p:nvSpPr>
        <p:spPr>
          <a:xfrm>
            <a:off x="0" y="0"/>
            <a:ext cx="1066800" cy="812448"/>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1C5838EA-7BDB-4194-B815-72ED3177AE9F}"/>
              </a:ext>
            </a:extLst>
          </p:cNvPr>
          <p:cNvPicPr>
            <a:picLocks noChangeAspect="1"/>
          </p:cNvPicPr>
          <p:nvPr/>
        </p:nvPicPr>
        <p:blipFill>
          <a:blip r:embed="rId5"/>
          <a:stretch>
            <a:fillRect/>
          </a:stretch>
        </p:blipFill>
        <p:spPr>
          <a:xfrm>
            <a:off x="902685" y="0"/>
            <a:ext cx="8241315" cy="5143500"/>
          </a:xfrm>
          <a:prstGeom prst="rect">
            <a:avLst/>
          </a:prstGeom>
        </p:spPr>
      </p:pic>
      <p:sp>
        <p:nvSpPr>
          <p:cNvPr id="2" name="Oval 1">
            <a:extLst>
              <a:ext uri="{FF2B5EF4-FFF2-40B4-BE49-F238E27FC236}">
                <a16:creationId xmlns:a16="http://schemas.microsoft.com/office/drawing/2014/main" id="{CCA20343-5857-49B8-8356-ECBAD20387A2}"/>
              </a:ext>
            </a:extLst>
          </p:cNvPr>
          <p:cNvSpPr/>
          <p:nvPr/>
        </p:nvSpPr>
        <p:spPr>
          <a:xfrm>
            <a:off x="3604991" y="2683568"/>
            <a:ext cx="195206" cy="168565"/>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Oval 5">
            <a:extLst>
              <a:ext uri="{FF2B5EF4-FFF2-40B4-BE49-F238E27FC236}">
                <a16:creationId xmlns:a16="http://schemas.microsoft.com/office/drawing/2014/main" id="{E272B34A-CCBE-4B63-8B7B-CBE583ADF492}"/>
              </a:ext>
            </a:extLst>
          </p:cNvPr>
          <p:cNvSpPr/>
          <p:nvPr/>
        </p:nvSpPr>
        <p:spPr>
          <a:xfrm>
            <a:off x="3594689" y="3089568"/>
            <a:ext cx="195206" cy="168565"/>
          </a:xfrm>
          <a:prstGeom prst="ellipse">
            <a:avLst/>
          </a:prstGeom>
          <a:solidFill>
            <a:srgbClr val="F2650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Oval 7">
            <a:extLst>
              <a:ext uri="{FF2B5EF4-FFF2-40B4-BE49-F238E27FC236}">
                <a16:creationId xmlns:a16="http://schemas.microsoft.com/office/drawing/2014/main" id="{B2D92DF9-924B-4DB4-AC9C-F0090F654CA0}"/>
              </a:ext>
            </a:extLst>
          </p:cNvPr>
          <p:cNvSpPr/>
          <p:nvPr/>
        </p:nvSpPr>
        <p:spPr>
          <a:xfrm>
            <a:off x="6553200" y="1200150"/>
            <a:ext cx="195206" cy="168565"/>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000FF"/>
              </a:highlight>
            </a:endParaRPr>
          </a:p>
        </p:txBody>
      </p:sp>
      <p:sp>
        <p:nvSpPr>
          <p:cNvPr id="9" name="Oval 8">
            <a:extLst>
              <a:ext uri="{FF2B5EF4-FFF2-40B4-BE49-F238E27FC236}">
                <a16:creationId xmlns:a16="http://schemas.microsoft.com/office/drawing/2014/main" id="{A4052598-D9C5-4FC2-93A1-EEE16FB84FFA}"/>
              </a:ext>
            </a:extLst>
          </p:cNvPr>
          <p:cNvSpPr/>
          <p:nvPr/>
        </p:nvSpPr>
        <p:spPr>
          <a:xfrm>
            <a:off x="1621254" y="2858483"/>
            <a:ext cx="195206" cy="168566"/>
          </a:xfrm>
          <a:prstGeom prst="ellipse">
            <a:avLst/>
          </a:prstGeom>
          <a:solidFill>
            <a:srgbClr val="0070C0">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000FF"/>
              </a:highlight>
            </a:endParaRPr>
          </a:p>
        </p:txBody>
      </p:sp>
      <p:sp>
        <p:nvSpPr>
          <p:cNvPr id="7" name="Oval 6">
            <a:extLst>
              <a:ext uri="{FF2B5EF4-FFF2-40B4-BE49-F238E27FC236}">
                <a16:creationId xmlns:a16="http://schemas.microsoft.com/office/drawing/2014/main" id="{837F5BFE-982F-477D-A45E-F315183A5828}"/>
              </a:ext>
            </a:extLst>
          </p:cNvPr>
          <p:cNvSpPr/>
          <p:nvPr/>
        </p:nvSpPr>
        <p:spPr>
          <a:xfrm>
            <a:off x="3776658" y="643883"/>
            <a:ext cx="195206" cy="168565"/>
          </a:xfrm>
          <a:prstGeom prst="ellipse">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0E828FCA-BEC2-49B0-A1F6-A22D979A5433}"/>
              </a:ext>
            </a:extLst>
          </p:cNvPr>
          <p:cNvSpPr/>
          <p:nvPr/>
        </p:nvSpPr>
        <p:spPr>
          <a:xfrm>
            <a:off x="7424567" y="2492569"/>
            <a:ext cx="195206" cy="168565"/>
          </a:xfrm>
          <a:prstGeom prst="ellips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000FF"/>
              </a:highlight>
            </a:endParaRPr>
          </a:p>
        </p:txBody>
      </p:sp>
      <p:sp>
        <p:nvSpPr>
          <p:cNvPr id="13" name="TextBox 12">
            <a:extLst>
              <a:ext uri="{FF2B5EF4-FFF2-40B4-BE49-F238E27FC236}">
                <a16:creationId xmlns:a16="http://schemas.microsoft.com/office/drawing/2014/main" id="{69E971B1-71EB-4144-85EC-F908DAF528A3}"/>
              </a:ext>
            </a:extLst>
          </p:cNvPr>
          <p:cNvSpPr txBox="1"/>
          <p:nvPr/>
        </p:nvSpPr>
        <p:spPr>
          <a:xfrm>
            <a:off x="104074" y="111363"/>
            <a:ext cx="3548794" cy="3370153"/>
          </a:xfrm>
          <a:prstGeom prst="rect">
            <a:avLst/>
          </a:prstGeom>
          <a:noFill/>
        </p:spPr>
        <p:txBody>
          <a:bodyPr wrap="square" rtlCol="0">
            <a:spAutoFit/>
          </a:bodyPr>
          <a:lstStyle/>
          <a:p>
            <a:pPr algn="ctr"/>
            <a:r>
              <a:rPr lang="en-GB" sz="1350" b="1" u="sng" dirty="0"/>
              <a:t>Scenario</a:t>
            </a:r>
          </a:p>
          <a:p>
            <a:pPr marL="214313" indent="-214313">
              <a:buFont typeface="Arial" panose="020B0604020202020204" pitchFamily="34" charset="0"/>
              <a:buChar char="•"/>
            </a:pPr>
            <a:r>
              <a:rPr lang="en-GB" sz="1350" i="1" dirty="0"/>
              <a:t>Slowly click through to see trend at bottom</a:t>
            </a: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solidFill>
                  <a:srgbClr val="FF0000"/>
                </a:solidFill>
              </a:rPr>
              <a:t>Column level LI101 is somewhat unsteady</a:t>
            </a:r>
          </a:p>
          <a:p>
            <a:pPr marL="214313" indent="-214313">
              <a:buFont typeface="Arial" panose="020B0604020202020204" pitchFamily="34" charset="0"/>
              <a:buChar char="•"/>
            </a:pPr>
            <a:r>
              <a:rPr lang="en-GB" sz="1350" dirty="0">
                <a:solidFill>
                  <a:srgbClr val="FF0000"/>
                </a:solidFill>
              </a:rPr>
              <a:t>Then LI101 rises and becomes constant</a:t>
            </a:r>
          </a:p>
          <a:p>
            <a:pPr marL="214313" indent="-214313">
              <a:buFont typeface="Arial" panose="020B0604020202020204" pitchFamily="34" charset="0"/>
              <a:buChar char="•"/>
            </a:pPr>
            <a:r>
              <a:rPr lang="en-GB" sz="1350" dirty="0">
                <a:solidFill>
                  <a:srgbClr val="FF0000"/>
                </a:solidFill>
              </a:rPr>
              <a:t>Column base pressure PI102 begins to rise</a:t>
            </a:r>
          </a:p>
          <a:p>
            <a:pPr marL="214313" indent="-214313">
              <a:buFont typeface="Arial" panose="020B0604020202020204" pitchFamily="34" charset="0"/>
              <a:buChar char="•"/>
            </a:pPr>
            <a:r>
              <a:rPr lang="en-GB" sz="1350" dirty="0">
                <a:solidFill>
                  <a:srgbClr val="FF0000"/>
                </a:solidFill>
              </a:rPr>
              <a:t>Level LI102 (Reflux drum) begins to rise</a:t>
            </a:r>
          </a:p>
          <a:p>
            <a:pPr marL="214313" indent="-214313">
              <a:buFont typeface="Arial" panose="020B0604020202020204" pitchFamily="34" charset="0"/>
              <a:buChar char="•"/>
            </a:pPr>
            <a:r>
              <a:rPr lang="en-GB" sz="1350" dirty="0">
                <a:solidFill>
                  <a:srgbClr val="FF0000"/>
                </a:solidFill>
              </a:rPr>
              <a:t>Column level  LI101 starts to drop</a:t>
            </a:r>
          </a:p>
          <a:p>
            <a:pPr marL="214313" indent="-214313">
              <a:buFont typeface="Arial" panose="020B0604020202020204" pitchFamily="34" charset="0"/>
              <a:buChar char="•"/>
            </a:pPr>
            <a:r>
              <a:rPr lang="en-GB" sz="1350" dirty="0">
                <a:solidFill>
                  <a:srgbClr val="FF0000"/>
                </a:solidFill>
              </a:rPr>
              <a:t>Continued rise in PI102, LI102 and fall in LI101</a:t>
            </a:r>
          </a:p>
          <a:p>
            <a:pPr marL="214313" indent="-214313">
              <a:buFont typeface="Arial" panose="020B0604020202020204" pitchFamily="34" charset="0"/>
              <a:buChar char="•"/>
            </a:pPr>
            <a:endParaRPr lang="en-GB" sz="1350" dirty="0">
              <a:solidFill>
                <a:srgbClr val="FF0000"/>
              </a:solidFill>
            </a:endParaRPr>
          </a:p>
          <a:p>
            <a:r>
              <a:rPr lang="en-GB" sz="2400" dirty="0">
                <a:solidFill>
                  <a:srgbClr val="FF0000"/>
                </a:solidFill>
              </a:rPr>
              <a:t>DISCUSS</a:t>
            </a:r>
            <a:endParaRPr lang="en-GB" sz="1350" dirty="0">
              <a:solidFill>
                <a:srgbClr val="FF0000"/>
              </a:solidFill>
            </a:endParaRPr>
          </a:p>
          <a:p>
            <a:endParaRPr lang="en-GB" sz="1350" dirty="0"/>
          </a:p>
          <a:p>
            <a:endParaRPr lang="en-GB" sz="1350" dirty="0"/>
          </a:p>
          <a:p>
            <a:endParaRPr lang="en-GB" sz="1350" dirty="0"/>
          </a:p>
        </p:txBody>
      </p:sp>
      <p:sp>
        <p:nvSpPr>
          <p:cNvPr id="12" name="TextBox 11">
            <a:extLst>
              <a:ext uri="{FF2B5EF4-FFF2-40B4-BE49-F238E27FC236}">
                <a16:creationId xmlns:a16="http://schemas.microsoft.com/office/drawing/2014/main" id="{3394B414-A4D2-4A06-B75E-CE7BD34A3228}"/>
              </a:ext>
            </a:extLst>
          </p:cNvPr>
          <p:cNvSpPr txBox="1"/>
          <p:nvPr/>
        </p:nvSpPr>
        <p:spPr>
          <a:xfrm>
            <a:off x="3086856" y="2582278"/>
            <a:ext cx="370158" cy="276999"/>
          </a:xfrm>
          <a:prstGeom prst="rect">
            <a:avLst/>
          </a:prstGeom>
          <a:solidFill>
            <a:srgbClr val="FF0000"/>
          </a:solidFill>
        </p:spPr>
        <p:txBody>
          <a:bodyPr wrap="square" rtlCol="0">
            <a:spAutoFit/>
          </a:bodyPr>
          <a:lstStyle/>
          <a:p>
            <a:r>
              <a:rPr lang="en-GB" sz="1050" dirty="0">
                <a:solidFill>
                  <a:schemeClr val="bg1"/>
                </a:solidFill>
              </a:rPr>
              <a:t>Hi</a:t>
            </a:r>
            <a:r>
              <a:rPr lang="en-GB" sz="1200" dirty="0">
                <a:solidFill>
                  <a:schemeClr val="bg1"/>
                </a:solidFill>
              </a:rPr>
              <a:t> </a:t>
            </a:r>
          </a:p>
        </p:txBody>
      </p:sp>
      <p:graphicFrame>
        <p:nvGraphicFramePr>
          <p:cNvPr id="16" name="Chart 15">
            <a:extLst>
              <a:ext uri="{FF2B5EF4-FFF2-40B4-BE49-F238E27FC236}">
                <a16:creationId xmlns:a16="http://schemas.microsoft.com/office/drawing/2014/main" id="{B231AD10-927F-4F51-B71A-C00794B5FDB9}"/>
              </a:ext>
            </a:extLst>
          </p:cNvPr>
          <p:cNvGraphicFramePr>
            <a:graphicFrameLocks/>
          </p:cNvGraphicFramePr>
          <p:nvPr>
            <p:extLst>
              <p:ext uri="{D42A27DB-BD31-4B8C-83A1-F6EECF244321}">
                <p14:modId xmlns:p14="http://schemas.microsoft.com/office/powerpoint/2010/main" val="258171480"/>
              </p:ext>
            </p:extLst>
          </p:nvPr>
        </p:nvGraphicFramePr>
        <p:xfrm>
          <a:off x="6804" y="3132284"/>
          <a:ext cx="3551736" cy="20574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8340427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16">
                                            <p:graphicEl>
                                              <a:chart seriesIdx="-4" categoryIdx="0" bldStep="category"/>
                                            </p:graphic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249"/>
                                          </p:stCondLst>
                                        </p:cTn>
                                        <p:tgtEl>
                                          <p:spTgt spid="16">
                                            <p:graphicEl>
                                              <a:chart seriesIdx="-4" categoryIdx="1" bldStep="category"/>
                                            </p:graphic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249"/>
                                          </p:stCondLst>
                                        </p:cTn>
                                        <p:tgtEl>
                                          <p:spTgt spid="16">
                                            <p:graphicEl>
                                              <a:chart seriesIdx="-4" categoryIdx="2" bldStep="category"/>
                                            </p:graphic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249"/>
                                          </p:stCondLst>
                                        </p:cTn>
                                        <p:tgtEl>
                                          <p:spTgt spid="16">
                                            <p:graphicEl>
                                              <a:chart seriesIdx="-4" categoryIdx="3" bldStep="category"/>
                                            </p:graphicEl>
                                          </p:spTgt>
                                        </p:tgtEl>
                                        <p:attrNameLst>
                                          <p:attrName>style.visibility</p:attrName>
                                        </p:attrNameLst>
                                      </p:cBhvr>
                                      <p:to>
                                        <p:strVal val="visible"/>
                                      </p:to>
                                    </p:se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2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249"/>
                                          </p:stCondLst>
                                        </p:cTn>
                                        <p:tgtEl>
                                          <p:spTgt spid="16">
                                            <p:graphicEl>
                                              <a:chart seriesIdx="-4" categoryIdx="4" bldStep="category"/>
                                            </p:graphicEl>
                                          </p:spTgt>
                                        </p:tgtEl>
                                        <p:attrNameLst>
                                          <p:attrName>style.visibility</p:attrName>
                                        </p:attrNameLst>
                                      </p:cBhvr>
                                      <p:to>
                                        <p:strVal val="visible"/>
                                      </p:to>
                                    </p:set>
                                  </p:childTnLst>
                                </p:cTn>
                              </p:par>
                            </p:childTnLst>
                          </p:cTn>
                        </p:par>
                        <p:par>
                          <p:cTn id="27" fill="hold">
                            <p:stCondLst>
                              <p:cond delay="3250"/>
                            </p:stCondLst>
                            <p:childTnLst>
                              <p:par>
                                <p:cTn id="28" presetID="1" presetClass="entr" presetSubtype="0" fill="hold" grpId="0" nodeType="afterEffect">
                                  <p:stCondLst>
                                    <p:cond delay="0"/>
                                  </p:stCondLst>
                                  <p:childTnLst>
                                    <p:set>
                                      <p:cBhvr>
                                        <p:cTn id="29" dur="1" fill="hold">
                                          <p:stCondLst>
                                            <p:cond delay="249"/>
                                          </p:stCondLst>
                                        </p:cTn>
                                        <p:tgtEl>
                                          <p:spTgt spid="16">
                                            <p:graphicEl>
                                              <a:chart seriesIdx="-4" categoryIdx="5" bldStep="category"/>
                                            </p:graphicEl>
                                          </p:spTgt>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249"/>
                                          </p:stCondLst>
                                        </p:cTn>
                                        <p:tgtEl>
                                          <p:spTgt spid="16">
                                            <p:graphicEl>
                                              <a:chart seriesIdx="-4" categoryIdx="6" bldStep="category"/>
                                            </p:graphicEl>
                                          </p:spTgt>
                                        </p:tgtEl>
                                        <p:attrNameLst>
                                          <p:attrName>style.visibility</p:attrName>
                                        </p:attrNameLst>
                                      </p:cBhvr>
                                      <p:to>
                                        <p:strVal val="visible"/>
                                      </p:to>
                                    </p:set>
                                  </p:childTnLst>
                                </p:cTn>
                              </p:par>
                            </p:childTnLst>
                          </p:cTn>
                        </p:par>
                        <p:par>
                          <p:cTn id="33" fill="hold">
                            <p:stCondLst>
                              <p:cond delay="3750"/>
                            </p:stCondLst>
                            <p:childTnLst>
                              <p:par>
                                <p:cTn id="34" presetID="1" presetClass="entr" presetSubtype="0" fill="hold" grpId="0" nodeType="afterEffect">
                                  <p:stCondLst>
                                    <p:cond delay="0"/>
                                  </p:stCondLst>
                                  <p:childTnLst>
                                    <p:set>
                                      <p:cBhvr>
                                        <p:cTn id="35" dur="1" fill="hold">
                                          <p:stCondLst>
                                            <p:cond delay="249"/>
                                          </p:stCondLst>
                                        </p:cTn>
                                        <p:tgtEl>
                                          <p:spTgt spid="16">
                                            <p:graphicEl>
                                              <a:chart seriesIdx="-4" categoryIdx="7" bldStep="category"/>
                                            </p:graphicEl>
                                          </p:spTgt>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0"/>
                                  </p:stCondLst>
                                  <p:childTnLst>
                                    <p:set>
                                      <p:cBhvr>
                                        <p:cTn id="38" dur="1" fill="hold">
                                          <p:stCondLst>
                                            <p:cond delay="249"/>
                                          </p:stCondLst>
                                        </p:cTn>
                                        <p:tgtEl>
                                          <p:spTgt spid="16">
                                            <p:graphicEl>
                                              <a:chart seriesIdx="-4" categoryIdx="8" bldStep="category"/>
                                            </p:graphicEl>
                                          </p:spTgt>
                                        </p:tgtEl>
                                        <p:attrNameLst>
                                          <p:attrName>style.visibility</p:attrName>
                                        </p:attrNameLst>
                                      </p:cBhvr>
                                      <p:to>
                                        <p:strVal val="visible"/>
                                      </p:to>
                                    </p:set>
                                  </p:childTnLst>
                                </p:cTn>
                              </p:par>
                            </p:childTnLst>
                          </p:cTn>
                        </p:par>
                        <p:par>
                          <p:cTn id="39" fill="hold">
                            <p:stCondLst>
                              <p:cond delay="4250"/>
                            </p:stCondLst>
                            <p:childTnLst>
                              <p:par>
                                <p:cTn id="40" presetID="1" presetClass="entr" presetSubtype="0" fill="hold" grpId="0" nodeType="afterEffect">
                                  <p:stCondLst>
                                    <p:cond delay="0"/>
                                  </p:stCondLst>
                                  <p:childTnLst>
                                    <p:set>
                                      <p:cBhvr>
                                        <p:cTn id="41" dur="1" fill="hold">
                                          <p:stCondLst>
                                            <p:cond delay="249"/>
                                          </p:stCondLst>
                                        </p:cTn>
                                        <p:tgtEl>
                                          <p:spTgt spid="16">
                                            <p:graphicEl>
                                              <a:chart seriesIdx="-4" categoryIdx="9" bldStep="category"/>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
                                            <p:txEl>
                                              <p:pRg st="4" end="4"/>
                                            </p:txEl>
                                          </p:spTgt>
                                        </p:tgtEl>
                                        <p:attrNameLst>
                                          <p:attrName>style.visibility</p:attrName>
                                        </p:attrNameLst>
                                      </p:cBhvr>
                                      <p:to>
                                        <p:strVal val="visible"/>
                                      </p:to>
                                    </p:set>
                                    <p:anim calcmode="lin" valueType="num">
                                      <p:cBhvr additive="base">
                                        <p:cTn id="46" dur="2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249"/>
                                          </p:stCondLst>
                                        </p:cTn>
                                        <p:tgtEl>
                                          <p:spTgt spid="16">
                                            <p:graphicEl>
                                              <a:chart seriesIdx="-4" categoryIdx="10" bldStep="category"/>
                                            </p:graphicEl>
                                          </p:spTgt>
                                        </p:tgtEl>
                                        <p:attrNameLst>
                                          <p:attrName>style.visibility</p:attrName>
                                        </p:attrNameLst>
                                      </p:cBhvr>
                                      <p:to>
                                        <p:strVal val="visible"/>
                                      </p:to>
                                    </p:set>
                                  </p:childTnLst>
                                </p:cTn>
                              </p:par>
                            </p:childTnLst>
                          </p:cTn>
                        </p:par>
                        <p:par>
                          <p:cTn id="51" fill="hold">
                            <p:stCondLst>
                              <p:cond delay="2250"/>
                            </p:stCondLst>
                            <p:childTnLst>
                              <p:par>
                                <p:cTn id="52" presetID="1" presetClass="entr" presetSubtype="0" fill="hold" grpId="0" nodeType="afterEffect">
                                  <p:stCondLst>
                                    <p:cond delay="0"/>
                                  </p:stCondLst>
                                  <p:childTnLst>
                                    <p:set>
                                      <p:cBhvr>
                                        <p:cTn id="53" dur="1" fill="hold">
                                          <p:stCondLst>
                                            <p:cond delay="249"/>
                                          </p:stCondLst>
                                        </p:cTn>
                                        <p:tgtEl>
                                          <p:spTgt spid="16">
                                            <p:graphicEl>
                                              <a:chart seriesIdx="-4" categoryIdx="11" bldStep="category"/>
                                            </p:graphicEl>
                                          </p:spTgt>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249"/>
                                          </p:stCondLst>
                                        </p:cTn>
                                        <p:tgtEl>
                                          <p:spTgt spid="16">
                                            <p:graphicEl>
                                              <a:chart seriesIdx="-4" categoryIdx="12" bldStep="category"/>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5" end="5"/>
                                            </p:txEl>
                                          </p:spTgt>
                                        </p:tgtEl>
                                        <p:attrNameLst>
                                          <p:attrName>style.visibility</p:attrName>
                                        </p:attrNameLst>
                                      </p:cBhvr>
                                      <p:to>
                                        <p:strVal val="visible"/>
                                      </p:to>
                                    </p:set>
                                    <p:anim calcmode="lin" valueType="num">
                                      <p:cBhvr additive="base">
                                        <p:cTn id="61" dur="2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249"/>
                                          </p:stCondLst>
                                        </p:cTn>
                                        <p:tgtEl>
                                          <p:spTgt spid="16">
                                            <p:graphicEl>
                                              <a:chart seriesIdx="-4" categoryIdx="13" bldStep="category"/>
                                            </p:graphicEl>
                                          </p:spTgt>
                                        </p:tgtEl>
                                        <p:attrNameLst>
                                          <p:attrName>style.visibility</p:attrName>
                                        </p:attrNameLst>
                                      </p:cBhvr>
                                      <p:to>
                                        <p:strVal val="visible"/>
                                      </p:to>
                                    </p:set>
                                  </p:childTnLst>
                                </p:cTn>
                              </p:par>
                            </p:childTnLst>
                          </p:cTn>
                        </p:par>
                        <p:par>
                          <p:cTn id="66" fill="hold">
                            <p:stCondLst>
                              <p:cond delay="2250"/>
                            </p:stCondLst>
                            <p:childTnLst>
                              <p:par>
                                <p:cTn id="67" presetID="1" presetClass="entr" presetSubtype="0" fill="hold" grpId="0" nodeType="afterEffect">
                                  <p:stCondLst>
                                    <p:cond delay="0"/>
                                  </p:stCondLst>
                                  <p:childTnLst>
                                    <p:set>
                                      <p:cBhvr>
                                        <p:cTn id="68" dur="1" fill="hold">
                                          <p:stCondLst>
                                            <p:cond delay="249"/>
                                          </p:stCondLst>
                                        </p:cTn>
                                        <p:tgtEl>
                                          <p:spTgt spid="16">
                                            <p:graphicEl>
                                              <a:chart seriesIdx="-4" categoryIdx="14" bldStep="category"/>
                                            </p:graphicEl>
                                          </p:spTgt>
                                        </p:tgtEl>
                                        <p:attrNameLst>
                                          <p:attrName>style.visibility</p:attrName>
                                        </p:attrNameLst>
                                      </p:cBhvr>
                                      <p:to>
                                        <p:strVal val="visible"/>
                                      </p:to>
                                    </p:se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249"/>
                                          </p:stCondLst>
                                        </p:cTn>
                                        <p:tgtEl>
                                          <p:spTgt spid="16">
                                            <p:graphicEl>
                                              <a:chart seriesIdx="-4" categoryIdx="15" bldStep="category"/>
                                            </p:graphicEl>
                                          </p:spTgt>
                                        </p:tgtEl>
                                        <p:attrNameLst>
                                          <p:attrName>style.visibility</p:attrName>
                                        </p:attrNameLst>
                                      </p:cBhvr>
                                      <p:to>
                                        <p:strVal val="visible"/>
                                      </p:to>
                                    </p:set>
                                  </p:childTnLst>
                                </p:cTn>
                              </p:par>
                            </p:childTnLst>
                          </p:cTn>
                        </p:par>
                        <p:par>
                          <p:cTn id="72" fill="hold">
                            <p:stCondLst>
                              <p:cond delay="2750"/>
                            </p:stCondLst>
                            <p:childTnLst>
                              <p:par>
                                <p:cTn id="73" presetID="1" presetClass="entr" presetSubtype="0" fill="hold" grpId="1" nodeType="afterEffect">
                                  <p:stCondLst>
                                    <p:cond delay="0"/>
                                  </p:stCondLst>
                                  <p:childTnLst>
                                    <p:set>
                                      <p:cBhvr>
                                        <p:cTn id="74" dur="1" fill="hold">
                                          <p:stCondLst>
                                            <p:cond delay="249"/>
                                          </p:stCondLst>
                                        </p:cTn>
                                        <p:tgtEl>
                                          <p:spTgt spid="12"/>
                                        </p:tgtEl>
                                        <p:attrNameLst>
                                          <p:attrName>style.visibility</p:attrName>
                                        </p:attrNameLst>
                                      </p:cBhvr>
                                      <p:to>
                                        <p:strVal val="visible"/>
                                      </p:to>
                                    </p:set>
                                  </p:childTnLst>
                                </p:cTn>
                              </p:par>
                            </p:childTnLst>
                          </p:cTn>
                        </p:par>
                        <p:par>
                          <p:cTn id="75" fill="hold">
                            <p:stCondLst>
                              <p:cond delay="3000"/>
                            </p:stCondLst>
                            <p:childTnLst>
                              <p:par>
                                <p:cTn id="76" presetID="26" presetClass="emph" presetSubtype="0" repeatCount="4000" fill="remove" grpId="0" nodeType="afterEffect">
                                  <p:stCondLst>
                                    <p:cond delay="0"/>
                                  </p:stCondLst>
                                  <p:childTnLst>
                                    <p:animEffect transition="out" filter="fade">
                                      <p:cBhvr>
                                        <p:cTn id="77" dur="1300" tmFilter="0, 0; .2, .5; .8, .5; 1, 0"/>
                                        <p:tgtEl>
                                          <p:spTgt spid="12"/>
                                        </p:tgtEl>
                                      </p:cBhvr>
                                    </p:animEffect>
                                    <p:animScale>
                                      <p:cBhvr>
                                        <p:cTn id="78" dur="650" autoRev="1" fill="hold"/>
                                        <p:tgtEl>
                                          <p:spTgt spid="12"/>
                                        </p:tgtEl>
                                      </p:cBhvr>
                                      <p:by x="105000" y="105000"/>
                                    </p:animScale>
                                  </p:childTnLst>
                                  <p:subTnLst>
                                    <p:audio>
                                      <p:cMediaNode>
                                        <p:cTn display="0" masterRel="sameClick">
                                          <p:stCondLst>
                                            <p:cond evt="begin" delay="0">
                                              <p:tn val="76"/>
                                            </p:cond>
                                          </p:stCondLst>
                                          <p:endCondLst>
                                            <p:cond evt="onStopAudio" delay="0">
                                              <p:tgtEl>
                                                <p:sldTgt/>
                                              </p:tgtEl>
                                            </p:cond>
                                          </p:endCondLst>
                                        </p:cTn>
                                        <p:tgtEl>
                                          <p:sndTgt r:embed="rId4" name="Windows Exclamation.wav"/>
                                        </p:tgtEl>
                                      </p:cMediaNode>
                                    </p:audio>
                                  </p:subTnLst>
                                </p:cTn>
                              </p:par>
                            </p:childTnLst>
                          </p:cTn>
                        </p:par>
                        <p:par>
                          <p:cTn id="79" fill="hold">
                            <p:stCondLst>
                              <p:cond delay="8200"/>
                            </p:stCondLst>
                            <p:childTnLst>
                              <p:par>
                                <p:cTn id="80" presetID="1" presetClass="entr" presetSubtype="0" fill="hold" grpId="0" nodeType="afterEffect">
                                  <p:stCondLst>
                                    <p:cond delay="0"/>
                                  </p:stCondLst>
                                  <p:childTnLst>
                                    <p:set>
                                      <p:cBhvr>
                                        <p:cTn id="81" dur="1" fill="hold">
                                          <p:stCondLst>
                                            <p:cond delay="0"/>
                                          </p:stCondLst>
                                        </p:cTn>
                                        <p:tgtEl>
                                          <p:spTgt spid="16">
                                            <p:graphicEl>
                                              <a:chart seriesIdx="-4" categoryIdx="16" bldStep="category"/>
                                            </p:graphicEl>
                                          </p:spTgt>
                                        </p:tgtEl>
                                        <p:attrNameLst>
                                          <p:attrName>style.visibility</p:attrName>
                                        </p:attrNameLst>
                                      </p:cBhvr>
                                      <p:to>
                                        <p:strVal val="visible"/>
                                      </p:to>
                                    </p:set>
                                  </p:childTnLst>
                                </p:cTn>
                              </p:par>
                            </p:childTnLst>
                          </p:cTn>
                        </p:par>
                        <p:par>
                          <p:cTn id="82" fill="hold">
                            <p:stCondLst>
                              <p:cond delay="8200"/>
                            </p:stCondLst>
                            <p:childTnLst>
                              <p:par>
                                <p:cTn id="83" presetID="1" presetClass="entr" presetSubtype="0" fill="hold" grpId="0" nodeType="afterEffect">
                                  <p:stCondLst>
                                    <p:cond delay="0"/>
                                  </p:stCondLst>
                                  <p:childTnLst>
                                    <p:set>
                                      <p:cBhvr>
                                        <p:cTn id="84" dur="1" fill="hold">
                                          <p:stCondLst>
                                            <p:cond delay="0"/>
                                          </p:stCondLst>
                                        </p:cTn>
                                        <p:tgtEl>
                                          <p:spTgt spid="16">
                                            <p:graphicEl>
                                              <a:chart seriesIdx="-4" categoryIdx="17" bldStep="category"/>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6" end="6"/>
                                            </p:txEl>
                                          </p:spTgt>
                                        </p:tgtEl>
                                        <p:attrNameLst>
                                          <p:attrName>style.visibility</p:attrName>
                                        </p:attrNameLst>
                                      </p:cBhvr>
                                      <p:to>
                                        <p:strVal val="visible"/>
                                      </p:to>
                                    </p:set>
                                    <p:anim calcmode="lin" valueType="num">
                                      <p:cBhvr additive="base">
                                        <p:cTn id="89" dur="3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90" dur="3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249"/>
                                          </p:stCondLst>
                                        </p:cTn>
                                        <p:tgtEl>
                                          <p:spTgt spid="16">
                                            <p:graphicEl>
                                              <a:chart seriesIdx="-4" categoryIdx="18" bldStep="category"/>
                                            </p:graphicEl>
                                          </p:spTgt>
                                        </p:tgtEl>
                                        <p:attrNameLst>
                                          <p:attrName>style.visibility</p:attrName>
                                        </p:attrNameLst>
                                      </p:cBhvr>
                                      <p:to>
                                        <p:strVal val="visible"/>
                                      </p:to>
                                    </p:set>
                                  </p:childTnLst>
                                </p:cTn>
                              </p:par>
                            </p:childTnLst>
                          </p:cTn>
                        </p:par>
                        <p:par>
                          <p:cTn id="94" fill="hold">
                            <p:stCondLst>
                              <p:cond delay="3250"/>
                            </p:stCondLst>
                            <p:childTnLst>
                              <p:par>
                                <p:cTn id="95" presetID="1" presetClass="entr" presetSubtype="0" fill="hold" grpId="0" nodeType="afterEffect">
                                  <p:stCondLst>
                                    <p:cond delay="0"/>
                                  </p:stCondLst>
                                  <p:childTnLst>
                                    <p:set>
                                      <p:cBhvr>
                                        <p:cTn id="96" dur="1" fill="hold">
                                          <p:stCondLst>
                                            <p:cond delay="249"/>
                                          </p:stCondLst>
                                        </p:cTn>
                                        <p:tgtEl>
                                          <p:spTgt spid="16">
                                            <p:graphicEl>
                                              <a:chart seriesIdx="-4" categoryIdx="19" bldStep="category"/>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3">
                                            <p:txEl>
                                              <p:pRg st="7" end="7"/>
                                            </p:txEl>
                                          </p:spTgt>
                                        </p:tgtEl>
                                        <p:attrNameLst>
                                          <p:attrName>style.visibility</p:attrName>
                                        </p:attrNameLst>
                                      </p:cBhvr>
                                      <p:to>
                                        <p:strVal val="visible"/>
                                      </p:to>
                                    </p:set>
                                    <p:anim calcmode="lin" valueType="num">
                                      <p:cBhvr additive="base">
                                        <p:cTn id="101" dur="3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102" dur="3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par>
                          <p:cTn id="103" fill="hold">
                            <p:stCondLst>
                              <p:cond delay="3000"/>
                            </p:stCondLst>
                            <p:childTnLst>
                              <p:par>
                                <p:cTn id="104" presetID="1" presetClass="entr" presetSubtype="0" fill="hold" grpId="0" nodeType="afterEffect">
                                  <p:stCondLst>
                                    <p:cond delay="0"/>
                                  </p:stCondLst>
                                  <p:childTnLst>
                                    <p:set>
                                      <p:cBhvr>
                                        <p:cTn id="105" dur="1" fill="hold">
                                          <p:stCondLst>
                                            <p:cond delay="249"/>
                                          </p:stCondLst>
                                        </p:cTn>
                                        <p:tgtEl>
                                          <p:spTgt spid="16">
                                            <p:graphicEl>
                                              <a:chart seriesIdx="-4" categoryIdx="20" bldStep="category"/>
                                            </p:graphicEl>
                                          </p:spTgt>
                                        </p:tgtEl>
                                        <p:attrNameLst>
                                          <p:attrName>style.visibility</p:attrName>
                                        </p:attrNameLst>
                                      </p:cBhvr>
                                      <p:to>
                                        <p:strVal val="visible"/>
                                      </p:to>
                                    </p:set>
                                  </p:childTnLst>
                                </p:cTn>
                              </p:par>
                            </p:childTnLst>
                          </p:cTn>
                        </p:par>
                        <p:par>
                          <p:cTn id="106" fill="hold">
                            <p:stCondLst>
                              <p:cond delay="3250"/>
                            </p:stCondLst>
                            <p:childTnLst>
                              <p:par>
                                <p:cTn id="107" presetID="1" presetClass="entr" presetSubtype="0" fill="hold" grpId="0" nodeType="afterEffect">
                                  <p:stCondLst>
                                    <p:cond delay="0"/>
                                  </p:stCondLst>
                                  <p:childTnLst>
                                    <p:set>
                                      <p:cBhvr>
                                        <p:cTn id="108" dur="1" fill="hold">
                                          <p:stCondLst>
                                            <p:cond delay="249"/>
                                          </p:stCondLst>
                                        </p:cTn>
                                        <p:tgtEl>
                                          <p:spTgt spid="16">
                                            <p:graphicEl>
                                              <a:chart seriesIdx="-4" categoryIdx="21" bldStep="category"/>
                                            </p:graphicEl>
                                          </p:spTgt>
                                        </p:tgtEl>
                                        <p:attrNameLst>
                                          <p:attrName>style.visibility</p:attrName>
                                        </p:attrNameLst>
                                      </p:cBhvr>
                                      <p:to>
                                        <p:strVal val="visible"/>
                                      </p:to>
                                    </p:set>
                                  </p:childTnLst>
                                </p:cTn>
                              </p:par>
                            </p:childTnLst>
                          </p:cTn>
                        </p:par>
                        <p:par>
                          <p:cTn id="109" fill="hold">
                            <p:stCondLst>
                              <p:cond delay="3500"/>
                            </p:stCondLst>
                            <p:childTnLst>
                              <p:par>
                                <p:cTn id="110" presetID="1" presetClass="entr" presetSubtype="0" fill="hold" grpId="0" nodeType="afterEffect">
                                  <p:stCondLst>
                                    <p:cond delay="0"/>
                                  </p:stCondLst>
                                  <p:childTnLst>
                                    <p:set>
                                      <p:cBhvr>
                                        <p:cTn id="111" dur="1" fill="hold">
                                          <p:stCondLst>
                                            <p:cond delay="249"/>
                                          </p:stCondLst>
                                        </p:cTn>
                                        <p:tgtEl>
                                          <p:spTgt spid="16">
                                            <p:graphicEl>
                                              <a:chart seriesIdx="-4" categoryIdx="22" bldStep="category"/>
                                            </p:graphicEl>
                                          </p:spTgt>
                                        </p:tgtEl>
                                        <p:attrNameLst>
                                          <p:attrName>style.visibility</p:attrName>
                                        </p:attrNameLst>
                                      </p:cBhvr>
                                      <p:to>
                                        <p:strVal val="visible"/>
                                      </p:to>
                                    </p:set>
                                  </p:childTnLst>
                                </p:cTn>
                              </p:par>
                            </p:childTnLst>
                          </p:cTn>
                        </p:par>
                        <p:par>
                          <p:cTn id="112" fill="hold">
                            <p:stCondLst>
                              <p:cond delay="3750"/>
                            </p:stCondLst>
                            <p:childTnLst>
                              <p:par>
                                <p:cTn id="113" presetID="1" presetClass="entr" presetSubtype="0" fill="hold" grpId="0" nodeType="afterEffect">
                                  <p:stCondLst>
                                    <p:cond delay="0"/>
                                  </p:stCondLst>
                                  <p:childTnLst>
                                    <p:set>
                                      <p:cBhvr>
                                        <p:cTn id="114" dur="1" fill="hold">
                                          <p:stCondLst>
                                            <p:cond delay="249"/>
                                          </p:stCondLst>
                                        </p:cTn>
                                        <p:tgtEl>
                                          <p:spTgt spid="16">
                                            <p:graphicEl>
                                              <a:chart seriesIdx="-4" categoryIdx="23" bldStep="category"/>
                                            </p:graphicEl>
                                          </p:spTgt>
                                        </p:tgtEl>
                                        <p:attrNameLst>
                                          <p:attrName>style.visibility</p:attrName>
                                        </p:attrNameLst>
                                      </p:cBhvr>
                                      <p:to>
                                        <p:strVal val="visible"/>
                                      </p:to>
                                    </p:set>
                                  </p:childTnLst>
                                </p:cTn>
                              </p:par>
                            </p:childTnLst>
                          </p:cTn>
                        </p:par>
                        <p:par>
                          <p:cTn id="115" fill="hold">
                            <p:stCondLst>
                              <p:cond delay="4000"/>
                            </p:stCondLst>
                            <p:childTnLst>
                              <p:par>
                                <p:cTn id="116" presetID="1" presetClass="entr" presetSubtype="0" fill="hold" grpId="0" nodeType="afterEffect">
                                  <p:stCondLst>
                                    <p:cond delay="0"/>
                                  </p:stCondLst>
                                  <p:childTnLst>
                                    <p:set>
                                      <p:cBhvr>
                                        <p:cTn id="117" dur="1" fill="hold">
                                          <p:stCondLst>
                                            <p:cond delay="249"/>
                                          </p:stCondLst>
                                        </p:cTn>
                                        <p:tgtEl>
                                          <p:spTgt spid="16">
                                            <p:graphicEl>
                                              <a:chart seriesIdx="-4" categoryIdx="24" bldStep="category"/>
                                            </p:graphic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3">
                                            <p:txEl>
                                              <p:pRg st="8" end="8"/>
                                            </p:txEl>
                                          </p:spTgt>
                                        </p:tgtEl>
                                        <p:attrNameLst>
                                          <p:attrName>style.visibility</p:attrName>
                                        </p:attrNameLst>
                                      </p:cBhvr>
                                      <p:to>
                                        <p:strVal val="visible"/>
                                      </p:to>
                                    </p:set>
                                    <p:anim calcmode="lin" valueType="num">
                                      <p:cBhvr additive="base">
                                        <p:cTn id="122" dur="30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123" dur="30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3000"/>
                            </p:stCondLst>
                            <p:childTnLst>
                              <p:par>
                                <p:cTn id="125" presetID="1" presetClass="entr" presetSubtype="0" fill="hold" grpId="0" nodeType="afterEffect">
                                  <p:stCondLst>
                                    <p:cond delay="0"/>
                                  </p:stCondLst>
                                  <p:childTnLst>
                                    <p:set>
                                      <p:cBhvr>
                                        <p:cTn id="126" dur="1" fill="hold">
                                          <p:stCondLst>
                                            <p:cond delay="249"/>
                                          </p:stCondLst>
                                        </p:cTn>
                                        <p:tgtEl>
                                          <p:spTgt spid="16">
                                            <p:graphicEl>
                                              <a:chart seriesIdx="-4" categoryIdx="25" bldStep="category"/>
                                            </p:graphicEl>
                                          </p:spTgt>
                                        </p:tgtEl>
                                        <p:attrNameLst>
                                          <p:attrName>style.visibility</p:attrName>
                                        </p:attrNameLst>
                                      </p:cBhvr>
                                      <p:to>
                                        <p:strVal val="visible"/>
                                      </p:to>
                                    </p:set>
                                  </p:childTnLst>
                                </p:cTn>
                              </p:par>
                            </p:childTnLst>
                          </p:cTn>
                        </p:par>
                        <p:par>
                          <p:cTn id="127" fill="hold">
                            <p:stCondLst>
                              <p:cond delay="3250"/>
                            </p:stCondLst>
                            <p:childTnLst>
                              <p:par>
                                <p:cTn id="128" presetID="1" presetClass="entr" presetSubtype="0" fill="hold" grpId="0" nodeType="afterEffect">
                                  <p:stCondLst>
                                    <p:cond delay="0"/>
                                  </p:stCondLst>
                                  <p:childTnLst>
                                    <p:set>
                                      <p:cBhvr>
                                        <p:cTn id="129" dur="1" fill="hold">
                                          <p:stCondLst>
                                            <p:cond delay="249"/>
                                          </p:stCondLst>
                                        </p:cTn>
                                        <p:tgtEl>
                                          <p:spTgt spid="16">
                                            <p:graphicEl>
                                              <a:chart seriesIdx="-4" categoryIdx="26" bldStep="category"/>
                                            </p:graphicEl>
                                          </p:spTgt>
                                        </p:tgtEl>
                                        <p:attrNameLst>
                                          <p:attrName>style.visibility</p:attrName>
                                        </p:attrNameLst>
                                      </p:cBhvr>
                                      <p:to>
                                        <p:strVal val="visible"/>
                                      </p:to>
                                    </p:set>
                                  </p:childTnLst>
                                </p:cTn>
                              </p:par>
                            </p:childTnLst>
                          </p:cTn>
                        </p:par>
                        <p:par>
                          <p:cTn id="130" fill="hold">
                            <p:stCondLst>
                              <p:cond delay="3500"/>
                            </p:stCondLst>
                            <p:childTnLst>
                              <p:par>
                                <p:cTn id="131" presetID="1" presetClass="entr" presetSubtype="0" fill="hold" grpId="0" nodeType="afterEffect">
                                  <p:stCondLst>
                                    <p:cond delay="0"/>
                                  </p:stCondLst>
                                  <p:childTnLst>
                                    <p:set>
                                      <p:cBhvr>
                                        <p:cTn id="132" dur="1" fill="hold">
                                          <p:stCondLst>
                                            <p:cond delay="249"/>
                                          </p:stCondLst>
                                        </p:cTn>
                                        <p:tgtEl>
                                          <p:spTgt spid="16">
                                            <p:graphicEl>
                                              <a:chart seriesIdx="-4" categoryIdx="27" bldStep="category"/>
                                            </p:graphicEl>
                                          </p:spTgt>
                                        </p:tgtEl>
                                        <p:attrNameLst>
                                          <p:attrName>style.visibility</p:attrName>
                                        </p:attrNameLst>
                                      </p:cBhvr>
                                      <p:to>
                                        <p:strVal val="visible"/>
                                      </p:to>
                                    </p:set>
                                  </p:childTnLst>
                                </p:cTn>
                              </p:par>
                            </p:childTnLst>
                          </p:cTn>
                        </p:par>
                        <p:par>
                          <p:cTn id="133" fill="hold">
                            <p:stCondLst>
                              <p:cond delay="3750"/>
                            </p:stCondLst>
                            <p:childTnLst>
                              <p:par>
                                <p:cTn id="134" presetID="1" presetClass="entr" presetSubtype="0" fill="hold" grpId="0" nodeType="afterEffect">
                                  <p:stCondLst>
                                    <p:cond delay="0"/>
                                  </p:stCondLst>
                                  <p:childTnLst>
                                    <p:set>
                                      <p:cBhvr>
                                        <p:cTn id="135" dur="1" fill="hold">
                                          <p:stCondLst>
                                            <p:cond delay="249"/>
                                          </p:stCondLst>
                                        </p:cTn>
                                        <p:tgtEl>
                                          <p:spTgt spid="16">
                                            <p:graphicEl>
                                              <a:chart seriesIdx="-4" categoryIdx="28" bldStep="category"/>
                                            </p:graphicEl>
                                          </p:spTgt>
                                        </p:tgtEl>
                                        <p:attrNameLst>
                                          <p:attrName>style.visibility</p:attrName>
                                        </p:attrNameLst>
                                      </p:cBhvr>
                                      <p:to>
                                        <p:strVal val="visible"/>
                                      </p:to>
                                    </p:set>
                                  </p:childTnLst>
                                </p:cTn>
                              </p:par>
                            </p:childTnLst>
                          </p:cTn>
                        </p:par>
                        <p:par>
                          <p:cTn id="136" fill="hold">
                            <p:stCondLst>
                              <p:cond delay="4000"/>
                            </p:stCondLst>
                            <p:childTnLst>
                              <p:par>
                                <p:cTn id="137" presetID="1" presetClass="entr" presetSubtype="0" fill="hold" grpId="0" nodeType="afterEffect">
                                  <p:stCondLst>
                                    <p:cond delay="0"/>
                                  </p:stCondLst>
                                  <p:childTnLst>
                                    <p:set>
                                      <p:cBhvr>
                                        <p:cTn id="138" dur="1" fill="hold">
                                          <p:stCondLst>
                                            <p:cond delay="249"/>
                                          </p:stCondLst>
                                        </p:cTn>
                                        <p:tgtEl>
                                          <p:spTgt spid="16">
                                            <p:graphicEl>
                                              <a:chart seriesIdx="-4" categoryIdx="29" bldStep="category"/>
                                            </p:graphicEl>
                                          </p:spTgt>
                                        </p:tgtEl>
                                        <p:attrNameLst>
                                          <p:attrName>style.visibility</p:attrName>
                                        </p:attrNameLst>
                                      </p:cBhvr>
                                      <p:to>
                                        <p:strVal val="visible"/>
                                      </p:to>
                                    </p:set>
                                  </p:childTnLst>
                                </p:cTn>
                              </p:par>
                            </p:childTnLst>
                          </p:cTn>
                        </p:par>
                        <p:par>
                          <p:cTn id="139" fill="hold">
                            <p:stCondLst>
                              <p:cond delay="4250"/>
                            </p:stCondLst>
                            <p:childTnLst>
                              <p:par>
                                <p:cTn id="140" presetID="1" presetClass="entr" presetSubtype="0" fill="hold" grpId="0" nodeType="afterEffect">
                                  <p:stCondLst>
                                    <p:cond delay="0"/>
                                  </p:stCondLst>
                                  <p:childTnLst>
                                    <p:set>
                                      <p:cBhvr>
                                        <p:cTn id="141" dur="1" fill="hold">
                                          <p:stCondLst>
                                            <p:cond delay="249"/>
                                          </p:stCondLst>
                                        </p:cTn>
                                        <p:tgtEl>
                                          <p:spTgt spid="16">
                                            <p:graphicEl>
                                              <a:chart seriesIdx="-4" categoryIdx="30" bldStep="category"/>
                                            </p:graphic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3">
                                            <p:txEl>
                                              <p:pRg st="10" end="10"/>
                                            </p:txEl>
                                          </p:spTgt>
                                        </p:tgtEl>
                                        <p:attrNameLst>
                                          <p:attrName>style.visibility</p:attrName>
                                        </p:attrNameLst>
                                      </p:cBhvr>
                                      <p:to>
                                        <p:strVal val="visible"/>
                                      </p:to>
                                    </p:set>
                                    <p:anim calcmode="lin" valueType="num">
                                      <p:cBhvr additive="base">
                                        <p:cTn id="146" dur="2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147" dur="20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Graphic spid="16" grpId="0" uiExpand="1">
        <p:bldSub>
          <a:bldChart bld="category"/>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C4EFE4-12E0-A8D3-2653-11AC896162B0}"/>
              </a:ext>
            </a:extLst>
          </p:cNvPr>
          <p:cNvSpPr/>
          <p:nvPr/>
        </p:nvSpPr>
        <p:spPr>
          <a:xfrm>
            <a:off x="4495800" y="0"/>
            <a:ext cx="4641850" cy="104775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8108FAF5-A932-4875-A57F-552E16596E7D}"/>
              </a:ext>
            </a:extLst>
          </p:cNvPr>
          <p:cNvGrpSpPr/>
          <p:nvPr/>
        </p:nvGrpSpPr>
        <p:grpSpPr>
          <a:xfrm>
            <a:off x="6350" y="0"/>
            <a:ext cx="4489450" cy="2696593"/>
            <a:chOff x="1203581" y="309878"/>
            <a:chExt cx="9793067" cy="6277851"/>
          </a:xfrm>
        </p:grpSpPr>
        <p:pic>
          <p:nvPicPr>
            <p:cNvPr id="13" name="Picture 12">
              <a:extLst>
                <a:ext uri="{FF2B5EF4-FFF2-40B4-BE49-F238E27FC236}">
                  <a16:creationId xmlns:a16="http://schemas.microsoft.com/office/drawing/2014/main" id="{41F5C315-906C-466C-AAE2-D072F8AB7841}"/>
                </a:ext>
              </a:extLst>
            </p:cNvPr>
            <p:cNvPicPr>
              <a:picLocks noChangeAspect="1"/>
            </p:cNvPicPr>
            <p:nvPr/>
          </p:nvPicPr>
          <p:blipFill>
            <a:blip r:embed="rId4"/>
            <a:stretch>
              <a:fillRect/>
            </a:stretch>
          </p:blipFill>
          <p:spPr>
            <a:xfrm>
              <a:off x="1203581" y="309878"/>
              <a:ext cx="9793067" cy="6277851"/>
            </a:xfrm>
            <a:prstGeom prst="rect">
              <a:avLst/>
            </a:prstGeom>
          </p:spPr>
        </p:pic>
        <p:sp>
          <p:nvSpPr>
            <p:cNvPr id="14" name="Oval 13">
              <a:extLst>
                <a:ext uri="{FF2B5EF4-FFF2-40B4-BE49-F238E27FC236}">
                  <a16:creationId xmlns:a16="http://schemas.microsoft.com/office/drawing/2014/main" id="{8E604826-9D57-4127-878D-8B90CFCAFC42}"/>
                </a:ext>
              </a:extLst>
            </p:cNvPr>
            <p:cNvSpPr/>
            <p:nvPr/>
          </p:nvSpPr>
          <p:spPr>
            <a:xfrm>
              <a:off x="4413892" y="3586076"/>
              <a:ext cx="236220" cy="20574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Oval 14">
              <a:extLst>
                <a:ext uri="{FF2B5EF4-FFF2-40B4-BE49-F238E27FC236}">
                  <a16:creationId xmlns:a16="http://schemas.microsoft.com/office/drawing/2014/main" id="{AD55B5FC-7583-4C73-93C9-C1E3A1B2500A}"/>
                </a:ext>
              </a:extLst>
            </p:cNvPr>
            <p:cNvSpPr/>
            <p:nvPr/>
          </p:nvSpPr>
          <p:spPr>
            <a:xfrm>
              <a:off x="4415322" y="4073508"/>
              <a:ext cx="236220" cy="205740"/>
            </a:xfrm>
            <a:prstGeom prst="ellipse">
              <a:avLst/>
            </a:prstGeom>
            <a:solidFill>
              <a:srgbClr val="F2650E">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Oval 15">
              <a:extLst>
                <a:ext uri="{FF2B5EF4-FFF2-40B4-BE49-F238E27FC236}">
                  <a16:creationId xmlns:a16="http://schemas.microsoft.com/office/drawing/2014/main" id="{2E79F0DA-4250-494C-BCEC-EC78221DEE13}"/>
                </a:ext>
              </a:extLst>
            </p:cNvPr>
            <p:cNvSpPr/>
            <p:nvPr/>
          </p:nvSpPr>
          <p:spPr>
            <a:xfrm>
              <a:off x="7920649" y="1764420"/>
              <a:ext cx="236220" cy="20574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000FF"/>
                </a:highlight>
              </a:endParaRPr>
            </a:p>
          </p:txBody>
        </p:sp>
        <p:sp>
          <p:nvSpPr>
            <p:cNvPr id="17" name="Oval 16">
              <a:extLst>
                <a:ext uri="{FF2B5EF4-FFF2-40B4-BE49-F238E27FC236}">
                  <a16:creationId xmlns:a16="http://schemas.microsoft.com/office/drawing/2014/main" id="{8EB6750B-4E3A-4E94-B34C-05254D9319FA}"/>
                </a:ext>
              </a:extLst>
            </p:cNvPr>
            <p:cNvSpPr/>
            <p:nvPr/>
          </p:nvSpPr>
          <p:spPr>
            <a:xfrm>
              <a:off x="2050074" y="3791022"/>
              <a:ext cx="236220" cy="205740"/>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000FF"/>
                </a:highlight>
              </a:endParaRPr>
            </a:p>
          </p:txBody>
        </p:sp>
        <p:sp>
          <p:nvSpPr>
            <p:cNvPr id="18" name="Oval 17">
              <a:extLst>
                <a:ext uri="{FF2B5EF4-FFF2-40B4-BE49-F238E27FC236}">
                  <a16:creationId xmlns:a16="http://schemas.microsoft.com/office/drawing/2014/main" id="{80CEF290-BEF4-4E99-BF09-D9B1A9C54CA5}"/>
                </a:ext>
              </a:extLst>
            </p:cNvPr>
            <p:cNvSpPr/>
            <p:nvPr/>
          </p:nvSpPr>
          <p:spPr>
            <a:xfrm>
              <a:off x="4626610" y="1095763"/>
              <a:ext cx="236220" cy="205740"/>
            </a:xfrm>
            <a:prstGeom prst="ellipse">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Oval 18">
              <a:extLst>
                <a:ext uri="{FF2B5EF4-FFF2-40B4-BE49-F238E27FC236}">
                  <a16:creationId xmlns:a16="http://schemas.microsoft.com/office/drawing/2014/main" id="{50BB4A03-C62A-49B0-A64E-E21AF3690F63}"/>
                </a:ext>
              </a:extLst>
            </p:cNvPr>
            <p:cNvSpPr/>
            <p:nvPr/>
          </p:nvSpPr>
          <p:spPr>
            <a:xfrm>
              <a:off x="8957446" y="3352160"/>
              <a:ext cx="236220" cy="205740"/>
            </a:xfrm>
            <a:prstGeom prst="ellipse">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highlight>
                  <a:srgbClr val="0000FF"/>
                </a:highlight>
              </a:endParaRPr>
            </a:p>
          </p:txBody>
        </p:sp>
      </p:grpSp>
      <p:graphicFrame>
        <p:nvGraphicFramePr>
          <p:cNvPr id="11" name="Chart 10">
            <a:extLst>
              <a:ext uri="{FF2B5EF4-FFF2-40B4-BE49-F238E27FC236}">
                <a16:creationId xmlns:a16="http://schemas.microsoft.com/office/drawing/2014/main" id="{B231AD10-927F-4F51-B71A-C00794B5FDB9}"/>
              </a:ext>
            </a:extLst>
          </p:cNvPr>
          <p:cNvGraphicFramePr>
            <a:graphicFrameLocks/>
          </p:cNvGraphicFramePr>
          <p:nvPr>
            <p:extLst>
              <p:ext uri="{D42A27DB-BD31-4B8C-83A1-F6EECF244321}">
                <p14:modId xmlns:p14="http://schemas.microsoft.com/office/powerpoint/2010/main" val="3071587695"/>
              </p:ext>
            </p:extLst>
          </p:nvPr>
        </p:nvGraphicFramePr>
        <p:xfrm>
          <a:off x="207169" y="2410287"/>
          <a:ext cx="5736431" cy="251643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D3330C8-E76A-470F-BCB6-58A3453C2797}"/>
              </a:ext>
            </a:extLst>
          </p:cNvPr>
          <p:cNvSpPr txBox="1"/>
          <p:nvPr/>
        </p:nvSpPr>
        <p:spPr>
          <a:xfrm>
            <a:off x="4763180" y="264319"/>
            <a:ext cx="4380820" cy="1754326"/>
          </a:xfrm>
          <a:prstGeom prst="rect">
            <a:avLst/>
          </a:prstGeom>
          <a:solidFill>
            <a:schemeClr val="bg1"/>
          </a:solidFill>
        </p:spPr>
        <p:txBody>
          <a:bodyPr wrap="square" rtlCol="0">
            <a:spAutoFit/>
          </a:bodyPr>
          <a:lstStyle/>
          <a:p>
            <a:pPr algn="ctr"/>
            <a:r>
              <a:rPr lang="en-GB" sz="1350" b="1" dirty="0">
                <a:solidFill>
                  <a:srgbClr val="FF0000"/>
                </a:solidFill>
              </a:rPr>
              <a:t>NOTES</a:t>
            </a:r>
          </a:p>
          <a:p>
            <a:pPr marL="214313" indent="-214313">
              <a:buFont typeface="Arial" panose="020B0604020202020204" pitchFamily="34" charset="0"/>
              <a:buChar char="•"/>
            </a:pPr>
            <a:r>
              <a:rPr lang="en-GB" sz="1350" dirty="0">
                <a:solidFill>
                  <a:srgbClr val="FF0000"/>
                </a:solidFill>
              </a:rPr>
              <a:t>Column base pressure increases after slight rise in level</a:t>
            </a:r>
          </a:p>
          <a:p>
            <a:pPr marL="214313" indent="-214313">
              <a:buFont typeface="Arial" panose="020B0604020202020204" pitchFamily="34" charset="0"/>
              <a:buChar char="•"/>
            </a:pPr>
            <a:r>
              <a:rPr lang="en-GB" sz="1350" dirty="0">
                <a:solidFill>
                  <a:srgbClr val="FF0000"/>
                </a:solidFill>
              </a:rPr>
              <a:t>Then level remains constant while pressure still rises</a:t>
            </a:r>
          </a:p>
          <a:p>
            <a:pPr marL="214313" indent="-214313">
              <a:buFont typeface="Arial" panose="020B0604020202020204" pitchFamily="34" charset="0"/>
              <a:buChar char="•"/>
            </a:pPr>
            <a:r>
              <a:rPr lang="en-GB" sz="1350" dirty="0">
                <a:solidFill>
                  <a:srgbClr val="FF0000"/>
                </a:solidFill>
              </a:rPr>
              <a:t>Why is the pressure rising, while level remains constant?</a:t>
            </a:r>
          </a:p>
          <a:p>
            <a:pPr marL="214313" indent="-214313">
              <a:buFont typeface="Arial" panose="020B0604020202020204" pitchFamily="34" charset="0"/>
              <a:buChar char="•"/>
            </a:pPr>
            <a:r>
              <a:rPr lang="en-GB" sz="1350" dirty="0">
                <a:solidFill>
                  <a:srgbClr val="FF0000"/>
                </a:solidFill>
              </a:rPr>
              <a:t>The level reading starts to fall</a:t>
            </a:r>
          </a:p>
          <a:p>
            <a:pPr marL="214313" indent="-214313">
              <a:buFont typeface="Arial" panose="020B0604020202020204" pitchFamily="34" charset="0"/>
              <a:buChar char="•"/>
            </a:pPr>
            <a:r>
              <a:rPr lang="en-GB" sz="1350" dirty="0">
                <a:solidFill>
                  <a:srgbClr val="FF0000"/>
                </a:solidFill>
              </a:rPr>
              <a:t>What else might be going on?</a:t>
            </a:r>
          </a:p>
        </p:txBody>
      </p:sp>
      <p:sp>
        <p:nvSpPr>
          <p:cNvPr id="4" name="TextBox 3">
            <a:extLst>
              <a:ext uri="{FF2B5EF4-FFF2-40B4-BE49-F238E27FC236}">
                <a16:creationId xmlns:a16="http://schemas.microsoft.com/office/drawing/2014/main" id="{A95A8BC3-942F-4420-863F-BD1BB3FDC490}"/>
              </a:ext>
            </a:extLst>
          </p:cNvPr>
          <p:cNvSpPr txBox="1"/>
          <p:nvPr/>
        </p:nvSpPr>
        <p:spPr>
          <a:xfrm>
            <a:off x="5911288" y="2341402"/>
            <a:ext cx="3226361" cy="1962076"/>
          </a:xfrm>
          <a:prstGeom prst="rect">
            <a:avLst/>
          </a:prstGeom>
          <a:noFill/>
        </p:spPr>
        <p:txBody>
          <a:bodyPr wrap="square" rtlCol="0">
            <a:spAutoFit/>
          </a:bodyPr>
          <a:lstStyle/>
          <a:p>
            <a:r>
              <a:rPr lang="en-GB" sz="1350" b="1" dirty="0">
                <a:solidFill>
                  <a:srgbClr val="FF0000"/>
                </a:solidFill>
              </a:rPr>
              <a:t>ABNORMAL SITUATION ISSUES</a:t>
            </a:r>
          </a:p>
          <a:p>
            <a:pPr marL="214313" indent="-214313">
              <a:buFont typeface="Arial" panose="020B0604020202020204" pitchFamily="34" charset="0"/>
              <a:buChar char="•"/>
            </a:pPr>
            <a:r>
              <a:rPr lang="en-US" sz="1350" dirty="0">
                <a:solidFill>
                  <a:srgbClr val="FF0000"/>
                </a:solidFill>
              </a:rPr>
              <a:t>The rise in PI102 may indicate that the column is starting to flood</a:t>
            </a:r>
          </a:p>
          <a:p>
            <a:pPr marL="214313" indent="-214313">
              <a:buFont typeface="Arial" panose="020B0604020202020204" pitchFamily="34" charset="0"/>
              <a:buChar char="•"/>
            </a:pPr>
            <a:r>
              <a:rPr lang="en-GB" sz="1350" dirty="0">
                <a:solidFill>
                  <a:srgbClr val="FF0000"/>
                </a:solidFill>
              </a:rPr>
              <a:t>The column level is “flatlining” on LI101.</a:t>
            </a:r>
          </a:p>
          <a:p>
            <a:pPr marL="214313" indent="-214313">
              <a:buFont typeface="Arial" panose="020B0604020202020204" pitchFamily="34" charset="0"/>
              <a:buChar char="•"/>
            </a:pPr>
            <a:r>
              <a:rPr lang="en-GB" sz="1350" dirty="0">
                <a:solidFill>
                  <a:srgbClr val="FF0000"/>
                </a:solidFill>
              </a:rPr>
              <a:t>LI101 may be at top of range</a:t>
            </a:r>
          </a:p>
          <a:p>
            <a:pPr marL="214313" indent="-214313">
              <a:buFont typeface="Arial" panose="020B0604020202020204" pitchFamily="34" charset="0"/>
              <a:buChar char="•"/>
            </a:pPr>
            <a:r>
              <a:rPr lang="en-GB" sz="1350" dirty="0">
                <a:solidFill>
                  <a:srgbClr val="FF0000"/>
                </a:solidFill>
              </a:rPr>
              <a:t>LI101 appears to be dropping, but is it?</a:t>
            </a:r>
          </a:p>
          <a:p>
            <a:pPr marL="214313" indent="-214313">
              <a:buFont typeface="Arial" panose="020B0604020202020204" pitchFamily="34" charset="0"/>
              <a:buChar char="•"/>
            </a:pPr>
            <a:r>
              <a:rPr lang="en-GB" sz="1350" dirty="0">
                <a:solidFill>
                  <a:srgbClr val="FF0000"/>
                </a:solidFill>
              </a:rPr>
              <a:t>Why is LI102 (reflux drum) going up?</a:t>
            </a:r>
          </a:p>
        </p:txBody>
      </p:sp>
      <p:sp>
        <p:nvSpPr>
          <p:cNvPr id="2" name="Arrow: Right 1">
            <a:extLst>
              <a:ext uri="{FF2B5EF4-FFF2-40B4-BE49-F238E27FC236}">
                <a16:creationId xmlns:a16="http://schemas.microsoft.com/office/drawing/2014/main" id="{74C30C66-85D7-4FA4-A5F2-DA53407BDDA9}"/>
              </a:ext>
            </a:extLst>
          </p:cNvPr>
          <p:cNvSpPr/>
          <p:nvPr/>
        </p:nvSpPr>
        <p:spPr>
          <a:xfrm>
            <a:off x="1891529" y="2726620"/>
            <a:ext cx="359546" cy="146482"/>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p>
        </p:txBody>
      </p:sp>
      <p:sp>
        <p:nvSpPr>
          <p:cNvPr id="9" name="Arrow: Right 8">
            <a:extLst>
              <a:ext uri="{FF2B5EF4-FFF2-40B4-BE49-F238E27FC236}">
                <a16:creationId xmlns:a16="http://schemas.microsoft.com/office/drawing/2014/main" id="{B349F603-79BD-489F-8918-69BBB127F2CC}"/>
              </a:ext>
            </a:extLst>
          </p:cNvPr>
          <p:cNvSpPr/>
          <p:nvPr/>
        </p:nvSpPr>
        <p:spPr>
          <a:xfrm rot="12667108">
            <a:off x="3647773" y="3196898"/>
            <a:ext cx="359546" cy="146482"/>
          </a:xfrm>
          <a:prstGeom prst="right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dirty="0"/>
          </a:p>
        </p:txBody>
      </p:sp>
      <p:sp>
        <p:nvSpPr>
          <p:cNvPr id="5" name="Arrow: Up 4">
            <a:extLst>
              <a:ext uri="{FF2B5EF4-FFF2-40B4-BE49-F238E27FC236}">
                <a16:creationId xmlns:a16="http://schemas.microsoft.com/office/drawing/2014/main" id="{02199A27-9C57-404B-8632-C3E0483A62D2}"/>
              </a:ext>
            </a:extLst>
          </p:cNvPr>
          <p:cNvSpPr/>
          <p:nvPr/>
        </p:nvSpPr>
        <p:spPr>
          <a:xfrm rot="7462453">
            <a:off x="2258945" y="3424580"/>
            <a:ext cx="127961" cy="299546"/>
          </a:xfrm>
          <a:prstGeom prst="up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p>
        </p:txBody>
      </p:sp>
      <p:sp>
        <p:nvSpPr>
          <p:cNvPr id="10" name="Arrow: Up 9">
            <a:extLst>
              <a:ext uri="{FF2B5EF4-FFF2-40B4-BE49-F238E27FC236}">
                <a16:creationId xmlns:a16="http://schemas.microsoft.com/office/drawing/2014/main" id="{52221D33-318F-4628-89BD-49CE49F1FCC3}"/>
              </a:ext>
            </a:extLst>
          </p:cNvPr>
          <p:cNvSpPr/>
          <p:nvPr/>
        </p:nvSpPr>
        <p:spPr>
          <a:xfrm rot="3226901">
            <a:off x="2145398" y="2824644"/>
            <a:ext cx="127961" cy="299546"/>
          </a:xfrm>
          <a:prstGeom prst="upArrow">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p>
        </p:txBody>
      </p:sp>
    </p:spTree>
    <p:custDataLst>
      <p:tags r:id="rId1"/>
    </p:custDataLst>
    <p:extLst>
      <p:ext uri="{BB962C8B-B14F-4D97-AF65-F5344CB8AC3E}">
        <p14:creationId xmlns:p14="http://schemas.microsoft.com/office/powerpoint/2010/main" val="12489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42" presetClass="path" presetSubtype="0" accel="50000" decel="50000" fill="hold" grpId="1" nodeType="afterEffect">
                                  <p:stCondLst>
                                    <p:cond delay="0"/>
                                  </p:stCondLst>
                                  <p:childTnLst>
                                    <p:animMotion origin="layout" path="M -3.05556E-6 -3.08642E-6 L 0.15261 -0.02839 " pathEditMode="relative" rAng="0" ptsTypes="AA">
                                      <p:cBhvr>
                                        <p:cTn id="25" dur="2000" fill="hold"/>
                                        <p:tgtEl>
                                          <p:spTgt spid="5"/>
                                        </p:tgtEl>
                                        <p:attrNameLst>
                                          <p:attrName>ppt_x</p:attrName>
                                          <p:attrName>ppt_y</p:attrName>
                                        </p:attrNameLst>
                                      </p:cBhvr>
                                      <p:rCtr x="7622" y="-142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500"/>
                            </p:stCondLst>
                            <p:childTnLst>
                              <p:par>
                                <p:cTn id="37" presetID="42" presetClass="path" presetSubtype="0" accel="50000" decel="50000" fill="hold" grpId="2" nodeType="afterEffect">
                                  <p:stCondLst>
                                    <p:cond delay="0"/>
                                  </p:stCondLst>
                                  <p:childTnLst>
                                    <p:animMotion origin="layout" path="M 3.54167E-6 -7.40741E-7 L 0.25338 0.00625 " pathEditMode="relative" rAng="0" ptsTypes="AA">
                                      <p:cBhvr>
                                        <p:cTn id="38" dur="2000" fill="hold"/>
                                        <p:tgtEl>
                                          <p:spTgt spid="10"/>
                                        </p:tgtEl>
                                        <p:attrNameLst>
                                          <p:attrName>ppt_x</p:attrName>
                                          <p:attrName>ppt_y</p:attrName>
                                        </p:attrNameLst>
                                      </p:cBhvr>
                                      <p:rCtr x="12669" y="301"/>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par>
                          <p:cTn id="44" fill="hold">
                            <p:stCondLst>
                              <p:cond delay="500"/>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3"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fade">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500"/>
                                        <p:tgtEl>
                                          <p:spTgt spid="4">
                                            <p:txEl>
                                              <p:pRg st="2" end="2"/>
                                            </p:txEl>
                                          </p:spTgt>
                                        </p:tgtEl>
                                      </p:cBhvr>
                                    </p:animEffect>
                                  </p:childTnLst>
                                </p:cTn>
                              </p:par>
                            </p:childTnLst>
                          </p:cTn>
                        </p:par>
                        <p:par>
                          <p:cTn id="68" fill="hold">
                            <p:stCondLst>
                              <p:cond delay="500"/>
                            </p:stCondLst>
                            <p:childTnLst>
                              <p:par>
                                <p:cTn id="69" presetID="2" presetClass="entr" presetSubtype="8" fill="hold" grpId="1" nodeType="after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0-#ppt_w/2"/>
                                          </p:val>
                                        </p:tav>
                                        <p:tav tm="100000">
                                          <p:val>
                                            <p:strVal val="#ppt_x"/>
                                          </p:val>
                                        </p:tav>
                                      </p:tavLst>
                                    </p:anim>
                                    <p:anim calcmode="lin" valueType="num">
                                      <p:cBhvr additive="base">
                                        <p:cTn id="7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5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Effect transition="in" filter="fade">
                                      <p:cBhvr>
                                        <p:cTn id="82" dur="500"/>
                                        <p:tgtEl>
                                          <p:spTgt spid="4">
                                            <p:txEl>
                                              <p:pRg st="4" end="4"/>
                                            </p:txEl>
                                          </p:spTgt>
                                        </p:tgtEl>
                                      </p:cBhvr>
                                    </p:animEffect>
                                  </p:childTnLst>
                                </p:cTn>
                              </p:par>
                            </p:childTnLst>
                          </p:cTn>
                        </p:par>
                        <p:par>
                          <p:cTn id="83" fill="hold">
                            <p:stCondLst>
                              <p:cond delay="500"/>
                            </p:stCondLst>
                            <p:childTnLst>
                              <p:par>
                                <p:cTn id="84" presetID="42" presetClass="path" presetSubtype="0" accel="50000" decel="50000" fill="hold" grpId="0" nodeType="afterEffect">
                                  <p:stCondLst>
                                    <p:cond delay="0"/>
                                  </p:stCondLst>
                                  <p:childTnLst>
                                    <p:animMotion origin="layout" path="M -2.5E-6 -4.44444E-6 L 0.27639 0.01976 " pathEditMode="relative" rAng="0" ptsTypes="AA">
                                      <p:cBhvr>
                                        <p:cTn id="85" dur="2000" fill="hold"/>
                                        <p:tgtEl>
                                          <p:spTgt spid="2"/>
                                        </p:tgtEl>
                                        <p:attrNameLst>
                                          <p:attrName>ppt_x</p:attrName>
                                          <p:attrName>ppt_y</p:attrName>
                                        </p:attrNameLst>
                                      </p:cBhvr>
                                      <p:rCtr x="13819" y="988"/>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
                                            <p:txEl>
                                              <p:pRg st="5" end="5"/>
                                            </p:txEl>
                                          </p:spTgt>
                                        </p:tgtEl>
                                        <p:attrNameLst>
                                          <p:attrName>style.visibility</p:attrName>
                                        </p:attrNameLst>
                                      </p:cBhvr>
                                      <p:to>
                                        <p:strVal val="visible"/>
                                      </p:to>
                                    </p:set>
                                    <p:animEffect transition="in" filter="fade">
                                      <p:cBhvr>
                                        <p:cTn id="90" dur="500"/>
                                        <p:tgtEl>
                                          <p:spTgt spid="4">
                                            <p:txEl>
                                              <p:pRg st="5" end="5"/>
                                            </p:txEl>
                                          </p:spTgt>
                                        </p:tgtEl>
                                      </p:cBhvr>
                                    </p:animEffect>
                                  </p:childTnLst>
                                </p:cTn>
                              </p:par>
                            </p:childTnLst>
                          </p:cTn>
                        </p:par>
                        <p:par>
                          <p:cTn id="91" fill="hold">
                            <p:stCondLst>
                              <p:cond delay="500"/>
                            </p:stCondLst>
                            <p:childTnLst>
                              <p:par>
                                <p:cTn id="92" presetID="2" presetClass="entr" presetSubtype="2"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 calcmode="lin" valueType="num">
                                      <p:cBhvr additive="base">
                                        <p:cTn id="94" dur="500" fill="hold"/>
                                        <p:tgtEl>
                                          <p:spTgt spid="9"/>
                                        </p:tgtEl>
                                        <p:attrNameLst>
                                          <p:attrName>ppt_x</p:attrName>
                                        </p:attrNameLst>
                                      </p:cBhvr>
                                      <p:tavLst>
                                        <p:tav tm="0">
                                          <p:val>
                                            <p:strVal val="1+#ppt_w/2"/>
                                          </p:val>
                                        </p:tav>
                                        <p:tav tm="100000">
                                          <p:val>
                                            <p:strVal val="#ppt_x"/>
                                          </p:val>
                                        </p:tav>
                                      </p:tavLst>
                                    </p:anim>
                                    <p:anim calcmode="lin" valueType="num">
                                      <p:cBhvr additive="base">
                                        <p:cTn id="9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5" grpId="0" animBg="1"/>
      <p:bldP spid="5" grpId="1" animBg="1"/>
      <p:bldP spid="5" grpId="2" animBg="1"/>
      <p:bldP spid="10" grpId="0" animBg="1"/>
      <p:bldP spid="10" grpId="1" animBg="1"/>
      <p:bldP spid="10" grpId="2" animBg="1"/>
      <p:bldP spid="10" grpId="3"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A1DE8-0477-4A5D-BE8B-EC18DFE54A69}"/>
              </a:ext>
            </a:extLst>
          </p:cNvPr>
          <p:cNvSpPr txBox="1"/>
          <p:nvPr/>
        </p:nvSpPr>
        <p:spPr>
          <a:xfrm>
            <a:off x="199748" y="977859"/>
            <a:ext cx="8602462" cy="3701013"/>
          </a:xfrm>
          <a:prstGeom prst="rect">
            <a:avLst/>
          </a:prstGeom>
          <a:noFill/>
          <a:ln>
            <a:solidFill>
              <a:schemeClr val="tx1"/>
            </a:solidFill>
          </a:ln>
        </p:spPr>
        <p:txBody>
          <a:bodyPr wrap="square" rtlCol="0">
            <a:spAutoFit/>
          </a:bodyPr>
          <a:lstStyle/>
          <a:p>
            <a:r>
              <a:rPr lang="en-GB" sz="1600" b="1" u="sng" dirty="0"/>
              <a:t>Notes for Trainer – Discussion with the People Being Trained</a:t>
            </a:r>
          </a:p>
          <a:p>
            <a:endParaRPr lang="en-GB" sz="1050" dirty="0"/>
          </a:p>
          <a:p>
            <a:pPr marL="257175" indent="-257175">
              <a:buFontTx/>
              <a:buAutoNum type="arabicPeriod"/>
            </a:pPr>
            <a:r>
              <a:rPr lang="en-GB" sz="1600" dirty="0"/>
              <a:t>The LI101 increase and then “flatlining” might suggest a fault or it might indicate that it has reached full scale.</a:t>
            </a:r>
          </a:p>
          <a:p>
            <a:pPr marL="257175" indent="-257175">
              <a:buAutoNum type="arabicPeriod"/>
            </a:pPr>
            <a:r>
              <a:rPr lang="en-GB" sz="1600" dirty="0"/>
              <a:t>Discuss what may have caused this – instrument fault / actual rise?</a:t>
            </a:r>
          </a:p>
          <a:p>
            <a:pPr marL="257175" indent="-257175">
              <a:buFontTx/>
              <a:buAutoNum type="arabicPeriod"/>
            </a:pPr>
            <a:r>
              <a:rPr lang="en-GB" sz="1600" dirty="0"/>
              <a:t>This could be checked by looking at the configuration data, perhaps with an instrument technician.</a:t>
            </a:r>
          </a:p>
          <a:p>
            <a:pPr marL="257175" indent="-257175">
              <a:buAutoNum type="arabicPeriod"/>
            </a:pPr>
            <a:r>
              <a:rPr lang="en-GB" sz="1600" dirty="0"/>
              <a:t>Column base pressure PI101 rising?  No other PI increase, so does this suggest there might be a high differential pressure in the column?</a:t>
            </a:r>
          </a:p>
          <a:p>
            <a:pPr marL="257175" indent="-257175">
              <a:buAutoNum type="arabicPeriod"/>
            </a:pPr>
            <a:r>
              <a:rPr lang="en-GB" sz="1600" dirty="0"/>
              <a:t>What are the possible causes? Column may be flooding due to high base level LI101 coming above bottom tray.</a:t>
            </a:r>
          </a:p>
          <a:p>
            <a:pPr marL="257175" indent="-257175">
              <a:buAutoNum type="arabicPeriod"/>
            </a:pPr>
            <a:r>
              <a:rPr lang="en-GB" sz="1600" dirty="0"/>
              <a:t>If the level LI101 is above the full range of the instrument, it would not show a further increasing level.</a:t>
            </a:r>
          </a:p>
          <a:p>
            <a:pPr marL="257175" indent="-257175">
              <a:buAutoNum type="arabicPeriod"/>
            </a:pPr>
            <a:r>
              <a:rPr lang="en-GB" sz="1600" dirty="0"/>
              <a:t>What could be the cause of the apparent </a:t>
            </a:r>
            <a:r>
              <a:rPr lang="en-GB" sz="1600" u="sng" dirty="0"/>
              <a:t>decrease</a:t>
            </a:r>
            <a:r>
              <a:rPr lang="en-GB" sz="1600" dirty="0"/>
              <a:t> in the column level?</a:t>
            </a:r>
          </a:p>
          <a:p>
            <a:pPr marL="257175" indent="-257175">
              <a:buAutoNum type="arabicPeriod"/>
            </a:pPr>
            <a:r>
              <a:rPr lang="en-GB" sz="1600" dirty="0"/>
              <a:t>Was this a real level reduction or not?</a:t>
            </a:r>
          </a:p>
        </p:txBody>
      </p:sp>
      <p:sp>
        <p:nvSpPr>
          <p:cNvPr id="5" name="Title 1">
            <a:extLst>
              <a:ext uri="{FF2B5EF4-FFF2-40B4-BE49-F238E27FC236}">
                <a16:creationId xmlns:a16="http://schemas.microsoft.com/office/drawing/2014/main" id="{0DFA8B30-3032-F689-B9F3-FA10CCDE5CDE}"/>
              </a:ext>
            </a:extLst>
          </p:cNvPr>
          <p:cNvSpPr txBox="1">
            <a:spLocks/>
          </p:cNvSpPr>
          <p:nvPr/>
        </p:nvSpPr>
        <p:spPr>
          <a:xfrm>
            <a:off x="339048" y="154113"/>
            <a:ext cx="8463162" cy="6472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Aft>
                <a:spcPts val="450"/>
              </a:spcAft>
            </a:pPr>
            <a:r>
              <a:rPr lang="en-US" sz="2800" dirty="0"/>
              <a:t>Abnormal Situation Explanation</a:t>
            </a:r>
          </a:p>
        </p:txBody>
      </p:sp>
      <p:sp>
        <p:nvSpPr>
          <p:cNvPr id="4" name="Footer Placeholder 3">
            <a:extLst>
              <a:ext uri="{FF2B5EF4-FFF2-40B4-BE49-F238E27FC236}">
                <a16:creationId xmlns:a16="http://schemas.microsoft.com/office/drawing/2014/main" id="{E2CB5D14-46AA-79E4-373D-3DC8EADC3330}"/>
              </a:ext>
            </a:extLst>
          </p:cNvPr>
          <p:cNvSpPr>
            <a:spLocks noGrp="1"/>
          </p:cNvSpPr>
          <p:nvPr>
            <p:ph type="ftr" sz="quarter" idx="11"/>
          </p:nvPr>
        </p:nvSpPr>
        <p:spPr>
          <a:xfrm>
            <a:off x="3027579" y="4852465"/>
            <a:ext cx="3086100" cy="273844"/>
          </a:xfrm>
        </p:spPr>
        <p:txBody>
          <a:bodyPr/>
          <a:lstStyle/>
          <a:p>
            <a:r>
              <a:rPr lang="en-US" dirty="0"/>
              <a:t>Hazards 33 | CCPS  Guidelines for Managing Abnormal Situations</a:t>
            </a:r>
          </a:p>
        </p:txBody>
      </p:sp>
      <p:sp>
        <p:nvSpPr>
          <p:cNvPr id="6" name="Slide Number Placeholder 5">
            <a:extLst>
              <a:ext uri="{FF2B5EF4-FFF2-40B4-BE49-F238E27FC236}">
                <a16:creationId xmlns:a16="http://schemas.microsoft.com/office/drawing/2014/main" id="{78C77A86-F19C-BD56-606E-BE9A3EAC4F22}"/>
              </a:ext>
            </a:extLst>
          </p:cNvPr>
          <p:cNvSpPr>
            <a:spLocks noGrp="1"/>
          </p:cNvSpPr>
          <p:nvPr>
            <p:ph type="sldNum" sz="quarter" idx="12"/>
          </p:nvPr>
        </p:nvSpPr>
        <p:spPr/>
        <p:txBody>
          <a:bodyPr/>
          <a:lstStyle/>
          <a:p>
            <a:fld id="{B7AE8777-3295-7E49-AD43-AF6A5AAE283B}" type="slidenum">
              <a:rPr lang="en-US" smtClean="0"/>
              <a:t>29</a:t>
            </a:fld>
            <a:endParaRPr lang="en-US" dirty="0"/>
          </a:p>
        </p:txBody>
      </p:sp>
    </p:spTree>
    <p:custDataLst>
      <p:tags r:id="rId1"/>
    </p:custDataLst>
    <p:extLst>
      <p:ext uri="{BB962C8B-B14F-4D97-AF65-F5344CB8AC3E}">
        <p14:creationId xmlns:p14="http://schemas.microsoft.com/office/powerpoint/2010/main" val="30310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182563" y="1007706"/>
            <a:ext cx="7056437" cy="1474470"/>
          </a:xfrm>
        </p:spPr>
        <p:txBody>
          <a:bodyPr>
            <a:normAutofit/>
          </a:bodyPr>
          <a:lstStyle/>
          <a:p>
            <a:r>
              <a:rPr lang="en-GB" u="dotted" dirty="0">
                <a:uFill>
                  <a:solidFill>
                    <a:srgbClr val="FF0000"/>
                  </a:solidFill>
                </a:uFill>
              </a:rPr>
              <a:t>Center</a:t>
            </a:r>
            <a:r>
              <a:rPr lang="en-GB" dirty="0"/>
              <a:t> for Chemical Process Safety</a:t>
            </a:r>
          </a:p>
          <a:p>
            <a:r>
              <a:rPr lang="en-GB" dirty="0"/>
              <a:t>March 1985,  in response to Bhopal, </a:t>
            </a:r>
            <a:r>
              <a:rPr lang="en-US" dirty="0"/>
              <a:t>AIChE formed CCPS with seventeen charter member companies.</a:t>
            </a:r>
          </a:p>
          <a:p>
            <a:endParaRPr lang="en-GB" dirty="0"/>
          </a:p>
        </p:txBody>
      </p:sp>
      <p:sp>
        <p:nvSpPr>
          <p:cNvPr id="3" name="Footer Placeholder 2"/>
          <p:cNvSpPr>
            <a:spLocks noGrp="1"/>
          </p:cNvSpPr>
          <p:nvPr>
            <p:ph type="ftr" sz="quarter" idx="13"/>
          </p:nvPr>
        </p:nvSpPr>
        <p:spPr/>
        <p:txBody>
          <a:bodyPr/>
          <a:lstStyle/>
          <a:p>
            <a:r>
              <a:rPr lang="en-US" dirty="0"/>
              <a:t>Hazards 33 | CCPS  Guidelines for Managing Abnormal Situations</a:t>
            </a:r>
          </a:p>
        </p:txBody>
      </p:sp>
      <p:sp>
        <p:nvSpPr>
          <p:cNvPr id="2" name="Slide Number Placeholder 1"/>
          <p:cNvSpPr>
            <a:spLocks noGrp="1"/>
          </p:cNvSpPr>
          <p:nvPr>
            <p:ph type="sldNum" sz="quarter" idx="14"/>
          </p:nvPr>
        </p:nvSpPr>
        <p:spPr/>
        <p:txBody>
          <a:bodyPr/>
          <a:lstStyle/>
          <a:p>
            <a:fld id="{B03499DA-D89A-469D-BC06-70C7CC4D8B12}" type="slidenum">
              <a:rPr lang="en-US" smtClean="0"/>
              <a:pPr/>
              <a:t>3</a:t>
            </a:fld>
            <a:endParaRPr lang="en-US" dirty="0"/>
          </a:p>
        </p:txBody>
      </p:sp>
      <p:sp>
        <p:nvSpPr>
          <p:cNvPr id="6" name="Title 5"/>
          <p:cNvSpPr>
            <a:spLocks noGrp="1"/>
          </p:cNvSpPr>
          <p:nvPr>
            <p:ph type="title"/>
          </p:nvPr>
        </p:nvSpPr>
        <p:spPr/>
        <p:txBody>
          <a:bodyPr/>
          <a:lstStyle/>
          <a:p>
            <a:r>
              <a:rPr lang="en-GB" dirty="0"/>
              <a:t>About CCPS</a:t>
            </a:r>
          </a:p>
        </p:txBody>
      </p:sp>
      <p:pic>
        <p:nvPicPr>
          <p:cNvPr id="9" name="Picture 8"/>
          <p:cNvPicPr>
            <a:picLocks noChangeAspect="1"/>
          </p:cNvPicPr>
          <p:nvPr/>
        </p:nvPicPr>
        <p:blipFill>
          <a:blip r:embed="rId3"/>
          <a:stretch>
            <a:fillRect/>
          </a:stretch>
        </p:blipFill>
        <p:spPr>
          <a:xfrm>
            <a:off x="7286714" y="895350"/>
            <a:ext cx="1580443" cy="1129704"/>
          </a:xfrm>
          <a:prstGeom prst="rect">
            <a:avLst/>
          </a:prstGeom>
        </p:spPr>
      </p:pic>
      <p:sp>
        <p:nvSpPr>
          <p:cNvPr id="10" name="Content Placeholder 6"/>
          <p:cNvSpPr txBox="1">
            <a:spLocks/>
          </p:cNvSpPr>
          <p:nvPr/>
        </p:nvSpPr>
        <p:spPr>
          <a:xfrm>
            <a:off x="182563" y="1986392"/>
            <a:ext cx="8428037" cy="2927946"/>
          </a:xfrm>
          <a:prstGeom prst="rect">
            <a:avLst/>
          </a:prstGeom>
        </p:spPr>
        <p:txBody>
          <a:bodyPr vert="horz" lIns="0" tIns="0" rIns="0" bIns="0" rtlCol="0">
            <a:normAutofit/>
          </a:bodyPr>
          <a:lstStyle>
            <a:lvl1pPr marL="228600" indent="-228600" algn="l" defTabSz="914400" rtl="0" eaLnBrk="1" latinLnBrk="0" hangingPunct="1">
              <a:spcBef>
                <a:spcPct val="20000"/>
              </a:spcBef>
              <a:buFont typeface="Arial" panose="020B0604020202020204" pitchFamily="34" charset="0"/>
              <a:buChar char="•"/>
              <a:defRPr sz="2000" i="0" kern="1200">
                <a:solidFill>
                  <a:schemeClr val="tx1"/>
                </a:solidFill>
                <a:latin typeface="+mn-lt"/>
                <a:ea typeface="+mn-ea"/>
                <a:cs typeface="+mn-cs"/>
              </a:defRPr>
            </a:lvl1pPr>
            <a:lvl2pPr marL="457200" indent="-274320" algn="l" defTabSz="914400"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2pPr>
            <a:lvl3pPr marL="6858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dirty="0"/>
              <a:t>A collaborative effort to eliminate catastrophic process incidents by advancing state of the art technology and management practices, serving as the premier resource for information on process safety, supporting process safety in engineering, and promoting process safety as a key industry value</a:t>
            </a:r>
          </a:p>
          <a:p>
            <a:r>
              <a:rPr lang="en-US" dirty="0"/>
              <a:t>About 260 member companies including most of the world’s leading chemical, petroleum, pharmaceutical, and related manufacturing companies.</a:t>
            </a:r>
          </a:p>
          <a:p>
            <a:r>
              <a:rPr lang="en-US" dirty="0"/>
              <a:t>Over 100 books and products</a:t>
            </a:r>
            <a:endParaRPr lang="en-GB" dirty="0"/>
          </a:p>
        </p:txBody>
      </p:sp>
    </p:spTree>
    <p:extLst>
      <p:ext uri="{BB962C8B-B14F-4D97-AF65-F5344CB8AC3E}">
        <p14:creationId xmlns:p14="http://schemas.microsoft.com/office/powerpoint/2010/main" val="89709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CBB0B5-5F1E-4A03-8153-D249C9DD5F5D}"/>
              </a:ext>
            </a:extLst>
          </p:cNvPr>
          <p:cNvSpPr txBox="1"/>
          <p:nvPr/>
        </p:nvSpPr>
        <p:spPr>
          <a:xfrm>
            <a:off x="175736" y="895350"/>
            <a:ext cx="8815864" cy="4031873"/>
          </a:xfrm>
          <a:prstGeom prst="rect">
            <a:avLst/>
          </a:prstGeom>
          <a:noFill/>
          <a:ln>
            <a:solidFill>
              <a:schemeClr val="tx1"/>
            </a:solidFill>
          </a:ln>
        </p:spPr>
        <p:txBody>
          <a:bodyPr wrap="square" rtlCol="0">
            <a:spAutoFit/>
          </a:bodyPr>
          <a:lstStyle/>
          <a:p>
            <a:r>
              <a:rPr lang="en-GB" sz="1600" b="1" u="sng" dirty="0"/>
              <a:t>Notes for Trainer – Explanation</a:t>
            </a:r>
          </a:p>
          <a:p>
            <a:endParaRPr lang="en-GB" sz="1600" dirty="0"/>
          </a:p>
          <a:p>
            <a:pPr marL="257175" indent="-257175">
              <a:buAutoNum type="arabicPeriod"/>
            </a:pPr>
            <a:r>
              <a:rPr lang="en-GB" sz="1600" dirty="0"/>
              <a:t>The column level control valve LIC101 has stuck partially or fully closed causing the column level to rise.</a:t>
            </a:r>
          </a:p>
          <a:p>
            <a:pPr marL="257175" indent="-257175">
              <a:buAutoNum type="arabicPeriod"/>
            </a:pPr>
            <a:r>
              <a:rPr lang="en-GB" sz="1600" dirty="0"/>
              <a:t>The column starts to flood due to high base level LI101, causing a rise in the base pressure.</a:t>
            </a:r>
          </a:p>
          <a:p>
            <a:pPr marL="257175" indent="-257175">
              <a:buAutoNum type="arabicPeriod"/>
            </a:pPr>
            <a:r>
              <a:rPr lang="en-GB" sz="1600" dirty="0"/>
              <a:t>The LI101 “flatlining” suggests it has reached its full scale.  The instrument calibration data would confirm this.</a:t>
            </a:r>
          </a:p>
          <a:p>
            <a:pPr marL="257175" indent="-257175">
              <a:buAutoNum type="arabicPeriod"/>
            </a:pPr>
            <a:r>
              <a:rPr lang="en-GB" sz="1600" dirty="0"/>
              <a:t>The actual level continues to rise but this is not shown by LI101 as it is above range.</a:t>
            </a:r>
          </a:p>
          <a:p>
            <a:pPr marL="257175" indent="-257175">
              <a:buAutoNum type="arabicPeriod"/>
            </a:pPr>
            <a:r>
              <a:rPr lang="en-GB" sz="1600" dirty="0"/>
              <a:t>The rise in the reflux drum on LI102 shows a mass balance problem – accumulation of liquid, carryover of liquid into reflux drum from the column.  Eventually the control valve LIC102 opens fully but cannot empty fast enough.</a:t>
            </a:r>
          </a:p>
          <a:p>
            <a:pPr marL="257175" indent="-257175">
              <a:buAutoNum type="arabicPeriod"/>
            </a:pPr>
            <a:r>
              <a:rPr lang="en-GB" sz="1600" dirty="0"/>
              <a:t>The apparent </a:t>
            </a:r>
            <a:r>
              <a:rPr lang="en-GB" sz="1600" u="sng" dirty="0"/>
              <a:t>decrease</a:t>
            </a:r>
            <a:r>
              <a:rPr lang="en-GB" sz="1600" dirty="0"/>
              <a:t> in the column level is due to a similar situation to BP Texas City.  A level device (using differential pressure) was used and the level is above the maximum instrument range.  If the base temperature was going up (check the temperature readings) the fluid density would fall, causing the indicated level to drop erroneously.  This leads to further confusion.</a:t>
            </a:r>
          </a:p>
          <a:p>
            <a:pPr marL="257175" indent="-257175">
              <a:buAutoNum type="arabicPeriod"/>
            </a:pPr>
            <a:r>
              <a:rPr lang="en-GB" sz="1600" dirty="0"/>
              <a:t>Other instruments (e.g., temperature measurements) may help diagnose the problem.</a:t>
            </a:r>
          </a:p>
        </p:txBody>
      </p:sp>
      <p:sp>
        <p:nvSpPr>
          <p:cNvPr id="5" name="Title 1">
            <a:extLst>
              <a:ext uri="{FF2B5EF4-FFF2-40B4-BE49-F238E27FC236}">
                <a16:creationId xmlns:a16="http://schemas.microsoft.com/office/drawing/2014/main" id="{0DFA8B30-3032-F689-B9F3-FA10CCDE5CDE}"/>
              </a:ext>
            </a:extLst>
          </p:cNvPr>
          <p:cNvSpPr txBox="1">
            <a:spLocks/>
          </p:cNvSpPr>
          <p:nvPr/>
        </p:nvSpPr>
        <p:spPr>
          <a:xfrm>
            <a:off x="339048" y="154113"/>
            <a:ext cx="8463162" cy="6472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Aft>
                <a:spcPts val="450"/>
              </a:spcAft>
            </a:pPr>
            <a:r>
              <a:rPr lang="en-US" sz="2800" dirty="0"/>
              <a:t>Abnormal Situation Explanation</a:t>
            </a:r>
          </a:p>
        </p:txBody>
      </p:sp>
      <p:sp>
        <p:nvSpPr>
          <p:cNvPr id="4" name="Footer Placeholder 3">
            <a:extLst>
              <a:ext uri="{FF2B5EF4-FFF2-40B4-BE49-F238E27FC236}">
                <a16:creationId xmlns:a16="http://schemas.microsoft.com/office/drawing/2014/main" id="{E2CB5D14-46AA-79E4-373D-3DC8EADC3330}"/>
              </a:ext>
            </a:extLst>
          </p:cNvPr>
          <p:cNvSpPr>
            <a:spLocks noGrp="1"/>
          </p:cNvSpPr>
          <p:nvPr>
            <p:ph type="ftr" sz="quarter" idx="11"/>
          </p:nvPr>
        </p:nvSpPr>
        <p:spPr>
          <a:xfrm>
            <a:off x="3027579" y="4852465"/>
            <a:ext cx="3086100" cy="273844"/>
          </a:xfrm>
        </p:spPr>
        <p:txBody>
          <a:bodyPr/>
          <a:lstStyle/>
          <a:p>
            <a:r>
              <a:rPr lang="en-US" dirty="0"/>
              <a:t>Hazards 33 | CCPS  Guidelines for Managing Abnormal Situations</a:t>
            </a:r>
          </a:p>
        </p:txBody>
      </p:sp>
      <p:sp>
        <p:nvSpPr>
          <p:cNvPr id="6" name="Slide Number Placeholder 5">
            <a:extLst>
              <a:ext uri="{FF2B5EF4-FFF2-40B4-BE49-F238E27FC236}">
                <a16:creationId xmlns:a16="http://schemas.microsoft.com/office/drawing/2014/main" id="{78C77A86-F19C-BD56-606E-BE9A3EAC4F22}"/>
              </a:ext>
            </a:extLst>
          </p:cNvPr>
          <p:cNvSpPr>
            <a:spLocks noGrp="1"/>
          </p:cNvSpPr>
          <p:nvPr>
            <p:ph type="sldNum" sz="quarter" idx="12"/>
          </p:nvPr>
        </p:nvSpPr>
        <p:spPr/>
        <p:txBody>
          <a:bodyPr/>
          <a:lstStyle/>
          <a:p>
            <a:fld id="{B7AE8777-3295-7E49-AD43-AF6A5AAE283B}" type="slidenum">
              <a:rPr lang="en-US" smtClean="0"/>
              <a:t>30</a:t>
            </a:fld>
            <a:endParaRPr lang="en-US" dirty="0"/>
          </a:p>
        </p:txBody>
      </p:sp>
    </p:spTree>
    <p:custDataLst>
      <p:tags r:id="rId1"/>
    </p:custDataLst>
    <p:extLst>
      <p:ext uri="{BB962C8B-B14F-4D97-AF65-F5344CB8AC3E}">
        <p14:creationId xmlns:p14="http://schemas.microsoft.com/office/powerpoint/2010/main" val="367462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D05B-14BB-FEB7-2475-FA62052A3E10}"/>
              </a:ext>
            </a:extLst>
          </p:cNvPr>
          <p:cNvSpPr>
            <a:spLocks noGrp="1"/>
          </p:cNvSpPr>
          <p:nvPr>
            <p:ph type="title"/>
          </p:nvPr>
        </p:nvSpPr>
        <p:spPr>
          <a:xfrm>
            <a:off x="343544" y="154113"/>
            <a:ext cx="8419456" cy="647272"/>
          </a:xfrm>
        </p:spPr>
        <p:txBody>
          <a:bodyPr>
            <a:normAutofit fontScale="90000"/>
          </a:bodyPr>
          <a:lstStyle/>
          <a:p>
            <a:r>
              <a:rPr lang="en-US" b="1" dirty="0">
                <a:solidFill>
                  <a:schemeClr val="tx1"/>
                </a:solidFill>
              </a:rPr>
              <a:t>Summary</a:t>
            </a:r>
          </a:p>
        </p:txBody>
      </p:sp>
      <p:sp>
        <p:nvSpPr>
          <p:cNvPr id="3" name="Content Placeholder 2">
            <a:extLst>
              <a:ext uri="{FF2B5EF4-FFF2-40B4-BE49-F238E27FC236}">
                <a16:creationId xmlns:a16="http://schemas.microsoft.com/office/drawing/2014/main" id="{D2BBBBEB-D45C-C2EF-5274-EAEB2FDDCE9E}"/>
              </a:ext>
            </a:extLst>
          </p:cNvPr>
          <p:cNvSpPr>
            <a:spLocks noGrp="1"/>
          </p:cNvSpPr>
          <p:nvPr>
            <p:ph idx="1"/>
          </p:nvPr>
        </p:nvSpPr>
        <p:spPr>
          <a:xfrm>
            <a:off x="132153" y="1109610"/>
            <a:ext cx="6500819" cy="1369775"/>
          </a:xfrm>
        </p:spPr>
        <p:txBody>
          <a:bodyPr>
            <a:normAutofit/>
          </a:bodyPr>
          <a:lstStyle/>
          <a:p>
            <a:pPr marL="0" indent="0">
              <a:buNone/>
            </a:pPr>
            <a:r>
              <a:rPr lang="en-US" sz="1500" b="1" spc="-15" dirty="0">
                <a:ea typeface="Times New Roman" panose="02020603050405020304" pitchFamily="18" charset="0"/>
              </a:rPr>
              <a:t>Guidelines for Managing Abnormal Situations</a:t>
            </a:r>
          </a:p>
          <a:p>
            <a:r>
              <a:rPr lang="en-US" sz="1500" spc="-15" dirty="0">
                <a:ea typeface="Times New Roman" panose="02020603050405020304" pitchFamily="18" charset="0"/>
              </a:rPr>
              <a:t>Collaborative Effort Between CCPS, BakerRisk, and the ASM Consortium</a:t>
            </a:r>
          </a:p>
          <a:p>
            <a:r>
              <a:rPr lang="en-US" sz="1500" spc="-15" dirty="0">
                <a:ea typeface="Times New Roman" panose="02020603050405020304" pitchFamily="18" charset="0"/>
              </a:rPr>
              <a:t>Demonstrates How ASM Connects to PSM and RBPS</a:t>
            </a:r>
          </a:p>
          <a:p>
            <a:r>
              <a:rPr lang="en-GB" sz="1500" spc="-15" dirty="0">
                <a:ea typeface="Times New Roman" panose="02020603050405020304" pitchFamily="18" charset="0"/>
              </a:rPr>
              <a:t>Emphasises</a:t>
            </a:r>
            <a:r>
              <a:rPr lang="en-US" sz="1500" spc="-15" dirty="0">
                <a:ea typeface="Times New Roman" panose="02020603050405020304" pitchFamily="18" charset="0"/>
              </a:rPr>
              <a:t> Case Studies to Learn from Past Incidents</a:t>
            </a:r>
          </a:p>
          <a:p>
            <a:r>
              <a:rPr lang="en-US" sz="1500" spc="-15" dirty="0">
                <a:ea typeface="Times New Roman" panose="02020603050405020304" pitchFamily="18" charset="0"/>
              </a:rPr>
              <a:t>Offers Exclusive and Challenging On-Line Training Modules</a:t>
            </a:r>
            <a:endParaRPr lang="en-US" sz="1350" spc="-15" dirty="0">
              <a:ea typeface="Times New Roman" panose="02020603050405020304" pitchFamily="18" charset="0"/>
            </a:endParaRPr>
          </a:p>
          <a:p>
            <a:endParaRPr lang="en-US" sz="1800" dirty="0">
              <a:ea typeface="Times New Roman" panose="02020603050405020304" pitchFamily="18" charset="0"/>
              <a:cs typeface="Times New Roman" panose="02020603050405020304" pitchFamily="18" charset="0"/>
            </a:endParaRPr>
          </a:p>
          <a:p>
            <a:endParaRPr lang="en-US" dirty="0"/>
          </a:p>
        </p:txBody>
      </p:sp>
      <p:pic>
        <p:nvPicPr>
          <p:cNvPr id="5" name="Picture 2">
            <a:extLst>
              <a:ext uri="{FF2B5EF4-FFF2-40B4-BE49-F238E27FC236}">
                <a16:creationId xmlns:a16="http://schemas.microsoft.com/office/drawing/2014/main" id="{B249F791-3AFB-CDC0-06E8-1ADFA86956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4664" y="1282256"/>
            <a:ext cx="2287184" cy="33884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78B27FEB-8710-A0BE-1BAC-C401DCD0CDF7}"/>
              </a:ext>
            </a:extLst>
          </p:cNvPr>
          <p:cNvGrpSpPr/>
          <p:nvPr/>
        </p:nvGrpSpPr>
        <p:grpSpPr>
          <a:xfrm>
            <a:off x="533400" y="2664116"/>
            <a:ext cx="3534562" cy="2169185"/>
            <a:chOff x="1171563" y="3343287"/>
            <a:chExt cx="4712748" cy="2818108"/>
          </a:xfrm>
        </p:grpSpPr>
        <p:grpSp>
          <p:nvGrpSpPr>
            <p:cNvPr id="13" name="Group 12">
              <a:extLst>
                <a:ext uri="{FF2B5EF4-FFF2-40B4-BE49-F238E27FC236}">
                  <a16:creationId xmlns:a16="http://schemas.microsoft.com/office/drawing/2014/main" id="{7B082A27-78E8-4814-072D-DC00BD842186}"/>
                </a:ext>
              </a:extLst>
            </p:cNvPr>
            <p:cNvGrpSpPr/>
            <p:nvPr/>
          </p:nvGrpSpPr>
          <p:grpSpPr>
            <a:xfrm>
              <a:off x="1171563" y="3343287"/>
              <a:ext cx="4693610" cy="1723925"/>
              <a:chOff x="1171563" y="2771774"/>
              <a:chExt cx="4693610" cy="1723925"/>
            </a:xfrm>
          </p:grpSpPr>
          <p:pic>
            <p:nvPicPr>
              <p:cNvPr id="6" name="Picture 4" descr="BakerRisk">
                <a:extLst>
                  <a:ext uri="{FF2B5EF4-FFF2-40B4-BE49-F238E27FC236}">
                    <a16:creationId xmlns:a16="http://schemas.microsoft.com/office/drawing/2014/main" id="{ED723265-1245-A8FF-0EC4-5C5A48ABB3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7589" y="2771774"/>
                <a:ext cx="2047584" cy="1617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enter for Chemical Process Safety (CCPS) Logo Vector ...">
                <a:extLst>
                  <a:ext uri="{FF2B5EF4-FFF2-40B4-BE49-F238E27FC236}">
                    <a16:creationId xmlns:a16="http://schemas.microsoft.com/office/drawing/2014/main" id="{4AE0A7AC-BC91-74FC-B27E-A7BB609D60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71563" y="3354503"/>
                <a:ext cx="2066899" cy="1141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BDB4B63F-DFBD-18D0-99DD-3646615EA95F}"/>
                </a:ext>
              </a:extLst>
            </p:cNvPr>
            <p:cNvGrpSpPr/>
            <p:nvPr/>
          </p:nvGrpSpPr>
          <p:grpSpPr>
            <a:xfrm>
              <a:off x="1441943" y="5104652"/>
              <a:ext cx="4442368" cy="1056743"/>
              <a:chOff x="5589141" y="4259365"/>
              <a:chExt cx="7349574" cy="1759152"/>
            </a:xfrm>
          </p:grpSpPr>
          <p:pic>
            <p:nvPicPr>
              <p:cNvPr id="9" name="Picture 8">
                <a:extLst>
                  <a:ext uri="{FF2B5EF4-FFF2-40B4-BE49-F238E27FC236}">
                    <a16:creationId xmlns:a16="http://schemas.microsoft.com/office/drawing/2014/main" id="{6F9B70A7-B725-8E59-28CF-54063F083147}"/>
                  </a:ext>
                </a:extLst>
              </p:cNvPr>
              <p:cNvPicPr>
                <a:picLocks noChangeAspect="1"/>
              </p:cNvPicPr>
              <p:nvPr/>
            </p:nvPicPr>
            <p:blipFill>
              <a:blip r:embed="rId6"/>
              <a:stretch>
                <a:fillRect/>
              </a:stretch>
            </p:blipFill>
            <p:spPr>
              <a:xfrm>
                <a:off x="5589141" y="4259365"/>
                <a:ext cx="3492993" cy="1759152"/>
              </a:xfrm>
              <a:prstGeom prst="rect">
                <a:avLst/>
              </a:prstGeom>
            </p:spPr>
          </p:pic>
          <p:sp>
            <p:nvSpPr>
              <p:cNvPr id="10" name="TextBox 9">
                <a:extLst>
                  <a:ext uri="{FF2B5EF4-FFF2-40B4-BE49-F238E27FC236}">
                    <a16:creationId xmlns:a16="http://schemas.microsoft.com/office/drawing/2014/main" id="{E808FE2A-DE31-1457-4AC8-6A24326089FE}"/>
                  </a:ext>
                </a:extLst>
              </p:cNvPr>
              <p:cNvSpPr txBox="1"/>
              <p:nvPr/>
            </p:nvSpPr>
            <p:spPr>
              <a:xfrm>
                <a:off x="9041261" y="4776521"/>
                <a:ext cx="3897454" cy="898595"/>
              </a:xfrm>
              <a:prstGeom prst="rect">
                <a:avLst/>
              </a:prstGeom>
              <a:noFill/>
            </p:spPr>
            <p:txBody>
              <a:bodyPr wrap="none" rtlCol="0">
                <a:spAutoFit/>
              </a:bodyPr>
              <a:lstStyle/>
              <a:p>
                <a:r>
                  <a:rPr lang="en-US" sz="2100" dirty="0"/>
                  <a:t>CONSORTIUM</a:t>
                </a:r>
              </a:p>
            </p:txBody>
          </p:sp>
          <p:cxnSp>
            <p:nvCxnSpPr>
              <p:cNvPr id="11" name="Straight Connector 10">
                <a:extLst>
                  <a:ext uri="{FF2B5EF4-FFF2-40B4-BE49-F238E27FC236}">
                    <a16:creationId xmlns:a16="http://schemas.microsoft.com/office/drawing/2014/main" id="{8C08B53C-E93C-5AB9-8EC5-5BE0B61B7561}"/>
                  </a:ext>
                </a:extLst>
              </p:cNvPr>
              <p:cNvCxnSpPr/>
              <p:nvPr/>
            </p:nvCxnSpPr>
            <p:spPr>
              <a:xfrm>
                <a:off x="8887149" y="4591550"/>
                <a:ext cx="0" cy="920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Footer Placeholder 3">
            <a:extLst>
              <a:ext uri="{FF2B5EF4-FFF2-40B4-BE49-F238E27FC236}">
                <a16:creationId xmlns:a16="http://schemas.microsoft.com/office/drawing/2014/main" id="{401F87E6-BAD4-DCBA-D1E9-74A2190956ED}"/>
              </a:ext>
            </a:extLst>
          </p:cNvPr>
          <p:cNvSpPr>
            <a:spLocks noGrp="1"/>
          </p:cNvSpPr>
          <p:nvPr>
            <p:ph type="ftr" sz="quarter" idx="11"/>
          </p:nvPr>
        </p:nvSpPr>
        <p:spPr>
          <a:xfrm>
            <a:off x="3028950" y="4868103"/>
            <a:ext cx="3086100" cy="273844"/>
          </a:xfrm>
        </p:spPr>
        <p:txBody>
          <a:bodyPr/>
          <a:lstStyle/>
          <a:p>
            <a:r>
              <a:rPr lang="en-US" dirty="0"/>
              <a:t>Hazards 33 | CCPS  Guidelines for Managing Abnormal Situations</a:t>
            </a:r>
          </a:p>
        </p:txBody>
      </p:sp>
      <p:sp>
        <p:nvSpPr>
          <p:cNvPr id="12" name="Slide Number Placeholder 11">
            <a:extLst>
              <a:ext uri="{FF2B5EF4-FFF2-40B4-BE49-F238E27FC236}">
                <a16:creationId xmlns:a16="http://schemas.microsoft.com/office/drawing/2014/main" id="{C945DEF1-1EEF-3BAB-5999-5CD2EB031C22}"/>
              </a:ext>
            </a:extLst>
          </p:cNvPr>
          <p:cNvSpPr>
            <a:spLocks noGrp="1"/>
          </p:cNvSpPr>
          <p:nvPr>
            <p:ph type="sldNum" sz="quarter" idx="12"/>
          </p:nvPr>
        </p:nvSpPr>
        <p:spPr/>
        <p:txBody>
          <a:bodyPr/>
          <a:lstStyle/>
          <a:p>
            <a:fld id="{B7AE8777-3295-7E49-AD43-AF6A5AAE283B}" type="slidenum">
              <a:rPr lang="en-US" smtClean="0"/>
              <a:t>31</a:t>
            </a:fld>
            <a:endParaRPr lang="en-US" dirty="0"/>
          </a:p>
        </p:txBody>
      </p:sp>
    </p:spTree>
    <p:extLst>
      <p:ext uri="{BB962C8B-B14F-4D97-AF65-F5344CB8AC3E}">
        <p14:creationId xmlns:p14="http://schemas.microsoft.com/office/powerpoint/2010/main" val="936186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684BC-B048-4DC3-BEA2-8938F75501DD}"/>
              </a:ext>
            </a:extLst>
          </p:cNvPr>
          <p:cNvSpPr>
            <a:spLocks noGrp="1"/>
          </p:cNvSpPr>
          <p:nvPr>
            <p:ph type="title"/>
          </p:nvPr>
        </p:nvSpPr>
        <p:spPr/>
        <p:txBody>
          <a:bodyPr>
            <a:noAutofit/>
          </a:bodyPr>
          <a:lstStyle/>
          <a:p>
            <a:r>
              <a:rPr lang="en-US" sz="2700" dirty="0"/>
              <a:t>Thank You for Listening</a:t>
            </a:r>
            <a:br>
              <a:rPr lang="en-US" sz="2700" dirty="0"/>
            </a:br>
            <a:br>
              <a:rPr lang="en-US" sz="2700" dirty="0"/>
            </a:br>
            <a:r>
              <a:rPr lang="en-US" sz="2700" dirty="0"/>
              <a:t>Questions?</a:t>
            </a:r>
          </a:p>
        </p:txBody>
      </p:sp>
      <p:sp>
        <p:nvSpPr>
          <p:cNvPr id="3" name="Slide Number Placeholder 2">
            <a:extLst>
              <a:ext uri="{FF2B5EF4-FFF2-40B4-BE49-F238E27FC236}">
                <a16:creationId xmlns:a16="http://schemas.microsoft.com/office/drawing/2014/main" id="{22A6F37E-2515-488C-9AEC-169028DDE37D}"/>
              </a:ext>
            </a:extLst>
          </p:cNvPr>
          <p:cNvSpPr>
            <a:spLocks noGrp="1"/>
          </p:cNvSpPr>
          <p:nvPr>
            <p:ph type="sldNum" sz="quarter" idx="4294967295"/>
          </p:nvPr>
        </p:nvSpPr>
        <p:spPr>
          <a:xfrm>
            <a:off x="7315200" y="4298951"/>
            <a:ext cx="685800" cy="225425"/>
          </a:xfrm>
          <a:prstGeom prst="rect">
            <a:avLst/>
          </a:prstGeom>
        </p:spPr>
        <p:txBody>
          <a:bodyPr/>
          <a:lstStyle/>
          <a:p>
            <a:pPr algn="r"/>
            <a:fld id="{B03499DA-D89A-469D-BC06-70C7CC4D8B12}" type="slidenum">
              <a:rPr lang="en-US"/>
              <a:pPr algn="r"/>
              <a:t>32</a:t>
            </a:fld>
            <a:endParaRPr lang="en-US" dirty="0"/>
          </a:p>
        </p:txBody>
      </p:sp>
      <p:sp>
        <p:nvSpPr>
          <p:cNvPr id="2" name="Footer Placeholder 1">
            <a:extLst>
              <a:ext uri="{FF2B5EF4-FFF2-40B4-BE49-F238E27FC236}">
                <a16:creationId xmlns:a16="http://schemas.microsoft.com/office/drawing/2014/main" id="{5E248D55-3DBD-7B46-A4D5-ABC3446AC0EA}"/>
              </a:ext>
            </a:extLst>
          </p:cNvPr>
          <p:cNvSpPr txBox="1">
            <a:spLocks/>
          </p:cNvSpPr>
          <p:nvPr/>
        </p:nvSpPr>
        <p:spPr>
          <a:xfrm>
            <a:off x="1828800" y="4891407"/>
            <a:ext cx="548640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solidFill>
              </a:rPr>
              <a:t>Hazards 33 | CCPS  Guidelines for Managing Abnormal Situations</a:t>
            </a:r>
          </a:p>
        </p:txBody>
      </p:sp>
      <p:sp>
        <p:nvSpPr>
          <p:cNvPr id="4" name="Slide Number Placeholder 11">
            <a:extLst>
              <a:ext uri="{FF2B5EF4-FFF2-40B4-BE49-F238E27FC236}">
                <a16:creationId xmlns:a16="http://schemas.microsoft.com/office/drawing/2014/main" id="{0E9CC23C-4CAC-E79E-A5CF-61E6A79CBAAB}"/>
              </a:ext>
            </a:extLst>
          </p:cNvPr>
          <p:cNvSpPr txBox="1">
            <a:spLocks/>
          </p:cNvSpPr>
          <p:nvPr/>
        </p:nvSpPr>
        <p:spPr>
          <a:xfrm>
            <a:off x="8046720" y="4873752"/>
            <a:ext cx="914400"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7AE8777-3295-7E49-AD43-AF6A5AAE283B}" type="slidenum">
              <a:rPr lang="en-US" sz="800" smtClean="0">
                <a:solidFill>
                  <a:schemeClr val="bg1"/>
                </a:solidFill>
              </a:rPr>
              <a:pPr algn="r"/>
              <a:t>32</a:t>
            </a:fld>
            <a:endParaRPr lang="en-US" sz="800" dirty="0">
              <a:solidFill>
                <a:schemeClr val="bg1"/>
              </a:solidFill>
            </a:endParaRPr>
          </a:p>
        </p:txBody>
      </p:sp>
    </p:spTree>
    <p:extLst>
      <p:ext uri="{BB962C8B-B14F-4D97-AF65-F5344CB8AC3E}">
        <p14:creationId xmlns:p14="http://schemas.microsoft.com/office/powerpoint/2010/main" val="33106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7DE204-AF5D-409F-8980-9EEE1B224299}"/>
              </a:ext>
            </a:extLst>
          </p:cNvPr>
          <p:cNvSpPr>
            <a:spLocks noGrp="1"/>
          </p:cNvSpPr>
          <p:nvPr>
            <p:ph type="body" sz="quarter" idx="21"/>
          </p:nvPr>
        </p:nvSpPr>
        <p:spPr>
          <a:xfrm>
            <a:off x="1524000" y="1185160"/>
            <a:ext cx="3068360" cy="479822"/>
          </a:xfrm>
        </p:spPr>
        <p:txBody>
          <a:bodyPr>
            <a:normAutofit/>
          </a:bodyPr>
          <a:lstStyle/>
          <a:p>
            <a:r>
              <a:rPr lang="en-US" sz="1400" dirty="0"/>
              <a:t>Roger Stokes BSc CEng FIChemE MEI</a:t>
            </a:r>
          </a:p>
        </p:txBody>
      </p:sp>
      <p:sp>
        <p:nvSpPr>
          <p:cNvPr id="11" name="Text Placeholder 10">
            <a:extLst>
              <a:ext uri="{FF2B5EF4-FFF2-40B4-BE49-F238E27FC236}">
                <a16:creationId xmlns:a16="http://schemas.microsoft.com/office/drawing/2014/main" id="{64FD5455-7461-48ED-A960-68D9B89D3DAA}"/>
              </a:ext>
            </a:extLst>
          </p:cNvPr>
          <p:cNvSpPr>
            <a:spLocks noGrp="1"/>
          </p:cNvSpPr>
          <p:nvPr>
            <p:ph type="body" sz="quarter" idx="17"/>
          </p:nvPr>
        </p:nvSpPr>
        <p:spPr/>
        <p:txBody>
          <a:bodyPr>
            <a:normAutofit/>
          </a:bodyPr>
          <a:lstStyle/>
          <a:p>
            <a:r>
              <a:rPr lang="en-US" dirty="0"/>
              <a:t> Understanding Hazards and Risks</a:t>
            </a:r>
          </a:p>
        </p:txBody>
      </p:sp>
      <p:sp>
        <p:nvSpPr>
          <p:cNvPr id="6" name="Slide Number Placeholder 5">
            <a:extLst>
              <a:ext uri="{FF2B5EF4-FFF2-40B4-BE49-F238E27FC236}">
                <a16:creationId xmlns:a16="http://schemas.microsoft.com/office/drawing/2014/main" id="{69F0ABCC-ABE9-40E7-AAA1-D2146D981E32}"/>
              </a:ext>
            </a:extLst>
          </p:cNvPr>
          <p:cNvSpPr>
            <a:spLocks noGrp="1"/>
          </p:cNvSpPr>
          <p:nvPr>
            <p:ph type="sldNum" sz="quarter" idx="20"/>
          </p:nvPr>
        </p:nvSpPr>
        <p:spPr/>
        <p:txBody>
          <a:bodyPr/>
          <a:lstStyle/>
          <a:p>
            <a:fld id="{B03499DA-D89A-469D-BC06-70C7CC4D8B12}" type="slidenum">
              <a:rPr lang="en-US" smtClean="0"/>
              <a:pPr/>
              <a:t>33</a:t>
            </a:fld>
            <a:endParaRPr lang="en-US" dirty="0"/>
          </a:p>
        </p:txBody>
      </p:sp>
      <p:pic>
        <p:nvPicPr>
          <p:cNvPr id="5" name="Picture Placeholder 4">
            <a:extLst>
              <a:ext uri="{FF2B5EF4-FFF2-40B4-BE49-F238E27FC236}">
                <a16:creationId xmlns:a16="http://schemas.microsoft.com/office/drawing/2014/main" id="{AD275367-9C47-4A3D-94AD-FFBE261CDAC1}"/>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8954" r="18954"/>
          <a:stretch>
            <a:fillRect/>
          </a:stretch>
        </p:blipFill>
        <p:spPr/>
      </p:pic>
      <p:sp>
        <p:nvSpPr>
          <p:cNvPr id="9" name="Title 8">
            <a:extLst>
              <a:ext uri="{FF2B5EF4-FFF2-40B4-BE49-F238E27FC236}">
                <a16:creationId xmlns:a16="http://schemas.microsoft.com/office/drawing/2014/main" id="{E8FE0260-1A23-4CF9-877B-AE87824E4CB5}"/>
              </a:ext>
            </a:extLst>
          </p:cNvPr>
          <p:cNvSpPr>
            <a:spLocks noGrp="1"/>
          </p:cNvSpPr>
          <p:nvPr>
            <p:ph type="title"/>
          </p:nvPr>
        </p:nvSpPr>
        <p:spPr/>
        <p:txBody>
          <a:bodyPr/>
          <a:lstStyle/>
          <a:p>
            <a:r>
              <a:rPr lang="en-US" dirty="0"/>
              <a:t>Contact Us</a:t>
            </a:r>
          </a:p>
        </p:txBody>
      </p:sp>
      <p:sp>
        <p:nvSpPr>
          <p:cNvPr id="14" name="Text Placeholder 13">
            <a:extLst>
              <a:ext uri="{FF2B5EF4-FFF2-40B4-BE49-F238E27FC236}">
                <a16:creationId xmlns:a16="http://schemas.microsoft.com/office/drawing/2014/main" id="{C81604BA-3914-4EBA-9630-48B9271DDFBB}"/>
              </a:ext>
            </a:extLst>
          </p:cNvPr>
          <p:cNvSpPr>
            <a:spLocks noGrp="1"/>
          </p:cNvSpPr>
          <p:nvPr>
            <p:ph type="body" sz="quarter" idx="22"/>
          </p:nvPr>
        </p:nvSpPr>
        <p:spPr>
          <a:xfrm>
            <a:off x="1524000" y="2117609"/>
            <a:ext cx="3012428" cy="826058"/>
          </a:xfrm>
        </p:spPr>
        <p:txBody>
          <a:bodyPr>
            <a:normAutofit lnSpcReduction="10000"/>
          </a:bodyPr>
          <a:lstStyle/>
          <a:p>
            <a:r>
              <a:rPr lang="en-US" sz="1400" dirty="0"/>
              <a:t>BakerRisk Europe Ltd.</a:t>
            </a:r>
          </a:p>
          <a:p>
            <a:r>
              <a:rPr lang="en-US" sz="1400" dirty="0"/>
              <a:t>Regus House, Heronsway </a:t>
            </a:r>
          </a:p>
          <a:p>
            <a:r>
              <a:rPr lang="en-US" sz="1400" dirty="0"/>
              <a:t>Chester, CH4 9QR</a:t>
            </a:r>
          </a:p>
          <a:p>
            <a:r>
              <a:rPr lang="en-US" sz="1400" dirty="0"/>
              <a:t>United Kingdom</a:t>
            </a:r>
          </a:p>
        </p:txBody>
      </p:sp>
      <p:sp>
        <p:nvSpPr>
          <p:cNvPr id="15" name="Text Placeholder 14">
            <a:extLst>
              <a:ext uri="{FF2B5EF4-FFF2-40B4-BE49-F238E27FC236}">
                <a16:creationId xmlns:a16="http://schemas.microsoft.com/office/drawing/2014/main" id="{A3F7E615-7B04-4CBB-A92A-64D264DA356A}"/>
              </a:ext>
            </a:extLst>
          </p:cNvPr>
          <p:cNvSpPr>
            <a:spLocks noGrp="1"/>
          </p:cNvSpPr>
          <p:nvPr>
            <p:ph type="body" sz="quarter" idx="23"/>
          </p:nvPr>
        </p:nvSpPr>
        <p:spPr>
          <a:xfrm>
            <a:off x="1524000" y="3157473"/>
            <a:ext cx="3027297" cy="648905"/>
          </a:xfrm>
        </p:spPr>
        <p:txBody>
          <a:bodyPr>
            <a:normAutofit/>
          </a:bodyPr>
          <a:lstStyle/>
          <a:p>
            <a:r>
              <a:rPr lang="en-US" sz="1400" dirty="0"/>
              <a:t>+44 1244 792040  (UK office)</a:t>
            </a:r>
          </a:p>
          <a:p>
            <a:r>
              <a:rPr lang="en-US" sz="1400" dirty="0"/>
              <a:t>+44 7725 828928  (Mobile)</a:t>
            </a:r>
          </a:p>
        </p:txBody>
      </p:sp>
      <p:sp>
        <p:nvSpPr>
          <p:cNvPr id="16" name="Text Placeholder 15">
            <a:extLst>
              <a:ext uri="{FF2B5EF4-FFF2-40B4-BE49-F238E27FC236}">
                <a16:creationId xmlns:a16="http://schemas.microsoft.com/office/drawing/2014/main" id="{FA6CC323-E4A8-4D92-88B3-AFCE92AADE1D}"/>
              </a:ext>
            </a:extLst>
          </p:cNvPr>
          <p:cNvSpPr>
            <a:spLocks noGrp="1"/>
          </p:cNvSpPr>
          <p:nvPr>
            <p:ph type="body" sz="quarter" idx="24"/>
          </p:nvPr>
        </p:nvSpPr>
        <p:spPr>
          <a:xfrm>
            <a:off x="1524000" y="4009919"/>
            <a:ext cx="2499043" cy="639762"/>
          </a:xfrm>
        </p:spPr>
        <p:txBody>
          <a:bodyPr/>
          <a:lstStyle/>
          <a:p>
            <a:r>
              <a:rPr lang="en-US" dirty="0">
                <a:hlinkClick r:id="rId4"/>
              </a:rPr>
              <a:t>RStokes@Bakerrisk.com</a:t>
            </a:r>
            <a:r>
              <a:rPr lang="en-US" dirty="0"/>
              <a:t> </a:t>
            </a:r>
          </a:p>
        </p:txBody>
      </p:sp>
      <p:sp>
        <p:nvSpPr>
          <p:cNvPr id="2" name="Footer Placeholder 1">
            <a:extLst>
              <a:ext uri="{FF2B5EF4-FFF2-40B4-BE49-F238E27FC236}">
                <a16:creationId xmlns:a16="http://schemas.microsoft.com/office/drawing/2014/main" id="{795F47BC-E6AD-4A2B-9E19-E51052432F6F}"/>
              </a:ext>
            </a:extLst>
          </p:cNvPr>
          <p:cNvSpPr>
            <a:spLocks noGrp="1"/>
          </p:cNvSpPr>
          <p:nvPr>
            <p:ph type="ftr" sz="quarter" idx="19"/>
          </p:nvPr>
        </p:nvSpPr>
        <p:spPr/>
        <p:txBody>
          <a:bodyPr/>
          <a:lstStyle/>
          <a:p>
            <a:pPr algn="ctr"/>
            <a:r>
              <a:rPr lang="en-US" dirty="0"/>
              <a:t>Hazards 33 | CCPS  Guidelines for Managing Abnormal Situations</a:t>
            </a:r>
          </a:p>
        </p:txBody>
      </p:sp>
    </p:spTree>
    <p:extLst>
      <p:ext uri="{BB962C8B-B14F-4D97-AF65-F5344CB8AC3E}">
        <p14:creationId xmlns:p14="http://schemas.microsoft.com/office/powerpoint/2010/main" val="217176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03499DA-D89A-469D-BC06-70C7CC4D8B12}" type="slidenum">
              <a:rPr lang="en-US" smtClean="0"/>
              <a:pPr/>
              <a:t>4</a:t>
            </a:fld>
            <a:endParaRPr lang="en-US" dirty="0"/>
          </a:p>
        </p:txBody>
      </p:sp>
      <p:graphicFrame>
        <p:nvGraphicFramePr>
          <p:cNvPr id="11" name="Content Placeholder 10"/>
          <p:cNvGraphicFramePr>
            <a:graphicFrameLocks noGrp="1"/>
          </p:cNvGraphicFramePr>
          <p:nvPr>
            <p:ph sz="quarter" idx="12"/>
            <p:extLst>
              <p:ext uri="{D42A27DB-BD31-4B8C-83A1-F6EECF244321}">
                <p14:modId xmlns:p14="http://schemas.microsoft.com/office/powerpoint/2010/main" val="3275677200"/>
              </p:ext>
            </p:extLst>
          </p:nvPr>
        </p:nvGraphicFramePr>
        <p:xfrm>
          <a:off x="192405" y="1239926"/>
          <a:ext cx="4206876" cy="3621024"/>
        </p:xfrm>
        <a:graphic>
          <a:graphicData uri="http://schemas.openxmlformats.org/drawingml/2006/table">
            <a:tbl>
              <a:tblPr firstRow="1" bandRow="1">
                <a:tableStyleId>{ED083AE6-46FA-4A59-8FB0-9F97EB10719F}</a:tableStyleId>
              </a:tblPr>
              <a:tblGrid>
                <a:gridCol w="1941195">
                  <a:extLst>
                    <a:ext uri="{9D8B030D-6E8A-4147-A177-3AD203B41FA5}">
                      <a16:colId xmlns:a16="http://schemas.microsoft.com/office/drawing/2014/main" val="20000"/>
                    </a:ext>
                  </a:extLst>
                </a:gridCol>
                <a:gridCol w="2265681">
                  <a:extLst>
                    <a:ext uri="{9D8B030D-6E8A-4147-A177-3AD203B41FA5}">
                      <a16:colId xmlns:a16="http://schemas.microsoft.com/office/drawing/2014/main" val="20001"/>
                    </a:ext>
                  </a:extLst>
                </a:gridCol>
              </a:tblGrid>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Tony Downes</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Honeywell International, Inc.</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0"/>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Todd Aukerman</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Lanxess</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2"/>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Felix </a:t>
                      </a:r>
                      <a:r>
                        <a:rPr lang="en-US" sz="1200" b="0" u="none" strike="noStrike" kern="1200" dirty="0" err="1">
                          <a:solidFill>
                            <a:schemeClr val="tx1"/>
                          </a:solidFill>
                          <a:effectLst/>
                          <a:latin typeface="+mn-lt"/>
                          <a:ea typeface="+mn-ea"/>
                          <a:cs typeface="+mn-cs"/>
                        </a:rPr>
                        <a:t>Azenwi</a:t>
                      </a:r>
                      <a:r>
                        <a:rPr lang="en-US" sz="1200" b="0" u="none" strike="noStrike" kern="1200" dirty="0">
                          <a:solidFill>
                            <a:schemeClr val="tx1"/>
                          </a:solidFill>
                          <a:effectLst/>
                          <a:latin typeface="+mn-lt"/>
                          <a:ea typeface="+mn-ea"/>
                          <a:cs typeface="+mn-cs"/>
                        </a:rPr>
                        <a:t> Fru</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National Grid</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3"/>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Susan Behr</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Braskem</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4"/>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Michelle Brown</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FMC</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5"/>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Eddie Dalton</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BASF</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6"/>
                  </a:ext>
                </a:extLst>
              </a:tr>
              <a:tr h="301752">
                <a:tc>
                  <a:txBody>
                    <a:bodyPr/>
                    <a:lstStyle/>
                    <a:p>
                      <a:pPr marL="0" marR="0" algn="l" hangingPunct="0">
                        <a:spcBef>
                          <a:spcPts val="0"/>
                        </a:spcBef>
                        <a:spcAft>
                          <a:spcPts val="0"/>
                        </a:spcAft>
                      </a:pPr>
                      <a:r>
                        <a:rPr lang="en-US" sz="1200" b="0" u="none" strike="noStrike" kern="1200" dirty="0" err="1">
                          <a:solidFill>
                            <a:schemeClr val="tx1"/>
                          </a:solidFill>
                          <a:effectLst/>
                          <a:latin typeface="+mn-lt"/>
                          <a:ea typeface="+mn-ea"/>
                          <a:cs typeface="+mn-cs"/>
                        </a:rPr>
                        <a:t>Seshu</a:t>
                      </a:r>
                      <a:r>
                        <a:rPr lang="en-US" sz="1200" b="0" u="none" strike="noStrike" kern="1200" dirty="0">
                          <a:solidFill>
                            <a:schemeClr val="tx1"/>
                          </a:solidFill>
                          <a:effectLst/>
                          <a:latin typeface="+mn-lt"/>
                          <a:ea typeface="+mn-ea"/>
                          <a:cs typeface="+mn-cs"/>
                        </a:rPr>
                        <a:t> </a:t>
                      </a:r>
                      <a:r>
                        <a:rPr lang="en-US" sz="1200" b="0" u="none" strike="noStrike" kern="1200" dirty="0" err="1">
                          <a:solidFill>
                            <a:schemeClr val="tx1"/>
                          </a:solidFill>
                          <a:effectLst/>
                          <a:latin typeface="+mn-lt"/>
                          <a:ea typeface="+mn-ea"/>
                          <a:cs typeface="+mn-cs"/>
                        </a:rPr>
                        <a:t>Dharmavaram</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Air Products</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7"/>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SP Garg</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GAIL (India) Ltd</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8"/>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Paul </a:t>
                      </a:r>
                      <a:r>
                        <a:rPr lang="en-US" sz="1200" b="0" u="none" strike="noStrike" kern="1200" dirty="0" err="1">
                          <a:solidFill>
                            <a:schemeClr val="tx1"/>
                          </a:solidFill>
                          <a:effectLst/>
                          <a:latin typeface="+mn-lt"/>
                          <a:ea typeface="+mn-ea"/>
                          <a:cs typeface="+mn-cs"/>
                        </a:rPr>
                        <a:t>Gathright</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Ascend Perf Materials</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9"/>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Amy Gay</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Oxy</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10"/>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Nirupama </a:t>
                      </a:r>
                      <a:r>
                        <a:rPr lang="en-US" sz="1200" b="0" u="none" strike="noStrike" kern="1200" dirty="0" err="1">
                          <a:solidFill>
                            <a:schemeClr val="tx1"/>
                          </a:solidFill>
                          <a:effectLst/>
                          <a:latin typeface="+mn-lt"/>
                          <a:ea typeface="+mn-ea"/>
                          <a:cs typeface="+mn-cs"/>
                        </a:rPr>
                        <a:t>Gopalaswami</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Honeywell International, Inc.</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2910112369"/>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Ghaffar Keshavarz</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NOVA Chemicals</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124799633"/>
                  </a:ext>
                </a:extLst>
              </a:tr>
            </a:tbl>
          </a:graphicData>
        </a:graphic>
      </p:graphicFrame>
      <p:sp>
        <p:nvSpPr>
          <p:cNvPr id="7" name="Title 6"/>
          <p:cNvSpPr>
            <a:spLocks noGrp="1"/>
          </p:cNvSpPr>
          <p:nvPr>
            <p:ph type="title"/>
          </p:nvPr>
        </p:nvSpPr>
        <p:spPr/>
        <p:txBody>
          <a:bodyPr/>
          <a:lstStyle/>
          <a:p>
            <a:r>
              <a:rPr lang="en-GB" dirty="0"/>
              <a:t>Acknowledgements – CCPS &amp; Subcommittee</a:t>
            </a:r>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187104142"/>
              </p:ext>
            </p:extLst>
          </p:nvPr>
        </p:nvGraphicFramePr>
        <p:xfrm>
          <a:off x="4495801" y="1239882"/>
          <a:ext cx="4572000" cy="3703447"/>
        </p:xfrm>
        <a:graphic>
          <a:graphicData uri="http://schemas.openxmlformats.org/drawingml/2006/table">
            <a:tbl>
              <a:tblPr firstRow="1" bandRow="1">
                <a:tableStyleId>{ED083AE6-46FA-4A59-8FB0-9F97EB10719F}</a:tableStyleId>
              </a:tblPr>
              <a:tblGrid>
                <a:gridCol w="1871932">
                  <a:extLst>
                    <a:ext uri="{9D8B030D-6E8A-4147-A177-3AD203B41FA5}">
                      <a16:colId xmlns:a16="http://schemas.microsoft.com/office/drawing/2014/main" val="20000"/>
                    </a:ext>
                  </a:extLst>
                </a:gridCol>
                <a:gridCol w="2700068">
                  <a:extLst>
                    <a:ext uri="{9D8B030D-6E8A-4147-A177-3AD203B41FA5}">
                      <a16:colId xmlns:a16="http://schemas.microsoft.com/office/drawing/2014/main" val="20001"/>
                    </a:ext>
                  </a:extLst>
                </a:gridCol>
              </a:tblGrid>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Alan </a:t>
                      </a:r>
                      <a:r>
                        <a:rPr lang="en-US" sz="1200" b="0" u="none" strike="noStrike" kern="1200" dirty="0" err="1">
                          <a:solidFill>
                            <a:schemeClr val="tx1"/>
                          </a:solidFill>
                          <a:effectLst/>
                          <a:latin typeface="+mn-lt"/>
                          <a:ea typeface="+mn-ea"/>
                          <a:cs typeface="+mn-cs"/>
                        </a:rPr>
                        <a:t>Kobar</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Dow</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1"/>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Rebecca Lipp</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Marathon Petroleum</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2"/>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April Lovingood</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Eastman</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3"/>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Marcus Miller</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TapRoot</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4"/>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Assem Saleh</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Petro Rabigh</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5"/>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Nicholas Sands </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DuPont</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6"/>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Bryant Sartor</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AdvanSix</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7"/>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Bruce Spencer</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Marathon Petroleum</a:t>
                      </a:r>
                      <a:endParaRPr lang="en-GB" sz="1200" b="0" u="none" strike="noStrike" kern="120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8"/>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Todd Stauffer</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Exida</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10009"/>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Andrew Trenchard</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Honeywell (ASM Consortium representative)</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2569183391"/>
                  </a:ext>
                </a:extLst>
              </a:tr>
              <a:tr h="301752">
                <a:tc>
                  <a:txBody>
                    <a:bodyPr/>
                    <a:lstStyle/>
                    <a:p>
                      <a:pPr marL="0" marR="0" algn="l" hangingPunct="0">
                        <a:spcBef>
                          <a:spcPts val="0"/>
                        </a:spcBef>
                        <a:spcAft>
                          <a:spcPts val="0"/>
                        </a:spcAft>
                      </a:pPr>
                      <a:r>
                        <a:rPr lang="en-US" sz="1200" b="0" u="none" strike="noStrike" kern="1200">
                          <a:solidFill>
                            <a:schemeClr val="tx1"/>
                          </a:solidFill>
                          <a:effectLst/>
                          <a:latin typeface="+mn-lt"/>
                          <a:ea typeface="+mn-ea"/>
                          <a:cs typeface="+mn-cs"/>
                        </a:rPr>
                        <a:t>Matthew Walters</a:t>
                      </a:r>
                      <a:endParaRPr lang="en-GB" sz="1200" b="0" u="none" strike="noStrike" kern="120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Exponent</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543686381"/>
                  </a:ext>
                </a:extLst>
              </a:tr>
              <a:tr h="301752">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Stephanie Wardle </a:t>
                      </a:r>
                      <a:endParaRPr lang="en-GB" sz="1200" b="0" u="none" strike="noStrike" kern="1200" dirty="0">
                        <a:solidFill>
                          <a:schemeClr val="tx1"/>
                        </a:solidFill>
                        <a:effectLst/>
                        <a:latin typeface="+mn-lt"/>
                        <a:ea typeface="+mn-ea"/>
                        <a:cs typeface="+mn-cs"/>
                      </a:endParaRPr>
                    </a:p>
                  </a:txBody>
                  <a:tcPr marL="73025" marR="73025" marT="0" marB="18415" anchor="ctr"/>
                </a:tc>
                <a:tc>
                  <a:txBody>
                    <a:bodyPr/>
                    <a:lstStyle/>
                    <a:p>
                      <a:pPr marL="0" marR="0" algn="l" hangingPunct="0">
                        <a:spcBef>
                          <a:spcPts val="0"/>
                        </a:spcBef>
                        <a:spcAft>
                          <a:spcPts val="0"/>
                        </a:spcAft>
                      </a:pPr>
                      <a:r>
                        <a:rPr lang="en-US" sz="1200" b="0" u="none" strike="noStrike" kern="1200" dirty="0">
                          <a:solidFill>
                            <a:schemeClr val="tx1"/>
                          </a:solidFill>
                          <a:effectLst/>
                          <a:latin typeface="+mn-lt"/>
                          <a:ea typeface="+mn-ea"/>
                          <a:cs typeface="+mn-cs"/>
                        </a:rPr>
                        <a:t>Cenovus Energy</a:t>
                      </a:r>
                      <a:endParaRPr lang="en-GB" sz="1200" b="0" u="none" strike="noStrike" kern="1200" dirty="0">
                        <a:solidFill>
                          <a:schemeClr val="tx1"/>
                        </a:solidFill>
                        <a:effectLst/>
                        <a:latin typeface="+mn-lt"/>
                        <a:ea typeface="+mn-ea"/>
                        <a:cs typeface="+mn-cs"/>
                      </a:endParaRPr>
                    </a:p>
                  </a:txBody>
                  <a:tcPr marL="73025" marR="73025" marT="0" marB="18415" anchor="ctr"/>
                </a:tc>
                <a:extLst>
                  <a:ext uri="{0D108BD9-81ED-4DB2-BD59-A6C34878D82A}">
                    <a16:rowId xmlns:a16="http://schemas.microsoft.com/office/drawing/2014/main" val="3015621650"/>
                  </a:ext>
                </a:extLst>
              </a:tr>
            </a:tbl>
          </a:graphicData>
        </a:graphic>
      </p:graphicFrame>
      <p:sp>
        <p:nvSpPr>
          <p:cNvPr id="13" name="Content Placeholder 6"/>
          <p:cNvSpPr txBox="1">
            <a:spLocks/>
          </p:cNvSpPr>
          <p:nvPr/>
        </p:nvSpPr>
        <p:spPr>
          <a:xfrm>
            <a:off x="2590800" y="978979"/>
            <a:ext cx="3886200" cy="343281"/>
          </a:xfrm>
          <a:prstGeom prst="rect">
            <a:avLst/>
          </a:prstGeom>
        </p:spPr>
        <p:txBody>
          <a:bodyPr vert="horz" lIns="0" tIns="0" rIns="0" bIns="0" rtlCol="0">
            <a:normAutofit fontScale="92500"/>
          </a:bodyPr>
          <a:lstStyle>
            <a:lvl1pPr marL="228600" indent="-228600" algn="l" defTabSz="914400" rtl="0" eaLnBrk="1" latinLnBrk="0" hangingPunct="1">
              <a:spcBef>
                <a:spcPct val="20000"/>
              </a:spcBef>
              <a:buFont typeface="Arial" panose="020B0604020202020204" pitchFamily="34" charset="0"/>
              <a:buChar char="•"/>
              <a:defRPr sz="2000" i="0" kern="1200">
                <a:solidFill>
                  <a:schemeClr val="tx1"/>
                </a:solidFill>
                <a:latin typeface="+mn-lt"/>
                <a:ea typeface="+mn-ea"/>
                <a:cs typeface="+mn-cs"/>
              </a:defRPr>
            </a:lvl1pPr>
            <a:lvl2pPr marL="457200" indent="-274320" algn="l" defTabSz="914400"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2pPr>
            <a:lvl3pPr marL="6858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u="dotted" dirty="0">
                <a:uFill>
                  <a:solidFill>
                    <a:srgbClr val="FF0000"/>
                  </a:solidFill>
                </a:uFill>
              </a:rPr>
              <a:t>Brian Farrell– CCPS Staff Consultant</a:t>
            </a:r>
            <a:endParaRPr lang="en-GB" dirty="0"/>
          </a:p>
        </p:txBody>
      </p:sp>
      <p:sp>
        <p:nvSpPr>
          <p:cNvPr id="8" name="Footer Placeholder 2"/>
          <p:cNvSpPr>
            <a:spLocks noGrp="1"/>
          </p:cNvSpPr>
          <p:nvPr>
            <p:ph type="ftr" sz="quarter" idx="10"/>
          </p:nvPr>
        </p:nvSpPr>
        <p:spPr/>
        <p:txBody>
          <a:bodyPr/>
          <a:lstStyle/>
          <a:p>
            <a:r>
              <a:rPr lang="en-US"/>
              <a:t>Hazards 33 | CCPS  Guidelines for Managing Abnormal Situations</a:t>
            </a:r>
            <a:endParaRPr lang="en-US" dirty="0"/>
          </a:p>
        </p:txBody>
      </p:sp>
    </p:spTree>
    <p:extLst>
      <p:ext uri="{BB962C8B-B14F-4D97-AF65-F5344CB8AC3E}">
        <p14:creationId xmlns:p14="http://schemas.microsoft.com/office/powerpoint/2010/main" val="415403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03499DA-D89A-469D-BC06-70C7CC4D8B12}" type="slidenum">
              <a:rPr lang="en-US" smtClean="0"/>
              <a:pPr/>
              <a:t>5</a:t>
            </a:fld>
            <a:endParaRPr lang="en-US" dirty="0"/>
          </a:p>
        </p:txBody>
      </p:sp>
      <p:sp>
        <p:nvSpPr>
          <p:cNvPr id="7" name="Title 6"/>
          <p:cNvSpPr>
            <a:spLocks noGrp="1"/>
          </p:cNvSpPr>
          <p:nvPr>
            <p:ph type="title"/>
          </p:nvPr>
        </p:nvSpPr>
        <p:spPr/>
        <p:txBody>
          <a:bodyPr/>
          <a:lstStyle/>
          <a:p>
            <a:r>
              <a:rPr lang="en-GB" dirty="0"/>
              <a:t>Acknowledgements – Peer Reviewers</a:t>
            </a:r>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3256138606"/>
              </p:ext>
            </p:extLst>
          </p:nvPr>
        </p:nvGraphicFramePr>
        <p:xfrm>
          <a:off x="1371600" y="1431969"/>
          <a:ext cx="6400800" cy="1810512"/>
        </p:xfrm>
        <a:graphic>
          <a:graphicData uri="http://schemas.openxmlformats.org/drawingml/2006/table">
            <a:tbl>
              <a:tblPr firstRow="1" bandRow="1">
                <a:tableStyleId>{ED083AE6-46FA-4A59-8FB0-9F97EB10719F}</a:tableStyleId>
              </a:tblPr>
              <a:tblGrid>
                <a:gridCol w="3452117">
                  <a:extLst>
                    <a:ext uri="{9D8B030D-6E8A-4147-A177-3AD203B41FA5}">
                      <a16:colId xmlns:a16="http://schemas.microsoft.com/office/drawing/2014/main" val="20000"/>
                    </a:ext>
                  </a:extLst>
                </a:gridCol>
                <a:gridCol w="2948683">
                  <a:extLst>
                    <a:ext uri="{9D8B030D-6E8A-4147-A177-3AD203B41FA5}">
                      <a16:colId xmlns:a16="http://schemas.microsoft.com/office/drawing/2014/main" val="20001"/>
                    </a:ext>
                  </a:extLst>
                </a:gridCol>
              </a:tblGrid>
              <a:tr h="301752">
                <a:tc>
                  <a:txBody>
                    <a:bodyPr/>
                    <a:lstStyle/>
                    <a:p>
                      <a:pPr marL="0" marR="0" algn="l" hangingPunct="0">
                        <a:spcBef>
                          <a:spcPts val="0"/>
                        </a:spcBef>
                        <a:spcAft>
                          <a:spcPts val="600"/>
                        </a:spcAft>
                      </a:pPr>
                      <a:r>
                        <a:rPr lang="en-US" sz="1600" b="0" u="none" strike="noStrike" kern="1200">
                          <a:solidFill>
                            <a:schemeClr val="tx1"/>
                          </a:solidFill>
                          <a:effectLst/>
                          <a:latin typeface="+mn-lt"/>
                          <a:ea typeface="+mn-ea"/>
                          <a:cs typeface="+mn-cs"/>
                        </a:rPr>
                        <a:t>Mohd Ibrahim Mohd Ashraf</a:t>
                      </a:r>
                      <a:endParaRPr lang="en-GB" sz="1600" b="0" u="none" strike="noStrike" kern="1200">
                        <a:solidFill>
                          <a:schemeClr val="tx1"/>
                        </a:solidFill>
                        <a:effectLst/>
                        <a:latin typeface="+mn-lt"/>
                        <a:ea typeface="+mn-ea"/>
                        <a:cs typeface="+mn-cs"/>
                      </a:endParaRPr>
                    </a:p>
                  </a:txBody>
                  <a:tcPr marL="68580" marR="68580" marT="0" marB="0"/>
                </a:tc>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Petronas</a:t>
                      </a:r>
                      <a:endParaRPr lang="en-GB" sz="1600" b="0" u="none" strike="noStrike"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r h="301752">
                <a:tc>
                  <a:txBody>
                    <a:bodyPr/>
                    <a:lstStyle/>
                    <a:p>
                      <a:pPr marL="0" marR="0" algn="l" hangingPunct="0">
                        <a:spcBef>
                          <a:spcPts val="0"/>
                        </a:spcBef>
                        <a:spcAft>
                          <a:spcPts val="600"/>
                        </a:spcAft>
                      </a:pPr>
                      <a:r>
                        <a:rPr lang="en-US" sz="1600" b="0" u="none" strike="noStrike" kern="1200">
                          <a:solidFill>
                            <a:schemeClr val="tx1"/>
                          </a:solidFill>
                          <a:effectLst/>
                          <a:latin typeface="+mn-lt"/>
                          <a:ea typeface="+mn-ea"/>
                          <a:cs typeface="+mn-cs"/>
                        </a:rPr>
                        <a:t>Palaniappan Chidambaram</a:t>
                      </a:r>
                      <a:endParaRPr lang="en-GB" sz="1600" b="0" u="none" strike="noStrike" kern="1200">
                        <a:solidFill>
                          <a:schemeClr val="tx1"/>
                        </a:solidFill>
                        <a:effectLst/>
                        <a:latin typeface="+mn-lt"/>
                        <a:ea typeface="+mn-ea"/>
                        <a:cs typeface="+mn-cs"/>
                      </a:endParaRPr>
                    </a:p>
                  </a:txBody>
                  <a:tcPr marL="68580" marR="68580" marT="0" marB="0"/>
                </a:tc>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DuPont Sustainable Solutions</a:t>
                      </a:r>
                      <a:endParaRPr lang="en-GB" sz="1600" b="0" u="none" strike="noStrike"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r h="301752">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Robert Johnson</a:t>
                      </a:r>
                      <a:endParaRPr lang="en-GB" sz="1600" b="0" u="none" strike="noStrike" kern="1200" dirty="0">
                        <a:solidFill>
                          <a:schemeClr val="tx1"/>
                        </a:solidFill>
                        <a:effectLst/>
                        <a:latin typeface="+mn-lt"/>
                        <a:ea typeface="+mn-ea"/>
                        <a:cs typeface="+mn-cs"/>
                      </a:endParaRPr>
                    </a:p>
                  </a:txBody>
                  <a:tcPr marL="68580" marR="68580" marT="0" marB="0"/>
                </a:tc>
                <a:tc>
                  <a:txBody>
                    <a:bodyPr/>
                    <a:lstStyle/>
                    <a:p>
                      <a:pPr marL="0" marR="0" algn="l" hangingPunct="0">
                        <a:spcBef>
                          <a:spcPts val="0"/>
                        </a:spcBef>
                        <a:spcAft>
                          <a:spcPts val="600"/>
                        </a:spcAft>
                      </a:pPr>
                      <a:r>
                        <a:rPr lang="en-US" sz="1600" b="0" u="none" strike="noStrike" kern="1200">
                          <a:solidFill>
                            <a:schemeClr val="tx1"/>
                          </a:solidFill>
                          <a:effectLst/>
                          <a:latin typeface="+mn-lt"/>
                          <a:ea typeface="+mn-ea"/>
                          <a:cs typeface="+mn-cs"/>
                        </a:rPr>
                        <a:t>Unwin Company</a:t>
                      </a:r>
                      <a:endParaRPr lang="en-GB" sz="1600" b="0" u="none" strike="noStrike"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301752">
                <a:tc>
                  <a:txBody>
                    <a:bodyPr/>
                    <a:lstStyle/>
                    <a:p>
                      <a:pPr marL="0" marR="0" algn="l" hangingPunct="0">
                        <a:spcBef>
                          <a:spcPts val="0"/>
                        </a:spcBef>
                        <a:spcAft>
                          <a:spcPts val="600"/>
                        </a:spcAft>
                      </a:pPr>
                      <a:r>
                        <a:rPr lang="en-US" sz="1600" b="0" u="none" strike="noStrike" kern="1200">
                          <a:solidFill>
                            <a:schemeClr val="tx1"/>
                          </a:solidFill>
                          <a:effectLst/>
                          <a:latin typeface="+mn-lt"/>
                          <a:ea typeface="+mn-ea"/>
                          <a:cs typeface="+mn-cs"/>
                        </a:rPr>
                        <a:t>Caitlin Mullan</a:t>
                      </a:r>
                      <a:endParaRPr lang="en-GB" sz="1600" b="0" u="none" strike="noStrike" kern="1200">
                        <a:solidFill>
                          <a:schemeClr val="tx1"/>
                        </a:solidFill>
                        <a:effectLst/>
                        <a:latin typeface="+mn-lt"/>
                        <a:ea typeface="+mn-ea"/>
                        <a:cs typeface="+mn-cs"/>
                      </a:endParaRPr>
                    </a:p>
                  </a:txBody>
                  <a:tcPr marL="68580" marR="68580" marT="0" marB="0"/>
                </a:tc>
                <a:tc>
                  <a:txBody>
                    <a:bodyPr/>
                    <a:lstStyle/>
                    <a:p>
                      <a:pPr marL="0" marR="0" algn="l" hangingPunct="0">
                        <a:spcBef>
                          <a:spcPts val="0"/>
                        </a:spcBef>
                        <a:spcAft>
                          <a:spcPts val="600"/>
                        </a:spcAft>
                      </a:pPr>
                      <a:r>
                        <a:rPr lang="en-US" sz="1600" b="0" u="none" strike="noStrike" kern="1200">
                          <a:solidFill>
                            <a:schemeClr val="tx1"/>
                          </a:solidFill>
                          <a:effectLst/>
                          <a:latin typeface="+mn-lt"/>
                          <a:ea typeface="+mn-ea"/>
                          <a:cs typeface="+mn-cs"/>
                        </a:rPr>
                        <a:t>Ashland</a:t>
                      </a:r>
                      <a:endParaRPr lang="en-GB" sz="1600" b="0" u="none" strike="noStrike" kern="120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301752">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Connor Murray</a:t>
                      </a:r>
                      <a:endParaRPr lang="en-GB" sz="1600" b="0" u="none" strike="noStrike" kern="1200" dirty="0">
                        <a:solidFill>
                          <a:schemeClr val="tx1"/>
                        </a:solidFill>
                        <a:effectLst/>
                        <a:latin typeface="+mn-lt"/>
                        <a:ea typeface="+mn-ea"/>
                        <a:cs typeface="+mn-cs"/>
                      </a:endParaRPr>
                    </a:p>
                  </a:txBody>
                  <a:tcPr marL="68580" marR="68580" marT="0" marB="0"/>
                </a:tc>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CNRL</a:t>
                      </a:r>
                      <a:endParaRPr lang="en-GB" sz="1600" b="0" u="none" strike="noStrike"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301752">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Beverley </a:t>
                      </a:r>
                      <a:r>
                        <a:rPr lang="en-US" sz="1600" b="0" u="none" strike="noStrike" kern="1200" dirty="0" err="1">
                          <a:solidFill>
                            <a:schemeClr val="tx1"/>
                          </a:solidFill>
                          <a:effectLst/>
                          <a:latin typeface="+mn-lt"/>
                          <a:ea typeface="+mn-ea"/>
                          <a:cs typeface="+mn-cs"/>
                        </a:rPr>
                        <a:t>Perozzo</a:t>
                      </a:r>
                      <a:endParaRPr lang="en-GB" sz="1600" b="0" u="none" strike="noStrike" kern="1200" dirty="0">
                        <a:solidFill>
                          <a:schemeClr val="tx1"/>
                        </a:solidFill>
                        <a:effectLst/>
                        <a:latin typeface="+mn-lt"/>
                        <a:ea typeface="+mn-ea"/>
                        <a:cs typeface="+mn-cs"/>
                      </a:endParaRPr>
                    </a:p>
                  </a:txBody>
                  <a:tcPr marL="68580" marR="68580" marT="0" marB="0"/>
                </a:tc>
                <a:tc>
                  <a:txBody>
                    <a:bodyPr/>
                    <a:lstStyle/>
                    <a:p>
                      <a:pPr marL="0" marR="0" algn="l" hangingPunct="0">
                        <a:spcBef>
                          <a:spcPts val="0"/>
                        </a:spcBef>
                        <a:spcAft>
                          <a:spcPts val="600"/>
                        </a:spcAft>
                      </a:pPr>
                      <a:r>
                        <a:rPr lang="en-US" sz="1600" b="0" u="none" strike="noStrike" kern="1200" dirty="0">
                          <a:solidFill>
                            <a:schemeClr val="tx1"/>
                          </a:solidFill>
                          <a:effectLst/>
                          <a:latin typeface="+mn-lt"/>
                          <a:ea typeface="+mn-ea"/>
                          <a:cs typeface="+mn-cs"/>
                        </a:rPr>
                        <a:t>NOVA Chemicals</a:t>
                      </a:r>
                      <a:endParaRPr lang="en-GB" sz="1600" b="0" u="none" strike="noStrike"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8165293"/>
                  </a:ext>
                </a:extLst>
              </a:tr>
            </a:tbl>
          </a:graphicData>
        </a:graphic>
      </p:graphicFrame>
      <p:sp>
        <p:nvSpPr>
          <p:cNvPr id="8" name="Footer Placeholder 2"/>
          <p:cNvSpPr>
            <a:spLocks noGrp="1"/>
          </p:cNvSpPr>
          <p:nvPr>
            <p:ph type="ftr" sz="quarter" idx="10"/>
          </p:nvPr>
        </p:nvSpPr>
        <p:spPr/>
        <p:txBody>
          <a:bodyPr/>
          <a:lstStyle/>
          <a:p>
            <a:r>
              <a:rPr lang="en-US" dirty="0"/>
              <a:t>Hazards 33 | CCPS  Guidelines for Managing Abnormal Situations</a:t>
            </a:r>
          </a:p>
        </p:txBody>
      </p:sp>
    </p:spTree>
    <p:extLst>
      <p:ext uri="{BB962C8B-B14F-4D97-AF65-F5344CB8AC3E}">
        <p14:creationId xmlns:p14="http://schemas.microsoft.com/office/powerpoint/2010/main" val="176570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7B0F-F212-47B9-A241-B441FCCBB77A}"/>
              </a:ext>
            </a:extLst>
          </p:cNvPr>
          <p:cNvSpPr>
            <a:spLocks noGrp="1"/>
          </p:cNvSpPr>
          <p:nvPr>
            <p:ph type="title"/>
          </p:nvPr>
        </p:nvSpPr>
        <p:spPr>
          <a:xfrm>
            <a:off x="0" y="0"/>
            <a:ext cx="9147732" cy="1007706"/>
          </a:xfrm>
        </p:spPr>
        <p:txBody>
          <a:bodyPr/>
          <a:lstStyle/>
          <a:p>
            <a:r>
              <a:rPr lang="en-US" dirty="0"/>
              <a:t>BakerRisk Project Team</a:t>
            </a:r>
          </a:p>
        </p:txBody>
      </p:sp>
      <p:sp>
        <p:nvSpPr>
          <p:cNvPr id="3" name="Text Placeholder 2">
            <a:extLst>
              <a:ext uri="{FF2B5EF4-FFF2-40B4-BE49-F238E27FC236}">
                <a16:creationId xmlns:a16="http://schemas.microsoft.com/office/drawing/2014/main" id="{39ED7E86-ECB8-4312-AB08-3304A8A48ACB}"/>
              </a:ext>
            </a:extLst>
          </p:cNvPr>
          <p:cNvSpPr>
            <a:spLocks noGrp="1"/>
          </p:cNvSpPr>
          <p:nvPr>
            <p:ph type="body" sz="quarter" idx="15"/>
          </p:nvPr>
        </p:nvSpPr>
        <p:spPr>
          <a:xfrm>
            <a:off x="76200" y="3243274"/>
            <a:ext cx="1676427" cy="365760"/>
          </a:xfrm>
        </p:spPr>
        <p:txBody>
          <a:bodyPr/>
          <a:lstStyle/>
          <a:p>
            <a:r>
              <a:rPr lang="en-US" dirty="0"/>
              <a:t>Larry Bowler</a:t>
            </a:r>
          </a:p>
        </p:txBody>
      </p:sp>
      <p:sp>
        <p:nvSpPr>
          <p:cNvPr id="5" name="Text Placeholder 4">
            <a:extLst>
              <a:ext uri="{FF2B5EF4-FFF2-40B4-BE49-F238E27FC236}">
                <a16:creationId xmlns:a16="http://schemas.microsoft.com/office/drawing/2014/main" id="{23B60DF1-1503-42DC-9EAB-10E9A8E5B775}"/>
              </a:ext>
            </a:extLst>
          </p:cNvPr>
          <p:cNvSpPr>
            <a:spLocks noGrp="1"/>
          </p:cNvSpPr>
          <p:nvPr>
            <p:ph type="body" sz="quarter" idx="17"/>
          </p:nvPr>
        </p:nvSpPr>
        <p:spPr>
          <a:xfrm>
            <a:off x="1951948" y="3232209"/>
            <a:ext cx="1726507" cy="365760"/>
          </a:xfrm>
        </p:spPr>
        <p:txBody>
          <a:bodyPr>
            <a:normAutofit/>
          </a:bodyPr>
          <a:lstStyle/>
          <a:p>
            <a:r>
              <a:rPr lang="en-US" dirty="0"/>
              <a:t>Mike Broadribb</a:t>
            </a:r>
          </a:p>
        </p:txBody>
      </p:sp>
      <p:sp>
        <p:nvSpPr>
          <p:cNvPr id="7" name="Slide Number Placeholder 6">
            <a:extLst>
              <a:ext uri="{FF2B5EF4-FFF2-40B4-BE49-F238E27FC236}">
                <a16:creationId xmlns:a16="http://schemas.microsoft.com/office/drawing/2014/main" id="{4ADDB216-C0A0-4FFE-86AE-BDE6E066A6BE}"/>
              </a:ext>
            </a:extLst>
          </p:cNvPr>
          <p:cNvSpPr>
            <a:spLocks noGrp="1"/>
          </p:cNvSpPr>
          <p:nvPr>
            <p:ph type="sldNum" sz="quarter" idx="19"/>
          </p:nvPr>
        </p:nvSpPr>
        <p:spPr/>
        <p:txBody>
          <a:bodyPr/>
          <a:lstStyle/>
          <a:p>
            <a:fld id="{B03499DA-D89A-469D-BC06-70C7CC4D8B12}" type="slidenum">
              <a:rPr lang="en-US" smtClean="0"/>
              <a:pPr/>
              <a:t>6</a:t>
            </a:fld>
            <a:endParaRPr lang="en-US" dirty="0"/>
          </a:p>
        </p:txBody>
      </p:sp>
      <p:sp>
        <p:nvSpPr>
          <p:cNvPr id="8" name="Text Placeholder 7">
            <a:extLst>
              <a:ext uri="{FF2B5EF4-FFF2-40B4-BE49-F238E27FC236}">
                <a16:creationId xmlns:a16="http://schemas.microsoft.com/office/drawing/2014/main" id="{ADE3A26D-60CD-49BA-9090-B9C9B0EC8F5E}"/>
              </a:ext>
            </a:extLst>
          </p:cNvPr>
          <p:cNvSpPr>
            <a:spLocks noGrp="1"/>
          </p:cNvSpPr>
          <p:nvPr>
            <p:ph type="body" sz="quarter" idx="21"/>
          </p:nvPr>
        </p:nvSpPr>
        <p:spPr>
          <a:xfrm>
            <a:off x="3877776" y="3243274"/>
            <a:ext cx="1607505" cy="365760"/>
          </a:xfrm>
        </p:spPr>
        <p:txBody>
          <a:bodyPr/>
          <a:lstStyle/>
          <a:p>
            <a:r>
              <a:rPr lang="en-US" dirty="0"/>
              <a:t>Mike Moosemiller</a:t>
            </a:r>
          </a:p>
        </p:txBody>
      </p:sp>
      <p:sp>
        <p:nvSpPr>
          <p:cNvPr id="23" name="Text Placeholder 7">
            <a:extLst>
              <a:ext uri="{FF2B5EF4-FFF2-40B4-BE49-F238E27FC236}">
                <a16:creationId xmlns:a16="http://schemas.microsoft.com/office/drawing/2014/main" id="{ADE3A26D-60CD-49BA-9090-B9C9B0EC8F5E}"/>
              </a:ext>
            </a:extLst>
          </p:cNvPr>
          <p:cNvSpPr txBox="1">
            <a:spLocks/>
          </p:cNvSpPr>
          <p:nvPr/>
        </p:nvSpPr>
        <p:spPr>
          <a:xfrm>
            <a:off x="5689531" y="3243274"/>
            <a:ext cx="1565183" cy="365760"/>
          </a:xfrm>
          <a:prstGeom prst="rect">
            <a:avLst/>
          </a:prstGeom>
          <a:solidFill>
            <a:schemeClr val="tx2"/>
          </a:solidFill>
        </p:spPr>
        <p:txBody>
          <a:bodyPr vert="horz" lIns="91440" tIns="45720" rIns="91440" bIns="45720" rtlCol="0" anchor="ctr" anchorCtr="0">
            <a:normAutofit/>
          </a:bodyPr>
          <a:lstStyle>
            <a:lvl1pPr marL="0" indent="0" algn="ctr" defTabSz="914400" rtl="0" eaLnBrk="1" latinLnBrk="0" hangingPunct="1">
              <a:spcBef>
                <a:spcPct val="20000"/>
              </a:spcBef>
              <a:buFont typeface="Arial" panose="020B0604020202020204" pitchFamily="34" charset="0"/>
              <a:buNone/>
              <a:defRPr sz="1400" b="0" i="0" kern="1200">
                <a:solidFill>
                  <a:schemeClr val="bg1"/>
                </a:solidFill>
                <a:latin typeface="+mn-lt"/>
                <a:ea typeface="+mn-ea"/>
                <a:cs typeface="+mn-cs"/>
              </a:defRPr>
            </a:lvl1pPr>
            <a:lvl2pPr marL="457200" indent="-274320" algn="l" defTabSz="914400"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2pPr>
            <a:lvl3pPr marL="6858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Duane Rehmeyer</a:t>
            </a:r>
          </a:p>
        </p:txBody>
      </p:sp>
      <p:sp>
        <p:nvSpPr>
          <p:cNvPr id="24" name="Text Placeholder 7">
            <a:extLst>
              <a:ext uri="{FF2B5EF4-FFF2-40B4-BE49-F238E27FC236}">
                <a16:creationId xmlns:a16="http://schemas.microsoft.com/office/drawing/2014/main" id="{ADE3A26D-60CD-49BA-9090-B9C9B0EC8F5E}"/>
              </a:ext>
            </a:extLst>
          </p:cNvPr>
          <p:cNvSpPr txBox="1">
            <a:spLocks/>
          </p:cNvSpPr>
          <p:nvPr/>
        </p:nvSpPr>
        <p:spPr>
          <a:xfrm>
            <a:off x="7446294" y="3244491"/>
            <a:ext cx="1633593" cy="365760"/>
          </a:xfrm>
          <a:prstGeom prst="rect">
            <a:avLst/>
          </a:prstGeom>
          <a:solidFill>
            <a:schemeClr val="tx2"/>
          </a:solidFill>
        </p:spPr>
        <p:txBody>
          <a:bodyPr vert="horz" lIns="91440" tIns="45720" rIns="91440" bIns="45720" rtlCol="0" anchor="ctr" anchorCtr="0">
            <a:normAutofit/>
          </a:bodyPr>
          <a:lstStyle>
            <a:lvl1pPr marL="0" indent="0" algn="ctr" defTabSz="914400" rtl="0" eaLnBrk="1" latinLnBrk="0" hangingPunct="1">
              <a:spcBef>
                <a:spcPct val="20000"/>
              </a:spcBef>
              <a:buFont typeface="Arial" panose="020B0604020202020204" pitchFamily="34" charset="0"/>
              <a:buNone/>
              <a:defRPr sz="1400" b="0" i="0" kern="1200">
                <a:solidFill>
                  <a:schemeClr val="bg1"/>
                </a:solidFill>
                <a:latin typeface="+mn-lt"/>
                <a:ea typeface="+mn-ea"/>
                <a:cs typeface="+mn-cs"/>
              </a:defRPr>
            </a:lvl1pPr>
            <a:lvl2pPr marL="457200" indent="-274320" algn="l" defTabSz="914400"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2pPr>
            <a:lvl3pPr marL="6858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Roger Stokes</a:t>
            </a:r>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b="26296"/>
          <a:stretch/>
        </p:blipFill>
        <p:spPr>
          <a:xfrm>
            <a:off x="1958780" y="1439648"/>
            <a:ext cx="1710858" cy="1722631"/>
          </a:xfrm>
          <a:prstGeom prst="rect">
            <a:avLst/>
          </a:prstGeom>
        </p:spPr>
      </p:pic>
      <p:sp>
        <p:nvSpPr>
          <p:cNvPr id="15" name="Footer Placeholder 2"/>
          <p:cNvSpPr>
            <a:spLocks noGrp="1"/>
          </p:cNvSpPr>
          <p:nvPr>
            <p:ph type="ftr" sz="quarter" idx="18"/>
          </p:nvPr>
        </p:nvSpPr>
        <p:spPr/>
        <p:txBody>
          <a:bodyPr/>
          <a:lstStyle/>
          <a:p>
            <a:r>
              <a:rPr lang="en-US" dirty="0"/>
              <a:t>Hazards 33 | CCPS  Guidelines for Managing Abnormal Situations</a:t>
            </a:r>
          </a:p>
        </p:txBody>
      </p:sp>
      <p:pic>
        <p:nvPicPr>
          <p:cNvPr id="6" name="Picture 5" descr="A person wearing glasses and a suit&#10;&#10;Description automatically generated">
            <a:extLst>
              <a:ext uri="{FF2B5EF4-FFF2-40B4-BE49-F238E27FC236}">
                <a16:creationId xmlns:a16="http://schemas.microsoft.com/office/drawing/2014/main" id="{8AA99B92-6EBB-45A4-2D47-DC0011E8F4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40" t="5051" r="12230"/>
          <a:stretch/>
        </p:blipFill>
        <p:spPr>
          <a:xfrm>
            <a:off x="7442177" y="1255516"/>
            <a:ext cx="1637710" cy="1922492"/>
          </a:xfrm>
          <a:prstGeom prst="rect">
            <a:avLst/>
          </a:prstGeom>
        </p:spPr>
      </p:pic>
      <p:pic>
        <p:nvPicPr>
          <p:cNvPr id="12" name="Picture 11">
            <a:extLst>
              <a:ext uri="{FF2B5EF4-FFF2-40B4-BE49-F238E27FC236}">
                <a16:creationId xmlns:a16="http://schemas.microsoft.com/office/drawing/2014/main" id="{32441B07-8F93-189F-CFA3-A9ECFBBD4835}"/>
              </a:ext>
            </a:extLst>
          </p:cNvPr>
          <p:cNvPicPr>
            <a:picLocks noChangeAspect="1"/>
          </p:cNvPicPr>
          <p:nvPr/>
        </p:nvPicPr>
        <p:blipFill>
          <a:blip r:embed="rId5"/>
          <a:stretch>
            <a:fillRect/>
          </a:stretch>
        </p:blipFill>
        <p:spPr>
          <a:xfrm>
            <a:off x="5530572" y="1430533"/>
            <a:ext cx="1822728" cy="1812741"/>
          </a:xfrm>
          <a:prstGeom prst="rect">
            <a:avLst/>
          </a:prstGeom>
        </p:spPr>
      </p:pic>
      <p:pic>
        <p:nvPicPr>
          <p:cNvPr id="14" name="Picture 13">
            <a:extLst>
              <a:ext uri="{FF2B5EF4-FFF2-40B4-BE49-F238E27FC236}">
                <a16:creationId xmlns:a16="http://schemas.microsoft.com/office/drawing/2014/main" id="{CCF45E8C-9082-423D-15EA-A640C020DDE6}"/>
              </a:ext>
            </a:extLst>
          </p:cNvPr>
          <p:cNvPicPr>
            <a:picLocks noChangeAspect="1"/>
          </p:cNvPicPr>
          <p:nvPr/>
        </p:nvPicPr>
        <p:blipFill rotWithShape="1">
          <a:blip r:embed="rId6"/>
          <a:srcRect l="17803" t="1" r="8575" b="36440"/>
          <a:stretch/>
        </p:blipFill>
        <p:spPr>
          <a:xfrm>
            <a:off x="3895199" y="1565693"/>
            <a:ext cx="1635373" cy="1596586"/>
          </a:xfrm>
          <a:prstGeom prst="rect">
            <a:avLst/>
          </a:prstGeom>
        </p:spPr>
      </p:pic>
      <p:pic>
        <p:nvPicPr>
          <p:cNvPr id="2050" name="Picture 2" descr="Larry Bowler  PE">
            <a:extLst>
              <a:ext uri="{FF2B5EF4-FFF2-40B4-BE49-F238E27FC236}">
                <a16:creationId xmlns:a16="http://schemas.microsoft.com/office/drawing/2014/main" id="{DE8A4921-327E-040E-C9D2-8C51AFF674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152" y="1649776"/>
            <a:ext cx="1428419" cy="142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34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D325F-CDA9-42CF-9107-E041820F629C}"/>
              </a:ext>
            </a:extLst>
          </p:cNvPr>
          <p:cNvSpPr>
            <a:spLocks noGrp="1"/>
          </p:cNvSpPr>
          <p:nvPr>
            <p:ph sz="half" idx="1"/>
          </p:nvPr>
        </p:nvSpPr>
        <p:spPr>
          <a:xfrm>
            <a:off x="733424" y="895350"/>
            <a:ext cx="3228976" cy="4052826"/>
          </a:xfrm>
        </p:spPr>
        <p:txBody>
          <a:bodyPr vert="horz" lIns="68580" tIns="34290" rIns="68580" bIns="34290" rtlCol="0" anchor="ctr">
            <a:normAutofit lnSpcReduction="10000"/>
          </a:bodyPr>
          <a:lstStyle/>
          <a:p>
            <a:pPr marL="0" indent="0">
              <a:buNone/>
            </a:pPr>
            <a:r>
              <a:rPr lang="en-US" sz="1800" b="1" dirty="0"/>
              <a:t>What’s Inside?</a:t>
            </a:r>
          </a:p>
          <a:p>
            <a:r>
              <a:rPr lang="en-US" sz="1800" dirty="0"/>
              <a:t>Seven Chapters</a:t>
            </a:r>
          </a:p>
          <a:p>
            <a:r>
              <a:rPr lang="en-US" sz="1800" dirty="0"/>
              <a:t>234 pages</a:t>
            </a:r>
          </a:p>
          <a:p>
            <a:r>
              <a:rPr lang="en-US" sz="1800" dirty="0"/>
              <a:t>35 Embedded Case Studies</a:t>
            </a:r>
          </a:p>
          <a:p>
            <a:r>
              <a:rPr lang="en-US" sz="1800" dirty="0"/>
              <a:t>3 Detailed Case Studies</a:t>
            </a:r>
          </a:p>
          <a:p>
            <a:r>
              <a:rPr lang="en-US" sz="1800" dirty="0"/>
              <a:t>5 Interactive on-line Training Modules</a:t>
            </a:r>
          </a:p>
          <a:p>
            <a:endParaRPr lang="en-US" sz="1800" dirty="0"/>
          </a:p>
          <a:p>
            <a:pPr marL="0" indent="0">
              <a:buNone/>
            </a:pPr>
            <a:r>
              <a:rPr lang="en-US" sz="1800" b="1" dirty="0"/>
              <a:t>Target Audience</a:t>
            </a:r>
          </a:p>
          <a:p>
            <a:r>
              <a:rPr lang="en-US" sz="1800" dirty="0"/>
              <a:t>Operations Managers</a:t>
            </a:r>
          </a:p>
          <a:p>
            <a:r>
              <a:rPr lang="en-US" sz="1800" dirty="0"/>
              <a:t>Process Safety Engineers</a:t>
            </a:r>
          </a:p>
          <a:p>
            <a:r>
              <a:rPr lang="en-US" sz="1800" dirty="0"/>
              <a:t>Plant Engineers</a:t>
            </a:r>
          </a:p>
          <a:p>
            <a:r>
              <a:rPr lang="en-US" sz="1800" dirty="0"/>
              <a:t>Process Control Engineers</a:t>
            </a:r>
          </a:p>
        </p:txBody>
      </p:sp>
      <p:sp>
        <p:nvSpPr>
          <p:cNvPr id="5" name="Title 4">
            <a:extLst>
              <a:ext uri="{FF2B5EF4-FFF2-40B4-BE49-F238E27FC236}">
                <a16:creationId xmlns:a16="http://schemas.microsoft.com/office/drawing/2014/main" id="{4D32AAAA-D19F-8941-DD56-C07045F54C50}"/>
              </a:ext>
            </a:extLst>
          </p:cNvPr>
          <p:cNvSpPr>
            <a:spLocks noGrp="1"/>
          </p:cNvSpPr>
          <p:nvPr>
            <p:ph type="title"/>
          </p:nvPr>
        </p:nvSpPr>
        <p:spPr/>
        <p:txBody>
          <a:bodyPr/>
          <a:lstStyle/>
          <a:p>
            <a:r>
              <a:rPr lang="en-GB" dirty="0"/>
              <a:t>The Book !</a:t>
            </a:r>
          </a:p>
        </p:txBody>
      </p:sp>
      <p:pic>
        <p:nvPicPr>
          <p:cNvPr id="6" name="6A55443D-158D-4255-B6C1-75DEE30BC0AD" descr="IMG_8721.jpg">
            <a:extLst>
              <a:ext uri="{FF2B5EF4-FFF2-40B4-BE49-F238E27FC236}">
                <a16:creationId xmlns:a16="http://schemas.microsoft.com/office/drawing/2014/main" id="{59B69E8C-C89E-D5E3-D004-7897873E5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200150"/>
            <a:ext cx="2667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CEAFF998-991A-6CBB-7937-4D1F8AB19FCE}"/>
              </a:ext>
            </a:extLst>
          </p:cNvPr>
          <p:cNvSpPr>
            <a:spLocks noGrp="1"/>
          </p:cNvSpPr>
          <p:nvPr>
            <p:ph type="ftr" sz="quarter" idx="11"/>
          </p:nvPr>
        </p:nvSpPr>
        <p:spPr>
          <a:xfrm>
            <a:off x="3028950" y="4887706"/>
            <a:ext cx="3086100" cy="273844"/>
          </a:xfrm>
        </p:spPr>
        <p:txBody>
          <a:bodyPr/>
          <a:lstStyle/>
          <a:p>
            <a:r>
              <a:rPr lang="en-US" dirty="0"/>
              <a:t>Hazards 33 | CCPS  Guidelines for Managing Abnormal Situations</a:t>
            </a:r>
          </a:p>
        </p:txBody>
      </p:sp>
      <p:sp>
        <p:nvSpPr>
          <p:cNvPr id="8" name="Slide Number Placeholder 7">
            <a:extLst>
              <a:ext uri="{FF2B5EF4-FFF2-40B4-BE49-F238E27FC236}">
                <a16:creationId xmlns:a16="http://schemas.microsoft.com/office/drawing/2014/main" id="{124A4DD0-F36E-17E6-2B05-59AAD60C2907}"/>
              </a:ext>
            </a:extLst>
          </p:cNvPr>
          <p:cNvSpPr>
            <a:spLocks noGrp="1"/>
          </p:cNvSpPr>
          <p:nvPr>
            <p:ph type="sldNum" sz="quarter" idx="12"/>
          </p:nvPr>
        </p:nvSpPr>
        <p:spPr/>
        <p:txBody>
          <a:bodyPr/>
          <a:lstStyle/>
          <a:p>
            <a:fld id="{B7AE8777-3295-7E49-AD43-AF6A5AAE283B}" type="slidenum">
              <a:rPr lang="en-US" smtClean="0"/>
              <a:t>7</a:t>
            </a:fld>
            <a:endParaRPr lang="en-US" dirty="0"/>
          </a:p>
        </p:txBody>
      </p:sp>
    </p:spTree>
    <p:extLst>
      <p:ext uri="{BB962C8B-B14F-4D97-AF65-F5344CB8AC3E}">
        <p14:creationId xmlns:p14="http://schemas.microsoft.com/office/powerpoint/2010/main" val="144005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9882D0-4CC8-DEBF-DC2E-DF23E2F237BE}"/>
              </a:ext>
            </a:extLst>
          </p:cNvPr>
          <p:cNvSpPr>
            <a:spLocks noGrp="1"/>
          </p:cNvSpPr>
          <p:nvPr>
            <p:ph type="ftr" sz="quarter" idx="10"/>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788907FD-D9E8-8EA1-62A9-CFEB36D66603}"/>
              </a:ext>
            </a:extLst>
          </p:cNvPr>
          <p:cNvSpPr>
            <a:spLocks noGrp="1"/>
          </p:cNvSpPr>
          <p:nvPr>
            <p:ph type="sldNum" sz="quarter" idx="11"/>
          </p:nvPr>
        </p:nvSpPr>
        <p:spPr/>
        <p:txBody>
          <a:bodyPr/>
          <a:lstStyle/>
          <a:p>
            <a:fld id="{B03499DA-D89A-469D-BC06-70C7CC4D8B12}" type="slidenum">
              <a:rPr lang="en-US" smtClean="0"/>
              <a:pPr/>
              <a:t>8</a:t>
            </a:fld>
            <a:endParaRPr lang="en-US" dirty="0"/>
          </a:p>
        </p:txBody>
      </p:sp>
      <p:sp>
        <p:nvSpPr>
          <p:cNvPr id="6" name="Title 5">
            <a:extLst>
              <a:ext uri="{FF2B5EF4-FFF2-40B4-BE49-F238E27FC236}">
                <a16:creationId xmlns:a16="http://schemas.microsoft.com/office/drawing/2014/main" id="{FB8E33D8-FA6B-7926-D10A-4715A2AB506C}"/>
              </a:ext>
            </a:extLst>
          </p:cNvPr>
          <p:cNvSpPr>
            <a:spLocks noGrp="1"/>
          </p:cNvSpPr>
          <p:nvPr>
            <p:ph type="title"/>
          </p:nvPr>
        </p:nvSpPr>
        <p:spPr/>
        <p:txBody>
          <a:bodyPr/>
          <a:lstStyle/>
          <a:p>
            <a:r>
              <a:rPr lang="en-GB" dirty="0"/>
              <a:t>Example - Milford Haven, 1994</a:t>
            </a:r>
          </a:p>
        </p:txBody>
      </p:sp>
      <p:pic>
        <p:nvPicPr>
          <p:cNvPr id="8" name="Picture 7">
            <a:extLst>
              <a:ext uri="{FF2B5EF4-FFF2-40B4-BE49-F238E27FC236}">
                <a16:creationId xmlns:a16="http://schemas.microsoft.com/office/drawing/2014/main" id="{973A38E4-0695-E2FE-DD98-D22CCBBB386D}"/>
              </a:ext>
            </a:extLst>
          </p:cNvPr>
          <p:cNvPicPr>
            <a:picLocks noChangeAspect="1"/>
          </p:cNvPicPr>
          <p:nvPr/>
        </p:nvPicPr>
        <p:blipFill>
          <a:blip r:embed="rId4"/>
          <a:stretch>
            <a:fillRect/>
          </a:stretch>
        </p:blipFill>
        <p:spPr>
          <a:xfrm>
            <a:off x="152400" y="895350"/>
            <a:ext cx="5472903" cy="3880232"/>
          </a:xfrm>
          <a:prstGeom prst="rect">
            <a:avLst/>
          </a:prstGeom>
        </p:spPr>
      </p:pic>
      <p:sp>
        <p:nvSpPr>
          <p:cNvPr id="9" name="TextBox 8">
            <a:extLst>
              <a:ext uri="{FF2B5EF4-FFF2-40B4-BE49-F238E27FC236}">
                <a16:creationId xmlns:a16="http://schemas.microsoft.com/office/drawing/2014/main" id="{B7FF3A8C-F3D2-1DD1-9E86-CB9FCBA92454}"/>
              </a:ext>
            </a:extLst>
          </p:cNvPr>
          <p:cNvSpPr txBox="1"/>
          <p:nvPr/>
        </p:nvSpPr>
        <p:spPr>
          <a:xfrm>
            <a:off x="5943600" y="4596069"/>
            <a:ext cx="3124200" cy="179513"/>
          </a:xfrm>
          <a:prstGeom prst="rect">
            <a:avLst/>
          </a:prstGeom>
          <a:solidFill>
            <a:schemeClr val="bg1"/>
          </a:solidFill>
        </p:spPr>
        <p:txBody>
          <a:bodyPr wrap="square" lIns="0" tIns="0" rIns="0" bIns="0" rtlCol="0">
            <a:normAutofit/>
          </a:bodyPr>
          <a:lstStyle/>
          <a:p>
            <a:pPr algn="l"/>
            <a:r>
              <a:rPr lang="en-GB" sz="900" dirty="0"/>
              <a:t>https://www.hse.gov.uk/comah/sragtech/casetexaco94.htm</a:t>
            </a:r>
          </a:p>
        </p:txBody>
      </p:sp>
      <p:sp>
        <p:nvSpPr>
          <p:cNvPr id="10" name="TextBox 9">
            <a:extLst>
              <a:ext uri="{FF2B5EF4-FFF2-40B4-BE49-F238E27FC236}">
                <a16:creationId xmlns:a16="http://schemas.microsoft.com/office/drawing/2014/main" id="{E4B34C7F-A776-4357-5A61-5F8C87319741}"/>
              </a:ext>
            </a:extLst>
          </p:cNvPr>
          <p:cNvSpPr txBox="1"/>
          <p:nvPr/>
        </p:nvSpPr>
        <p:spPr>
          <a:xfrm>
            <a:off x="5625303" y="1043234"/>
            <a:ext cx="3259617" cy="3490193"/>
          </a:xfrm>
          <a:prstGeom prst="rect">
            <a:avLst/>
          </a:prstGeom>
          <a:noFill/>
        </p:spPr>
        <p:txBody>
          <a:bodyPr wrap="square" lIns="0" tIns="0" rIns="0" bIns="0" rtlCol="0">
            <a:normAutofit fontScale="92500" lnSpcReduction="10000"/>
          </a:bodyPr>
          <a:lstStyle/>
          <a:p>
            <a:pPr marL="285750" indent="-285750" algn="l">
              <a:buFont typeface="Arial" panose="020B0604020202020204" pitchFamily="34" charset="0"/>
              <a:buChar char="•"/>
            </a:pPr>
            <a:r>
              <a:rPr lang="en-GB" dirty="0"/>
              <a:t>Release of ~ 20 tonnes of hydrocarbons</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Delayed ignition and explosion – ignition source 100m away</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26 minor injuries on site (Sunday afternoon)</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Property damage 3km away</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Refinery damage ~ £48M</a:t>
            </a:r>
          </a:p>
          <a:p>
            <a:pPr algn="l"/>
            <a:endParaRPr lang="en-GB" dirty="0"/>
          </a:p>
          <a:p>
            <a:pPr marL="285750" indent="-285750" algn="l">
              <a:buFont typeface="Arial" panose="020B0604020202020204" pitchFamily="34" charset="0"/>
              <a:buChar char="•"/>
            </a:pPr>
            <a:r>
              <a:rPr lang="en-GB" dirty="0"/>
              <a:t>HSE fines £200k</a:t>
            </a:r>
          </a:p>
        </p:txBody>
      </p:sp>
    </p:spTree>
    <p:custDataLst>
      <p:tags r:id="rId1"/>
    </p:custDataLst>
    <p:extLst>
      <p:ext uri="{BB962C8B-B14F-4D97-AF65-F5344CB8AC3E}">
        <p14:creationId xmlns:p14="http://schemas.microsoft.com/office/powerpoint/2010/main" val="36133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0F316A-38C1-E1EC-76C7-87A938BF9112}"/>
              </a:ext>
            </a:extLst>
          </p:cNvPr>
          <p:cNvSpPr>
            <a:spLocks noGrp="1"/>
          </p:cNvSpPr>
          <p:nvPr>
            <p:ph sz="quarter" idx="12"/>
          </p:nvPr>
        </p:nvSpPr>
        <p:spPr>
          <a:xfrm>
            <a:off x="152400" y="1007706"/>
            <a:ext cx="7467600" cy="3866046"/>
          </a:xfrm>
        </p:spPr>
        <p:txBody>
          <a:bodyPr>
            <a:normAutofit lnSpcReduction="10000"/>
          </a:bodyPr>
          <a:lstStyle/>
          <a:p>
            <a:r>
              <a:rPr lang="en-GB" dirty="0"/>
              <a:t>0720: Thunderstorm </a:t>
            </a:r>
            <a:r>
              <a:rPr lang="en-GB" dirty="0">
                <a:latin typeface="Segoe UI Emoji" panose="020B0502040204020203" pitchFamily="34" charset="0"/>
                <a:ea typeface="Segoe UI Emoji" panose="020B0502040204020203" pitchFamily="34" charset="0"/>
              </a:rPr>
              <a:t>⇒ </a:t>
            </a:r>
            <a:r>
              <a:rPr lang="en-GB" dirty="0"/>
              <a:t>Small fire (not direct cause of main event)</a:t>
            </a:r>
          </a:p>
          <a:p>
            <a:r>
              <a:rPr lang="en-GB" dirty="0"/>
              <a:t>Electrical disturbances tripped feed to cracker (temporarily)</a:t>
            </a:r>
          </a:p>
          <a:p>
            <a:r>
              <a:rPr lang="en-GB" dirty="0"/>
              <a:t>Operators attempted to re-stablish conditions</a:t>
            </a:r>
          </a:p>
          <a:p>
            <a:pPr lvl="1"/>
            <a:r>
              <a:rPr lang="en-GB" dirty="0"/>
              <a:t>But outlet valve from debutanizer stuck closed (not spotted by operators)</a:t>
            </a:r>
          </a:p>
          <a:p>
            <a:r>
              <a:rPr lang="en-GB" dirty="0"/>
              <a:t>Debutanizer filled up</a:t>
            </a:r>
          </a:p>
          <a:p>
            <a:pPr lvl="1"/>
            <a:r>
              <a:rPr lang="en-GB" dirty="0"/>
              <a:t>Level gauge (DP) showed 79% but was actually &gt;&gt; 100% (calibrated for single fluid density between two specific points)</a:t>
            </a:r>
          </a:p>
          <a:p>
            <a:r>
              <a:rPr lang="en-GB" dirty="0"/>
              <a:t>Other distractions</a:t>
            </a:r>
          </a:p>
          <a:p>
            <a:pPr lvl="1"/>
            <a:r>
              <a:rPr lang="en-GB" dirty="0"/>
              <a:t>Compressor trip, overpressure, manual venting to flare</a:t>
            </a:r>
          </a:p>
          <a:p>
            <a:r>
              <a:rPr lang="en-GB" dirty="0"/>
              <a:t>Flare knockout drum overfilled</a:t>
            </a:r>
          </a:p>
          <a:p>
            <a:r>
              <a:rPr lang="en-GB" dirty="0"/>
              <a:t>1323: Rupture of 30” pipe downstream of KO drum at its</a:t>
            </a:r>
          </a:p>
          <a:p>
            <a:pPr marL="287338" indent="0">
              <a:buNone/>
            </a:pPr>
            <a:r>
              <a:rPr lang="en-GB" dirty="0"/>
              <a:t>weakest point due to overpressure, explosion, and fires</a:t>
            </a:r>
          </a:p>
          <a:p>
            <a:endParaRPr lang="en-GB" dirty="0"/>
          </a:p>
        </p:txBody>
      </p:sp>
      <p:sp>
        <p:nvSpPr>
          <p:cNvPr id="2" name="Footer Placeholder 1">
            <a:extLst>
              <a:ext uri="{FF2B5EF4-FFF2-40B4-BE49-F238E27FC236}">
                <a16:creationId xmlns:a16="http://schemas.microsoft.com/office/drawing/2014/main" id="{00F9260D-7EF0-A710-F2ED-FF96FF19F679}"/>
              </a:ext>
            </a:extLst>
          </p:cNvPr>
          <p:cNvSpPr>
            <a:spLocks noGrp="1"/>
          </p:cNvSpPr>
          <p:nvPr>
            <p:ph type="ftr" sz="quarter" idx="13"/>
          </p:nvPr>
        </p:nvSpPr>
        <p:spPr/>
        <p:txBody>
          <a:bodyPr/>
          <a:lstStyle/>
          <a:p>
            <a:pPr algn="ctr"/>
            <a:r>
              <a:rPr lang="en-US"/>
              <a:t>Hazards 33 | CCPS  Guidelines for Managing Abnormal Situations</a:t>
            </a:r>
            <a:endParaRPr lang="en-US" dirty="0"/>
          </a:p>
        </p:txBody>
      </p:sp>
      <p:sp>
        <p:nvSpPr>
          <p:cNvPr id="3" name="Slide Number Placeholder 2">
            <a:extLst>
              <a:ext uri="{FF2B5EF4-FFF2-40B4-BE49-F238E27FC236}">
                <a16:creationId xmlns:a16="http://schemas.microsoft.com/office/drawing/2014/main" id="{E786A1B7-B4BF-F4B0-8898-A7D6C460E529}"/>
              </a:ext>
            </a:extLst>
          </p:cNvPr>
          <p:cNvSpPr>
            <a:spLocks noGrp="1"/>
          </p:cNvSpPr>
          <p:nvPr>
            <p:ph type="sldNum" sz="quarter" idx="14"/>
          </p:nvPr>
        </p:nvSpPr>
        <p:spPr/>
        <p:txBody>
          <a:bodyPr/>
          <a:lstStyle/>
          <a:p>
            <a:fld id="{B03499DA-D89A-469D-BC06-70C7CC4D8B12}" type="slidenum">
              <a:rPr lang="en-US" smtClean="0"/>
              <a:pPr/>
              <a:t>9</a:t>
            </a:fld>
            <a:endParaRPr lang="en-US" dirty="0"/>
          </a:p>
        </p:txBody>
      </p:sp>
      <p:sp>
        <p:nvSpPr>
          <p:cNvPr id="7" name="Title 6">
            <a:extLst>
              <a:ext uri="{FF2B5EF4-FFF2-40B4-BE49-F238E27FC236}">
                <a16:creationId xmlns:a16="http://schemas.microsoft.com/office/drawing/2014/main" id="{9B757F8E-C8B8-9A00-9E7C-044A02E0DF83}"/>
              </a:ext>
            </a:extLst>
          </p:cNvPr>
          <p:cNvSpPr>
            <a:spLocks noGrp="1"/>
          </p:cNvSpPr>
          <p:nvPr>
            <p:ph type="title"/>
          </p:nvPr>
        </p:nvSpPr>
        <p:spPr/>
        <p:txBody>
          <a:bodyPr>
            <a:normAutofit/>
          </a:bodyPr>
          <a:lstStyle/>
          <a:p>
            <a:r>
              <a:rPr lang="en-GB" dirty="0"/>
              <a:t>Example - Milford Haven, 1994</a:t>
            </a:r>
          </a:p>
        </p:txBody>
      </p:sp>
      <p:sp>
        <p:nvSpPr>
          <p:cNvPr id="9" name="Oval 8">
            <a:extLst>
              <a:ext uri="{FF2B5EF4-FFF2-40B4-BE49-F238E27FC236}">
                <a16:creationId xmlns:a16="http://schemas.microsoft.com/office/drawing/2014/main" id="{21329BCF-A7EC-FD71-E5CC-D17DE0BC31E6}"/>
              </a:ext>
            </a:extLst>
          </p:cNvPr>
          <p:cNvSpPr/>
          <p:nvPr/>
        </p:nvSpPr>
        <p:spPr>
          <a:xfrm>
            <a:off x="312263" y="882089"/>
            <a:ext cx="838200" cy="421044"/>
          </a:xfrm>
          <a:prstGeom prst="ellipse">
            <a:avLst/>
          </a:prstGeom>
          <a:no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0C9E870-A7F0-B9C6-0E49-62C878C5BBBA}"/>
              </a:ext>
            </a:extLst>
          </p:cNvPr>
          <p:cNvSpPr/>
          <p:nvPr/>
        </p:nvSpPr>
        <p:spPr>
          <a:xfrm>
            <a:off x="304800" y="4046220"/>
            <a:ext cx="838200" cy="421044"/>
          </a:xfrm>
          <a:prstGeom prst="ellipse">
            <a:avLst/>
          </a:prstGeom>
          <a:no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CB46DCB-7656-E007-C7A3-B4F6DAAD705F}"/>
              </a:ext>
            </a:extLst>
          </p:cNvPr>
          <p:cNvCxnSpPr>
            <a:cxnSpLocks/>
            <a:stCxn id="9" idx="2"/>
            <a:endCxn id="10" idx="2"/>
          </p:cNvCxnSpPr>
          <p:nvPr/>
        </p:nvCxnSpPr>
        <p:spPr>
          <a:xfrm flipH="1">
            <a:off x="304800" y="1092611"/>
            <a:ext cx="7463" cy="316413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E5D0C60-A3CA-7147-8C2F-BC7B55B1CD61}"/>
              </a:ext>
            </a:extLst>
          </p:cNvPr>
          <p:cNvPicPr>
            <a:picLocks noChangeAspect="1"/>
          </p:cNvPicPr>
          <p:nvPr/>
        </p:nvPicPr>
        <p:blipFill rotWithShape="1">
          <a:blip r:embed="rId4"/>
          <a:srcRect l="20679" t="44074" r="14395" b="19592"/>
          <a:stretch/>
        </p:blipFill>
        <p:spPr>
          <a:xfrm>
            <a:off x="6629400" y="3005313"/>
            <a:ext cx="2362200" cy="1868844"/>
          </a:xfrm>
          <a:prstGeom prst="rect">
            <a:avLst/>
          </a:prstGeom>
        </p:spPr>
      </p:pic>
    </p:spTree>
    <p:custDataLst>
      <p:tags r:id="rId1"/>
    </p:custDataLst>
    <p:extLst>
      <p:ext uri="{BB962C8B-B14F-4D97-AF65-F5344CB8AC3E}">
        <p14:creationId xmlns:p14="http://schemas.microsoft.com/office/powerpoint/2010/main" val="22019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500"/>
                                        <p:tgtEl>
                                          <p:spTgt spid="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fade">
                                      <p:cBhvr>
                                        <p:cTn id="41" dur="500"/>
                                        <p:tgtEl>
                                          <p:spTgt spid="8">
                                            <p:txEl>
                                              <p:pRg st="9" end="9"/>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Effect transition="in" filter="fade">
                                      <p:cBhvr>
                                        <p:cTn id="45" dur="500"/>
                                        <p:tgtEl>
                                          <p:spTgt spid="8">
                                            <p:txEl>
                                              <p:pRg st="10" end="10"/>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up)">
                                      <p:cBhvr>
                                        <p:cTn id="58" dur="500"/>
                                        <p:tgtEl>
                                          <p:spTgt spid="12"/>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9.9|27"/>
</p:tagLst>
</file>

<file path=ppt/tags/tag10.xml><?xml version="1.0" encoding="utf-8"?>
<p:tagLst xmlns:a="http://schemas.openxmlformats.org/drawingml/2006/main" xmlns:r="http://schemas.openxmlformats.org/officeDocument/2006/relationships" xmlns:p="http://schemas.openxmlformats.org/presentationml/2006/main">
  <p:tag name="TIMING" val="|4.2|9.4|2.1|1.4|1.4|0.9|0.6|14"/>
</p:tagLst>
</file>

<file path=ppt/tags/tag11.xml><?xml version="1.0" encoding="utf-8"?>
<p:tagLst xmlns:a="http://schemas.openxmlformats.org/drawingml/2006/main" xmlns:r="http://schemas.openxmlformats.org/officeDocument/2006/relationships" xmlns:p="http://schemas.openxmlformats.org/presentationml/2006/main">
  <p:tag name="TIMING" val="|4.9|5.5|6"/>
</p:tagLst>
</file>

<file path=ppt/tags/tag12.xml><?xml version="1.0" encoding="utf-8"?>
<p:tagLst xmlns:a="http://schemas.openxmlformats.org/drawingml/2006/main" xmlns:r="http://schemas.openxmlformats.org/officeDocument/2006/relationships" xmlns:p="http://schemas.openxmlformats.org/presentationml/2006/main">
  <p:tag name="TIMING" val="|2|8.8|6.5|13.7"/>
</p:tagLst>
</file>

<file path=ppt/tags/tag13.xml><?xml version="1.0" encoding="utf-8"?>
<p:tagLst xmlns:a="http://schemas.openxmlformats.org/drawingml/2006/main" xmlns:r="http://schemas.openxmlformats.org/officeDocument/2006/relationships" xmlns:p="http://schemas.openxmlformats.org/presentationml/2006/main">
  <p:tag name="TIMING" val="|2.3|10.3|2.4|19.7"/>
</p:tagLst>
</file>

<file path=ppt/tags/tag14.xml><?xml version="1.0" encoding="utf-8"?>
<p:tagLst xmlns:a="http://schemas.openxmlformats.org/drawingml/2006/main" xmlns:r="http://schemas.openxmlformats.org/officeDocument/2006/relationships" xmlns:p="http://schemas.openxmlformats.org/presentationml/2006/main">
  <p:tag name="TIMING" val="|6|1.5|7.8|7|9.4"/>
</p:tagLst>
</file>

<file path=ppt/tags/tag15.xml><?xml version="1.0" encoding="utf-8"?>
<p:tagLst xmlns:a="http://schemas.openxmlformats.org/drawingml/2006/main" xmlns:r="http://schemas.openxmlformats.org/officeDocument/2006/relationships" xmlns:p="http://schemas.openxmlformats.org/presentationml/2006/main">
  <p:tag name="TIMING" val="|17.9|13|8.4|5.8|4.3|4.9|6.1|6.6|8.4"/>
</p:tagLst>
</file>

<file path=ppt/tags/tag16.xml><?xml version="1.0" encoding="utf-8"?>
<p:tagLst xmlns:a="http://schemas.openxmlformats.org/drawingml/2006/main" xmlns:r="http://schemas.openxmlformats.org/officeDocument/2006/relationships" xmlns:p="http://schemas.openxmlformats.org/presentationml/2006/main">
  <p:tag name="TIMING" val="|2.9|4.7|4.7|0.7|2.9|0.9|9|1.2|19.2|0.5"/>
</p:tagLst>
</file>

<file path=ppt/tags/tag17.xml><?xml version="1.0" encoding="utf-8"?>
<p:tagLst xmlns:a="http://schemas.openxmlformats.org/drawingml/2006/main" xmlns:r="http://schemas.openxmlformats.org/officeDocument/2006/relationships" xmlns:p="http://schemas.openxmlformats.org/presentationml/2006/main">
  <p:tag name="TIMING" val="|25.2"/>
</p:tagLst>
</file>

<file path=ppt/tags/tag18.xml><?xml version="1.0" encoding="utf-8"?>
<p:tagLst xmlns:a="http://schemas.openxmlformats.org/drawingml/2006/main" xmlns:r="http://schemas.openxmlformats.org/officeDocument/2006/relationships" xmlns:p="http://schemas.openxmlformats.org/presentationml/2006/main">
  <p:tag name="TIMING" val="|13.4|39.9|23.8"/>
</p:tagLst>
</file>

<file path=ppt/tags/tag19.xml><?xml version="1.0" encoding="utf-8"?>
<p:tagLst xmlns:a="http://schemas.openxmlformats.org/drawingml/2006/main" xmlns:r="http://schemas.openxmlformats.org/officeDocument/2006/relationships" xmlns:p="http://schemas.openxmlformats.org/presentationml/2006/main">
  <p:tag name="TIMING" val="|5.5|0.8|6.1|3.8|0.9|4.4|4.1|2.5|0.4"/>
</p:tagLst>
</file>

<file path=ppt/tags/tag2.xml><?xml version="1.0" encoding="utf-8"?>
<p:tagLst xmlns:a="http://schemas.openxmlformats.org/drawingml/2006/main" xmlns:r="http://schemas.openxmlformats.org/officeDocument/2006/relationships" xmlns:p="http://schemas.openxmlformats.org/presentationml/2006/main">
  <p:tag name="TIMING" val="|29.2|6.1|8.2|2.2|9.1"/>
</p:tagLst>
</file>

<file path=ppt/tags/tag20.xml><?xml version="1.0" encoding="utf-8"?>
<p:tagLst xmlns:a="http://schemas.openxmlformats.org/drawingml/2006/main" xmlns:r="http://schemas.openxmlformats.org/officeDocument/2006/relationships" xmlns:p="http://schemas.openxmlformats.org/presentationml/2006/main">
  <p:tag name="TIMING" val="|4.7|7.7|17.2|7.1|5.7|5.8|4.1"/>
</p:tagLst>
</file>

<file path=ppt/tags/tag21.xml><?xml version="1.0" encoding="utf-8"?>
<p:tagLst xmlns:a="http://schemas.openxmlformats.org/drawingml/2006/main" xmlns:r="http://schemas.openxmlformats.org/officeDocument/2006/relationships" xmlns:p="http://schemas.openxmlformats.org/presentationml/2006/main">
  <p:tag name="TIMING" val="|7.3|5.8|3.1|4|1.3|5.9|2.8|1.8|3.2"/>
</p:tagLst>
</file>

<file path=ppt/tags/tag22.xml><?xml version="1.0" encoding="utf-8"?>
<p:tagLst xmlns:a="http://schemas.openxmlformats.org/drawingml/2006/main" xmlns:r="http://schemas.openxmlformats.org/officeDocument/2006/relationships" xmlns:p="http://schemas.openxmlformats.org/presentationml/2006/main">
  <p:tag name="TIMING" val="|2.4|5.9|1.8|3.2|6.5|1.3|1.4|1.8"/>
</p:tagLst>
</file>

<file path=ppt/tags/tag23.xml><?xml version="1.0" encoding="utf-8"?>
<p:tagLst xmlns:a="http://schemas.openxmlformats.org/drawingml/2006/main" xmlns:r="http://schemas.openxmlformats.org/officeDocument/2006/relationships" xmlns:p="http://schemas.openxmlformats.org/presentationml/2006/main">
  <p:tag name="TIMING" val="|1.1|6.5|2.3|3.8|8.6|5.2|0.9"/>
</p:tagLst>
</file>

<file path=ppt/tags/tag3.xml><?xml version="1.0" encoding="utf-8"?>
<p:tagLst xmlns:a="http://schemas.openxmlformats.org/drawingml/2006/main" xmlns:r="http://schemas.openxmlformats.org/officeDocument/2006/relationships" xmlns:p="http://schemas.openxmlformats.org/presentationml/2006/main">
  <p:tag name="TIMING" val="|8.7|5.9|8.4|19.7|6.7|4"/>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5.xml><?xml version="1.0" encoding="utf-8"?>
<p:tagLst xmlns:a="http://schemas.openxmlformats.org/drawingml/2006/main" xmlns:r="http://schemas.openxmlformats.org/officeDocument/2006/relationships" xmlns:p="http://schemas.openxmlformats.org/presentationml/2006/main">
  <p:tag name="TIMING" val="|5.6|2.8"/>
</p:tagLst>
</file>

<file path=ppt/tags/tag6.xml><?xml version="1.0" encoding="utf-8"?>
<p:tagLst xmlns:a="http://schemas.openxmlformats.org/drawingml/2006/main" xmlns:r="http://schemas.openxmlformats.org/officeDocument/2006/relationships" xmlns:p="http://schemas.openxmlformats.org/presentationml/2006/main">
  <p:tag name="TIMING" val="|10|2.8|3.5|4.9"/>
</p:tagLst>
</file>

<file path=ppt/tags/tag7.xml><?xml version="1.0" encoding="utf-8"?>
<p:tagLst xmlns:a="http://schemas.openxmlformats.org/drawingml/2006/main" xmlns:r="http://schemas.openxmlformats.org/officeDocument/2006/relationships" xmlns:p="http://schemas.openxmlformats.org/presentationml/2006/main">
  <p:tag name="TIMING" val="|5.4|8.3|16.8"/>
</p:tagLst>
</file>

<file path=ppt/tags/tag8.xml><?xml version="1.0" encoding="utf-8"?>
<p:tagLst xmlns:a="http://schemas.openxmlformats.org/drawingml/2006/main" xmlns:r="http://schemas.openxmlformats.org/officeDocument/2006/relationships" xmlns:p="http://schemas.openxmlformats.org/presentationml/2006/main">
  <p:tag name="TIMING" val="|4.4|6.4|7.3"/>
</p:tagLst>
</file>

<file path=ppt/tags/tag9.xml><?xml version="1.0" encoding="utf-8"?>
<p:tagLst xmlns:a="http://schemas.openxmlformats.org/drawingml/2006/main" xmlns:r="http://schemas.openxmlformats.org/officeDocument/2006/relationships" xmlns:p="http://schemas.openxmlformats.org/presentationml/2006/main">
  <p:tag name="TIMING" val="|6.5|9.7|10.3|23.5"/>
</p:tagLst>
</file>

<file path=ppt/theme/theme1.xml><?xml version="1.0" encoding="utf-8"?>
<a:theme xmlns:a="http://schemas.openxmlformats.org/drawingml/2006/main" name="Interior">
  <a:themeElements>
    <a:clrScheme name="BakerRisk light">
      <a:dk1>
        <a:sysClr val="windowText" lastClr="000000"/>
      </a:dk1>
      <a:lt1>
        <a:sysClr val="window" lastClr="FFFFFF"/>
      </a:lt1>
      <a:dk2>
        <a:srgbClr val="0C3251"/>
      </a:dk2>
      <a:lt2>
        <a:srgbClr val="E1E1E1"/>
      </a:lt2>
      <a:accent1>
        <a:srgbClr val="E9242E"/>
      </a:accent1>
      <a:accent2>
        <a:srgbClr val="F58345"/>
      </a:accent2>
      <a:accent3>
        <a:srgbClr val="FFCD09"/>
      </a:accent3>
      <a:accent4>
        <a:srgbClr val="414042"/>
      </a:accent4>
      <a:accent5>
        <a:srgbClr val="0E6024"/>
      </a:accent5>
      <a:accent6>
        <a:srgbClr val="380C74"/>
      </a:accent6>
      <a:hlink>
        <a:srgbClr val="0100CD"/>
      </a:hlink>
      <a:folHlink>
        <a:srgbClr val="380C74"/>
      </a:folHlink>
    </a:clrScheme>
    <a:fontScheme name="BakerRisk">
      <a:majorFont>
        <a:latin typeface="Rockwell Nova"/>
        <a:ea typeface=""/>
        <a:cs typeface=""/>
      </a:majorFont>
      <a:minorFont>
        <a:latin typeface="Franklin Gothic Medium"/>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txDef>
      <a:spPr>
        <a:noFill/>
      </a:spPr>
      <a:bodyPr wrap="square" lIns="0" tIns="0" rIns="0" bIns="0" rtlCol="0">
        <a:normAutofit/>
      </a:bodyPr>
      <a:lstStyle>
        <a:defPPr algn="l">
          <a:defRPr dirty="0"/>
        </a:defPPr>
      </a:lstStyle>
    </a:txDef>
  </a:objectDefaults>
  <a:extraClrSchemeLst/>
  <a:extLst>
    <a:ext uri="{05A4C25C-085E-4340-85A3-A5531E510DB2}">
      <thm15:themeFamily xmlns:thm15="http://schemas.microsoft.com/office/thememl/2012/main" name="BakerRisk_Templates_Deck_with_sample_slides-Light_169Widescreen-2019-06-17.potx" id="{0DF2C63D-2B7E-469E-A282-FE47FE6BFB86}" vid="{6582CBB1-8BCD-419D-84A4-8F68143EC263}"/>
    </a:ext>
  </a:extLst>
</a:theme>
</file>

<file path=ppt/theme/theme2.xml><?xml version="1.0" encoding="utf-8"?>
<a:theme xmlns:a="http://schemas.openxmlformats.org/drawingml/2006/main" name="Covers">
  <a:themeElements>
    <a:clrScheme name="BakerRisk">
      <a:dk1>
        <a:sysClr val="windowText" lastClr="000000"/>
      </a:dk1>
      <a:lt1>
        <a:sysClr val="window" lastClr="FFFFFF"/>
      </a:lt1>
      <a:dk2>
        <a:srgbClr val="0C3251"/>
      </a:dk2>
      <a:lt2>
        <a:srgbClr val="E1E1E1"/>
      </a:lt2>
      <a:accent1>
        <a:srgbClr val="E9242E"/>
      </a:accent1>
      <a:accent2>
        <a:srgbClr val="F58345"/>
      </a:accent2>
      <a:accent3>
        <a:srgbClr val="FFCD09"/>
      </a:accent3>
      <a:accent4>
        <a:srgbClr val="414042"/>
      </a:accent4>
      <a:accent5>
        <a:srgbClr val="0E6024"/>
      </a:accent5>
      <a:accent6>
        <a:srgbClr val="380C74"/>
      </a:accent6>
      <a:hlink>
        <a:srgbClr val="0100CD"/>
      </a:hlink>
      <a:folHlink>
        <a:srgbClr val="380C74"/>
      </a:folHlink>
    </a:clrScheme>
    <a:fontScheme name="BakerRisk">
      <a:majorFont>
        <a:latin typeface="Rockwell Nova"/>
        <a:ea typeface=""/>
        <a:cs typeface=""/>
      </a:majorFont>
      <a:minorFont>
        <a:latin typeface="Franklin Gothic Medium"/>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BakerRisk_Templates_Deck_with_sample_slides-Light_169Widescreen-2019-06-17.potx" id="{0DF2C63D-2B7E-469E-A282-FE47FE6BFB86}" vid="{A73C2C38-535F-49B9-BD35-ED1B2D6618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79513D4-4C90-4375-AC2A-0C811ECC20F5}"/>
</file>

<file path=customXml/itemProps2.xml><?xml version="1.0" encoding="utf-8"?>
<ds:datastoreItem xmlns:ds="http://schemas.openxmlformats.org/officeDocument/2006/customXml" ds:itemID="{3F868F14-17C7-48F6-935F-3D0C297B5D15}">
  <ds:schemaRefs>
    <ds:schemaRef ds:uri="http://purl.org/dc/dcmitype/"/>
    <ds:schemaRef ds:uri="http://schemas.microsoft.com/office/2006/documentManagement/types"/>
    <ds:schemaRef ds:uri="http://purl.org/dc/elements/1.1/"/>
    <ds:schemaRef ds:uri="b951b044-07dc-47b4-bf20-8fe73d050f71"/>
    <ds:schemaRef ds:uri="http://purl.org/dc/terms/"/>
    <ds:schemaRef ds:uri="http://www.w3.org/XML/1998/namespace"/>
    <ds:schemaRef ds:uri="http://schemas.microsoft.com/office/infopath/2007/PartnerControls"/>
    <ds:schemaRef ds:uri="http://schemas.openxmlformats.org/package/2006/metadata/core-properties"/>
    <ds:schemaRef ds:uri="22906f16-fb15-4134-8873-01a2181598b8"/>
    <ds:schemaRef ds:uri="fcb685ee-e5bd-4c91-9644-31467036aabb"/>
    <ds:schemaRef ds:uri="f915f6ff-0c68-4ff5-a07f-1ccd49bffcae"/>
    <ds:schemaRef ds:uri="http://schemas.microsoft.com/office/2006/metadata/properties"/>
  </ds:schemaRefs>
</ds:datastoreItem>
</file>

<file path=customXml/itemProps3.xml><?xml version="1.0" encoding="utf-8"?>
<ds:datastoreItem xmlns:ds="http://schemas.openxmlformats.org/officeDocument/2006/customXml" ds:itemID="{444FF73F-1BA5-4679-8E63-B9B58B87C151}">
  <ds:schemaRefs>
    <ds:schemaRef ds:uri="http://schemas.microsoft.com/sharepoint/v3/contenttype/forms"/>
  </ds:schemaRefs>
</ds:datastoreItem>
</file>

<file path=customXml/itemProps4.xml><?xml version="1.0" encoding="utf-8"?>
<ds:datastoreItem xmlns:ds="http://schemas.openxmlformats.org/officeDocument/2006/customXml" ds:itemID="{AED528CD-8B2A-4465-8C3A-32247478C63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BDM-Light Template_Widescreen</Template>
  <TotalTime>2056</TotalTime>
  <Words>4536</Words>
  <Application>Microsoft Office PowerPoint</Application>
  <PresentationFormat>On-screen Show (16:9)</PresentationFormat>
  <Paragraphs>525</Paragraphs>
  <Slides>33</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Courier New</vt:lpstr>
      <vt:lpstr>Franklin Gothic Medium</vt:lpstr>
      <vt:lpstr>Open Sans</vt:lpstr>
      <vt:lpstr>Rockwell Nova</vt:lpstr>
      <vt:lpstr>Segoe UI Emoji</vt:lpstr>
      <vt:lpstr>Tahoma</vt:lpstr>
      <vt:lpstr>Times New Roman</vt:lpstr>
      <vt:lpstr>Interior</vt:lpstr>
      <vt:lpstr>Covers</vt:lpstr>
      <vt:lpstr>PowerPoint Presentation</vt:lpstr>
      <vt:lpstr>Speaker Bio</vt:lpstr>
      <vt:lpstr>About CCPS</vt:lpstr>
      <vt:lpstr>Acknowledgements – CCPS &amp; Subcommittee</vt:lpstr>
      <vt:lpstr>Acknowledgements – Peer Reviewers</vt:lpstr>
      <vt:lpstr>BakerRisk Project Team</vt:lpstr>
      <vt:lpstr>The Book !</vt:lpstr>
      <vt:lpstr>Example - Milford Haven, 1994</vt:lpstr>
      <vt:lpstr>Example - Milford Haven, 1994</vt:lpstr>
      <vt:lpstr>Book Chapters</vt:lpstr>
      <vt:lpstr>Definitions</vt:lpstr>
      <vt:lpstr>Business Case</vt:lpstr>
      <vt:lpstr>Business Case</vt:lpstr>
      <vt:lpstr>Process Safety Management and Abnormal Situations</vt:lpstr>
      <vt:lpstr>Operating Limits and Abnormal Situations</vt:lpstr>
      <vt:lpstr>Process Plant Operations</vt:lpstr>
      <vt:lpstr>Process Plant Operations - additional</vt:lpstr>
      <vt:lpstr>New/ Emerging Technologies</vt:lpstr>
      <vt:lpstr>Education</vt:lpstr>
      <vt:lpstr>Education</vt:lpstr>
      <vt:lpstr>Mental Model and Situation Awareness</vt:lpstr>
      <vt:lpstr>Tools and Methods</vt:lpstr>
      <vt:lpstr>Continuous Improvement</vt:lpstr>
      <vt:lpstr>Case Studies – in  depth </vt:lpstr>
      <vt:lpstr>Training Scenario</vt:lpstr>
      <vt:lpstr>PowerPoint Presentation</vt:lpstr>
      <vt:lpstr>PowerPoint Presentation</vt:lpstr>
      <vt:lpstr>PowerPoint Presentation</vt:lpstr>
      <vt:lpstr>PowerPoint Presentation</vt:lpstr>
      <vt:lpstr>PowerPoint Presentation</vt:lpstr>
      <vt:lpstr>Summary</vt:lpstr>
      <vt:lpstr>Thank You for Listening  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 Stokes</dc:creator>
  <cp:lastModifiedBy>Roger Stokes</cp:lastModifiedBy>
  <cp:revision>30</cp:revision>
  <dcterms:created xsi:type="dcterms:W3CDTF">2023-10-11T09:28:28Z</dcterms:created>
  <dcterms:modified xsi:type="dcterms:W3CDTF">2023-10-30T15:23:00Z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dlc_DocIdItemGuid">
    <vt:lpwstr>96ae70d5-61c5-4afc-92a7-397b2ad3be56</vt:lpwstr>
  </property>
  <property fmtid="{D5CDD505-2E9C-101B-9397-08002B2CF9AE}" pid="4" name="Preview">
    <vt:lpwstr>, </vt:lpwstr>
  </property>
  <property fmtid="{D5CDD505-2E9C-101B-9397-08002B2CF9AE}" pid="5" name="ProjectLink">
    <vt:lpwstr/>
  </property>
  <property fmtid="{D5CDD505-2E9C-101B-9397-08002B2CF9AE}" pid="6" name="ProjectLookUpFlowStatus">
    <vt:lpwstr>Not Started</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