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1" r:id="rId5"/>
  </p:sldMasterIdLst>
  <p:notesMasterIdLst>
    <p:notesMasterId r:id="rId35"/>
  </p:notesMasterIdLst>
  <p:handoutMasterIdLst>
    <p:handoutMasterId r:id="rId36"/>
  </p:handoutMasterIdLst>
  <p:sldIdLst>
    <p:sldId id="380" r:id="rId6"/>
    <p:sldId id="372" r:id="rId7"/>
    <p:sldId id="2145705552" r:id="rId8"/>
    <p:sldId id="2145705538" r:id="rId9"/>
    <p:sldId id="2145705516" r:id="rId10"/>
    <p:sldId id="2145705537" r:id="rId11"/>
    <p:sldId id="2145705517" r:id="rId12"/>
    <p:sldId id="2145705520" r:id="rId13"/>
    <p:sldId id="2145705519" r:id="rId14"/>
    <p:sldId id="256" r:id="rId15"/>
    <p:sldId id="2145705540" r:id="rId16"/>
    <p:sldId id="2145705542" r:id="rId17"/>
    <p:sldId id="2145705550" r:id="rId18"/>
    <p:sldId id="2145705521" r:id="rId19"/>
    <p:sldId id="2145705543" r:id="rId20"/>
    <p:sldId id="257" r:id="rId21"/>
    <p:sldId id="2145705544" r:id="rId22"/>
    <p:sldId id="2145705545" r:id="rId23"/>
    <p:sldId id="2145705541" r:id="rId24"/>
    <p:sldId id="2145705513" r:id="rId25"/>
    <p:sldId id="259" r:id="rId26"/>
    <p:sldId id="2145705553" r:id="rId27"/>
    <p:sldId id="2145705547" r:id="rId28"/>
    <p:sldId id="2145705546" r:id="rId29"/>
    <p:sldId id="2145705529" r:id="rId30"/>
    <p:sldId id="2145705548" r:id="rId31"/>
    <p:sldId id="2145705549" r:id="rId32"/>
    <p:sldId id="2145705554" r:id="rId33"/>
    <p:sldId id="2145705555" r:id="rId34"/>
  </p:sldIdLst>
  <p:sldSz cx="12192000" cy="6858000"/>
  <p:notesSz cx="6797675" cy="9926638"/>
  <p:custDataLst>
    <p:tags r:id="rId37"/>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ti, Lucy SITI-ITY/E" initials="MLS" lastIdx="26" clrIdx="6">
    <p:extLst>
      <p:ext uri="{19B8F6BF-5375-455C-9EA6-DF929625EA0E}">
        <p15:presenceInfo xmlns:p15="http://schemas.microsoft.com/office/powerpoint/2012/main" userId="S::Lucy.Marti@shell.com::4c4ce996-8309-4125-9d59-41988f73de7a" providerId="AD"/>
      </p:ext>
    </p:extLst>
  </p:cmAuthor>
  <p:cmAuthor id="1" name="Tichomirov, Tanja SI-HRS/CPG" initials="TT" lastIdx="5" clrIdx="0">
    <p:extLst>
      <p:ext uri="{19B8F6BF-5375-455C-9EA6-DF929625EA0E}">
        <p15:presenceInfo xmlns:p15="http://schemas.microsoft.com/office/powerpoint/2012/main" userId="Tichomirov, Tanja SI-HRS/CPG" providerId="None"/>
      </p:ext>
    </p:extLst>
  </p:cmAuthor>
  <p:cmAuthor id="8" name="Peake, Damian SDA-PTS/S" initials="PDS" lastIdx="4" clrIdx="7">
    <p:extLst>
      <p:ext uri="{19B8F6BF-5375-455C-9EA6-DF929625EA0E}">
        <p15:presenceInfo xmlns:p15="http://schemas.microsoft.com/office/powerpoint/2012/main" userId="S::Damian.Peake@shell.com::66780ced-9526-4689-a001-56e688324c52" providerId="AD"/>
      </p:ext>
    </p:extLst>
  </p:cmAuthor>
  <p:cmAuthor id="2" name="van den Berg, Claudia GSNL-PTS/S" initials="vG" lastIdx="1" clrIdx="1">
    <p:extLst>
      <p:ext uri="{19B8F6BF-5375-455C-9EA6-DF929625EA0E}">
        <p15:presenceInfo xmlns:p15="http://schemas.microsoft.com/office/powerpoint/2012/main" userId="S::claudia.vandenberg@shell.com::c1666243-96c9-4218-89bc-cf42c6820fd2" providerId="AD"/>
      </p:ext>
    </p:extLst>
  </p:cmAuthor>
  <p:cmAuthor id="3" name="Greaves, Anthony SI-PTS/S" initials="GAS" lastIdx="14" clrIdx="2">
    <p:extLst>
      <p:ext uri="{19B8F6BF-5375-455C-9EA6-DF929625EA0E}">
        <p15:presenceInfo xmlns:p15="http://schemas.microsoft.com/office/powerpoint/2012/main" userId="S::Anthony.Greaves@shell.com::fc6bb8b4-395d-432b-beb6-5251f7ced4f6" providerId="AD"/>
      </p:ext>
    </p:extLst>
  </p:cmAuthor>
  <p:cmAuthor id="4" name="Hobbs, Marie L SI-HRL/D" initials="HS" lastIdx="2" clrIdx="3">
    <p:extLst>
      <p:ext uri="{19B8F6BF-5375-455C-9EA6-DF929625EA0E}">
        <p15:presenceInfo xmlns:p15="http://schemas.microsoft.com/office/powerpoint/2012/main" userId="S::m.hobbs-vijendran2@shell.com::e7d78ac1-1a9e-4295-ab1a-6693e1fee149" providerId="AD"/>
      </p:ext>
    </p:extLst>
  </p:cmAuthor>
  <p:cmAuthor id="5" name="Mykland, Heidi NORSKE-PTS/SE" initials="MHN" lastIdx="7" clrIdx="4">
    <p:extLst>
      <p:ext uri="{19B8F6BF-5375-455C-9EA6-DF929625EA0E}">
        <p15:presenceInfo xmlns:p15="http://schemas.microsoft.com/office/powerpoint/2012/main" userId="S::Heidi.Mykland@shell.com::46a5bee9-d22a-4239-a48f-f540e2fab3c2" providerId="AD"/>
      </p:ext>
    </p:extLst>
  </p:cmAuthor>
  <p:cmAuthor id="6" name="Pearce, Anne SI-HRR" initials="PAS" lastIdx="13" clrIdx="5">
    <p:extLst>
      <p:ext uri="{19B8F6BF-5375-455C-9EA6-DF929625EA0E}">
        <p15:presenceInfo xmlns:p15="http://schemas.microsoft.com/office/powerpoint/2012/main" userId="S::Anne.Pearce@shell.com::e2e6bcee-ad50-4953-a26c-4905484182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222"/>
    <a:srgbClr val="008443"/>
    <a:srgbClr val="99CEB4"/>
    <a:srgbClr val="66B58E"/>
    <a:srgbClr val="97F2FF"/>
    <a:srgbClr val="009EB4"/>
    <a:srgbClr val="D2EADE"/>
    <a:srgbClr val="CCD7E6"/>
    <a:srgbClr val="CCE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5571E-BE69-4CAF-B86E-40E3B0CD2BD2}" v="205" dt="2023-11-02T05:35:22.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33" autoAdjust="0"/>
    <p:restoredTop sz="90955" autoAdjust="0"/>
  </p:normalViewPr>
  <p:slideViewPr>
    <p:cSldViewPr snapToGrid="0">
      <p:cViewPr varScale="1">
        <p:scale>
          <a:sx n="78" d="100"/>
          <a:sy n="78" d="100"/>
        </p:scale>
        <p:origin x="1301" y="6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hniwal, Pratik PTIN-PTS/SP" userId="b2d2502c-766b-46de-9502-d5ddb1ecf081" providerId="ADAL" clId="{44A5571E-BE69-4CAF-B86E-40E3B0CD2BD2}"/>
    <pc:docChg chg="undo custSel modSld sldOrd modMainMaster">
      <pc:chgData name="Toshniwal, Pratik PTIN-PTS/SP" userId="b2d2502c-766b-46de-9502-d5ddb1ecf081" providerId="ADAL" clId="{44A5571E-BE69-4CAF-B86E-40E3B0CD2BD2}" dt="2023-11-02T05:36:51.030" v="3136" actId="1076"/>
      <pc:docMkLst>
        <pc:docMk/>
      </pc:docMkLst>
      <pc:sldChg chg="modSp mod">
        <pc:chgData name="Toshniwal, Pratik PTIN-PTS/SP" userId="b2d2502c-766b-46de-9502-d5ddb1ecf081" providerId="ADAL" clId="{44A5571E-BE69-4CAF-B86E-40E3B0CD2BD2}" dt="2023-10-31T13:42:48.742" v="2936" actId="404"/>
        <pc:sldMkLst>
          <pc:docMk/>
          <pc:sldMk cId="1316409615" sldId="257"/>
        </pc:sldMkLst>
        <pc:spChg chg="mod">
          <ac:chgData name="Toshniwal, Pratik PTIN-PTS/SP" userId="b2d2502c-766b-46de-9502-d5ddb1ecf081" providerId="ADAL" clId="{44A5571E-BE69-4CAF-B86E-40E3B0CD2BD2}" dt="2023-10-31T13:42:48.742" v="2936" actId="404"/>
          <ac:spMkLst>
            <pc:docMk/>
            <pc:sldMk cId="1316409615" sldId="257"/>
            <ac:spMk id="2" creationId="{7237C39C-0CDA-4C39-A323-B2F258C857CB}"/>
          </ac:spMkLst>
        </pc:spChg>
        <pc:spChg chg="mod">
          <ac:chgData name="Toshniwal, Pratik PTIN-PTS/SP" userId="b2d2502c-766b-46de-9502-d5ddb1ecf081" providerId="ADAL" clId="{44A5571E-BE69-4CAF-B86E-40E3B0CD2BD2}" dt="2023-10-31T10:09:07.121" v="1155" actId="313"/>
          <ac:spMkLst>
            <pc:docMk/>
            <pc:sldMk cId="1316409615" sldId="257"/>
            <ac:spMk id="4" creationId="{CC5516CA-5778-4E76-91CA-C90C995BDC59}"/>
          </ac:spMkLst>
        </pc:spChg>
        <pc:spChg chg="mod">
          <ac:chgData name="Toshniwal, Pratik PTIN-PTS/SP" userId="b2d2502c-766b-46de-9502-d5ddb1ecf081" providerId="ADAL" clId="{44A5571E-BE69-4CAF-B86E-40E3B0CD2BD2}" dt="2023-10-31T10:09:14.278" v="1163" actId="6549"/>
          <ac:spMkLst>
            <pc:docMk/>
            <pc:sldMk cId="1316409615" sldId="257"/>
            <ac:spMk id="7" creationId="{25B8F7BB-8C49-495B-A020-D474DB05A03B}"/>
          </ac:spMkLst>
        </pc:spChg>
        <pc:spChg chg="mod">
          <ac:chgData name="Toshniwal, Pratik PTIN-PTS/SP" userId="b2d2502c-766b-46de-9502-d5ddb1ecf081" providerId="ADAL" clId="{44A5571E-BE69-4CAF-B86E-40E3B0CD2BD2}" dt="2023-10-31T10:09:50.369" v="1175" actId="20577"/>
          <ac:spMkLst>
            <pc:docMk/>
            <pc:sldMk cId="1316409615" sldId="257"/>
            <ac:spMk id="13" creationId="{923D016A-B2F2-4CCE-90D3-9A4B048D3220}"/>
          </ac:spMkLst>
        </pc:spChg>
        <pc:spChg chg="mod">
          <ac:chgData name="Toshniwal, Pratik PTIN-PTS/SP" userId="b2d2502c-766b-46de-9502-d5ddb1ecf081" providerId="ADAL" clId="{44A5571E-BE69-4CAF-B86E-40E3B0CD2BD2}" dt="2023-10-31T10:09:44.314" v="1171" actId="20577"/>
          <ac:spMkLst>
            <pc:docMk/>
            <pc:sldMk cId="1316409615" sldId="257"/>
            <ac:spMk id="16" creationId="{1E529D7F-F92C-4150-BE6C-CD5D05979BA6}"/>
          </ac:spMkLst>
        </pc:spChg>
      </pc:sldChg>
      <pc:sldChg chg="modSp mod">
        <pc:chgData name="Toshniwal, Pratik PTIN-PTS/SP" userId="b2d2502c-766b-46de-9502-d5ddb1ecf081" providerId="ADAL" clId="{44A5571E-BE69-4CAF-B86E-40E3B0CD2BD2}" dt="2023-11-02T05:33:00.499" v="3094"/>
        <pc:sldMkLst>
          <pc:docMk/>
          <pc:sldMk cId="157366685" sldId="380"/>
        </pc:sldMkLst>
        <pc:spChg chg="ord">
          <ac:chgData name="Toshniwal, Pratik PTIN-PTS/SP" userId="b2d2502c-766b-46de-9502-d5ddb1ecf081" providerId="ADAL" clId="{44A5571E-BE69-4CAF-B86E-40E3B0CD2BD2}" dt="2023-11-02T05:33:00.499" v="3094"/>
          <ac:spMkLst>
            <pc:docMk/>
            <pc:sldMk cId="157366685" sldId="380"/>
            <ac:spMk id="2" creationId="{FFA0ECAE-1776-023F-2B0D-D7EFEE776905}"/>
          </ac:spMkLst>
        </pc:spChg>
        <pc:spChg chg="mod ord">
          <ac:chgData name="Toshniwal, Pratik PTIN-PTS/SP" userId="b2d2502c-766b-46de-9502-d5ddb1ecf081" providerId="ADAL" clId="{44A5571E-BE69-4CAF-B86E-40E3B0CD2BD2}" dt="2023-11-02T05:32:58.485" v="3015"/>
          <ac:spMkLst>
            <pc:docMk/>
            <pc:sldMk cId="157366685" sldId="380"/>
            <ac:spMk id="30" creationId="{706EF900-2795-C5DB-3140-72FA40883B5F}"/>
          </ac:spMkLst>
        </pc:spChg>
      </pc:sldChg>
      <pc:sldChg chg="addSp delSp modSp mod">
        <pc:chgData name="Toshniwal, Pratik PTIN-PTS/SP" userId="b2d2502c-766b-46de-9502-d5ddb1ecf081" providerId="ADAL" clId="{44A5571E-BE69-4CAF-B86E-40E3B0CD2BD2}" dt="2023-10-31T13:39:28.177" v="2876" actId="20577"/>
        <pc:sldMkLst>
          <pc:docMk/>
          <pc:sldMk cId="635235355" sldId="2145705513"/>
        </pc:sldMkLst>
        <pc:spChg chg="mod">
          <ac:chgData name="Toshniwal, Pratik PTIN-PTS/SP" userId="b2d2502c-766b-46de-9502-d5ddb1ecf081" providerId="ADAL" clId="{44A5571E-BE69-4CAF-B86E-40E3B0CD2BD2}" dt="2023-10-31T10:54:55.671" v="2417" actId="14100"/>
          <ac:spMkLst>
            <pc:docMk/>
            <pc:sldMk cId="635235355" sldId="2145705513"/>
            <ac:spMk id="12" creationId="{00000000-0000-0000-0000-000000000000}"/>
          </ac:spMkLst>
        </pc:spChg>
        <pc:spChg chg="mod">
          <ac:chgData name="Toshniwal, Pratik PTIN-PTS/SP" userId="b2d2502c-766b-46de-9502-d5ddb1ecf081" providerId="ADAL" clId="{44A5571E-BE69-4CAF-B86E-40E3B0CD2BD2}" dt="2023-10-31T10:54:28.308" v="2416" actId="1076"/>
          <ac:spMkLst>
            <pc:docMk/>
            <pc:sldMk cId="635235355" sldId="2145705513"/>
            <ac:spMk id="13" creationId="{2F7C4C9D-87A0-462B-9A48-0761ABCCEFE2}"/>
          </ac:spMkLst>
        </pc:spChg>
        <pc:spChg chg="mod">
          <ac:chgData name="Toshniwal, Pratik PTIN-PTS/SP" userId="b2d2502c-766b-46de-9502-d5ddb1ecf081" providerId="ADAL" clId="{44A5571E-BE69-4CAF-B86E-40E3B0CD2BD2}" dt="2023-10-31T10:54:28.308" v="2416" actId="1076"/>
          <ac:spMkLst>
            <pc:docMk/>
            <pc:sldMk cId="635235355" sldId="2145705513"/>
            <ac:spMk id="15" creationId="{954898D5-E003-4B32-BE9D-6A3B6C622583}"/>
          </ac:spMkLst>
        </pc:spChg>
        <pc:spChg chg="mod">
          <ac:chgData name="Toshniwal, Pratik PTIN-PTS/SP" userId="b2d2502c-766b-46de-9502-d5ddb1ecf081" providerId="ADAL" clId="{44A5571E-BE69-4CAF-B86E-40E3B0CD2BD2}" dt="2023-10-31T10:54:28.308" v="2416" actId="1076"/>
          <ac:spMkLst>
            <pc:docMk/>
            <pc:sldMk cId="635235355" sldId="2145705513"/>
            <ac:spMk id="20" creationId="{1A0466B0-22DE-4871-B81E-0FBD1F51E37D}"/>
          </ac:spMkLst>
        </pc:spChg>
        <pc:spChg chg="mod">
          <ac:chgData name="Toshniwal, Pratik PTIN-PTS/SP" userId="b2d2502c-766b-46de-9502-d5ddb1ecf081" providerId="ADAL" clId="{44A5571E-BE69-4CAF-B86E-40E3B0CD2BD2}" dt="2023-10-31T10:54:28.308" v="2416" actId="1076"/>
          <ac:spMkLst>
            <pc:docMk/>
            <pc:sldMk cId="635235355" sldId="2145705513"/>
            <ac:spMk id="23" creationId="{DF416F2B-6AB6-490D-932D-9758567F64CE}"/>
          </ac:spMkLst>
        </pc:spChg>
        <pc:spChg chg="mod">
          <ac:chgData name="Toshniwal, Pratik PTIN-PTS/SP" userId="b2d2502c-766b-46de-9502-d5ddb1ecf081" providerId="ADAL" clId="{44A5571E-BE69-4CAF-B86E-40E3B0CD2BD2}" dt="2023-10-31T10:54:28.308" v="2416" actId="1076"/>
          <ac:spMkLst>
            <pc:docMk/>
            <pc:sldMk cId="635235355" sldId="2145705513"/>
            <ac:spMk id="24" creationId="{2FB9EFC2-D240-450E-8C84-82812907FEDC}"/>
          </ac:spMkLst>
        </pc:spChg>
        <pc:spChg chg="mod">
          <ac:chgData name="Toshniwal, Pratik PTIN-PTS/SP" userId="b2d2502c-766b-46de-9502-d5ddb1ecf081" providerId="ADAL" clId="{44A5571E-BE69-4CAF-B86E-40E3B0CD2BD2}" dt="2023-10-31T10:54:28.308" v="2416" actId="1076"/>
          <ac:spMkLst>
            <pc:docMk/>
            <pc:sldMk cId="635235355" sldId="2145705513"/>
            <ac:spMk id="25" creationId="{CE997C07-EB47-433D-AB65-7EE1F74EE87F}"/>
          </ac:spMkLst>
        </pc:spChg>
        <pc:spChg chg="mod">
          <ac:chgData name="Toshniwal, Pratik PTIN-PTS/SP" userId="b2d2502c-766b-46de-9502-d5ddb1ecf081" providerId="ADAL" clId="{44A5571E-BE69-4CAF-B86E-40E3B0CD2BD2}" dt="2023-10-31T10:54:28.308" v="2416" actId="1076"/>
          <ac:spMkLst>
            <pc:docMk/>
            <pc:sldMk cId="635235355" sldId="2145705513"/>
            <ac:spMk id="26" creationId="{2493DD09-A5E7-4F80-954B-28877AE43642}"/>
          </ac:spMkLst>
        </pc:spChg>
        <pc:spChg chg="mod">
          <ac:chgData name="Toshniwal, Pratik PTIN-PTS/SP" userId="b2d2502c-766b-46de-9502-d5ddb1ecf081" providerId="ADAL" clId="{44A5571E-BE69-4CAF-B86E-40E3B0CD2BD2}" dt="2023-10-31T10:54:28.308" v="2416" actId="1076"/>
          <ac:spMkLst>
            <pc:docMk/>
            <pc:sldMk cId="635235355" sldId="2145705513"/>
            <ac:spMk id="27" creationId="{D3A82D81-22D3-42F2-9BCB-C9C1EFB19A51}"/>
          </ac:spMkLst>
        </pc:spChg>
        <pc:spChg chg="mod">
          <ac:chgData name="Toshniwal, Pratik PTIN-PTS/SP" userId="b2d2502c-766b-46de-9502-d5ddb1ecf081" providerId="ADAL" clId="{44A5571E-BE69-4CAF-B86E-40E3B0CD2BD2}" dt="2023-10-31T10:54:28.308" v="2416" actId="1076"/>
          <ac:spMkLst>
            <pc:docMk/>
            <pc:sldMk cId="635235355" sldId="2145705513"/>
            <ac:spMk id="28" creationId="{1B7E16D7-8C5B-4CAE-9D7D-843942CA16BF}"/>
          </ac:spMkLst>
        </pc:spChg>
        <pc:spChg chg="mod">
          <ac:chgData name="Toshniwal, Pratik PTIN-PTS/SP" userId="b2d2502c-766b-46de-9502-d5ddb1ecf081" providerId="ADAL" clId="{44A5571E-BE69-4CAF-B86E-40E3B0CD2BD2}" dt="2023-10-31T10:54:28.308" v="2416" actId="1076"/>
          <ac:spMkLst>
            <pc:docMk/>
            <pc:sldMk cId="635235355" sldId="2145705513"/>
            <ac:spMk id="31" creationId="{E07BEA99-F2C6-4EEB-B858-FB1CE6ECA617}"/>
          </ac:spMkLst>
        </pc:spChg>
        <pc:spChg chg="mod">
          <ac:chgData name="Toshniwal, Pratik PTIN-PTS/SP" userId="b2d2502c-766b-46de-9502-d5ddb1ecf081" providerId="ADAL" clId="{44A5571E-BE69-4CAF-B86E-40E3B0CD2BD2}" dt="2023-10-31T10:54:28.308" v="2416" actId="1076"/>
          <ac:spMkLst>
            <pc:docMk/>
            <pc:sldMk cId="635235355" sldId="2145705513"/>
            <ac:spMk id="32" creationId="{46FC2FE6-7D18-48C1-A4E7-81434661FCE0}"/>
          </ac:spMkLst>
        </pc:spChg>
        <pc:spChg chg="mod">
          <ac:chgData name="Toshniwal, Pratik PTIN-PTS/SP" userId="b2d2502c-766b-46de-9502-d5ddb1ecf081" providerId="ADAL" clId="{44A5571E-BE69-4CAF-B86E-40E3B0CD2BD2}" dt="2023-10-31T10:54:28.308" v="2416" actId="1076"/>
          <ac:spMkLst>
            <pc:docMk/>
            <pc:sldMk cId="635235355" sldId="2145705513"/>
            <ac:spMk id="39" creationId="{3FFBB7F4-CC24-4241-A91D-F979595B7151}"/>
          </ac:spMkLst>
        </pc:spChg>
        <pc:spChg chg="mod">
          <ac:chgData name="Toshniwal, Pratik PTIN-PTS/SP" userId="b2d2502c-766b-46de-9502-d5ddb1ecf081" providerId="ADAL" clId="{44A5571E-BE69-4CAF-B86E-40E3B0CD2BD2}" dt="2023-10-31T10:54:28.308" v="2416" actId="1076"/>
          <ac:spMkLst>
            <pc:docMk/>
            <pc:sldMk cId="635235355" sldId="2145705513"/>
            <ac:spMk id="40" creationId="{E09FFBC9-C854-4BBC-BC22-BC744710954F}"/>
          </ac:spMkLst>
        </pc:spChg>
        <pc:spChg chg="add del mod">
          <ac:chgData name="Toshniwal, Pratik PTIN-PTS/SP" userId="b2d2502c-766b-46de-9502-d5ddb1ecf081" providerId="ADAL" clId="{44A5571E-BE69-4CAF-B86E-40E3B0CD2BD2}" dt="2023-10-31T10:48:48.916" v="2345" actId="478"/>
          <ac:spMkLst>
            <pc:docMk/>
            <pc:sldMk cId="635235355" sldId="2145705513"/>
            <ac:spMk id="42" creationId="{B50530B5-B8E0-10D7-529A-F56FD799B72F}"/>
          </ac:spMkLst>
        </pc:spChg>
        <pc:spChg chg="mod">
          <ac:chgData name="Toshniwal, Pratik PTIN-PTS/SP" userId="b2d2502c-766b-46de-9502-d5ddb1ecf081" providerId="ADAL" clId="{44A5571E-BE69-4CAF-B86E-40E3B0CD2BD2}" dt="2023-10-31T10:54:28.308" v="2416" actId="1076"/>
          <ac:spMkLst>
            <pc:docMk/>
            <pc:sldMk cId="635235355" sldId="2145705513"/>
            <ac:spMk id="49" creationId="{8E484B22-2E3B-43F5-BD47-62F19BE3C19A}"/>
          </ac:spMkLst>
        </pc:spChg>
        <pc:spChg chg="mod">
          <ac:chgData name="Toshniwal, Pratik PTIN-PTS/SP" userId="b2d2502c-766b-46de-9502-d5ddb1ecf081" providerId="ADAL" clId="{44A5571E-BE69-4CAF-B86E-40E3B0CD2BD2}" dt="2023-10-31T10:54:28.308" v="2416" actId="1076"/>
          <ac:spMkLst>
            <pc:docMk/>
            <pc:sldMk cId="635235355" sldId="2145705513"/>
            <ac:spMk id="54" creationId="{51BD8FB9-7015-47EB-A6BD-93D4FE922D3C}"/>
          </ac:spMkLst>
        </pc:spChg>
        <pc:spChg chg="mod">
          <ac:chgData name="Toshniwal, Pratik PTIN-PTS/SP" userId="b2d2502c-766b-46de-9502-d5ddb1ecf081" providerId="ADAL" clId="{44A5571E-BE69-4CAF-B86E-40E3B0CD2BD2}" dt="2023-10-31T10:54:28.308" v="2416" actId="1076"/>
          <ac:spMkLst>
            <pc:docMk/>
            <pc:sldMk cId="635235355" sldId="2145705513"/>
            <ac:spMk id="55" creationId="{28868DF3-D9EB-44AE-B65C-12B6BF264DCF}"/>
          </ac:spMkLst>
        </pc:spChg>
        <pc:spChg chg="add del mod">
          <ac:chgData name="Toshniwal, Pratik PTIN-PTS/SP" userId="b2d2502c-766b-46de-9502-d5ddb1ecf081" providerId="ADAL" clId="{44A5571E-BE69-4CAF-B86E-40E3B0CD2BD2}" dt="2023-10-31T10:53:13.703" v="2409" actId="1076"/>
          <ac:spMkLst>
            <pc:docMk/>
            <pc:sldMk cId="635235355" sldId="2145705513"/>
            <ac:spMk id="60" creationId="{72DF1B42-F6FB-876C-A4D3-9BB4C0C24C6B}"/>
          </ac:spMkLst>
        </pc:spChg>
        <pc:spChg chg="mod">
          <ac:chgData name="Toshniwal, Pratik PTIN-PTS/SP" userId="b2d2502c-766b-46de-9502-d5ddb1ecf081" providerId="ADAL" clId="{44A5571E-BE69-4CAF-B86E-40E3B0CD2BD2}" dt="2023-10-31T10:54:28.308" v="2416" actId="1076"/>
          <ac:spMkLst>
            <pc:docMk/>
            <pc:sldMk cId="635235355" sldId="2145705513"/>
            <ac:spMk id="70" creationId="{46B04B69-083D-446A-A9D1-2BE3A94BBFA8}"/>
          </ac:spMkLst>
        </pc:spChg>
        <pc:spChg chg="mod">
          <ac:chgData name="Toshniwal, Pratik PTIN-PTS/SP" userId="b2d2502c-766b-46de-9502-d5ddb1ecf081" providerId="ADAL" clId="{44A5571E-BE69-4CAF-B86E-40E3B0CD2BD2}" dt="2023-10-31T10:54:28.308" v="2416" actId="1076"/>
          <ac:spMkLst>
            <pc:docMk/>
            <pc:sldMk cId="635235355" sldId="2145705513"/>
            <ac:spMk id="73" creationId="{746B240F-BA5A-4CF7-8762-3A8CBBBA710D}"/>
          </ac:spMkLst>
        </pc:spChg>
        <pc:spChg chg="mod">
          <ac:chgData name="Toshniwal, Pratik PTIN-PTS/SP" userId="b2d2502c-766b-46de-9502-d5ddb1ecf081" providerId="ADAL" clId="{44A5571E-BE69-4CAF-B86E-40E3B0CD2BD2}" dt="2023-10-31T10:54:28.308" v="2416" actId="1076"/>
          <ac:spMkLst>
            <pc:docMk/>
            <pc:sldMk cId="635235355" sldId="2145705513"/>
            <ac:spMk id="74" creationId="{2810BAD5-60AD-4E5C-A748-25305DD16939}"/>
          </ac:spMkLst>
        </pc:spChg>
        <pc:spChg chg="mod">
          <ac:chgData name="Toshniwal, Pratik PTIN-PTS/SP" userId="b2d2502c-766b-46de-9502-d5ddb1ecf081" providerId="ADAL" clId="{44A5571E-BE69-4CAF-B86E-40E3B0CD2BD2}" dt="2023-10-31T10:54:28.308" v="2416" actId="1076"/>
          <ac:spMkLst>
            <pc:docMk/>
            <pc:sldMk cId="635235355" sldId="2145705513"/>
            <ac:spMk id="75" creationId="{99C8FE35-A61C-47C5-A3B7-5315B8E2E77B}"/>
          </ac:spMkLst>
        </pc:spChg>
        <pc:spChg chg="mod">
          <ac:chgData name="Toshniwal, Pratik PTIN-PTS/SP" userId="b2d2502c-766b-46de-9502-d5ddb1ecf081" providerId="ADAL" clId="{44A5571E-BE69-4CAF-B86E-40E3B0CD2BD2}" dt="2023-10-31T10:54:28.308" v="2416" actId="1076"/>
          <ac:spMkLst>
            <pc:docMk/>
            <pc:sldMk cId="635235355" sldId="2145705513"/>
            <ac:spMk id="76" creationId="{F6EB20CD-02E5-436F-8D26-285223493E7F}"/>
          </ac:spMkLst>
        </pc:spChg>
        <pc:spChg chg="mod">
          <ac:chgData name="Toshniwal, Pratik PTIN-PTS/SP" userId="b2d2502c-766b-46de-9502-d5ddb1ecf081" providerId="ADAL" clId="{44A5571E-BE69-4CAF-B86E-40E3B0CD2BD2}" dt="2023-10-31T10:54:28.308" v="2416" actId="1076"/>
          <ac:spMkLst>
            <pc:docMk/>
            <pc:sldMk cId="635235355" sldId="2145705513"/>
            <ac:spMk id="80" creationId="{D58EEDFD-0F84-4880-AB2D-05293B4B6D41}"/>
          </ac:spMkLst>
        </pc:spChg>
        <pc:spChg chg="mod">
          <ac:chgData name="Toshniwal, Pratik PTIN-PTS/SP" userId="b2d2502c-766b-46de-9502-d5ddb1ecf081" providerId="ADAL" clId="{44A5571E-BE69-4CAF-B86E-40E3B0CD2BD2}" dt="2023-10-31T10:54:28.308" v="2416" actId="1076"/>
          <ac:spMkLst>
            <pc:docMk/>
            <pc:sldMk cId="635235355" sldId="2145705513"/>
            <ac:spMk id="84" creationId="{DD49ED93-4B1B-46B3-9A6D-C1901718D402}"/>
          </ac:spMkLst>
        </pc:spChg>
        <pc:spChg chg="mod">
          <ac:chgData name="Toshniwal, Pratik PTIN-PTS/SP" userId="b2d2502c-766b-46de-9502-d5ddb1ecf081" providerId="ADAL" clId="{44A5571E-BE69-4CAF-B86E-40E3B0CD2BD2}" dt="2023-10-31T10:54:28.308" v="2416" actId="1076"/>
          <ac:spMkLst>
            <pc:docMk/>
            <pc:sldMk cId="635235355" sldId="2145705513"/>
            <ac:spMk id="85" creationId="{1DC4EE30-6954-4C61-BBA0-EB90E1F12258}"/>
          </ac:spMkLst>
        </pc:spChg>
        <pc:spChg chg="mod">
          <ac:chgData name="Toshniwal, Pratik PTIN-PTS/SP" userId="b2d2502c-766b-46de-9502-d5ddb1ecf081" providerId="ADAL" clId="{44A5571E-BE69-4CAF-B86E-40E3B0CD2BD2}" dt="2023-10-31T10:54:28.308" v="2416" actId="1076"/>
          <ac:spMkLst>
            <pc:docMk/>
            <pc:sldMk cId="635235355" sldId="2145705513"/>
            <ac:spMk id="120" creationId="{BD499CC2-D560-4465-900C-F147B9E039CE}"/>
          </ac:spMkLst>
        </pc:spChg>
        <pc:spChg chg="mod">
          <ac:chgData name="Toshniwal, Pratik PTIN-PTS/SP" userId="b2d2502c-766b-46de-9502-d5ddb1ecf081" providerId="ADAL" clId="{44A5571E-BE69-4CAF-B86E-40E3B0CD2BD2}" dt="2023-10-31T10:54:28.308" v="2416" actId="1076"/>
          <ac:spMkLst>
            <pc:docMk/>
            <pc:sldMk cId="635235355" sldId="2145705513"/>
            <ac:spMk id="121" creationId="{D87162B9-CCBF-4C77-BBDC-540423C1A3F7}"/>
          </ac:spMkLst>
        </pc:spChg>
        <pc:spChg chg="add del mod">
          <ac:chgData name="Toshniwal, Pratik PTIN-PTS/SP" userId="b2d2502c-766b-46de-9502-d5ddb1ecf081" providerId="ADAL" clId="{44A5571E-BE69-4CAF-B86E-40E3B0CD2BD2}" dt="2023-10-31T10:54:28.308" v="2416" actId="1076"/>
          <ac:spMkLst>
            <pc:docMk/>
            <pc:sldMk cId="635235355" sldId="2145705513"/>
            <ac:spMk id="136" creationId="{6D002116-DC87-414E-9CF2-2EADD57B4EC3}"/>
          </ac:spMkLst>
        </pc:spChg>
        <pc:spChg chg="del mod">
          <ac:chgData name="Toshniwal, Pratik PTIN-PTS/SP" userId="b2d2502c-766b-46de-9502-d5ddb1ecf081" providerId="ADAL" clId="{44A5571E-BE69-4CAF-B86E-40E3B0CD2BD2}" dt="2023-10-31T10:51:16.556" v="2371" actId="478"/>
          <ac:spMkLst>
            <pc:docMk/>
            <pc:sldMk cId="635235355" sldId="2145705513"/>
            <ac:spMk id="138" creationId="{DF11C24C-A012-4CA5-8682-CA71073C7FDC}"/>
          </ac:spMkLst>
        </pc:spChg>
        <pc:spChg chg="del mod">
          <ac:chgData name="Toshniwal, Pratik PTIN-PTS/SP" userId="b2d2502c-766b-46de-9502-d5ddb1ecf081" providerId="ADAL" clId="{44A5571E-BE69-4CAF-B86E-40E3B0CD2BD2}" dt="2023-10-31T10:52:25.043" v="2396" actId="478"/>
          <ac:spMkLst>
            <pc:docMk/>
            <pc:sldMk cId="635235355" sldId="2145705513"/>
            <ac:spMk id="139" creationId="{4CEE8C07-139A-4F72-8387-A5018D3EE54A}"/>
          </ac:spMkLst>
        </pc:spChg>
        <pc:spChg chg="mod">
          <ac:chgData name="Toshniwal, Pratik PTIN-PTS/SP" userId="b2d2502c-766b-46de-9502-d5ddb1ecf081" providerId="ADAL" clId="{44A5571E-BE69-4CAF-B86E-40E3B0CD2BD2}" dt="2023-10-31T13:39:28.177" v="2876" actId="20577"/>
          <ac:spMkLst>
            <pc:docMk/>
            <pc:sldMk cId="635235355" sldId="2145705513"/>
            <ac:spMk id="159" creationId="{150C52D9-789B-4195-A92B-80C38F635725}"/>
          </ac:spMkLst>
        </pc:spChg>
        <pc:spChg chg="mod">
          <ac:chgData name="Toshniwal, Pratik PTIN-PTS/SP" userId="b2d2502c-766b-46de-9502-d5ddb1ecf081" providerId="ADAL" clId="{44A5571E-BE69-4CAF-B86E-40E3B0CD2BD2}" dt="2023-10-31T10:54:28.308" v="2416" actId="1076"/>
          <ac:spMkLst>
            <pc:docMk/>
            <pc:sldMk cId="635235355" sldId="2145705513"/>
            <ac:spMk id="163" creationId="{FC0DF513-FD47-4727-9CB6-6B4AF4474B7B}"/>
          </ac:spMkLst>
        </pc:spChg>
        <pc:spChg chg="mod">
          <ac:chgData name="Toshniwal, Pratik PTIN-PTS/SP" userId="b2d2502c-766b-46de-9502-d5ddb1ecf081" providerId="ADAL" clId="{44A5571E-BE69-4CAF-B86E-40E3B0CD2BD2}" dt="2023-10-31T10:54:28.308" v="2416" actId="1076"/>
          <ac:spMkLst>
            <pc:docMk/>
            <pc:sldMk cId="635235355" sldId="2145705513"/>
            <ac:spMk id="164" creationId="{AB992280-F89C-4911-8748-CB8FE36D2D7D}"/>
          </ac:spMkLst>
        </pc:spChg>
        <pc:spChg chg="mod">
          <ac:chgData name="Toshniwal, Pratik PTIN-PTS/SP" userId="b2d2502c-766b-46de-9502-d5ddb1ecf081" providerId="ADAL" clId="{44A5571E-BE69-4CAF-B86E-40E3B0CD2BD2}" dt="2023-10-31T10:55:03.590" v="2418" actId="14100"/>
          <ac:spMkLst>
            <pc:docMk/>
            <pc:sldMk cId="635235355" sldId="2145705513"/>
            <ac:spMk id="165" creationId="{A55BD938-C2EE-42EE-8A2C-BACFF42F55A9}"/>
          </ac:spMkLst>
        </pc:spChg>
        <pc:spChg chg="mod">
          <ac:chgData name="Toshniwal, Pratik PTIN-PTS/SP" userId="b2d2502c-766b-46de-9502-d5ddb1ecf081" providerId="ADAL" clId="{44A5571E-BE69-4CAF-B86E-40E3B0CD2BD2}" dt="2023-10-31T10:54:28.308" v="2416" actId="1076"/>
          <ac:spMkLst>
            <pc:docMk/>
            <pc:sldMk cId="635235355" sldId="2145705513"/>
            <ac:spMk id="170" creationId="{B66F9D52-682B-4AAD-8656-7FE8E5FB9BF4}"/>
          </ac:spMkLst>
        </pc:spChg>
        <pc:grpChg chg="mod">
          <ac:chgData name="Toshniwal, Pratik PTIN-PTS/SP" userId="b2d2502c-766b-46de-9502-d5ddb1ecf081" providerId="ADAL" clId="{44A5571E-BE69-4CAF-B86E-40E3B0CD2BD2}" dt="2023-10-31T10:54:28.308" v="2416" actId="1076"/>
          <ac:grpSpMkLst>
            <pc:docMk/>
            <pc:sldMk cId="635235355" sldId="2145705513"/>
            <ac:grpSpMk id="16" creationId="{A6B7561E-4D9A-45FC-87CC-5B1E2D002CC8}"/>
          </ac:grpSpMkLst>
        </pc:grpChg>
        <pc:grpChg chg="mod">
          <ac:chgData name="Toshniwal, Pratik PTIN-PTS/SP" userId="b2d2502c-766b-46de-9502-d5ddb1ecf081" providerId="ADAL" clId="{44A5571E-BE69-4CAF-B86E-40E3B0CD2BD2}" dt="2023-10-31T10:54:28.308" v="2416" actId="1076"/>
          <ac:grpSpMkLst>
            <pc:docMk/>
            <pc:sldMk cId="635235355" sldId="2145705513"/>
            <ac:grpSpMk id="19" creationId="{098EFD04-CF3F-465A-97FC-962CE15146B5}"/>
          </ac:grpSpMkLst>
        </pc:grpChg>
        <pc:grpChg chg="mod">
          <ac:chgData name="Toshniwal, Pratik PTIN-PTS/SP" userId="b2d2502c-766b-46de-9502-d5ddb1ecf081" providerId="ADAL" clId="{44A5571E-BE69-4CAF-B86E-40E3B0CD2BD2}" dt="2023-10-31T10:54:28.308" v="2416" actId="1076"/>
          <ac:grpSpMkLst>
            <pc:docMk/>
            <pc:sldMk cId="635235355" sldId="2145705513"/>
            <ac:grpSpMk id="21" creationId="{EE18AA0C-E5E1-4D64-88C0-D4F045A51BEE}"/>
          </ac:grpSpMkLst>
        </pc:grpChg>
        <pc:grpChg chg="mod">
          <ac:chgData name="Toshniwal, Pratik PTIN-PTS/SP" userId="b2d2502c-766b-46de-9502-d5ddb1ecf081" providerId="ADAL" clId="{44A5571E-BE69-4CAF-B86E-40E3B0CD2BD2}" dt="2023-10-31T10:54:28.308" v="2416" actId="1076"/>
          <ac:grpSpMkLst>
            <pc:docMk/>
            <pc:sldMk cId="635235355" sldId="2145705513"/>
            <ac:grpSpMk id="22" creationId="{4C8A2C26-28B0-46C7-BFF8-2F2FFE1E8578}"/>
          </ac:grpSpMkLst>
        </pc:grpChg>
        <pc:grpChg chg="mod">
          <ac:chgData name="Toshniwal, Pratik PTIN-PTS/SP" userId="b2d2502c-766b-46de-9502-d5ddb1ecf081" providerId="ADAL" clId="{44A5571E-BE69-4CAF-B86E-40E3B0CD2BD2}" dt="2023-10-31T10:54:28.308" v="2416" actId="1076"/>
          <ac:grpSpMkLst>
            <pc:docMk/>
            <pc:sldMk cId="635235355" sldId="2145705513"/>
            <ac:grpSpMk id="33" creationId="{6A445685-8AEA-4C64-92E6-D2973B78788A}"/>
          </ac:grpSpMkLst>
        </pc:grpChg>
        <pc:grpChg chg="mod">
          <ac:chgData name="Toshniwal, Pratik PTIN-PTS/SP" userId="b2d2502c-766b-46de-9502-d5ddb1ecf081" providerId="ADAL" clId="{44A5571E-BE69-4CAF-B86E-40E3B0CD2BD2}" dt="2023-10-31T10:54:28.308" v="2416" actId="1076"/>
          <ac:grpSpMkLst>
            <pc:docMk/>
            <pc:sldMk cId="635235355" sldId="2145705513"/>
            <ac:grpSpMk id="38" creationId="{42EDBF86-73CE-456E-9016-4C3CE0DED7B2}"/>
          </ac:grpSpMkLst>
        </pc:grpChg>
        <pc:grpChg chg="mod">
          <ac:chgData name="Toshniwal, Pratik PTIN-PTS/SP" userId="b2d2502c-766b-46de-9502-d5ddb1ecf081" providerId="ADAL" clId="{44A5571E-BE69-4CAF-B86E-40E3B0CD2BD2}" dt="2023-10-31T10:54:28.308" v="2416" actId="1076"/>
          <ac:grpSpMkLst>
            <pc:docMk/>
            <pc:sldMk cId="635235355" sldId="2145705513"/>
            <ac:grpSpMk id="69" creationId="{332B38B5-4D1B-4BDE-A20D-64AF6B68337A}"/>
          </ac:grpSpMkLst>
        </pc:grpChg>
        <pc:grpChg chg="mod">
          <ac:chgData name="Toshniwal, Pratik PTIN-PTS/SP" userId="b2d2502c-766b-46de-9502-d5ddb1ecf081" providerId="ADAL" clId="{44A5571E-BE69-4CAF-B86E-40E3B0CD2BD2}" dt="2023-10-31T10:54:28.308" v="2416" actId="1076"/>
          <ac:grpSpMkLst>
            <pc:docMk/>
            <pc:sldMk cId="635235355" sldId="2145705513"/>
            <ac:grpSpMk id="77" creationId="{329D23C0-F5DE-4CD3-907E-E6C2DD3078EF}"/>
          </ac:grpSpMkLst>
        </pc:grpChg>
        <pc:grpChg chg="mod">
          <ac:chgData name="Toshniwal, Pratik PTIN-PTS/SP" userId="b2d2502c-766b-46de-9502-d5ddb1ecf081" providerId="ADAL" clId="{44A5571E-BE69-4CAF-B86E-40E3B0CD2BD2}" dt="2023-10-31T10:54:28.308" v="2416" actId="1076"/>
          <ac:grpSpMkLst>
            <pc:docMk/>
            <pc:sldMk cId="635235355" sldId="2145705513"/>
            <ac:grpSpMk id="83" creationId="{24D581B9-2F18-4CD9-9229-E213DF2722B6}"/>
          </ac:grpSpMkLst>
        </pc:grpChg>
        <pc:grpChg chg="mod">
          <ac:chgData name="Toshniwal, Pratik PTIN-PTS/SP" userId="b2d2502c-766b-46de-9502-d5ddb1ecf081" providerId="ADAL" clId="{44A5571E-BE69-4CAF-B86E-40E3B0CD2BD2}" dt="2023-10-31T10:54:28.308" v="2416" actId="1076"/>
          <ac:grpSpMkLst>
            <pc:docMk/>
            <pc:sldMk cId="635235355" sldId="2145705513"/>
            <ac:grpSpMk id="101" creationId="{2E961BFC-1AEB-489C-9AA3-0682236FD75C}"/>
          </ac:grpSpMkLst>
        </pc:grpChg>
        <pc:grpChg chg="mod">
          <ac:chgData name="Toshniwal, Pratik PTIN-PTS/SP" userId="b2d2502c-766b-46de-9502-d5ddb1ecf081" providerId="ADAL" clId="{44A5571E-BE69-4CAF-B86E-40E3B0CD2BD2}" dt="2023-10-31T10:54:28.308" v="2416" actId="1076"/>
          <ac:grpSpMkLst>
            <pc:docMk/>
            <pc:sldMk cId="635235355" sldId="2145705513"/>
            <ac:grpSpMk id="117" creationId="{94E65E9F-3776-41A9-82B3-25FB88912E3A}"/>
          </ac:grpSpMkLst>
        </pc:grpChg>
        <pc:grpChg chg="mod">
          <ac:chgData name="Toshniwal, Pratik PTIN-PTS/SP" userId="b2d2502c-766b-46de-9502-d5ddb1ecf081" providerId="ADAL" clId="{44A5571E-BE69-4CAF-B86E-40E3B0CD2BD2}" dt="2023-10-31T10:54:28.308" v="2416" actId="1076"/>
          <ac:grpSpMkLst>
            <pc:docMk/>
            <pc:sldMk cId="635235355" sldId="2145705513"/>
            <ac:grpSpMk id="125" creationId="{D473F1D3-089B-CE46-E8A1-6B13B13F7067}"/>
          </ac:grpSpMkLst>
        </pc:grpChg>
        <pc:cxnChg chg="mod">
          <ac:chgData name="Toshniwal, Pratik PTIN-PTS/SP" userId="b2d2502c-766b-46de-9502-d5ddb1ecf081" providerId="ADAL" clId="{44A5571E-BE69-4CAF-B86E-40E3B0CD2BD2}" dt="2023-10-31T10:54:28.308" v="2416" actId="1076"/>
          <ac:cxnSpMkLst>
            <pc:docMk/>
            <pc:sldMk cId="635235355" sldId="2145705513"/>
            <ac:cxnSpMk id="37" creationId="{6318CCD8-0CC2-4147-A31A-C3DF5DBCE042}"/>
          </ac:cxnSpMkLst>
        </pc:cxnChg>
        <pc:cxnChg chg="add del mod">
          <ac:chgData name="Toshniwal, Pratik PTIN-PTS/SP" userId="b2d2502c-766b-46de-9502-d5ddb1ecf081" providerId="ADAL" clId="{44A5571E-BE69-4CAF-B86E-40E3B0CD2BD2}" dt="2023-10-31T10:48:50.101" v="2346" actId="478"/>
          <ac:cxnSpMkLst>
            <pc:docMk/>
            <pc:sldMk cId="635235355" sldId="2145705513"/>
            <ac:cxnSpMk id="41" creationId="{CA7A885B-1EA7-4225-55B5-2D5DFC2FA681}"/>
          </ac:cxnSpMkLst>
        </pc:cxnChg>
        <pc:cxnChg chg="add del mod">
          <ac:chgData name="Toshniwal, Pratik PTIN-PTS/SP" userId="b2d2502c-766b-46de-9502-d5ddb1ecf081" providerId="ADAL" clId="{44A5571E-BE69-4CAF-B86E-40E3B0CD2BD2}" dt="2023-10-31T10:49:00.740" v="2349"/>
          <ac:cxnSpMkLst>
            <pc:docMk/>
            <pc:sldMk cId="635235355" sldId="2145705513"/>
            <ac:cxnSpMk id="43" creationId="{15CB848A-B193-D670-625A-D125746C5E7C}"/>
          </ac:cxnSpMkLst>
        </pc:cxnChg>
        <pc:cxnChg chg="add del mod">
          <ac:chgData name="Toshniwal, Pratik PTIN-PTS/SP" userId="b2d2502c-766b-46de-9502-d5ddb1ecf081" providerId="ADAL" clId="{44A5571E-BE69-4CAF-B86E-40E3B0CD2BD2}" dt="2023-10-31T10:50:31.396" v="2355" actId="478"/>
          <ac:cxnSpMkLst>
            <pc:docMk/>
            <pc:sldMk cId="635235355" sldId="2145705513"/>
            <ac:cxnSpMk id="44" creationId="{3C383147-DC1C-1FFE-8E9A-45CAB7BCDBC7}"/>
          </ac:cxnSpMkLst>
        </pc:cxnChg>
        <pc:cxnChg chg="mod">
          <ac:chgData name="Toshniwal, Pratik PTIN-PTS/SP" userId="b2d2502c-766b-46de-9502-d5ddb1ecf081" providerId="ADAL" clId="{44A5571E-BE69-4CAF-B86E-40E3B0CD2BD2}" dt="2023-10-31T10:54:28.308" v="2416" actId="1076"/>
          <ac:cxnSpMkLst>
            <pc:docMk/>
            <pc:sldMk cId="635235355" sldId="2145705513"/>
            <ac:cxnSpMk id="46" creationId="{65D6C39D-3F44-4D09-99D3-40E4E28CB153}"/>
          </ac:cxnSpMkLst>
        </pc:cxnChg>
        <pc:cxnChg chg="mod">
          <ac:chgData name="Toshniwal, Pratik PTIN-PTS/SP" userId="b2d2502c-766b-46de-9502-d5ddb1ecf081" providerId="ADAL" clId="{44A5571E-BE69-4CAF-B86E-40E3B0CD2BD2}" dt="2023-10-31T10:54:28.308" v="2416" actId="1076"/>
          <ac:cxnSpMkLst>
            <pc:docMk/>
            <pc:sldMk cId="635235355" sldId="2145705513"/>
            <ac:cxnSpMk id="47" creationId="{0291EAFA-0B2A-40F5-A000-AF9895D40AD4}"/>
          </ac:cxnSpMkLst>
        </pc:cxnChg>
        <pc:cxnChg chg="add del mod">
          <ac:chgData name="Toshniwal, Pratik PTIN-PTS/SP" userId="b2d2502c-766b-46de-9502-d5ddb1ecf081" providerId="ADAL" clId="{44A5571E-BE69-4CAF-B86E-40E3B0CD2BD2}" dt="2023-10-31T10:53:06.390" v="2407" actId="478"/>
          <ac:cxnSpMkLst>
            <pc:docMk/>
            <pc:sldMk cId="635235355" sldId="2145705513"/>
            <ac:cxnSpMk id="48" creationId="{A9B28554-4FF6-F2C6-2158-8726C99448A1}"/>
          </ac:cxnSpMkLst>
        </pc:cxnChg>
        <pc:cxnChg chg="add del mod">
          <ac:chgData name="Toshniwal, Pratik PTIN-PTS/SP" userId="b2d2502c-766b-46de-9502-d5ddb1ecf081" providerId="ADAL" clId="{44A5571E-BE69-4CAF-B86E-40E3B0CD2BD2}" dt="2023-10-31T10:53:07.914" v="2408" actId="478"/>
          <ac:cxnSpMkLst>
            <pc:docMk/>
            <pc:sldMk cId="635235355" sldId="2145705513"/>
            <ac:cxnSpMk id="57" creationId="{8AE8B48D-4096-1EBA-60D1-D438943E6297}"/>
          </ac:cxnSpMkLst>
        </pc:cxnChg>
        <pc:cxnChg chg="add del mod">
          <ac:chgData name="Toshniwal, Pratik PTIN-PTS/SP" userId="b2d2502c-766b-46de-9502-d5ddb1ecf081" providerId="ADAL" clId="{44A5571E-BE69-4CAF-B86E-40E3B0CD2BD2}" dt="2023-10-31T10:53:13.703" v="2409" actId="1076"/>
          <ac:cxnSpMkLst>
            <pc:docMk/>
            <pc:sldMk cId="635235355" sldId="2145705513"/>
            <ac:cxnSpMk id="58" creationId="{997A2642-D288-5C46-7045-1D390BAA6FCC}"/>
          </ac:cxnSpMkLst>
        </pc:cxnChg>
        <pc:cxnChg chg="mod">
          <ac:chgData name="Toshniwal, Pratik PTIN-PTS/SP" userId="b2d2502c-766b-46de-9502-d5ddb1ecf081" providerId="ADAL" clId="{44A5571E-BE69-4CAF-B86E-40E3B0CD2BD2}" dt="2023-10-31T10:54:28.308" v="2416" actId="1076"/>
          <ac:cxnSpMkLst>
            <pc:docMk/>
            <pc:sldMk cId="635235355" sldId="2145705513"/>
            <ac:cxnSpMk id="59" creationId="{99EB6356-A786-4BC5-AAA4-84E9B1395B80}"/>
          </ac:cxnSpMkLst>
        </pc:cxnChg>
        <pc:cxnChg chg="mod">
          <ac:chgData name="Toshniwal, Pratik PTIN-PTS/SP" userId="b2d2502c-766b-46de-9502-d5ddb1ecf081" providerId="ADAL" clId="{44A5571E-BE69-4CAF-B86E-40E3B0CD2BD2}" dt="2023-10-31T10:54:28.308" v="2416" actId="1076"/>
          <ac:cxnSpMkLst>
            <pc:docMk/>
            <pc:sldMk cId="635235355" sldId="2145705513"/>
            <ac:cxnSpMk id="67" creationId="{0E65992B-E3E6-4E93-8841-4BA5B73994F3}"/>
          </ac:cxnSpMkLst>
        </pc:cxnChg>
        <pc:cxnChg chg="mod">
          <ac:chgData name="Toshniwal, Pratik PTIN-PTS/SP" userId="b2d2502c-766b-46de-9502-d5ddb1ecf081" providerId="ADAL" clId="{44A5571E-BE69-4CAF-B86E-40E3B0CD2BD2}" dt="2023-10-31T10:54:28.308" v="2416" actId="1076"/>
          <ac:cxnSpMkLst>
            <pc:docMk/>
            <pc:sldMk cId="635235355" sldId="2145705513"/>
            <ac:cxnSpMk id="68" creationId="{F14063AD-F3BE-4055-A9D5-5CDEC3342A12}"/>
          </ac:cxnSpMkLst>
        </pc:cxnChg>
        <pc:cxnChg chg="mod">
          <ac:chgData name="Toshniwal, Pratik PTIN-PTS/SP" userId="b2d2502c-766b-46de-9502-d5ddb1ecf081" providerId="ADAL" clId="{44A5571E-BE69-4CAF-B86E-40E3B0CD2BD2}" dt="2023-10-31T10:54:28.308" v="2416" actId="1076"/>
          <ac:cxnSpMkLst>
            <pc:docMk/>
            <pc:sldMk cId="635235355" sldId="2145705513"/>
            <ac:cxnSpMk id="81" creationId="{0752C136-4C50-498A-9393-4624A75CF289}"/>
          </ac:cxnSpMkLst>
        </pc:cxnChg>
        <pc:cxnChg chg="mod">
          <ac:chgData name="Toshniwal, Pratik PTIN-PTS/SP" userId="b2d2502c-766b-46de-9502-d5ddb1ecf081" providerId="ADAL" clId="{44A5571E-BE69-4CAF-B86E-40E3B0CD2BD2}" dt="2023-10-31T10:54:28.308" v="2416" actId="1076"/>
          <ac:cxnSpMkLst>
            <pc:docMk/>
            <pc:sldMk cId="635235355" sldId="2145705513"/>
            <ac:cxnSpMk id="90" creationId="{361A5DAE-5DCE-4C8A-B05E-FCCD3EAF5040}"/>
          </ac:cxnSpMkLst>
        </pc:cxnChg>
        <pc:cxnChg chg="add del mod">
          <ac:chgData name="Toshniwal, Pratik PTIN-PTS/SP" userId="b2d2502c-766b-46de-9502-d5ddb1ecf081" providerId="ADAL" clId="{44A5571E-BE69-4CAF-B86E-40E3B0CD2BD2}" dt="2023-10-31T10:48:05.767" v="2336" actId="478"/>
          <ac:cxnSpMkLst>
            <pc:docMk/>
            <pc:sldMk cId="635235355" sldId="2145705513"/>
            <ac:cxnSpMk id="94" creationId="{E0E731E9-482A-4E57-A34A-D64051CA1D8B}"/>
          </ac:cxnSpMkLst>
        </pc:cxnChg>
        <pc:cxnChg chg="mod">
          <ac:chgData name="Toshniwal, Pratik PTIN-PTS/SP" userId="b2d2502c-766b-46de-9502-d5ddb1ecf081" providerId="ADAL" clId="{44A5571E-BE69-4CAF-B86E-40E3B0CD2BD2}" dt="2023-10-31T10:54:28.308" v="2416" actId="1076"/>
          <ac:cxnSpMkLst>
            <pc:docMk/>
            <pc:sldMk cId="635235355" sldId="2145705513"/>
            <ac:cxnSpMk id="99" creationId="{81D6C4AF-0168-4F38-963D-C6AB43DCC2CE}"/>
          </ac:cxnSpMkLst>
        </pc:cxnChg>
        <pc:cxnChg chg="del mod">
          <ac:chgData name="Toshniwal, Pratik PTIN-PTS/SP" userId="b2d2502c-766b-46de-9502-d5ddb1ecf081" providerId="ADAL" clId="{44A5571E-BE69-4CAF-B86E-40E3B0CD2BD2}" dt="2023-10-31T10:51:15.183" v="2370" actId="478"/>
          <ac:cxnSpMkLst>
            <pc:docMk/>
            <pc:sldMk cId="635235355" sldId="2145705513"/>
            <ac:cxnSpMk id="123" creationId="{8A493554-2162-4248-B4CB-2F1919448005}"/>
          </ac:cxnSpMkLst>
        </pc:cxnChg>
        <pc:cxnChg chg="del mod">
          <ac:chgData name="Toshniwal, Pratik PTIN-PTS/SP" userId="b2d2502c-766b-46de-9502-d5ddb1ecf081" providerId="ADAL" clId="{44A5571E-BE69-4CAF-B86E-40E3B0CD2BD2}" dt="2023-10-31T10:51:11.538" v="2369" actId="478"/>
          <ac:cxnSpMkLst>
            <pc:docMk/>
            <pc:sldMk cId="635235355" sldId="2145705513"/>
            <ac:cxnSpMk id="127" creationId="{30F1A4EA-9954-4C10-AEE1-BF3C37B2D099}"/>
          </ac:cxnSpMkLst>
        </pc:cxnChg>
        <pc:cxnChg chg="mod">
          <ac:chgData name="Toshniwal, Pratik PTIN-PTS/SP" userId="b2d2502c-766b-46de-9502-d5ddb1ecf081" providerId="ADAL" clId="{44A5571E-BE69-4CAF-B86E-40E3B0CD2BD2}" dt="2023-10-31T10:54:28.308" v="2416" actId="1076"/>
          <ac:cxnSpMkLst>
            <pc:docMk/>
            <pc:sldMk cId="635235355" sldId="2145705513"/>
            <ac:cxnSpMk id="166" creationId="{DEA820D1-DD9C-4A30-91E5-E56C44E183D9}"/>
          </ac:cxnSpMkLst>
        </pc:cxnChg>
        <pc:cxnChg chg="mod">
          <ac:chgData name="Toshniwal, Pratik PTIN-PTS/SP" userId="b2d2502c-766b-46de-9502-d5ddb1ecf081" providerId="ADAL" clId="{44A5571E-BE69-4CAF-B86E-40E3B0CD2BD2}" dt="2023-10-31T10:54:28.308" v="2416" actId="1076"/>
          <ac:cxnSpMkLst>
            <pc:docMk/>
            <pc:sldMk cId="635235355" sldId="2145705513"/>
            <ac:cxnSpMk id="174" creationId="{737D9A0B-C03C-49FC-983A-D084FE7D6AFB}"/>
          </ac:cxnSpMkLst>
        </pc:cxnChg>
        <pc:cxnChg chg="mod">
          <ac:chgData name="Toshniwal, Pratik PTIN-PTS/SP" userId="b2d2502c-766b-46de-9502-d5ddb1ecf081" providerId="ADAL" clId="{44A5571E-BE69-4CAF-B86E-40E3B0CD2BD2}" dt="2023-10-31T10:54:28.308" v="2416" actId="1076"/>
          <ac:cxnSpMkLst>
            <pc:docMk/>
            <pc:sldMk cId="635235355" sldId="2145705513"/>
            <ac:cxnSpMk id="183" creationId="{6F8E1EC3-C990-470B-80B6-D662F6BACE71}"/>
          </ac:cxnSpMkLst>
        </pc:cxnChg>
      </pc:sldChg>
      <pc:sldChg chg="modSp mod">
        <pc:chgData name="Toshniwal, Pratik PTIN-PTS/SP" userId="b2d2502c-766b-46de-9502-d5ddb1ecf081" providerId="ADAL" clId="{44A5571E-BE69-4CAF-B86E-40E3B0CD2BD2}" dt="2023-10-31T13:40:34.467" v="2905" actId="20577"/>
        <pc:sldMkLst>
          <pc:docMk/>
          <pc:sldMk cId="1867310121" sldId="2145705516"/>
        </pc:sldMkLst>
        <pc:spChg chg="mod">
          <ac:chgData name="Toshniwal, Pratik PTIN-PTS/SP" userId="b2d2502c-766b-46de-9502-d5ddb1ecf081" providerId="ADAL" clId="{44A5571E-BE69-4CAF-B86E-40E3B0CD2BD2}" dt="2023-10-31T13:40:34.467" v="2905" actId="20577"/>
          <ac:spMkLst>
            <pc:docMk/>
            <pc:sldMk cId="1867310121" sldId="2145705516"/>
            <ac:spMk id="12" creationId="{00000000-0000-0000-0000-000000000000}"/>
          </ac:spMkLst>
        </pc:spChg>
      </pc:sldChg>
      <pc:sldChg chg="modSp mod ord">
        <pc:chgData name="Toshniwal, Pratik PTIN-PTS/SP" userId="b2d2502c-766b-46de-9502-d5ddb1ecf081" providerId="ADAL" clId="{44A5571E-BE69-4CAF-B86E-40E3B0CD2BD2}" dt="2023-10-31T13:50:34.007" v="3013" actId="207"/>
        <pc:sldMkLst>
          <pc:docMk/>
          <pc:sldMk cId="3286893215" sldId="2145705521"/>
        </pc:sldMkLst>
        <pc:spChg chg="mod">
          <ac:chgData name="Toshniwal, Pratik PTIN-PTS/SP" userId="b2d2502c-766b-46de-9502-d5ddb1ecf081" providerId="ADAL" clId="{44A5571E-BE69-4CAF-B86E-40E3B0CD2BD2}" dt="2023-10-31T13:50:34.007" v="3013" actId="207"/>
          <ac:spMkLst>
            <pc:docMk/>
            <pc:sldMk cId="3286893215" sldId="2145705521"/>
            <ac:spMk id="3" creationId="{F47AAEA6-95CC-4C7E-B4C5-D0331FA521C5}"/>
          </ac:spMkLst>
        </pc:spChg>
        <pc:spChg chg="mod">
          <ac:chgData name="Toshniwal, Pratik PTIN-PTS/SP" userId="b2d2502c-766b-46de-9502-d5ddb1ecf081" providerId="ADAL" clId="{44A5571E-BE69-4CAF-B86E-40E3B0CD2BD2}" dt="2023-10-31T09:59:28.878" v="1010" actId="14100"/>
          <ac:spMkLst>
            <pc:docMk/>
            <pc:sldMk cId="3286893215" sldId="2145705521"/>
            <ac:spMk id="6" creationId="{EC960FB2-3CB4-4B09-B38B-536B891C0DE4}"/>
          </ac:spMkLst>
        </pc:spChg>
        <pc:spChg chg="mod">
          <ac:chgData name="Toshniwal, Pratik PTIN-PTS/SP" userId="b2d2502c-766b-46de-9502-d5ddb1ecf081" providerId="ADAL" clId="{44A5571E-BE69-4CAF-B86E-40E3B0CD2BD2}" dt="2023-10-31T13:42:42.030" v="2934" actId="14100"/>
          <ac:spMkLst>
            <pc:docMk/>
            <pc:sldMk cId="3286893215" sldId="2145705521"/>
            <ac:spMk id="12" creationId="{00000000-0000-0000-0000-000000000000}"/>
          </ac:spMkLst>
        </pc:spChg>
        <pc:spChg chg="mod">
          <ac:chgData name="Toshniwal, Pratik PTIN-PTS/SP" userId="b2d2502c-766b-46de-9502-d5ddb1ecf081" providerId="ADAL" clId="{44A5571E-BE69-4CAF-B86E-40E3B0CD2BD2}" dt="2023-10-31T09:55:46.150" v="979" actId="6549"/>
          <ac:spMkLst>
            <pc:docMk/>
            <pc:sldMk cId="3286893215" sldId="2145705521"/>
            <ac:spMk id="23" creationId="{C0B0C42F-8A63-4270-9A84-489C0C028828}"/>
          </ac:spMkLst>
        </pc:spChg>
      </pc:sldChg>
      <pc:sldChg chg="addSp delSp mod">
        <pc:chgData name="Toshniwal, Pratik PTIN-PTS/SP" userId="b2d2502c-766b-46de-9502-d5ddb1ecf081" providerId="ADAL" clId="{44A5571E-BE69-4CAF-B86E-40E3B0CD2BD2}" dt="2023-11-02T05:33:01.038" v="3097"/>
        <pc:sldMkLst>
          <pc:docMk/>
          <pc:sldMk cId="3428534629" sldId="2145705538"/>
        </pc:sldMkLst>
        <pc:spChg chg="add del">
          <ac:chgData name="Toshniwal, Pratik PTIN-PTS/SP" userId="b2d2502c-766b-46de-9502-d5ddb1ecf081" providerId="ADAL" clId="{44A5571E-BE69-4CAF-B86E-40E3B0CD2BD2}" dt="2023-11-02T05:33:01.038" v="3097"/>
          <ac:spMkLst>
            <pc:docMk/>
            <pc:sldMk cId="3428534629" sldId="2145705538"/>
            <ac:spMk id="5" creationId="{0F390600-993B-C0A5-B308-CB2E056C2DE8}"/>
          </ac:spMkLst>
        </pc:spChg>
      </pc:sldChg>
      <pc:sldChg chg="modSp mod">
        <pc:chgData name="Toshniwal, Pratik PTIN-PTS/SP" userId="b2d2502c-766b-46de-9502-d5ddb1ecf081" providerId="ADAL" clId="{44A5571E-BE69-4CAF-B86E-40E3B0CD2BD2}" dt="2023-10-31T13:41:46.661" v="2919" actId="2"/>
        <pc:sldMkLst>
          <pc:docMk/>
          <pc:sldMk cId="1327212114" sldId="2145705540"/>
        </pc:sldMkLst>
        <pc:spChg chg="mod">
          <ac:chgData name="Toshniwal, Pratik PTIN-PTS/SP" userId="b2d2502c-766b-46de-9502-d5ddb1ecf081" providerId="ADAL" clId="{44A5571E-BE69-4CAF-B86E-40E3B0CD2BD2}" dt="2023-10-31T13:41:46.661" v="2919" actId="2"/>
          <ac:spMkLst>
            <pc:docMk/>
            <pc:sldMk cId="1327212114" sldId="2145705540"/>
            <ac:spMk id="2" creationId="{50F7F6BB-0BB2-FE5C-1C2C-55454A95D81C}"/>
          </ac:spMkLst>
        </pc:spChg>
      </pc:sldChg>
      <pc:sldChg chg="modSp mod">
        <pc:chgData name="Toshniwal, Pratik PTIN-PTS/SP" userId="b2d2502c-766b-46de-9502-d5ddb1ecf081" providerId="ADAL" clId="{44A5571E-BE69-4CAF-B86E-40E3B0CD2BD2}" dt="2023-10-31T10:06:26.032" v="1074" actId="207"/>
        <pc:sldMkLst>
          <pc:docMk/>
          <pc:sldMk cId="4288519623" sldId="2145705542"/>
        </pc:sldMkLst>
        <pc:spChg chg="mod">
          <ac:chgData name="Toshniwal, Pratik PTIN-PTS/SP" userId="b2d2502c-766b-46de-9502-d5ddb1ecf081" providerId="ADAL" clId="{44A5571E-BE69-4CAF-B86E-40E3B0CD2BD2}" dt="2023-10-31T10:06:26.032" v="1074" actId="207"/>
          <ac:spMkLst>
            <pc:docMk/>
            <pc:sldMk cId="4288519623" sldId="2145705542"/>
            <ac:spMk id="3" creationId="{C370CE51-C1DA-06B4-541C-60B1BFA4BBFA}"/>
          </ac:spMkLst>
        </pc:spChg>
      </pc:sldChg>
      <pc:sldChg chg="modSp mod">
        <pc:chgData name="Toshniwal, Pratik PTIN-PTS/SP" userId="b2d2502c-766b-46de-9502-d5ddb1ecf081" providerId="ADAL" clId="{44A5571E-BE69-4CAF-B86E-40E3B0CD2BD2}" dt="2023-10-31T13:42:45.450" v="2935" actId="404"/>
        <pc:sldMkLst>
          <pc:docMk/>
          <pc:sldMk cId="4191921898" sldId="2145705543"/>
        </pc:sldMkLst>
        <pc:spChg chg="mod">
          <ac:chgData name="Toshniwal, Pratik PTIN-PTS/SP" userId="b2d2502c-766b-46de-9502-d5ddb1ecf081" providerId="ADAL" clId="{44A5571E-BE69-4CAF-B86E-40E3B0CD2BD2}" dt="2023-10-31T13:42:45.450" v="2935" actId="404"/>
          <ac:spMkLst>
            <pc:docMk/>
            <pc:sldMk cId="4191921898" sldId="2145705543"/>
            <ac:spMk id="2" creationId="{FCEA1A9A-ED82-223A-5679-A0A85EED4564}"/>
          </ac:spMkLst>
        </pc:spChg>
        <pc:spChg chg="mod">
          <ac:chgData name="Toshniwal, Pratik PTIN-PTS/SP" userId="b2d2502c-766b-46de-9502-d5ddb1ecf081" providerId="ADAL" clId="{44A5571E-BE69-4CAF-B86E-40E3B0CD2BD2}" dt="2023-10-31T10:08:45.593" v="1150" actId="20577"/>
          <ac:spMkLst>
            <pc:docMk/>
            <pc:sldMk cId="4191921898" sldId="2145705543"/>
            <ac:spMk id="3" creationId="{DC727E12-19C9-D3B3-7AB2-2A2C189860C3}"/>
          </ac:spMkLst>
        </pc:spChg>
        <pc:spChg chg="mod">
          <ac:chgData name="Toshniwal, Pratik PTIN-PTS/SP" userId="b2d2502c-766b-46de-9502-d5ddb1ecf081" providerId="ADAL" clId="{44A5571E-BE69-4CAF-B86E-40E3B0CD2BD2}" dt="2023-10-31T10:08:52.230" v="1151" actId="1076"/>
          <ac:spMkLst>
            <pc:docMk/>
            <pc:sldMk cId="4191921898" sldId="2145705543"/>
            <ac:spMk id="5" creationId="{EAE8E694-2F05-9D7B-946A-16467ED79277}"/>
          </ac:spMkLst>
        </pc:spChg>
      </pc:sldChg>
      <pc:sldChg chg="addSp modSp mod">
        <pc:chgData name="Toshniwal, Pratik PTIN-PTS/SP" userId="b2d2502c-766b-46de-9502-d5ddb1ecf081" providerId="ADAL" clId="{44A5571E-BE69-4CAF-B86E-40E3B0CD2BD2}" dt="2023-10-31T13:41:33.517" v="2914" actId="20577"/>
        <pc:sldMkLst>
          <pc:docMk/>
          <pc:sldMk cId="1591064834" sldId="2145705544"/>
        </pc:sldMkLst>
        <pc:spChg chg="mod">
          <ac:chgData name="Toshniwal, Pratik PTIN-PTS/SP" userId="b2d2502c-766b-46de-9502-d5ddb1ecf081" providerId="ADAL" clId="{44A5571E-BE69-4CAF-B86E-40E3B0CD2BD2}" dt="2023-10-31T13:41:33.517" v="2914" actId="20577"/>
          <ac:spMkLst>
            <pc:docMk/>
            <pc:sldMk cId="1591064834" sldId="2145705544"/>
            <ac:spMk id="2" creationId="{011C48B2-8054-D656-CAA7-AE22BD44E374}"/>
          </ac:spMkLst>
        </pc:spChg>
        <pc:spChg chg="mod">
          <ac:chgData name="Toshniwal, Pratik PTIN-PTS/SP" userId="b2d2502c-766b-46de-9502-d5ddb1ecf081" providerId="ADAL" clId="{44A5571E-BE69-4CAF-B86E-40E3B0CD2BD2}" dt="2023-10-31T10:39:34.257" v="2089" actId="20577"/>
          <ac:spMkLst>
            <pc:docMk/>
            <pc:sldMk cId="1591064834" sldId="2145705544"/>
            <ac:spMk id="3" creationId="{97E9423F-9C24-8248-7D8E-720F5DA3360A}"/>
          </ac:spMkLst>
        </pc:spChg>
        <pc:spChg chg="mod">
          <ac:chgData name="Toshniwal, Pratik PTIN-PTS/SP" userId="b2d2502c-766b-46de-9502-d5ddb1ecf081" providerId="ADAL" clId="{44A5571E-BE69-4CAF-B86E-40E3B0CD2BD2}" dt="2023-10-31T10:15:44.689" v="1535" actId="1076"/>
          <ac:spMkLst>
            <pc:docMk/>
            <pc:sldMk cId="1591064834" sldId="2145705544"/>
            <ac:spMk id="5" creationId="{251FAED6-697C-6192-7C54-DE89EC73BB66}"/>
          </ac:spMkLst>
        </pc:spChg>
        <pc:picChg chg="add mod">
          <ac:chgData name="Toshniwal, Pratik PTIN-PTS/SP" userId="b2d2502c-766b-46de-9502-d5ddb1ecf081" providerId="ADAL" clId="{44A5571E-BE69-4CAF-B86E-40E3B0CD2BD2}" dt="2023-10-31T10:39:37.766" v="2091" actId="14100"/>
          <ac:picMkLst>
            <pc:docMk/>
            <pc:sldMk cId="1591064834" sldId="2145705544"/>
            <ac:picMk id="7" creationId="{D5DEC244-9F93-20EB-986D-AF62EC0B2D6E}"/>
          </ac:picMkLst>
        </pc:picChg>
      </pc:sldChg>
      <pc:sldChg chg="addSp modSp mod">
        <pc:chgData name="Toshniwal, Pratik PTIN-PTS/SP" userId="b2d2502c-766b-46de-9502-d5ddb1ecf081" providerId="ADAL" clId="{44A5571E-BE69-4CAF-B86E-40E3B0CD2BD2}" dt="2023-10-31T13:43:39.290" v="2940" actId="12"/>
        <pc:sldMkLst>
          <pc:docMk/>
          <pc:sldMk cId="2327252100" sldId="2145705545"/>
        </pc:sldMkLst>
        <pc:spChg chg="mod">
          <ac:chgData name="Toshniwal, Pratik PTIN-PTS/SP" userId="b2d2502c-766b-46de-9502-d5ddb1ecf081" providerId="ADAL" clId="{44A5571E-BE69-4CAF-B86E-40E3B0CD2BD2}" dt="2023-10-31T13:42:54.937" v="2937" actId="404"/>
          <ac:spMkLst>
            <pc:docMk/>
            <pc:sldMk cId="2327252100" sldId="2145705545"/>
            <ac:spMk id="2" creationId="{D6CE3F1F-F426-BFFB-D54A-10C36029A1A7}"/>
          </ac:spMkLst>
        </pc:spChg>
        <pc:spChg chg="mod">
          <ac:chgData name="Toshniwal, Pratik PTIN-PTS/SP" userId="b2d2502c-766b-46de-9502-d5ddb1ecf081" providerId="ADAL" clId="{44A5571E-BE69-4CAF-B86E-40E3B0CD2BD2}" dt="2023-10-31T13:43:39.290" v="2940" actId="12"/>
          <ac:spMkLst>
            <pc:docMk/>
            <pc:sldMk cId="2327252100" sldId="2145705545"/>
            <ac:spMk id="3" creationId="{C5A77DD3-D11F-52EE-0667-49963711CD35}"/>
          </ac:spMkLst>
        </pc:spChg>
        <pc:picChg chg="add mod">
          <ac:chgData name="Toshniwal, Pratik PTIN-PTS/SP" userId="b2d2502c-766b-46de-9502-d5ddb1ecf081" providerId="ADAL" clId="{44A5571E-BE69-4CAF-B86E-40E3B0CD2BD2}" dt="2023-10-31T10:21:26.628" v="1546" actId="14100"/>
          <ac:picMkLst>
            <pc:docMk/>
            <pc:sldMk cId="2327252100" sldId="2145705545"/>
            <ac:picMk id="6" creationId="{F99682DD-88EC-9B43-6A93-3CE1CC9C92CA}"/>
          </ac:picMkLst>
        </pc:picChg>
        <pc:picChg chg="add mod">
          <ac:chgData name="Toshniwal, Pratik PTIN-PTS/SP" userId="b2d2502c-766b-46de-9502-d5ddb1ecf081" providerId="ADAL" clId="{44A5571E-BE69-4CAF-B86E-40E3B0CD2BD2}" dt="2023-10-31T10:28:56.192" v="1771" actId="1076"/>
          <ac:picMkLst>
            <pc:docMk/>
            <pc:sldMk cId="2327252100" sldId="2145705545"/>
            <ac:picMk id="9" creationId="{3A56D738-3523-2275-A183-3D0E560128D5}"/>
          </ac:picMkLst>
        </pc:picChg>
        <pc:picChg chg="add mod">
          <ac:chgData name="Toshniwal, Pratik PTIN-PTS/SP" userId="b2d2502c-766b-46de-9502-d5ddb1ecf081" providerId="ADAL" clId="{44A5571E-BE69-4CAF-B86E-40E3B0CD2BD2}" dt="2023-10-31T10:28:57.158" v="1772" actId="1076"/>
          <ac:picMkLst>
            <pc:docMk/>
            <pc:sldMk cId="2327252100" sldId="2145705545"/>
            <ac:picMk id="11" creationId="{A1B89396-0561-F5E6-0AB7-BEBE8DA09F48}"/>
          </ac:picMkLst>
        </pc:picChg>
      </pc:sldChg>
      <pc:sldChg chg="addSp modSp mod">
        <pc:chgData name="Toshniwal, Pratik PTIN-PTS/SP" userId="b2d2502c-766b-46de-9502-d5ddb1ecf081" providerId="ADAL" clId="{44A5571E-BE69-4CAF-B86E-40E3B0CD2BD2}" dt="2023-11-02T05:36:51.030" v="3136" actId="1076"/>
        <pc:sldMkLst>
          <pc:docMk/>
          <pc:sldMk cId="1597910610" sldId="2145705547"/>
        </pc:sldMkLst>
        <pc:spChg chg="mod">
          <ac:chgData name="Toshniwal, Pratik PTIN-PTS/SP" userId="b2d2502c-766b-46de-9502-d5ddb1ecf081" providerId="ADAL" clId="{44A5571E-BE69-4CAF-B86E-40E3B0CD2BD2}" dt="2023-10-31T13:23:57.115" v="2874" actId="1076"/>
          <ac:spMkLst>
            <pc:docMk/>
            <pc:sldMk cId="1597910610" sldId="2145705547"/>
            <ac:spMk id="2" creationId="{2EFEB5C7-8219-5593-C5B1-A0C3FEC81568}"/>
          </ac:spMkLst>
        </pc:spChg>
        <pc:picChg chg="add mod modCrop">
          <ac:chgData name="Toshniwal, Pratik PTIN-PTS/SP" userId="b2d2502c-766b-46de-9502-d5ddb1ecf081" providerId="ADAL" clId="{44A5571E-BE69-4CAF-B86E-40E3B0CD2BD2}" dt="2023-11-02T05:36:16.191" v="3133" actId="1076"/>
          <ac:picMkLst>
            <pc:docMk/>
            <pc:sldMk cId="1597910610" sldId="2145705547"/>
            <ac:picMk id="3" creationId="{21450A23-6E38-0267-14EE-7BC3DC1946A6}"/>
          </ac:picMkLst>
        </pc:picChg>
        <pc:picChg chg="add mod modCrop">
          <ac:chgData name="Toshniwal, Pratik PTIN-PTS/SP" userId="b2d2502c-766b-46de-9502-d5ddb1ecf081" providerId="ADAL" clId="{44A5571E-BE69-4CAF-B86E-40E3B0CD2BD2}" dt="2023-11-02T05:36:17.693" v="3134" actId="1076"/>
          <ac:picMkLst>
            <pc:docMk/>
            <pc:sldMk cId="1597910610" sldId="2145705547"/>
            <ac:picMk id="4" creationId="{B4588A6D-C9FA-F322-D345-612C2F014F7D}"/>
          </ac:picMkLst>
        </pc:picChg>
        <pc:picChg chg="add mod modCrop">
          <ac:chgData name="Toshniwal, Pratik PTIN-PTS/SP" userId="b2d2502c-766b-46de-9502-d5ddb1ecf081" providerId="ADAL" clId="{44A5571E-BE69-4CAF-B86E-40E3B0CD2BD2}" dt="2023-11-02T05:36:03.417" v="3128" actId="1076"/>
          <ac:picMkLst>
            <pc:docMk/>
            <pc:sldMk cId="1597910610" sldId="2145705547"/>
            <ac:picMk id="6" creationId="{885F97C9-B450-CB49-6FE5-81ACBF5517DF}"/>
          </ac:picMkLst>
        </pc:picChg>
        <pc:picChg chg="mod modCrop">
          <ac:chgData name="Toshniwal, Pratik PTIN-PTS/SP" userId="b2d2502c-766b-46de-9502-d5ddb1ecf081" providerId="ADAL" clId="{44A5571E-BE69-4CAF-B86E-40E3B0CD2BD2}" dt="2023-11-02T05:35:47.040" v="3124" actId="732"/>
          <ac:picMkLst>
            <pc:docMk/>
            <pc:sldMk cId="1597910610" sldId="2145705547"/>
            <ac:picMk id="8" creationId="{9A1A3DA2-AF85-B757-F670-728DC279FFB0}"/>
          </ac:picMkLst>
        </pc:picChg>
        <pc:picChg chg="add mod modCrop">
          <ac:chgData name="Toshniwal, Pratik PTIN-PTS/SP" userId="b2d2502c-766b-46de-9502-d5ddb1ecf081" providerId="ADAL" clId="{44A5571E-BE69-4CAF-B86E-40E3B0CD2BD2}" dt="2023-11-02T05:36:14.265" v="3132" actId="1076"/>
          <ac:picMkLst>
            <pc:docMk/>
            <pc:sldMk cId="1597910610" sldId="2145705547"/>
            <ac:picMk id="9" creationId="{6671A905-6756-69CC-FBF0-A3DCFBB32B93}"/>
          </ac:picMkLst>
        </pc:picChg>
        <pc:picChg chg="add mod">
          <ac:chgData name="Toshniwal, Pratik PTIN-PTS/SP" userId="b2d2502c-766b-46de-9502-d5ddb1ecf081" providerId="ADAL" clId="{44A5571E-BE69-4CAF-B86E-40E3B0CD2BD2}" dt="2023-11-02T05:36:51.030" v="3136" actId="1076"/>
          <ac:picMkLst>
            <pc:docMk/>
            <pc:sldMk cId="1597910610" sldId="2145705547"/>
            <ac:picMk id="11" creationId="{9735EA27-D69F-BB66-B83F-911A8C81CBC5}"/>
          </ac:picMkLst>
        </pc:picChg>
      </pc:sldChg>
      <pc:sldChg chg="delSp modSp mod">
        <pc:chgData name="Toshniwal, Pratik PTIN-PTS/SP" userId="b2d2502c-766b-46de-9502-d5ddb1ecf081" providerId="ADAL" clId="{44A5571E-BE69-4CAF-B86E-40E3B0CD2BD2}" dt="2023-10-31T13:46:10.021" v="2963" actId="404"/>
        <pc:sldMkLst>
          <pc:docMk/>
          <pc:sldMk cId="1114090543" sldId="2145705548"/>
        </pc:sldMkLst>
        <pc:spChg chg="mod">
          <ac:chgData name="Toshniwal, Pratik PTIN-PTS/SP" userId="b2d2502c-766b-46de-9502-d5ddb1ecf081" providerId="ADAL" clId="{44A5571E-BE69-4CAF-B86E-40E3B0CD2BD2}" dt="2023-10-31T13:46:10.021" v="2963" actId="404"/>
          <ac:spMkLst>
            <pc:docMk/>
            <pc:sldMk cId="1114090543" sldId="2145705548"/>
            <ac:spMk id="2" creationId="{2EFEB5C7-8219-5593-C5B1-A0C3FEC81568}"/>
          </ac:spMkLst>
        </pc:spChg>
        <pc:spChg chg="del">
          <ac:chgData name="Toshniwal, Pratik PTIN-PTS/SP" userId="b2d2502c-766b-46de-9502-d5ddb1ecf081" providerId="ADAL" clId="{44A5571E-BE69-4CAF-B86E-40E3B0CD2BD2}" dt="2023-10-31T13:43:53.705" v="2941" actId="478"/>
          <ac:spMkLst>
            <pc:docMk/>
            <pc:sldMk cId="1114090543" sldId="2145705548"/>
            <ac:spMk id="3" creationId="{6579D38D-AD14-F29D-E40C-D0CBDAAFCBCA}"/>
          </ac:spMkLst>
        </pc:spChg>
      </pc:sldChg>
      <pc:sldChg chg="addSp delSp modSp mod">
        <pc:chgData name="Toshniwal, Pratik PTIN-PTS/SP" userId="b2d2502c-766b-46de-9502-d5ddb1ecf081" providerId="ADAL" clId="{44A5571E-BE69-4CAF-B86E-40E3B0CD2BD2}" dt="2023-10-31T13:49:35.415" v="3007" actId="1076"/>
        <pc:sldMkLst>
          <pc:docMk/>
          <pc:sldMk cId="372918372" sldId="2145705549"/>
        </pc:sldMkLst>
        <pc:spChg chg="mod">
          <ac:chgData name="Toshniwal, Pratik PTIN-PTS/SP" userId="b2d2502c-766b-46de-9502-d5ddb1ecf081" providerId="ADAL" clId="{44A5571E-BE69-4CAF-B86E-40E3B0CD2BD2}" dt="2023-10-31T13:45:49.526" v="2957" actId="20577"/>
          <ac:spMkLst>
            <pc:docMk/>
            <pc:sldMk cId="372918372" sldId="2145705549"/>
            <ac:spMk id="2" creationId="{0A126FBA-8BCE-AFCE-1737-8B821904484D}"/>
          </ac:spMkLst>
        </pc:spChg>
        <pc:spChg chg="add mod">
          <ac:chgData name="Toshniwal, Pratik PTIN-PTS/SP" userId="b2d2502c-766b-46de-9502-d5ddb1ecf081" providerId="ADAL" clId="{44A5571E-BE69-4CAF-B86E-40E3B0CD2BD2}" dt="2023-10-31T13:44:33.089" v="2948" actId="1076"/>
          <ac:spMkLst>
            <pc:docMk/>
            <pc:sldMk cId="372918372" sldId="2145705549"/>
            <ac:spMk id="4" creationId="{79617AC3-D55C-446D-C232-72C9E56B2E15}"/>
          </ac:spMkLst>
        </pc:spChg>
        <pc:grpChg chg="add del mod">
          <ac:chgData name="Toshniwal, Pratik PTIN-PTS/SP" userId="b2d2502c-766b-46de-9502-d5ddb1ecf081" providerId="ADAL" clId="{44A5571E-BE69-4CAF-B86E-40E3B0CD2BD2}" dt="2023-10-31T13:48:20.476" v="2983" actId="165"/>
          <ac:grpSpMkLst>
            <pc:docMk/>
            <pc:sldMk cId="372918372" sldId="2145705549"/>
            <ac:grpSpMk id="12" creationId="{115D144F-B695-8397-3174-0E1C8C6CF567}"/>
          </ac:grpSpMkLst>
        </pc:grpChg>
        <pc:grpChg chg="add del mod">
          <ac:chgData name="Toshniwal, Pratik PTIN-PTS/SP" userId="b2d2502c-766b-46de-9502-d5ddb1ecf081" providerId="ADAL" clId="{44A5571E-BE69-4CAF-B86E-40E3B0CD2BD2}" dt="2023-10-31T13:48:45.712" v="2989" actId="165"/>
          <ac:grpSpMkLst>
            <pc:docMk/>
            <pc:sldMk cId="372918372" sldId="2145705549"/>
            <ac:grpSpMk id="13" creationId="{01207CD0-0BA6-1F23-9376-2F35B88428D7}"/>
          </ac:grpSpMkLst>
        </pc:grpChg>
        <pc:grpChg chg="add del mod">
          <ac:chgData name="Toshniwal, Pratik PTIN-PTS/SP" userId="b2d2502c-766b-46de-9502-d5ddb1ecf081" providerId="ADAL" clId="{44A5571E-BE69-4CAF-B86E-40E3B0CD2BD2}" dt="2023-10-31T13:49:13.588" v="2997" actId="165"/>
          <ac:grpSpMkLst>
            <pc:docMk/>
            <pc:sldMk cId="372918372" sldId="2145705549"/>
            <ac:grpSpMk id="14" creationId="{5674E1B3-FDE4-8831-2C6A-BA4E66DF9666}"/>
          </ac:grpSpMkLst>
        </pc:grpChg>
        <pc:grpChg chg="add mod">
          <ac:chgData name="Toshniwal, Pratik PTIN-PTS/SP" userId="b2d2502c-766b-46de-9502-d5ddb1ecf081" providerId="ADAL" clId="{44A5571E-BE69-4CAF-B86E-40E3B0CD2BD2}" dt="2023-10-31T13:49:27.547" v="3001" actId="1076"/>
          <ac:grpSpMkLst>
            <pc:docMk/>
            <pc:sldMk cId="372918372" sldId="2145705549"/>
            <ac:grpSpMk id="15" creationId="{4947FE5D-EC06-68CD-48B4-95A8B6AF9246}"/>
          </ac:grpSpMkLst>
        </pc:grpChg>
        <pc:grpChg chg="add mod">
          <ac:chgData name="Toshniwal, Pratik PTIN-PTS/SP" userId="b2d2502c-766b-46de-9502-d5ddb1ecf081" providerId="ADAL" clId="{44A5571E-BE69-4CAF-B86E-40E3B0CD2BD2}" dt="2023-10-31T13:49:29.644" v="3003" actId="1076"/>
          <ac:grpSpMkLst>
            <pc:docMk/>
            <pc:sldMk cId="372918372" sldId="2145705549"/>
            <ac:grpSpMk id="16" creationId="{0F7A5F23-1F58-6891-8FF5-5B1EAF37FB0B}"/>
          </ac:grpSpMkLst>
        </pc:grpChg>
        <pc:grpChg chg="add mod">
          <ac:chgData name="Toshniwal, Pratik PTIN-PTS/SP" userId="b2d2502c-766b-46de-9502-d5ddb1ecf081" providerId="ADAL" clId="{44A5571E-BE69-4CAF-B86E-40E3B0CD2BD2}" dt="2023-10-31T13:49:32.639" v="3005" actId="1076"/>
          <ac:grpSpMkLst>
            <pc:docMk/>
            <pc:sldMk cId="372918372" sldId="2145705549"/>
            <ac:grpSpMk id="19" creationId="{EDBCF128-9FA0-5E76-6C9A-AA82B467BA8A}"/>
          </ac:grpSpMkLst>
        </pc:grpChg>
        <pc:grpChg chg="add mod">
          <ac:chgData name="Toshniwal, Pratik PTIN-PTS/SP" userId="b2d2502c-766b-46de-9502-d5ddb1ecf081" providerId="ADAL" clId="{44A5571E-BE69-4CAF-B86E-40E3B0CD2BD2}" dt="2023-10-31T13:49:35.415" v="3007" actId="1076"/>
          <ac:grpSpMkLst>
            <pc:docMk/>
            <pc:sldMk cId="372918372" sldId="2145705549"/>
            <ac:grpSpMk id="22" creationId="{EE325B6A-6CFE-8ABC-73D8-C0B0E51891BA}"/>
          </ac:grpSpMkLst>
        </pc:grpChg>
        <pc:picChg chg="mod">
          <ac:chgData name="Toshniwal, Pratik PTIN-PTS/SP" userId="b2d2502c-766b-46de-9502-d5ddb1ecf081" providerId="ADAL" clId="{44A5571E-BE69-4CAF-B86E-40E3B0CD2BD2}" dt="2023-10-31T13:43:59.639" v="2943" actId="1076"/>
          <ac:picMkLst>
            <pc:docMk/>
            <pc:sldMk cId="372918372" sldId="2145705549"/>
            <ac:picMk id="5" creationId="{1BA676B5-4AD1-4725-EE96-E4308897DB76}"/>
          </ac:picMkLst>
        </pc:picChg>
        <pc:cxnChg chg="add mod topLvl">
          <ac:chgData name="Toshniwal, Pratik PTIN-PTS/SP" userId="b2d2502c-766b-46de-9502-d5ddb1ecf081" providerId="ADAL" clId="{44A5571E-BE69-4CAF-B86E-40E3B0CD2BD2}" dt="2023-10-31T13:49:23.157" v="3000" actId="164"/>
          <ac:cxnSpMkLst>
            <pc:docMk/>
            <pc:sldMk cId="372918372" sldId="2145705549"/>
            <ac:cxnSpMk id="8" creationId="{4068B7E3-DD85-ECF7-E4E8-39CD1F17C273}"/>
          </ac:cxnSpMkLst>
        </pc:cxnChg>
        <pc:cxnChg chg="add mod topLvl">
          <ac:chgData name="Toshniwal, Pratik PTIN-PTS/SP" userId="b2d2502c-766b-46de-9502-d5ddb1ecf081" providerId="ADAL" clId="{44A5571E-BE69-4CAF-B86E-40E3B0CD2BD2}" dt="2023-10-31T13:49:23.157" v="3000" actId="164"/>
          <ac:cxnSpMkLst>
            <pc:docMk/>
            <pc:sldMk cId="372918372" sldId="2145705549"/>
            <ac:cxnSpMk id="9" creationId="{04257248-4876-71A7-49CF-89EF6E443F8E}"/>
          </ac:cxnSpMkLst>
        </pc:cxnChg>
        <pc:cxnChg chg="mod">
          <ac:chgData name="Toshniwal, Pratik PTIN-PTS/SP" userId="b2d2502c-766b-46de-9502-d5ddb1ecf081" providerId="ADAL" clId="{44A5571E-BE69-4CAF-B86E-40E3B0CD2BD2}" dt="2023-10-31T13:49:27.870" v="3002"/>
          <ac:cxnSpMkLst>
            <pc:docMk/>
            <pc:sldMk cId="372918372" sldId="2145705549"/>
            <ac:cxnSpMk id="17" creationId="{2CEC5A79-DB8B-5FED-1A19-E2D9C479C72A}"/>
          </ac:cxnSpMkLst>
        </pc:cxnChg>
        <pc:cxnChg chg="mod">
          <ac:chgData name="Toshniwal, Pratik PTIN-PTS/SP" userId="b2d2502c-766b-46de-9502-d5ddb1ecf081" providerId="ADAL" clId="{44A5571E-BE69-4CAF-B86E-40E3B0CD2BD2}" dt="2023-10-31T13:49:27.870" v="3002"/>
          <ac:cxnSpMkLst>
            <pc:docMk/>
            <pc:sldMk cId="372918372" sldId="2145705549"/>
            <ac:cxnSpMk id="18" creationId="{5ADA2735-6868-FADB-4AAC-B3BD8F80833D}"/>
          </ac:cxnSpMkLst>
        </pc:cxnChg>
        <pc:cxnChg chg="mod">
          <ac:chgData name="Toshniwal, Pratik PTIN-PTS/SP" userId="b2d2502c-766b-46de-9502-d5ddb1ecf081" providerId="ADAL" clId="{44A5571E-BE69-4CAF-B86E-40E3B0CD2BD2}" dt="2023-10-31T13:49:29.843" v="3004"/>
          <ac:cxnSpMkLst>
            <pc:docMk/>
            <pc:sldMk cId="372918372" sldId="2145705549"/>
            <ac:cxnSpMk id="20" creationId="{9B1AE029-1C73-B83E-0AF8-50A7157193B4}"/>
          </ac:cxnSpMkLst>
        </pc:cxnChg>
        <pc:cxnChg chg="mod">
          <ac:chgData name="Toshniwal, Pratik PTIN-PTS/SP" userId="b2d2502c-766b-46de-9502-d5ddb1ecf081" providerId="ADAL" clId="{44A5571E-BE69-4CAF-B86E-40E3B0CD2BD2}" dt="2023-10-31T13:49:29.843" v="3004"/>
          <ac:cxnSpMkLst>
            <pc:docMk/>
            <pc:sldMk cId="372918372" sldId="2145705549"/>
            <ac:cxnSpMk id="21" creationId="{1A66C552-8961-F20A-0C87-BFBCC2DDF5D3}"/>
          </ac:cxnSpMkLst>
        </pc:cxnChg>
        <pc:cxnChg chg="mod">
          <ac:chgData name="Toshniwal, Pratik PTIN-PTS/SP" userId="b2d2502c-766b-46de-9502-d5ddb1ecf081" providerId="ADAL" clId="{44A5571E-BE69-4CAF-B86E-40E3B0CD2BD2}" dt="2023-10-31T13:49:32.889" v="3006"/>
          <ac:cxnSpMkLst>
            <pc:docMk/>
            <pc:sldMk cId="372918372" sldId="2145705549"/>
            <ac:cxnSpMk id="23" creationId="{F4C1F660-94D6-E9AF-8DA8-4C75C071F947}"/>
          </ac:cxnSpMkLst>
        </pc:cxnChg>
        <pc:cxnChg chg="mod">
          <ac:chgData name="Toshniwal, Pratik PTIN-PTS/SP" userId="b2d2502c-766b-46de-9502-d5ddb1ecf081" providerId="ADAL" clId="{44A5571E-BE69-4CAF-B86E-40E3B0CD2BD2}" dt="2023-10-31T13:49:32.889" v="3006"/>
          <ac:cxnSpMkLst>
            <pc:docMk/>
            <pc:sldMk cId="372918372" sldId="2145705549"/>
            <ac:cxnSpMk id="24" creationId="{BDF1BDE3-FBCA-332A-2B73-069EDFBBD404}"/>
          </ac:cxnSpMkLst>
        </pc:cxnChg>
      </pc:sldChg>
      <pc:sldChg chg="addSp modSp mod ord">
        <pc:chgData name="Toshniwal, Pratik PTIN-PTS/SP" userId="b2d2502c-766b-46de-9502-d5ddb1ecf081" providerId="ADAL" clId="{44A5571E-BE69-4CAF-B86E-40E3B0CD2BD2}" dt="2023-10-31T13:42:33.232" v="2932" actId="404"/>
        <pc:sldMkLst>
          <pc:docMk/>
          <pc:sldMk cId="3389524021" sldId="2145705550"/>
        </pc:sldMkLst>
        <pc:spChg chg="mod">
          <ac:chgData name="Toshniwal, Pratik PTIN-PTS/SP" userId="b2d2502c-766b-46de-9502-d5ddb1ecf081" providerId="ADAL" clId="{44A5571E-BE69-4CAF-B86E-40E3B0CD2BD2}" dt="2023-10-31T13:42:33.232" v="2932" actId="404"/>
          <ac:spMkLst>
            <pc:docMk/>
            <pc:sldMk cId="3389524021" sldId="2145705550"/>
            <ac:spMk id="2" creationId="{07630431-4EBC-0159-8ED4-2B4B0DE36C88}"/>
          </ac:spMkLst>
        </pc:spChg>
        <pc:spChg chg="add mod">
          <ac:chgData name="Toshniwal, Pratik PTIN-PTS/SP" userId="b2d2502c-766b-46de-9502-d5ddb1ecf081" providerId="ADAL" clId="{44A5571E-BE69-4CAF-B86E-40E3B0CD2BD2}" dt="2023-10-31T10:01:56.486" v="1022" actId="20577"/>
          <ac:spMkLst>
            <pc:docMk/>
            <pc:sldMk cId="3389524021" sldId="2145705550"/>
            <ac:spMk id="3" creationId="{A8CFD347-DE7D-8F3F-723C-1016E2794F92}"/>
          </ac:spMkLst>
        </pc:spChg>
        <pc:spChg chg="mod">
          <ac:chgData name="Toshniwal, Pratik PTIN-PTS/SP" userId="b2d2502c-766b-46de-9502-d5ddb1ecf081" providerId="ADAL" clId="{44A5571E-BE69-4CAF-B86E-40E3B0CD2BD2}" dt="2023-10-31T09:57:56.333" v="982" actId="1076"/>
          <ac:spMkLst>
            <pc:docMk/>
            <pc:sldMk cId="3389524021" sldId="2145705550"/>
            <ac:spMk id="7" creationId="{C2B069E0-5C59-4B74-246D-006D2C8D0565}"/>
          </ac:spMkLst>
        </pc:spChg>
        <pc:spChg chg="mod">
          <ac:chgData name="Toshniwal, Pratik PTIN-PTS/SP" userId="b2d2502c-766b-46de-9502-d5ddb1ecf081" providerId="ADAL" clId="{44A5571E-BE69-4CAF-B86E-40E3B0CD2BD2}" dt="2023-10-31T09:48:02.312" v="260" actId="1076"/>
          <ac:spMkLst>
            <pc:docMk/>
            <pc:sldMk cId="3389524021" sldId="2145705550"/>
            <ac:spMk id="8" creationId="{02DA0568-693A-EEF2-ABE1-9CBADC242EF1}"/>
          </ac:spMkLst>
        </pc:spChg>
        <pc:spChg chg="mod">
          <ac:chgData name="Toshniwal, Pratik PTIN-PTS/SP" userId="b2d2502c-766b-46de-9502-d5ddb1ecf081" providerId="ADAL" clId="{44A5571E-BE69-4CAF-B86E-40E3B0CD2BD2}" dt="2023-10-31T09:49:29.869" v="406" actId="1035"/>
          <ac:spMkLst>
            <pc:docMk/>
            <pc:sldMk cId="3389524021" sldId="2145705550"/>
            <ac:spMk id="9" creationId="{DE4D2ECE-2F12-14EA-0E80-FB71E9FB11AA}"/>
          </ac:spMkLst>
        </pc:spChg>
        <pc:spChg chg="mod">
          <ac:chgData name="Toshniwal, Pratik PTIN-PTS/SP" userId="b2d2502c-766b-46de-9502-d5ddb1ecf081" providerId="ADAL" clId="{44A5571E-BE69-4CAF-B86E-40E3B0CD2BD2}" dt="2023-10-31T09:49:58.589" v="419" actId="5793"/>
          <ac:spMkLst>
            <pc:docMk/>
            <pc:sldMk cId="3389524021" sldId="2145705550"/>
            <ac:spMk id="10" creationId="{2DCE2EB6-3115-8292-2396-9E0F44A2124A}"/>
          </ac:spMkLst>
        </pc:spChg>
        <pc:spChg chg="mod">
          <ac:chgData name="Toshniwal, Pratik PTIN-PTS/SP" userId="b2d2502c-766b-46de-9502-d5ddb1ecf081" providerId="ADAL" clId="{44A5571E-BE69-4CAF-B86E-40E3B0CD2BD2}" dt="2023-10-31T09:58:04.419" v="985" actId="1076"/>
          <ac:spMkLst>
            <pc:docMk/>
            <pc:sldMk cId="3389524021" sldId="2145705550"/>
            <ac:spMk id="11" creationId="{950570A3-E61C-A06C-353A-F8948351EDC4}"/>
          </ac:spMkLst>
        </pc:spChg>
        <pc:spChg chg="mod">
          <ac:chgData name="Toshniwal, Pratik PTIN-PTS/SP" userId="b2d2502c-766b-46de-9502-d5ddb1ecf081" providerId="ADAL" clId="{44A5571E-BE69-4CAF-B86E-40E3B0CD2BD2}" dt="2023-10-31T09:58:08.350" v="988" actId="1076"/>
          <ac:spMkLst>
            <pc:docMk/>
            <pc:sldMk cId="3389524021" sldId="2145705550"/>
            <ac:spMk id="12" creationId="{602D4D61-543B-0268-0CF6-B1A93C99BD4B}"/>
          </ac:spMkLst>
        </pc:spChg>
        <pc:spChg chg="mod">
          <ac:chgData name="Toshniwal, Pratik PTIN-PTS/SP" userId="b2d2502c-766b-46de-9502-d5ddb1ecf081" providerId="ADAL" clId="{44A5571E-BE69-4CAF-B86E-40E3B0CD2BD2}" dt="2023-10-31T09:48:02.312" v="260" actId="1076"/>
          <ac:spMkLst>
            <pc:docMk/>
            <pc:sldMk cId="3389524021" sldId="2145705550"/>
            <ac:spMk id="13" creationId="{9715777A-7F57-98CB-B6D4-0EA912971DA2}"/>
          </ac:spMkLst>
        </pc:spChg>
        <pc:spChg chg="mod">
          <ac:chgData name="Toshniwal, Pratik PTIN-PTS/SP" userId="b2d2502c-766b-46de-9502-d5ddb1ecf081" providerId="ADAL" clId="{44A5571E-BE69-4CAF-B86E-40E3B0CD2BD2}" dt="2023-10-31T09:49:29.869" v="406" actId="1035"/>
          <ac:spMkLst>
            <pc:docMk/>
            <pc:sldMk cId="3389524021" sldId="2145705550"/>
            <ac:spMk id="15" creationId="{792741BF-1183-E742-5F09-1FAE790A849E}"/>
          </ac:spMkLst>
        </pc:spChg>
        <pc:spChg chg="mod">
          <ac:chgData name="Toshniwal, Pratik PTIN-PTS/SP" userId="b2d2502c-766b-46de-9502-d5ddb1ecf081" providerId="ADAL" clId="{44A5571E-BE69-4CAF-B86E-40E3B0CD2BD2}" dt="2023-10-31T09:48:18.800" v="264" actId="1076"/>
          <ac:spMkLst>
            <pc:docMk/>
            <pc:sldMk cId="3389524021" sldId="2145705550"/>
            <ac:spMk id="17" creationId="{EDD655A9-A0A8-031A-0D97-1275E2EB4DE3}"/>
          </ac:spMkLst>
        </pc:spChg>
        <pc:spChg chg="mod">
          <ac:chgData name="Toshniwal, Pratik PTIN-PTS/SP" userId="b2d2502c-766b-46de-9502-d5ddb1ecf081" providerId="ADAL" clId="{44A5571E-BE69-4CAF-B86E-40E3B0CD2BD2}" dt="2023-10-31T09:48:18.800" v="264" actId="1076"/>
          <ac:spMkLst>
            <pc:docMk/>
            <pc:sldMk cId="3389524021" sldId="2145705550"/>
            <ac:spMk id="18" creationId="{C5BCADF2-6B32-CA14-07C2-D00C7BC7A139}"/>
          </ac:spMkLst>
        </pc:spChg>
        <pc:spChg chg="mod">
          <ac:chgData name="Toshniwal, Pratik PTIN-PTS/SP" userId="b2d2502c-766b-46de-9502-d5ddb1ecf081" providerId="ADAL" clId="{44A5571E-BE69-4CAF-B86E-40E3B0CD2BD2}" dt="2023-10-31T09:49:24.271" v="401" actId="1035"/>
          <ac:spMkLst>
            <pc:docMk/>
            <pc:sldMk cId="3389524021" sldId="2145705550"/>
            <ac:spMk id="19" creationId="{206FBF6C-3FDA-790A-2689-6D7A1EC2D1B6}"/>
          </ac:spMkLst>
        </pc:spChg>
        <pc:spChg chg="mod">
          <ac:chgData name="Toshniwal, Pratik PTIN-PTS/SP" userId="b2d2502c-766b-46de-9502-d5ddb1ecf081" providerId="ADAL" clId="{44A5571E-BE69-4CAF-B86E-40E3B0CD2BD2}" dt="2023-10-31T09:58:13.761" v="991" actId="1076"/>
          <ac:spMkLst>
            <pc:docMk/>
            <pc:sldMk cId="3389524021" sldId="2145705550"/>
            <ac:spMk id="20" creationId="{E709822C-1EC5-D705-2C32-E52C3F1ACBD2}"/>
          </ac:spMkLst>
        </pc:spChg>
        <pc:spChg chg="mod">
          <ac:chgData name="Toshniwal, Pratik PTIN-PTS/SP" userId="b2d2502c-766b-46de-9502-d5ddb1ecf081" providerId="ADAL" clId="{44A5571E-BE69-4CAF-B86E-40E3B0CD2BD2}" dt="2023-10-31T09:58:20.306" v="994" actId="1076"/>
          <ac:spMkLst>
            <pc:docMk/>
            <pc:sldMk cId="3389524021" sldId="2145705550"/>
            <ac:spMk id="21" creationId="{F011FC2B-ACE7-0409-0FDA-3510DBCF6864}"/>
          </ac:spMkLst>
        </pc:spChg>
        <pc:spChg chg="mod">
          <ac:chgData name="Toshniwal, Pratik PTIN-PTS/SP" userId="b2d2502c-766b-46de-9502-d5ddb1ecf081" providerId="ADAL" clId="{44A5571E-BE69-4CAF-B86E-40E3B0CD2BD2}" dt="2023-10-31T09:49:24.271" v="401" actId="1035"/>
          <ac:spMkLst>
            <pc:docMk/>
            <pc:sldMk cId="3389524021" sldId="2145705550"/>
            <ac:spMk id="22" creationId="{581DF0B3-2A6D-447C-9AFF-3F9DC7077397}"/>
          </ac:spMkLst>
        </pc:spChg>
      </pc:sldChg>
      <pc:sldChg chg="modSp mod">
        <pc:chgData name="Toshniwal, Pratik PTIN-PTS/SP" userId="b2d2502c-766b-46de-9502-d5ddb1ecf081" providerId="ADAL" clId="{44A5571E-BE69-4CAF-B86E-40E3B0CD2BD2}" dt="2023-10-31T13:46:59.465" v="2969" actId="1076"/>
        <pc:sldMkLst>
          <pc:docMk/>
          <pc:sldMk cId="782716649" sldId="2145705553"/>
        </pc:sldMkLst>
        <pc:spChg chg="mod">
          <ac:chgData name="Toshniwal, Pratik PTIN-PTS/SP" userId="b2d2502c-766b-46de-9502-d5ddb1ecf081" providerId="ADAL" clId="{44A5571E-BE69-4CAF-B86E-40E3B0CD2BD2}" dt="2023-10-31T12:35:02.954" v="2673" actId="1038"/>
          <ac:spMkLst>
            <pc:docMk/>
            <pc:sldMk cId="782716649" sldId="2145705553"/>
            <ac:spMk id="2" creationId="{74C13368-49FD-7438-3146-7B68ACAFD182}"/>
          </ac:spMkLst>
        </pc:spChg>
        <pc:spChg chg="mod">
          <ac:chgData name="Toshniwal, Pratik PTIN-PTS/SP" userId="b2d2502c-766b-46de-9502-d5ddb1ecf081" providerId="ADAL" clId="{44A5571E-BE69-4CAF-B86E-40E3B0CD2BD2}" dt="2023-10-31T13:46:59.465" v="2969" actId="1076"/>
          <ac:spMkLst>
            <pc:docMk/>
            <pc:sldMk cId="782716649" sldId="2145705553"/>
            <ac:spMk id="3" creationId="{2CA0077E-738D-D674-CFF5-F464EEE792FA}"/>
          </ac:spMkLst>
        </pc:spChg>
      </pc:sldChg>
      <pc:sldChg chg="addSp modSp mod">
        <pc:chgData name="Toshniwal, Pratik PTIN-PTS/SP" userId="b2d2502c-766b-46de-9502-d5ddb1ecf081" providerId="ADAL" clId="{44A5571E-BE69-4CAF-B86E-40E3B0CD2BD2}" dt="2023-10-31T13:46:19.164" v="2968" actId="1036"/>
        <pc:sldMkLst>
          <pc:docMk/>
          <pc:sldMk cId="578623631" sldId="2145705554"/>
        </pc:sldMkLst>
        <pc:spChg chg="mod">
          <ac:chgData name="Toshniwal, Pratik PTIN-PTS/SP" userId="b2d2502c-766b-46de-9502-d5ddb1ecf081" providerId="ADAL" clId="{44A5571E-BE69-4CAF-B86E-40E3B0CD2BD2}" dt="2023-10-31T13:46:19.164" v="2968" actId="1036"/>
          <ac:spMkLst>
            <pc:docMk/>
            <pc:sldMk cId="578623631" sldId="2145705554"/>
            <ac:spMk id="2" creationId="{07918B4C-C3C2-91FF-6DA2-8499418347ED}"/>
          </ac:spMkLst>
        </pc:spChg>
        <pc:spChg chg="add mod">
          <ac:chgData name="Toshniwal, Pratik PTIN-PTS/SP" userId="b2d2502c-766b-46de-9502-d5ddb1ecf081" providerId="ADAL" clId="{44A5571E-BE69-4CAF-B86E-40E3B0CD2BD2}" dt="2023-10-31T10:32:41.044" v="1821" actId="14100"/>
          <ac:spMkLst>
            <pc:docMk/>
            <pc:sldMk cId="578623631" sldId="2145705554"/>
            <ac:spMk id="4" creationId="{6033F44A-B4F4-E8B3-0FDF-F82F09A6ED0B}"/>
          </ac:spMkLst>
        </pc:spChg>
        <pc:spChg chg="add mod">
          <ac:chgData name="Toshniwal, Pratik PTIN-PTS/SP" userId="b2d2502c-766b-46de-9502-d5ddb1ecf081" providerId="ADAL" clId="{44A5571E-BE69-4CAF-B86E-40E3B0CD2BD2}" dt="2023-10-31T10:32:37.303" v="1820" actId="14100"/>
          <ac:spMkLst>
            <pc:docMk/>
            <pc:sldMk cId="578623631" sldId="2145705554"/>
            <ac:spMk id="5" creationId="{6594C685-8109-E984-D407-179BC828BFC8}"/>
          </ac:spMkLst>
        </pc:spChg>
        <pc:spChg chg="add mod">
          <ac:chgData name="Toshniwal, Pratik PTIN-PTS/SP" userId="b2d2502c-766b-46de-9502-d5ddb1ecf081" providerId="ADAL" clId="{44A5571E-BE69-4CAF-B86E-40E3B0CD2BD2}" dt="2023-10-31T10:33:07.734" v="1829" actId="14100"/>
          <ac:spMkLst>
            <pc:docMk/>
            <pc:sldMk cId="578623631" sldId="2145705554"/>
            <ac:spMk id="8" creationId="{C539B441-ECFA-0252-D422-F9A681185476}"/>
          </ac:spMkLst>
        </pc:spChg>
        <pc:spChg chg="add mod">
          <ac:chgData name="Toshniwal, Pratik PTIN-PTS/SP" userId="b2d2502c-766b-46de-9502-d5ddb1ecf081" providerId="ADAL" clId="{44A5571E-BE69-4CAF-B86E-40E3B0CD2BD2}" dt="2023-10-31T10:33:36.321" v="1835" actId="1036"/>
          <ac:spMkLst>
            <pc:docMk/>
            <pc:sldMk cId="578623631" sldId="2145705554"/>
            <ac:spMk id="10" creationId="{481B0FC3-758A-81A8-C0DF-04B03E3A9E1F}"/>
          </ac:spMkLst>
        </pc:spChg>
        <pc:spChg chg="add mod">
          <ac:chgData name="Toshniwal, Pratik PTIN-PTS/SP" userId="b2d2502c-766b-46de-9502-d5ddb1ecf081" providerId="ADAL" clId="{44A5571E-BE69-4CAF-B86E-40E3B0CD2BD2}" dt="2023-10-31T10:34:06.384" v="1841" actId="1076"/>
          <ac:spMkLst>
            <pc:docMk/>
            <pc:sldMk cId="578623631" sldId="2145705554"/>
            <ac:spMk id="11" creationId="{EB03ADE9-60AF-074C-CFDB-74CB57EA5A93}"/>
          </ac:spMkLst>
        </pc:spChg>
        <pc:spChg chg="add mod">
          <ac:chgData name="Toshniwal, Pratik PTIN-PTS/SP" userId="b2d2502c-766b-46de-9502-d5ddb1ecf081" providerId="ADAL" clId="{44A5571E-BE69-4CAF-B86E-40E3B0CD2BD2}" dt="2023-10-31T13:00:06.581" v="2806" actId="1076"/>
          <ac:spMkLst>
            <pc:docMk/>
            <pc:sldMk cId="578623631" sldId="2145705554"/>
            <ac:spMk id="12" creationId="{198EE200-FD00-E244-B5D1-AC9940633077}"/>
          </ac:spMkLst>
        </pc:spChg>
        <pc:picChg chg="mod">
          <ac:chgData name="Toshniwal, Pratik PTIN-PTS/SP" userId="b2d2502c-766b-46de-9502-d5ddb1ecf081" providerId="ADAL" clId="{44A5571E-BE69-4CAF-B86E-40E3B0CD2BD2}" dt="2023-10-31T10:33:44.011" v="1837" actId="1076"/>
          <ac:picMkLst>
            <pc:docMk/>
            <pc:sldMk cId="578623631" sldId="2145705554"/>
            <ac:picMk id="7" creationId="{58220EC0-F187-1AF1-888F-1FF1D192933D}"/>
          </ac:picMkLst>
        </pc:picChg>
        <pc:picChg chg="mod">
          <ac:chgData name="Toshniwal, Pratik PTIN-PTS/SP" userId="b2d2502c-766b-46de-9502-d5ddb1ecf081" providerId="ADAL" clId="{44A5571E-BE69-4CAF-B86E-40E3B0CD2BD2}" dt="2023-10-31T10:33:45.893" v="1838" actId="1076"/>
          <ac:picMkLst>
            <pc:docMk/>
            <pc:sldMk cId="578623631" sldId="2145705554"/>
            <ac:picMk id="9" creationId="{13B5377D-8F0E-319E-FA7E-69D0567AF51C}"/>
          </ac:picMkLst>
        </pc:picChg>
      </pc:sldChg>
      <pc:sldChg chg="modSp mod">
        <pc:chgData name="Toshniwal, Pratik PTIN-PTS/SP" userId="b2d2502c-766b-46de-9502-d5ddb1ecf081" providerId="ADAL" clId="{44A5571E-BE69-4CAF-B86E-40E3B0CD2BD2}" dt="2023-10-31T13:46:02.167" v="2960" actId="404"/>
        <pc:sldMkLst>
          <pc:docMk/>
          <pc:sldMk cId="3347690303" sldId="2145705555"/>
        </pc:sldMkLst>
        <pc:spChg chg="mod">
          <ac:chgData name="Toshniwal, Pratik PTIN-PTS/SP" userId="b2d2502c-766b-46de-9502-d5ddb1ecf081" providerId="ADAL" clId="{44A5571E-BE69-4CAF-B86E-40E3B0CD2BD2}" dt="2023-10-31T13:46:02.167" v="2960" actId="404"/>
          <ac:spMkLst>
            <pc:docMk/>
            <pc:sldMk cId="3347690303" sldId="2145705555"/>
            <ac:spMk id="2" creationId="{02D568D7-84AE-7D90-838B-97554C4D01C8}"/>
          </ac:spMkLst>
        </pc:spChg>
        <pc:picChg chg="mod">
          <ac:chgData name="Toshniwal, Pratik PTIN-PTS/SP" userId="b2d2502c-766b-46de-9502-d5ddb1ecf081" providerId="ADAL" clId="{44A5571E-BE69-4CAF-B86E-40E3B0CD2BD2}" dt="2023-10-31T12:59:17.027" v="2763" actId="1076"/>
          <ac:picMkLst>
            <pc:docMk/>
            <pc:sldMk cId="3347690303" sldId="2145705555"/>
            <ac:picMk id="5" creationId="{8ADCE631-659D-47BB-80C1-D7AA147721B4}"/>
          </ac:picMkLst>
        </pc:picChg>
      </pc:sldChg>
      <pc:sldMasterChg chg="modSp mod modSldLayout">
        <pc:chgData name="Toshniwal, Pratik PTIN-PTS/SP" userId="b2d2502c-766b-46de-9502-d5ddb1ecf081" providerId="ADAL" clId="{44A5571E-BE69-4CAF-B86E-40E3B0CD2BD2}" dt="2023-11-02T05:33:00.293" v="3093" actId="962"/>
        <pc:sldMasterMkLst>
          <pc:docMk/>
          <pc:sldMasterMk cId="719632788" sldId="2147483911"/>
        </pc:sldMasterMkLst>
        <pc:spChg chg="mod">
          <ac:chgData name="Toshniwal, Pratik PTIN-PTS/SP" userId="b2d2502c-766b-46de-9502-d5ddb1ecf081" providerId="ADAL" clId="{44A5571E-BE69-4CAF-B86E-40E3B0CD2BD2}" dt="2023-11-02T05:32:58.689" v="3044" actId="20577"/>
          <ac:spMkLst>
            <pc:docMk/>
            <pc:sldMasterMk cId="719632788" sldId="2147483911"/>
            <ac:spMk id="84" creationId="{00000000-0000-0000-0000-000000000000}"/>
          </ac:spMkLst>
        </pc:spChg>
        <pc:sldLayoutChg chg="modSp mod">
          <pc:chgData name="Toshniwal, Pratik PTIN-PTS/SP" userId="b2d2502c-766b-46de-9502-d5ddb1ecf081" providerId="ADAL" clId="{44A5571E-BE69-4CAF-B86E-40E3B0CD2BD2}" dt="2023-11-02T05:32:59.069" v="3053" actId="962"/>
          <pc:sldLayoutMkLst>
            <pc:docMk/>
            <pc:sldMasterMk cId="719632788" sldId="2147483911"/>
            <pc:sldLayoutMk cId="3960854230" sldId="2147483912"/>
          </pc:sldLayoutMkLst>
          <pc:spChg chg="mod">
            <ac:chgData name="Toshniwal, Pratik PTIN-PTS/SP" userId="b2d2502c-766b-46de-9502-d5ddb1ecf081" providerId="ADAL" clId="{44A5571E-BE69-4CAF-B86E-40E3B0CD2BD2}" dt="2023-11-02T05:32:59.069" v="3053" actId="962"/>
            <ac:spMkLst>
              <pc:docMk/>
              <pc:sldMasterMk cId="719632788" sldId="2147483911"/>
              <pc:sldLayoutMk cId="3960854230" sldId="2147483912"/>
              <ac:spMk id="3" creationId="{FFF2D61E-C303-57D3-9AC2-2D9D37B46FF8}"/>
            </ac:spMkLst>
          </pc:spChg>
          <pc:spChg chg="mod">
            <ac:chgData name="Toshniwal, Pratik PTIN-PTS/SP" userId="b2d2502c-766b-46de-9502-d5ddb1ecf081" providerId="ADAL" clId="{44A5571E-BE69-4CAF-B86E-40E3B0CD2BD2}" dt="2023-11-02T05:32:58.689" v="3045" actId="20577"/>
            <ac:spMkLst>
              <pc:docMk/>
              <pc:sldMasterMk cId="719632788" sldId="2147483911"/>
              <pc:sldLayoutMk cId="3960854230" sldId="2147483912"/>
              <ac:spMk id="24" creationId="{00000000-0000-0000-0000-000000000000}"/>
            </ac:spMkLst>
          </pc:spChg>
        </pc:sldLayoutChg>
        <pc:sldLayoutChg chg="modSp mod">
          <pc:chgData name="Toshniwal, Pratik PTIN-PTS/SP" userId="b2d2502c-766b-46de-9502-d5ddb1ecf081" providerId="ADAL" clId="{44A5571E-BE69-4CAF-B86E-40E3B0CD2BD2}" dt="2023-11-02T05:32:59.116" v="3055" actId="962"/>
          <pc:sldLayoutMkLst>
            <pc:docMk/>
            <pc:sldMasterMk cId="719632788" sldId="2147483911"/>
            <pc:sldLayoutMk cId="1400068353" sldId="2147483913"/>
          </pc:sldLayoutMkLst>
          <pc:spChg chg="mod">
            <ac:chgData name="Toshniwal, Pratik PTIN-PTS/SP" userId="b2d2502c-766b-46de-9502-d5ddb1ecf081" providerId="ADAL" clId="{44A5571E-BE69-4CAF-B86E-40E3B0CD2BD2}" dt="2023-11-02T05:32:59.116" v="3055" actId="962"/>
            <ac:spMkLst>
              <pc:docMk/>
              <pc:sldMasterMk cId="719632788" sldId="2147483911"/>
              <pc:sldLayoutMk cId="1400068353" sldId="2147483913"/>
              <ac:spMk id="2" creationId="{78C97BAF-7EDD-5F8D-E36C-52B3CFB3E6D8}"/>
            </ac:spMkLst>
          </pc:spChg>
          <pc:spChg chg="mod">
            <ac:chgData name="Toshniwal, Pratik PTIN-PTS/SP" userId="b2d2502c-766b-46de-9502-d5ddb1ecf081" providerId="ADAL" clId="{44A5571E-BE69-4CAF-B86E-40E3B0CD2BD2}" dt="2023-11-02T05:32:58.705" v="3046" actId="20577"/>
            <ac:spMkLst>
              <pc:docMk/>
              <pc:sldMasterMk cId="719632788" sldId="2147483911"/>
              <pc:sldLayoutMk cId="1400068353" sldId="2147483913"/>
              <ac:spMk id="30" creationId="{00000000-0000-0000-0000-000000000000}"/>
            </ac:spMkLst>
          </pc:spChg>
        </pc:sldLayoutChg>
        <pc:sldLayoutChg chg="modSp mod">
          <pc:chgData name="Toshniwal, Pratik PTIN-PTS/SP" userId="b2d2502c-766b-46de-9502-d5ddb1ecf081" providerId="ADAL" clId="{44A5571E-BE69-4CAF-B86E-40E3B0CD2BD2}" dt="2023-11-02T05:32:59.228" v="3057" actId="962"/>
          <pc:sldLayoutMkLst>
            <pc:docMk/>
            <pc:sldMasterMk cId="719632788" sldId="2147483911"/>
            <pc:sldLayoutMk cId="1651552037" sldId="2147483914"/>
          </pc:sldLayoutMkLst>
          <pc:spChg chg="mod">
            <ac:chgData name="Toshniwal, Pratik PTIN-PTS/SP" userId="b2d2502c-766b-46de-9502-d5ddb1ecf081" providerId="ADAL" clId="{44A5571E-BE69-4CAF-B86E-40E3B0CD2BD2}" dt="2023-11-02T05:32:59.228" v="3057" actId="962"/>
            <ac:spMkLst>
              <pc:docMk/>
              <pc:sldMasterMk cId="719632788" sldId="2147483911"/>
              <pc:sldLayoutMk cId="1651552037" sldId="2147483914"/>
              <ac:spMk id="2" creationId="{5FE0421D-6998-D8B5-5B4E-6EDF9E2C1152}"/>
            </ac:spMkLst>
          </pc:spChg>
          <pc:spChg chg="mod">
            <ac:chgData name="Toshniwal, Pratik PTIN-PTS/SP" userId="b2d2502c-766b-46de-9502-d5ddb1ecf081" providerId="ADAL" clId="{44A5571E-BE69-4CAF-B86E-40E3B0CD2BD2}" dt="2023-11-02T05:32:58.706" v="3047" actId="20577"/>
            <ac:spMkLst>
              <pc:docMk/>
              <pc:sldMasterMk cId="719632788" sldId="2147483911"/>
              <pc:sldLayoutMk cId="1651552037" sldId="2147483914"/>
              <ac:spMk id="12" creationId="{00000000-0000-0000-0000-000000000000}"/>
            </ac:spMkLst>
          </pc:spChg>
        </pc:sldLayoutChg>
        <pc:sldLayoutChg chg="modSp mod">
          <pc:chgData name="Toshniwal, Pratik PTIN-PTS/SP" userId="b2d2502c-766b-46de-9502-d5ddb1ecf081" providerId="ADAL" clId="{44A5571E-BE69-4CAF-B86E-40E3B0CD2BD2}" dt="2023-11-02T05:32:59.289" v="3059" actId="962"/>
          <pc:sldLayoutMkLst>
            <pc:docMk/>
            <pc:sldMasterMk cId="719632788" sldId="2147483911"/>
            <pc:sldLayoutMk cId="3867139886" sldId="2147483915"/>
          </pc:sldLayoutMkLst>
          <pc:spChg chg="mod">
            <ac:chgData name="Toshniwal, Pratik PTIN-PTS/SP" userId="b2d2502c-766b-46de-9502-d5ddb1ecf081" providerId="ADAL" clId="{44A5571E-BE69-4CAF-B86E-40E3B0CD2BD2}" dt="2023-11-02T05:32:59.289" v="3059" actId="962"/>
            <ac:spMkLst>
              <pc:docMk/>
              <pc:sldMasterMk cId="719632788" sldId="2147483911"/>
              <pc:sldLayoutMk cId="3867139886" sldId="2147483915"/>
              <ac:spMk id="2" creationId="{BA157883-FB19-00DD-33CC-D87DFD3568AB}"/>
            </ac:spMkLst>
          </pc:spChg>
          <pc:spChg chg="mod">
            <ac:chgData name="Toshniwal, Pratik PTIN-PTS/SP" userId="b2d2502c-766b-46de-9502-d5ddb1ecf081" providerId="ADAL" clId="{44A5571E-BE69-4CAF-B86E-40E3B0CD2BD2}" dt="2023-11-02T05:32:58.706" v="3048" actId="20577"/>
            <ac:spMkLst>
              <pc:docMk/>
              <pc:sldMasterMk cId="719632788" sldId="2147483911"/>
              <pc:sldLayoutMk cId="3867139886" sldId="2147483915"/>
              <ac:spMk id="12" creationId="{00000000-0000-0000-0000-000000000000}"/>
            </ac:spMkLst>
          </pc:spChg>
        </pc:sldLayoutChg>
        <pc:sldLayoutChg chg="modSp mod">
          <pc:chgData name="Toshniwal, Pratik PTIN-PTS/SP" userId="b2d2502c-766b-46de-9502-d5ddb1ecf081" providerId="ADAL" clId="{44A5571E-BE69-4CAF-B86E-40E3B0CD2BD2}" dt="2023-11-02T05:32:59.340" v="3061" actId="962"/>
          <pc:sldLayoutMkLst>
            <pc:docMk/>
            <pc:sldMasterMk cId="719632788" sldId="2147483911"/>
            <pc:sldLayoutMk cId="1289171504" sldId="2147483916"/>
          </pc:sldLayoutMkLst>
          <pc:spChg chg="mod">
            <ac:chgData name="Toshniwal, Pratik PTIN-PTS/SP" userId="b2d2502c-766b-46de-9502-d5ddb1ecf081" providerId="ADAL" clId="{44A5571E-BE69-4CAF-B86E-40E3B0CD2BD2}" dt="2023-11-02T05:32:59.340" v="3061" actId="962"/>
            <ac:spMkLst>
              <pc:docMk/>
              <pc:sldMasterMk cId="719632788" sldId="2147483911"/>
              <pc:sldLayoutMk cId="1289171504" sldId="2147483916"/>
              <ac:spMk id="2" creationId="{F0DD2864-A41F-6148-940E-8356CADA07F9}"/>
            </ac:spMkLst>
          </pc:spChg>
        </pc:sldLayoutChg>
        <pc:sldLayoutChg chg="modSp mod">
          <pc:chgData name="Toshniwal, Pratik PTIN-PTS/SP" userId="b2d2502c-766b-46de-9502-d5ddb1ecf081" providerId="ADAL" clId="{44A5571E-BE69-4CAF-B86E-40E3B0CD2BD2}" dt="2023-11-02T05:32:59.399" v="3063" actId="962"/>
          <pc:sldLayoutMkLst>
            <pc:docMk/>
            <pc:sldMasterMk cId="719632788" sldId="2147483911"/>
            <pc:sldLayoutMk cId="1851657280" sldId="2147483918"/>
          </pc:sldLayoutMkLst>
          <pc:spChg chg="mod">
            <ac:chgData name="Toshniwal, Pratik PTIN-PTS/SP" userId="b2d2502c-766b-46de-9502-d5ddb1ecf081" providerId="ADAL" clId="{44A5571E-BE69-4CAF-B86E-40E3B0CD2BD2}" dt="2023-11-02T05:32:59.399" v="3063" actId="962"/>
            <ac:spMkLst>
              <pc:docMk/>
              <pc:sldMasterMk cId="719632788" sldId="2147483911"/>
              <pc:sldLayoutMk cId="1851657280" sldId="2147483918"/>
              <ac:spMk id="2" creationId="{8D9E567A-5F15-C58A-258A-65168DE5936B}"/>
            </ac:spMkLst>
          </pc:spChg>
        </pc:sldLayoutChg>
        <pc:sldLayoutChg chg="modSp mod">
          <pc:chgData name="Toshniwal, Pratik PTIN-PTS/SP" userId="b2d2502c-766b-46de-9502-d5ddb1ecf081" providerId="ADAL" clId="{44A5571E-BE69-4CAF-B86E-40E3B0CD2BD2}" dt="2023-11-02T05:32:59.445" v="3065" actId="962"/>
          <pc:sldLayoutMkLst>
            <pc:docMk/>
            <pc:sldMasterMk cId="719632788" sldId="2147483911"/>
            <pc:sldLayoutMk cId="4075957847" sldId="2147483919"/>
          </pc:sldLayoutMkLst>
          <pc:spChg chg="mod">
            <ac:chgData name="Toshniwal, Pratik PTIN-PTS/SP" userId="b2d2502c-766b-46de-9502-d5ddb1ecf081" providerId="ADAL" clId="{44A5571E-BE69-4CAF-B86E-40E3B0CD2BD2}" dt="2023-11-02T05:32:59.445" v="3065" actId="962"/>
            <ac:spMkLst>
              <pc:docMk/>
              <pc:sldMasterMk cId="719632788" sldId="2147483911"/>
              <pc:sldLayoutMk cId="4075957847" sldId="2147483919"/>
              <ac:spMk id="2" creationId="{E2554CFB-26F3-5D03-3A5E-F75B95C1FA92}"/>
            </ac:spMkLst>
          </pc:spChg>
        </pc:sldLayoutChg>
        <pc:sldLayoutChg chg="modSp mod">
          <pc:chgData name="Toshniwal, Pratik PTIN-PTS/SP" userId="b2d2502c-766b-46de-9502-d5ddb1ecf081" providerId="ADAL" clId="{44A5571E-BE69-4CAF-B86E-40E3B0CD2BD2}" dt="2023-11-02T05:32:59.517" v="3067" actId="962"/>
          <pc:sldLayoutMkLst>
            <pc:docMk/>
            <pc:sldMasterMk cId="719632788" sldId="2147483911"/>
            <pc:sldLayoutMk cId="4170472199" sldId="2147483920"/>
          </pc:sldLayoutMkLst>
          <pc:spChg chg="mod">
            <ac:chgData name="Toshniwal, Pratik PTIN-PTS/SP" userId="b2d2502c-766b-46de-9502-d5ddb1ecf081" providerId="ADAL" clId="{44A5571E-BE69-4CAF-B86E-40E3B0CD2BD2}" dt="2023-11-02T05:32:59.517" v="3067" actId="962"/>
            <ac:spMkLst>
              <pc:docMk/>
              <pc:sldMasterMk cId="719632788" sldId="2147483911"/>
              <pc:sldLayoutMk cId="4170472199" sldId="2147483920"/>
              <ac:spMk id="2" creationId="{67F86F13-B52C-3C4C-65D4-F9479130B838}"/>
            </ac:spMkLst>
          </pc:spChg>
        </pc:sldLayoutChg>
        <pc:sldLayoutChg chg="modSp mod">
          <pc:chgData name="Toshniwal, Pratik PTIN-PTS/SP" userId="b2d2502c-766b-46de-9502-d5ddb1ecf081" providerId="ADAL" clId="{44A5571E-BE69-4CAF-B86E-40E3B0CD2BD2}" dt="2023-11-02T05:32:59.631" v="3069" actId="962"/>
          <pc:sldLayoutMkLst>
            <pc:docMk/>
            <pc:sldMasterMk cId="719632788" sldId="2147483911"/>
            <pc:sldLayoutMk cId="500372853" sldId="2147483921"/>
          </pc:sldLayoutMkLst>
          <pc:spChg chg="mod">
            <ac:chgData name="Toshniwal, Pratik PTIN-PTS/SP" userId="b2d2502c-766b-46de-9502-d5ddb1ecf081" providerId="ADAL" clId="{44A5571E-BE69-4CAF-B86E-40E3B0CD2BD2}" dt="2023-11-02T05:32:59.631" v="3069" actId="962"/>
            <ac:spMkLst>
              <pc:docMk/>
              <pc:sldMasterMk cId="719632788" sldId="2147483911"/>
              <pc:sldLayoutMk cId="500372853" sldId="2147483921"/>
              <ac:spMk id="2" creationId="{D9ADCEB6-BA3C-5022-8B16-962B0BCDDEEB}"/>
            </ac:spMkLst>
          </pc:spChg>
        </pc:sldLayoutChg>
        <pc:sldLayoutChg chg="modSp mod">
          <pc:chgData name="Toshniwal, Pratik PTIN-PTS/SP" userId="b2d2502c-766b-46de-9502-d5ddb1ecf081" providerId="ADAL" clId="{44A5571E-BE69-4CAF-B86E-40E3B0CD2BD2}" dt="2023-11-02T05:32:59.723" v="3071" actId="962"/>
          <pc:sldLayoutMkLst>
            <pc:docMk/>
            <pc:sldMasterMk cId="719632788" sldId="2147483911"/>
            <pc:sldLayoutMk cId="4010925878" sldId="2147483922"/>
          </pc:sldLayoutMkLst>
          <pc:spChg chg="mod">
            <ac:chgData name="Toshniwal, Pratik PTIN-PTS/SP" userId="b2d2502c-766b-46de-9502-d5ddb1ecf081" providerId="ADAL" clId="{44A5571E-BE69-4CAF-B86E-40E3B0CD2BD2}" dt="2023-11-02T05:32:59.723" v="3071" actId="962"/>
            <ac:spMkLst>
              <pc:docMk/>
              <pc:sldMasterMk cId="719632788" sldId="2147483911"/>
              <pc:sldLayoutMk cId="4010925878" sldId="2147483922"/>
              <ac:spMk id="2" creationId="{E9F6BEF9-A344-ED82-D6DE-ED34C326E630}"/>
            </ac:spMkLst>
          </pc:spChg>
        </pc:sldLayoutChg>
        <pc:sldLayoutChg chg="modSp mod">
          <pc:chgData name="Toshniwal, Pratik PTIN-PTS/SP" userId="b2d2502c-766b-46de-9502-d5ddb1ecf081" providerId="ADAL" clId="{44A5571E-BE69-4CAF-B86E-40E3B0CD2BD2}" dt="2023-11-02T05:32:59.777" v="3073" actId="962"/>
          <pc:sldLayoutMkLst>
            <pc:docMk/>
            <pc:sldMasterMk cId="719632788" sldId="2147483911"/>
            <pc:sldLayoutMk cId="795712610" sldId="2147483923"/>
          </pc:sldLayoutMkLst>
          <pc:spChg chg="mod">
            <ac:chgData name="Toshniwal, Pratik PTIN-PTS/SP" userId="b2d2502c-766b-46de-9502-d5ddb1ecf081" providerId="ADAL" clId="{44A5571E-BE69-4CAF-B86E-40E3B0CD2BD2}" dt="2023-11-02T05:32:59.777" v="3073" actId="962"/>
            <ac:spMkLst>
              <pc:docMk/>
              <pc:sldMasterMk cId="719632788" sldId="2147483911"/>
              <pc:sldLayoutMk cId="795712610" sldId="2147483923"/>
              <ac:spMk id="2" creationId="{A92927A5-9A51-FF56-3BA0-4B6C920743F3}"/>
            </ac:spMkLst>
          </pc:spChg>
        </pc:sldLayoutChg>
        <pc:sldLayoutChg chg="modSp mod">
          <pc:chgData name="Toshniwal, Pratik PTIN-PTS/SP" userId="b2d2502c-766b-46de-9502-d5ddb1ecf081" providerId="ADAL" clId="{44A5571E-BE69-4CAF-B86E-40E3B0CD2BD2}" dt="2023-11-02T05:32:59.839" v="3075" actId="962"/>
          <pc:sldLayoutMkLst>
            <pc:docMk/>
            <pc:sldMasterMk cId="719632788" sldId="2147483911"/>
            <pc:sldLayoutMk cId="3902089047" sldId="2147483924"/>
          </pc:sldLayoutMkLst>
          <pc:spChg chg="mod">
            <ac:chgData name="Toshniwal, Pratik PTIN-PTS/SP" userId="b2d2502c-766b-46de-9502-d5ddb1ecf081" providerId="ADAL" clId="{44A5571E-BE69-4CAF-B86E-40E3B0CD2BD2}" dt="2023-11-02T05:32:59.839" v="3075" actId="962"/>
            <ac:spMkLst>
              <pc:docMk/>
              <pc:sldMasterMk cId="719632788" sldId="2147483911"/>
              <pc:sldLayoutMk cId="3902089047" sldId="2147483924"/>
              <ac:spMk id="2" creationId="{F21A6E42-4353-FBAD-DA87-FA92A1435825}"/>
            </ac:spMkLst>
          </pc:spChg>
        </pc:sldLayoutChg>
        <pc:sldLayoutChg chg="modSp mod">
          <pc:chgData name="Toshniwal, Pratik PTIN-PTS/SP" userId="b2d2502c-766b-46de-9502-d5ddb1ecf081" providerId="ADAL" clId="{44A5571E-BE69-4CAF-B86E-40E3B0CD2BD2}" dt="2023-11-02T05:32:59.895" v="3077" actId="962"/>
          <pc:sldLayoutMkLst>
            <pc:docMk/>
            <pc:sldMasterMk cId="719632788" sldId="2147483911"/>
            <pc:sldLayoutMk cId="3246692039" sldId="2147483925"/>
          </pc:sldLayoutMkLst>
          <pc:spChg chg="mod">
            <ac:chgData name="Toshniwal, Pratik PTIN-PTS/SP" userId="b2d2502c-766b-46de-9502-d5ddb1ecf081" providerId="ADAL" clId="{44A5571E-BE69-4CAF-B86E-40E3B0CD2BD2}" dt="2023-11-02T05:32:59.895" v="3077" actId="962"/>
            <ac:spMkLst>
              <pc:docMk/>
              <pc:sldMasterMk cId="719632788" sldId="2147483911"/>
              <pc:sldLayoutMk cId="3246692039" sldId="2147483925"/>
              <ac:spMk id="2" creationId="{28880E60-8F6E-9ED1-76D0-3090D424FE54}"/>
            </ac:spMkLst>
          </pc:spChg>
        </pc:sldLayoutChg>
        <pc:sldLayoutChg chg="modSp mod">
          <pc:chgData name="Toshniwal, Pratik PTIN-PTS/SP" userId="b2d2502c-766b-46de-9502-d5ddb1ecf081" providerId="ADAL" clId="{44A5571E-BE69-4CAF-B86E-40E3B0CD2BD2}" dt="2023-11-02T05:32:59.957" v="3079" actId="962"/>
          <pc:sldLayoutMkLst>
            <pc:docMk/>
            <pc:sldMasterMk cId="719632788" sldId="2147483911"/>
            <pc:sldLayoutMk cId="1456547529" sldId="2147483926"/>
          </pc:sldLayoutMkLst>
          <pc:spChg chg="mod">
            <ac:chgData name="Toshniwal, Pratik PTIN-PTS/SP" userId="b2d2502c-766b-46de-9502-d5ddb1ecf081" providerId="ADAL" clId="{44A5571E-BE69-4CAF-B86E-40E3B0CD2BD2}" dt="2023-11-02T05:32:59.957" v="3079" actId="962"/>
            <ac:spMkLst>
              <pc:docMk/>
              <pc:sldMasterMk cId="719632788" sldId="2147483911"/>
              <pc:sldLayoutMk cId="1456547529" sldId="2147483926"/>
              <ac:spMk id="2" creationId="{4A70A8F4-D57E-6967-6803-7FFE934FCF85}"/>
            </ac:spMkLst>
          </pc:spChg>
          <pc:spChg chg="mod">
            <ac:chgData name="Toshniwal, Pratik PTIN-PTS/SP" userId="b2d2502c-766b-46de-9502-d5ddb1ecf081" providerId="ADAL" clId="{44A5571E-BE69-4CAF-B86E-40E3B0CD2BD2}" dt="2023-11-02T05:32:58.706" v="3049" actId="20577"/>
            <ac:spMkLst>
              <pc:docMk/>
              <pc:sldMasterMk cId="719632788" sldId="2147483911"/>
              <pc:sldLayoutMk cId="1456547529" sldId="2147483926"/>
              <ac:spMk id="15" creationId="{00000000-0000-0000-0000-000000000000}"/>
            </ac:spMkLst>
          </pc:spChg>
        </pc:sldLayoutChg>
        <pc:sldLayoutChg chg="modSp mod">
          <pc:chgData name="Toshniwal, Pratik PTIN-PTS/SP" userId="b2d2502c-766b-46de-9502-d5ddb1ecf081" providerId="ADAL" clId="{44A5571E-BE69-4CAF-B86E-40E3B0CD2BD2}" dt="2023-11-02T05:33:00.006" v="3081" actId="962"/>
          <pc:sldLayoutMkLst>
            <pc:docMk/>
            <pc:sldMasterMk cId="719632788" sldId="2147483911"/>
            <pc:sldLayoutMk cId="3774221746" sldId="2147483927"/>
          </pc:sldLayoutMkLst>
          <pc:spChg chg="mod">
            <ac:chgData name="Toshniwal, Pratik PTIN-PTS/SP" userId="b2d2502c-766b-46de-9502-d5ddb1ecf081" providerId="ADAL" clId="{44A5571E-BE69-4CAF-B86E-40E3B0CD2BD2}" dt="2023-11-02T05:33:00.006" v="3081" actId="962"/>
            <ac:spMkLst>
              <pc:docMk/>
              <pc:sldMasterMk cId="719632788" sldId="2147483911"/>
              <pc:sldLayoutMk cId="3774221746" sldId="2147483927"/>
              <ac:spMk id="2" creationId="{8FB3030C-4A3E-9449-C698-6B62B3599830}"/>
            </ac:spMkLst>
          </pc:spChg>
        </pc:sldLayoutChg>
        <pc:sldLayoutChg chg="modSp mod">
          <pc:chgData name="Toshniwal, Pratik PTIN-PTS/SP" userId="b2d2502c-766b-46de-9502-d5ddb1ecf081" providerId="ADAL" clId="{44A5571E-BE69-4CAF-B86E-40E3B0CD2BD2}" dt="2023-11-02T05:33:00.056" v="3083" actId="962"/>
          <pc:sldLayoutMkLst>
            <pc:docMk/>
            <pc:sldMasterMk cId="719632788" sldId="2147483911"/>
            <pc:sldLayoutMk cId="149722860" sldId="2147483928"/>
          </pc:sldLayoutMkLst>
          <pc:spChg chg="mod">
            <ac:chgData name="Toshniwal, Pratik PTIN-PTS/SP" userId="b2d2502c-766b-46de-9502-d5ddb1ecf081" providerId="ADAL" clId="{44A5571E-BE69-4CAF-B86E-40E3B0CD2BD2}" dt="2023-11-02T05:33:00.056" v="3083" actId="962"/>
            <ac:spMkLst>
              <pc:docMk/>
              <pc:sldMasterMk cId="719632788" sldId="2147483911"/>
              <pc:sldLayoutMk cId="149722860" sldId="2147483928"/>
              <ac:spMk id="2" creationId="{319366FC-9E47-E393-2D3E-31B430C89BE3}"/>
            </ac:spMkLst>
          </pc:spChg>
        </pc:sldLayoutChg>
        <pc:sldLayoutChg chg="modSp mod">
          <pc:chgData name="Toshniwal, Pratik PTIN-PTS/SP" userId="b2d2502c-766b-46de-9502-d5ddb1ecf081" providerId="ADAL" clId="{44A5571E-BE69-4CAF-B86E-40E3B0CD2BD2}" dt="2023-11-02T05:33:00.105" v="3085" actId="962"/>
          <pc:sldLayoutMkLst>
            <pc:docMk/>
            <pc:sldMasterMk cId="719632788" sldId="2147483911"/>
            <pc:sldLayoutMk cId="2812391700" sldId="2147483929"/>
          </pc:sldLayoutMkLst>
          <pc:spChg chg="mod">
            <ac:chgData name="Toshniwal, Pratik PTIN-PTS/SP" userId="b2d2502c-766b-46de-9502-d5ddb1ecf081" providerId="ADAL" clId="{44A5571E-BE69-4CAF-B86E-40E3B0CD2BD2}" dt="2023-11-02T05:33:00.105" v="3085" actId="962"/>
            <ac:spMkLst>
              <pc:docMk/>
              <pc:sldMasterMk cId="719632788" sldId="2147483911"/>
              <pc:sldLayoutMk cId="2812391700" sldId="2147483929"/>
              <ac:spMk id="2" creationId="{5D050923-4D2A-4527-52E3-F28239EF2B95}"/>
            </ac:spMkLst>
          </pc:spChg>
        </pc:sldLayoutChg>
        <pc:sldLayoutChg chg="modSp mod">
          <pc:chgData name="Toshniwal, Pratik PTIN-PTS/SP" userId="b2d2502c-766b-46de-9502-d5ddb1ecf081" providerId="ADAL" clId="{44A5571E-BE69-4CAF-B86E-40E3B0CD2BD2}" dt="2023-11-02T05:33:00.149" v="3087" actId="962"/>
          <pc:sldLayoutMkLst>
            <pc:docMk/>
            <pc:sldMasterMk cId="719632788" sldId="2147483911"/>
            <pc:sldLayoutMk cId="1699245674" sldId="2147483930"/>
          </pc:sldLayoutMkLst>
          <pc:spChg chg="mod">
            <ac:chgData name="Toshniwal, Pratik PTIN-PTS/SP" userId="b2d2502c-766b-46de-9502-d5ddb1ecf081" providerId="ADAL" clId="{44A5571E-BE69-4CAF-B86E-40E3B0CD2BD2}" dt="2023-11-02T05:33:00.149" v="3087" actId="962"/>
            <ac:spMkLst>
              <pc:docMk/>
              <pc:sldMasterMk cId="719632788" sldId="2147483911"/>
              <pc:sldLayoutMk cId="1699245674" sldId="2147483930"/>
              <ac:spMk id="3" creationId="{96E2CEFA-15CF-B94C-2288-0DA3A1E2A2D5}"/>
            </ac:spMkLst>
          </pc:spChg>
          <pc:spChg chg="mod">
            <ac:chgData name="Toshniwal, Pratik PTIN-PTS/SP" userId="b2d2502c-766b-46de-9502-d5ddb1ecf081" providerId="ADAL" clId="{44A5571E-BE69-4CAF-B86E-40E3B0CD2BD2}" dt="2023-11-02T05:32:58.706" v="3050" actId="20577"/>
            <ac:spMkLst>
              <pc:docMk/>
              <pc:sldMasterMk cId="719632788" sldId="2147483911"/>
              <pc:sldLayoutMk cId="1699245674" sldId="2147483930"/>
              <ac:spMk id="27" creationId="{00000000-0000-0000-0000-000000000000}"/>
            </ac:spMkLst>
          </pc:spChg>
        </pc:sldLayoutChg>
        <pc:sldLayoutChg chg="modSp mod">
          <pc:chgData name="Toshniwal, Pratik PTIN-PTS/SP" userId="b2d2502c-766b-46de-9502-d5ddb1ecf081" providerId="ADAL" clId="{44A5571E-BE69-4CAF-B86E-40E3B0CD2BD2}" dt="2023-11-02T05:33:00.196" v="3089" actId="962"/>
          <pc:sldLayoutMkLst>
            <pc:docMk/>
            <pc:sldMasterMk cId="719632788" sldId="2147483911"/>
            <pc:sldLayoutMk cId="3417712641" sldId="2147483931"/>
          </pc:sldLayoutMkLst>
          <pc:spChg chg="mod">
            <ac:chgData name="Toshniwal, Pratik PTIN-PTS/SP" userId="b2d2502c-766b-46de-9502-d5ddb1ecf081" providerId="ADAL" clId="{44A5571E-BE69-4CAF-B86E-40E3B0CD2BD2}" dt="2023-11-02T05:33:00.196" v="3089" actId="962"/>
            <ac:spMkLst>
              <pc:docMk/>
              <pc:sldMasterMk cId="719632788" sldId="2147483911"/>
              <pc:sldLayoutMk cId="3417712641" sldId="2147483931"/>
              <ac:spMk id="2" creationId="{0809005D-23E8-0A42-AC9C-40FA3E83D806}"/>
            </ac:spMkLst>
          </pc:spChg>
        </pc:sldLayoutChg>
        <pc:sldLayoutChg chg="modSp mod">
          <pc:chgData name="Toshniwal, Pratik PTIN-PTS/SP" userId="b2d2502c-766b-46de-9502-d5ddb1ecf081" providerId="ADAL" clId="{44A5571E-BE69-4CAF-B86E-40E3B0CD2BD2}" dt="2023-11-02T05:33:00.247" v="3091" actId="962"/>
          <pc:sldLayoutMkLst>
            <pc:docMk/>
            <pc:sldMasterMk cId="719632788" sldId="2147483911"/>
            <pc:sldLayoutMk cId="2135327984" sldId="2147483932"/>
          </pc:sldLayoutMkLst>
          <pc:spChg chg="mod">
            <ac:chgData name="Toshniwal, Pratik PTIN-PTS/SP" userId="b2d2502c-766b-46de-9502-d5ddb1ecf081" providerId="ADAL" clId="{44A5571E-BE69-4CAF-B86E-40E3B0CD2BD2}" dt="2023-11-02T05:33:00.247" v="3091" actId="962"/>
            <ac:spMkLst>
              <pc:docMk/>
              <pc:sldMasterMk cId="719632788" sldId="2147483911"/>
              <pc:sldLayoutMk cId="2135327984" sldId="2147483932"/>
              <ac:spMk id="2" creationId="{81F652A4-04CA-032A-A8FE-FBC4D1BDCE7A}"/>
            </ac:spMkLst>
          </pc:spChg>
          <pc:spChg chg="mod">
            <ac:chgData name="Toshniwal, Pratik PTIN-PTS/SP" userId="b2d2502c-766b-46de-9502-d5ddb1ecf081" providerId="ADAL" clId="{44A5571E-BE69-4CAF-B86E-40E3B0CD2BD2}" dt="2023-11-02T05:32:58.706" v="3051" actId="20577"/>
            <ac:spMkLst>
              <pc:docMk/>
              <pc:sldMasterMk cId="719632788" sldId="2147483911"/>
              <pc:sldLayoutMk cId="2135327984" sldId="2147483932"/>
              <ac:spMk id="12" creationId="{00000000-0000-0000-0000-000000000000}"/>
            </ac:spMkLst>
          </pc:spChg>
        </pc:sldLayoutChg>
        <pc:sldLayoutChg chg="modSp mod">
          <pc:chgData name="Toshniwal, Pratik PTIN-PTS/SP" userId="b2d2502c-766b-46de-9502-d5ddb1ecf081" providerId="ADAL" clId="{44A5571E-BE69-4CAF-B86E-40E3B0CD2BD2}" dt="2023-11-02T05:33:00.293" v="3093" actId="962"/>
          <pc:sldLayoutMkLst>
            <pc:docMk/>
            <pc:sldMasterMk cId="719632788" sldId="2147483911"/>
            <pc:sldLayoutMk cId="3441265386" sldId="2147483933"/>
          </pc:sldLayoutMkLst>
          <pc:spChg chg="mod">
            <ac:chgData name="Toshniwal, Pratik PTIN-PTS/SP" userId="b2d2502c-766b-46de-9502-d5ddb1ecf081" providerId="ADAL" clId="{44A5571E-BE69-4CAF-B86E-40E3B0CD2BD2}" dt="2023-11-02T05:33:00.293" v="3093" actId="962"/>
            <ac:spMkLst>
              <pc:docMk/>
              <pc:sldMasterMk cId="719632788" sldId="2147483911"/>
              <pc:sldLayoutMk cId="3441265386" sldId="2147483933"/>
              <ac:spMk id="2" creationId="{DCF9BD21-6016-C302-D832-F8132A34CF82}"/>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47206-02EE-42A1-92F2-F2D6F64DD4A9}"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GB"/>
        </a:p>
      </dgm:t>
    </dgm:pt>
    <dgm:pt modelId="{FEDB76EE-83F4-4D87-BE50-ADC7421A6C9C}">
      <dgm:prSet phldrT="[Text]" custT="1"/>
      <dgm:spPr/>
      <dgm:t>
        <a:bodyPr/>
        <a:lstStyle/>
        <a:p>
          <a:r>
            <a:rPr lang="en-US" sz="1600" dirty="0"/>
            <a:t>Introduction - OiR</a:t>
          </a:r>
          <a:endParaRPr lang="en-GB" sz="1600" dirty="0"/>
        </a:p>
      </dgm:t>
    </dgm:pt>
    <dgm:pt modelId="{3512A951-2306-434E-A931-71E04F26214E}" type="parTrans" cxnId="{D1DB318C-221F-453B-AEC0-D396D015B2E9}">
      <dgm:prSet/>
      <dgm:spPr/>
      <dgm:t>
        <a:bodyPr/>
        <a:lstStyle/>
        <a:p>
          <a:endParaRPr lang="en-GB" sz="1400"/>
        </a:p>
      </dgm:t>
    </dgm:pt>
    <dgm:pt modelId="{B8C768A7-EF1C-44E4-955A-3B0AE3E4759D}" type="sibTrans" cxnId="{D1DB318C-221F-453B-AEC0-D396D015B2E9}">
      <dgm:prSet/>
      <dgm:spPr/>
      <dgm:t>
        <a:bodyPr/>
        <a:lstStyle/>
        <a:p>
          <a:endParaRPr lang="en-GB" sz="1400"/>
        </a:p>
      </dgm:t>
    </dgm:pt>
    <dgm:pt modelId="{9CA82C89-012A-499F-9312-A1C7C59F61F8}">
      <dgm:prSet phldrT="[Text]" custT="1"/>
      <dgm:spPr/>
      <dgm:t>
        <a:bodyPr/>
        <a:lstStyle/>
        <a:p>
          <a:r>
            <a:rPr lang="en-US" sz="1600" dirty="0"/>
            <a:t>Catastrophic Consequence Level Scenario (CCLS) within OiR</a:t>
          </a:r>
          <a:endParaRPr lang="en-GB" sz="1600" dirty="0"/>
        </a:p>
      </dgm:t>
    </dgm:pt>
    <dgm:pt modelId="{2ED2D93A-D939-49B3-87FB-C3B3CF285309}" type="parTrans" cxnId="{408A9741-C0A0-40BD-9982-6E468FA610D3}">
      <dgm:prSet/>
      <dgm:spPr/>
      <dgm:t>
        <a:bodyPr/>
        <a:lstStyle/>
        <a:p>
          <a:endParaRPr lang="en-GB" sz="1400"/>
        </a:p>
      </dgm:t>
    </dgm:pt>
    <dgm:pt modelId="{6B0F5463-CF6F-4352-BA60-15D232B44384}" type="sibTrans" cxnId="{408A9741-C0A0-40BD-9982-6E468FA610D3}">
      <dgm:prSet/>
      <dgm:spPr/>
      <dgm:t>
        <a:bodyPr/>
        <a:lstStyle/>
        <a:p>
          <a:endParaRPr lang="en-GB" sz="1400"/>
        </a:p>
      </dgm:t>
    </dgm:pt>
    <dgm:pt modelId="{AB1D29C0-3122-475F-8F1A-0E7E6EF40DD2}">
      <dgm:prSet phldrT="[Text]" custT="1"/>
      <dgm:spPr/>
      <dgm:t>
        <a:bodyPr/>
        <a:lstStyle/>
        <a:p>
          <a:r>
            <a:rPr lang="en-US" sz="1600" dirty="0"/>
            <a:t>OiR Workflow for Implementation (4 Step Process) </a:t>
          </a:r>
          <a:endParaRPr lang="en-GB" sz="1600" dirty="0"/>
        </a:p>
      </dgm:t>
    </dgm:pt>
    <dgm:pt modelId="{9DAB1D38-876F-4629-BE88-3D8852EA1DA0}" type="parTrans" cxnId="{CF6AC6E7-55FE-42BD-8EC4-144BC11E0130}">
      <dgm:prSet/>
      <dgm:spPr/>
      <dgm:t>
        <a:bodyPr/>
        <a:lstStyle/>
        <a:p>
          <a:endParaRPr lang="en-GB" sz="1400"/>
        </a:p>
      </dgm:t>
    </dgm:pt>
    <dgm:pt modelId="{F909FDB0-CCA4-44D5-8AD6-1AE40049DD08}" type="sibTrans" cxnId="{CF6AC6E7-55FE-42BD-8EC4-144BC11E0130}">
      <dgm:prSet/>
      <dgm:spPr/>
      <dgm:t>
        <a:bodyPr/>
        <a:lstStyle/>
        <a:p>
          <a:endParaRPr lang="en-GB" sz="1400"/>
        </a:p>
      </dgm:t>
    </dgm:pt>
    <dgm:pt modelId="{3BE478F6-77F1-4617-9CD5-45530F8D979A}">
      <dgm:prSet phldrT="[Text]" custT="1"/>
      <dgm:spPr/>
      <dgm:t>
        <a:bodyPr/>
        <a:lstStyle/>
        <a:p>
          <a:r>
            <a:rPr lang="en-US" sz="1600" dirty="0"/>
            <a:t>Conclusion</a:t>
          </a:r>
          <a:endParaRPr lang="en-GB" sz="1600" dirty="0"/>
        </a:p>
      </dgm:t>
    </dgm:pt>
    <dgm:pt modelId="{57D8699E-4F39-4BE4-BE9F-D446B476604D}" type="parTrans" cxnId="{4CD78F90-1F0A-4020-B721-4696A4875DB8}">
      <dgm:prSet/>
      <dgm:spPr/>
      <dgm:t>
        <a:bodyPr/>
        <a:lstStyle/>
        <a:p>
          <a:endParaRPr lang="en-GB"/>
        </a:p>
      </dgm:t>
    </dgm:pt>
    <dgm:pt modelId="{695061CD-BBEE-44C5-A424-49104CE23492}" type="sibTrans" cxnId="{4CD78F90-1F0A-4020-B721-4696A4875DB8}">
      <dgm:prSet/>
      <dgm:spPr/>
      <dgm:t>
        <a:bodyPr/>
        <a:lstStyle/>
        <a:p>
          <a:endParaRPr lang="en-GB"/>
        </a:p>
      </dgm:t>
    </dgm:pt>
    <dgm:pt modelId="{DEA0CC8E-F095-4586-AA2E-2504D210C11D}" type="pres">
      <dgm:prSet presAssocID="{EAD47206-02EE-42A1-92F2-F2D6F64DD4A9}" presName="linear" presStyleCnt="0">
        <dgm:presLayoutVars>
          <dgm:dir/>
          <dgm:animLvl val="lvl"/>
          <dgm:resizeHandles val="exact"/>
        </dgm:presLayoutVars>
      </dgm:prSet>
      <dgm:spPr/>
    </dgm:pt>
    <dgm:pt modelId="{FB706D8D-DE87-4B34-8AED-39CCF5F47571}" type="pres">
      <dgm:prSet presAssocID="{FEDB76EE-83F4-4D87-BE50-ADC7421A6C9C}" presName="parentLin" presStyleCnt="0"/>
      <dgm:spPr/>
    </dgm:pt>
    <dgm:pt modelId="{98509B9B-7CFD-4CB5-9A87-28B4B19B71E2}" type="pres">
      <dgm:prSet presAssocID="{FEDB76EE-83F4-4D87-BE50-ADC7421A6C9C}" presName="parentLeftMargin" presStyleLbl="node1" presStyleIdx="0" presStyleCnt="4"/>
      <dgm:spPr/>
    </dgm:pt>
    <dgm:pt modelId="{3A89B8C3-BE9F-460E-9691-F29BF0D4D426}" type="pres">
      <dgm:prSet presAssocID="{FEDB76EE-83F4-4D87-BE50-ADC7421A6C9C}" presName="parentText" presStyleLbl="node1" presStyleIdx="0" presStyleCnt="4" custScaleX="107003">
        <dgm:presLayoutVars>
          <dgm:chMax val="0"/>
          <dgm:bulletEnabled val="1"/>
        </dgm:presLayoutVars>
      </dgm:prSet>
      <dgm:spPr/>
    </dgm:pt>
    <dgm:pt modelId="{7D1C4225-FD1B-473C-BA07-F1F704D81847}" type="pres">
      <dgm:prSet presAssocID="{FEDB76EE-83F4-4D87-BE50-ADC7421A6C9C}" presName="negativeSpace" presStyleCnt="0"/>
      <dgm:spPr/>
    </dgm:pt>
    <dgm:pt modelId="{38471F76-1AC5-4FB0-8117-A20AF7360A44}" type="pres">
      <dgm:prSet presAssocID="{FEDB76EE-83F4-4D87-BE50-ADC7421A6C9C}" presName="childText" presStyleLbl="conFgAcc1" presStyleIdx="0" presStyleCnt="4">
        <dgm:presLayoutVars>
          <dgm:bulletEnabled val="1"/>
        </dgm:presLayoutVars>
      </dgm:prSet>
      <dgm:spPr/>
    </dgm:pt>
    <dgm:pt modelId="{6717FC61-DE1F-4395-9E33-208DD92A5622}" type="pres">
      <dgm:prSet presAssocID="{B8C768A7-EF1C-44E4-955A-3B0AE3E4759D}" presName="spaceBetweenRectangles" presStyleCnt="0"/>
      <dgm:spPr/>
    </dgm:pt>
    <dgm:pt modelId="{1738439F-4AD0-4139-ADA7-F27813E6D5EF}" type="pres">
      <dgm:prSet presAssocID="{9CA82C89-012A-499F-9312-A1C7C59F61F8}" presName="parentLin" presStyleCnt="0"/>
      <dgm:spPr/>
    </dgm:pt>
    <dgm:pt modelId="{334A2A53-6EC0-4F3B-ADEE-BDFC0F96832E}" type="pres">
      <dgm:prSet presAssocID="{9CA82C89-012A-499F-9312-A1C7C59F61F8}" presName="parentLeftMargin" presStyleLbl="node1" presStyleIdx="0" presStyleCnt="4"/>
      <dgm:spPr/>
    </dgm:pt>
    <dgm:pt modelId="{C08C8D5F-D5C1-40BF-B86F-52104918B1D3}" type="pres">
      <dgm:prSet presAssocID="{9CA82C89-012A-499F-9312-A1C7C59F61F8}" presName="parentText" presStyleLbl="node1" presStyleIdx="1" presStyleCnt="4" custScaleX="107003">
        <dgm:presLayoutVars>
          <dgm:chMax val="0"/>
          <dgm:bulletEnabled val="1"/>
        </dgm:presLayoutVars>
      </dgm:prSet>
      <dgm:spPr/>
    </dgm:pt>
    <dgm:pt modelId="{CE4E4C19-A7EA-4BFB-92EB-1B21505280A9}" type="pres">
      <dgm:prSet presAssocID="{9CA82C89-012A-499F-9312-A1C7C59F61F8}" presName="negativeSpace" presStyleCnt="0"/>
      <dgm:spPr/>
    </dgm:pt>
    <dgm:pt modelId="{E3828C1F-B88C-46AF-92CF-8C32D784F708}" type="pres">
      <dgm:prSet presAssocID="{9CA82C89-012A-499F-9312-A1C7C59F61F8}" presName="childText" presStyleLbl="conFgAcc1" presStyleIdx="1" presStyleCnt="4">
        <dgm:presLayoutVars>
          <dgm:bulletEnabled val="1"/>
        </dgm:presLayoutVars>
      </dgm:prSet>
      <dgm:spPr/>
    </dgm:pt>
    <dgm:pt modelId="{CBA3B916-B721-47F0-A743-E9B71167398A}" type="pres">
      <dgm:prSet presAssocID="{6B0F5463-CF6F-4352-BA60-15D232B44384}" presName="spaceBetweenRectangles" presStyleCnt="0"/>
      <dgm:spPr/>
    </dgm:pt>
    <dgm:pt modelId="{F2FC7FA0-571F-488C-A0A4-83708E50D79B}" type="pres">
      <dgm:prSet presAssocID="{AB1D29C0-3122-475F-8F1A-0E7E6EF40DD2}" presName="parentLin" presStyleCnt="0"/>
      <dgm:spPr/>
    </dgm:pt>
    <dgm:pt modelId="{B2FB0AF9-39D7-448D-9B84-7368D0B5D7DF}" type="pres">
      <dgm:prSet presAssocID="{AB1D29C0-3122-475F-8F1A-0E7E6EF40DD2}" presName="parentLeftMargin" presStyleLbl="node1" presStyleIdx="1" presStyleCnt="4"/>
      <dgm:spPr/>
    </dgm:pt>
    <dgm:pt modelId="{967D1070-C5F3-4427-96E0-615182C0355F}" type="pres">
      <dgm:prSet presAssocID="{AB1D29C0-3122-475F-8F1A-0E7E6EF40DD2}" presName="parentText" presStyleLbl="node1" presStyleIdx="2" presStyleCnt="4" custScaleX="107003">
        <dgm:presLayoutVars>
          <dgm:chMax val="0"/>
          <dgm:bulletEnabled val="1"/>
        </dgm:presLayoutVars>
      </dgm:prSet>
      <dgm:spPr/>
    </dgm:pt>
    <dgm:pt modelId="{F6C18C4F-DF09-4E77-AF86-5726174A3648}" type="pres">
      <dgm:prSet presAssocID="{AB1D29C0-3122-475F-8F1A-0E7E6EF40DD2}" presName="negativeSpace" presStyleCnt="0"/>
      <dgm:spPr/>
    </dgm:pt>
    <dgm:pt modelId="{A81B4430-B228-4F1A-BC1A-3A059B62A282}" type="pres">
      <dgm:prSet presAssocID="{AB1D29C0-3122-475F-8F1A-0E7E6EF40DD2}" presName="childText" presStyleLbl="conFgAcc1" presStyleIdx="2" presStyleCnt="4">
        <dgm:presLayoutVars>
          <dgm:bulletEnabled val="1"/>
        </dgm:presLayoutVars>
      </dgm:prSet>
      <dgm:spPr/>
    </dgm:pt>
    <dgm:pt modelId="{BAE902CF-1744-4A9A-830A-10425FD47FED}" type="pres">
      <dgm:prSet presAssocID="{F909FDB0-CCA4-44D5-8AD6-1AE40049DD08}" presName="spaceBetweenRectangles" presStyleCnt="0"/>
      <dgm:spPr/>
    </dgm:pt>
    <dgm:pt modelId="{AA8D8ED3-C169-449F-8FC5-BEA62AD2EA02}" type="pres">
      <dgm:prSet presAssocID="{3BE478F6-77F1-4617-9CD5-45530F8D979A}" presName="parentLin" presStyleCnt="0"/>
      <dgm:spPr/>
    </dgm:pt>
    <dgm:pt modelId="{264B8431-7D94-4501-9571-ED8DCAF78440}" type="pres">
      <dgm:prSet presAssocID="{3BE478F6-77F1-4617-9CD5-45530F8D979A}" presName="parentLeftMargin" presStyleLbl="node1" presStyleIdx="2" presStyleCnt="4"/>
      <dgm:spPr/>
    </dgm:pt>
    <dgm:pt modelId="{2CFD95A7-F463-4354-9E20-B4950B2A8CAB}" type="pres">
      <dgm:prSet presAssocID="{3BE478F6-77F1-4617-9CD5-45530F8D979A}" presName="parentText" presStyleLbl="node1" presStyleIdx="3" presStyleCnt="4" custScaleX="107003">
        <dgm:presLayoutVars>
          <dgm:chMax val="0"/>
          <dgm:bulletEnabled val="1"/>
        </dgm:presLayoutVars>
      </dgm:prSet>
      <dgm:spPr/>
    </dgm:pt>
    <dgm:pt modelId="{D0DFCBA6-43EC-48EF-9802-01DB6A79F4CB}" type="pres">
      <dgm:prSet presAssocID="{3BE478F6-77F1-4617-9CD5-45530F8D979A}" presName="negativeSpace" presStyleCnt="0"/>
      <dgm:spPr/>
    </dgm:pt>
    <dgm:pt modelId="{D51B16A5-22D3-4B35-911E-FD031E407D08}" type="pres">
      <dgm:prSet presAssocID="{3BE478F6-77F1-4617-9CD5-45530F8D979A}" presName="childText" presStyleLbl="conFgAcc1" presStyleIdx="3" presStyleCnt="4">
        <dgm:presLayoutVars>
          <dgm:bulletEnabled val="1"/>
        </dgm:presLayoutVars>
      </dgm:prSet>
      <dgm:spPr/>
    </dgm:pt>
  </dgm:ptLst>
  <dgm:cxnLst>
    <dgm:cxn modelId="{96B95F15-FF54-4285-BAE5-1ABE18C4B10E}" type="presOf" srcId="{3BE478F6-77F1-4617-9CD5-45530F8D979A}" destId="{2CFD95A7-F463-4354-9E20-B4950B2A8CAB}" srcOrd="1" destOrd="0" presId="urn:microsoft.com/office/officeart/2005/8/layout/list1"/>
    <dgm:cxn modelId="{2E32A115-6ACC-432B-8572-35D40497C353}" type="presOf" srcId="{AB1D29C0-3122-475F-8F1A-0E7E6EF40DD2}" destId="{B2FB0AF9-39D7-448D-9B84-7368D0B5D7DF}" srcOrd="0" destOrd="0" presId="urn:microsoft.com/office/officeart/2005/8/layout/list1"/>
    <dgm:cxn modelId="{94F95D2E-BD4F-4B44-8FC8-D0D8EF122714}" type="presOf" srcId="{AB1D29C0-3122-475F-8F1A-0E7E6EF40DD2}" destId="{967D1070-C5F3-4427-96E0-615182C0355F}" srcOrd="1" destOrd="0" presId="urn:microsoft.com/office/officeart/2005/8/layout/list1"/>
    <dgm:cxn modelId="{F910263E-0346-4661-90F4-21D60B3414AF}" type="presOf" srcId="{9CA82C89-012A-499F-9312-A1C7C59F61F8}" destId="{334A2A53-6EC0-4F3B-ADEE-BDFC0F96832E}" srcOrd="0" destOrd="0" presId="urn:microsoft.com/office/officeart/2005/8/layout/list1"/>
    <dgm:cxn modelId="{C64F5E3F-522A-42CD-8FAB-D8CECF535019}" type="presOf" srcId="{3BE478F6-77F1-4617-9CD5-45530F8D979A}" destId="{264B8431-7D94-4501-9571-ED8DCAF78440}" srcOrd="0" destOrd="0" presId="urn:microsoft.com/office/officeart/2005/8/layout/list1"/>
    <dgm:cxn modelId="{408A9741-C0A0-40BD-9982-6E468FA610D3}" srcId="{EAD47206-02EE-42A1-92F2-F2D6F64DD4A9}" destId="{9CA82C89-012A-499F-9312-A1C7C59F61F8}" srcOrd="1" destOrd="0" parTransId="{2ED2D93A-D939-49B3-87FB-C3B3CF285309}" sibTransId="{6B0F5463-CF6F-4352-BA60-15D232B44384}"/>
    <dgm:cxn modelId="{7785296A-FD59-4654-8CA3-45885BEC5509}" type="presOf" srcId="{FEDB76EE-83F4-4D87-BE50-ADC7421A6C9C}" destId="{98509B9B-7CFD-4CB5-9A87-28B4B19B71E2}" srcOrd="0" destOrd="0" presId="urn:microsoft.com/office/officeart/2005/8/layout/list1"/>
    <dgm:cxn modelId="{28F41978-4B29-4AEB-BAA1-4BC1A2B9E764}" type="presOf" srcId="{EAD47206-02EE-42A1-92F2-F2D6F64DD4A9}" destId="{DEA0CC8E-F095-4586-AA2E-2504D210C11D}" srcOrd="0" destOrd="0" presId="urn:microsoft.com/office/officeart/2005/8/layout/list1"/>
    <dgm:cxn modelId="{36445E7F-7DC2-431F-BC09-5FBF99224AB9}" type="presOf" srcId="{9CA82C89-012A-499F-9312-A1C7C59F61F8}" destId="{C08C8D5F-D5C1-40BF-B86F-52104918B1D3}" srcOrd="1" destOrd="0" presId="urn:microsoft.com/office/officeart/2005/8/layout/list1"/>
    <dgm:cxn modelId="{D1DB318C-221F-453B-AEC0-D396D015B2E9}" srcId="{EAD47206-02EE-42A1-92F2-F2D6F64DD4A9}" destId="{FEDB76EE-83F4-4D87-BE50-ADC7421A6C9C}" srcOrd="0" destOrd="0" parTransId="{3512A951-2306-434E-A931-71E04F26214E}" sibTransId="{B8C768A7-EF1C-44E4-955A-3B0AE3E4759D}"/>
    <dgm:cxn modelId="{4CD78F90-1F0A-4020-B721-4696A4875DB8}" srcId="{EAD47206-02EE-42A1-92F2-F2D6F64DD4A9}" destId="{3BE478F6-77F1-4617-9CD5-45530F8D979A}" srcOrd="3" destOrd="0" parTransId="{57D8699E-4F39-4BE4-BE9F-D446B476604D}" sibTransId="{695061CD-BBEE-44C5-A424-49104CE23492}"/>
    <dgm:cxn modelId="{8F0834D9-3CB9-4254-92C9-62C47E07569D}" type="presOf" srcId="{FEDB76EE-83F4-4D87-BE50-ADC7421A6C9C}" destId="{3A89B8C3-BE9F-460E-9691-F29BF0D4D426}" srcOrd="1" destOrd="0" presId="urn:microsoft.com/office/officeart/2005/8/layout/list1"/>
    <dgm:cxn modelId="{CF6AC6E7-55FE-42BD-8EC4-144BC11E0130}" srcId="{EAD47206-02EE-42A1-92F2-F2D6F64DD4A9}" destId="{AB1D29C0-3122-475F-8F1A-0E7E6EF40DD2}" srcOrd="2" destOrd="0" parTransId="{9DAB1D38-876F-4629-BE88-3D8852EA1DA0}" sibTransId="{F909FDB0-CCA4-44D5-8AD6-1AE40049DD08}"/>
    <dgm:cxn modelId="{9D64C4CD-F1BE-4210-8719-A878AF891708}" type="presParOf" srcId="{DEA0CC8E-F095-4586-AA2E-2504D210C11D}" destId="{FB706D8D-DE87-4B34-8AED-39CCF5F47571}" srcOrd="0" destOrd="0" presId="urn:microsoft.com/office/officeart/2005/8/layout/list1"/>
    <dgm:cxn modelId="{1BEC4B97-3686-40DC-B02B-5F422F439594}" type="presParOf" srcId="{FB706D8D-DE87-4B34-8AED-39CCF5F47571}" destId="{98509B9B-7CFD-4CB5-9A87-28B4B19B71E2}" srcOrd="0" destOrd="0" presId="urn:microsoft.com/office/officeart/2005/8/layout/list1"/>
    <dgm:cxn modelId="{655A67DE-83CB-4832-B5E8-C404EC05848D}" type="presParOf" srcId="{FB706D8D-DE87-4B34-8AED-39CCF5F47571}" destId="{3A89B8C3-BE9F-460E-9691-F29BF0D4D426}" srcOrd="1" destOrd="0" presId="urn:microsoft.com/office/officeart/2005/8/layout/list1"/>
    <dgm:cxn modelId="{BEA88A0D-CF26-4AC2-8308-B82A7189F4E9}" type="presParOf" srcId="{DEA0CC8E-F095-4586-AA2E-2504D210C11D}" destId="{7D1C4225-FD1B-473C-BA07-F1F704D81847}" srcOrd="1" destOrd="0" presId="urn:microsoft.com/office/officeart/2005/8/layout/list1"/>
    <dgm:cxn modelId="{AB89EE6C-ECFD-4A2D-9E71-6DE5FB01E73A}" type="presParOf" srcId="{DEA0CC8E-F095-4586-AA2E-2504D210C11D}" destId="{38471F76-1AC5-4FB0-8117-A20AF7360A44}" srcOrd="2" destOrd="0" presId="urn:microsoft.com/office/officeart/2005/8/layout/list1"/>
    <dgm:cxn modelId="{26E28E2A-534A-4E81-A4FD-B9E1F5BC87AF}" type="presParOf" srcId="{DEA0CC8E-F095-4586-AA2E-2504D210C11D}" destId="{6717FC61-DE1F-4395-9E33-208DD92A5622}" srcOrd="3" destOrd="0" presId="urn:microsoft.com/office/officeart/2005/8/layout/list1"/>
    <dgm:cxn modelId="{78C6080A-6515-4C73-8087-E831C69F3C03}" type="presParOf" srcId="{DEA0CC8E-F095-4586-AA2E-2504D210C11D}" destId="{1738439F-4AD0-4139-ADA7-F27813E6D5EF}" srcOrd="4" destOrd="0" presId="urn:microsoft.com/office/officeart/2005/8/layout/list1"/>
    <dgm:cxn modelId="{C970E535-A96E-4141-83AE-4EC216B9DD91}" type="presParOf" srcId="{1738439F-4AD0-4139-ADA7-F27813E6D5EF}" destId="{334A2A53-6EC0-4F3B-ADEE-BDFC0F96832E}" srcOrd="0" destOrd="0" presId="urn:microsoft.com/office/officeart/2005/8/layout/list1"/>
    <dgm:cxn modelId="{F19D2AC7-25CB-4EDA-BD03-47A353797E32}" type="presParOf" srcId="{1738439F-4AD0-4139-ADA7-F27813E6D5EF}" destId="{C08C8D5F-D5C1-40BF-B86F-52104918B1D3}" srcOrd="1" destOrd="0" presId="urn:microsoft.com/office/officeart/2005/8/layout/list1"/>
    <dgm:cxn modelId="{0D02E496-9468-473F-8F6B-97E9B16742F7}" type="presParOf" srcId="{DEA0CC8E-F095-4586-AA2E-2504D210C11D}" destId="{CE4E4C19-A7EA-4BFB-92EB-1B21505280A9}" srcOrd="5" destOrd="0" presId="urn:microsoft.com/office/officeart/2005/8/layout/list1"/>
    <dgm:cxn modelId="{D4AA14E9-683C-4ED9-A52D-ED114C242882}" type="presParOf" srcId="{DEA0CC8E-F095-4586-AA2E-2504D210C11D}" destId="{E3828C1F-B88C-46AF-92CF-8C32D784F708}" srcOrd="6" destOrd="0" presId="urn:microsoft.com/office/officeart/2005/8/layout/list1"/>
    <dgm:cxn modelId="{4E24D432-5CC5-4146-9522-C620DD2D321C}" type="presParOf" srcId="{DEA0CC8E-F095-4586-AA2E-2504D210C11D}" destId="{CBA3B916-B721-47F0-A743-E9B71167398A}" srcOrd="7" destOrd="0" presId="urn:microsoft.com/office/officeart/2005/8/layout/list1"/>
    <dgm:cxn modelId="{E26BD789-409A-43A9-9CA3-515AE2CD919F}" type="presParOf" srcId="{DEA0CC8E-F095-4586-AA2E-2504D210C11D}" destId="{F2FC7FA0-571F-488C-A0A4-83708E50D79B}" srcOrd="8" destOrd="0" presId="urn:microsoft.com/office/officeart/2005/8/layout/list1"/>
    <dgm:cxn modelId="{8FDD5AA2-B29A-4CF8-B124-0C1AC0444E6C}" type="presParOf" srcId="{F2FC7FA0-571F-488C-A0A4-83708E50D79B}" destId="{B2FB0AF9-39D7-448D-9B84-7368D0B5D7DF}" srcOrd="0" destOrd="0" presId="urn:microsoft.com/office/officeart/2005/8/layout/list1"/>
    <dgm:cxn modelId="{0ACC9D9D-F69B-49CF-A89B-32F3263DA26F}" type="presParOf" srcId="{F2FC7FA0-571F-488C-A0A4-83708E50D79B}" destId="{967D1070-C5F3-4427-96E0-615182C0355F}" srcOrd="1" destOrd="0" presId="urn:microsoft.com/office/officeart/2005/8/layout/list1"/>
    <dgm:cxn modelId="{29117C6D-8DE4-4D25-B8F1-330EACF98C6B}" type="presParOf" srcId="{DEA0CC8E-F095-4586-AA2E-2504D210C11D}" destId="{F6C18C4F-DF09-4E77-AF86-5726174A3648}" srcOrd="9" destOrd="0" presId="urn:microsoft.com/office/officeart/2005/8/layout/list1"/>
    <dgm:cxn modelId="{45C15256-41A9-4F89-8B0A-4F0D6A1CBC08}" type="presParOf" srcId="{DEA0CC8E-F095-4586-AA2E-2504D210C11D}" destId="{A81B4430-B228-4F1A-BC1A-3A059B62A282}" srcOrd="10" destOrd="0" presId="urn:microsoft.com/office/officeart/2005/8/layout/list1"/>
    <dgm:cxn modelId="{BD690F7C-D053-42EC-9CAE-FCB8E1BE9D66}" type="presParOf" srcId="{DEA0CC8E-F095-4586-AA2E-2504D210C11D}" destId="{BAE902CF-1744-4A9A-830A-10425FD47FED}" srcOrd="11" destOrd="0" presId="urn:microsoft.com/office/officeart/2005/8/layout/list1"/>
    <dgm:cxn modelId="{900F26FB-AE8F-4EF0-BAC3-4FFB2D09356E}" type="presParOf" srcId="{DEA0CC8E-F095-4586-AA2E-2504D210C11D}" destId="{AA8D8ED3-C169-449F-8FC5-BEA62AD2EA02}" srcOrd="12" destOrd="0" presId="urn:microsoft.com/office/officeart/2005/8/layout/list1"/>
    <dgm:cxn modelId="{59328DD9-6C96-4E14-A5D4-6ACB6B2C54FE}" type="presParOf" srcId="{AA8D8ED3-C169-449F-8FC5-BEA62AD2EA02}" destId="{264B8431-7D94-4501-9571-ED8DCAF78440}" srcOrd="0" destOrd="0" presId="urn:microsoft.com/office/officeart/2005/8/layout/list1"/>
    <dgm:cxn modelId="{FC21ACB6-2CE8-42AE-8CB6-1CF87445FEB2}" type="presParOf" srcId="{AA8D8ED3-C169-449F-8FC5-BEA62AD2EA02}" destId="{2CFD95A7-F463-4354-9E20-B4950B2A8CAB}" srcOrd="1" destOrd="0" presId="urn:microsoft.com/office/officeart/2005/8/layout/list1"/>
    <dgm:cxn modelId="{4645C90F-4417-4D45-A7C5-1637A30D2492}" type="presParOf" srcId="{DEA0CC8E-F095-4586-AA2E-2504D210C11D}" destId="{D0DFCBA6-43EC-48EF-9802-01DB6A79F4CB}" srcOrd="13" destOrd="0" presId="urn:microsoft.com/office/officeart/2005/8/layout/list1"/>
    <dgm:cxn modelId="{384264A1-8F4B-43F5-9802-1EFE4278431A}" type="presParOf" srcId="{DEA0CC8E-F095-4586-AA2E-2504D210C11D}" destId="{D51B16A5-22D3-4B35-911E-FD031E407D0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71F76-1AC5-4FB0-8117-A20AF7360A44}">
      <dsp:nvSpPr>
        <dsp:cNvPr id="0" name=""/>
        <dsp:cNvSpPr/>
      </dsp:nvSpPr>
      <dsp:spPr>
        <a:xfrm>
          <a:off x="0" y="359954"/>
          <a:ext cx="8128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89B8C3-BE9F-460E-9691-F29BF0D4D426}">
      <dsp:nvSpPr>
        <dsp:cNvPr id="0" name=""/>
        <dsp:cNvSpPr/>
      </dsp:nvSpPr>
      <dsp:spPr>
        <a:xfrm>
          <a:off x="406400" y="35234"/>
          <a:ext cx="6088042" cy="6494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Introduction - OiR</a:t>
          </a:r>
          <a:endParaRPr lang="en-GB" sz="1600" kern="1200" dirty="0"/>
        </a:p>
      </dsp:txBody>
      <dsp:txXfrm>
        <a:off x="438103" y="66937"/>
        <a:ext cx="6024636" cy="586034"/>
      </dsp:txXfrm>
    </dsp:sp>
    <dsp:sp modelId="{E3828C1F-B88C-46AF-92CF-8C32D784F708}">
      <dsp:nvSpPr>
        <dsp:cNvPr id="0" name=""/>
        <dsp:cNvSpPr/>
      </dsp:nvSpPr>
      <dsp:spPr>
        <a:xfrm>
          <a:off x="0" y="1357874"/>
          <a:ext cx="8128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C8D5F-D5C1-40BF-B86F-52104918B1D3}">
      <dsp:nvSpPr>
        <dsp:cNvPr id="0" name=""/>
        <dsp:cNvSpPr/>
      </dsp:nvSpPr>
      <dsp:spPr>
        <a:xfrm>
          <a:off x="406400" y="1033154"/>
          <a:ext cx="6088042" cy="6494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Catastrophic Consequence Level Scenario (CCLS) within OiR</a:t>
          </a:r>
          <a:endParaRPr lang="en-GB" sz="1600" kern="1200" dirty="0"/>
        </a:p>
      </dsp:txBody>
      <dsp:txXfrm>
        <a:off x="438103" y="1064857"/>
        <a:ext cx="6024636" cy="586034"/>
      </dsp:txXfrm>
    </dsp:sp>
    <dsp:sp modelId="{A81B4430-B228-4F1A-BC1A-3A059B62A282}">
      <dsp:nvSpPr>
        <dsp:cNvPr id="0" name=""/>
        <dsp:cNvSpPr/>
      </dsp:nvSpPr>
      <dsp:spPr>
        <a:xfrm>
          <a:off x="0" y="2355795"/>
          <a:ext cx="8128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D1070-C5F3-4427-96E0-615182C0355F}">
      <dsp:nvSpPr>
        <dsp:cNvPr id="0" name=""/>
        <dsp:cNvSpPr/>
      </dsp:nvSpPr>
      <dsp:spPr>
        <a:xfrm>
          <a:off x="406400" y="2031074"/>
          <a:ext cx="6088042" cy="6494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OiR Workflow for Implementation (4 Step Process) </a:t>
          </a:r>
          <a:endParaRPr lang="en-GB" sz="1600" kern="1200" dirty="0"/>
        </a:p>
      </dsp:txBody>
      <dsp:txXfrm>
        <a:off x="438103" y="2062777"/>
        <a:ext cx="6024636" cy="586034"/>
      </dsp:txXfrm>
    </dsp:sp>
    <dsp:sp modelId="{D51B16A5-22D3-4B35-911E-FD031E407D08}">
      <dsp:nvSpPr>
        <dsp:cNvPr id="0" name=""/>
        <dsp:cNvSpPr/>
      </dsp:nvSpPr>
      <dsp:spPr>
        <a:xfrm>
          <a:off x="0" y="3353715"/>
          <a:ext cx="8128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D95A7-F463-4354-9E20-B4950B2A8CAB}">
      <dsp:nvSpPr>
        <dsp:cNvPr id="0" name=""/>
        <dsp:cNvSpPr/>
      </dsp:nvSpPr>
      <dsp:spPr>
        <a:xfrm>
          <a:off x="406400" y="3028994"/>
          <a:ext cx="6088042" cy="6494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US" sz="1600" kern="1200" dirty="0"/>
            <a:t>Conclusion</a:t>
          </a:r>
          <a:endParaRPr lang="en-GB" sz="1600" kern="1200" dirty="0"/>
        </a:p>
      </dsp:txBody>
      <dsp:txXfrm>
        <a:off x="438103" y="3060697"/>
        <a:ext cx="6024636"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4796" tIns="47398" rIns="94796" bIns="47398" rtlCol="0"/>
          <a:lstStyle>
            <a:lvl1pPr algn="l">
              <a:defRPr sz="1200"/>
            </a:lvl1pPr>
          </a:lstStyle>
          <a:p>
            <a:endParaRPr lang="en-GB" dirty="0">
              <a:latin typeface="ShellMedium" panose="00000600000000000000" charset="0"/>
            </a:endParaRPr>
          </a:p>
        </p:txBody>
      </p:sp>
      <p:sp>
        <p:nvSpPr>
          <p:cNvPr id="3" name="Date Placeholder 2"/>
          <p:cNvSpPr>
            <a:spLocks noGrp="1"/>
          </p:cNvSpPr>
          <p:nvPr>
            <p:ph type="dt" sz="quarter" idx="1"/>
          </p:nvPr>
        </p:nvSpPr>
        <p:spPr>
          <a:xfrm>
            <a:off x="3850445" y="1"/>
            <a:ext cx="2945659" cy="496332"/>
          </a:xfrm>
          <a:prstGeom prst="rect">
            <a:avLst/>
          </a:prstGeom>
        </p:spPr>
        <p:txBody>
          <a:bodyPr vert="horz" lIns="94796" tIns="47398" rIns="94796" bIns="47398" rtlCol="0"/>
          <a:lstStyle>
            <a:lvl1pPr algn="r">
              <a:defRPr sz="1200"/>
            </a:lvl1pPr>
          </a:lstStyle>
          <a:p>
            <a:fld id="{78688C09-A274-4C07-9395-CBE67C0DE912}" type="datetimeFigureOut">
              <a:rPr lang="en-GB" smtClean="0">
                <a:latin typeface="ShellMedium" panose="00000600000000000000" charset="0"/>
              </a:rPr>
              <a:pPr/>
              <a:t>02/11/2023</a:t>
            </a:fld>
            <a:endParaRPr lang="en-GB" dirty="0">
              <a:latin typeface="ShellMedium" panose="00000600000000000000"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4796" tIns="47398" rIns="94796" bIns="47398" rtlCol="0" anchor="b"/>
          <a:lstStyle>
            <a:lvl1pPr algn="l">
              <a:defRPr sz="1200"/>
            </a:lvl1pPr>
          </a:lstStyle>
          <a:p>
            <a:endParaRPr lang="en-GB" dirty="0">
              <a:latin typeface="ShellMedium" panose="00000600000000000000" charset="0"/>
            </a:endParaRPr>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4796" tIns="47398" rIns="94796" bIns="47398" rtlCol="0" anchor="b"/>
          <a:lstStyle>
            <a:lvl1pPr algn="r">
              <a:defRPr sz="1200"/>
            </a:lvl1pPr>
          </a:lstStyle>
          <a:p>
            <a:fld id="{18B005D9-1AAC-4E6D-B9B3-BB8CB4FD9D30}" type="slidenum">
              <a:rPr lang="en-GB" smtClean="0">
                <a:latin typeface="ShellMedium" panose="00000600000000000000" charset="0"/>
              </a:rPr>
              <a:pPr/>
              <a:t>‹#›</a:t>
            </a:fld>
            <a:endParaRPr lang="en-GB" dirty="0">
              <a:latin typeface="ShellMedium" panose="00000600000000000000" charset="0"/>
            </a:endParaRPr>
          </a:p>
        </p:txBody>
      </p:sp>
    </p:spTree>
    <p:extLst>
      <p:ext uri="{BB962C8B-B14F-4D97-AF65-F5344CB8AC3E}">
        <p14:creationId xmlns:p14="http://schemas.microsoft.com/office/powerpoint/2010/main" val="2967973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4796" tIns="47398" rIns="94796" bIns="47398" rtlCol="0"/>
          <a:lstStyle>
            <a:lvl1pPr algn="l">
              <a:defRPr sz="1200">
                <a:latin typeface="Futura Medium" pitchFamily="2" charset="0"/>
              </a:defRPr>
            </a:lvl1pPr>
          </a:lstStyle>
          <a:p>
            <a:endParaRPr lang="en-GB" dirty="0">
              <a:latin typeface="ShellMedium" panose="00000600000000000000" charset="0"/>
            </a:endParaRPr>
          </a:p>
        </p:txBody>
      </p:sp>
      <p:sp>
        <p:nvSpPr>
          <p:cNvPr id="3" name="Date Placeholder 2"/>
          <p:cNvSpPr>
            <a:spLocks noGrp="1"/>
          </p:cNvSpPr>
          <p:nvPr>
            <p:ph type="dt" idx="1"/>
          </p:nvPr>
        </p:nvSpPr>
        <p:spPr>
          <a:xfrm>
            <a:off x="3850445" y="1"/>
            <a:ext cx="2945659" cy="496332"/>
          </a:xfrm>
          <a:prstGeom prst="rect">
            <a:avLst/>
          </a:prstGeom>
        </p:spPr>
        <p:txBody>
          <a:bodyPr vert="horz" lIns="94796" tIns="47398" rIns="94796" bIns="47398" rtlCol="0"/>
          <a:lstStyle>
            <a:lvl1pPr algn="r">
              <a:defRPr sz="1200">
                <a:latin typeface="Futura Medium" pitchFamily="2" charset="0"/>
              </a:defRPr>
            </a:lvl1pPr>
          </a:lstStyle>
          <a:p>
            <a:fld id="{E8910CE4-810D-4C84-B7AD-48C304FEA169}" type="datetimeFigureOut">
              <a:rPr lang="en-GB" smtClean="0">
                <a:latin typeface="ShellMedium" panose="00000600000000000000" charset="0"/>
              </a:rPr>
              <a:pPr/>
              <a:t>02/11/2023</a:t>
            </a:fld>
            <a:endParaRPr lang="en-GB" dirty="0">
              <a:latin typeface="ShellMedium" panose="00000600000000000000" charset="0"/>
            </a:endParaRPr>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4796" tIns="47398" rIns="94796" bIns="47398" rtlCol="0" anchor="ctr"/>
          <a:lstStyle/>
          <a:p>
            <a:endParaRPr lang="en-GB" dirty="0">
              <a:latin typeface="ShellMedium" panose="00000600000000000000" charset="0"/>
            </a:endParaRPr>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4796" tIns="47398" rIns="94796" bIns="4739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4796" tIns="47398" rIns="94796" bIns="47398" rtlCol="0" anchor="b"/>
          <a:lstStyle>
            <a:lvl1pPr algn="l">
              <a:defRPr sz="1200">
                <a:latin typeface="Futura Medium" pitchFamily="2" charset="0"/>
              </a:defRPr>
            </a:lvl1pPr>
          </a:lstStyle>
          <a:p>
            <a:endParaRPr lang="en-GB" dirty="0">
              <a:latin typeface="ShellMedium" panose="00000600000000000000" charset="0"/>
            </a:endParaRPr>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4796" tIns="47398" rIns="94796" bIns="47398" rtlCol="0" anchor="b"/>
          <a:lstStyle>
            <a:lvl1pPr algn="r">
              <a:defRPr sz="1200">
                <a:latin typeface="Futura Medium" pitchFamily="2" charset="0"/>
              </a:defRPr>
            </a:lvl1pPr>
          </a:lstStyle>
          <a:p>
            <a:fld id="{DE799493-6412-4470-9830-D005B358D66E}" type="slidenum">
              <a:rPr lang="en-GB" smtClean="0">
                <a:latin typeface="ShellMedium" panose="00000600000000000000" charset="0"/>
              </a:rPr>
              <a:pPr/>
              <a:t>‹#›</a:t>
            </a:fld>
            <a:endParaRPr lang="en-GB" dirty="0">
              <a:latin typeface="ShellMedium" panose="00000600000000000000" charset="0"/>
            </a:endParaRPr>
          </a:p>
        </p:txBody>
      </p:sp>
    </p:spTree>
    <p:extLst>
      <p:ext uri="{BB962C8B-B14F-4D97-AF65-F5344CB8AC3E}">
        <p14:creationId xmlns:p14="http://schemas.microsoft.com/office/powerpoint/2010/main" val="416289371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Futura Medium" pitchFamily="2" charset="0"/>
        <a:ea typeface="+mn-ea"/>
        <a:cs typeface="+mn-cs"/>
      </a:defRPr>
    </a:lvl1pPr>
    <a:lvl2pPr marL="609585" algn="l" defTabSz="1219170" rtl="0" eaLnBrk="1" latinLnBrk="0" hangingPunct="1">
      <a:defRPr sz="1600" kern="1200">
        <a:solidFill>
          <a:schemeClr val="tx1"/>
        </a:solidFill>
        <a:latin typeface="Futura Medium"/>
        <a:ea typeface="+mn-ea"/>
        <a:cs typeface="+mn-cs"/>
      </a:defRPr>
    </a:lvl2pPr>
    <a:lvl3pPr marL="1219170" algn="l" defTabSz="1219170" rtl="0" eaLnBrk="1" latinLnBrk="0" hangingPunct="1">
      <a:defRPr sz="1600" kern="1200">
        <a:solidFill>
          <a:schemeClr val="tx1"/>
        </a:solidFill>
        <a:latin typeface="Futura Medium"/>
        <a:ea typeface="+mn-ea"/>
        <a:cs typeface="+mn-cs"/>
      </a:defRPr>
    </a:lvl3pPr>
    <a:lvl4pPr marL="1828754" algn="l" defTabSz="1219170" rtl="0" eaLnBrk="1" latinLnBrk="0" hangingPunct="1">
      <a:defRPr sz="1600" kern="1200">
        <a:solidFill>
          <a:schemeClr val="tx1"/>
        </a:solidFill>
        <a:latin typeface="Futura Medium"/>
        <a:ea typeface="+mn-ea"/>
        <a:cs typeface="+mn-cs"/>
      </a:defRPr>
    </a:lvl4pPr>
    <a:lvl5pPr marL="2438339" algn="l" defTabSz="1219170" rtl="0" eaLnBrk="1" latinLnBrk="0" hangingPunct="1">
      <a:defRPr sz="1600" kern="1200">
        <a:solidFill>
          <a:schemeClr val="tx1"/>
        </a:solidFill>
        <a:latin typeface="Futura Medium"/>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741C85-C402-4845-AD30-0D4E382AB744}"/>
              </a:ext>
            </a:extLst>
          </p:cNvPr>
          <p:cNvSpPr>
            <a:spLocks noGrp="1"/>
          </p:cNvSpPr>
          <p:nvPr>
            <p:ph type="body" idx="1"/>
          </p:nvPr>
        </p:nvSpPr>
        <p:spPr/>
        <p:txBody>
          <a:bodyPr/>
          <a:lstStyle/>
          <a:p>
            <a:endParaRPr lang="en-GB" dirty="0">
              <a:latin typeface="ShellMedium" panose="00000600000000000000" pitchFamily="5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7809709E-9F9E-F646-0D5A-D348D5F5B0B9}"/>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34785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11</a:t>
            </a:fld>
            <a:endParaRPr lang="en-GB" dirty="0">
              <a:latin typeface="ShellMedium" panose="00000600000000000000" charset="0"/>
            </a:endParaRPr>
          </a:p>
        </p:txBody>
      </p:sp>
    </p:spTree>
    <p:extLst>
      <p:ext uri="{BB962C8B-B14F-4D97-AF65-F5344CB8AC3E}">
        <p14:creationId xmlns:p14="http://schemas.microsoft.com/office/powerpoint/2010/main" val="109960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12</a:t>
            </a:fld>
            <a:endParaRPr lang="en-GB" dirty="0">
              <a:latin typeface="ShellMedium" panose="00000600000000000000" charset="0"/>
            </a:endParaRPr>
          </a:p>
        </p:txBody>
      </p:sp>
    </p:spTree>
    <p:extLst>
      <p:ext uri="{BB962C8B-B14F-4D97-AF65-F5344CB8AC3E}">
        <p14:creationId xmlns:p14="http://schemas.microsoft.com/office/powerpoint/2010/main" val="223854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13</a:t>
            </a:fld>
            <a:endParaRPr lang="en-GB" dirty="0">
              <a:latin typeface="ShellMedium" panose="00000600000000000000" charset="0"/>
            </a:endParaRPr>
          </a:p>
        </p:txBody>
      </p:sp>
    </p:spTree>
    <p:extLst>
      <p:ext uri="{BB962C8B-B14F-4D97-AF65-F5344CB8AC3E}">
        <p14:creationId xmlns:p14="http://schemas.microsoft.com/office/powerpoint/2010/main" val="1102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60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15</a:t>
            </a:fld>
            <a:endParaRPr lang="en-GB" dirty="0">
              <a:latin typeface="ShellMedium" panose="00000600000000000000" charset="0"/>
            </a:endParaRPr>
          </a:p>
        </p:txBody>
      </p:sp>
    </p:spTree>
    <p:extLst>
      <p:ext uri="{BB962C8B-B14F-4D97-AF65-F5344CB8AC3E}">
        <p14:creationId xmlns:p14="http://schemas.microsoft.com/office/powerpoint/2010/main" val="215544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3BF30C85-C10D-4052-A2F0-3C5B5576A83A}" type="slidenum">
              <a:rPr lang="en-US" smtClean="0">
                <a:latin typeface="ShellMedium" panose="00000600000000000000" pitchFamily="50" charset="0"/>
              </a:rPr>
              <a:t>16</a:t>
            </a:fld>
            <a:endParaRPr lang="en-US" dirty="0">
              <a:latin typeface="ShellMedium" panose="00000600000000000000" pitchFamily="50" charset="0"/>
            </a:endParaRPr>
          </a:p>
        </p:txBody>
      </p:sp>
    </p:spTree>
    <p:extLst>
      <p:ext uri="{BB962C8B-B14F-4D97-AF65-F5344CB8AC3E}">
        <p14:creationId xmlns:p14="http://schemas.microsoft.com/office/powerpoint/2010/main" val="410126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17</a:t>
            </a:fld>
            <a:endParaRPr lang="en-GB" dirty="0">
              <a:latin typeface="ShellMedium" panose="00000600000000000000" charset="0"/>
            </a:endParaRPr>
          </a:p>
        </p:txBody>
      </p:sp>
    </p:spTree>
    <p:extLst>
      <p:ext uri="{BB962C8B-B14F-4D97-AF65-F5344CB8AC3E}">
        <p14:creationId xmlns:p14="http://schemas.microsoft.com/office/powerpoint/2010/main" val="2255554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18</a:t>
            </a:fld>
            <a:endParaRPr lang="en-GB" dirty="0">
              <a:latin typeface="ShellMedium" panose="00000600000000000000" charset="0"/>
            </a:endParaRPr>
          </a:p>
        </p:txBody>
      </p:sp>
    </p:spTree>
    <p:extLst>
      <p:ext uri="{BB962C8B-B14F-4D97-AF65-F5344CB8AC3E}">
        <p14:creationId xmlns:p14="http://schemas.microsoft.com/office/powerpoint/2010/main" val="81551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19</a:t>
            </a:fld>
            <a:endParaRPr lang="en-GB" dirty="0">
              <a:latin typeface="ShellMedium" panose="00000600000000000000" charset="0"/>
            </a:endParaRPr>
          </a:p>
        </p:txBody>
      </p:sp>
    </p:spTree>
    <p:extLst>
      <p:ext uri="{BB962C8B-B14F-4D97-AF65-F5344CB8AC3E}">
        <p14:creationId xmlns:p14="http://schemas.microsoft.com/office/powerpoint/2010/main" val="398044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2</a:t>
            </a:fld>
            <a:endParaRPr lang="en-GB" dirty="0">
              <a:latin typeface="ShellMedium" panose="00000600000000000000" pitchFamily="50" charset="0"/>
            </a:endParaRPr>
          </a:p>
        </p:txBody>
      </p:sp>
    </p:spTree>
    <p:extLst>
      <p:ext uri="{BB962C8B-B14F-4D97-AF65-F5344CB8AC3E}">
        <p14:creationId xmlns:p14="http://schemas.microsoft.com/office/powerpoint/2010/main" val="1882792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9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3BF30C85-C10D-4052-A2F0-3C5B5576A83A}" type="slidenum">
              <a:rPr lang="en-US" smtClean="0">
                <a:latin typeface="ShellMedium" panose="00000600000000000000" pitchFamily="50" charset="0"/>
              </a:rPr>
              <a:t>21</a:t>
            </a:fld>
            <a:endParaRPr lang="en-US" dirty="0">
              <a:latin typeface="ShellMedium" panose="00000600000000000000" pitchFamily="50" charset="0"/>
            </a:endParaRPr>
          </a:p>
        </p:txBody>
      </p:sp>
    </p:spTree>
    <p:extLst>
      <p:ext uri="{BB962C8B-B14F-4D97-AF65-F5344CB8AC3E}">
        <p14:creationId xmlns:p14="http://schemas.microsoft.com/office/powerpoint/2010/main" val="412870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22</a:t>
            </a:fld>
            <a:endParaRPr lang="en-GB" dirty="0">
              <a:latin typeface="ShellMedium" panose="00000600000000000000" charset="0"/>
            </a:endParaRPr>
          </a:p>
        </p:txBody>
      </p:sp>
    </p:spTree>
    <p:extLst>
      <p:ext uri="{BB962C8B-B14F-4D97-AF65-F5344CB8AC3E}">
        <p14:creationId xmlns:p14="http://schemas.microsoft.com/office/powerpoint/2010/main" val="386967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23</a:t>
            </a:fld>
            <a:endParaRPr lang="en-GB" dirty="0">
              <a:latin typeface="ShellMedium" panose="00000600000000000000" charset="0"/>
            </a:endParaRPr>
          </a:p>
        </p:txBody>
      </p:sp>
    </p:spTree>
    <p:extLst>
      <p:ext uri="{BB962C8B-B14F-4D97-AF65-F5344CB8AC3E}">
        <p14:creationId xmlns:p14="http://schemas.microsoft.com/office/powerpoint/2010/main" val="548277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24</a:t>
            </a:fld>
            <a:endParaRPr lang="en-GB" dirty="0">
              <a:latin typeface="ShellMedium" panose="00000600000000000000" charset="0"/>
            </a:endParaRPr>
          </a:p>
        </p:txBody>
      </p:sp>
    </p:spTree>
    <p:extLst>
      <p:ext uri="{BB962C8B-B14F-4D97-AF65-F5344CB8AC3E}">
        <p14:creationId xmlns:p14="http://schemas.microsoft.com/office/powerpoint/2010/main" val="3928812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25</a:t>
            </a:fld>
            <a:endParaRPr lang="en-GB" dirty="0">
              <a:latin typeface="ShellMedium" panose="00000600000000000000" charset="0"/>
            </a:endParaRPr>
          </a:p>
        </p:txBody>
      </p:sp>
    </p:spTree>
    <p:extLst>
      <p:ext uri="{BB962C8B-B14F-4D97-AF65-F5344CB8AC3E}">
        <p14:creationId xmlns:p14="http://schemas.microsoft.com/office/powerpoint/2010/main" val="3903161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26</a:t>
            </a:fld>
            <a:endParaRPr lang="en-GB" dirty="0">
              <a:latin typeface="ShellMedium" panose="00000600000000000000" charset="0"/>
            </a:endParaRPr>
          </a:p>
        </p:txBody>
      </p:sp>
    </p:spTree>
    <p:extLst>
      <p:ext uri="{BB962C8B-B14F-4D97-AF65-F5344CB8AC3E}">
        <p14:creationId xmlns:p14="http://schemas.microsoft.com/office/powerpoint/2010/main" val="263210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27</a:t>
            </a:fld>
            <a:endParaRPr lang="en-GB" dirty="0">
              <a:latin typeface="ShellMedium" panose="00000600000000000000" charset="0"/>
            </a:endParaRPr>
          </a:p>
        </p:txBody>
      </p:sp>
    </p:spTree>
    <p:extLst>
      <p:ext uri="{BB962C8B-B14F-4D97-AF65-F5344CB8AC3E}">
        <p14:creationId xmlns:p14="http://schemas.microsoft.com/office/powerpoint/2010/main" val="127174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28</a:t>
            </a:fld>
            <a:endParaRPr lang="en-GB" dirty="0">
              <a:latin typeface="ShellMedium" panose="00000600000000000000" charset="0"/>
            </a:endParaRPr>
          </a:p>
        </p:txBody>
      </p:sp>
    </p:spTree>
    <p:extLst>
      <p:ext uri="{BB962C8B-B14F-4D97-AF65-F5344CB8AC3E}">
        <p14:creationId xmlns:p14="http://schemas.microsoft.com/office/powerpoint/2010/main" val="412958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29</a:t>
            </a:fld>
            <a:endParaRPr lang="en-GB" dirty="0">
              <a:latin typeface="ShellMedium" panose="00000600000000000000" charset="0"/>
            </a:endParaRPr>
          </a:p>
        </p:txBody>
      </p:sp>
    </p:spTree>
    <p:extLst>
      <p:ext uri="{BB962C8B-B14F-4D97-AF65-F5344CB8AC3E}">
        <p14:creationId xmlns:p14="http://schemas.microsoft.com/office/powerpoint/2010/main" val="316155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595959"/>
                </a:solidFill>
                <a:effectLst/>
                <a:uLnTx/>
                <a:uFillTx/>
                <a:latin typeface="ShellMedium" panose="00000600000000000000" pitchFamily="2"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595959"/>
              </a:solidFill>
              <a:effectLst/>
              <a:uLnTx/>
              <a:uFillTx/>
              <a:latin typeface="ShellMedium" panose="00000600000000000000" pitchFamily="2" charset="0"/>
              <a:ea typeface="+mn-ea"/>
              <a:cs typeface="+mn-cs"/>
            </a:endParaRPr>
          </a:p>
        </p:txBody>
      </p:sp>
      <p:sp>
        <p:nvSpPr>
          <p:cNvPr id="12" name="Slide Image Placeholder 11">
            <a:extLst>
              <a:ext uri="{FF2B5EF4-FFF2-40B4-BE49-F238E27FC236}">
                <a16:creationId xmlns:a16="http://schemas.microsoft.com/office/drawing/2014/main" id="{F92F206B-E584-4EE8-B3EA-925A1C5FA7B3}"/>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93F7FC4A-578B-420E-BA5B-55E368AAB5BA}"/>
              </a:ext>
            </a:extLst>
          </p:cNvPr>
          <p:cNvSpPr>
            <a:spLocks noGrp="1"/>
          </p:cNvSpPr>
          <p:nvPr>
            <p:ph type="body" idx="1"/>
          </p:nvPr>
        </p:nvSpPr>
        <p:spPr/>
        <p:txBody>
          <a:bodyPr>
            <a:normAutofit/>
          </a:bodyPr>
          <a:lstStyle/>
          <a:p>
            <a:endParaRPr lang="en-US" sz="1000" kern="1200" dirty="0">
              <a:solidFill>
                <a:srgbClr val="595959"/>
              </a:solidFill>
              <a:latin typeface="ShellMedium" panose="00000600000000000000" pitchFamily="2" charset="0"/>
              <a:ea typeface="+mn-ea"/>
              <a:cs typeface="+mn-cs"/>
            </a:endParaRPr>
          </a:p>
        </p:txBody>
      </p:sp>
    </p:spTree>
    <p:extLst>
      <p:ext uri="{BB962C8B-B14F-4D97-AF65-F5344CB8AC3E}">
        <p14:creationId xmlns:p14="http://schemas.microsoft.com/office/powerpoint/2010/main" val="301185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4</a:t>
            </a:fld>
            <a:endParaRPr lang="en-GB" dirty="0">
              <a:latin typeface="ShellMedium" panose="00000600000000000000" charset="0"/>
            </a:endParaRPr>
          </a:p>
        </p:txBody>
      </p:sp>
    </p:spTree>
    <p:extLst>
      <p:ext uri="{BB962C8B-B14F-4D97-AF65-F5344CB8AC3E}">
        <p14:creationId xmlns:p14="http://schemas.microsoft.com/office/powerpoint/2010/main" val="76661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a:extLst>
              <a:ext uri="{FF2B5EF4-FFF2-40B4-BE49-F238E27FC236}">
                <a16:creationId xmlns:a16="http://schemas.microsoft.com/office/drawing/2014/main" id="{AFAB764F-A3B0-76B4-E3FD-9ED5F96F5158}"/>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80632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charset="0"/>
              </a:rPr>
              <a:pPr/>
              <a:t>6</a:t>
            </a:fld>
            <a:endParaRPr lang="en-GB" dirty="0">
              <a:latin typeface="ShellMedium" panose="00000600000000000000" charset="0"/>
            </a:endParaRPr>
          </a:p>
        </p:txBody>
      </p:sp>
    </p:spTree>
    <p:extLst>
      <p:ext uri="{BB962C8B-B14F-4D97-AF65-F5344CB8AC3E}">
        <p14:creationId xmlns:p14="http://schemas.microsoft.com/office/powerpoint/2010/main" val="381998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01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5C2479-B384-4990-BC7F-5CBBFAD58D45}"/>
              </a:ext>
            </a:extLst>
          </p:cNvPr>
          <p:cNvSpPr>
            <a:spLocks noGrp="1"/>
          </p:cNvSpPr>
          <p:nvPr>
            <p:ph type="body" idx="1"/>
          </p:nvPr>
        </p:nvSpPr>
        <p:spPr/>
        <p:txBody>
          <a:bodyPr/>
          <a:lstStyle/>
          <a:p>
            <a:endParaRPr lang="en-GB" dirty="0">
              <a:latin typeface="ShellMedium" panose="00000600000000000000" pitchFamily="50" charset="0"/>
            </a:endParaRPr>
          </a:p>
        </p:txBody>
      </p:sp>
    </p:spTree>
    <p:extLst>
      <p:ext uri="{BB962C8B-B14F-4D97-AF65-F5344CB8AC3E}">
        <p14:creationId xmlns:p14="http://schemas.microsoft.com/office/powerpoint/2010/main" val="258293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55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4"/>
            <a:ext cx="12193293" cy="68572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
        <p:nvSpPr>
          <p:cNvPr id="28" name="Rectangle 2"/>
          <p:cNvSpPr>
            <a:spLocks noGrp="1" noChangeArrowheads="1"/>
          </p:cNvSpPr>
          <p:nvPr>
            <p:ph type="ctrTitle"/>
          </p:nvPr>
        </p:nvSpPr>
        <p:spPr>
          <a:xfrm>
            <a:off x="766800" y="2754403"/>
            <a:ext cx="9973373" cy="918000"/>
          </a:xfrm>
          <a:noFill/>
        </p:spPr>
        <p:txBody>
          <a:bodyPr lIns="0" tIns="0" rIns="0" anchor="b" anchorCtr="0"/>
          <a:lstStyle>
            <a:lvl1pPr>
              <a:lnSpc>
                <a:spcPct val="110000"/>
              </a:lnSpc>
              <a:defRPr sz="36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29" name="Rectangle 3"/>
          <p:cNvSpPr>
            <a:spLocks noGrp="1" noChangeArrowheads="1"/>
          </p:cNvSpPr>
          <p:nvPr>
            <p:ph type="subTitle" idx="1"/>
          </p:nvPr>
        </p:nvSpPr>
        <p:spPr>
          <a:xfrm>
            <a:off x="766800" y="3805856"/>
            <a:ext cx="9976548" cy="749808"/>
          </a:xfrm>
        </p:spPr>
        <p:txBody>
          <a:bodyPr anchor="t" anchorCtr="0"/>
          <a:lstStyle>
            <a:lvl1pPr marL="0" indent="0">
              <a:lnSpc>
                <a:spcPct val="10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US"/>
              <a:t>Click to edit Master subtitle style</a:t>
            </a:r>
            <a:endParaRPr lang="en-GB" dirty="0"/>
          </a:p>
        </p:txBody>
      </p:sp>
      <p:sp>
        <p:nvSpPr>
          <p:cNvPr id="32" name="Text Placeholder 31"/>
          <p:cNvSpPr>
            <a:spLocks noGrp="1"/>
          </p:cNvSpPr>
          <p:nvPr>
            <p:ph type="body" sz="quarter" idx="10" hasCustomPrompt="1"/>
          </p:nvPr>
        </p:nvSpPr>
        <p:spPr>
          <a:xfrm>
            <a:off x="766800" y="4832087"/>
            <a:ext cx="7871121"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33" name="Text Placeholder 31"/>
          <p:cNvSpPr>
            <a:spLocks noGrp="1"/>
          </p:cNvSpPr>
          <p:nvPr>
            <p:ph type="body" sz="quarter" idx="11" hasCustomPrompt="1"/>
          </p:nvPr>
        </p:nvSpPr>
        <p:spPr>
          <a:xfrm>
            <a:off x="766800" y="5083916"/>
            <a:ext cx="7871121" cy="237600"/>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dirty="0"/>
              <a:t>Click to insert Role in Organisation</a:t>
            </a:r>
          </a:p>
        </p:txBody>
      </p:sp>
      <p:sp>
        <p:nvSpPr>
          <p:cNvPr id="24"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8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8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3" name="TextBox 2" descr="CONFIDENTIAL_TAG_0xFFEE">
            <a:extLst>
              <a:ext uri="{FF2B5EF4-FFF2-40B4-BE49-F238E27FC236}">
                <a16:creationId xmlns:a16="http://schemas.microsoft.com/office/drawing/2014/main" id="{FFF2D61E-C303-57D3-9AC2-2D9D37B46FF8}"/>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960854230"/>
      </p:ext>
    </p:extLst>
  </p:cSld>
  <p:clrMapOvr>
    <a:masterClrMapping/>
  </p:clrMapOvr>
  <p:transition/>
  <p:extLst>
    <p:ext uri="{DCECCB84-F9BA-43D5-87BE-67443E8EF086}">
      <p15:sldGuideLst xmlns:p15="http://schemas.microsoft.com/office/powerpoint/2012/main">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dirty="0" smtClean="0">
                <a:latin typeface="+mj-lt"/>
              </a:defRPr>
            </a:lvl1pPr>
          </a:lstStyle>
          <a:p>
            <a:pPr lvl="0"/>
            <a:r>
              <a:rPr lang="en-US"/>
              <a:t>Click to edit Master title style</a:t>
            </a:r>
            <a:endParaRPr lang="en-GB" dirty="0"/>
          </a:p>
        </p:txBody>
      </p:sp>
      <p:sp>
        <p:nvSpPr>
          <p:cNvPr id="10" name="Content Placeholder 14"/>
          <p:cNvSpPr>
            <a:spLocks noGrp="1"/>
          </p:cNvSpPr>
          <p:nvPr>
            <p:ph sz="quarter" idx="13"/>
          </p:nvPr>
        </p:nvSpPr>
        <p:spPr>
          <a:xfrm>
            <a:off x="6472014" y="1686556"/>
            <a:ext cx="5207224" cy="4672970"/>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Bef>
                <a:spcPts val="0"/>
              </a:spcBef>
              <a:spcAft>
                <a:spcPts val="0"/>
              </a:spcAft>
              <a:buClr>
                <a:schemeClr val="accent2"/>
              </a:buClr>
              <a:buSzPct val="75000"/>
              <a:buFont typeface="Wingdings" panose="05000000000000000000" pitchFamily="2" charset="2"/>
              <a:buChar char="¢"/>
              <a:defRPr sz="1400"/>
            </a:lvl2pPr>
            <a:lvl3pPr marL="354200" indent="-177800">
              <a:lnSpc>
                <a:spcPct val="140000"/>
              </a:lnSpc>
              <a:spcBef>
                <a:spcPts val="0"/>
              </a:spcBef>
              <a:spcAft>
                <a:spcPts val="0"/>
              </a:spcAft>
              <a:buClr>
                <a:schemeClr val="accent2"/>
              </a:buClr>
              <a:buFont typeface="Wingdings" panose="05000000000000000000" pitchFamily="2" charset="2"/>
              <a:buChar char=""/>
              <a:defRPr sz="1400"/>
            </a:lvl3pPr>
            <a:lvl4pPr marL="532000" indent="-177800">
              <a:lnSpc>
                <a:spcPct val="140000"/>
              </a:lnSpc>
              <a:spcBef>
                <a:spcPts val="0"/>
              </a:spcBef>
              <a:spcAft>
                <a:spcPts val="0"/>
              </a:spcAft>
              <a:buClr>
                <a:schemeClr val="tx1"/>
              </a:buClr>
              <a:buFont typeface="Wingdings" panose="05000000000000000000" pitchFamily="2" charset="2"/>
              <a:buChar char=""/>
              <a:defRPr sz="1400"/>
            </a:lvl4pPr>
            <a:lvl5pPr marL="684400" indent="-152400">
              <a:lnSpc>
                <a:spcPct val="140000"/>
              </a:lnSpc>
              <a:spcBef>
                <a:spcPts val="0"/>
              </a:spcBef>
              <a:spcAft>
                <a:spcPts val="0"/>
              </a:spcAft>
              <a:buClr>
                <a:schemeClr val="tx1"/>
              </a:buClr>
              <a:buFont typeface="Wingdings" panose="05000000000000000000" pitchFamily="2" charset="2"/>
              <a:buChar char=""/>
              <a:defRPr sz="1200"/>
            </a:lvl5pPr>
            <a:lvl6pPr marL="824100" indent="-139700">
              <a:lnSpc>
                <a:spcPct val="140000"/>
              </a:lnSpc>
              <a:spcBef>
                <a:spcPts val="0"/>
              </a:spcBef>
              <a:spcAft>
                <a:spcPts val="0"/>
              </a:spcAft>
              <a:buClr>
                <a:schemeClr val="tx1"/>
              </a:buClr>
              <a:buFont typeface="Wingdings" panose="05000000000000000000" pitchFamily="2" charset="2"/>
              <a:buChar char=""/>
              <a:tabLst/>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3"/>
          <p:cNvSpPr>
            <a:spLocks noGrp="1"/>
          </p:cNvSpPr>
          <p:nvPr>
            <p:ph type="body" sz="quarter" idx="11"/>
          </p:nvPr>
        </p:nvSpPr>
        <p:spPr>
          <a:xfrm>
            <a:off x="765174" y="1686554"/>
            <a:ext cx="5211763" cy="4672971"/>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Aft>
                <a:spcPts val="0"/>
              </a:spcAft>
              <a:buClr>
                <a:schemeClr val="accent2"/>
              </a:buClr>
              <a:buSzPct val="75000"/>
              <a:buFont typeface="Wingdings" panose="05000000000000000000" pitchFamily="2" charset="2"/>
              <a:buChar char="¢"/>
              <a:defRPr sz="1400"/>
            </a:lvl2pPr>
            <a:lvl3pPr marL="354200" indent="-177800">
              <a:lnSpc>
                <a:spcPct val="140000"/>
              </a:lnSpc>
              <a:spcAft>
                <a:spcPts val="0"/>
              </a:spcAft>
              <a:buClr>
                <a:schemeClr val="accent2"/>
              </a:buClr>
              <a:buFont typeface="Wingdings" panose="05000000000000000000" pitchFamily="2" charset="2"/>
              <a:buChar char=""/>
              <a:defRPr sz="1400"/>
            </a:lvl3pPr>
            <a:lvl4pPr marL="532000" indent="-177800">
              <a:lnSpc>
                <a:spcPct val="140000"/>
              </a:lnSpc>
              <a:spcAft>
                <a:spcPts val="0"/>
              </a:spcAft>
              <a:buClr>
                <a:schemeClr val="tx1"/>
              </a:buClr>
              <a:buFont typeface="Wingdings" panose="05000000000000000000" pitchFamily="2" charset="2"/>
              <a:buChar char=""/>
              <a:defRPr sz="1400"/>
            </a:lvl4pPr>
            <a:lvl5pPr marL="684400" indent="-152400">
              <a:lnSpc>
                <a:spcPct val="140000"/>
              </a:lnSpc>
              <a:spcBef>
                <a:spcPts val="0"/>
              </a:spcBef>
              <a:spcAft>
                <a:spcPts val="0"/>
              </a:spcAft>
              <a:buClr>
                <a:schemeClr val="tx1"/>
              </a:buClr>
              <a:buFont typeface="Wingdings" panose="05000000000000000000" pitchFamily="2" charset="2"/>
              <a:buChar char=""/>
              <a:defRPr sz="1200"/>
            </a:lvl5pPr>
            <a:lvl6pPr marL="824100" indent="-139700">
              <a:lnSpc>
                <a:spcPct val="140000"/>
              </a:lnSpc>
              <a:spcBef>
                <a:spcPts val="0"/>
              </a:spcBef>
              <a:spcAft>
                <a:spcPts val="0"/>
              </a:spcAft>
              <a:buClr>
                <a:schemeClr val="tx1"/>
              </a:buClr>
              <a:buFont typeface="Wingdings" panose="05000000000000000000"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D9ADCEB6-BA3C-5022-8B16-962B0BCDDEEB}"/>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5003728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9" name="Picture Placeholder 2"/>
          <p:cNvSpPr>
            <a:spLocks noGrp="1"/>
          </p:cNvSpPr>
          <p:nvPr>
            <p:ph type="pic" sz="quarter" idx="12"/>
          </p:nvPr>
        </p:nvSpPr>
        <p:spPr bwMode="auto">
          <a:xfrm>
            <a:off x="5047384" y="0"/>
            <a:ext cx="7144616" cy="6857999"/>
          </a:xfrm>
          <a:custGeom>
            <a:avLst/>
            <a:gdLst>
              <a:gd name="connsiteX0" fmla="*/ 0 w 7141676"/>
              <a:gd name="connsiteY0" fmla="*/ 0 h 6316132"/>
              <a:gd name="connsiteX1" fmla="*/ 7141676 w 7141676"/>
              <a:gd name="connsiteY1" fmla="*/ 0 h 6316132"/>
              <a:gd name="connsiteX2" fmla="*/ 7141676 w 7141676"/>
              <a:gd name="connsiteY2" fmla="*/ 6316132 h 6316132"/>
              <a:gd name="connsiteX3" fmla="*/ 0 w 7141676"/>
              <a:gd name="connsiteY3" fmla="*/ 6316132 h 6316132"/>
              <a:gd name="connsiteX4" fmla="*/ 0 w 7141676"/>
              <a:gd name="connsiteY4" fmla="*/ 0 h 6316132"/>
              <a:gd name="connsiteX0" fmla="*/ 2940 w 7144616"/>
              <a:gd name="connsiteY0" fmla="*/ 0 h 6316132"/>
              <a:gd name="connsiteX1" fmla="*/ 7144616 w 7144616"/>
              <a:gd name="connsiteY1" fmla="*/ 0 h 6316132"/>
              <a:gd name="connsiteX2" fmla="*/ 7144616 w 7144616"/>
              <a:gd name="connsiteY2" fmla="*/ 6316132 h 6316132"/>
              <a:gd name="connsiteX3" fmla="*/ 2940 w 7144616"/>
              <a:gd name="connsiteY3" fmla="*/ 6316132 h 6316132"/>
              <a:gd name="connsiteX4" fmla="*/ 0 w 7144616"/>
              <a:gd name="connsiteY4" fmla="*/ 5779942 h 6316132"/>
              <a:gd name="connsiteX5" fmla="*/ 2940 w 7144616"/>
              <a:gd name="connsiteY5" fmla="*/ 0 h 6316132"/>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2940 w 7144616"/>
              <a:gd name="connsiteY4" fmla="*/ 6316132 h 6316773"/>
              <a:gd name="connsiteX5" fmla="*/ 0 w 7144616"/>
              <a:gd name="connsiteY5" fmla="*/ 5779942 h 6316773"/>
              <a:gd name="connsiteX6" fmla="*/ 2940 w 7144616"/>
              <a:gd name="connsiteY6"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7008"/>
              <a:gd name="connsiteX1" fmla="*/ 7144616 w 7144616"/>
              <a:gd name="connsiteY1" fmla="*/ 0 h 6317008"/>
              <a:gd name="connsiteX2" fmla="*/ 7144616 w 7144616"/>
              <a:gd name="connsiteY2" fmla="*/ 6316132 h 6317008"/>
              <a:gd name="connsiteX3" fmla="*/ 537870 w 7144616"/>
              <a:gd name="connsiteY3" fmla="*/ 6316773 h 6317008"/>
              <a:gd name="connsiteX4" fmla="*/ 0 w 7144616"/>
              <a:gd name="connsiteY4" fmla="*/ 5779942 h 6317008"/>
              <a:gd name="connsiteX5" fmla="*/ 2940 w 7144616"/>
              <a:gd name="connsiteY5" fmla="*/ 0 h 6317008"/>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4616" h="6316773">
                <a:moveTo>
                  <a:pt x="2940" y="0"/>
                </a:moveTo>
                <a:lnTo>
                  <a:pt x="7144616" y="0"/>
                </a:lnTo>
                <a:lnTo>
                  <a:pt x="7144616" y="6316132"/>
                </a:lnTo>
                <a:lnTo>
                  <a:pt x="537870" y="6316773"/>
                </a:lnTo>
                <a:cubicBezTo>
                  <a:pt x="214457" y="6313295"/>
                  <a:pt x="5024" y="6140981"/>
                  <a:pt x="0" y="5779942"/>
                </a:cubicBezTo>
                <a:lnTo>
                  <a:pt x="2940" y="0"/>
                </a:lnTo>
                <a:close/>
              </a:path>
            </a:pathLst>
          </a:custGeom>
          <a:noFill/>
          <a:ln w="9525" algn="ctr">
            <a:noFill/>
            <a:miter lim="800000"/>
            <a:headEnd/>
            <a:tailEnd/>
          </a:ln>
        </p:spPr>
        <p:txBody>
          <a:bodyPr/>
          <a:lstStyle>
            <a:lvl1pPr>
              <a:defRPr sz="2133"/>
            </a:lvl1pPr>
          </a:lstStyle>
          <a:p>
            <a:r>
              <a:rPr lang="en-US" dirty="0"/>
              <a:t>Click icon to add picture</a:t>
            </a:r>
            <a:endParaRPr lang="en-GB" dirty="0"/>
          </a:p>
        </p:txBody>
      </p:sp>
      <p:sp>
        <p:nvSpPr>
          <p:cNvPr id="34" name="Rectangle 2"/>
          <p:cNvSpPr>
            <a:spLocks noGrp="1" noChangeArrowheads="1"/>
          </p:cNvSpPr>
          <p:nvPr>
            <p:ph type="title"/>
          </p:nvPr>
        </p:nvSpPr>
        <p:spPr bwMode="auto">
          <a:xfrm>
            <a:off x="508000" y="712800"/>
            <a:ext cx="4425244"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mj-lt"/>
                <a:ea typeface="+mj-ea"/>
                <a:cs typeface="+mj-cs"/>
              </a:defRPr>
            </a:lvl1pPr>
          </a:lstStyle>
          <a:p>
            <a:pPr lvl="0"/>
            <a:r>
              <a:rPr lang="en-US"/>
              <a:t>Click to edit Master title style</a:t>
            </a:r>
            <a:endParaRPr lang="en-GB" dirty="0"/>
          </a:p>
        </p:txBody>
      </p:sp>
      <p:sp>
        <p:nvSpPr>
          <p:cNvPr id="12" name="Text Placeholder 43"/>
          <p:cNvSpPr>
            <a:spLocks noGrp="1"/>
          </p:cNvSpPr>
          <p:nvPr>
            <p:ph type="body" sz="quarter" idx="11"/>
          </p:nvPr>
        </p:nvSpPr>
        <p:spPr>
          <a:xfrm>
            <a:off x="765175" y="1665286"/>
            <a:ext cx="3829404" cy="4694239"/>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75000"/>
              <a:buFont typeface="Wingdings" panose="05000000000000000000" pitchFamily="2" charset="2"/>
              <a:buChar char=""/>
              <a:defRPr sz="1800"/>
            </a:lvl2pPr>
            <a:lvl3pPr marL="459000" indent="-228600">
              <a:spcAft>
                <a:spcPts val="0"/>
              </a:spcAft>
              <a:buClr>
                <a:schemeClr val="accent2"/>
              </a:buClr>
              <a:buFont typeface="Wingdings" panose="05000000000000000000" pitchFamily="2" charset="2"/>
              <a:buChar char=""/>
              <a:defRPr sz="1800"/>
            </a:lvl3pPr>
            <a:lvl4pPr marL="687600" indent="-228600">
              <a:spcBef>
                <a:spcPts val="0"/>
              </a:spcBef>
              <a:spcAft>
                <a:spcPts val="0"/>
              </a:spcAft>
              <a:buClr>
                <a:schemeClr val="tx1"/>
              </a:buClr>
              <a:buFont typeface="Wingdings" panose="05000000000000000000" pitchFamily="2" charset="2"/>
              <a:buChar char=""/>
              <a:defRPr sz="1800"/>
            </a:lvl4pPr>
            <a:lvl5pPr marL="890800" indent="-203200">
              <a:spcBef>
                <a:spcPts val="0"/>
              </a:spcBef>
              <a:spcAft>
                <a:spcPts val="0"/>
              </a:spcAft>
              <a:buClr>
                <a:schemeClr val="tx1"/>
              </a:buClr>
              <a:buFont typeface="Wingdings" panose="05000000000000000000" pitchFamily="2" charset="2"/>
              <a:buChar char=""/>
              <a:defRPr sz="1600"/>
            </a:lvl5pPr>
            <a:lvl6pPr marL="1043200" indent="-152400">
              <a:spcBef>
                <a:spcPts val="0"/>
              </a:spcBef>
              <a:spcAft>
                <a:spcPts val="0"/>
              </a:spcAft>
              <a:buClr>
                <a:schemeClr val="tx1"/>
              </a:buClr>
              <a:buFont typeface="Wingdings" panose="05000000000000000000"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E9F6BEF9-A344-ED82-D6DE-ED34C326E630}"/>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4010925878"/>
      </p:ext>
    </p:extLst>
  </p:cSld>
  <p:clrMapOvr>
    <a:masterClrMapping/>
  </p:clrMapOvr>
  <p:transition/>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850" cap="none" baseline="0">
                <a:solidFill>
                  <a:schemeClr val="tx1"/>
                </a:solidFill>
                <a:latin typeface="ShellMedium" panose="00000600000000000000" pitchFamily="50" charset="0"/>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mj-lt"/>
              </a:defRPr>
            </a:lvl1pPr>
          </a:lstStyle>
          <a:p>
            <a:pPr lvl="0"/>
            <a:r>
              <a:rPr lang="en-US" noProof="0"/>
              <a:t>Click to edit Master title style</a:t>
            </a:r>
            <a:endParaRPr lang="en-GB" noProof="0" dirty="0"/>
          </a:p>
        </p:txBody>
      </p:sp>
      <p:sp>
        <p:nvSpPr>
          <p:cNvPr id="40" name="Content Placeholder 51"/>
          <p:cNvSpPr>
            <a:spLocks noGrp="1"/>
          </p:cNvSpPr>
          <p:nvPr>
            <p:ph sz="quarter" idx="46" hasCustomPrompt="1"/>
          </p:nvPr>
        </p:nvSpPr>
        <p:spPr>
          <a:xfrm>
            <a:off x="508000" y="4116538"/>
            <a:ext cx="5468938"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100" name="Content Placeholder 51"/>
          <p:cNvSpPr>
            <a:spLocks noGrp="1"/>
          </p:cNvSpPr>
          <p:nvPr>
            <p:ph sz="quarter" idx="55" hasCustomPrompt="1"/>
          </p:nvPr>
        </p:nvSpPr>
        <p:spPr>
          <a:xfrm>
            <a:off x="508000" y="1780690"/>
            <a:ext cx="5468938"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105" name="Content Placeholder 51"/>
          <p:cNvSpPr>
            <a:spLocks noGrp="1"/>
          </p:cNvSpPr>
          <p:nvPr>
            <p:ph sz="quarter" idx="58" hasCustomPrompt="1"/>
          </p:nvPr>
        </p:nvSpPr>
        <p:spPr>
          <a:xfrm>
            <a:off x="6215063" y="4116538"/>
            <a:ext cx="54641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110" name="Content Placeholder 51"/>
          <p:cNvSpPr>
            <a:spLocks noGrp="1"/>
          </p:cNvSpPr>
          <p:nvPr>
            <p:ph sz="quarter" idx="61" hasCustomPrompt="1"/>
          </p:nvPr>
        </p:nvSpPr>
        <p:spPr>
          <a:xfrm>
            <a:off x="6215063" y="1780690"/>
            <a:ext cx="54641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A92927A5-9A51-FF56-3BA0-4B6C920743F3}"/>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7957126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Graphs and Text">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850" cap="none" baseline="0">
                <a:solidFill>
                  <a:schemeClr val="tx1"/>
                </a:solidFill>
                <a:latin typeface="ShellMedium" panose="00000600000000000000" pitchFamily="50" charset="0"/>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mj-lt"/>
              </a:defRPr>
            </a:lvl1pPr>
          </a:lstStyle>
          <a:p>
            <a:pPr lvl="0"/>
            <a:r>
              <a:rPr lang="en-US" noProof="0"/>
              <a:t>Click to edit Master title style</a:t>
            </a:r>
            <a:endParaRPr lang="en-GB" noProof="0" dirty="0"/>
          </a:p>
        </p:txBody>
      </p:sp>
      <p:sp>
        <p:nvSpPr>
          <p:cNvPr id="40" name="Content Placeholder 51"/>
          <p:cNvSpPr>
            <a:spLocks noGrp="1"/>
          </p:cNvSpPr>
          <p:nvPr>
            <p:ph sz="quarter" idx="46" hasCustomPrompt="1"/>
          </p:nvPr>
        </p:nvSpPr>
        <p:spPr>
          <a:xfrm>
            <a:off x="508000" y="4116538"/>
            <a:ext cx="5468938"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00" name="Content Placeholder 51"/>
          <p:cNvSpPr>
            <a:spLocks noGrp="1"/>
          </p:cNvSpPr>
          <p:nvPr>
            <p:ph sz="quarter" idx="55" hasCustomPrompt="1"/>
          </p:nvPr>
        </p:nvSpPr>
        <p:spPr>
          <a:xfrm>
            <a:off x="508000" y="1780690"/>
            <a:ext cx="5468938"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105" name="Content Placeholder 51"/>
          <p:cNvSpPr>
            <a:spLocks noGrp="1"/>
          </p:cNvSpPr>
          <p:nvPr>
            <p:ph sz="quarter" idx="58" hasCustomPrompt="1"/>
          </p:nvPr>
        </p:nvSpPr>
        <p:spPr>
          <a:xfrm>
            <a:off x="6215063" y="4116538"/>
            <a:ext cx="5464175" cy="256352"/>
          </a:xfrm>
        </p:spPr>
        <p:txBody>
          <a:bodyPr vert="horz" wrap="square" lIns="0" tIns="0" rIns="0" bIns="0" rtlCol="0">
            <a:spAutoFit/>
          </a:bodyPr>
          <a:lstStyle>
            <a:lvl1pPr marL="0" indent="0" algn="l" defTabSz="1219170" rtl="0" eaLnBrk="1" latinLnBrk="0" hangingPunct="1">
              <a:lnSpc>
                <a:spcPct val="119000"/>
              </a:lnSpc>
              <a:spcBef>
                <a:spcPts val="0"/>
              </a:spcBef>
              <a:spcAft>
                <a:spcPts val="0"/>
              </a:spcAft>
              <a:buClr>
                <a:srgbClr val="F7D117"/>
              </a:buClr>
              <a:buSzPct val="120000"/>
              <a:buFont typeface="Wingdings" pitchFamily="2" charset="2"/>
              <a:buNone/>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10" name="Content Placeholder 51"/>
          <p:cNvSpPr>
            <a:spLocks noGrp="1"/>
          </p:cNvSpPr>
          <p:nvPr>
            <p:ph sz="quarter" idx="61" hasCustomPrompt="1"/>
          </p:nvPr>
        </p:nvSpPr>
        <p:spPr>
          <a:xfrm>
            <a:off x="6215063" y="1780690"/>
            <a:ext cx="54641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19" name="Content Placeholder 9"/>
          <p:cNvSpPr>
            <a:spLocks noGrp="1"/>
          </p:cNvSpPr>
          <p:nvPr>
            <p:ph sz="quarter" idx="11"/>
          </p:nvPr>
        </p:nvSpPr>
        <p:spPr>
          <a:xfrm>
            <a:off x="509312" y="4510882"/>
            <a:ext cx="546762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9"/>
          <p:cNvSpPr>
            <a:spLocks noGrp="1"/>
          </p:cNvSpPr>
          <p:nvPr>
            <p:ph sz="quarter" idx="63"/>
          </p:nvPr>
        </p:nvSpPr>
        <p:spPr>
          <a:xfrm>
            <a:off x="6215063" y="4510882"/>
            <a:ext cx="546762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Box 1" descr="CONFIDENTIAL_TAG_0xFFEE">
            <a:extLst>
              <a:ext uri="{FF2B5EF4-FFF2-40B4-BE49-F238E27FC236}">
                <a16:creationId xmlns:a16="http://schemas.microsoft.com/office/drawing/2014/main" id="{F21A6E42-4353-FBAD-DA87-FA92A1435825}"/>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9020890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Graphs and Text">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850" cap="none" baseline="0">
                <a:solidFill>
                  <a:schemeClr val="tx1"/>
                </a:solidFill>
                <a:latin typeface="ShellMedium" panose="00000600000000000000" pitchFamily="50" charset="0"/>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mj-lt"/>
              </a:defRPr>
            </a:lvl1pPr>
          </a:lstStyle>
          <a:p>
            <a:pPr lvl="0"/>
            <a:r>
              <a:rPr lang="en-US" noProof="0"/>
              <a:t>Click to edit Master title style</a:t>
            </a:r>
            <a:endParaRPr lang="en-GB" noProof="0" dirty="0"/>
          </a:p>
        </p:txBody>
      </p:sp>
      <p:sp>
        <p:nvSpPr>
          <p:cNvPr id="40" name="Content Placeholder 51"/>
          <p:cNvSpPr>
            <a:spLocks noGrp="1"/>
          </p:cNvSpPr>
          <p:nvPr>
            <p:ph sz="quarter" idx="46" hasCustomPrompt="1"/>
          </p:nvPr>
        </p:nvSpPr>
        <p:spPr>
          <a:xfrm>
            <a:off x="507999" y="4116538"/>
            <a:ext cx="26066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00" name="Content Placeholder 51"/>
          <p:cNvSpPr>
            <a:spLocks noGrp="1"/>
          </p:cNvSpPr>
          <p:nvPr>
            <p:ph sz="quarter" idx="55" hasCustomPrompt="1"/>
          </p:nvPr>
        </p:nvSpPr>
        <p:spPr>
          <a:xfrm>
            <a:off x="507999" y="1780690"/>
            <a:ext cx="26066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507999" y="2120382"/>
            <a:ext cx="2606675"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105" name="Content Placeholder 51"/>
          <p:cNvSpPr>
            <a:spLocks noGrp="1"/>
          </p:cNvSpPr>
          <p:nvPr>
            <p:ph sz="quarter" idx="58" hasCustomPrompt="1"/>
          </p:nvPr>
        </p:nvSpPr>
        <p:spPr>
          <a:xfrm>
            <a:off x="6235536" y="4116538"/>
            <a:ext cx="2606400" cy="256352"/>
          </a:xfrm>
        </p:spPr>
        <p:txBody>
          <a:bodyPr vert="horz" wrap="square" lIns="0" tIns="0" rIns="0" bIns="0" rtlCol="0">
            <a:spAutoFit/>
          </a:bodyPr>
          <a:lstStyle>
            <a:lvl1pPr marL="0" indent="0" algn="l" defTabSz="1219170" rtl="0" eaLnBrk="1" latinLnBrk="0" hangingPunct="1">
              <a:lnSpc>
                <a:spcPct val="119000"/>
              </a:lnSpc>
              <a:spcBef>
                <a:spcPts val="0"/>
              </a:spcBef>
              <a:spcAft>
                <a:spcPts val="0"/>
              </a:spcAft>
              <a:buClr>
                <a:srgbClr val="F7D117"/>
              </a:buClr>
              <a:buSzPct val="120000"/>
              <a:buFont typeface="Wingdings" pitchFamily="2" charset="2"/>
              <a:buNone/>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10" name="Content Placeholder 51"/>
          <p:cNvSpPr>
            <a:spLocks noGrp="1"/>
          </p:cNvSpPr>
          <p:nvPr>
            <p:ph sz="quarter" idx="61" hasCustomPrompt="1"/>
          </p:nvPr>
        </p:nvSpPr>
        <p:spPr>
          <a:xfrm>
            <a:off x="6235536" y="1780690"/>
            <a:ext cx="2606400"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6235536" y="2120382"/>
            <a:ext cx="2606400"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19" name="Content Placeholder 9"/>
          <p:cNvSpPr>
            <a:spLocks noGrp="1"/>
          </p:cNvSpPr>
          <p:nvPr>
            <p:ph sz="quarter" idx="11"/>
          </p:nvPr>
        </p:nvSpPr>
        <p:spPr>
          <a:xfrm>
            <a:off x="509312" y="4510882"/>
            <a:ext cx="2606050"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9"/>
          <p:cNvSpPr>
            <a:spLocks noGrp="1"/>
          </p:cNvSpPr>
          <p:nvPr>
            <p:ph sz="quarter" idx="63"/>
          </p:nvPr>
        </p:nvSpPr>
        <p:spPr>
          <a:xfrm>
            <a:off x="6235534" y="4510882"/>
            <a:ext cx="260804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51"/>
          <p:cNvSpPr>
            <a:spLocks noGrp="1"/>
          </p:cNvSpPr>
          <p:nvPr>
            <p:ph sz="quarter" idx="64" hasCustomPrompt="1"/>
          </p:nvPr>
        </p:nvSpPr>
        <p:spPr>
          <a:xfrm>
            <a:off x="3369575" y="4116538"/>
            <a:ext cx="26066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22" name="Content Placeholder 51"/>
          <p:cNvSpPr>
            <a:spLocks noGrp="1"/>
          </p:cNvSpPr>
          <p:nvPr>
            <p:ph sz="quarter" idx="65" hasCustomPrompt="1"/>
          </p:nvPr>
        </p:nvSpPr>
        <p:spPr>
          <a:xfrm>
            <a:off x="3369575" y="1780690"/>
            <a:ext cx="2606675"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23" name="Chart Placeholder 16"/>
          <p:cNvSpPr>
            <a:spLocks noGrp="1"/>
          </p:cNvSpPr>
          <p:nvPr>
            <p:ph type="chart" sz="quarter" idx="66"/>
          </p:nvPr>
        </p:nvSpPr>
        <p:spPr>
          <a:xfrm>
            <a:off x="3369575" y="2120382"/>
            <a:ext cx="2606675"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24" name="Content Placeholder 9"/>
          <p:cNvSpPr>
            <a:spLocks noGrp="1"/>
          </p:cNvSpPr>
          <p:nvPr>
            <p:ph sz="quarter" idx="67"/>
          </p:nvPr>
        </p:nvSpPr>
        <p:spPr>
          <a:xfrm>
            <a:off x="3370888" y="4510882"/>
            <a:ext cx="2606050"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51"/>
          <p:cNvSpPr>
            <a:spLocks noGrp="1"/>
          </p:cNvSpPr>
          <p:nvPr>
            <p:ph sz="quarter" idx="68" hasCustomPrompt="1"/>
          </p:nvPr>
        </p:nvSpPr>
        <p:spPr>
          <a:xfrm>
            <a:off x="9071193" y="4116538"/>
            <a:ext cx="2606400" cy="256352"/>
          </a:xfrm>
        </p:spPr>
        <p:txBody>
          <a:bodyPr vert="horz" wrap="square" lIns="0" tIns="0" rIns="0" bIns="0" rtlCol="0">
            <a:spAutoFit/>
          </a:bodyPr>
          <a:lstStyle>
            <a:lvl1pPr marL="0" indent="0" algn="l" defTabSz="1219170" rtl="0" eaLnBrk="1" latinLnBrk="0" hangingPunct="1">
              <a:lnSpc>
                <a:spcPct val="119000"/>
              </a:lnSpc>
              <a:spcBef>
                <a:spcPts val="0"/>
              </a:spcBef>
              <a:spcAft>
                <a:spcPts val="0"/>
              </a:spcAft>
              <a:buClr>
                <a:srgbClr val="F7D117"/>
              </a:buClr>
              <a:buSzPct val="120000"/>
              <a:buFont typeface="Wingdings" pitchFamily="2" charset="2"/>
              <a:buNone/>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48" name="Content Placeholder 51"/>
          <p:cNvSpPr>
            <a:spLocks noGrp="1"/>
          </p:cNvSpPr>
          <p:nvPr>
            <p:ph sz="quarter" idx="69" hasCustomPrompt="1"/>
          </p:nvPr>
        </p:nvSpPr>
        <p:spPr>
          <a:xfrm>
            <a:off x="9071193" y="1780690"/>
            <a:ext cx="2606400" cy="256352"/>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49" name="Chart Placeholder 16"/>
          <p:cNvSpPr>
            <a:spLocks noGrp="1"/>
          </p:cNvSpPr>
          <p:nvPr>
            <p:ph type="chart" sz="quarter" idx="70"/>
          </p:nvPr>
        </p:nvSpPr>
        <p:spPr>
          <a:xfrm>
            <a:off x="9071193" y="2120382"/>
            <a:ext cx="2606400" cy="1623641"/>
          </a:xfrm>
        </p:spPr>
        <p:txBody>
          <a:bodyPr>
            <a:normAutofit/>
          </a:bodyPr>
          <a:lstStyle>
            <a:lvl1pPr>
              <a:defRPr sz="1400">
                <a:solidFill>
                  <a:schemeClr val="tx1"/>
                </a:solidFill>
                <a:latin typeface="+mn-lt"/>
              </a:defRPr>
            </a:lvl1pPr>
          </a:lstStyle>
          <a:p>
            <a:r>
              <a:rPr lang="en-US" dirty="0"/>
              <a:t>Click icon to add chart</a:t>
            </a:r>
            <a:endParaRPr lang="nl-NL" dirty="0"/>
          </a:p>
        </p:txBody>
      </p:sp>
      <p:sp>
        <p:nvSpPr>
          <p:cNvPr id="50" name="Content Placeholder 9"/>
          <p:cNvSpPr>
            <a:spLocks noGrp="1"/>
          </p:cNvSpPr>
          <p:nvPr>
            <p:ph sz="quarter" idx="71"/>
          </p:nvPr>
        </p:nvSpPr>
        <p:spPr>
          <a:xfrm>
            <a:off x="9071191" y="4510882"/>
            <a:ext cx="260804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Box 1" descr="CONFIDENTIAL_TAG_0xFFEE">
            <a:extLst>
              <a:ext uri="{FF2B5EF4-FFF2-40B4-BE49-F238E27FC236}">
                <a16:creationId xmlns:a16="http://schemas.microsoft.com/office/drawing/2014/main" id="{28880E60-8F6E-9ED1-76D0-3090D424FE54}"/>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2466920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01" name="Picture 100"/>
          <p:cNvPicPr>
            <a:picLocks noChangeAspect="1"/>
          </p:cNvPicPr>
          <p:nvPr/>
        </p:nvPicPr>
        <p:blipFill rotWithShape="1">
          <a:blip r:embed="rId2">
            <a:extLst>
              <a:ext uri="{28A0092B-C50C-407E-A947-70E740481C1C}">
                <a14:useLocalDpi xmlns:a14="http://schemas.microsoft.com/office/drawing/2010/main" val="0"/>
              </a:ext>
            </a:extLst>
          </a:blip>
          <a:srcRect l="4658" t="3243" r="26982"/>
          <a:stretch/>
        </p:blipFill>
        <p:spPr>
          <a:xfrm flipH="1">
            <a:off x="0" y="0"/>
            <a:ext cx="8067404" cy="6858000"/>
          </a:xfrm>
          <a:prstGeom prst="rect">
            <a:avLst/>
          </a:prstGeom>
        </p:spPr>
      </p:pic>
      <p:sp>
        <p:nvSpPr>
          <p:cNvPr id="18" name="Title 1"/>
          <p:cNvSpPr>
            <a:spLocks noGrp="1"/>
          </p:cNvSpPr>
          <p:nvPr>
            <p:ph type="title"/>
          </p:nvPr>
        </p:nvSpPr>
        <p:spPr>
          <a:xfrm>
            <a:off x="7601520" y="4826000"/>
            <a:ext cx="4077539" cy="895962"/>
          </a:xfrm>
          <a:prstGeom prst="rect">
            <a:avLst/>
          </a:prstGeom>
        </p:spPr>
        <p:txBody>
          <a:bodyPr lIns="0" tIns="0" rIns="0" bIns="0"/>
          <a:lstStyle>
            <a:lvl1pPr algn="l">
              <a:defRPr sz="1600" b="0" cap="none" baseline="0">
                <a:solidFill>
                  <a:schemeClr val="tx1"/>
                </a:solidFill>
                <a:latin typeface="+mn-lt"/>
              </a:defRPr>
            </a:lvl1pPr>
          </a:lstStyle>
          <a:p>
            <a:r>
              <a:rPr lang="en-US"/>
              <a:t>Click to edit Master title style</a:t>
            </a:r>
            <a:endParaRPr lang="en-GB" dirty="0"/>
          </a:p>
        </p:txBody>
      </p:sp>
      <p:sp>
        <p:nvSpPr>
          <p:cNvPr id="25" name="Text Placeholder 2"/>
          <p:cNvSpPr>
            <a:spLocks noGrp="1"/>
          </p:cNvSpPr>
          <p:nvPr>
            <p:ph type="body" idx="1"/>
          </p:nvPr>
        </p:nvSpPr>
        <p:spPr>
          <a:xfrm>
            <a:off x="7601520" y="3258524"/>
            <a:ext cx="4077539" cy="1508861"/>
          </a:xfrm>
          <a:prstGeom prst="rect">
            <a:avLst/>
          </a:prstGeom>
        </p:spPr>
        <p:txBody>
          <a:bodyPr lIns="0" tIns="0" rIns="0" bIns="0" anchor="t" anchorCtr="0"/>
          <a:lstStyle>
            <a:lvl1pPr marL="0" indent="0">
              <a:lnSpc>
                <a:spcPct val="100000"/>
              </a:lnSpc>
              <a:spcAft>
                <a:spcPts val="0"/>
              </a:spcAft>
              <a:buNone/>
              <a:defRPr sz="32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34" name="Text Placeholder 13"/>
          <p:cNvSpPr>
            <a:spLocks noGrp="1"/>
          </p:cNvSpPr>
          <p:nvPr>
            <p:ph type="body" sz="quarter" idx="13" hasCustomPrompt="1"/>
          </p:nvPr>
        </p:nvSpPr>
        <p:spPr bwMode="gray">
          <a:xfrm>
            <a:off x="7619994" y="1908483"/>
            <a:ext cx="2724653" cy="1123888"/>
          </a:xfrm>
          <a:prstGeom prst="rect">
            <a:avLst/>
          </a:prstGeom>
        </p:spPr>
        <p:txBody>
          <a:bodyPr lIns="0" tIns="0" rIns="0" bIns="0"/>
          <a:lstStyle>
            <a:lvl1pPr marL="0" algn="l" defTabSz="1219170" rtl="0" eaLnBrk="1" latinLnBrk="0" hangingPunct="1">
              <a:lnSpc>
                <a:spcPct val="100000"/>
              </a:lnSpc>
              <a:buClr>
                <a:srgbClr val="DD1D21"/>
              </a:buClr>
              <a:buSzPct val="85000"/>
              <a:buNone/>
              <a:tabLst>
                <a:tab pos="1081088" algn="l"/>
              </a:tabLst>
              <a:defRPr lang="en-GB" sz="7300" kern="10000" spc="-600" baseline="0" dirty="0">
                <a:ln w="3175">
                  <a:noFill/>
                </a:ln>
                <a:solidFill>
                  <a:schemeClr val="accent2"/>
                </a:solidFill>
                <a:latin typeface="ShellHeavy" panose="00000700000000000000" pitchFamily="2" charset="0"/>
                <a:ea typeface="ShellHeavy" panose="00000700000000000000" pitchFamily="2" charset="0"/>
                <a:cs typeface="ShellHeavy" panose="00000700000000000000" pitchFamily="2" charset="0"/>
              </a:defRPr>
            </a:lvl1pPr>
          </a:lstStyle>
          <a:p>
            <a:pPr lvl="0"/>
            <a:r>
              <a:rPr lang="en-GB" dirty="0"/>
              <a:t>0.1</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5" name="Text Box 11" descr="&lt;COMPANY_NAME&gt;"/>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4A70A8F4-D57E-6967-6803-7FFE934FCF85}"/>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4565475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16" name="Rectangle 15"/>
          <p:cNvSpPr/>
          <p:nvPr/>
        </p:nvSpPr>
        <p:spPr bwMode="gray">
          <a:xfrm>
            <a:off x="-4046" y="483102"/>
            <a:ext cx="1394397" cy="184552"/>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p:cNvSpPr/>
          <p:nvPr/>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13" name="Picture Placeholder 2"/>
          <p:cNvSpPr>
            <a:spLocks noGrp="1"/>
          </p:cNvSpPr>
          <p:nvPr>
            <p:ph type="pic" sz="quarter" idx="12"/>
          </p:nvPr>
        </p:nvSpPr>
        <p:spPr bwMode="auto">
          <a:xfrm>
            <a:off x="5578475" y="0"/>
            <a:ext cx="6616248" cy="6857999"/>
          </a:xfrm>
          <a:prstGeom prst="rect">
            <a:avLst/>
          </a:prstGeom>
          <a:noFill/>
          <a:ln w="9525" algn="ctr">
            <a:noFill/>
            <a:miter lim="800000"/>
            <a:headEnd/>
            <a:tailEnd/>
          </a:ln>
        </p:spPr>
        <p:txBody>
          <a:bodyPr/>
          <a:lstStyle>
            <a:lvl1pPr>
              <a:defRPr sz="2133"/>
            </a:lvl1pPr>
          </a:lstStyle>
          <a:p>
            <a:r>
              <a:rPr lang="en-US" dirty="0"/>
              <a:t>Click icon to add picture</a:t>
            </a:r>
            <a:endParaRPr lang="en-GB" dirty="0"/>
          </a:p>
        </p:txBody>
      </p:sp>
      <p:sp>
        <p:nvSpPr>
          <p:cNvPr id="17" name="Rectangle 2"/>
          <p:cNvSpPr>
            <a:spLocks noGrp="1" noChangeArrowheads="1"/>
          </p:cNvSpPr>
          <p:nvPr>
            <p:ph type="ctrTitle"/>
          </p:nvPr>
        </p:nvSpPr>
        <p:spPr>
          <a:xfrm>
            <a:off x="765175" y="3258523"/>
            <a:ext cx="4066542" cy="1508861"/>
          </a:xfrm>
          <a:noFill/>
        </p:spPr>
        <p:txBody>
          <a:bodyPr lIns="0" tIns="0" rIns="0"/>
          <a:lstStyle>
            <a:lvl1pPr>
              <a:defRPr sz="320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19" name="Rectangle 3"/>
          <p:cNvSpPr>
            <a:spLocks noGrp="1" noChangeArrowheads="1"/>
          </p:cNvSpPr>
          <p:nvPr>
            <p:ph type="subTitle" idx="1"/>
          </p:nvPr>
        </p:nvSpPr>
        <p:spPr>
          <a:xfrm>
            <a:off x="772990" y="4826586"/>
            <a:ext cx="4066542" cy="895376"/>
          </a:xfrm>
        </p:spPr>
        <p:txBody>
          <a:bodyPr/>
          <a:lstStyle>
            <a:lvl1pPr marL="0" indent="0">
              <a:lnSpc>
                <a:spcPct val="90000"/>
              </a:lnSpc>
              <a:spcBef>
                <a:spcPct val="0"/>
              </a:spcBef>
              <a:spcAft>
                <a:spcPts val="0"/>
              </a:spcAft>
              <a:buFont typeface="Wingdings" pitchFamily="2" charset="2"/>
              <a:buNone/>
              <a:defRPr lang="en-GB" sz="1600" kern="1200" baseline="0" dirty="0">
                <a:solidFill>
                  <a:schemeClr val="tx1"/>
                </a:solidFill>
                <a:latin typeface="+mn-lt"/>
                <a:ea typeface="+mn-ea"/>
                <a:cs typeface="+mn-cs"/>
              </a:defRPr>
            </a:lvl1pPr>
          </a:lstStyle>
          <a:p>
            <a:r>
              <a:rPr lang="en-US"/>
              <a:t>Click to edit Master subtitle style</a:t>
            </a:r>
            <a:endParaRPr lang="en-GB" dirty="0"/>
          </a:p>
        </p:txBody>
      </p:sp>
      <p:sp>
        <p:nvSpPr>
          <p:cNvPr id="1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2" name="TextBox 1" descr="CONFIDENTIAL_TAG_0xFFEE">
            <a:extLst>
              <a:ext uri="{FF2B5EF4-FFF2-40B4-BE49-F238E27FC236}">
                <a16:creationId xmlns:a16="http://schemas.microsoft.com/office/drawing/2014/main" id="{8FB3030C-4A3E-9449-C698-6B62B3599830}"/>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77422174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2260">
          <p15:clr>
            <a:srgbClr val="FBAE40"/>
          </p15:clr>
        </p15:guide>
        <p15:guide id="3" orient="horz" pos="23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en-US"/>
              <a:t>Click to edit Master title style</a:t>
            </a:r>
            <a:endParaRPr lang="en-GB" dirty="0"/>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2" name="TextBox 1" descr="CONFIDENTIAL_TAG_0xFFEE">
            <a:extLst>
              <a:ext uri="{FF2B5EF4-FFF2-40B4-BE49-F238E27FC236}">
                <a16:creationId xmlns:a16="http://schemas.microsoft.com/office/drawing/2014/main" id="{319366FC-9E47-E393-2D3E-31B430C89BE3}"/>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497228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ation - Full Screen image">
    <p:spTree>
      <p:nvGrpSpPr>
        <p:cNvPr id="1" name=""/>
        <p:cNvGrpSpPr/>
        <p:nvPr/>
      </p:nvGrpSpPr>
      <p:grpSpPr>
        <a:xfrm>
          <a:off x="0" y="0"/>
          <a:ext cx="0" cy="0"/>
          <a:chOff x="0" y="0"/>
          <a:chExt cx="0" cy="0"/>
        </a:xfrm>
      </p:grpSpPr>
      <p:sp>
        <p:nvSpPr>
          <p:cNvPr id="6" name="Picture Placeholder 2" descr="&lt;ignore&gt;"/>
          <p:cNvSpPr>
            <a:spLocks noGrp="1"/>
          </p:cNvSpPr>
          <p:nvPr>
            <p:ph type="pic" sz="quarter" idx="12"/>
          </p:nvPr>
        </p:nvSpPr>
        <p:spPr bwMode="auto">
          <a:xfrm>
            <a:off x="0" y="0"/>
            <a:ext cx="12194382" cy="6858000"/>
          </a:xfrm>
          <a:prstGeom prst="rect">
            <a:avLst/>
          </a:prstGeom>
          <a:noFill/>
          <a:ln w="3175" algn="ctr">
            <a:noFill/>
            <a:miter lim="800000"/>
            <a:headEnd/>
            <a:tailEnd/>
          </a:ln>
        </p:spPr>
        <p:txBody>
          <a:bodyPr/>
          <a:lstStyle>
            <a:lvl1pPr>
              <a:defRPr sz="2133"/>
            </a:lvl1pPr>
          </a:lstStyle>
          <a:p>
            <a:r>
              <a:rPr lang="en-US" dirty="0"/>
              <a:t>Click icon to add picture</a:t>
            </a:r>
            <a:endParaRPr lang="en-GB" dirty="0"/>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3" name="Text Placeholder 2" descr="&lt;IGNORE&gt;" title="&lt;IGNORE&gt;"/>
          <p:cNvSpPr>
            <a:spLocks noGrp="1"/>
          </p:cNvSpPr>
          <p:nvPr>
            <p:ph type="body" sz="quarter" idx="13"/>
          </p:nvPr>
        </p:nvSpPr>
        <p:spPr>
          <a:xfrm>
            <a:off x="513179" y="1681888"/>
            <a:ext cx="11166561" cy="2861742"/>
          </a:xfrm>
        </p:spPr>
        <p:txBody>
          <a:bodyPr/>
          <a:lstStyle>
            <a:lvl1pPr>
              <a:lnSpc>
                <a:spcPct val="110000"/>
              </a:lnSpc>
              <a:defRPr lang="en-US" sz="3600" b="0" kern="1200" dirty="0" smtClean="0">
                <a:solidFill>
                  <a:schemeClr val="tx1"/>
                </a:solidFill>
                <a:latin typeface="+mj-lt"/>
                <a:ea typeface="+mn-ea"/>
                <a:cs typeface="+mn-cs"/>
              </a:defRPr>
            </a:lvl1pPr>
          </a:lstStyle>
          <a:p>
            <a:pPr lvl="0"/>
            <a:r>
              <a:rPr lang="en-US"/>
              <a:t>Click to edit Master text styles</a:t>
            </a:r>
          </a:p>
        </p:txBody>
      </p:sp>
      <p:sp>
        <p:nvSpPr>
          <p:cNvPr id="2" name="TextBox 1" descr="CONFIDENTIAL_TAG_0xFFEE">
            <a:extLst>
              <a:ext uri="{FF2B5EF4-FFF2-40B4-BE49-F238E27FC236}">
                <a16:creationId xmlns:a16="http://schemas.microsoft.com/office/drawing/2014/main" id="{5D050923-4D2A-4527-52E3-F28239EF2B95}"/>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8123917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35" t="4524"/>
          <a:stretch/>
        </p:blipFill>
        <p:spPr>
          <a:xfrm>
            <a:off x="0" y="0"/>
            <a:ext cx="12192000" cy="6858000"/>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1234" r="47297" b="27130"/>
          <a:stretch/>
        </p:blipFill>
        <p:spPr>
          <a:xfrm>
            <a:off x="5207633" y="0"/>
            <a:ext cx="6999607" cy="6858000"/>
          </a:xfrm>
          <a:prstGeom prst="rect">
            <a:avLst/>
          </a:prstGeom>
        </p:spPr>
      </p:pic>
      <p:sp>
        <p:nvSpPr>
          <p:cNvPr id="24" name="Title 1"/>
          <p:cNvSpPr>
            <a:spLocks noGrp="1"/>
          </p:cNvSpPr>
          <p:nvPr>
            <p:ph type="title" hasCustomPrompt="1"/>
          </p:nvPr>
        </p:nvSpPr>
        <p:spPr>
          <a:xfrm>
            <a:off x="766800" y="2344620"/>
            <a:ext cx="5187472" cy="1362075"/>
          </a:xfrm>
          <a:prstGeom prst="rect">
            <a:avLst/>
          </a:prstGeom>
        </p:spPr>
        <p:txBody>
          <a:bodyPr lIns="0" tIns="0" rIns="0" bIns="0"/>
          <a:lstStyle>
            <a:lvl1pPr algn="l">
              <a:defRPr sz="1400" b="0" cap="none" baseline="0">
                <a:solidFill>
                  <a:schemeClr val="tx1"/>
                </a:solidFill>
                <a:latin typeface="ShellMedium" panose="00000600000000000000" pitchFamily="2" charset="0"/>
              </a:defRPr>
            </a:lvl1pPr>
          </a:lstStyle>
          <a:p>
            <a:r>
              <a:rPr lang="en-GB" dirty="0"/>
              <a:t>Click to edit Master title style, if required</a:t>
            </a:r>
          </a:p>
        </p:txBody>
      </p:sp>
      <p:sp>
        <p:nvSpPr>
          <p:cNvPr id="25" name="Text Placeholder 2"/>
          <p:cNvSpPr>
            <a:spLocks noGrp="1"/>
          </p:cNvSpPr>
          <p:nvPr>
            <p:ph type="body" idx="1" hasCustomPrompt="1"/>
          </p:nvPr>
        </p:nvSpPr>
        <p:spPr>
          <a:xfrm>
            <a:off x="766800" y="723550"/>
            <a:ext cx="6375761" cy="1400214"/>
          </a:xfrm>
          <a:prstGeom prst="rect">
            <a:avLst/>
          </a:prstGeom>
        </p:spPr>
        <p:txBody>
          <a:bodyPr lIns="0" tIns="0" rIns="0" bIns="0" anchor="t" anchorCtr="0"/>
          <a:lstStyle>
            <a:lvl1pPr marL="0" indent="0">
              <a:lnSpc>
                <a:spcPct val="100000"/>
              </a:lnSpc>
              <a:spcAft>
                <a:spcPts val="0"/>
              </a:spcAft>
              <a:buNone/>
              <a:defRPr sz="9600" b="0" cap="none" baseline="0">
                <a:solidFill>
                  <a:schemeClr val="accent1"/>
                </a:solidFill>
                <a:latin typeface="ShellHeavy" panose="00000700000000000000" pitchFamily="2"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dirty="0"/>
              <a:t>Q&amp;A</a:t>
            </a:r>
          </a:p>
        </p:txBody>
      </p:sp>
      <p:sp>
        <p:nvSpPr>
          <p:cNvPr id="26" name="Rectangle 4" descr="Rectangle 4"/>
          <p:cNvSpPr>
            <a:spLocks noGrp="1" noChangeArrowheads="1"/>
          </p:cNvSpPr>
          <p:nvPr>
            <p:ph type="dt" sz="half" idx="2"/>
          </p:nvPr>
        </p:nvSpPr>
        <p:spPr bwMode="gray">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bg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27" name="Text Box 11" descr="&lt;COMPANY_NAME&gt;"/>
          <p:cNvSpPr txBox="1">
            <a:spLocks noChangeArrowheads="1"/>
          </p:cNvSpPr>
          <p:nvPr/>
        </p:nvSpPr>
        <p:spPr bwMode="gray">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bg1"/>
                </a:solidFill>
                <a:latin typeface="ShellMedium" panose="00000600000000000000" pitchFamily="50" charset="0"/>
                <a:cs typeface="Arial" pitchFamily="34" charset="0"/>
              </a:rPr>
              <a:t>Copyright of Shell India Markets Pvt Ltd</a:t>
            </a:r>
            <a:endParaRPr lang="en-GB" sz="850" noProof="1">
              <a:solidFill>
                <a:schemeClr val="bg1"/>
              </a:solidFill>
              <a:latin typeface="ShellMedium" panose="00000600000000000000" pitchFamily="50" charset="0"/>
              <a:cs typeface="Arial" pitchFamily="34" charset="0"/>
            </a:endParaRPr>
          </a:p>
        </p:txBody>
      </p:sp>
      <p:sp>
        <p:nvSpPr>
          <p:cNvPr id="28" name="Rectangle 6" descr="Rectangle 6"/>
          <p:cNvSpPr>
            <a:spLocks noGrp="1" noChangeArrowheads="1"/>
          </p:cNvSpPr>
          <p:nvPr>
            <p:ph type="sldNum" sz="quarter" idx="4"/>
          </p:nvPr>
        </p:nvSpPr>
        <p:spPr bwMode="gray">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bg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gray">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bg1"/>
                </a:solidFill>
                <a:latin typeface="ShellMedium" panose="00000600000000000000" pitchFamily="50" charset="0"/>
                <a:cs typeface="Arial" pitchFamily="34" charset="0"/>
              </a:defRPr>
            </a:lvl1pPr>
          </a:lstStyle>
          <a:p>
            <a:pPr>
              <a:defRPr/>
            </a:pPr>
            <a:r>
              <a:rPr lang="en-GB" noProof="1"/>
              <a:t>Footer</a:t>
            </a:r>
          </a:p>
        </p:txBody>
      </p:sp>
      <p:sp>
        <p:nvSpPr>
          <p:cNvPr id="3" name="TextBox 2" descr="CONFIDENTIAL_TAG_0xFFEE">
            <a:extLst>
              <a:ext uri="{FF2B5EF4-FFF2-40B4-BE49-F238E27FC236}">
                <a16:creationId xmlns:a16="http://schemas.microsoft.com/office/drawing/2014/main" id="{96E2CEFA-15CF-B94C-2288-0DA3A1E2A2D5}"/>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6992456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Option 2">
    <p:spTree>
      <p:nvGrpSpPr>
        <p:cNvPr id="1" name=""/>
        <p:cNvGrpSpPr/>
        <p:nvPr/>
      </p:nvGrpSpPr>
      <p:grpSpPr>
        <a:xfrm>
          <a:off x="0" y="0"/>
          <a:ext cx="0" cy="0"/>
          <a:chOff x="0" y="0"/>
          <a:chExt cx="0" cy="0"/>
        </a:xfrm>
      </p:grpSpPr>
      <p:sp>
        <p:nvSpPr>
          <p:cNvPr id="20" name="Rectangle 2"/>
          <p:cNvSpPr>
            <a:spLocks noGrp="1" noChangeArrowheads="1"/>
          </p:cNvSpPr>
          <p:nvPr>
            <p:ph type="ctrTitle"/>
          </p:nvPr>
        </p:nvSpPr>
        <p:spPr>
          <a:xfrm>
            <a:off x="765175" y="2286000"/>
            <a:ext cx="4143255" cy="1386000"/>
          </a:xfrm>
          <a:noFill/>
        </p:spPr>
        <p:txBody>
          <a:bodyPr lIns="0" tIns="0" rIns="0" anchor="b" anchorCtr="0"/>
          <a:lstStyle>
            <a:lvl1pPr>
              <a:lnSpc>
                <a:spcPct val="110000"/>
              </a:lnSpc>
              <a:defRPr sz="36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21" name="Rectangle 3"/>
          <p:cNvSpPr>
            <a:spLocks noGrp="1" noChangeArrowheads="1"/>
          </p:cNvSpPr>
          <p:nvPr>
            <p:ph type="subTitle" idx="1"/>
          </p:nvPr>
        </p:nvSpPr>
        <p:spPr>
          <a:xfrm>
            <a:off x="765175" y="3805200"/>
            <a:ext cx="4060821" cy="749808"/>
          </a:xfrm>
        </p:spPr>
        <p:txBody>
          <a:bodyPr anchor="t" anchorCtr="0"/>
          <a:lstStyle>
            <a:lvl1pPr marL="0" indent="0">
              <a:lnSpc>
                <a:spcPct val="10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US"/>
              <a:t>Click to edit Master subtitle style</a:t>
            </a:r>
            <a:endParaRPr lang="en-GB" dirty="0"/>
          </a:p>
        </p:txBody>
      </p:sp>
      <p:sp>
        <p:nvSpPr>
          <p:cNvPr id="22" name="Text Placeholder 31"/>
          <p:cNvSpPr>
            <a:spLocks noGrp="1"/>
          </p:cNvSpPr>
          <p:nvPr>
            <p:ph type="body" sz="quarter" idx="10" hasCustomPrompt="1"/>
          </p:nvPr>
        </p:nvSpPr>
        <p:spPr>
          <a:xfrm>
            <a:off x="765175" y="4831200"/>
            <a:ext cx="4060821"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23" name="Text Placeholder 31"/>
          <p:cNvSpPr>
            <a:spLocks noGrp="1"/>
          </p:cNvSpPr>
          <p:nvPr>
            <p:ph type="body" sz="quarter" idx="11" hasCustomPrompt="1"/>
          </p:nvPr>
        </p:nvSpPr>
        <p:spPr>
          <a:xfrm>
            <a:off x="765175" y="5083200"/>
            <a:ext cx="4060821" cy="489785"/>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dirty="0"/>
              <a:t>Click to insert Role in Organisation</a:t>
            </a:r>
          </a:p>
        </p:txBody>
      </p:sp>
      <p:sp>
        <p:nvSpPr>
          <p:cNvPr id="30" name="Text Box 11" descr="&lt;COMPANY_NAME&gt;"/>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3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3" name="Picture Placeholder 2"/>
          <p:cNvSpPr>
            <a:spLocks noGrp="1"/>
          </p:cNvSpPr>
          <p:nvPr>
            <p:ph type="pic" sz="quarter" idx="12"/>
          </p:nvPr>
        </p:nvSpPr>
        <p:spPr bwMode="auto">
          <a:xfrm>
            <a:off x="5047384" y="1"/>
            <a:ext cx="7144616" cy="6359524"/>
          </a:xfrm>
          <a:custGeom>
            <a:avLst/>
            <a:gdLst>
              <a:gd name="connsiteX0" fmla="*/ 0 w 7141676"/>
              <a:gd name="connsiteY0" fmla="*/ 0 h 6316132"/>
              <a:gd name="connsiteX1" fmla="*/ 7141676 w 7141676"/>
              <a:gd name="connsiteY1" fmla="*/ 0 h 6316132"/>
              <a:gd name="connsiteX2" fmla="*/ 7141676 w 7141676"/>
              <a:gd name="connsiteY2" fmla="*/ 6316132 h 6316132"/>
              <a:gd name="connsiteX3" fmla="*/ 0 w 7141676"/>
              <a:gd name="connsiteY3" fmla="*/ 6316132 h 6316132"/>
              <a:gd name="connsiteX4" fmla="*/ 0 w 7141676"/>
              <a:gd name="connsiteY4" fmla="*/ 0 h 6316132"/>
              <a:gd name="connsiteX0" fmla="*/ 2940 w 7144616"/>
              <a:gd name="connsiteY0" fmla="*/ 0 h 6316132"/>
              <a:gd name="connsiteX1" fmla="*/ 7144616 w 7144616"/>
              <a:gd name="connsiteY1" fmla="*/ 0 h 6316132"/>
              <a:gd name="connsiteX2" fmla="*/ 7144616 w 7144616"/>
              <a:gd name="connsiteY2" fmla="*/ 6316132 h 6316132"/>
              <a:gd name="connsiteX3" fmla="*/ 2940 w 7144616"/>
              <a:gd name="connsiteY3" fmla="*/ 6316132 h 6316132"/>
              <a:gd name="connsiteX4" fmla="*/ 0 w 7144616"/>
              <a:gd name="connsiteY4" fmla="*/ 5779942 h 6316132"/>
              <a:gd name="connsiteX5" fmla="*/ 2940 w 7144616"/>
              <a:gd name="connsiteY5" fmla="*/ 0 h 6316132"/>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2940 w 7144616"/>
              <a:gd name="connsiteY4" fmla="*/ 6316132 h 6316773"/>
              <a:gd name="connsiteX5" fmla="*/ 0 w 7144616"/>
              <a:gd name="connsiteY5" fmla="*/ 5779942 h 6316773"/>
              <a:gd name="connsiteX6" fmla="*/ 2940 w 7144616"/>
              <a:gd name="connsiteY6"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7008"/>
              <a:gd name="connsiteX1" fmla="*/ 7144616 w 7144616"/>
              <a:gd name="connsiteY1" fmla="*/ 0 h 6317008"/>
              <a:gd name="connsiteX2" fmla="*/ 7144616 w 7144616"/>
              <a:gd name="connsiteY2" fmla="*/ 6316132 h 6317008"/>
              <a:gd name="connsiteX3" fmla="*/ 537870 w 7144616"/>
              <a:gd name="connsiteY3" fmla="*/ 6316773 h 6317008"/>
              <a:gd name="connsiteX4" fmla="*/ 0 w 7144616"/>
              <a:gd name="connsiteY4" fmla="*/ 5779942 h 6317008"/>
              <a:gd name="connsiteX5" fmla="*/ 2940 w 7144616"/>
              <a:gd name="connsiteY5" fmla="*/ 0 h 6317008"/>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4616" h="6316773">
                <a:moveTo>
                  <a:pt x="2940" y="0"/>
                </a:moveTo>
                <a:lnTo>
                  <a:pt x="7144616" y="0"/>
                </a:lnTo>
                <a:lnTo>
                  <a:pt x="7144616" y="6316132"/>
                </a:lnTo>
                <a:lnTo>
                  <a:pt x="537870" y="6316773"/>
                </a:lnTo>
                <a:cubicBezTo>
                  <a:pt x="214457" y="6313295"/>
                  <a:pt x="5024" y="6140981"/>
                  <a:pt x="0" y="5779942"/>
                </a:cubicBezTo>
                <a:lnTo>
                  <a:pt x="2940" y="0"/>
                </a:lnTo>
                <a:close/>
              </a:path>
            </a:pathLst>
          </a:custGeom>
          <a:noFill/>
          <a:ln w="9525" algn="ctr">
            <a:noFill/>
            <a:miter lim="800000"/>
            <a:headEnd/>
            <a:tailEnd/>
          </a:ln>
        </p:spPr>
        <p:txBody>
          <a:bodyPr/>
          <a:lstStyle>
            <a:lvl1pPr>
              <a:defRPr sz="2133"/>
            </a:lvl1pPr>
          </a:lstStyle>
          <a:p>
            <a:r>
              <a:rPr lang="en-US" dirty="0"/>
              <a:t>Click icon to add picture</a:t>
            </a:r>
            <a:endParaRPr lang="en-GB" dirty="0"/>
          </a:p>
        </p:txBody>
      </p:sp>
      <p:sp>
        <p:nvSpPr>
          <p:cNvPr id="112"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13"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
        <p:nvSpPr>
          <p:cNvPr id="2" name="TextBox 1" descr="CONFIDENTIAL_TAG_0xFFEE">
            <a:extLst>
              <a:ext uri="{FF2B5EF4-FFF2-40B4-BE49-F238E27FC236}">
                <a16:creationId xmlns:a16="http://schemas.microsoft.com/office/drawing/2014/main" id="{78C97BAF-7EDD-5F8D-E36C-52B3CFB3E6D8}"/>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40006835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amp;A - Opttion 2">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21234" r="47297" b="27130"/>
          <a:stretch/>
        </p:blipFill>
        <p:spPr>
          <a:xfrm>
            <a:off x="5207633" y="0"/>
            <a:ext cx="6999607" cy="6858000"/>
          </a:xfrm>
          <a:prstGeom prst="rect">
            <a:avLst/>
          </a:prstGeom>
        </p:spPr>
      </p:pic>
      <p:sp>
        <p:nvSpPr>
          <p:cNvPr id="24" name="Title 1"/>
          <p:cNvSpPr>
            <a:spLocks noGrp="1"/>
          </p:cNvSpPr>
          <p:nvPr>
            <p:ph type="title" hasCustomPrompt="1"/>
          </p:nvPr>
        </p:nvSpPr>
        <p:spPr>
          <a:xfrm>
            <a:off x="766800" y="4169538"/>
            <a:ext cx="5187472" cy="1362075"/>
          </a:xfrm>
          <a:prstGeom prst="rect">
            <a:avLst/>
          </a:prstGeom>
        </p:spPr>
        <p:txBody>
          <a:bodyPr lIns="0" tIns="0" rIns="0" bIns="0"/>
          <a:lstStyle>
            <a:lvl1pPr algn="l">
              <a:defRPr sz="1400" b="0" cap="none" baseline="0">
                <a:solidFill>
                  <a:schemeClr val="tx1"/>
                </a:solidFill>
                <a:latin typeface="ShellMedium" panose="00000600000000000000" pitchFamily="2" charset="0"/>
              </a:defRPr>
            </a:lvl1pPr>
          </a:lstStyle>
          <a:p>
            <a:r>
              <a:rPr lang="en-GB" dirty="0"/>
              <a:t>Click to edit Master title style, if required</a:t>
            </a:r>
          </a:p>
        </p:txBody>
      </p:sp>
      <p:sp>
        <p:nvSpPr>
          <p:cNvPr id="25" name="Text Placeholder 2"/>
          <p:cNvSpPr>
            <a:spLocks noGrp="1"/>
          </p:cNvSpPr>
          <p:nvPr>
            <p:ph type="body" idx="1" hasCustomPrompt="1"/>
          </p:nvPr>
        </p:nvSpPr>
        <p:spPr>
          <a:xfrm>
            <a:off x="766800" y="2548468"/>
            <a:ext cx="6375761" cy="1400214"/>
          </a:xfrm>
          <a:prstGeom prst="rect">
            <a:avLst/>
          </a:prstGeom>
        </p:spPr>
        <p:txBody>
          <a:bodyPr lIns="0" tIns="0" rIns="0" bIns="0" anchor="t" anchorCtr="0"/>
          <a:lstStyle>
            <a:lvl1pPr marL="0" indent="0">
              <a:lnSpc>
                <a:spcPct val="100000"/>
              </a:lnSpc>
              <a:spcAft>
                <a:spcPts val="0"/>
              </a:spcAft>
              <a:buNone/>
              <a:defRPr sz="9600" b="0" cap="none" baseline="0">
                <a:solidFill>
                  <a:schemeClr val="accent2"/>
                </a:solidFill>
                <a:latin typeface="ShellHeavy" panose="00000700000000000000" pitchFamily="2"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dirty="0"/>
              <a:t>Q&amp;A</a:t>
            </a:r>
          </a:p>
        </p:txBody>
      </p:sp>
      <p:sp>
        <p:nvSpPr>
          <p:cNvPr id="2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0809005D-23E8-0A42-AC9C-40FA3E83D806}"/>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4177126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12"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2" name="TextBox 1" descr="CONFIDENTIAL_TAG_0xFFEE">
            <a:extLst>
              <a:ext uri="{FF2B5EF4-FFF2-40B4-BE49-F238E27FC236}">
                <a16:creationId xmlns:a16="http://schemas.microsoft.com/office/drawing/2014/main" id="{81F652A4-04CA-032A-A8FE-FBC4D1BDCE7A}"/>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1353279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nd Slide (Mandatory)">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208" y="1257010"/>
            <a:ext cx="4316400" cy="4316400"/>
          </a:xfrm>
          <a:prstGeom prst="rect">
            <a:avLst/>
          </a:prstGeom>
        </p:spPr>
      </p:pic>
      <p:sp>
        <p:nvSpPr>
          <p:cNvPr id="2" name="TextBox 1" descr="CONFIDENTIAL_TAG_0xFFEE">
            <a:extLst>
              <a:ext uri="{FF2B5EF4-FFF2-40B4-BE49-F238E27FC236}">
                <a16:creationId xmlns:a16="http://schemas.microsoft.com/office/drawing/2014/main" id="{DCF9BD21-6016-C302-D832-F8132A34CF82}"/>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441265386"/>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Option 3">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bwMode="auto">
          <a:xfrm>
            <a:off x="5077731" y="1015519"/>
            <a:ext cx="7115469" cy="5344822"/>
          </a:xfrm>
          <a:custGeom>
            <a:avLst/>
            <a:gdLst>
              <a:gd name="connsiteX0" fmla="*/ 0 w 7113204"/>
              <a:gd name="connsiteY0" fmla="*/ 0 h 5343523"/>
              <a:gd name="connsiteX1" fmla="*/ 7113204 w 7113204"/>
              <a:gd name="connsiteY1" fmla="*/ 0 h 5343523"/>
              <a:gd name="connsiteX2" fmla="*/ 7113204 w 7113204"/>
              <a:gd name="connsiteY2" fmla="*/ 5343523 h 5343523"/>
              <a:gd name="connsiteX3" fmla="*/ 0 w 7113204"/>
              <a:gd name="connsiteY3" fmla="*/ 5343523 h 5343523"/>
              <a:gd name="connsiteX4" fmla="*/ 0 w 7113204"/>
              <a:gd name="connsiteY4" fmla="*/ 0 h 5343523"/>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0 w 7113204"/>
              <a:gd name="connsiteY4" fmla="*/ 5343523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0 w 7113204"/>
              <a:gd name="connsiteY4" fmla="*/ 5343523 h 5344338"/>
              <a:gd name="connsiteX5" fmla="*/ 1802 w 7113204"/>
              <a:gd name="connsiteY5" fmla="*/ 4810262 h 5344338"/>
              <a:gd name="connsiteX6" fmla="*/ 0 w 7113204"/>
              <a:gd name="connsiteY6"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453 h 5344791"/>
              <a:gd name="connsiteX1" fmla="*/ 519692 w 7113204"/>
              <a:gd name="connsiteY1" fmla="*/ 0 h 5344791"/>
              <a:gd name="connsiteX2" fmla="*/ 7113204 w 7113204"/>
              <a:gd name="connsiteY2" fmla="*/ 453 h 5344791"/>
              <a:gd name="connsiteX3" fmla="*/ 7113204 w 7113204"/>
              <a:gd name="connsiteY3" fmla="*/ 5343976 h 5344791"/>
              <a:gd name="connsiteX4" fmla="*/ 503508 w 7113204"/>
              <a:gd name="connsiteY4" fmla="*/ 5344791 h 5344791"/>
              <a:gd name="connsiteX5" fmla="*/ 1802 w 7113204"/>
              <a:gd name="connsiteY5" fmla="*/ 4810715 h 5344791"/>
              <a:gd name="connsiteX6" fmla="*/ 0 w 7113204"/>
              <a:gd name="connsiteY6" fmla="*/ 453 h 5344791"/>
              <a:gd name="connsiteX0" fmla="*/ 39320 w 7152524"/>
              <a:gd name="connsiteY0" fmla="*/ 48299 h 5392637"/>
              <a:gd name="connsiteX1" fmla="*/ 559012 w 7152524"/>
              <a:gd name="connsiteY1" fmla="*/ 47846 h 5392637"/>
              <a:gd name="connsiteX2" fmla="*/ 7152524 w 7152524"/>
              <a:gd name="connsiteY2" fmla="*/ 48299 h 5392637"/>
              <a:gd name="connsiteX3" fmla="*/ 7152524 w 7152524"/>
              <a:gd name="connsiteY3" fmla="*/ 5391822 h 5392637"/>
              <a:gd name="connsiteX4" fmla="*/ 542828 w 7152524"/>
              <a:gd name="connsiteY4" fmla="*/ 5392637 h 5392637"/>
              <a:gd name="connsiteX5" fmla="*/ 41122 w 7152524"/>
              <a:gd name="connsiteY5" fmla="*/ 4858561 h 5392637"/>
              <a:gd name="connsiteX6" fmla="*/ 37076 w 7152524"/>
              <a:gd name="connsiteY6" fmla="*/ 496955 h 5392637"/>
              <a:gd name="connsiteX7" fmla="*/ 39320 w 7152524"/>
              <a:gd name="connsiteY7" fmla="*/ 48299 h 5392637"/>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84805 w 7300253"/>
              <a:gd name="connsiteY0" fmla="*/ 449109 h 5344791"/>
              <a:gd name="connsiteX1" fmla="*/ 706741 w 7300253"/>
              <a:gd name="connsiteY1" fmla="*/ 0 h 5344791"/>
              <a:gd name="connsiteX2" fmla="*/ 7300253 w 7300253"/>
              <a:gd name="connsiteY2" fmla="*/ 453 h 5344791"/>
              <a:gd name="connsiteX3" fmla="*/ 7300253 w 7300253"/>
              <a:gd name="connsiteY3" fmla="*/ 5343976 h 5344791"/>
              <a:gd name="connsiteX4" fmla="*/ 690557 w 7300253"/>
              <a:gd name="connsiteY4" fmla="*/ 5344791 h 5344791"/>
              <a:gd name="connsiteX5" fmla="*/ 188851 w 7300253"/>
              <a:gd name="connsiteY5" fmla="*/ 4810715 h 5344791"/>
              <a:gd name="connsiteX6" fmla="*/ 184805 w 7300253"/>
              <a:gd name="connsiteY6" fmla="*/ 449109 h 5344791"/>
              <a:gd name="connsiteX0" fmla="*/ 155498 w 7270946"/>
              <a:gd name="connsiteY0" fmla="*/ 497244 h 5392926"/>
              <a:gd name="connsiteX1" fmla="*/ 677434 w 7270946"/>
              <a:gd name="connsiteY1" fmla="*/ 48135 h 5392926"/>
              <a:gd name="connsiteX2" fmla="*/ 7270946 w 7270946"/>
              <a:gd name="connsiteY2" fmla="*/ 48588 h 5392926"/>
              <a:gd name="connsiteX3" fmla="*/ 7270946 w 7270946"/>
              <a:gd name="connsiteY3" fmla="*/ 5392111 h 5392926"/>
              <a:gd name="connsiteX4" fmla="*/ 661250 w 7270946"/>
              <a:gd name="connsiteY4" fmla="*/ 5392926 h 5392926"/>
              <a:gd name="connsiteX5" fmla="*/ 159544 w 7270946"/>
              <a:gd name="connsiteY5" fmla="*/ 4858850 h 5392926"/>
              <a:gd name="connsiteX6" fmla="*/ 155498 w 7270946"/>
              <a:gd name="connsiteY6" fmla="*/ 497244 h 5392926"/>
              <a:gd name="connsiteX0" fmla="*/ 37199 w 7152647"/>
              <a:gd name="connsiteY0" fmla="*/ 527190 h 5422872"/>
              <a:gd name="connsiteX1" fmla="*/ 559135 w 7152647"/>
              <a:gd name="connsiteY1" fmla="*/ 78081 h 5422872"/>
              <a:gd name="connsiteX2" fmla="*/ 7152647 w 7152647"/>
              <a:gd name="connsiteY2" fmla="*/ 78534 h 5422872"/>
              <a:gd name="connsiteX3" fmla="*/ 7152647 w 7152647"/>
              <a:gd name="connsiteY3" fmla="*/ 5422057 h 5422872"/>
              <a:gd name="connsiteX4" fmla="*/ 542951 w 7152647"/>
              <a:gd name="connsiteY4" fmla="*/ 5422872 h 5422872"/>
              <a:gd name="connsiteX5" fmla="*/ 41245 w 7152647"/>
              <a:gd name="connsiteY5" fmla="*/ 4888796 h 5422872"/>
              <a:gd name="connsiteX6" fmla="*/ 37199 w 7152647"/>
              <a:gd name="connsiteY6" fmla="*/ 527190 h 5422872"/>
              <a:gd name="connsiteX0" fmla="*/ 27 w 7115475"/>
              <a:gd name="connsiteY0" fmla="*/ 522980 h 5418662"/>
              <a:gd name="connsiteX1" fmla="*/ 521963 w 7115475"/>
              <a:gd name="connsiteY1" fmla="*/ 73871 h 5418662"/>
              <a:gd name="connsiteX2" fmla="*/ 7115475 w 7115475"/>
              <a:gd name="connsiteY2" fmla="*/ 74324 h 5418662"/>
              <a:gd name="connsiteX3" fmla="*/ 7115475 w 7115475"/>
              <a:gd name="connsiteY3" fmla="*/ 5417847 h 5418662"/>
              <a:gd name="connsiteX4" fmla="*/ 505779 w 7115475"/>
              <a:gd name="connsiteY4" fmla="*/ 5418662 h 5418662"/>
              <a:gd name="connsiteX5" fmla="*/ 4073 w 7115475"/>
              <a:gd name="connsiteY5" fmla="*/ 4884586 h 5418662"/>
              <a:gd name="connsiteX6" fmla="*/ 27 w 7115475"/>
              <a:gd name="connsiteY6" fmla="*/ 522980 h 5418662"/>
              <a:gd name="connsiteX0" fmla="*/ 161 w 7115609"/>
              <a:gd name="connsiteY0" fmla="*/ 449127 h 5344809"/>
              <a:gd name="connsiteX1" fmla="*/ 522097 w 7115609"/>
              <a:gd name="connsiteY1" fmla="*/ 18 h 5344809"/>
              <a:gd name="connsiteX2" fmla="*/ 7115609 w 7115609"/>
              <a:gd name="connsiteY2" fmla="*/ 471 h 5344809"/>
              <a:gd name="connsiteX3" fmla="*/ 7115609 w 7115609"/>
              <a:gd name="connsiteY3" fmla="*/ 5343994 h 5344809"/>
              <a:gd name="connsiteX4" fmla="*/ 505913 w 7115609"/>
              <a:gd name="connsiteY4" fmla="*/ 5344809 h 5344809"/>
              <a:gd name="connsiteX5" fmla="*/ 4207 w 7115609"/>
              <a:gd name="connsiteY5" fmla="*/ 4810733 h 5344809"/>
              <a:gd name="connsiteX6" fmla="*/ 161 w 7115609"/>
              <a:gd name="connsiteY6" fmla="*/ 449127 h 5344809"/>
              <a:gd name="connsiteX0" fmla="*/ 196 w 7115644"/>
              <a:gd name="connsiteY0" fmla="*/ 449124 h 5344806"/>
              <a:gd name="connsiteX1" fmla="*/ 522132 w 7115644"/>
              <a:gd name="connsiteY1" fmla="*/ 15 h 5344806"/>
              <a:gd name="connsiteX2" fmla="*/ 7115644 w 7115644"/>
              <a:gd name="connsiteY2" fmla="*/ 468 h 5344806"/>
              <a:gd name="connsiteX3" fmla="*/ 7115644 w 7115644"/>
              <a:gd name="connsiteY3" fmla="*/ 5343991 h 5344806"/>
              <a:gd name="connsiteX4" fmla="*/ 505948 w 7115644"/>
              <a:gd name="connsiteY4" fmla="*/ 5344806 h 5344806"/>
              <a:gd name="connsiteX5" fmla="*/ 4242 w 7115644"/>
              <a:gd name="connsiteY5" fmla="*/ 4810730 h 5344806"/>
              <a:gd name="connsiteX6" fmla="*/ 196 w 7115644"/>
              <a:gd name="connsiteY6" fmla="*/ 449124 h 5344806"/>
              <a:gd name="connsiteX0" fmla="*/ 196 w 7115644"/>
              <a:gd name="connsiteY0" fmla="*/ 449132 h 5344814"/>
              <a:gd name="connsiteX1" fmla="*/ 522132 w 7115644"/>
              <a:gd name="connsiteY1" fmla="*/ 23 h 5344814"/>
              <a:gd name="connsiteX2" fmla="*/ 7115644 w 7115644"/>
              <a:gd name="connsiteY2" fmla="*/ 476 h 5344814"/>
              <a:gd name="connsiteX3" fmla="*/ 7115644 w 7115644"/>
              <a:gd name="connsiteY3" fmla="*/ 5343999 h 5344814"/>
              <a:gd name="connsiteX4" fmla="*/ 505948 w 7115644"/>
              <a:gd name="connsiteY4" fmla="*/ 5344814 h 5344814"/>
              <a:gd name="connsiteX5" fmla="*/ 4242 w 7115644"/>
              <a:gd name="connsiteY5" fmla="*/ 4810738 h 5344814"/>
              <a:gd name="connsiteX6" fmla="*/ 196 w 7115644"/>
              <a:gd name="connsiteY6" fmla="*/ 449132 h 5344814"/>
              <a:gd name="connsiteX0" fmla="*/ 21 w 7115469"/>
              <a:gd name="connsiteY0" fmla="*/ 449140 h 5344822"/>
              <a:gd name="connsiteX1" fmla="*/ 521957 w 7115469"/>
              <a:gd name="connsiteY1" fmla="*/ 31 h 5344822"/>
              <a:gd name="connsiteX2" fmla="*/ 7115469 w 7115469"/>
              <a:gd name="connsiteY2" fmla="*/ 484 h 5344822"/>
              <a:gd name="connsiteX3" fmla="*/ 7115469 w 7115469"/>
              <a:gd name="connsiteY3" fmla="*/ 5344007 h 5344822"/>
              <a:gd name="connsiteX4" fmla="*/ 505773 w 7115469"/>
              <a:gd name="connsiteY4" fmla="*/ 5344822 h 5344822"/>
              <a:gd name="connsiteX5" fmla="*/ 4067 w 7115469"/>
              <a:gd name="connsiteY5" fmla="*/ 4810746 h 5344822"/>
              <a:gd name="connsiteX6" fmla="*/ 21 w 7115469"/>
              <a:gd name="connsiteY6" fmla="*/ 449140 h 534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469" h="5344822">
                <a:moveTo>
                  <a:pt x="21" y="449140"/>
                </a:moveTo>
                <a:cubicBezTo>
                  <a:pt x="-2303" y="101747"/>
                  <a:pt x="197851" y="-2068"/>
                  <a:pt x="521957" y="31"/>
                </a:cubicBezTo>
                <a:lnTo>
                  <a:pt x="7115469" y="484"/>
                </a:lnTo>
                <a:lnTo>
                  <a:pt x="7115469" y="5344007"/>
                </a:lnTo>
                <a:lnTo>
                  <a:pt x="505773" y="5344822"/>
                </a:lnTo>
                <a:cubicBezTo>
                  <a:pt x="180743" y="5344822"/>
                  <a:pt x="1369" y="5166796"/>
                  <a:pt x="4067" y="4810746"/>
                </a:cubicBezTo>
                <a:cubicBezTo>
                  <a:pt x="4741" y="4820187"/>
                  <a:pt x="2345" y="796533"/>
                  <a:pt x="21" y="449140"/>
                </a:cubicBezTo>
                <a:close/>
              </a:path>
            </a:pathLst>
          </a:custGeom>
          <a:noFill/>
          <a:ln w="9525" algn="ctr">
            <a:noFill/>
            <a:miter lim="800000"/>
            <a:headEnd/>
            <a:tailEnd/>
          </a:ln>
        </p:spPr>
        <p:txBody>
          <a:bodyPr/>
          <a:lstStyle>
            <a:lvl1pPr>
              <a:defRPr sz="2133"/>
            </a:lvl1pPr>
          </a:lstStyle>
          <a:p>
            <a:r>
              <a:rPr lang="en-US" dirty="0"/>
              <a:t>Click icon to add picture</a:t>
            </a:r>
            <a:endParaRPr lang="en-GB" dirty="0"/>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766800" y="2286000"/>
            <a:ext cx="4141630" cy="1386000"/>
          </a:xfrm>
          <a:noFill/>
        </p:spPr>
        <p:txBody>
          <a:bodyPr lIns="0" tIns="0" rIns="0" anchor="b" anchorCtr="0"/>
          <a:lstStyle>
            <a:lvl1pPr>
              <a:lnSpc>
                <a:spcPct val="110000"/>
              </a:lnSpc>
              <a:defRPr sz="36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103" name="Rectangle 3"/>
          <p:cNvSpPr>
            <a:spLocks noGrp="1" noChangeArrowheads="1"/>
          </p:cNvSpPr>
          <p:nvPr>
            <p:ph type="subTitle" idx="1"/>
          </p:nvPr>
        </p:nvSpPr>
        <p:spPr>
          <a:xfrm>
            <a:off x="766800" y="3805199"/>
            <a:ext cx="4036789" cy="748800"/>
          </a:xfrm>
        </p:spPr>
        <p:txBody>
          <a:bodyPr anchor="t" anchorCtr="0"/>
          <a:lstStyle>
            <a:lvl1pPr marL="0" indent="0">
              <a:lnSpc>
                <a:spcPct val="10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US"/>
              <a:t>Click to edit Master subtitle style</a:t>
            </a:r>
            <a:endParaRPr lang="en-GB" dirty="0"/>
          </a:p>
        </p:txBody>
      </p:sp>
      <p:sp>
        <p:nvSpPr>
          <p:cNvPr id="104" name="Text Placeholder 31"/>
          <p:cNvSpPr>
            <a:spLocks noGrp="1"/>
          </p:cNvSpPr>
          <p:nvPr>
            <p:ph type="body" sz="quarter" idx="10" hasCustomPrompt="1"/>
          </p:nvPr>
        </p:nvSpPr>
        <p:spPr>
          <a:xfrm>
            <a:off x="766800" y="4831200"/>
            <a:ext cx="4043018"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766800" y="5083200"/>
            <a:ext cx="4043018" cy="489600"/>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
        <p:nvSpPr>
          <p:cNvPr id="12"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2" name="TextBox 1" descr="CONFIDENTIAL_TAG_0xFFEE">
            <a:extLst>
              <a:ext uri="{FF2B5EF4-FFF2-40B4-BE49-F238E27FC236}">
                <a16:creationId xmlns:a16="http://schemas.microsoft.com/office/drawing/2014/main" id="{5FE0421D-6998-D8B5-5B4E-6EDF9E2C1152}"/>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651552037"/>
      </p:ext>
    </p:extLst>
  </p:cSld>
  <p:clrMapOvr>
    <a:masterClrMapping/>
  </p:clrMapOvr>
  <p:transition/>
  <p:extLst>
    <p:ext uri="{DCECCB84-F9BA-43D5-87BE-67443E8EF086}">
      <p15:sldGuideLst xmlns:p15="http://schemas.microsoft.com/office/powerpoint/2012/main">
        <p15:guide id="1" orient="horz" pos="3058">
          <p15:clr>
            <a:srgbClr val="FBAE40"/>
          </p15:clr>
        </p15:guide>
        <p15:guide id="2" orient="horz" pos="2235">
          <p15:clr>
            <a:srgbClr val="FBAE40"/>
          </p15:clr>
        </p15:guide>
        <p15:guide id="3" orient="horz" pos="2562">
          <p15:clr>
            <a:srgbClr val="FBAE40"/>
          </p15:clr>
        </p15:guide>
        <p15:guide id="4" orient="horz" pos="2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Option 4">
    <p:spTree>
      <p:nvGrpSpPr>
        <p:cNvPr id="1" name=""/>
        <p:cNvGrpSpPr/>
        <p:nvPr/>
      </p:nvGrpSpPr>
      <p:grpSpPr>
        <a:xfrm>
          <a:off x="0" y="0"/>
          <a:ext cx="0" cy="0"/>
          <a:chOff x="0" y="0"/>
          <a:chExt cx="0" cy="0"/>
        </a:xfrm>
      </p:grpSpPr>
      <p:sp>
        <p:nvSpPr>
          <p:cNvPr id="3" name="Picture Placeholder 2" descr="&lt;ignore&gt;"/>
          <p:cNvSpPr>
            <a:spLocks noGrp="1"/>
          </p:cNvSpPr>
          <p:nvPr>
            <p:ph type="pic" sz="quarter" idx="12"/>
          </p:nvPr>
        </p:nvSpPr>
        <p:spPr bwMode="auto">
          <a:xfrm>
            <a:off x="0" y="0"/>
            <a:ext cx="12194723" cy="6857999"/>
          </a:xfrm>
          <a:prstGeom prst="rect">
            <a:avLst/>
          </a:prstGeom>
          <a:noFill/>
          <a:ln w="9525" algn="ctr">
            <a:noFill/>
            <a:miter lim="800000"/>
            <a:headEnd/>
            <a:tailEnd/>
          </a:ln>
        </p:spPr>
        <p:txBody>
          <a:bodyPr/>
          <a:lstStyle>
            <a:lvl1pPr>
              <a:defRPr sz="2133"/>
            </a:lvl1pPr>
          </a:lstStyle>
          <a:p>
            <a:r>
              <a:rPr lang="en-US" dirty="0"/>
              <a:t>Click icon to add picture</a:t>
            </a:r>
            <a:endParaRPr lang="en-GB" dirty="0"/>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766800" y="2754000"/>
            <a:ext cx="9972000" cy="918000"/>
          </a:xfrm>
          <a:noFill/>
        </p:spPr>
        <p:txBody>
          <a:bodyPr lIns="0" tIns="0" rIns="0" anchor="b" anchorCtr="0"/>
          <a:lstStyle>
            <a:lvl1pPr>
              <a:lnSpc>
                <a:spcPct val="100000"/>
              </a:lnSpc>
              <a:defRPr sz="36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103" name="Rectangle 3"/>
          <p:cNvSpPr>
            <a:spLocks noGrp="1" noChangeArrowheads="1"/>
          </p:cNvSpPr>
          <p:nvPr>
            <p:ph type="subTitle" idx="1"/>
          </p:nvPr>
        </p:nvSpPr>
        <p:spPr>
          <a:xfrm>
            <a:off x="766800" y="3805200"/>
            <a:ext cx="9975600" cy="748800"/>
          </a:xfrm>
        </p:spPr>
        <p:txBody>
          <a:bodyPr anchor="t" anchorCtr="0"/>
          <a:lstStyle>
            <a:lvl1pPr marL="0" indent="0">
              <a:lnSpc>
                <a:spcPct val="9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US"/>
              <a:t>Click to edit Master subtitle style</a:t>
            </a:r>
            <a:endParaRPr lang="en-GB" dirty="0"/>
          </a:p>
        </p:txBody>
      </p:sp>
      <p:sp>
        <p:nvSpPr>
          <p:cNvPr id="104" name="Text Placeholder 31"/>
          <p:cNvSpPr>
            <a:spLocks noGrp="1"/>
          </p:cNvSpPr>
          <p:nvPr>
            <p:ph type="body" sz="quarter" idx="10" hasCustomPrompt="1"/>
          </p:nvPr>
        </p:nvSpPr>
        <p:spPr>
          <a:xfrm>
            <a:off x="766800" y="4831200"/>
            <a:ext cx="7869600"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766800" y="5083200"/>
            <a:ext cx="7869600" cy="237600"/>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
        <p:nvSpPr>
          <p:cNvPr id="12"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2" name="TextBox 1" descr="CONFIDENTIAL_TAG_0xFFEE">
            <a:extLst>
              <a:ext uri="{FF2B5EF4-FFF2-40B4-BE49-F238E27FC236}">
                <a16:creationId xmlns:a16="http://schemas.microsoft.com/office/drawing/2014/main" id="{BA157883-FB19-00DD-33CC-D87DFD3568AB}"/>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867139886"/>
      </p:ext>
    </p:extLst>
  </p:cSld>
  <p:clrMapOvr>
    <a:masterClrMapping/>
  </p:clrMapOvr>
  <p:transition/>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mj-lt"/>
              </a:defRPr>
            </a:lvl1pPr>
          </a:lstStyle>
          <a:p>
            <a:pPr lvl="0"/>
            <a:r>
              <a:rPr lang="en-US" noProof="0"/>
              <a:t>Click to edit Master title style</a:t>
            </a:r>
            <a:endParaRPr lang="en-GB" noProof="0" dirty="0"/>
          </a:p>
        </p:txBody>
      </p:sp>
      <p:sp>
        <p:nvSpPr>
          <p:cNvPr id="10" name="Content Placeholder 9"/>
          <p:cNvSpPr>
            <a:spLocks noGrp="1"/>
          </p:cNvSpPr>
          <p:nvPr>
            <p:ph sz="quarter" idx="11"/>
          </p:nvPr>
        </p:nvSpPr>
        <p:spPr>
          <a:xfrm>
            <a:off x="765174" y="1665288"/>
            <a:ext cx="10914063" cy="4694236"/>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accent2"/>
              </a:buClr>
              <a:buSzPct val="100000"/>
              <a:buFont typeface="Wingdings" panose="05000000000000000000" pitchFamily="2" charset="2"/>
              <a:buChar char=""/>
              <a:defRPr sz="1800"/>
            </a:lvl3pPr>
            <a:lvl4pPr marL="687600" indent="-228600" defTabSz="357708">
              <a:lnSpc>
                <a:spcPct val="140000"/>
              </a:lnSpc>
              <a:spcBef>
                <a:spcPts val="0"/>
              </a:spcBef>
              <a:buClr>
                <a:schemeClr val="tx1"/>
              </a:buClr>
              <a:buSzPct val="100000"/>
              <a:buFont typeface="Wingdings" panose="05000000000000000000" pitchFamily="2" charset="2"/>
              <a:buChar char=""/>
              <a:defRPr sz="1600"/>
            </a:lvl4pPr>
            <a:lvl5pPr marL="890800" indent="-203200" defTabSz="357708">
              <a:lnSpc>
                <a:spcPct val="140000"/>
              </a:lnSpc>
              <a:spcBef>
                <a:spcPts val="0"/>
              </a:spcBef>
              <a:buClr>
                <a:schemeClr val="tx1"/>
              </a:buClr>
              <a:buSzPct val="100000"/>
              <a:buFont typeface="Wingdings" panose="05000000000000000000" pitchFamily="2" charset="2"/>
              <a:buChar char=""/>
              <a:defRPr sz="14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F0DD2864-A41F-6148-940E-8356CADA07F9}"/>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2891715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Option 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4330" r="49252"/>
          <a:stretch/>
        </p:blipFill>
        <p:spPr>
          <a:xfrm>
            <a:off x="8571903" y="-8626"/>
            <a:ext cx="3620097" cy="6824568"/>
          </a:xfrm>
          <a:prstGeom prst="rect">
            <a:avLst/>
          </a:prstGeom>
        </p:spPr>
      </p:pic>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mj-lt"/>
              </a:defRPr>
            </a:lvl1pPr>
          </a:lstStyle>
          <a:p>
            <a:pPr lvl="0"/>
            <a:r>
              <a:rPr lang="en-US" noProof="0"/>
              <a:t>Click to edit Master title style</a:t>
            </a:r>
            <a:endParaRPr lang="en-GB" noProof="0" dirty="0"/>
          </a:p>
        </p:txBody>
      </p:sp>
      <p:sp>
        <p:nvSpPr>
          <p:cNvPr id="10" name="Content Placeholder 9"/>
          <p:cNvSpPr>
            <a:spLocks noGrp="1"/>
          </p:cNvSpPr>
          <p:nvPr>
            <p:ph sz="quarter" idx="11"/>
          </p:nvPr>
        </p:nvSpPr>
        <p:spPr>
          <a:xfrm>
            <a:off x="765174" y="1665288"/>
            <a:ext cx="10914063" cy="4694236"/>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accent2"/>
              </a:buClr>
              <a:buSzPct val="100000"/>
              <a:buFont typeface="Wingdings" panose="05000000000000000000" pitchFamily="2" charset="2"/>
              <a:buChar char=""/>
              <a:defRPr sz="1800"/>
            </a:lvl3pPr>
            <a:lvl4pPr marL="687600" indent="-228600" defTabSz="357708">
              <a:lnSpc>
                <a:spcPct val="140000"/>
              </a:lnSpc>
              <a:spcBef>
                <a:spcPts val="0"/>
              </a:spcBef>
              <a:buClr>
                <a:schemeClr val="tx1"/>
              </a:buClr>
              <a:buSzPct val="100000"/>
              <a:buFont typeface="Wingdings" panose="05000000000000000000" pitchFamily="2" charset="2"/>
              <a:buChar char=""/>
              <a:defRPr sz="1600"/>
            </a:lvl4pPr>
            <a:lvl5pPr marL="890800" indent="-203200" defTabSz="357708">
              <a:lnSpc>
                <a:spcPct val="140000"/>
              </a:lnSpc>
              <a:spcBef>
                <a:spcPts val="0"/>
              </a:spcBef>
              <a:buClr>
                <a:schemeClr val="tx1"/>
              </a:buClr>
              <a:buSzPct val="100000"/>
              <a:buFont typeface="Wingdings" panose="05000000000000000000" pitchFamily="2" charset="2"/>
              <a:buChar char=""/>
              <a:defRPr sz="14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Tree>
    <p:extLst>
      <p:ext uri="{BB962C8B-B14F-4D97-AF65-F5344CB8AC3E}">
        <p14:creationId xmlns:p14="http://schemas.microsoft.com/office/powerpoint/2010/main" val="61558656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Full Screen Image">
    <p:spTree>
      <p:nvGrpSpPr>
        <p:cNvPr id="1" name=""/>
        <p:cNvGrpSpPr/>
        <p:nvPr/>
      </p:nvGrpSpPr>
      <p:grpSpPr>
        <a:xfrm>
          <a:off x="0" y="0"/>
          <a:ext cx="0" cy="0"/>
          <a:chOff x="0" y="0"/>
          <a:chExt cx="0" cy="0"/>
        </a:xfrm>
      </p:grpSpPr>
      <p:sp>
        <p:nvSpPr>
          <p:cNvPr id="11" name="Picture Placeholder 2" descr="&lt;ignore&gt;"/>
          <p:cNvSpPr>
            <a:spLocks noGrp="1"/>
          </p:cNvSpPr>
          <p:nvPr>
            <p:ph type="pic" sz="quarter" idx="12"/>
          </p:nvPr>
        </p:nvSpPr>
        <p:spPr bwMode="auto">
          <a:xfrm>
            <a:off x="-2381" y="0"/>
            <a:ext cx="12194382" cy="6858000"/>
          </a:xfrm>
          <a:prstGeom prst="rect">
            <a:avLst/>
          </a:prstGeom>
          <a:noFill/>
          <a:ln w="3175" algn="ctr">
            <a:noFill/>
            <a:miter lim="800000"/>
            <a:headEnd/>
            <a:tailEnd/>
          </a:ln>
        </p:spPr>
        <p:txBody>
          <a:bodyPr/>
          <a:lstStyle>
            <a:lvl1pPr>
              <a:defRPr sz="2133"/>
            </a:lvl1pPr>
          </a:lstStyle>
          <a:p>
            <a:r>
              <a:rPr lang="en-US" dirty="0"/>
              <a:t>Click icon to add picture</a:t>
            </a:r>
            <a:endParaRPr lang="en-GB" dirty="0"/>
          </a:p>
        </p:txBody>
      </p:sp>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mj-lt"/>
              </a:defRPr>
            </a:lvl1pPr>
          </a:lstStyle>
          <a:p>
            <a:pPr lvl="0"/>
            <a:r>
              <a:rPr lang="en-US" noProof="0"/>
              <a:t>Click to edit Master title style</a:t>
            </a:r>
            <a:endParaRPr lang="en-GB" noProof="0" dirty="0"/>
          </a:p>
        </p:txBody>
      </p:sp>
      <p:sp>
        <p:nvSpPr>
          <p:cNvPr id="10" name="Content Placeholder 9"/>
          <p:cNvSpPr>
            <a:spLocks noGrp="1"/>
          </p:cNvSpPr>
          <p:nvPr>
            <p:ph sz="quarter" idx="11"/>
          </p:nvPr>
        </p:nvSpPr>
        <p:spPr>
          <a:xfrm>
            <a:off x="765174" y="1665288"/>
            <a:ext cx="5211763" cy="4694236"/>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accent2"/>
              </a:buClr>
              <a:buSzPct val="100000"/>
              <a:buFont typeface="Wingdings" panose="05000000000000000000" pitchFamily="2" charset="2"/>
              <a:buChar char=""/>
              <a:defRPr sz="1800"/>
            </a:lvl3pPr>
            <a:lvl4pPr marL="687600" indent="-228600" defTabSz="357708">
              <a:lnSpc>
                <a:spcPct val="140000"/>
              </a:lnSpc>
              <a:spcBef>
                <a:spcPts val="0"/>
              </a:spcBef>
              <a:buClr>
                <a:schemeClr val="tx1"/>
              </a:buClr>
              <a:buSzPct val="100000"/>
              <a:buFont typeface="Wingdings" panose="05000000000000000000" pitchFamily="2" charset="2"/>
              <a:buChar char=""/>
              <a:defRPr sz="1600"/>
            </a:lvl4pPr>
            <a:lvl5pPr marL="890800" indent="-203200" defTabSz="357708">
              <a:lnSpc>
                <a:spcPct val="140000"/>
              </a:lnSpc>
              <a:spcBef>
                <a:spcPts val="0"/>
              </a:spcBef>
              <a:buClr>
                <a:schemeClr val="tx1"/>
              </a:buClr>
              <a:buSzPct val="100000"/>
              <a:buFont typeface="Wingdings" panose="05000000000000000000" pitchFamily="2" charset="2"/>
              <a:buChar char=""/>
              <a:defRPr sz="14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8D9E567A-5F15-C58A-258A-65168DE5936B}"/>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85165728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799"/>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none" baseline="0" noProof="0" dirty="0" smtClean="0">
                <a:solidFill>
                  <a:schemeClr val="tx1"/>
                </a:solidFill>
                <a:latin typeface="+mj-lt"/>
                <a:ea typeface="+mj-ea"/>
                <a:cs typeface="+mj-cs"/>
              </a:defRPr>
            </a:lvl1pPr>
          </a:lstStyle>
          <a:p>
            <a:pPr lvl="0"/>
            <a:r>
              <a:rPr lang="en-US" noProof="0"/>
              <a:t>Click to edit Master title style</a:t>
            </a:r>
            <a:endParaRPr lang="en-GB" noProof="0" dirty="0"/>
          </a:p>
        </p:txBody>
      </p:sp>
      <p:sp>
        <p:nvSpPr>
          <p:cNvPr id="11" name="Content Placeholder 9"/>
          <p:cNvSpPr>
            <a:spLocks noGrp="1"/>
          </p:cNvSpPr>
          <p:nvPr>
            <p:ph sz="quarter" idx="11"/>
          </p:nvPr>
        </p:nvSpPr>
        <p:spPr>
          <a:xfrm>
            <a:off x="765174" y="1686556"/>
            <a:ext cx="10914063" cy="4672967"/>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accent2"/>
              </a:buClr>
              <a:buSzPct val="100000"/>
              <a:buFont typeface="Wingdings" panose="05000000000000000000" pitchFamily="2" charset="2"/>
              <a:buChar char=""/>
              <a:defRPr sz="1400"/>
            </a:lvl3pPr>
            <a:lvl4pPr marL="532000" indent="-177800" defTabSz="357708">
              <a:lnSpc>
                <a:spcPct val="140000"/>
              </a:lnSpc>
              <a:spcBef>
                <a:spcPts val="0"/>
              </a:spcBef>
              <a:buClr>
                <a:schemeClr val="tx1"/>
              </a:buClr>
              <a:buSzPct val="100000"/>
              <a:buFont typeface="Wingdings" panose="05000000000000000000" pitchFamily="2" charset="2"/>
              <a:buChar char=""/>
              <a:defRPr sz="1200"/>
            </a:lvl4pPr>
            <a:lvl5pPr marL="684400" indent="-152400" defTabSz="357708">
              <a:lnSpc>
                <a:spcPct val="140000"/>
              </a:lnSpc>
              <a:spcBef>
                <a:spcPts val="0"/>
              </a:spcBef>
              <a:buClr>
                <a:schemeClr val="tx1"/>
              </a:buClr>
              <a:buSzPct val="100000"/>
              <a:buFont typeface="Wingdings" panose="05000000000000000000" pitchFamily="2" charset="2"/>
              <a:buChar char=""/>
              <a:tabLst/>
              <a:defRPr sz="1100"/>
            </a:lvl5pPr>
            <a:lvl6pPr marL="824100" indent="-139700" defTabSz="357708">
              <a:lnSpc>
                <a:spcPct val="140000"/>
              </a:lnSpc>
              <a:buClr>
                <a:schemeClr val="tx1"/>
              </a:buClr>
              <a:buSzPct val="100000"/>
              <a:buFont typeface="Wingdings" panose="05000000000000000000" pitchFamily="2" charset="2"/>
              <a:buChar char=""/>
              <a:defRPr sz="10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E2554CFB-26F3-5D03-3A5E-F75B95C1FA92}"/>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40759578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 t="31323" r="30139"/>
          <a:stretch/>
        </p:blipFill>
        <p:spPr>
          <a:xfrm>
            <a:off x="9440005" y="0"/>
            <a:ext cx="2764695" cy="2717799"/>
          </a:xfrm>
          <a:prstGeom prst="rect">
            <a:avLst/>
          </a:prstGeom>
        </p:spPr>
      </p:pic>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mj-lt"/>
                <a:ea typeface="+mj-ea"/>
                <a:cs typeface="+mj-cs"/>
              </a:defRPr>
            </a:lvl1pPr>
          </a:lstStyle>
          <a:p>
            <a:pPr lvl="0"/>
            <a:r>
              <a:rPr lang="en-US"/>
              <a:t>Click to edit Master title style</a:t>
            </a:r>
            <a:endParaRPr lang="en-GB" dirty="0"/>
          </a:p>
        </p:txBody>
      </p:sp>
      <p:sp>
        <p:nvSpPr>
          <p:cNvPr id="10" name="Content Placeholder 14"/>
          <p:cNvSpPr>
            <a:spLocks noGrp="1"/>
          </p:cNvSpPr>
          <p:nvPr>
            <p:ph sz="quarter" idx="13"/>
          </p:nvPr>
        </p:nvSpPr>
        <p:spPr>
          <a:xfrm>
            <a:off x="6472014" y="1665288"/>
            <a:ext cx="5207223" cy="4694237"/>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75000"/>
              <a:buFont typeface="Wingdings" panose="05000000000000000000" pitchFamily="2" charset="2"/>
              <a:buChar char="¢"/>
              <a:defRPr sz="1800"/>
            </a:lvl2pPr>
            <a:lvl3pPr marL="459000" indent="-228600">
              <a:spcBef>
                <a:spcPts val="0"/>
              </a:spcBef>
              <a:spcAft>
                <a:spcPts val="0"/>
              </a:spcAft>
              <a:buClr>
                <a:schemeClr val="accent2"/>
              </a:buClr>
              <a:buFont typeface="Wingdings" panose="05000000000000000000" pitchFamily="2" charset="2"/>
              <a:buChar char=""/>
              <a:defRPr sz="1800"/>
            </a:lvl3pPr>
            <a:lvl4pPr marL="687600" indent="-228600">
              <a:spcBef>
                <a:spcPts val="0"/>
              </a:spcBef>
              <a:spcAft>
                <a:spcPts val="0"/>
              </a:spcAft>
              <a:buClr>
                <a:schemeClr val="tx1"/>
              </a:buClr>
              <a:buFont typeface="Wingdings" panose="05000000000000000000" pitchFamily="2" charset="2"/>
              <a:buChar char=""/>
              <a:defRPr sz="1800"/>
            </a:lvl4pPr>
            <a:lvl5pPr marL="890800" indent="-203200">
              <a:spcBef>
                <a:spcPts val="0"/>
              </a:spcBef>
              <a:spcAft>
                <a:spcPts val="0"/>
              </a:spcAft>
              <a:buClr>
                <a:schemeClr val="tx1"/>
              </a:buClr>
              <a:buFont typeface="Wingdings" panose="05000000000000000000" pitchFamily="2" charset="2"/>
              <a:buChar char=""/>
              <a:defRPr sz="1600"/>
            </a:lvl5pPr>
            <a:lvl6pPr marL="1043200" indent="-152400">
              <a:spcBef>
                <a:spcPts val="0"/>
              </a:spcBef>
              <a:spcAft>
                <a:spcPts val="0"/>
              </a:spcAft>
              <a:buClr>
                <a:schemeClr val="tx1"/>
              </a:buClr>
              <a:buFont typeface="Wingdings" panose="05000000000000000000"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3"/>
          <p:cNvSpPr>
            <a:spLocks noGrp="1"/>
          </p:cNvSpPr>
          <p:nvPr>
            <p:ph type="body" sz="quarter" idx="11"/>
          </p:nvPr>
        </p:nvSpPr>
        <p:spPr>
          <a:xfrm>
            <a:off x="765174" y="1665286"/>
            <a:ext cx="5211763" cy="4694239"/>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75000"/>
              <a:buFont typeface="Wingdings" panose="05000000000000000000" pitchFamily="2" charset="2"/>
              <a:buChar char=""/>
              <a:defRPr sz="1800"/>
            </a:lvl2pPr>
            <a:lvl3pPr marL="459000" indent="-228600">
              <a:spcAft>
                <a:spcPts val="0"/>
              </a:spcAft>
              <a:buClr>
                <a:schemeClr val="accent2"/>
              </a:buClr>
              <a:buFont typeface="Wingdings" panose="05000000000000000000" pitchFamily="2" charset="2"/>
              <a:buChar char=""/>
              <a:defRPr sz="1800"/>
            </a:lvl3pPr>
            <a:lvl4pPr marL="687600" indent="-228600">
              <a:spcBef>
                <a:spcPts val="0"/>
              </a:spcBef>
              <a:spcAft>
                <a:spcPts val="0"/>
              </a:spcAft>
              <a:buClr>
                <a:schemeClr val="tx1"/>
              </a:buClr>
              <a:buFont typeface="Wingdings" panose="05000000000000000000" pitchFamily="2" charset="2"/>
              <a:buChar char=""/>
              <a:defRPr sz="1800"/>
            </a:lvl4pPr>
            <a:lvl5pPr marL="890800" indent="-203200">
              <a:spcBef>
                <a:spcPts val="0"/>
              </a:spcBef>
              <a:spcAft>
                <a:spcPts val="0"/>
              </a:spcAft>
              <a:buClr>
                <a:schemeClr val="tx1"/>
              </a:buClr>
              <a:buFont typeface="Wingdings" panose="05000000000000000000" pitchFamily="2" charset="2"/>
              <a:buChar char=""/>
              <a:defRPr sz="1600"/>
            </a:lvl5pPr>
            <a:lvl6pPr marL="1043200" indent="-152400">
              <a:spcBef>
                <a:spcPts val="0"/>
              </a:spcBef>
              <a:spcAft>
                <a:spcPts val="0"/>
              </a:spcAft>
              <a:buClr>
                <a:schemeClr val="tx1"/>
              </a:buClr>
              <a:buFont typeface="Wingdings" panose="05000000000000000000"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2" name="TextBox 1" descr="CONFIDENTIAL_TAG_0xFFEE">
            <a:extLst>
              <a:ext uri="{FF2B5EF4-FFF2-40B4-BE49-F238E27FC236}">
                <a16:creationId xmlns:a16="http://schemas.microsoft.com/office/drawing/2014/main" id="{67F86F13-B52C-3C4C-65D4-F9479130B838}"/>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4170472199"/>
      </p:ext>
    </p:extLst>
  </p:cSld>
  <p:clrMapOvr>
    <a:masterClrMapping/>
  </p:clrMapOvr>
  <p:transition/>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765175" y="1665289"/>
            <a:ext cx="10914062" cy="469418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4" name="Rectangle 3" descr="&lt;Shell Yellow Bar&gt;" title="&lt;Shell Yellow Bar&gt;"/>
          <p:cNvSpPr/>
          <p:nvPr/>
        </p:nvSpPr>
        <p:spPr bwMode="gray">
          <a:xfrm>
            <a:off x="-6201" y="508000"/>
            <a:ext cx="1269984" cy="381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ShellMedium" panose="00000600000000000000" pitchFamily="50" charset="0"/>
                <a:cs typeface="Arial" pitchFamily="34" charset="0"/>
              </a:defRPr>
            </a:lvl1pPr>
          </a:lstStyle>
          <a:p>
            <a:pPr>
              <a:defRPr/>
            </a:pPr>
            <a:r>
              <a:rPr lang="en-GB" noProof="1"/>
              <a:t>Footer</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ShellMedium" panose="00000600000000000000" pitchFamily="50" charset="0"/>
                <a:ea typeface="+mn-ea"/>
                <a:cs typeface="Arial" pitchFamily="34" charset="0"/>
              </a:defRPr>
            </a:lvl1pPr>
          </a:lstStyle>
          <a:p>
            <a:pPr>
              <a:defRPr/>
            </a:pPr>
            <a:r>
              <a:rPr lang="en-US" noProof="1"/>
              <a:t>7th November 2023</a:t>
            </a:r>
            <a:endParaRPr lang="en-GB" noProof="1"/>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Medium" panose="00000600000000000000" pitchFamily="50" charset="0"/>
                <a:cs typeface="Arial" pitchFamily="34" charset="0"/>
              </a:defRPr>
            </a:lvl1pPr>
          </a:lstStyle>
          <a:p>
            <a:fld id="{D32BAE6A-B452-4007-8177-56DD051636F9}" type="slidenum">
              <a:rPr lang="en-GB" noProof="1" smtClean="0"/>
              <a:pPr/>
              <a:t>‹#›</a:t>
            </a:fld>
            <a:endParaRPr lang="en-GB" noProof="1"/>
          </a:p>
        </p:txBody>
      </p:sp>
      <p:sp>
        <p:nvSpPr>
          <p:cNvPr id="84"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95" name="Rectangle 94" descr="&lt;Shell Yellow Bar&gt;" title="&lt;Shell Yellow Bar&gt;"/>
          <p:cNvSpPr/>
          <p:nvPr/>
        </p:nvSpPr>
        <p:spPr bwMode="gray">
          <a:xfrm>
            <a:off x="-3222" y="6820523"/>
            <a:ext cx="12193200" cy="381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71963278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transition>
    <p:fade/>
  </p:transition>
  <p:hf hdr="0" ftr="0"/>
  <p:txStyles>
    <p:titleStyle>
      <a:lvl1pPr algn="l" defTabSz="1219170" rtl="0" eaLnBrk="1" latinLnBrk="0" hangingPunct="1">
        <a:lnSpc>
          <a:spcPct val="90000"/>
        </a:lnSpc>
        <a:spcBef>
          <a:spcPct val="0"/>
        </a:spcBef>
        <a:buNone/>
        <a:defRPr sz="2800" b="0" kern="1200" cap="none"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75000"/>
        <a:buFont typeface="Wingdings" panose="05000000000000000000" pitchFamily="2" charset="2"/>
        <a:buChar char=""/>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accent2"/>
        </a:buClr>
        <a:buSzPct val="100000"/>
        <a:buFont typeface="Wingdings" panose="05000000000000000000"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6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4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0">
          <p15:clr>
            <a:srgbClr val="F26B43"/>
          </p15:clr>
        </p15:guide>
        <p15:guide id="3" pos="7357">
          <p15:clr>
            <a:srgbClr val="F26B43"/>
          </p15:clr>
        </p15:guide>
        <p15:guide id="4" orient="horz" pos="444">
          <p15:clr>
            <a:srgbClr val="F26B43"/>
          </p15:clr>
        </p15:guide>
        <p15:guide id="5" orient="horz" pos="1049">
          <p15:clr>
            <a:srgbClr val="F26B43"/>
          </p15:clr>
        </p15:guide>
        <p15:guide id="6" orient="horz" pos="95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1118">
          <p15:clr>
            <a:srgbClr val="F26B43"/>
          </p15:clr>
        </p15:guide>
        <p15:guide id="14" orient="horz" pos="4225">
          <p15:clr>
            <a:srgbClr val="F26B43"/>
          </p15:clr>
        </p15:guide>
        <p15:guide id="15" pos="482">
          <p15:clr>
            <a:srgbClr val="F26B43"/>
          </p15:clr>
        </p15:guide>
        <p15:guide id="16" pos="642">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shell.com/investor"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sec.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slide" Target="slide1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A673ED8-E00A-4905-9DC4-32DDA9C3E15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 b="13"/>
          <a:stretch>
            <a:fillRect/>
          </a:stretch>
        </p:blipFill>
        <p:spPr>
          <a:xfrm>
            <a:off x="0" y="9832"/>
            <a:ext cx="12194723" cy="6857999"/>
          </a:xfrm>
        </p:spPr>
      </p:pic>
      <p:sp>
        <p:nvSpPr>
          <p:cNvPr id="7" name="Slide Number Placeholder 6">
            <a:extLst>
              <a:ext uri="{FF2B5EF4-FFF2-40B4-BE49-F238E27FC236}">
                <a16:creationId xmlns:a16="http://schemas.microsoft.com/office/drawing/2014/main" id="{CE4074A9-E4F5-06C3-9FF6-0BF85E8EF509}"/>
              </a:ext>
            </a:extLst>
          </p:cNvPr>
          <p:cNvSpPr>
            <a:spLocks noGrp="1"/>
          </p:cNvSpPr>
          <p:nvPr>
            <p:ph type="sldNum" sz="quarter" idx="4"/>
          </p:nvPr>
        </p:nvSpPr>
        <p:spPr/>
        <p:txBody>
          <a:bodyPr/>
          <a:lstStyle/>
          <a:p>
            <a:fld id="{D32BAE6A-B452-4007-8177-56DD051636F9}" type="slidenum">
              <a:rPr lang="en-GB" noProof="1" smtClean="0"/>
              <a:pPr/>
              <a:t>1</a:t>
            </a:fld>
            <a:endParaRPr lang="en-GB" noProof="1"/>
          </a:p>
        </p:txBody>
      </p:sp>
      <p:sp>
        <p:nvSpPr>
          <p:cNvPr id="4" name="Title 3"/>
          <p:cNvSpPr>
            <a:spLocks noGrp="1"/>
          </p:cNvSpPr>
          <p:nvPr>
            <p:ph type="ctrTitle"/>
          </p:nvPr>
        </p:nvSpPr>
        <p:spPr/>
        <p:txBody>
          <a:bodyPr/>
          <a:lstStyle/>
          <a:p>
            <a:r>
              <a:rPr lang="en-GB" dirty="0">
                <a:solidFill>
                  <a:srgbClr val="FFFFFF"/>
                </a:solidFill>
              </a:rPr>
              <a:t>Outside-In Risks (OiR)</a:t>
            </a:r>
          </a:p>
        </p:txBody>
      </p:sp>
      <p:sp>
        <p:nvSpPr>
          <p:cNvPr id="6" name="Text Placeholder 5"/>
          <p:cNvSpPr>
            <a:spLocks noGrp="1"/>
          </p:cNvSpPr>
          <p:nvPr>
            <p:ph type="body" sz="quarter" idx="10"/>
          </p:nvPr>
        </p:nvSpPr>
        <p:spPr>
          <a:xfrm>
            <a:off x="766800" y="4321799"/>
            <a:ext cx="7869600" cy="237600"/>
          </a:xfrm>
        </p:spPr>
        <p:txBody>
          <a:bodyPr/>
          <a:lstStyle/>
          <a:p>
            <a:r>
              <a:rPr lang="en-GB" dirty="0">
                <a:solidFill>
                  <a:srgbClr val="FFFFFF"/>
                </a:solidFill>
              </a:rPr>
              <a:t>Hazards 33 Conference, UK</a:t>
            </a:r>
          </a:p>
          <a:p>
            <a:endParaRPr lang="en-GB" dirty="0"/>
          </a:p>
        </p:txBody>
      </p:sp>
      <p:sp>
        <p:nvSpPr>
          <p:cNvPr id="18" name="Text Placeholder 17">
            <a:extLst>
              <a:ext uri="{FF2B5EF4-FFF2-40B4-BE49-F238E27FC236}">
                <a16:creationId xmlns:a16="http://schemas.microsoft.com/office/drawing/2014/main" id="{5F14E51C-3029-5E9E-C952-0BD24819BA70}"/>
              </a:ext>
            </a:extLst>
          </p:cNvPr>
          <p:cNvSpPr>
            <a:spLocks noGrp="1"/>
          </p:cNvSpPr>
          <p:nvPr>
            <p:ph type="body" sz="quarter" idx="11"/>
          </p:nvPr>
        </p:nvSpPr>
        <p:spPr>
          <a:xfrm>
            <a:off x="766800" y="4833000"/>
            <a:ext cx="7869600" cy="237600"/>
          </a:xfrm>
        </p:spPr>
        <p:txBody>
          <a:bodyPr/>
          <a:lstStyle/>
          <a:p>
            <a:r>
              <a:rPr lang="en-GB" dirty="0">
                <a:solidFill>
                  <a:srgbClr val="FFFFFF"/>
                </a:solidFill>
              </a:rPr>
              <a:t>Pratik Toshniwal</a:t>
            </a:r>
          </a:p>
          <a:p>
            <a:r>
              <a:rPr lang="en-GB" dirty="0">
                <a:solidFill>
                  <a:srgbClr val="FFFFFF"/>
                </a:solidFill>
              </a:rPr>
              <a:t>Shell India Markets Pvt Ltd (Shell Projects &amp; Technology)</a:t>
            </a:r>
          </a:p>
          <a:p>
            <a:r>
              <a:rPr lang="en-GB" dirty="0">
                <a:solidFill>
                  <a:srgbClr val="FFFFFF"/>
                </a:solidFill>
              </a:rPr>
              <a:t>Bangalore, India</a:t>
            </a:r>
          </a:p>
        </p:txBody>
      </p:sp>
      <p:sp>
        <p:nvSpPr>
          <p:cNvPr id="10" name="Date Placeholder 9">
            <a:extLst>
              <a:ext uri="{FF2B5EF4-FFF2-40B4-BE49-F238E27FC236}">
                <a16:creationId xmlns:a16="http://schemas.microsoft.com/office/drawing/2014/main" id="{76A2E5E2-848E-D5E8-4137-5F3BB9C566B5}"/>
              </a:ext>
            </a:extLst>
          </p:cNvPr>
          <p:cNvSpPr>
            <a:spLocks noGrp="1"/>
          </p:cNvSpPr>
          <p:nvPr>
            <p:ph type="dt" sz="half" idx="2"/>
          </p:nvPr>
        </p:nvSpPr>
        <p:spPr/>
        <p:txBody>
          <a:bodyPr/>
          <a:lstStyle/>
          <a:p>
            <a:r>
              <a:rPr lang="en-US" noProof="1"/>
              <a:t>7th November 2023</a:t>
            </a:r>
            <a:endParaRPr lang="en-GB" noProof="1"/>
          </a:p>
        </p:txBody>
      </p:sp>
      <p:sp>
        <p:nvSpPr>
          <p:cNvPr id="30" name="Text Box 11" descr="&lt;COMPANY_NAME&gt;&#10;">
            <a:extLst>
              <a:ext uri="{FF2B5EF4-FFF2-40B4-BE49-F238E27FC236}">
                <a16:creationId xmlns:a16="http://schemas.microsoft.com/office/drawing/2014/main" id="{706EF900-2795-C5DB-3140-72FA40883B5F}"/>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ShellMedium" panose="00000600000000000000" pitchFamily="50" charset="0"/>
                <a:cs typeface="Arial" pitchFamily="34" charset="0"/>
              </a:rPr>
              <a:t>Copyright of Shell India Markets Pvt Ltd</a:t>
            </a:r>
            <a:endParaRPr lang="en-GB" sz="850" noProof="1">
              <a:solidFill>
                <a:schemeClr val="tx1"/>
              </a:solidFill>
              <a:latin typeface="ShellMedium" panose="00000600000000000000" pitchFamily="50" charset="0"/>
              <a:cs typeface="Arial" pitchFamily="34" charset="0"/>
            </a:endParaRPr>
          </a:p>
        </p:txBody>
      </p:sp>
      <p:sp>
        <p:nvSpPr>
          <p:cNvPr id="2" name="TextBox 1" descr="CONFIDENTIAL_TAG_0xFFEE">
            <a:extLst>
              <a:ext uri="{FF2B5EF4-FFF2-40B4-BE49-F238E27FC236}">
                <a16:creationId xmlns:a16="http://schemas.microsoft.com/office/drawing/2014/main" id="{FFA0ECAE-1776-023F-2B0D-D7EFEE776905}"/>
              </a:ext>
            </a:extLst>
          </p:cNvPr>
          <p:cNvSpPr txBox="1"/>
          <p:nvPr/>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MOST 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573666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561-9171-4E55-8F78-704930C2DAB6}"/>
              </a:ext>
            </a:extLst>
          </p:cNvPr>
          <p:cNvSpPr>
            <a:spLocks noGrp="1"/>
          </p:cNvSpPr>
          <p:nvPr>
            <p:ph type="title"/>
          </p:nvPr>
        </p:nvSpPr>
        <p:spPr>
          <a:prstGeom prst="rect">
            <a:avLst/>
          </a:prstGeom>
        </p:spPr>
        <p:txBody>
          <a:bodyPr anchor="t">
            <a:noAutofit/>
          </a:bodyPr>
          <a:lstStyle/>
          <a:p>
            <a:r>
              <a:rPr lang="en-US" dirty="0">
                <a:solidFill>
                  <a:srgbClr val="404040"/>
                </a:solidFill>
              </a:rPr>
              <a:t>Thinking w.r.t OiR (black swans vs grey rhinos)</a:t>
            </a:r>
          </a:p>
        </p:txBody>
      </p:sp>
      <p:pic>
        <p:nvPicPr>
          <p:cNvPr id="18" name="Picture 17">
            <a:extLst>
              <a:ext uri="{FF2B5EF4-FFF2-40B4-BE49-F238E27FC236}">
                <a16:creationId xmlns:a16="http://schemas.microsoft.com/office/drawing/2014/main" id="{52F0A711-F9E6-414C-EE00-640F4DD2960B}"/>
              </a:ext>
            </a:extLst>
          </p:cNvPr>
          <p:cNvPicPr>
            <a:picLocks noChangeAspect="1"/>
          </p:cNvPicPr>
          <p:nvPr/>
        </p:nvPicPr>
        <p:blipFill>
          <a:blip r:embed="rId3"/>
          <a:stretch>
            <a:fillRect/>
          </a:stretch>
        </p:blipFill>
        <p:spPr>
          <a:xfrm>
            <a:off x="7239421" y="2414011"/>
            <a:ext cx="4952579" cy="2206957"/>
          </a:xfrm>
          <a:prstGeom prst="rect">
            <a:avLst/>
          </a:prstGeom>
        </p:spPr>
      </p:pic>
      <p:pic>
        <p:nvPicPr>
          <p:cNvPr id="4" name="Picture 3">
            <a:extLst>
              <a:ext uri="{FF2B5EF4-FFF2-40B4-BE49-F238E27FC236}">
                <a16:creationId xmlns:a16="http://schemas.microsoft.com/office/drawing/2014/main" id="{C3E7FB59-F238-7223-8997-DCAB045CB29E}"/>
              </a:ext>
            </a:extLst>
          </p:cNvPr>
          <p:cNvPicPr>
            <a:picLocks noChangeAspect="1"/>
          </p:cNvPicPr>
          <p:nvPr/>
        </p:nvPicPr>
        <p:blipFill>
          <a:blip r:embed="rId4"/>
          <a:stretch>
            <a:fillRect/>
          </a:stretch>
        </p:blipFill>
        <p:spPr>
          <a:xfrm>
            <a:off x="341043" y="1469435"/>
            <a:ext cx="2114550" cy="1466850"/>
          </a:xfrm>
          <a:prstGeom prst="rect">
            <a:avLst/>
          </a:prstGeom>
        </p:spPr>
      </p:pic>
      <p:pic>
        <p:nvPicPr>
          <p:cNvPr id="6" name="Picture 5">
            <a:extLst>
              <a:ext uri="{FF2B5EF4-FFF2-40B4-BE49-F238E27FC236}">
                <a16:creationId xmlns:a16="http://schemas.microsoft.com/office/drawing/2014/main" id="{92916354-3DF3-8B50-74E9-51E98EBA190B}"/>
              </a:ext>
            </a:extLst>
          </p:cNvPr>
          <p:cNvPicPr>
            <a:picLocks noChangeAspect="1"/>
          </p:cNvPicPr>
          <p:nvPr/>
        </p:nvPicPr>
        <p:blipFill>
          <a:blip r:embed="rId5"/>
          <a:stretch>
            <a:fillRect/>
          </a:stretch>
        </p:blipFill>
        <p:spPr>
          <a:xfrm>
            <a:off x="0" y="3921716"/>
            <a:ext cx="2495550" cy="1638300"/>
          </a:xfrm>
          <a:prstGeom prst="rect">
            <a:avLst/>
          </a:prstGeom>
        </p:spPr>
      </p:pic>
      <p:sp>
        <p:nvSpPr>
          <p:cNvPr id="7" name="Rectangle: Rounded Corners 6">
            <a:extLst>
              <a:ext uri="{FF2B5EF4-FFF2-40B4-BE49-F238E27FC236}">
                <a16:creationId xmlns:a16="http://schemas.microsoft.com/office/drawing/2014/main" id="{3FFABD6C-7A56-ECEC-1168-1D07FF454DC3}"/>
              </a:ext>
            </a:extLst>
          </p:cNvPr>
          <p:cNvSpPr/>
          <p:nvPr/>
        </p:nvSpPr>
        <p:spPr bwMode="auto">
          <a:xfrm>
            <a:off x="2495550" y="1568273"/>
            <a:ext cx="3605560" cy="1368011"/>
          </a:xfrm>
          <a:prstGeom prst="roundRect">
            <a:avLst/>
          </a:prstGeom>
          <a:solidFill>
            <a:srgbClr val="DD1D21"/>
          </a:solidFill>
          <a:ln>
            <a:solidFill>
              <a:srgbClr val="74341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Extremely Rare Event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Very Severe Consequence</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“Unpredictable”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 (Beyond normal expectation)</a:t>
            </a:r>
            <a:endParaRPr kumimoji="0" lang="en-GB" sz="1600" b="0" i="0" u="none" strike="noStrike" kern="1200" cap="none" spc="0" normalizeH="0" baseline="0" noProof="0" dirty="0">
              <a:ln>
                <a:noFill/>
              </a:ln>
              <a:solidFill>
                <a:srgbClr val="FFFFFF"/>
              </a:solidFill>
              <a:effectLst/>
              <a:uLnTx/>
              <a:uFillTx/>
              <a:latin typeface="ShellMedium"/>
              <a:ea typeface="+mn-ea"/>
              <a:cs typeface="Arial" pitchFamily="34" charset="0"/>
            </a:endParaRPr>
          </a:p>
        </p:txBody>
      </p:sp>
      <p:sp>
        <p:nvSpPr>
          <p:cNvPr id="9" name="Rectangle: Rounded Corners 8">
            <a:extLst>
              <a:ext uri="{FF2B5EF4-FFF2-40B4-BE49-F238E27FC236}">
                <a16:creationId xmlns:a16="http://schemas.microsoft.com/office/drawing/2014/main" id="{B89109EE-E997-1C43-BA02-C675C084D0BE}"/>
              </a:ext>
            </a:extLst>
          </p:cNvPr>
          <p:cNvSpPr/>
          <p:nvPr/>
        </p:nvSpPr>
        <p:spPr bwMode="auto">
          <a:xfrm>
            <a:off x="2495550" y="4056860"/>
            <a:ext cx="3605560" cy="1368011"/>
          </a:xfrm>
          <a:prstGeom prst="roundRect">
            <a:avLst/>
          </a:prstGeom>
          <a:solidFill>
            <a:srgbClr val="003C88"/>
          </a:solidFill>
          <a:ln>
            <a:solidFill>
              <a:schemeClr val="accent3">
                <a:lumMod val="10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Relatively More Probable Event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High Consequence Severity</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An “emerging threat”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Arial" pitchFamily="34" charset="0"/>
              </a:rPr>
              <a:t>(Need to perceive full dimension)</a:t>
            </a:r>
          </a:p>
        </p:txBody>
      </p:sp>
      <p:cxnSp>
        <p:nvCxnSpPr>
          <p:cNvPr id="5" name="Straight Arrow Connector 4">
            <a:extLst>
              <a:ext uri="{FF2B5EF4-FFF2-40B4-BE49-F238E27FC236}">
                <a16:creationId xmlns:a16="http://schemas.microsoft.com/office/drawing/2014/main" id="{1ADA76E1-402A-E7C2-DE54-B1F3AA4B6578}"/>
              </a:ext>
            </a:extLst>
          </p:cNvPr>
          <p:cNvCxnSpPr>
            <a:cxnSpLocks/>
          </p:cNvCxnSpPr>
          <p:nvPr/>
        </p:nvCxnSpPr>
        <p:spPr>
          <a:xfrm>
            <a:off x="6101110" y="2252279"/>
            <a:ext cx="1138311" cy="1265211"/>
          </a:xfrm>
          <a:prstGeom prst="straightConnector1">
            <a:avLst/>
          </a:prstGeom>
          <a:ln w="28575">
            <a:solidFill>
              <a:srgbClr val="575757"/>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61AB566-01CF-E27E-98F7-7C5C353F5650}"/>
              </a:ext>
            </a:extLst>
          </p:cNvPr>
          <p:cNvCxnSpPr>
            <a:cxnSpLocks/>
          </p:cNvCxnSpPr>
          <p:nvPr/>
        </p:nvCxnSpPr>
        <p:spPr>
          <a:xfrm flipV="1">
            <a:off x="6101110" y="3517490"/>
            <a:ext cx="1138311" cy="1223376"/>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B8B5F656-0EC4-8333-7E5A-9A9A1C333168}"/>
              </a:ext>
            </a:extLst>
          </p:cNvPr>
          <p:cNvSpPr>
            <a:spLocks noGrp="1"/>
          </p:cNvSpPr>
          <p:nvPr>
            <p:ph type="sldNum" sz="quarter" idx="4"/>
          </p:nvPr>
        </p:nvSpPr>
        <p:spPr/>
        <p:txBody>
          <a:bodyPr/>
          <a:lstStyle/>
          <a:p>
            <a:fld id="{D32BAE6A-B452-4007-8177-56DD051636F9}" type="slidenum">
              <a:rPr lang="en-GB" noProof="1" smtClean="0"/>
              <a:pPr/>
              <a:t>10</a:t>
            </a:fld>
            <a:endParaRPr lang="en-GB" noProof="1"/>
          </a:p>
        </p:txBody>
      </p:sp>
      <p:sp>
        <p:nvSpPr>
          <p:cNvPr id="13" name="Date Placeholder 12">
            <a:extLst>
              <a:ext uri="{FF2B5EF4-FFF2-40B4-BE49-F238E27FC236}">
                <a16:creationId xmlns:a16="http://schemas.microsoft.com/office/drawing/2014/main" id="{CF4CC332-4C21-419B-44C4-21253338AFF1}"/>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35522685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F6BB-0BB2-FE5C-1C2C-55454A95D81C}"/>
              </a:ext>
            </a:extLst>
          </p:cNvPr>
          <p:cNvSpPr>
            <a:spLocks noGrp="1"/>
          </p:cNvSpPr>
          <p:nvPr>
            <p:ph type="title"/>
          </p:nvPr>
        </p:nvSpPr>
        <p:spPr>
          <a:xfrm>
            <a:off x="7601520" y="4453741"/>
            <a:ext cx="4077539" cy="895962"/>
          </a:xfrm>
          <a:prstGeom prst="rect">
            <a:avLst/>
          </a:prstGeom>
        </p:spPr>
        <p:txBody>
          <a:bodyPr/>
          <a:lstStyle/>
          <a:p>
            <a:pPr>
              <a:lnSpc>
                <a:spcPct val="150000"/>
              </a:lnSpc>
            </a:pPr>
            <a:r>
              <a:rPr lang="en-US" sz="1400" dirty="0">
                <a:solidFill>
                  <a:srgbClr val="404040"/>
                </a:solidFill>
              </a:rPr>
              <a:t>Identify CCLS </a:t>
            </a:r>
            <a:br>
              <a:rPr lang="en-US" sz="1400" dirty="0">
                <a:solidFill>
                  <a:srgbClr val="404040"/>
                </a:solidFill>
              </a:rPr>
            </a:br>
            <a:r>
              <a:rPr lang="en-US" sz="1400" dirty="0">
                <a:solidFill>
                  <a:srgbClr val="404040"/>
                </a:solidFill>
              </a:rPr>
              <a:t>Model CCLS</a:t>
            </a:r>
            <a:br>
              <a:rPr lang="en-US" sz="1400" dirty="0">
                <a:solidFill>
                  <a:srgbClr val="404040"/>
                </a:solidFill>
              </a:rPr>
            </a:br>
            <a:r>
              <a:rPr lang="en-US" sz="1400" dirty="0">
                <a:solidFill>
                  <a:srgbClr val="404040"/>
                </a:solidFill>
              </a:rPr>
              <a:t>CCLS awareness and Communication</a:t>
            </a:r>
            <a:br>
              <a:rPr lang="en-GB" sz="1400" dirty="0">
                <a:solidFill>
                  <a:srgbClr val="404040"/>
                </a:solidFill>
              </a:rPr>
            </a:br>
            <a:r>
              <a:rPr lang="en-US" sz="1400" dirty="0">
                <a:solidFill>
                  <a:srgbClr val="404040"/>
                </a:solidFill>
              </a:rPr>
              <a:t>Prepare for CCLS (Emergency Response)</a:t>
            </a:r>
            <a:endParaRPr lang="en-GB" sz="1400" dirty="0">
              <a:solidFill>
                <a:srgbClr val="404040"/>
              </a:solidFill>
            </a:endParaRPr>
          </a:p>
        </p:txBody>
      </p:sp>
      <p:sp>
        <p:nvSpPr>
          <p:cNvPr id="3" name="Text Placeholder 2">
            <a:extLst>
              <a:ext uri="{FF2B5EF4-FFF2-40B4-BE49-F238E27FC236}">
                <a16:creationId xmlns:a16="http://schemas.microsoft.com/office/drawing/2014/main" id="{5DF3A8EB-7CD8-B8E7-A968-E5FFC16E712F}"/>
              </a:ext>
            </a:extLst>
          </p:cNvPr>
          <p:cNvSpPr>
            <a:spLocks noGrp="1"/>
          </p:cNvSpPr>
          <p:nvPr>
            <p:ph type="body" idx="1"/>
          </p:nvPr>
        </p:nvSpPr>
        <p:spPr>
          <a:prstGeom prst="rect">
            <a:avLst/>
          </a:prstGeom>
        </p:spPr>
        <p:txBody>
          <a:bodyPr/>
          <a:lstStyle/>
          <a:p>
            <a:r>
              <a:rPr lang="en-US" sz="2000" dirty="0">
                <a:solidFill>
                  <a:srgbClr val="404040"/>
                </a:solidFill>
              </a:rPr>
              <a:t>OiR Workflow for Implementation (4 Step Process)</a:t>
            </a:r>
            <a:endParaRPr lang="en-GB" sz="2000" dirty="0">
              <a:solidFill>
                <a:srgbClr val="404040"/>
              </a:solidFill>
            </a:endParaRPr>
          </a:p>
        </p:txBody>
      </p:sp>
      <p:sp>
        <p:nvSpPr>
          <p:cNvPr id="4" name="Text Placeholder 3">
            <a:extLst>
              <a:ext uri="{FF2B5EF4-FFF2-40B4-BE49-F238E27FC236}">
                <a16:creationId xmlns:a16="http://schemas.microsoft.com/office/drawing/2014/main" id="{1B21D5E0-F960-F692-D0DF-84A69910104F}"/>
              </a:ext>
            </a:extLst>
          </p:cNvPr>
          <p:cNvSpPr>
            <a:spLocks noGrp="1"/>
          </p:cNvSpPr>
          <p:nvPr>
            <p:ph type="body" sz="quarter" idx="13"/>
          </p:nvPr>
        </p:nvSpPr>
        <p:spPr>
          <a:xfrm>
            <a:off x="7492175" y="574093"/>
            <a:ext cx="4365528" cy="2625815"/>
          </a:xfrm>
          <a:prstGeom prst="rect">
            <a:avLst/>
          </a:prstGeom>
        </p:spPr>
        <p:txBody>
          <a:bodyPr/>
          <a:lstStyle/>
          <a:p>
            <a:r>
              <a:rPr lang="en-US" sz="16700" dirty="0"/>
              <a:t>2.0</a:t>
            </a:r>
            <a:endParaRPr lang="en-GB" sz="16700" dirty="0"/>
          </a:p>
        </p:txBody>
      </p:sp>
      <p:sp>
        <p:nvSpPr>
          <p:cNvPr id="6" name="Slide Number Placeholder 5">
            <a:extLst>
              <a:ext uri="{FF2B5EF4-FFF2-40B4-BE49-F238E27FC236}">
                <a16:creationId xmlns:a16="http://schemas.microsoft.com/office/drawing/2014/main" id="{C4326EB2-3CBE-03B5-6E3E-82427290B23B}"/>
              </a:ext>
            </a:extLst>
          </p:cNvPr>
          <p:cNvSpPr>
            <a:spLocks noGrp="1"/>
          </p:cNvSpPr>
          <p:nvPr>
            <p:ph type="sldNum" sz="quarter" idx="4"/>
          </p:nvPr>
        </p:nvSpPr>
        <p:spPr/>
        <p:txBody>
          <a:bodyPr/>
          <a:lstStyle/>
          <a:p>
            <a:fld id="{D32BAE6A-B452-4007-8177-56DD051636F9}" type="slidenum">
              <a:rPr lang="en-GB" noProof="1" smtClean="0"/>
              <a:pPr/>
              <a:t>11</a:t>
            </a:fld>
            <a:endParaRPr lang="en-GB" noProof="1"/>
          </a:p>
        </p:txBody>
      </p:sp>
      <p:sp>
        <p:nvSpPr>
          <p:cNvPr id="8" name="Date Placeholder 7">
            <a:extLst>
              <a:ext uri="{FF2B5EF4-FFF2-40B4-BE49-F238E27FC236}">
                <a16:creationId xmlns:a16="http://schemas.microsoft.com/office/drawing/2014/main" id="{5881FAD3-CD11-E044-900F-7957852C6277}"/>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13272121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8A80-FB22-15AE-FE0A-1F0C35FD9A0A}"/>
              </a:ext>
            </a:extLst>
          </p:cNvPr>
          <p:cNvSpPr>
            <a:spLocks noGrp="1"/>
          </p:cNvSpPr>
          <p:nvPr>
            <p:ph type="title"/>
          </p:nvPr>
        </p:nvSpPr>
        <p:spPr>
          <a:prstGeom prst="rect">
            <a:avLst/>
          </a:prstGeom>
        </p:spPr>
        <p:txBody>
          <a:bodyPr/>
          <a:lstStyle/>
          <a:p>
            <a:r>
              <a:rPr lang="en-US" dirty="0">
                <a:solidFill>
                  <a:srgbClr val="404040"/>
                </a:solidFill>
              </a:rPr>
              <a:t>Identify CCLS</a:t>
            </a:r>
            <a:endParaRPr lang="en-GB" dirty="0">
              <a:solidFill>
                <a:srgbClr val="404040"/>
              </a:solidFill>
            </a:endParaRPr>
          </a:p>
        </p:txBody>
      </p:sp>
      <p:sp>
        <p:nvSpPr>
          <p:cNvPr id="3" name="Content Placeholder 2">
            <a:extLst>
              <a:ext uri="{FF2B5EF4-FFF2-40B4-BE49-F238E27FC236}">
                <a16:creationId xmlns:a16="http://schemas.microsoft.com/office/drawing/2014/main" id="{C370CE51-C1DA-06B4-541C-60B1BFA4BBFA}"/>
              </a:ext>
            </a:extLst>
          </p:cNvPr>
          <p:cNvSpPr>
            <a:spLocks noGrp="1"/>
          </p:cNvSpPr>
          <p:nvPr>
            <p:ph sz="quarter" idx="11"/>
          </p:nvPr>
        </p:nvSpPr>
        <p:spPr>
          <a:xfrm>
            <a:off x="410114" y="1263769"/>
            <a:ext cx="10914063" cy="4881432"/>
          </a:xfrm>
          <a:prstGeom prst="rect">
            <a:avLst/>
          </a:prstGeom>
        </p:spPr>
        <p:txBody>
          <a:bodyPr>
            <a:normAutofit fontScale="92500" lnSpcReduction="10000"/>
          </a:bodyPr>
          <a:lstStyle/>
          <a:p>
            <a:pPr marL="457200" indent="-457200">
              <a:buAutoNum type="arabicParenBoth"/>
            </a:pPr>
            <a:r>
              <a:rPr lang="en-US" sz="1800" dirty="0">
                <a:solidFill>
                  <a:srgbClr val="0070C0"/>
                </a:solidFill>
              </a:rPr>
              <a:t>Contextual Factors</a:t>
            </a:r>
          </a:p>
          <a:p>
            <a:pPr marL="733425" lvl="1" indent="-457200">
              <a:buFont typeface="Wingdings" panose="05000000000000000000" pitchFamily="2" charset="2"/>
              <a:buChar char="¢"/>
            </a:pPr>
            <a:r>
              <a:rPr lang="en-GB" sz="16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Proximity to communities</a:t>
            </a:r>
            <a:endParaRPr lang="en-US" sz="1600" dirty="0">
              <a:solidFill>
                <a:srgbClr val="404040"/>
              </a:solidFill>
              <a:latin typeface="ShellMedium" panose="00000600000000000000" pitchFamily="50" charset="0"/>
              <a:ea typeface="Calibri" panose="020F0502020204030204" pitchFamily="34" charset="0"/>
              <a:cs typeface="Arial" panose="020B0604020202020204" pitchFamily="34" charset="0"/>
            </a:endParaRPr>
          </a:p>
          <a:p>
            <a:pPr marL="733425" lvl="1" indent="-457200">
              <a:buFont typeface="Wingdings" panose="05000000000000000000" pitchFamily="2" charset="2"/>
              <a:buChar char="¢"/>
            </a:pPr>
            <a:r>
              <a:rPr lang="en-GB" sz="1600" dirty="0">
                <a:solidFill>
                  <a:schemeClr val="accent6"/>
                </a:solidFill>
                <a:effectLst/>
                <a:latin typeface="ShellMedium" panose="00000600000000000000" pitchFamily="50" charset="0"/>
                <a:ea typeface="Calibri" panose="020F0502020204030204" pitchFamily="34" charset="0"/>
                <a:cs typeface="Arial" panose="020B0604020202020204" pitchFamily="34" charset="0"/>
              </a:rPr>
              <a:t>Natural Hazards </a:t>
            </a:r>
            <a:r>
              <a:rPr lang="en-GB" sz="16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Triggering Technological Accidents (NaTech) susceptibility</a:t>
            </a:r>
          </a:p>
          <a:p>
            <a:pPr marL="733425" lvl="1" indent="-457200">
              <a:buFont typeface="Wingdings" panose="05000000000000000000" pitchFamily="2" charset="2"/>
              <a:buChar char="¢"/>
            </a:pPr>
            <a:r>
              <a:rPr lang="en-GB" sz="1600" dirty="0">
                <a:solidFill>
                  <a:schemeClr val="accent6"/>
                </a:solidFill>
                <a:effectLst/>
                <a:latin typeface="ShellMedium" panose="00000600000000000000" pitchFamily="50" charset="0"/>
                <a:ea typeface="Calibri" panose="020F0502020204030204" pitchFamily="34" charset="0"/>
                <a:cs typeface="Arial" panose="020B0604020202020204" pitchFamily="34" charset="0"/>
              </a:rPr>
              <a:t>Adjacent high hazard facilities </a:t>
            </a:r>
            <a:r>
              <a:rPr lang="en-GB" sz="16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(operating in an industrial </a:t>
            </a:r>
            <a:r>
              <a:rPr lang="en-GB" sz="1600" dirty="0">
                <a:solidFill>
                  <a:srgbClr val="404040"/>
                </a:solidFill>
                <a:latin typeface="ShellMedium" panose="00000600000000000000" pitchFamily="50" charset="0"/>
                <a:ea typeface="Calibri" panose="020F0502020204030204" pitchFamily="34" charset="0"/>
                <a:cs typeface="Arial" panose="020B0604020202020204" pitchFamily="34" charset="0"/>
              </a:rPr>
              <a:t>zone)</a:t>
            </a:r>
          </a:p>
          <a:p>
            <a:pPr marL="733425" lvl="1" indent="-457200">
              <a:buFont typeface="Wingdings" panose="05000000000000000000" pitchFamily="2" charset="2"/>
              <a:buChar char="¢"/>
            </a:pPr>
            <a:r>
              <a:rPr lang="en-GB" sz="16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Activities associated with Brownfield Modifications (construction or demolition/decommissioning)</a:t>
            </a:r>
          </a:p>
          <a:p>
            <a:pPr lvl="1" indent="0">
              <a:buNone/>
            </a:pPr>
            <a:endParaRPr lang="en-US" sz="1050" dirty="0">
              <a:solidFill>
                <a:srgbClr val="404040"/>
              </a:solidFill>
            </a:endParaRPr>
          </a:p>
          <a:p>
            <a:pPr marL="457200" indent="-457200">
              <a:buAutoNum type="arabicParenBoth"/>
            </a:pPr>
            <a:r>
              <a:rPr lang="en-US" sz="1800" dirty="0">
                <a:solidFill>
                  <a:srgbClr val="0070C0"/>
                </a:solidFill>
              </a:rPr>
              <a:t>Typical Hazards (with large escalation potential)</a:t>
            </a:r>
          </a:p>
          <a:p>
            <a:pPr marL="733425" lvl="1" indent="-457200">
              <a:buFont typeface="Wingdings" panose="05000000000000000000" pitchFamily="2" charset="2"/>
              <a:buChar char="¢"/>
            </a:pPr>
            <a:r>
              <a:rPr lang="en-US" sz="1600" dirty="0">
                <a:solidFill>
                  <a:srgbClr val="404040"/>
                </a:solidFill>
                <a:latin typeface="ShellMedium" panose="00000600000000000000" pitchFamily="50" charset="0"/>
                <a:cs typeface="Arial" panose="020B0604020202020204" pitchFamily="34" charset="0"/>
              </a:rPr>
              <a:t>Processing and storage with runway/reactive hazards (incl. mixing with O2) </a:t>
            </a:r>
          </a:p>
          <a:p>
            <a:pPr marL="733425" lvl="1" indent="-457200">
              <a:buFont typeface="Wingdings" panose="05000000000000000000" pitchFamily="2" charset="2"/>
              <a:buChar char="¢"/>
            </a:pPr>
            <a:r>
              <a:rPr lang="en-US" sz="1600" dirty="0">
                <a:solidFill>
                  <a:schemeClr val="accent6"/>
                </a:solidFill>
                <a:latin typeface="ShellMedium" panose="00000600000000000000" pitchFamily="50" charset="0"/>
                <a:cs typeface="Arial" panose="020B0604020202020204" pitchFamily="34" charset="0"/>
              </a:rPr>
              <a:t>Bulk flammables storage</a:t>
            </a:r>
            <a:r>
              <a:rPr lang="en-US" sz="1600" dirty="0">
                <a:solidFill>
                  <a:srgbClr val="404040"/>
                </a:solidFill>
                <a:latin typeface="ShellMedium" panose="00000600000000000000" pitchFamily="50" charset="0"/>
                <a:cs typeface="Arial" panose="020B0604020202020204" pitchFamily="34" charset="0"/>
              </a:rPr>
              <a:t> or </a:t>
            </a:r>
            <a:r>
              <a:rPr lang="en-US" sz="1600" dirty="0">
                <a:solidFill>
                  <a:schemeClr val="accent6"/>
                </a:solidFill>
                <a:latin typeface="ShellMedium" panose="00000600000000000000" pitchFamily="50" charset="0"/>
                <a:cs typeface="Arial" panose="020B0604020202020204" pitchFamily="34" charset="0"/>
              </a:rPr>
              <a:t>transport</a:t>
            </a:r>
            <a:r>
              <a:rPr lang="en-US" sz="1600" dirty="0">
                <a:solidFill>
                  <a:srgbClr val="404040"/>
                </a:solidFill>
                <a:latin typeface="ShellMedium" panose="00000600000000000000" pitchFamily="50" charset="0"/>
                <a:cs typeface="Arial" panose="020B0604020202020204" pitchFamily="34" charset="0"/>
              </a:rPr>
              <a:t> (road, rail, ship, pipe) </a:t>
            </a:r>
          </a:p>
          <a:p>
            <a:pPr marL="733425" lvl="1" indent="-457200">
              <a:buFont typeface="Wingdings" panose="05000000000000000000" pitchFamily="2" charset="2"/>
              <a:buChar char="¢"/>
            </a:pPr>
            <a:r>
              <a:rPr lang="en-US" sz="1600" dirty="0">
                <a:solidFill>
                  <a:schemeClr val="accent6"/>
                </a:solidFill>
                <a:latin typeface="ShellMedium" panose="00000600000000000000" pitchFamily="50" charset="0"/>
                <a:cs typeface="Arial" panose="020B0604020202020204" pitchFamily="34" charset="0"/>
              </a:rPr>
              <a:t>Personnel Transport </a:t>
            </a:r>
            <a:r>
              <a:rPr lang="en-US" sz="1600" dirty="0">
                <a:solidFill>
                  <a:srgbClr val="404040"/>
                </a:solidFill>
                <a:latin typeface="ShellMedium" panose="00000600000000000000" pitchFamily="50" charset="0"/>
                <a:cs typeface="Arial" panose="020B0604020202020204" pitchFamily="34" charset="0"/>
              </a:rPr>
              <a:t>(e.g., bus ferrying Shell/contractor personnel)</a:t>
            </a:r>
          </a:p>
          <a:p>
            <a:pPr marL="733425" lvl="1" indent="-457200">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Where stability could be lost, such as in a floating facility (FPSO</a:t>
            </a:r>
            <a:r>
              <a:rPr lang="en-US" sz="1600" dirty="0">
                <a:solidFill>
                  <a:srgbClr val="404040"/>
                </a:solidFill>
                <a:latin typeface="ShellMedium" panose="00000600000000000000" pitchFamily="50" charset="0"/>
                <a:cs typeface="Arial" panose="020B0604020202020204" pitchFamily="34" charset="0"/>
              </a:rPr>
              <a:t>)</a:t>
            </a:r>
          </a:p>
          <a:p>
            <a:pPr marL="733425" lvl="1" indent="-457200">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Facilities close to borders or close to forested areas</a:t>
            </a:r>
          </a:p>
          <a:p>
            <a:pPr marL="733425" lvl="1" indent="-457200">
              <a:buFont typeface="Wingdings" panose="05000000000000000000" pitchFamily="2" charset="2"/>
              <a:buChar char="¢"/>
            </a:pPr>
            <a:endParaRPr lang="en-US" dirty="0">
              <a:solidFill>
                <a:srgbClr val="404040"/>
              </a:solidFill>
            </a:endParaRPr>
          </a:p>
          <a:p>
            <a:pPr marL="457200" indent="-457200">
              <a:buAutoNum type="arabicParenBoth"/>
            </a:pPr>
            <a:r>
              <a:rPr lang="en-US" sz="1800" dirty="0">
                <a:solidFill>
                  <a:srgbClr val="0070C0"/>
                </a:solidFill>
              </a:rPr>
              <a:t>Based on Operating Philosophy</a:t>
            </a:r>
          </a:p>
          <a:p>
            <a:pPr marL="733425" lvl="1" indent="-457200">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&gt; 10 people expected or not expected to be present based on operation or location</a:t>
            </a:r>
          </a:p>
          <a:p>
            <a:pPr marL="733425" lvl="1" indent="-457200">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Any </a:t>
            </a:r>
            <a:r>
              <a:rPr lang="en-GB" sz="1600" dirty="0">
                <a:solidFill>
                  <a:schemeClr val="accent6"/>
                </a:solidFill>
                <a:latin typeface="ShellMedium" panose="00000600000000000000" pitchFamily="50" charset="0"/>
                <a:cs typeface="Arial" panose="020B0604020202020204" pitchFamily="34" charset="0"/>
              </a:rPr>
              <a:t>change w.r.t Operation </a:t>
            </a:r>
            <a:r>
              <a:rPr lang="en-GB" sz="1600" dirty="0">
                <a:solidFill>
                  <a:srgbClr val="404040"/>
                </a:solidFill>
                <a:latin typeface="ShellMedium" panose="00000600000000000000" pitchFamily="50" charset="0"/>
                <a:cs typeface="Arial" panose="020B0604020202020204" pitchFamily="34" charset="0"/>
              </a:rPr>
              <a:t>(incl. supply chain) in the recent past</a:t>
            </a:r>
          </a:p>
        </p:txBody>
      </p:sp>
      <p:sp>
        <p:nvSpPr>
          <p:cNvPr id="5" name="Slide Number Placeholder 4">
            <a:extLst>
              <a:ext uri="{FF2B5EF4-FFF2-40B4-BE49-F238E27FC236}">
                <a16:creationId xmlns:a16="http://schemas.microsoft.com/office/drawing/2014/main" id="{1A6191B1-BB48-F9A3-C476-ACD8D1C65748}"/>
              </a:ext>
            </a:extLst>
          </p:cNvPr>
          <p:cNvSpPr>
            <a:spLocks noGrp="1"/>
          </p:cNvSpPr>
          <p:nvPr>
            <p:ph type="sldNum" sz="quarter" idx="4"/>
          </p:nvPr>
        </p:nvSpPr>
        <p:spPr/>
        <p:txBody>
          <a:bodyPr/>
          <a:lstStyle/>
          <a:p>
            <a:fld id="{D32BAE6A-B452-4007-8177-56DD051636F9}" type="slidenum">
              <a:rPr lang="en-GB" noProof="1" smtClean="0"/>
              <a:pPr/>
              <a:t>12</a:t>
            </a:fld>
            <a:endParaRPr lang="en-GB" noProof="1"/>
          </a:p>
        </p:txBody>
      </p:sp>
      <p:sp>
        <p:nvSpPr>
          <p:cNvPr id="7" name="Date Placeholder 6">
            <a:extLst>
              <a:ext uri="{FF2B5EF4-FFF2-40B4-BE49-F238E27FC236}">
                <a16:creationId xmlns:a16="http://schemas.microsoft.com/office/drawing/2014/main" id="{40057C89-068D-96F7-4ADE-5B50CCE4C992}"/>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42885196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715777A-7F57-98CB-B6D4-0EA912971DA2}"/>
              </a:ext>
            </a:extLst>
          </p:cNvPr>
          <p:cNvSpPr/>
          <p:nvPr/>
        </p:nvSpPr>
        <p:spPr bwMode="auto">
          <a:xfrm>
            <a:off x="3825110" y="1619415"/>
            <a:ext cx="7499070" cy="954651"/>
          </a:xfrm>
          <a:prstGeom prst="roundRect">
            <a:avLst/>
          </a:prstGeom>
          <a:solidFill>
            <a:srgbClr val="FFFFFF"/>
          </a:solidFill>
          <a:ln>
            <a:solidFill>
              <a:srgbClr val="DD1D21"/>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C88"/>
                </a:solidFill>
                <a:effectLst/>
                <a:uLnTx/>
                <a:uFillTx/>
                <a:latin typeface="ShellMedium"/>
                <a:ea typeface="+mn-ea"/>
                <a:cs typeface="Arial" pitchFamily="34" charset="0"/>
              </a:rPr>
              <a:t>Contracted Road Hauler; Regulated by Govt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C88"/>
                </a:solidFill>
                <a:effectLst/>
                <a:uLnTx/>
                <a:uFillTx/>
                <a:latin typeface="ShellMedium"/>
                <a:ea typeface="+mn-ea"/>
                <a:cs typeface="Arial" pitchFamily="34" charset="0"/>
              </a:rPr>
              <a:t>Trucking Industrial Gases is routine in Industry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C88"/>
                </a:solidFill>
                <a:effectLst/>
                <a:uLnTx/>
                <a:uFillTx/>
                <a:latin typeface="ShellMedium"/>
                <a:ea typeface="+mn-ea"/>
                <a:cs typeface="Arial" pitchFamily="34" charset="0"/>
              </a:rPr>
              <a:t>Contract HSE Plan in place for risk managed to tolerable/ALARP</a:t>
            </a:r>
            <a:endParaRPr kumimoji="0" lang="en-GB" sz="1600" b="0" i="0" u="none" strike="noStrike" kern="1200" cap="none" spc="0" normalizeH="0" baseline="0" noProof="0" dirty="0">
              <a:ln>
                <a:noFill/>
              </a:ln>
              <a:solidFill>
                <a:srgbClr val="003C88"/>
              </a:solidFill>
              <a:effectLst/>
              <a:uLnTx/>
              <a:uFillTx/>
              <a:latin typeface="ShellMedium"/>
              <a:ea typeface="+mn-ea"/>
              <a:cs typeface="Arial" pitchFamily="34" charset="0"/>
            </a:endParaRPr>
          </a:p>
        </p:txBody>
      </p:sp>
      <p:sp>
        <p:nvSpPr>
          <p:cNvPr id="2" name="Title 1">
            <a:extLst>
              <a:ext uri="{FF2B5EF4-FFF2-40B4-BE49-F238E27FC236}">
                <a16:creationId xmlns:a16="http://schemas.microsoft.com/office/drawing/2014/main" id="{07630431-4EBC-0159-8ED4-2B4B0DE36C88}"/>
              </a:ext>
            </a:extLst>
          </p:cNvPr>
          <p:cNvSpPr>
            <a:spLocks noGrp="1"/>
          </p:cNvSpPr>
          <p:nvPr>
            <p:ph type="title"/>
          </p:nvPr>
        </p:nvSpPr>
        <p:spPr>
          <a:xfrm>
            <a:off x="345888" y="634474"/>
            <a:ext cx="11171238" cy="808025"/>
          </a:xfrm>
          <a:prstGeom prst="rect">
            <a:avLst/>
          </a:prstGeom>
        </p:spPr>
        <p:txBody>
          <a:bodyPr/>
          <a:lstStyle/>
          <a:p>
            <a:r>
              <a:rPr lang="en-US" sz="2400" dirty="0">
                <a:solidFill>
                  <a:srgbClr val="404040"/>
                </a:solidFill>
              </a:rPr>
              <a:t>Case study 1: </a:t>
            </a:r>
            <a:r>
              <a:rPr lang="en-US" sz="2400" dirty="0">
                <a:solidFill>
                  <a:schemeClr val="accent5"/>
                </a:solidFill>
              </a:rPr>
              <a:t>Mode of transportation</a:t>
            </a:r>
            <a:endParaRPr lang="en-GB" sz="2400" dirty="0">
              <a:solidFill>
                <a:schemeClr val="accent5"/>
              </a:solidFill>
            </a:endParaRPr>
          </a:p>
        </p:txBody>
      </p:sp>
      <p:sp>
        <p:nvSpPr>
          <p:cNvPr id="7" name="TextBox 6">
            <a:extLst>
              <a:ext uri="{FF2B5EF4-FFF2-40B4-BE49-F238E27FC236}">
                <a16:creationId xmlns:a16="http://schemas.microsoft.com/office/drawing/2014/main" id="{C2B069E0-5C59-4B74-246D-006D2C8D0565}"/>
              </a:ext>
            </a:extLst>
          </p:cNvPr>
          <p:cNvSpPr txBox="1"/>
          <p:nvPr/>
        </p:nvSpPr>
        <p:spPr bwMode="auto">
          <a:xfrm>
            <a:off x="201421" y="1154925"/>
            <a:ext cx="11300538" cy="3382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just" defTabSz="121917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404040"/>
                </a:solidFill>
                <a:effectLst/>
                <a:uLnTx/>
                <a:uFillTx/>
                <a:latin typeface="ShellMedium" panose="00000600000000000000" pitchFamily="50" charset="0"/>
                <a:ea typeface="Calibri" panose="020F0502020204030204" pitchFamily="34" charset="0"/>
                <a:cs typeface="Times New Roman" panose="02020603050405020304" pitchFamily="18" charset="0"/>
              </a:rPr>
              <a:t>A business located on the coast requires ethylene (for production) which comes from a terminal 1400km away </a:t>
            </a:r>
            <a:endParaRPr kumimoji="0" lang="en-GB" sz="1600" b="1" i="0" u="none" strike="noStrike" kern="1200" cap="none" spc="0" normalizeH="0" baseline="0" noProof="0" dirty="0">
              <a:ln>
                <a:noFill/>
              </a:ln>
              <a:solidFill>
                <a:srgbClr val="404040"/>
              </a:solidFill>
              <a:effectLst/>
              <a:uLnTx/>
              <a:uFillTx/>
              <a:latin typeface="ShellMedium" panose="00000600000000000000" pitchFamily="50"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2DA0568-693A-EEF2-ABE1-9CBADC242EF1}"/>
              </a:ext>
            </a:extLst>
          </p:cNvPr>
          <p:cNvSpPr/>
          <p:nvPr/>
        </p:nvSpPr>
        <p:spPr bwMode="auto">
          <a:xfrm>
            <a:off x="1583383" y="1814310"/>
            <a:ext cx="2005391" cy="462116"/>
          </a:xfrm>
          <a:prstGeom prst="rect">
            <a:avLst/>
          </a:prstGeom>
          <a:solidFill>
            <a:srgbClr val="FBCE07"/>
          </a:solidFill>
          <a:ln w="9525">
            <a:noFill/>
            <a:miter lim="800000"/>
            <a:headEnd/>
            <a:tailEnd/>
          </a:ln>
        </p:spPr>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hellMedium"/>
                <a:ea typeface="+mn-ea"/>
                <a:cs typeface="Arial" pitchFamily="34" charset="0"/>
              </a:rPr>
              <a:t>Road Transport</a:t>
            </a:r>
            <a:endParaRPr kumimoji="0" lang="en-GB" sz="1800" b="0" i="0" u="none" strike="noStrike" kern="1200" cap="none" spc="0" normalizeH="0" baseline="0" noProof="0" dirty="0">
              <a:ln>
                <a:noFill/>
              </a:ln>
              <a:solidFill>
                <a:srgbClr val="FFFFFF"/>
              </a:solidFill>
              <a:effectLst/>
              <a:uLnTx/>
              <a:uFillTx/>
              <a:latin typeface="ShellMedium"/>
              <a:ea typeface="+mn-ea"/>
              <a:cs typeface="Arial" pitchFamily="34" charset="0"/>
            </a:endParaRPr>
          </a:p>
        </p:txBody>
      </p:sp>
      <p:sp>
        <p:nvSpPr>
          <p:cNvPr id="9" name="Rectangle 8">
            <a:extLst>
              <a:ext uri="{FF2B5EF4-FFF2-40B4-BE49-F238E27FC236}">
                <a16:creationId xmlns:a16="http://schemas.microsoft.com/office/drawing/2014/main" id="{DE4D2ECE-2F12-14EA-0E80-FB71E9FB11AA}"/>
              </a:ext>
            </a:extLst>
          </p:cNvPr>
          <p:cNvSpPr/>
          <p:nvPr/>
        </p:nvSpPr>
        <p:spPr bwMode="auto">
          <a:xfrm>
            <a:off x="1597517" y="2826534"/>
            <a:ext cx="1991257" cy="462116"/>
          </a:xfrm>
          <a:prstGeom prst="rect">
            <a:avLst/>
          </a:prstGeom>
          <a:solidFill>
            <a:srgbClr val="FBCE07"/>
          </a:solidFill>
          <a:ln w="9525">
            <a:noFill/>
            <a:miter lim="800000"/>
            <a:headEnd/>
            <a:tailEnd/>
          </a:ln>
        </p:spPr>
        <p:txBody>
          <a:bodyPr wrap="non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hellMedium"/>
                <a:ea typeface="+mn-ea"/>
                <a:cs typeface="Arial" pitchFamily="34" charset="0"/>
              </a:rPr>
              <a:t>Shipping</a:t>
            </a:r>
          </a:p>
        </p:txBody>
      </p:sp>
      <p:sp>
        <p:nvSpPr>
          <p:cNvPr id="11" name="TextBox 10">
            <a:extLst>
              <a:ext uri="{FF2B5EF4-FFF2-40B4-BE49-F238E27FC236}">
                <a16:creationId xmlns:a16="http://schemas.microsoft.com/office/drawing/2014/main" id="{950570A3-E61C-A06C-353A-F8948351EDC4}"/>
              </a:ext>
            </a:extLst>
          </p:cNvPr>
          <p:cNvSpPr txBox="1"/>
          <p:nvPr/>
        </p:nvSpPr>
        <p:spPr bwMode="auto">
          <a:xfrm>
            <a:off x="201421" y="1858665"/>
            <a:ext cx="1512244"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88"/>
                </a:solidFill>
                <a:effectLst/>
                <a:uLnTx/>
                <a:uFillTx/>
                <a:latin typeface="ShellMedium" panose="00000600000000000000" pitchFamily="50" charset="0"/>
                <a:ea typeface="Calibri" panose="020F0502020204030204" pitchFamily="34" charset="0"/>
                <a:cs typeface="Times New Roman" panose="02020603050405020304" pitchFamily="18" charset="0"/>
              </a:rPr>
              <a:t>Option 1</a:t>
            </a:r>
            <a:endParaRPr kumimoji="0" lang="en-GB" sz="1800" b="0" i="0" u="none" strike="noStrike" kern="1200" cap="none" spc="0" normalizeH="0" baseline="0" noProof="0" dirty="0">
              <a:ln>
                <a:noFill/>
              </a:ln>
              <a:solidFill>
                <a:srgbClr val="003C88"/>
              </a:solidFill>
              <a:effectLst/>
              <a:uLnTx/>
              <a:uFillTx/>
              <a:latin typeface="ShellMedium" panose="00000600000000000000" pitchFamily="50" charset="0"/>
              <a:ea typeface="+mn-ea"/>
              <a:cs typeface="+mn-cs"/>
            </a:endParaRPr>
          </a:p>
        </p:txBody>
      </p:sp>
      <p:sp>
        <p:nvSpPr>
          <p:cNvPr id="12" name="TextBox 11">
            <a:extLst>
              <a:ext uri="{FF2B5EF4-FFF2-40B4-BE49-F238E27FC236}">
                <a16:creationId xmlns:a16="http://schemas.microsoft.com/office/drawing/2014/main" id="{602D4D61-543B-0268-0CF6-B1A93C99BD4B}"/>
              </a:ext>
            </a:extLst>
          </p:cNvPr>
          <p:cNvSpPr txBox="1"/>
          <p:nvPr/>
        </p:nvSpPr>
        <p:spPr bwMode="auto">
          <a:xfrm>
            <a:off x="201421" y="2815833"/>
            <a:ext cx="1512244"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88"/>
                </a:solidFill>
                <a:effectLst/>
                <a:uLnTx/>
                <a:uFillTx/>
                <a:latin typeface="ShellMedium" panose="00000600000000000000" pitchFamily="50" charset="0"/>
                <a:ea typeface="Calibri" panose="020F0502020204030204" pitchFamily="34" charset="0"/>
                <a:cs typeface="Times New Roman" panose="02020603050405020304" pitchFamily="18" charset="0"/>
              </a:rPr>
              <a:t>Option 2</a:t>
            </a:r>
            <a:endParaRPr kumimoji="0" lang="en-GB" sz="1800" b="0" i="0" u="none" strike="noStrike" kern="1200" cap="none" spc="0" normalizeH="0" baseline="0" noProof="0" dirty="0">
              <a:ln>
                <a:noFill/>
              </a:ln>
              <a:solidFill>
                <a:srgbClr val="003C88"/>
              </a:solidFill>
              <a:effectLst/>
              <a:uLnTx/>
              <a:uFillTx/>
              <a:latin typeface="ShellMedium" panose="00000600000000000000" pitchFamily="50" charset="0"/>
              <a:ea typeface="+mn-ea"/>
              <a:cs typeface="+mn-cs"/>
            </a:endParaRPr>
          </a:p>
        </p:txBody>
      </p:sp>
      <p:sp>
        <p:nvSpPr>
          <p:cNvPr id="15" name="Rectangle: Rounded Corners 14">
            <a:extLst>
              <a:ext uri="{FF2B5EF4-FFF2-40B4-BE49-F238E27FC236}">
                <a16:creationId xmlns:a16="http://schemas.microsoft.com/office/drawing/2014/main" id="{792741BF-1183-E742-5F09-1FAE790A849E}"/>
              </a:ext>
            </a:extLst>
          </p:cNvPr>
          <p:cNvSpPr/>
          <p:nvPr/>
        </p:nvSpPr>
        <p:spPr bwMode="auto">
          <a:xfrm>
            <a:off x="3825109" y="2797296"/>
            <a:ext cx="7499070" cy="691226"/>
          </a:xfrm>
          <a:prstGeom prst="roundRect">
            <a:avLst/>
          </a:prstGeom>
          <a:solidFill>
            <a:srgbClr val="FFFFFF"/>
          </a:solidFill>
          <a:ln>
            <a:solidFill>
              <a:srgbClr val="DD1D21"/>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C88"/>
                </a:solidFill>
                <a:effectLst/>
                <a:uLnTx/>
                <a:uFillTx/>
                <a:latin typeface="ShellMedium"/>
                <a:ea typeface="+mn-ea"/>
                <a:cs typeface="Arial" pitchFamily="34" charset="0"/>
              </a:rPr>
              <a:t>Although expensive; No of Service Providers available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C88"/>
                </a:solidFill>
                <a:effectLst/>
                <a:uLnTx/>
                <a:uFillTx/>
                <a:latin typeface="ShellMedium"/>
                <a:ea typeface="+mn-ea"/>
                <a:cs typeface="Arial" pitchFamily="34" charset="0"/>
              </a:rPr>
              <a:t>Shipping HSE Plan in place for risk managed to tolerable/ALARP</a:t>
            </a:r>
          </a:p>
        </p:txBody>
      </p:sp>
      <p:sp>
        <p:nvSpPr>
          <p:cNvPr id="10" name="TextBox 9">
            <a:extLst>
              <a:ext uri="{FF2B5EF4-FFF2-40B4-BE49-F238E27FC236}">
                <a16:creationId xmlns:a16="http://schemas.microsoft.com/office/drawing/2014/main" id="{2DCE2EB6-3115-8292-2396-9E0F44A2124A}"/>
              </a:ext>
            </a:extLst>
          </p:cNvPr>
          <p:cNvSpPr txBox="1"/>
          <p:nvPr/>
        </p:nvSpPr>
        <p:spPr bwMode="auto">
          <a:xfrm>
            <a:off x="85273" y="3572821"/>
            <a:ext cx="11460168" cy="33855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ShellMedium" panose="00000600000000000000" pitchFamily="50" charset="0"/>
                <a:ea typeface="+mn-ea"/>
                <a:cs typeface="Times New Roman" panose="02020603050405020304" pitchFamily="18" charset="0"/>
              </a:rPr>
              <a:t>Under standard risk management, both options have tolerable risk</a:t>
            </a:r>
            <a:r>
              <a:rPr lang="en-US" sz="1600" b="1" dirty="0">
                <a:latin typeface="ShellMedium" panose="00000600000000000000" pitchFamily="50" charset="0"/>
                <a:cs typeface="Times New Roman" panose="02020603050405020304" pitchFamily="18" charset="0"/>
              </a:rPr>
              <a:t>…</a:t>
            </a:r>
            <a:endParaRPr kumimoji="0" lang="en-GB" sz="1600" b="1" i="0" u="none" strike="noStrike" kern="1200" cap="none" spc="0" normalizeH="0" baseline="0" noProof="0" dirty="0">
              <a:ln>
                <a:noFill/>
              </a:ln>
              <a:effectLst/>
              <a:uLnTx/>
              <a:uFillTx/>
              <a:latin typeface="ShellMedium" panose="00000600000000000000" pitchFamily="50"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DD655A9-A0A8-031A-0D97-1275E2EB4DE3}"/>
              </a:ext>
            </a:extLst>
          </p:cNvPr>
          <p:cNvSpPr/>
          <p:nvPr/>
        </p:nvSpPr>
        <p:spPr bwMode="auto">
          <a:xfrm>
            <a:off x="3825110" y="4028691"/>
            <a:ext cx="7499070" cy="954651"/>
          </a:xfrm>
          <a:prstGeom prst="roundRect">
            <a:avLst/>
          </a:prstGeom>
          <a:noFill/>
          <a:ln w="9525" cap="flat" cmpd="sng" algn="ctr">
            <a:solidFill>
              <a:schemeClr val="accent3">
                <a:lumMod val="100000"/>
              </a:schemeClr>
            </a:solidFill>
            <a:prstDash val="solid"/>
            <a:headEnd/>
            <a:tailEnd/>
          </a:ln>
          <a:effectLst/>
          <a:extLst>
            <a:ext uri="{909E8E84-426E-40DD-AFC4-6F175D3DCCD1}">
              <a14:hiddenFill xmlns:a14="http://schemas.microsoft.com/office/drawing/2010/main">
                <a:solidFill>
                  <a:srgbClr val="A8B3E2"/>
                </a:solidFill>
              </a14:hiddenFill>
            </a:ex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1">
            <a:schemeClr val="accent3"/>
          </a:lnRef>
          <a:fillRef idx="2">
            <a:schemeClr val="accent3"/>
          </a:fillRef>
          <a:effectRef idx="1">
            <a:schemeClr val="accent3"/>
          </a:effectRef>
          <a:fontRef idx="minor">
            <a:schemeClr val="dk1"/>
          </a:fontRef>
        </p:style>
        <p:txBody>
          <a:bodyPr wrap="none" rtlCol="0" anchor="ctr"/>
          <a:lstStyle/>
          <a:p>
            <a:pPr marL="285750" lvl="0" indent="-285750">
              <a:buFont typeface="Arial" panose="020B0604020202020204" pitchFamily="34" charset="0"/>
              <a:buChar char="•"/>
            </a:pPr>
            <a:r>
              <a:rPr lang="en-US" sz="1600" dirty="0">
                <a:solidFill>
                  <a:srgbClr val="003C88"/>
                </a:solidFill>
                <a:cs typeface="Arial" pitchFamily="34" charset="0"/>
              </a:rPr>
              <a:t>1400km Road Journey (</a:t>
            </a:r>
            <a:r>
              <a:rPr lang="en-US" sz="1600" dirty="0">
                <a:solidFill>
                  <a:srgbClr val="008443"/>
                </a:solidFill>
                <a:cs typeface="Arial" pitchFamily="34" charset="0"/>
              </a:rPr>
              <a:t>Dense urban areas, heavy traffic highway</a:t>
            </a:r>
            <a:r>
              <a:rPr lang="en-US" sz="1600" dirty="0">
                <a:solidFill>
                  <a:srgbClr val="003C88"/>
                </a:solidFill>
                <a:cs typeface="Arial" pitchFamily="34" charset="0"/>
              </a:rPr>
              <a:t>)</a:t>
            </a:r>
          </a:p>
          <a:p>
            <a:pPr marL="285750" lvl="0" indent="-285750">
              <a:buFont typeface="Arial" panose="020B0604020202020204" pitchFamily="34" charset="0"/>
              <a:buChar char="•"/>
            </a:pPr>
            <a:r>
              <a:rPr lang="en-US" sz="1600" dirty="0">
                <a:solidFill>
                  <a:srgbClr val="008443"/>
                </a:solidFill>
                <a:cs typeface="Arial" pitchFamily="34" charset="0"/>
              </a:rPr>
              <a:t>Limited access </a:t>
            </a:r>
            <a:r>
              <a:rPr lang="en-US" sz="1600" dirty="0">
                <a:solidFill>
                  <a:srgbClr val="003C88"/>
                </a:solidFill>
                <a:cs typeface="Arial" pitchFamily="34" charset="0"/>
              </a:rPr>
              <a:t>to rapid professional </a:t>
            </a:r>
            <a:r>
              <a:rPr lang="en-US" sz="1600" dirty="0">
                <a:solidFill>
                  <a:srgbClr val="008443"/>
                </a:solidFill>
                <a:cs typeface="Arial" pitchFamily="34" charset="0"/>
              </a:rPr>
              <a:t>emergency response</a:t>
            </a:r>
          </a:p>
          <a:p>
            <a:pPr marL="285750" lvl="0" indent="-285750">
              <a:buFont typeface="Arial" panose="020B0604020202020204" pitchFamily="34" charset="0"/>
              <a:buChar char="•"/>
            </a:pPr>
            <a:r>
              <a:rPr lang="en-US" sz="1600" dirty="0">
                <a:solidFill>
                  <a:srgbClr val="003C88"/>
                </a:solidFill>
                <a:cs typeface="Arial" pitchFamily="34" charset="0"/>
              </a:rPr>
              <a:t>History of </a:t>
            </a:r>
            <a:r>
              <a:rPr lang="en-US" sz="1600" dirty="0">
                <a:solidFill>
                  <a:srgbClr val="008443"/>
                </a:solidFill>
                <a:cs typeface="Arial" pitchFamily="34" charset="0"/>
              </a:rPr>
              <a:t>significant heavy vehicle accidents </a:t>
            </a:r>
            <a:r>
              <a:rPr lang="en-US" sz="1600" dirty="0">
                <a:solidFill>
                  <a:srgbClr val="003C88"/>
                </a:solidFill>
                <a:cs typeface="Arial" pitchFamily="34" charset="0"/>
              </a:rPr>
              <a:t>(e.g. collision)</a:t>
            </a:r>
          </a:p>
          <a:p>
            <a:pPr marL="285750" lvl="0" indent="-285750">
              <a:buFont typeface="Arial" panose="020B0604020202020204" pitchFamily="34" charset="0"/>
              <a:buChar char="•"/>
            </a:pPr>
            <a:r>
              <a:rPr lang="en-US" sz="1600" dirty="0">
                <a:solidFill>
                  <a:srgbClr val="003C88"/>
                </a:solidFill>
                <a:cs typeface="Arial" pitchFamily="34" charset="0"/>
              </a:rPr>
              <a:t>Loss of product scenario with 10+ fatalities plausible</a:t>
            </a:r>
            <a:endParaRPr lang="en-GB" sz="1600" dirty="0">
              <a:solidFill>
                <a:srgbClr val="003C88"/>
              </a:solidFill>
              <a:cs typeface="Arial" pitchFamily="34" charset="0"/>
            </a:endParaRPr>
          </a:p>
        </p:txBody>
      </p:sp>
      <p:sp>
        <p:nvSpPr>
          <p:cNvPr id="18" name="Rectangle 17">
            <a:extLst>
              <a:ext uri="{FF2B5EF4-FFF2-40B4-BE49-F238E27FC236}">
                <a16:creationId xmlns:a16="http://schemas.microsoft.com/office/drawing/2014/main" id="{C5BCADF2-6B32-CA14-07C2-D00C7BC7A139}"/>
              </a:ext>
            </a:extLst>
          </p:cNvPr>
          <p:cNvSpPr/>
          <p:nvPr/>
        </p:nvSpPr>
        <p:spPr bwMode="auto">
          <a:xfrm>
            <a:off x="1583383" y="4223586"/>
            <a:ext cx="2005391" cy="462116"/>
          </a:xfrm>
          <a:prstGeom prst="rect">
            <a:avLst/>
          </a:prstGeom>
          <a:solidFill>
            <a:srgbClr val="FBCE07"/>
          </a:solidFill>
          <a:ln w="9525">
            <a:noFill/>
            <a:miter lim="800000"/>
            <a:headEnd/>
            <a:tailEnd/>
          </a:ln>
        </p:spPr>
        <p:txBody>
          <a:bodyPr wrap="none" rtlCol="0" anchor="ctr"/>
          <a:lstStyle/>
          <a:p>
            <a:pPr algn="ctr"/>
            <a:r>
              <a:rPr lang="en-US" sz="1800" dirty="0">
                <a:solidFill>
                  <a:srgbClr val="FFFFFF"/>
                </a:solidFill>
                <a:cs typeface="Arial" pitchFamily="34" charset="0"/>
              </a:rPr>
              <a:t>Road Transport</a:t>
            </a:r>
            <a:endParaRPr lang="en-GB" sz="1800" dirty="0">
              <a:solidFill>
                <a:srgbClr val="FFFFFF"/>
              </a:solidFill>
              <a:cs typeface="Arial" pitchFamily="34" charset="0"/>
            </a:endParaRPr>
          </a:p>
        </p:txBody>
      </p:sp>
      <p:sp>
        <p:nvSpPr>
          <p:cNvPr id="19" name="Rectangle 18">
            <a:extLst>
              <a:ext uri="{FF2B5EF4-FFF2-40B4-BE49-F238E27FC236}">
                <a16:creationId xmlns:a16="http://schemas.microsoft.com/office/drawing/2014/main" id="{206FBF6C-3FDA-790A-2689-6D7A1EC2D1B6}"/>
              </a:ext>
            </a:extLst>
          </p:cNvPr>
          <p:cNvSpPr/>
          <p:nvPr/>
        </p:nvSpPr>
        <p:spPr bwMode="auto">
          <a:xfrm>
            <a:off x="1597517" y="5228190"/>
            <a:ext cx="1991257" cy="462116"/>
          </a:xfrm>
          <a:prstGeom prst="rect">
            <a:avLst/>
          </a:prstGeom>
          <a:solidFill>
            <a:srgbClr val="FBCE07"/>
          </a:solidFill>
          <a:ln w="9525">
            <a:noFill/>
            <a:miter lim="800000"/>
            <a:headEnd/>
            <a:tailEnd/>
          </a:ln>
        </p:spPr>
        <p:txBody>
          <a:bodyPr wrap="none" rtlCol="0" anchor="ctr"/>
          <a:lstStyle/>
          <a:p>
            <a:pPr algn="ctr"/>
            <a:r>
              <a:rPr lang="en-US" sz="1800" dirty="0">
                <a:solidFill>
                  <a:srgbClr val="FFFFFF"/>
                </a:solidFill>
                <a:cs typeface="Arial" pitchFamily="34" charset="0"/>
              </a:rPr>
              <a:t>Shipping</a:t>
            </a:r>
          </a:p>
        </p:txBody>
      </p:sp>
      <p:sp>
        <p:nvSpPr>
          <p:cNvPr id="20" name="TextBox 19">
            <a:extLst>
              <a:ext uri="{FF2B5EF4-FFF2-40B4-BE49-F238E27FC236}">
                <a16:creationId xmlns:a16="http://schemas.microsoft.com/office/drawing/2014/main" id="{E709822C-1EC5-D705-2C32-E52C3F1ACBD2}"/>
              </a:ext>
            </a:extLst>
          </p:cNvPr>
          <p:cNvSpPr txBox="1"/>
          <p:nvPr/>
        </p:nvSpPr>
        <p:spPr bwMode="auto">
          <a:xfrm>
            <a:off x="201421" y="4141387"/>
            <a:ext cx="1512244"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ShellMedium" panose="00000600000000000000" pitchFamily="50" charset="0"/>
                <a:ea typeface="Calibri" panose="020F0502020204030204" pitchFamily="34" charset="0"/>
                <a:cs typeface="Times New Roman" panose="02020603050405020304" pitchFamily="18" charset="0"/>
              </a:rPr>
              <a:t>Option 1</a:t>
            </a:r>
            <a:endParaRPr kumimoji="0" lang="en-GB" sz="1800" b="0" i="0" u="none" strike="noStrike" kern="1200" cap="none" spc="0" normalizeH="0" baseline="0" noProof="0" dirty="0">
              <a:ln>
                <a:noFill/>
              </a:ln>
              <a:solidFill>
                <a:srgbClr val="00B050"/>
              </a:solidFill>
              <a:effectLst/>
              <a:uLnTx/>
              <a:uFillTx/>
              <a:latin typeface="ShellMedium" panose="00000600000000000000" pitchFamily="50" charset="0"/>
            </a:endParaRPr>
          </a:p>
        </p:txBody>
      </p:sp>
      <p:sp>
        <p:nvSpPr>
          <p:cNvPr id="21" name="TextBox 20">
            <a:extLst>
              <a:ext uri="{FF2B5EF4-FFF2-40B4-BE49-F238E27FC236}">
                <a16:creationId xmlns:a16="http://schemas.microsoft.com/office/drawing/2014/main" id="{F011FC2B-ACE7-0409-0FDA-3510DBCF6864}"/>
              </a:ext>
            </a:extLst>
          </p:cNvPr>
          <p:cNvSpPr txBox="1"/>
          <p:nvPr/>
        </p:nvSpPr>
        <p:spPr bwMode="auto">
          <a:xfrm>
            <a:off x="201421" y="5228190"/>
            <a:ext cx="1512244"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ShellMedium" panose="00000600000000000000" pitchFamily="50" charset="0"/>
                <a:ea typeface="Calibri" panose="020F0502020204030204" pitchFamily="34" charset="0"/>
                <a:cs typeface="Times New Roman" panose="02020603050405020304" pitchFamily="18" charset="0"/>
              </a:rPr>
              <a:t>Option 2</a:t>
            </a:r>
            <a:endParaRPr kumimoji="0" lang="en-GB" sz="1800" b="0" i="0" u="none" strike="noStrike" kern="1200" cap="none" spc="0" normalizeH="0" baseline="0" noProof="0" dirty="0">
              <a:ln>
                <a:noFill/>
              </a:ln>
              <a:solidFill>
                <a:srgbClr val="00B050"/>
              </a:solidFill>
              <a:effectLst/>
              <a:uLnTx/>
              <a:uFillTx/>
              <a:latin typeface="ShellMedium" panose="00000600000000000000" pitchFamily="50" charset="0"/>
            </a:endParaRPr>
          </a:p>
        </p:txBody>
      </p:sp>
      <p:sp>
        <p:nvSpPr>
          <p:cNvPr id="22" name="Rectangle: Rounded Corners 21">
            <a:extLst>
              <a:ext uri="{FF2B5EF4-FFF2-40B4-BE49-F238E27FC236}">
                <a16:creationId xmlns:a16="http://schemas.microsoft.com/office/drawing/2014/main" id="{581DF0B3-2A6D-447C-9AFF-3F9DC7077397}"/>
              </a:ext>
            </a:extLst>
          </p:cNvPr>
          <p:cNvSpPr/>
          <p:nvPr/>
        </p:nvSpPr>
        <p:spPr bwMode="auto">
          <a:xfrm>
            <a:off x="3825109" y="5198951"/>
            <a:ext cx="7499070" cy="798337"/>
          </a:xfrm>
          <a:prstGeom prst="roundRect">
            <a:avLst/>
          </a:prstGeom>
          <a:noFill/>
          <a:ln w="9525" cap="flat" cmpd="sng" algn="ctr">
            <a:solidFill>
              <a:schemeClr val="accent3">
                <a:lumMod val="100000"/>
              </a:schemeClr>
            </a:solidFill>
            <a:prstDash val="solid"/>
            <a:headEnd/>
            <a:tailEnd/>
          </a:ln>
          <a:effectLst/>
          <a:extLst>
            <a:ext uri="{909E8E84-426E-40DD-AFC4-6F175D3DCCD1}">
              <a14:hiddenFill xmlns:a14="http://schemas.microsoft.com/office/drawing/2010/main">
                <a:solidFill>
                  <a:srgbClr val="A8B3E2"/>
                </a:solidFill>
              </a14:hiddenFill>
            </a:ex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1">
            <a:schemeClr val="accent3"/>
          </a:lnRef>
          <a:fillRef idx="2">
            <a:schemeClr val="accent3"/>
          </a:fillRef>
          <a:effectRef idx="1">
            <a:schemeClr val="accent3"/>
          </a:effectRef>
          <a:fontRef idx="minor">
            <a:schemeClr val="dk1"/>
          </a:fontRef>
        </p:style>
        <p:txBody>
          <a:bodyPr wrap="none" rtlCol="0" anchor="ctr"/>
          <a:lstStyle/>
          <a:p>
            <a:pPr marL="285750" lvl="0" indent="-285750">
              <a:buFont typeface="Arial" panose="020B0604020202020204" pitchFamily="34" charset="0"/>
              <a:buChar char="•"/>
            </a:pPr>
            <a:r>
              <a:rPr lang="en-US" sz="1600" dirty="0">
                <a:solidFill>
                  <a:srgbClr val="008443"/>
                </a:solidFill>
                <a:cs typeface="Arial" pitchFamily="34" charset="0"/>
              </a:rPr>
              <a:t>No public exposure; unlikely to reach 10 fatality threshold</a:t>
            </a:r>
          </a:p>
          <a:p>
            <a:pPr marL="285750" lvl="0" indent="-285750">
              <a:buFont typeface="Arial" panose="020B0604020202020204" pitchFamily="34" charset="0"/>
              <a:buChar char="•"/>
            </a:pPr>
            <a:r>
              <a:rPr lang="en-US" sz="1600" dirty="0">
                <a:solidFill>
                  <a:srgbClr val="003C88"/>
                </a:solidFill>
                <a:cs typeface="Arial" pitchFamily="34" charset="0"/>
              </a:rPr>
              <a:t>Shipping HSE Plan in place for risk managed to tolerable/ALARP</a:t>
            </a:r>
          </a:p>
          <a:p>
            <a:pPr marL="285750" lvl="0" indent="-285750">
              <a:buFont typeface="Arial" panose="020B0604020202020204" pitchFamily="34" charset="0"/>
              <a:buChar char="•"/>
            </a:pPr>
            <a:r>
              <a:rPr lang="en-US" sz="1600" dirty="0">
                <a:solidFill>
                  <a:srgbClr val="008443"/>
                </a:solidFill>
                <a:cs typeface="Arial" pitchFamily="34" charset="0"/>
              </a:rPr>
              <a:t>From OiR perspective, Shipping is better option!</a:t>
            </a:r>
          </a:p>
        </p:txBody>
      </p:sp>
      <p:sp>
        <p:nvSpPr>
          <p:cNvPr id="5" name="Slide Number Placeholder 4">
            <a:extLst>
              <a:ext uri="{FF2B5EF4-FFF2-40B4-BE49-F238E27FC236}">
                <a16:creationId xmlns:a16="http://schemas.microsoft.com/office/drawing/2014/main" id="{AA476B78-9653-C89C-79CB-91961C8BC051}"/>
              </a:ext>
            </a:extLst>
          </p:cNvPr>
          <p:cNvSpPr>
            <a:spLocks noGrp="1"/>
          </p:cNvSpPr>
          <p:nvPr>
            <p:ph type="sldNum" sz="quarter" idx="4"/>
          </p:nvPr>
        </p:nvSpPr>
        <p:spPr/>
        <p:txBody>
          <a:bodyPr/>
          <a:lstStyle/>
          <a:p>
            <a:fld id="{D32BAE6A-B452-4007-8177-56DD051636F9}" type="slidenum">
              <a:rPr lang="en-GB" noProof="1" smtClean="0"/>
              <a:pPr/>
              <a:t>13</a:t>
            </a:fld>
            <a:endParaRPr lang="en-GB" noProof="1"/>
          </a:p>
        </p:txBody>
      </p:sp>
      <p:sp>
        <p:nvSpPr>
          <p:cNvPr id="14" name="Date Placeholder 13">
            <a:extLst>
              <a:ext uri="{FF2B5EF4-FFF2-40B4-BE49-F238E27FC236}">
                <a16:creationId xmlns:a16="http://schemas.microsoft.com/office/drawing/2014/main" id="{39E610C2-27F3-621F-25F4-8CCA188C3660}"/>
              </a:ext>
            </a:extLst>
          </p:cNvPr>
          <p:cNvSpPr>
            <a:spLocks noGrp="1"/>
          </p:cNvSpPr>
          <p:nvPr>
            <p:ph type="dt" sz="half" idx="2"/>
          </p:nvPr>
        </p:nvSpPr>
        <p:spPr/>
        <p:txBody>
          <a:bodyPr/>
          <a:lstStyle/>
          <a:p>
            <a:pPr>
              <a:defRPr/>
            </a:pPr>
            <a:r>
              <a:rPr lang="en-US" noProof="1"/>
              <a:t>7th November 2023</a:t>
            </a:r>
            <a:endParaRPr lang="en-GB" noProof="1"/>
          </a:p>
        </p:txBody>
      </p:sp>
      <p:sp>
        <p:nvSpPr>
          <p:cNvPr id="3" name="TextBox 2">
            <a:extLst>
              <a:ext uri="{FF2B5EF4-FFF2-40B4-BE49-F238E27FC236}">
                <a16:creationId xmlns:a16="http://schemas.microsoft.com/office/drawing/2014/main" id="{A8CFD347-DE7D-8F3F-723C-1016E2794F92}"/>
              </a:ext>
            </a:extLst>
          </p:cNvPr>
          <p:cNvSpPr txBox="1"/>
          <p:nvPr/>
        </p:nvSpPr>
        <p:spPr bwMode="auto">
          <a:xfrm>
            <a:off x="85273" y="6071028"/>
            <a:ext cx="11460168" cy="33855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lvl="0">
              <a:defRPr/>
            </a:pPr>
            <a:r>
              <a:rPr kumimoji="0" lang="en-US" sz="1600" b="1" i="0" u="none" strike="noStrike" kern="1200" cap="none" spc="0" normalizeH="0" baseline="0" noProof="0" dirty="0">
                <a:ln>
                  <a:noFill/>
                </a:ln>
                <a:solidFill>
                  <a:schemeClr val="accent2"/>
                </a:solidFill>
                <a:effectLst/>
                <a:uLnTx/>
                <a:uFillTx/>
                <a:latin typeface="ShellMedium" panose="00000600000000000000" pitchFamily="50" charset="0"/>
                <a:ea typeface="+mn-ea"/>
                <a:cs typeface="Times New Roman" panose="02020603050405020304" pitchFamily="18" charset="0"/>
              </a:rPr>
              <a:t>Under OiR, there are added considerations that are to be included for risk management!</a:t>
            </a:r>
            <a:endParaRPr kumimoji="0" lang="en-GB" sz="1600" b="1" i="0" u="none" strike="noStrike" kern="1200" cap="none" spc="0" normalizeH="0" baseline="0" noProof="0" dirty="0">
              <a:ln>
                <a:noFill/>
              </a:ln>
              <a:solidFill>
                <a:schemeClr val="accent2"/>
              </a:solidFill>
              <a:effectLst/>
              <a:uLnTx/>
              <a:uFillTx/>
              <a:latin typeface="ShellMedium" panose="00000600000000000000" pitchFamily="50" charset="0"/>
              <a:ea typeface="+mn-ea"/>
              <a:cs typeface="Times New Roman" panose="02020603050405020304" pitchFamily="18" charset="0"/>
            </a:endParaRPr>
          </a:p>
        </p:txBody>
      </p:sp>
    </p:spTree>
    <p:extLst>
      <p:ext uri="{BB962C8B-B14F-4D97-AF65-F5344CB8AC3E}">
        <p14:creationId xmlns:p14="http://schemas.microsoft.com/office/powerpoint/2010/main" val="33895240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8000" y="712800"/>
            <a:ext cx="11171238" cy="444629"/>
          </a:xfrm>
          <a:prstGeom prst="rect">
            <a:avLst/>
          </a:prstGeom>
        </p:spPr>
        <p:txBody>
          <a:bodyPr/>
          <a:lstStyle/>
          <a:p>
            <a:r>
              <a:rPr lang="en-GB" sz="2400" dirty="0">
                <a:solidFill>
                  <a:srgbClr val="404040"/>
                </a:solidFill>
              </a:rPr>
              <a:t>Case study 2: </a:t>
            </a:r>
            <a:r>
              <a:rPr lang="en-GB" sz="2400" dirty="0">
                <a:solidFill>
                  <a:schemeClr val="accent5"/>
                </a:solidFill>
              </a:rPr>
              <a:t>Geographical Presence</a:t>
            </a:r>
          </a:p>
        </p:txBody>
      </p:sp>
      <p:sp>
        <p:nvSpPr>
          <p:cNvPr id="3" name="TextBox 2">
            <a:extLst>
              <a:ext uri="{FF2B5EF4-FFF2-40B4-BE49-F238E27FC236}">
                <a16:creationId xmlns:a16="http://schemas.microsoft.com/office/drawing/2014/main" id="{F47AAEA6-95CC-4C7E-B4C5-D0331FA521C5}"/>
              </a:ext>
            </a:extLst>
          </p:cNvPr>
          <p:cNvSpPr txBox="1"/>
          <p:nvPr/>
        </p:nvSpPr>
        <p:spPr bwMode="auto">
          <a:xfrm>
            <a:off x="627274" y="1461167"/>
            <a:ext cx="10696903" cy="160043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404040"/>
              </a:solidFill>
              <a:effectLst/>
              <a:uLnTx/>
              <a:uFillTx/>
              <a:latin typeface="ShellBold"/>
              <a:ea typeface="+mn-ea"/>
              <a:cs typeface="+mn-cs"/>
            </a:endParaRP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DD1D21"/>
                </a:solidFill>
                <a:effectLst/>
                <a:uLnTx/>
                <a:uFillTx/>
                <a:latin typeface="ShellBook" panose="00000500000000000000" pitchFamily="50" charset="0"/>
                <a:ea typeface="+mn-ea"/>
                <a:cs typeface="+mn-cs"/>
              </a:rPr>
              <a:t>Gasoline</a:t>
            </a: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 is well known to have one of the highest risk level (considering severity and likelihood of release) </a:t>
            </a: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dirty="0">
              <a:solidFill>
                <a:srgbClr val="404040"/>
              </a:solidFill>
              <a:latin typeface="ShellBook" panose="00000500000000000000" pitchFamily="50" charset="0"/>
            </a:endParaRP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A </a:t>
            </a:r>
            <a:r>
              <a:rPr kumimoji="0" lang="en-AU" sz="1600" b="0" i="0" u="none" strike="noStrike" kern="1200" cap="none" spc="0" normalizeH="0" baseline="0" noProof="0" dirty="0">
                <a:ln>
                  <a:noFill/>
                </a:ln>
                <a:solidFill>
                  <a:srgbClr val="0070C0"/>
                </a:solidFill>
                <a:effectLst/>
                <a:uLnTx/>
                <a:uFillTx/>
                <a:latin typeface="ShellBook" panose="00000500000000000000" pitchFamily="50" charset="0"/>
                <a:ea typeface="+mn-ea"/>
                <a:cs typeface="+mn-cs"/>
              </a:rPr>
              <a:t>LOPC from gasoline tank located far from the city </a:t>
            </a: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and closer to shore is expected to have certain preparedness level</a:t>
            </a: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a:p>
            <a:pPr marL="285750" marR="0" lvl="0" indent="-2857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However, a </a:t>
            </a:r>
            <a:r>
              <a:rPr kumimoji="0" lang="en-AU" sz="1600" b="0" i="0" u="none" strike="noStrike" kern="1200" cap="none" spc="0" normalizeH="0" baseline="0" noProof="0" dirty="0">
                <a:ln>
                  <a:noFill/>
                </a:ln>
                <a:solidFill>
                  <a:srgbClr val="0070C0"/>
                </a:solidFill>
                <a:effectLst/>
                <a:uLnTx/>
                <a:uFillTx/>
                <a:latin typeface="ShellBook" panose="00000500000000000000" pitchFamily="50" charset="0"/>
                <a:ea typeface="+mn-ea"/>
                <a:cs typeface="+mn-cs"/>
              </a:rPr>
              <a:t>LOPC from a gasoline tank</a:t>
            </a: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 in a tank farm </a:t>
            </a:r>
            <a:r>
              <a:rPr kumimoji="0" lang="en-AU" sz="1600" b="0" i="0" u="none" strike="noStrike" kern="1200" cap="none" spc="0" normalizeH="0" baseline="0" noProof="0" dirty="0">
                <a:ln>
                  <a:noFill/>
                </a:ln>
                <a:solidFill>
                  <a:srgbClr val="0070C0"/>
                </a:solidFill>
                <a:effectLst/>
                <a:uLnTx/>
                <a:uFillTx/>
                <a:latin typeface="ShellBook" panose="00000500000000000000" pitchFamily="50" charset="0"/>
                <a:ea typeface="+mn-ea"/>
                <a:cs typeface="+mn-cs"/>
              </a:rPr>
              <a:t>within a built-up community </a:t>
            </a: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would involve high escalation potential and may then be elevated to a CCLS event – thus changing the preparedness for</a:t>
            </a:r>
            <a:r>
              <a:rPr lang="en-AU" sz="1600" dirty="0">
                <a:solidFill>
                  <a:srgbClr val="404040"/>
                </a:solidFill>
                <a:latin typeface="ShellBook" panose="00000500000000000000" pitchFamily="50" charset="0"/>
              </a:rPr>
              <a:t> </a:t>
            </a:r>
            <a:r>
              <a:rPr kumimoji="0" lang="en-AU"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the potential event. </a:t>
            </a:r>
            <a:r>
              <a:rPr kumimoji="0" lang="en-AU" sz="1600" b="0" i="0" u="none" strike="noStrike" kern="0" cap="none" spc="0" normalizeH="0" baseline="0" noProof="0" dirty="0">
                <a:ln>
                  <a:noFill/>
                </a:ln>
                <a:solidFill>
                  <a:srgbClr val="404040"/>
                </a:solidFill>
                <a:effectLst/>
                <a:uLnTx/>
                <a:uFillTx/>
                <a:latin typeface="ShellBook" panose="00000500000000000000" pitchFamily="50" charset="0"/>
                <a:ea typeface="+mn-ea"/>
                <a:cs typeface="+mn-cs"/>
              </a:rPr>
              <a:t> </a:t>
            </a:r>
            <a:endParaRPr kumimoji="0" lang="en-US" sz="1600" b="0" i="0" u="none" strike="noStrike" kern="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6" name="Rectangle: Rounded Corners 5">
            <a:extLst>
              <a:ext uri="{FF2B5EF4-FFF2-40B4-BE49-F238E27FC236}">
                <a16:creationId xmlns:a16="http://schemas.microsoft.com/office/drawing/2014/main" id="{EC960FB2-3CB4-4B09-B38B-536B891C0DE4}"/>
              </a:ext>
            </a:extLst>
          </p:cNvPr>
          <p:cNvSpPr/>
          <p:nvPr/>
        </p:nvSpPr>
        <p:spPr bwMode="auto">
          <a:xfrm>
            <a:off x="508004" y="1445400"/>
            <a:ext cx="10981631" cy="1772700"/>
          </a:xfrm>
          <a:prstGeom prst="roundRect">
            <a:avLst/>
          </a:prstGeom>
          <a:noFill/>
          <a:ln w="28575">
            <a:solidFill>
              <a:srgbClr val="00844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pic>
        <p:nvPicPr>
          <p:cNvPr id="8" name="Graphic 7">
            <a:extLst>
              <a:ext uri="{FF2B5EF4-FFF2-40B4-BE49-F238E27FC236}">
                <a16:creationId xmlns:a16="http://schemas.microsoft.com/office/drawing/2014/main" id="{E02C37D9-9634-41C3-BDE4-B5FBCFA8A5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901616" y="1313924"/>
            <a:ext cx="1048137" cy="1252158"/>
          </a:xfrm>
          <a:prstGeom prst="rect">
            <a:avLst/>
          </a:prstGeom>
          <a:effectLst>
            <a:outerShdw blurRad="50800" dist="38100" dir="2700000" algn="tl" rotWithShape="0">
              <a:prstClr val="black">
                <a:alpha val="40000"/>
              </a:prstClr>
            </a:outerShdw>
          </a:effectLst>
        </p:spPr>
      </p:pic>
      <p:grpSp>
        <p:nvGrpSpPr>
          <p:cNvPr id="44" name="Group 43">
            <a:extLst>
              <a:ext uri="{FF2B5EF4-FFF2-40B4-BE49-F238E27FC236}">
                <a16:creationId xmlns:a16="http://schemas.microsoft.com/office/drawing/2014/main" id="{D458E3B9-8DBA-C966-CC13-8B401AEFA52D}"/>
              </a:ext>
            </a:extLst>
          </p:cNvPr>
          <p:cNvGrpSpPr/>
          <p:nvPr/>
        </p:nvGrpSpPr>
        <p:grpSpPr>
          <a:xfrm>
            <a:off x="627274" y="3546705"/>
            <a:ext cx="2080949" cy="1931142"/>
            <a:chOff x="627274" y="3546705"/>
            <a:chExt cx="2080949" cy="1931142"/>
          </a:xfrm>
        </p:grpSpPr>
        <p:pic>
          <p:nvPicPr>
            <p:cNvPr id="13" name="Picture 12">
              <a:extLst>
                <a:ext uri="{FF2B5EF4-FFF2-40B4-BE49-F238E27FC236}">
                  <a16:creationId xmlns:a16="http://schemas.microsoft.com/office/drawing/2014/main" id="{D1376BDB-1D0E-4A13-8E93-2E3005390067}"/>
                </a:ext>
              </a:extLst>
            </p:cNvPr>
            <p:cNvPicPr>
              <a:picLocks noChangeAspect="1"/>
            </p:cNvPicPr>
            <p:nvPr/>
          </p:nvPicPr>
          <p:blipFill>
            <a:blip r:embed="rId5"/>
            <a:stretch>
              <a:fillRect/>
            </a:stretch>
          </p:blipFill>
          <p:spPr>
            <a:xfrm>
              <a:off x="627274" y="3546705"/>
              <a:ext cx="2080949" cy="1931142"/>
            </a:xfrm>
            <a:prstGeom prst="rect">
              <a:avLst/>
            </a:prstGeom>
            <a:ln>
              <a:solidFill>
                <a:schemeClr val="accent5"/>
              </a:solidFill>
            </a:ln>
            <a:scene3d>
              <a:camera prst="orthographicFront"/>
              <a:lightRig rig="threePt" dir="t"/>
            </a:scene3d>
            <a:sp3d>
              <a:bevelT/>
            </a:sp3d>
          </p:spPr>
        </p:pic>
        <p:sp>
          <p:nvSpPr>
            <p:cNvPr id="14" name="Oval 13">
              <a:extLst>
                <a:ext uri="{FF2B5EF4-FFF2-40B4-BE49-F238E27FC236}">
                  <a16:creationId xmlns:a16="http://schemas.microsoft.com/office/drawing/2014/main" id="{CA75CBB5-B78C-40BF-8C16-8F5AF44ED02C}"/>
                </a:ext>
              </a:extLst>
            </p:cNvPr>
            <p:cNvSpPr/>
            <p:nvPr/>
          </p:nvSpPr>
          <p:spPr>
            <a:xfrm>
              <a:off x="808506" y="3795795"/>
              <a:ext cx="1598040" cy="872431"/>
            </a:xfrm>
            <a:prstGeom prst="ellipse">
              <a:avLst/>
            </a:prstGeom>
            <a:noFill/>
            <a:ln>
              <a:solidFill>
                <a:schemeClr val="accent2">
                  <a:lumMod val="100000"/>
                </a:schemeClr>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sp>
        <p:nvSpPr>
          <p:cNvPr id="15" name="TextBox 14">
            <a:extLst>
              <a:ext uri="{FF2B5EF4-FFF2-40B4-BE49-F238E27FC236}">
                <a16:creationId xmlns:a16="http://schemas.microsoft.com/office/drawing/2014/main" id="{5A60C1F6-CC00-44E9-88E5-82A09C2DAE55}"/>
              </a:ext>
            </a:extLst>
          </p:cNvPr>
          <p:cNvSpPr txBox="1"/>
          <p:nvPr/>
        </p:nvSpPr>
        <p:spPr bwMode="auto">
          <a:xfrm>
            <a:off x="627274" y="5575712"/>
            <a:ext cx="3091154" cy="48866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179388" marR="0" lvl="0" indent="-179388" algn="l" defTabSz="357708" rtl="0" eaLnBrk="1" fontAlgn="auto" latinLnBrk="0" hangingPunct="1">
              <a:lnSpc>
                <a:spcPct val="140000"/>
              </a:lnSpc>
              <a:spcBef>
                <a:spcPts val="0"/>
              </a:spcBef>
              <a:spcAft>
                <a:spcPts val="0"/>
              </a:spcAft>
              <a:buClr>
                <a:srgbClr val="008443"/>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1.5-hour drive from nearest city</a:t>
            </a:r>
          </a:p>
          <a:p>
            <a:pPr marL="179388" marR="0" lvl="0" indent="-179388" algn="l" defTabSz="357708" rtl="0" eaLnBrk="1" fontAlgn="auto" latinLnBrk="0" hangingPunct="1">
              <a:lnSpc>
                <a:spcPct val="140000"/>
              </a:lnSpc>
              <a:spcBef>
                <a:spcPts val="0"/>
              </a:spcBef>
              <a:spcAft>
                <a:spcPts val="0"/>
              </a:spcAft>
              <a:buClr>
                <a:srgbClr val="008443"/>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1-2 shipments per month</a:t>
            </a:r>
          </a:p>
        </p:txBody>
      </p:sp>
      <p:grpSp>
        <p:nvGrpSpPr>
          <p:cNvPr id="69" name="Group 68">
            <a:extLst>
              <a:ext uri="{FF2B5EF4-FFF2-40B4-BE49-F238E27FC236}">
                <a16:creationId xmlns:a16="http://schemas.microsoft.com/office/drawing/2014/main" id="{76C4951E-F9EF-D33E-C080-6F2929C3C545}"/>
              </a:ext>
            </a:extLst>
          </p:cNvPr>
          <p:cNvGrpSpPr/>
          <p:nvPr/>
        </p:nvGrpSpPr>
        <p:grpSpPr>
          <a:xfrm>
            <a:off x="9803529" y="3546705"/>
            <a:ext cx="1655055" cy="1934954"/>
            <a:chOff x="9803529" y="3546705"/>
            <a:chExt cx="1655055" cy="1934954"/>
          </a:xfrm>
        </p:grpSpPr>
        <p:pic>
          <p:nvPicPr>
            <p:cNvPr id="17" name="Picture 16">
              <a:extLst>
                <a:ext uri="{FF2B5EF4-FFF2-40B4-BE49-F238E27FC236}">
                  <a16:creationId xmlns:a16="http://schemas.microsoft.com/office/drawing/2014/main" id="{2CC3645C-62A9-476B-9BFC-3D12EA9D8538}"/>
                </a:ext>
              </a:extLst>
            </p:cNvPr>
            <p:cNvPicPr>
              <a:picLocks noChangeAspect="1"/>
            </p:cNvPicPr>
            <p:nvPr/>
          </p:nvPicPr>
          <p:blipFill>
            <a:blip r:embed="rId6"/>
            <a:stretch>
              <a:fillRect/>
            </a:stretch>
          </p:blipFill>
          <p:spPr>
            <a:xfrm>
              <a:off x="9803529" y="3546705"/>
              <a:ext cx="1655055" cy="1934954"/>
            </a:xfrm>
            <a:prstGeom prst="rect">
              <a:avLst/>
            </a:prstGeom>
            <a:ln>
              <a:solidFill>
                <a:schemeClr val="accent5"/>
              </a:solidFill>
            </a:ln>
            <a:scene3d>
              <a:camera prst="orthographicFront"/>
              <a:lightRig rig="threePt" dir="t"/>
            </a:scene3d>
            <a:sp3d>
              <a:bevelT/>
            </a:sp3d>
          </p:spPr>
        </p:pic>
        <p:sp>
          <p:nvSpPr>
            <p:cNvPr id="18" name="Oval 17">
              <a:extLst>
                <a:ext uri="{FF2B5EF4-FFF2-40B4-BE49-F238E27FC236}">
                  <a16:creationId xmlns:a16="http://schemas.microsoft.com/office/drawing/2014/main" id="{9C69223B-E3BE-4C16-9DB4-1B71A7DC40FB}"/>
                </a:ext>
              </a:extLst>
            </p:cNvPr>
            <p:cNvSpPr/>
            <p:nvPr/>
          </p:nvSpPr>
          <p:spPr>
            <a:xfrm>
              <a:off x="9947325" y="3903017"/>
              <a:ext cx="1481442" cy="954158"/>
            </a:xfrm>
            <a:prstGeom prst="ellipse">
              <a:avLst/>
            </a:prstGeom>
            <a:noFill/>
            <a:ln>
              <a:solidFill>
                <a:schemeClr val="accent2">
                  <a:lumMod val="100000"/>
                </a:schemeClr>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sp>
        <p:nvSpPr>
          <p:cNvPr id="19" name="TextBox 18">
            <a:extLst>
              <a:ext uri="{FF2B5EF4-FFF2-40B4-BE49-F238E27FC236}">
                <a16:creationId xmlns:a16="http://schemas.microsoft.com/office/drawing/2014/main" id="{B04D64B9-8F17-454C-BCC8-656D92158C52}"/>
              </a:ext>
            </a:extLst>
          </p:cNvPr>
          <p:cNvSpPr txBox="1"/>
          <p:nvPr/>
        </p:nvSpPr>
        <p:spPr bwMode="auto">
          <a:xfrm>
            <a:off x="9803529" y="5575712"/>
            <a:ext cx="1875714"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00000"/>
              </a:lnSpc>
              <a:spcBef>
                <a:spcPts val="0"/>
              </a:spcBef>
              <a:spcAft>
                <a:spcPts val="0"/>
              </a:spcAft>
              <a:buClr>
                <a:srgbClr val="008443"/>
              </a:buClr>
              <a:buSzPct val="100000"/>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Residential flats overlooking tank farm in hazard impact</a:t>
            </a:r>
          </a:p>
        </p:txBody>
      </p:sp>
      <p:sp>
        <p:nvSpPr>
          <p:cNvPr id="23" name="TextBox 22">
            <a:extLst>
              <a:ext uri="{FF2B5EF4-FFF2-40B4-BE49-F238E27FC236}">
                <a16:creationId xmlns:a16="http://schemas.microsoft.com/office/drawing/2014/main" id="{C0B0C42F-8A63-4270-9A84-489C0C028828}"/>
              </a:ext>
            </a:extLst>
          </p:cNvPr>
          <p:cNvSpPr txBox="1"/>
          <p:nvPr/>
        </p:nvSpPr>
        <p:spPr bwMode="auto">
          <a:xfrm>
            <a:off x="3431938" y="3987188"/>
            <a:ext cx="5647876" cy="1259919"/>
          </a:xfrm>
          <a:prstGeom prst="roundRect">
            <a:avLst/>
          </a:prstGeom>
          <a:solidFill>
            <a:srgbClr val="008443"/>
          </a:solidFill>
          <a:ln w="28575" algn="ctr">
            <a:solidFill>
              <a:srgbClr val="99CEB4"/>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FFFFFF"/>
              </a:solidFill>
              <a:effectLst/>
              <a:uLnTx/>
              <a:uFillTx/>
              <a:latin typeface="ShellBook" panose="00000500000000000000" charset="0"/>
              <a:ea typeface="Times New Roman" panose="02020603050405020304" pitchFamily="18" charset="0"/>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ShellBook" panose="00000500000000000000" charset="0"/>
                <a:ea typeface="Times New Roman" panose="02020603050405020304" pitchFamily="18" charset="0"/>
                <a:cs typeface="+mn-cs"/>
              </a:rPr>
              <a:t>Same product, same tankage, same risk profile but </a:t>
            </a:r>
            <a:r>
              <a:rPr kumimoji="0" lang="en-AU" sz="1800" b="1" i="0" u="none" strike="noStrike" kern="1200" cap="none" spc="0" normalizeH="0" baseline="0" noProof="0" dirty="0">
                <a:ln>
                  <a:noFill/>
                </a:ln>
                <a:solidFill>
                  <a:srgbClr val="FFFFFF"/>
                </a:solidFill>
                <a:effectLst/>
                <a:uLnTx/>
                <a:uFillTx/>
                <a:latin typeface="ShellBook" panose="00000500000000000000" charset="0"/>
                <a:ea typeface="Times New Roman" panose="02020603050405020304" pitchFamily="18" charset="0"/>
                <a:cs typeface="+mn-cs"/>
              </a:rPr>
              <a:t>greatly different maximum foreseeable exposures </a:t>
            </a:r>
            <a:r>
              <a:rPr kumimoji="0" lang="en-AU" sz="1800" b="0" i="0" u="none" strike="noStrike" kern="1200" cap="none" spc="0" normalizeH="0" baseline="0" noProof="0" dirty="0">
                <a:ln>
                  <a:noFill/>
                </a:ln>
                <a:solidFill>
                  <a:srgbClr val="FFFFFF"/>
                </a:solidFill>
                <a:effectLst/>
                <a:uLnTx/>
                <a:uFillTx/>
                <a:latin typeface="ShellBook" panose="00000500000000000000" charset="0"/>
                <a:ea typeface="Times New Roman" panose="02020603050405020304" pitchFamily="18" charset="0"/>
                <a:cs typeface="+mn-cs"/>
              </a:rPr>
              <a:t>from the outcome scenarios </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95959"/>
              </a:solidFill>
              <a:effectLst/>
              <a:uLnTx/>
              <a:uFillTx/>
              <a:latin typeface="ShellMedium"/>
              <a:ea typeface="+mn-ea"/>
              <a:cs typeface="+mn-cs"/>
            </a:endParaRPr>
          </a:p>
        </p:txBody>
      </p:sp>
      <p:sp>
        <p:nvSpPr>
          <p:cNvPr id="5" name="Slide Number Placeholder 4">
            <a:extLst>
              <a:ext uri="{FF2B5EF4-FFF2-40B4-BE49-F238E27FC236}">
                <a16:creationId xmlns:a16="http://schemas.microsoft.com/office/drawing/2014/main" id="{880E1EE0-0F70-563D-08F1-EE4D17D867CB}"/>
              </a:ext>
            </a:extLst>
          </p:cNvPr>
          <p:cNvSpPr>
            <a:spLocks noGrp="1"/>
          </p:cNvSpPr>
          <p:nvPr>
            <p:ph type="sldNum" sz="quarter" idx="4"/>
          </p:nvPr>
        </p:nvSpPr>
        <p:spPr/>
        <p:txBody>
          <a:bodyPr/>
          <a:lstStyle/>
          <a:p>
            <a:fld id="{D32BAE6A-B452-4007-8177-56DD051636F9}" type="slidenum">
              <a:rPr lang="en-GB" noProof="1" smtClean="0"/>
              <a:pPr/>
              <a:t>14</a:t>
            </a:fld>
            <a:endParaRPr lang="en-GB" noProof="1"/>
          </a:p>
        </p:txBody>
      </p:sp>
      <p:sp>
        <p:nvSpPr>
          <p:cNvPr id="9" name="Date Placeholder 8">
            <a:extLst>
              <a:ext uri="{FF2B5EF4-FFF2-40B4-BE49-F238E27FC236}">
                <a16:creationId xmlns:a16="http://schemas.microsoft.com/office/drawing/2014/main" id="{380206BE-B22D-6449-15E1-7A3B08EC57EF}"/>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32868932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1A9A-ED82-223A-5679-A0A85EED4564}"/>
              </a:ext>
            </a:extLst>
          </p:cNvPr>
          <p:cNvSpPr>
            <a:spLocks noGrp="1"/>
          </p:cNvSpPr>
          <p:nvPr>
            <p:ph type="title"/>
          </p:nvPr>
        </p:nvSpPr>
        <p:spPr>
          <a:xfrm>
            <a:off x="508000" y="603871"/>
            <a:ext cx="11171238" cy="808025"/>
          </a:xfrm>
          <a:prstGeom prst="rect">
            <a:avLst/>
          </a:prstGeom>
        </p:spPr>
        <p:txBody>
          <a:bodyPr/>
          <a:lstStyle/>
          <a:p>
            <a:r>
              <a:rPr lang="en-US" sz="2400" dirty="0">
                <a:solidFill>
                  <a:srgbClr val="404040"/>
                </a:solidFill>
              </a:rPr>
              <a:t>Model CCLS</a:t>
            </a:r>
            <a:endParaRPr lang="en-GB" sz="2400" dirty="0">
              <a:solidFill>
                <a:srgbClr val="404040"/>
              </a:solidFill>
            </a:endParaRPr>
          </a:p>
        </p:txBody>
      </p:sp>
      <p:sp>
        <p:nvSpPr>
          <p:cNvPr id="3" name="Content Placeholder 2">
            <a:extLst>
              <a:ext uri="{FF2B5EF4-FFF2-40B4-BE49-F238E27FC236}">
                <a16:creationId xmlns:a16="http://schemas.microsoft.com/office/drawing/2014/main" id="{DC727E12-19C9-D3B3-7AB2-2A2C189860C3}"/>
              </a:ext>
            </a:extLst>
          </p:cNvPr>
          <p:cNvSpPr>
            <a:spLocks noGrp="1"/>
          </p:cNvSpPr>
          <p:nvPr>
            <p:ph sz="quarter" idx="11"/>
          </p:nvPr>
        </p:nvSpPr>
        <p:spPr>
          <a:xfrm>
            <a:off x="202152" y="1047545"/>
            <a:ext cx="11477086" cy="4694236"/>
          </a:xfrm>
          <a:prstGeom prst="rect">
            <a:avLst/>
          </a:prstGeom>
        </p:spPr>
        <p:txBody>
          <a:bodyPr/>
          <a:lstStyle/>
          <a:p>
            <a:pPr marL="342900" indent="-342900">
              <a:buFont typeface="Wingdings" panose="05000000000000000000" pitchFamily="2" charset="2"/>
              <a:buChar char="¢"/>
            </a:pPr>
            <a:r>
              <a:rPr lang="en-GB" sz="1800" dirty="0">
                <a:solidFill>
                  <a:srgbClr val="404040"/>
                </a:solidFill>
                <a:latin typeface="ShellMedium" panose="00000600000000000000" pitchFamily="50" charset="0"/>
                <a:ea typeface="Calibri" panose="020F0502020204030204" pitchFamily="34" charset="0"/>
                <a:cs typeface="Arial" panose="020B0604020202020204" pitchFamily="34" charset="0"/>
              </a:rPr>
              <a:t>F</a:t>
            </a: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ocus on determining if there is a </a:t>
            </a:r>
            <a:r>
              <a:rPr lang="en-GB" sz="1800" b="1" u="sng"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plausible</a:t>
            </a: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 path to realise worst potential outcomes</a:t>
            </a:r>
          </a:p>
          <a:p>
            <a:pPr marL="620100" lvl="1" indent="-342900">
              <a:buFont typeface="Courier New" panose="02070309020205020404" pitchFamily="49" charset="0"/>
              <a:buChar char="o"/>
            </a:pPr>
            <a:r>
              <a:rPr lang="en-GB" sz="1800" dirty="0">
                <a:solidFill>
                  <a:srgbClr val="404040"/>
                </a:solidFill>
                <a:latin typeface="ShellMedium" panose="00000600000000000000" pitchFamily="50" charset="0"/>
                <a:ea typeface="Calibri" panose="020F0502020204030204" pitchFamily="34" charset="0"/>
                <a:cs typeface="Arial" panose="020B0604020202020204" pitchFamily="34" charset="0"/>
              </a:rPr>
              <a:t>NOTE: it </a:t>
            </a: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may not be possible to determine the initiation chain in advance</a:t>
            </a:r>
          </a:p>
          <a:p>
            <a:pPr marL="342900" indent="-342900">
              <a:buFont typeface="Wingdings" panose="05000000000000000000" pitchFamily="2" charset="2"/>
              <a:buChar char="¢"/>
            </a:pPr>
            <a:endParaRPr lang="en-GB" sz="1800" dirty="0">
              <a:solidFill>
                <a:srgbClr val="404040"/>
              </a:solidFill>
              <a:latin typeface="ShellMedium" panose="00000600000000000000" pitchFamily="50"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GB" dirty="0">
                <a:solidFill>
                  <a:srgbClr val="404040"/>
                </a:solidFill>
                <a:latin typeface="ShellMedium" panose="00000600000000000000" pitchFamily="50" charset="0"/>
                <a:cs typeface="Arial" panose="020B0604020202020204" pitchFamily="34" charset="0"/>
              </a:rPr>
              <a:t>Range of stakeholders </a:t>
            </a:r>
            <a:r>
              <a:rPr lang="en-GB"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is key to ensure depth, breadth and robustness of scenario modelling</a:t>
            </a:r>
          </a:p>
          <a:p>
            <a:pPr marL="620100" lvl="1" indent="-342900">
              <a:buFont typeface="Wingdings" panose="05000000000000000000" pitchFamily="2" charset="2"/>
              <a:buChar char="¢"/>
            </a:pPr>
            <a:endParaRPr lang="en-GB" sz="1100" dirty="0">
              <a:solidFill>
                <a:srgbClr val="404040"/>
              </a:solidFill>
              <a:latin typeface="ShellMedium" panose="00000600000000000000" pitchFamily="50" charset="0"/>
              <a:cs typeface="Arial" panose="020B0604020202020204" pitchFamily="34" charset="0"/>
            </a:endParaRPr>
          </a:p>
          <a:p>
            <a:pPr marL="342900" indent="-342900">
              <a:buFont typeface="Wingdings" panose="05000000000000000000" pitchFamily="2" charset="2"/>
              <a:buChar char="¢"/>
            </a:pP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Techniques will vary based on operation complexity; there is no prescribed method</a:t>
            </a:r>
          </a:p>
          <a:p>
            <a:pPr marL="620100" lvl="1" indent="-342900">
              <a:buFont typeface="Courier New" panose="02070309020205020404" pitchFamily="49" charset="0"/>
              <a:buChar char="o"/>
            </a:pPr>
            <a:r>
              <a:rPr lang="en-GB" dirty="0">
                <a:solidFill>
                  <a:srgbClr val="404040"/>
                </a:solidFill>
                <a:latin typeface="ShellMedium" panose="00000600000000000000" pitchFamily="50" charset="0"/>
                <a:ea typeface="Calibri" panose="020F0502020204030204" pitchFamily="34" charset="0"/>
                <a:cs typeface="Arial" panose="020B0604020202020204" pitchFamily="34" charset="0"/>
              </a:rPr>
              <a:t>E.g., </a:t>
            </a: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"What-If" analysis + threat/consequence lines in </a:t>
            </a:r>
            <a:r>
              <a:rPr lang="en-GB" sz="1800" dirty="0">
                <a:solidFill>
                  <a:srgbClr val="404040"/>
                </a:solidFill>
                <a:latin typeface="ShellMedium" panose="00000600000000000000" pitchFamily="50" charset="0"/>
                <a:ea typeface="Calibri" panose="020F0502020204030204" pitchFamily="34" charset="0"/>
                <a:cs typeface="Arial" panose="020B0604020202020204" pitchFamily="34" charset="0"/>
              </a:rPr>
              <a:t>existing </a:t>
            </a: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Bow Ties</a:t>
            </a:r>
          </a:p>
          <a:p>
            <a:pPr marL="620100" lvl="1" indent="-342900">
              <a:buFont typeface="Courier New" panose="02070309020205020404" pitchFamily="49" charset="0"/>
              <a:buChar char="o"/>
            </a:pP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Existing Information sources (HAZID/HAZOP or Safety Case)</a:t>
            </a:r>
          </a:p>
          <a:p>
            <a:pPr marL="620100" lvl="1" indent="-342900">
              <a:buFont typeface="Courier New" panose="02070309020205020404" pitchFamily="49" charset="0"/>
              <a:buChar char="o"/>
            </a:pP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Refer past events in Industry or across Relevant Industry</a:t>
            </a:r>
          </a:p>
          <a:p>
            <a:pPr marL="342900" indent="-342900">
              <a:buFont typeface="Wingdings" panose="05000000000000000000" pitchFamily="2" charset="2"/>
              <a:buChar char="¢"/>
            </a:pPr>
            <a:endParaRPr lang="en-GB" sz="1100" dirty="0">
              <a:solidFill>
                <a:srgbClr val="404040"/>
              </a:solidFill>
              <a:effectLst/>
              <a:latin typeface="ShellMedium" panose="00000600000000000000" pitchFamily="50"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GB" sz="1800" dirty="0">
                <a:solidFill>
                  <a:srgbClr val="404040"/>
                </a:solidFill>
                <a:latin typeface="ShellMedium" panose="00000600000000000000" pitchFamily="50" charset="0"/>
                <a:cs typeface="Arial" panose="020B0604020202020204" pitchFamily="34" charset="0"/>
              </a:rPr>
              <a:t>Understanding design basis for containment/escalation controls is also important!</a:t>
            </a:r>
          </a:p>
          <a:p>
            <a:pPr marL="342900" indent="-342900">
              <a:buFont typeface="Courier New" panose="02070309020205020404" pitchFamily="49" charset="0"/>
              <a:buChar char="o"/>
            </a:pPr>
            <a:endParaRPr lang="en-GB" sz="1100" dirty="0">
              <a:solidFill>
                <a:srgbClr val="404040"/>
              </a:solidFill>
              <a:effectLst/>
              <a:latin typeface="ShellMedium" panose="00000600000000000000" pitchFamily="50" charset="0"/>
              <a:ea typeface="Calibri" panose="020F0502020204030204" pitchFamily="34" charset="0"/>
              <a:cs typeface="Arial" panose="020B0604020202020204" pitchFamily="34" charset="0"/>
            </a:endParaRPr>
          </a:p>
        </p:txBody>
      </p:sp>
      <p:sp>
        <p:nvSpPr>
          <p:cNvPr id="5" name="Text Box 2">
            <a:extLst>
              <a:ext uri="{FF2B5EF4-FFF2-40B4-BE49-F238E27FC236}">
                <a16:creationId xmlns:a16="http://schemas.microsoft.com/office/drawing/2014/main" id="{EAE8E694-2F05-9D7B-946A-16467ED79277}"/>
              </a:ext>
            </a:extLst>
          </p:cNvPr>
          <p:cNvSpPr txBox="1">
            <a:spLocks noChangeArrowheads="1"/>
          </p:cNvSpPr>
          <p:nvPr/>
        </p:nvSpPr>
        <p:spPr bwMode="auto">
          <a:xfrm>
            <a:off x="1424202" y="4960312"/>
            <a:ext cx="7539466" cy="1377637"/>
          </a:xfrm>
          <a:prstGeom prst="roundRect">
            <a:avLst>
              <a:gd name="adj" fmla="val 11869"/>
            </a:avLst>
          </a:prstGeom>
          <a:solidFill>
            <a:srgbClr val="CCE6D9"/>
          </a:solidFill>
          <a:ln>
            <a:solidFill>
              <a:srgbClr val="008443"/>
            </a:solidFill>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For the Fukushima Daiichi nuclear power facility, original design for tsunami flood barriers was ~3 metres based on largest event in recent history (ca.100yr) equating to magnitude 7 quake.</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However, records of twelve events since 1498 showed wave heights of &gt;10 metres (out of which six with a height of &gt;20 metres). The tsunami that led to the nuclear core event with wave height of ~10 metres (magnitude 9 quake) </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a:t>
            </a:r>
            <a:endParaRPr kumimoji="0" lang="en-GB" sz="10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a:t>
            </a:r>
            <a:endParaRPr kumimoji="0" lang="en-GB" sz="10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a:t>
            </a:r>
            <a:endParaRPr kumimoji="0" lang="en-GB" sz="10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DDA7CEB-8303-729F-A675-648D7F5705B0}"/>
              </a:ext>
            </a:extLst>
          </p:cNvPr>
          <p:cNvSpPr>
            <a:spLocks noGrp="1"/>
          </p:cNvSpPr>
          <p:nvPr>
            <p:ph type="sldNum" sz="quarter" idx="4"/>
          </p:nvPr>
        </p:nvSpPr>
        <p:spPr/>
        <p:txBody>
          <a:bodyPr/>
          <a:lstStyle/>
          <a:p>
            <a:fld id="{D32BAE6A-B452-4007-8177-56DD051636F9}" type="slidenum">
              <a:rPr lang="en-GB" noProof="1" smtClean="0"/>
              <a:pPr/>
              <a:t>15</a:t>
            </a:fld>
            <a:endParaRPr lang="en-GB" noProof="1"/>
          </a:p>
        </p:txBody>
      </p:sp>
      <p:sp>
        <p:nvSpPr>
          <p:cNvPr id="8" name="Date Placeholder 7">
            <a:extLst>
              <a:ext uri="{FF2B5EF4-FFF2-40B4-BE49-F238E27FC236}">
                <a16:creationId xmlns:a16="http://schemas.microsoft.com/office/drawing/2014/main" id="{4B00C184-1E41-F9E4-A05B-C7568FDE11B7}"/>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41919218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39C-0CDA-4C39-A323-B2F258C857CB}"/>
              </a:ext>
            </a:extLst>
          </p:cNvPr>
          <p:cNvSpPr>
            <a:spLocks noGrp="1"/>
          </p:cNvSpPr>
          <p:nvPr>
            <p:ph type="title"/>
          </p:nvPr>
        </p:nvSpPr>
        <p:spPr>
          <a:prstGeom prst="rect">
            <a:avLst/>
          </a:prstGeom>
        </p:spPr>
        <p:txBody>
          <a:bodyPr/>
          <a:lstStyle/>
          <a:p>
            <a:r>
              <a:rPr lang="en-US" sz="2400" dirty="0">
                <a:solidFill>
                  <a:srgbClr val="404040"/>
                </a:solidFill>
              </a:rPr>
              <a:t>Plausible Outcomes  </a:t>
            </a:r>
          </a:p>
        </p:txBody>
      </p:sp>
      <p:sp>
        <p:nvSpPr>
          <p:cNvPr id="4" name="TextBox 3">
            <a:extLst>
              <a:ext uri="{FF2B5EF4-FFF2-40B4-BE49-F238E27FC236}">
                <a16:creationId xmlns:a16="http://schemas.microsoft.com/office/drawing/2014/main" id="{CC5516CA-5778-4E76-91CA-C90C995BDC59}"/>
              </a:ext>
            </a:extLst>
          </p:cNvPr>
          <p:cNvSpPr txBox="1"/>
          <p:nvPr/>
        </p:nvSpPr>
        <p:spPr bwMode="auto">
          <a:xfrm>
            <a:off x="1086812" y="1338883"/>
            <a:ext cx="9017833" cy="760959"/>
          </a:xfrm>
          <a:prstGeom prst="rect">
            <a:avLst/>
          </a:prstGeom>
          <a:solidFill>
            <a:srgbClr val="008443"/>
          </a:solidFill>
          <a:ln w="28575" algn="ctr">
            <a:solidFill>
              <a:srgbClr val="99CEB4"/>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vert="horz" wrap="square" lIns="72000" tIns="72000" rIns="72000" bIns="72000" numCol="1" rtlCol="0" anchor="t" anchorCtr="0" compatLnSpc="1">
            <a:prstTxWarp prst="textNoShape">
              <a:avLst/>
            </a:prstTxWarp>
            <a:spAutoFit/>
          </a:bodyPr>
          <a:lstStyle>
            <a:defPPr>
              <a:defRPr lang="en-US"/>
            </a:defPPr>
            <a:lvl1pPr algn="ctr">
              <a:defRPr sz="2200">
                <a:solidFill>
                  <a:schemeClr val="bg1"/>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ShellMedium"/>
                <a:ea typeface="+mn-ea"/>
                <a:cs typeface="+mn-cs"/>
                <a:sym typeface="Wingdings" panose="05000000000000000000" pitchFamily="2" charset="2"/>
              </a:rPr>
              <a:t>Plausible</a:t>
            </a:r>
            <a:r>
              <a:rPr kumimoji="0" lang="en-US" sz="2000" b="0" i="0" u="none" strike="noStrike" kern="1200" cap="none" spc="0" normalizeH="0" baseline="0" noProof="0" dirty="0">
                <a:ln>
                  <a:noFill/>
                </a:ln>
                <a:solidFill>
                  <a:srgbClr val="FFFFFF"/>
                </a:solidFill>
                <a:effectLst/>
                <a:uLnTx/>
                <a:uFillTx/>
                <a:latin typeface="ShellMedium"/>
                <a:ea typeface="+mn-ea"/>
                <a:cs typeface="+mn-cs"/>
                <a:sym typeface="Wingdings" panose="05000000000000000000" pitchFamily="2" charset="2"/>
              </a:rPr>
              <a:t>: if by the judgement of the assessors, a “well reasoned argument” </a:t>
            </a:r>
            <a:r>
              <a:rPr kumimoji="0" lang="en-US" sz="2000" b="0" i="0" u="none" strike="noStrike" kern="1200" cap="none" spc="0" normalizeH="0" baseline="0" noProof="0" dirty="0">
                <a:ln>
                  <a:noFill/>
                </a:ln>
                <a:effectLst/>
                <a:uLnTx/>
                <a:uFillTx/>
                <a:latin typeface="ShellMedium"/>
                <a:ea typeface="+mn-ea"/>
                <a:cs typeface="+mn-cs"/>
                <a:sym typeface="Wingdings" panose="05000000000000000000" pitchFamily="2" charset="2"/>
              </a:rPr>
              <a:t>can be constructed for the validity of a catastrophic scenario.</a:t>
            </a:r>
          </a:p>
        </p:txBody>
      </p:sp>
      <p:grpSp>
        <p:nvGrpSpPr>
          <p:cNvPr id="5" name="Group 4">
            <a:extLst>
              <a:ext uri="{FF2B5EF4-FFF2-40B4-BE49-F238E27FC236}">
                <a16:creationId xmlns:a16="http://schemas.microsoft.com/office/drawing/2014/main" id="{6154E7CE-55B6-413F-B839-7B98E63F2C6C}"/>
              </a:ext>
            </a:extLst>
          </p:cNvPr>
          <p:cNvGrpSpPr/>
          <p:nvPr/>
        </p:nvGrpSpPr>
        <p:grpSpPr>
          <a:xfrm>
            <a:off x="3065010" y="2913429"/>
            <a:ext cx="5029198" cy="797487"/>
            <a:chOff x="508002" y="3260035"/>
            <a:chExt cx="5495231" cy="2569486"/>
          </a:xfrm>
          <a:effectLst>
            <a:outerShdw blurRad="50800" dist="38100" dir="8100000" algn="tr" rotWithShape="0">
              <a:prstClr val="black">
                <a:alpha val="40000"/>
              </a:prstClr>
            </a:outerShdw>
          </a:effectLst>
        </p:grpSpPr>
        <p:sp>
          <p:nvSpPr>
            <p:cNvPr id="6" name="Rectangle: Rounded Corners 5">
              <a:extLst>
                <a:ext uri="{FF2B5EF4-FFF2-40B4-BE49-F238E27FC236}">
                  <a16:creationId xmlns:a16="http://schemas.microsoft.com/office/drawing/2014/main" id="{AC8AF2A2-A4C4-42BF-8BCF-97CF7E039E5A}"/>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7" name="TextBox 6">
              <a:extLst>
                <a:ext uri="{FF2B5EF4-FFF2-40B4-BE49-F238E27FC236}">
                  <a16:creationId xmlns:a16="http://schemas.microsoft.com/office/drawing/2014/main" id="{25B8F7BB-8C49-495B-A020-D474DB05A03B}"/>
                </a:ext>
              </a:extLst>
            </p:cNvPr>
            <p:cNvSpPr txBox="1"/>
            <p:nvPr/>
          </p:nvSpPr>
          <p:spPr bwMode="auto">
            <a:xfrm>
              <a:off x="680277" y="3449561"/>
              <a:ext cx="4933123" cy="237996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ShellMedium"/>
                  <a:ea typeface="+mn-ea"/>
                  <a:cs typeface="+mn-cs"/>
                </a:rPr>
                <a:t>T</a:t>
              </a:r>
              <a:r>
                <a:rPr kumimoji="0" lang="en-US" sz="1600" b="0" i="0" u="none" strike="noStrike" kern="1200" cap="none" spc="0" normalizeH="0" baseline="0" noProof="0" dirty="0">
                  <a:ln>
                    <a:noFill/>
                  </a:ln>
                  <a:solidFill>
                    <a:srgbClr val="FFFFFF"/>
                  </a:solidFill>
                  <a:effectLst/>
                  <a:uLnTx/>
                  <a:uFillTx/>
                  <a:latin typeface="ShellMedium"/>
                  <a:ea typeface="+mn-ea"/>
                  <a:cs typeface="+mn-cs"/>
                </a:rPr>
                <a:t>hey are foreseeable as informed by events in industry </a:t>
              </a:r>
              <a:r>
                <a:rPr kumimoji="0" lang="en-US" sz="1600" b="1" i="0" u="none" strike="noStrike" kern="1200" cap="none" spc="0" normalizeH="0" baseline="0" noProof="0" dirty="0">
                  <a:ln>
                    <a:noFill/>
                  </a:ln>
                  <a:solidFill>
                    <a:srgbClr val="FFFFFF"/>
                  </a:solidFill>
                  <a:effectLst/>
                  <a:uLnTx/>
                  <a:uFillTx/>
                  <a:latin typeface="ShellMedium"/>
                  <a:ea typeface="+mn-ea"/>
                  <a:cs typeface="+mn-cs"/>
                </a:rPr>
                <a:t>(“Outside </a:t>
              </a:r>
              <a:r>
                <a:rPr kumimoji="0" lang="en-US" sz="1600" b="1" i="0" u="none" strike="noStrike" kern="1200" cap="none" spc="0" normalizeH="0" baseline="0" noProof="0" dirty="0">
                  <a:ln>
                    <a:noFill/>
                  </a:ln>
                  <a:solidFill>
                    <a:srgbClr val="FFFFFF"/>
                  </a:solidFill>
                  <a:effectLst/>
                  <a:uLnTx/>
                  <a:uFillTx/>
                  <a:latin typeface="ShellMedium"/>
                  <a:ea typeface="+mn-ea"/>
                  <a:cs typeface="+mn-cs"/>
                  <a:sym typeface="Wingdings" panose="05000000000000000000" pitchFamily="2" charset="2"/>
                </a:rPr>
                <a:t> </a:t>
              </a:r>
              <a:r>
                <a:rPr kumimoji="0" lang="en-US" sz="1600" b="1" i="0" u="none" strike="noStrike" kern="1200" cap="none" spc="0" normalizeH="0" baseline="0" noProof="0" dirty="0">
                  <a:ln>
                    <a:noFill/>
                  </a:ln>
                  <a:solidFill>
                    <a:srgbClr val="FFFFFF"/>
                  </a:solidFill>
                  <a:effectLst/>
                  <a:uLnTx/>
                  <a:uFillTx/>
                  <a:latin typeface="ShellMedium"/>
                  <a:ea typeface="+mn-ea"/>
                  <a:cs typeface="+mn-cs"/>
                </a:rPr>
                <a:t>In”)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endParaRPr>
            </a:p>
          </p:txBody>
        </p:sp>
      </p:grpSp>
      <p:grpSp>
        <p:nvGrpSpPr>
          <p:cNvPr id="8" name="Group 7">
            <a:extLst>
              <a:ext uri="{FF2B5EF4-FFF2-40B4-BE49-F238E27FC236}">
                <a16:creationId xmlns:a16="http://schemas.microsoft.com/office/drawing/2014/main" id="{E9E2EB50-1CFB-41AE-B4B6-86B7A3F6998F}"/>
              </a:ext>
            </a:extLst>
          </p:cNvPr>
          <p:cNvGrpSpPr/>
          <p:nvPr/>
        </p:nvGrpSpPr>
        <p:grpSpPr>
          <a:xfrm>
            <a:off x="3706360" y="3710916"/>
            <a:ext cx="5029198" cy="647806"/>
            <a:chOff x="508002" y="3260035"/>
            <a:chExt cx="5495231" cy="2087217"/>
          </a:xfrm>
          <a:effectLst>
            <a:outerShdw blurRad="50800" dist="38100" dir="8100000" algn="tr" rotWithShape="0">
              <a:prstClr val="black">
                <a:alpha val="40000"/>
              </a:prstClr>
            </a:outerShdw>
          </a:effectLst>
        </p:grpSpPr>
        <p:sp>
          <p:nvSpPr>
            <p:cNvPr id="9" name="Rectangle: Rounded Corners 8">
              <a:extLst>
                <a:ext uri="{FF2B5EF4-FFF2-40B4-BE49-F238E27FC236}">
                  <a16:creationId xmlns:a16="http://schemas.microsoft.com/office/drawing/2014/main" id="{29CD5C4C-07BF-4EC8-80B8-36D7BB2E204B}"/>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0" name="TextBox 9">
              <a:extLst>
                <a:ext uri="{FF2B5EF4-FFF2-40B4-BE49-F238E27FC236}">
                  <a16:creationId xmlns:a16="http://schemas.microsoft.com/office/drawing/2014/main" id="{A3B0CE0B-7BE7-4F67-AE61-1D4FA0DA7E0F}"/>
                </a:ext>
              </a:extLst>
            </p:cNvPr>
            <p:cNvSpPr txBox="1"/>
            <p:nvPr/>
          </p:nvSpPr>
          <p:spPr bwMode="auto">
            <a:xfrm>
              <a:off x="680277" y="3449561"/>
              <a:ext cx="4933123" cy="158664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hellMedium"/>
                  <a:ea typeface="+mn-ea"/>
                  <a:cs typeface="+mn-cs"/>
                </a:rPr>
                <a:t>Evidenced by modelling where appropriate     </a:t>
              </a:r>
              <a:r>
                <a:rPr kumimoji="0" lang="en-US" sz="1600" b="0" i="0" u="none" strike="noStrike" kern="1200" cap="none" spc="0" normalizeH="0" baseline="0" noProof="0" dirty="0">
                  <a:ln>
                    <a:noFill/>
                  </a:ln>
                  <a:solidFill>
                    <a:srgbClr val="FFFFFF"/>
                  </a:solidFill>
                  <a:effectLst/>
                  <a:uLnTx/>
                  <a:uFillTx/>
                  <a:latin typeface="ShellMedium"/>
                  <a:ea typeface="+mn-ea"/>
                  <a:cs typeface="+mn-cs"/>
                </a:rPr>
                <a:t>(e.g. toxic modelling </a:t>
              </a:r>
              <a:r>
                <a:rPr kumimoji="0" lang="en-US" sz="1600" b="0" i="0" u="none" strike="noStrike" kern="1200" cap="none" spc="0" normalizeH="0" baseline="0" noProof="0" dirty="0">
                  <a:ln>
                    <a:noFill/>
                  </a:ln>
                  <a:solidFill>
                    <a:srgbClr val="FFFFFF"/>
                  </a:solidFill>
                  <a:effectLst/>
                  <a:uLnTx/>
                  <a:uFillTx/>
                  <a:latin typeface="ShellMedium"/>
                  <a:ea typeface="+mn-ea"/>
                  <a:cs typeface="+mn-cs"/>
                  <a:sym typeface="Wingdings" panose="05000000000000000000" pitchFamily="2" charset="2"/>
                </a:rPr>
                <a:t> </a:t>
              </a:r>
              <a:r>
                <a:rPr kumimoji="0" lang="en-US" sz="1600" b="0" i="0" u="none" strike="noStrike" kern="1200" cap="none" spc="0" normalizeH="0" baseline="0" noProof="0" dirty="0">
                  <a:ln>
                    <a:noFill/>
                  </a:ln>
                  <a:solidFill>
                    <a:srgbClr val="FFFFFF"/>
                  </a:solidFill>
                  <a:effectLst/>
                  <a:uLnTx/>
                  <a:uFillTx/>
                  <a:latin typeface="ShellMedium"/>
                  <a:ea typeface="+mn-ea"/>
                  <a:cs typeface="+mn-cs"/>
                </a:rPr>
                <a:t>potential offsite impacts)</a:t>
              </a:r>
              <a:endPar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endParaRPr>
            </a:p>
          </p:txBody>
        </p:sp>
      </p:grpSp>
      <p:grpSp>
        <p:nvGrpSpPr>
          <p:cNvPr id="11" name="Group 10">
            <a:extLst>
              <a:ext uri="{FF2B5EF4-FFF2-40B4-BE49-F238E27FC236}">
                <a16:creationId xmlns:a16="http://schemas.microsoft.com/office/drawing/2014/main" id="{04A0CA86-DB34-45E6-A219-A581CF05EF81}"/>
              </a:ext>
            </a:extLst>
          </p:cNvPr>
          <p:cNvGrpSpPr/>
          <p:nvPr/>
        </p:nvGrpSpPr>
        <p:grpSpPr>
          <a:xfrm>
            <a:off x="5287510" y="5305890"/>
            <a:ext cx="5029198" cy="647806"/>
            <a:chOff x="508002" y="3260035"/>
            <a:chExt cx="5495231" cy="2087217"/>
          </a:xfrm>
          <a:effectLst>
            <a:outerShdw blurRad="50800" dist="38100" dir="8100000" algn="tr" rotWithShape="0">
              <a:prstClr val="black">
                <a:alpha val="40000"/>
              </a:prstClr>
            </a:outerShdw>
          </a:effectLst>
        </p:grpSpPr>
        <p:sp>
          <p:nvSpPr>
            <p:cNvPr id="12" name="Rectangle: Rounded Corners 11">
              <a:extLst>
                <a:ext uri="{FF2B5EF4-FFF2-40B4-BE49-F238E27FC236}">
                  <a16:creationId xmlns:a16="http://schemas.microsoft.com/office/drawing/2014/main" id="{8404C047-58F0-4B2E-BBDD-F904947595D4}"/>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3" name="TextBox 12">
              <a:extLst>
                <a:ext uri="{FF2B5EF4-FFF2-40B4-BE49-F238E27FC236}">
                  <a16:creationId xmlns:a16="http://schemas.microsoft.com/office/drawing/2014/main" id="{923D016A-B2F2-4CCE-90D3-9A4B048D3220}"/>
                </a:ext>
              </a:extLst>
            </p:cNvPr>
            <p:cNvSpPr txBox="1"/>
            <p:nvPr/>
          </p:nvSpPr>
          <p:spPr bwMode="auto">
            <a:xfrm>
              <a:off x="680277" y="3449561"/>
              <a:ext cx="4933123" cy="158664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hellMedium"/>
                  <a:ea typeface="+mn-ea"/>
                  <a:cs typeface="+mn-cs"/>
                </a:rPr>
                <a:t>Upon examining hazards and context; there are </a:t>
              </a:r>
              <a:r>
                <a:rPr kumimoji="0" lang="en-US" sz="1600" b="1" i="0" u="none" strike="noStrike" kern="1200" cap="none" spc="0" normalizeH="0" baseline="0" noProof="0" dirty="0">
                  <a:ln>
                    <a:noFill/>
                  </a:ln>
                  <a:solidFill>
                    <a:srgbClr val="FFFFFF"/>
                  </a:solidFill>
                  <a:effectLst/>
                  <a:uLnTx/>
                  <a:uFillTx/>
                  <a:latin typeface="ShellMedium"/>
                  <a:ea typeface="+mn-ea"/>
                  <a:cs typeface="+mn-cs"/>
                </a:rPr>
                <a:t>logical escalation paths</a:t>
              </a:r>
              <a:endParaRPr kumimoji="0" lang="en-GB" sz="1600" b="1" i="0" u="none" strike="noStrike" kern="1200" cap="none" spc="0" normalizeH="0" baseline="0" noProof="0" dirty="0">
                <a:ln>
                  <a:noFill/>
                </a:ln>
                <a:solidFill>
                  <a:srgbClr val="FFFFFF"/>
                </a:solidFill>
                <a:effectLst/>
                <a:uLnTx/>
                <a:uFillTx/>
                <a:latin typeface="ShellBook" panose="00000500000000000000" pitchFamily="50" charset="0"/>
                <a:ea typeface="+mn-ea"/>
                <a:cs typeface="+mn-cs"/>
              </a:endParaRPr>
            </a:p>
          </p:txBody>
        </p:sp>
      </p:grpSp>
      <p:grpSp>
        <p:nvGrpSpPr>
          <p:cNvPr id="14" name="Group 13">
            <a:extLst>
              <a:ext uri="{FF2B5EF4-FFF2-40B4-BE49-F238E27FC236}">
                <a16:creationId xmlns:a16="http://schemas.microsoft.com/office/drawing/2014/main" id="{CB82AED8-89A2-4970-B9E9-037E592F527B}"/>
              </a:ext>
            </a:extLst>
          </p:cNvPr>
          <p:cNvGrpSpPr/>
          <p:nvPr/>
        </p:nvGrpSpPr>
        <p:grpSpPr>
          <a:xfrm>
            <a:off x="4417560" y="4508403"/>
            <a:ext cx="5029198" cy="647806"/>
            <a:chOff x="508002" y="3260035"/>
            <a:chExt cx="5495231" cy="2087217"/>
          </a:xfrm>
          <a:effectLst>
            <a:outerShdw blurRad="50800" dist="38100" dir="8100000" algn="tr" rotWithShape="0">
              <a:prstClr val="black">
                <a:alpha val="40000"/>
              </a:prstClr>
            </a:outerShdw>
          </a:effectLst>
        </p:grpSpPr>
        <p:sp>
          <p:nvSpPr>
            <p:cNvPr id="15" name="Rectangle: Rounded Corners 14">
              <a:extLst>
                <a:ext uri="{FF2B5EF4-FFF2-40B4-BE49-F238E27FC236}">
                  <a16:creationId xmlns:a16="http://schemas.microsoft.com/office/drawing/2014/main" id="{29E50C7F-1D47-40D8-A549-C99A34940C1D}"/>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6" name="TextBox 15">
              <a:extLst>
                <a:ext uri="{FF2B5EF4-FFF2-40B4-BE49-F238E27FC236}">
                  <a16:creationId xmlns:a16="http://schemas.microsoft.com/office/drawing/2014/main" id="{1E529D7F-F92C-4150-BE6C-CD5D05979BA6}"/>
                </a:ext>
              </a:extLst>
            </p:cNvPr>
            <p:cNvSpPr txBox="1"/>
            <p:nvPr/>
          </p:nvSpPr>
          <p:spPr bwMode="auto">
            <a:xfrm>
              <a:off x="680277" y="3449561"/>
              <a:ext cx="4933123" cy="158664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hellMedium"/>
                  <a:ea typeface="+mn-ea"/>
                  <a:cs typeface="+mn-cs"/>
                </a:rPr>
                <a:t>“What-if” approaches (</a:t>
              </a:r>
              <a:r>
                <a:rPr kumimoji="0" lang="en-US" sz="1600" b="0" i="0" u="none" strike="noStrike" kern="1200" cap="none" spc="0" normalizeH="0" baseline="0" noProof="0" dirty="0">
                  <a:ln>
                    <a:noFill/>
                  </a:ln>
                  <a:solidFill>
                    <a:srgbClr val="FFFFFF"/>
                  </a:solidFill>
                  <a:effectLst/>
                  <a:uLnTx/>
                  <a:uFillTx/>
                  <a:latin typeface="ShellMedium"/>
                  <a:ea typeface="+mn-ea"/>
                  <a:cs typeface="+mn-cs"/>
                </a:rPr>
                <a:t>using existing barriers / bow-ties)</a:t>
              </a:r>
              <a:r>
                <a:rPr kumimoji="0" lang="en-US" sz="1600" b="1" i="0" u="none" strike="noStrike" kern="1200" cap="none" spc="0" normalizeH="0" baseline="0" noProof="0" dirty="0">
                  <a:ln>
                    <a:noFill/>
                  </a:ln>
                  <a:solidFill>
                    <a:srgbClr val="FFFFFF"/>
                  </a:solidFill>
                  <a:effectLst/>
                  <a:uLnTx/>
                  <a:uFillTx/>
                  <a:latin typeface="ShellMedium"/>
                  <a:ea typeface="+mn-ea"/>
                  <a:cs typeface="+mn-cs"/>
                </a:rPr>
                <a:t> shows event progression </a:t>
              </a:r>
              <a:endPar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endParaRPr>
            </a:p>
          </p:txBody>
        </p:sp>
      </p:grpSp>
      <p:sp>
        <p:nvSpPr>
          <p:cNvPr id="23" name="Arrow: Bent 22">
            <a:extLst>
              <a:ext uri="{FF2B5EF4-FFF2-40B4-BE49-F238E27FC236}">
                <a16:creationId xmlns:a16="http://schemas.microsoft.com/office/drawing/2014/main" id="{837CCE5B-A506-4E84-833F-0856CA4163D1}"/>
              </a:ext>
            </a:extLst>
          </p:cNvPr>
          <p:cNvSpPr/>
          <p:nvPr/>
        </p:nvSpPr>
        <p:spPr bwMode="auto">
          <a:xfrm rot="16200000">
            <a:off x="1831638" y="2526969"/>
            <a:ext cx="3336362" cy="3177168"/>
          </a:xfrm>
          <a:prstGeom prst="bentArrow">
            <a:avLst>
              <a:gd name="adj1" fmla="val 8857"/>
              <a:gd name="adj2" fmla="val 13975"/>
              <a:gd name="adj3" fmla="val 11273"/>
              <a:gd name="adj4" fmla="val 0"/>
            </a:avLst>
          </a:prstGeom>
          <a:solidFill>
            <a:srgbClr val="FBCE07"/>
          </a:solidFill>
          <a:ln w="9525">
            <a:noFill/>
            <a:miter lim="800000"/>
            <a:headEnd/>
            <a:tailEnd/>
          </a:ln>
        </p:spPr>
        <p:txBody>
          <a:bodyPr wrap="none" rtlCol="0" anchor="ctr"/>
          <a:lstStyle/>
          <a:p>
            <a:pPr algn="ctr"/>
            <a:endParaRPr lang="en-US" dirty="0">
              <a:solidFill>
                <a:schemeClr val="bg1"/>
              </a:solidFill>
              <a:cs typeface="Arial" pitchFamily="34" charset="0"/>
            </a:endParaRPr>
          </a:p>
        </p:txBody>
      </p:sp>
      <p:sp>
        <p:nvSpPr>
          <p:cNvPr id="24" name="Rectangle 23">
            <a:extLst>
              <a:ext uri="{FF2B5EF4-FFF2-40B4-BE49-F238E27FC236}">
                <a16:creationId xmlns:a16="http://schemas.microsoft.com/office/drawing/2014/main" id="{1140EE31-E56B-4373-89AF-80A81B4E1485}"/>
              </a:ext>
            </a:extLst>
          </p:cNvPr>
          <p:cNvSpPr/>
          <p:nvPr/>
        </p:nvSpPr>
        <p:spPr bwMode="auto">
          <a:xfrm>
            <a:off x="2447680" y="4693651"/>
            <a:ext cx="1770773" cy="277310"/>
          </a:xfrm>
          <a:prstGeom prst="rect">
            <a:avLst/>
          </a:prstGeom>
          <a:solidFill>
            <a:srgbClr val="FBCE07"/>
          </a:solidFill>
          <a:ln w="9525">
            <a:noFill/>
            <a:miter lim="800000"/>
            <a:headEnd/>
            <a:tailEnd/>
          </a:ln>
        </p:spPr>
        <p:txBody>
          <a:bodyPr wrap="none" rtlCol="0" anchor="ctr"/>
          <a:lstStyle/>
          <a:p>
            <a:pPr algn="ctr"/>
            <a:endParaRPr lang="en-US" dirty="0">
              <a:solidFill>
                <a:schemeClr val="bg1"/>
              </a:solidFill>
              <a:cs typeface="Arial" pitchFamily="34" charset="0"/>
            </a:endParaRPr>
          </a:p>
        </p:txBody>
      </p:sp>
      <p:sp>
        <p:nvSpPr>
          <p:cNvPr id="25" name="Rectangle 24">
            <a:extLst>
              <a:ext uri="{FF2B5EF4-FFF2-40B4-BE49-F238E27FC236}">
                <a16:creationId xmlns:a16="http://schemas.microsoft.com/office/drawing/2014/main" id="{52AACA69-7F3F-4D5A-853C-030F31691C33}"/>
              </a:ext>
            </a:extLst>
          </p:cNvPr>
          <p:cNvSpPr/>
          <p:nvPr/>
        </p:nvSpPr>
        <p:spPr bwMode="auto">
          <a:xfrm>
            <a:off x="2447680" y="3945532"/>
            <a:ext cx="1035221" cy="277310"/>
          </a:xfrm>
          <a:prstGeom prst="rect">
            <a:avLst/>
          </a:prstGeom>
          <a:solidFill>
            <a:srgbClr val="FBCE07"/>
          </a:solidFill>
          <a:ln w="9525">
            <a:noFill/>
            <a:miter lim="800000"/>
            <a:headEnd/>
            <a:tailEnd/>
          </a:ln>
        </p:spPr>
        <p:txBody>
          <a:bodyPr wrap="none" rtlCol="0" anchor="ctr"/>
          <a:lstStyle/>
          <a:p>
            <a:pPr algn="ctr"/>
            <a:endParaRPr lang="en-US" dirty="0">
              <a:solidFill>
                <a:schemeClr val="bg1"/>
              </a:solidFill>
              <a:cs typeface="Arial" pitchFamily="34" charset="0"/>
            </a:endParaRPr>
          </a:p>
        </p:txBody>
      </p:sp>
      <p:sp>
        <p:nvSpPr>
          <p:cNvPr id="26" name="Rectangle 25">
            <a:extLst>
              <a:ext uri="{FF2B5EF4-FFF2-40B4-BE49-F238E27FC236}">
                <a16:creationId xmlns:a16="http://schemas.microsoft.com/office/drawing/2014/main" id="{EA230A14-EBEF-4CAE-BE26-60B57DE90E31}"/>
              </a:ext>
            </a:extLst>
          </p:cNvPr>
          <p:cNvSpPr/>
          <p:nvPr/>
        </p:nvSpPr>
        <p:spPr bwMode="auto">
          <a:xfrm>
            <a:off x="2224553" y="3132759"/>
            <a:ext cx="655102" cy="277310"/>
          </a:xfrm>
          <a:prstGeom prst="rect">
            <a:avLst/>
          </a:prstGeom>
          <a:solidFill>
            <a:srgbClr val="FBCE07"/>
          </a:solidFill>
          <a:ln w="9525">
            <a:noFill/>
            <a:miter lim="800000"/>
            <a:headEnd/>
            <a:tailEnd/>
          </a:ln>
        </p:spPr>
        <p:txBody>
          <a:bodyPr wrap="none" rtlCol="0" anchor="ctr"/>
          <a:lstStyle/>
          <a:p>
            <a:pPr algn="ctr"/>
            <a:endParaRPr lang="en-US" dirty="0">
              <a:solidFill>
                <a:schemeClr val="bg1"/>
              </a:solidFill>
              <a:cs typeface="Arial" pitchFamily="34" charset="0"/>
            </a:endParaRPr>
          </a:p>
        </p:txBody>
      </p:sp>
      <p:sp>
        <p:nvSpPr>
          <p:cNvPr id="17" name="Slide Number Placeholder 16">
            <a:extLst>
              <a:ext uri="{FF2B5EF4-FFF2-40B4-BE49-F238E27FC236}">
                <a16:creationId xmlns:a16="http://schemas.microsoft.com/office/drawing/2014/main" id="{5E8E1C60-884E-5531-B0D8-184765977757}"/>
              </a:ext>
            </a:extLst>
          </p:cNvPr>
          <p:cNvSpPr>
            <a:spLocks noGrp="1"/>
          </p:cNvSpPr>
          <p:nvPr>
            <p:ph type="sldNum" sz="quarter" idx="4"/>
          </p:nvPr>
        </p:nvSpPr>
        <p:spPr/>
        <p:txBody>
          <a:bodyPr/>
          <a:lstStyle/>
          <a:p>
            <a:fld id="{D32BAE6A-B452-4007-8177-56DD051636F9}" type="slidenum">
              <a:rPr lang="en-GB" noProof="1" smtClean="0"/>
              <a:pPr/>
              <a:t>16</a:t>
            </a:fld>
            <a:endParaRPr lang="en-GB" noProof="1"/>
          </a:p>
        </p:txBody>
      </p:sp>
      <p:sp>
        <p:nvSpPr>
          <p:cNvPr id="19" name="Date Placeholder 18">
            <a:extLst>
              <a:ext uri="{FF2B5EF4-FFF2-40B4-BE49-F238E27FC236}">
                <a16:creationId xmlns:a16="http://schemas.microsoft.com/office/drawing/2014/main" id="{E2DB5C9B-16B0-31D5-EFC1-AD049E96CEB7}"/>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13164096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48B2-8054-D656-CAA7-AE22BD44E374}"/>
              </a:ext>
            </a:extLst>
          </p:cNvPr>
          <p:cNvSpPr>
            <a:spLocks noGrp="1"/>
          </p:cNvSpPr>
          <p:nvPr>
            <p:ph type="title"/>
          </p:nvPr>
        </p:nvSpPr>
        <p:spPr>
          <a:xfrm>
            <a:off x="330721" y="623736"/>
            <a:ext cx="11171238" cy="493075"/>
          </a:xfrm>
          <a:prstGeom prst="rect">
            <a:avLst/>
          </a:prstGeom>
        </p:spPr>
        <p:txBody>
          <a:bodyPr/>
          <a:lstStyle/>
          <a:p>
            <a:r>
              <a:rPr lang="en-US" dirty="0">
                <a:solidFill>
                  <a:srgbClr val="404040"/>
                </a:solidFill>
              </a:rPr>
              <a:t>CCLS awareness and communication</a:t>
            </a:r>
            <a:endParaRPr lang="en-GB" dirty="0">
              <a:solidFill>
                <a:srgbClr val="404040"/>
              </a:solidFill>
            </a:endParaRPr>
          </a:p>
        </p:txBody>
      </p:sp>
      <p:sp>
        <p:nvSpPr>
          <p:cNvPr id="3" name="Content Placeholder 2">
            <a:extLst>
              <a:ext uri="{FF2B5EF4-FFF2-40B4-BE49-F238E27FC236}">
                <a16:creationId xmlns:a16="http://schemas.microsoft.com/office/drawing/2014/main" id="{97E9423F-9C24-8248-7D8E-720F5DA3360A}"/>
              </a:ext>
            </a:extLst>
          </p:cNvPr>
          <p:cNvSpPr>
            <a:spLocks noGrp="1"/>
          </p:cNvSpPr>
          <p:nvPr>
            <p:ph sz="quarter" idx="11"/>
          </p:nvPr>
        </p:nvSpPr>
        <p:spPr>
          <a:xfrm>
            <a:off x="206477" y="1116811"/>
            <a:ext cx="11654802" cy="4791558"/>
          </a:xfrm>
          <a:prstGeom prst="rect">
            <a:avLst/>
          </a:prstGeom>
        </p:spPr>
        <p:txBody>
          <a:bodyPr/>
          <a:lstStyle/>
          <a:p>
            <a:pPr marL="285750" indent="-285750">
              <a:buFont typeface="Wingdings" panose="05000000000000000000" pitchFamily="2" charset="2"/>
              <a:buChar char="¢"/>
            </a:pPr>
            <a:r>
              <a:rPr lang="en-US" sz="1800" dirty="0">
                <a:solidFill>
                  <a:srgbClr val="404040"/>
                </a:solidFill>
                <a:latin typeface="ShellMedium" panose="00000600000000000000" pitchFamily="50" charset="0"/>
                <a:cs typeface="Arial" panose="020B0604020202020204" pitchFamily="34" charset="0"/>
              </a:rPr>
              <a:t>CCLS to be recorded in a </a:t>
            </a:r>
            <a:r>
              <a:rPr lang="en-US" sz="1800" dirty="0">
                <a:solidFill>
                  <a:srgbClr val="404040"/>
                </a:solidFill>
                <a:latin typeface="ShellMedium" panose="00000600000000000000" pitchFamily="50" charset="0"/>
                <a:cs typeface="Arial" panose="020B0604020202020204" pitchFamily="34" charset="0"/>
                <a:hlinkClick r:id="rId3" action="ppaction://hlinksldjump"/>
              </a:rPr>
              <a:t>clear and concise format </a:t>
            </a:r>
            <a:endPar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endParaRPr>
          </a:p>
          <a:p>
            <a:pPr marL="562950" lvl="1" indent="-285750">
              <a:buFont typeface="Courier New" panose="02070309020205020404" pitchFamily="49" charset="0"/>
              <a:buChar char="o"/>
            </a:pPr>
            <a:r>
              <a:rPr lang="en-GB" sz="16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Enabler for effective communication across organisation (leadership to front line)</a:t>
            </a:r>
            <a:endParaRPr lang="en-GB" sz="1600" dirty="0">
              <a:solidFill>
                <a:srgbClr val="404040"/>
              </a:solidFill>
              <a:latin typeface="ShellMedium" panose="00000600000000000000" pitchFamily="50" charset="0"/>
              <a:cs typeface="Arial" panose="020B0604020202020204" pitchFamily="34" charset="0"/>
            </a:endParaRPr>
          </a:p>
          <a:p>
            <a:pPr marL="562950" lvl="1" indent="-285750">
              <a:buFont typeface="Wingdings" panose="05000000000000000000" pitchFamily="2" charset="2"/>
              <a:buChar char="¢"/>
            </a:pPr>
            <a:endParaRPr lang="en-GB" sz="1800" dirty="0">
              <a:solidFill>
                <a:srgbClr val="404040"/>
              </a:solidFill>
              <a:latin typeface="ShellMedium" panose="00000600000000000000" pitchFamily="50" charset="0"/>
              <a:cs typeface="Arial" panose="020B0604020202020204" pitchFamily="34" charset="0"/>
            </a:endParaRPr>
          </a:p>
          <a:p>
            <a:pPr marL="285750" indent="-285750">
              <a:buFont typeface="Wingdings" panose="05000000000000000000" pitchFamily="2" charset="2"/>
              <a:buChar char="¢"/>
            </a:pP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CCLS information visible to Leaders when decisions regarding investment/budgeting done</a:t>
            </a:r>
          </a:p>
          <a:p>
            <a:pPr marL="562950" lvl="1" indent="-285750">
              <a:buFont typeface="Courier New" panose="02070309020205020404" pitchFamily="49" charset="0"/>
              <a:buChar char="o"/>
            </a:pPr>
            <a:r>
              <a:rPr lang="en-US" sz="1600" dirty="0">
                <a:solidFill>
                  <a:srgbClr val="404040"/>
                </a:solidFill>
                <a:latin typeface="ShellMedium" panose="00000600000000000000" pitchFamily="50" charset="0"/>
                <a:cs typeface="Arial" panose="020B0604020202020204" pitchFamily="34" charset="0"/>
              </a:rPr>
              <a:t>Business Leaders may decide that an operation to be ceased or significantly modified</a:t>
            </a:r>
            <a:endParaRPr lang="en-GB" sz="1600" dirty="0">
              <a:solidFill>
                <a:srgbClr val="404040"/>
              </a:solidFill>
              <a:latin typeface="ShellMedium" panose="00000600000000000000" pitchFamily="50" charset="0"/>
              <a:cs typeface="Arial" panose="020B0604020202020204" pitchFamily="34" charset="0"/>
            </a:endParaRPr>
          </a:p>
          <a:p>
            <a:pPr marL="562950" lvl="1" indent="-285750">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Alternatively, Business Leaders may prescribe additional preparedness measures</a:t>
            </a:r>
          </a:p>
          <a:p>
            <a:pPr marL="285750" indent="-285750">
              <a:buFont typeface="Wingdings" panose="05000000000000000000" pitchFamily="2" charset="2"/>
              <a:buChar char="¢"/>
            </a:pPr>
            <a:endParaRPr lang="en-GB" sz="1800" dirty="0">
              <a:solidFill>
                <a:srgbClr val="404040"/>
              </a:solidFill>
              <a:latin typeface="ShellMedium" panose="00000600000000000000" pitchFamily="50" charset="0"/>
              <a:cs typeface="Arial" panose="020B0604020202020204" pitchFamily="34" charset="0"/>
            </a:endParaRPr>
          </a:p>
          <a:p>
            <a:pPr marL="285750" indent="-285750">
              <a:buFont typeface="Wingdings" panose="05000000000000000000" pitchFamily="2" charset="2"/>
              <a:buChar char="¢"/>
            </a:pPr>
            <a:endPar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endParaRPr lang="en-GB" sz="1800" dirty="0">
              <a:solidFill>
                <a:srgbClr val="404040"/>
              </a:solidFill>
              <a:latin typeface="ShellMedium" panose="00000600000000000000" pitchFamily="50"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endPar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GB" sz="1800" dirty="0">
                <a:solidFill>
                  <a:srgbClr val="404040"/>
                </a:solidFill>
                <a:effectLst/>
                <a:latin typeface="ShellMedium" panose="00000600000000000000" pitchFamily="50" charset="0"/>
                <a:ea typeface="Calibri" panose="020F0502020204030204" pitchFamily="34" charset="0"/>
                <a:cs typeface="Arial" panose="020B0604020202020204" pitchFamily="34" charset="0"/>
              </a:rPr>
              <a:t>External Stakeholders should be engaged in an appropriate manner</a:t>
            </a:r>
          </a:p>
          <a:p>
            <a:pPr marL="462150" lvl="1" indent="-285750">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Certain consequences could originate from or impact 3rd parties</a:t>
            </a:r>
          </a:p>
          <a:p>
            <a:pPr marL="462150" lvl="1" indent="-285750">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Alternatively, 3</a:t>
            </a:r>
            <a:r>
              <a:rPr lang="en-GB" sz="1600" baseline="30000" dirty="0">
                <a:solidFill>
                  <a:srgbClr val="404040"/>
                </a:solidFill>
                <a:latin typeface="ShellMedium" panose="00000600000000000000" pitchFamily="50" charset="0"/>
                <a:cs typeface="Arial" panose="020B0604020202020204" pitchFamily="34" charset="0"/>
              </a:rPr>
              <a:t>rd</a:t>
            </a:r>
            <a:r>
              <a:rPr lang="en-GB" sz="1600" dirty="0">
                <a:solidFill>
                  <a:srgbClr val="404040"/>
                </a:solidFill>
                <a:latin typeface="ShellMedium" panose="00000600000000000000" pitchFamily="50" charset="0"/>
                <a:cs typeface="Arial" panose="020B0604020202020204" pitchFamily="34" charset="0"/>
              </a:rPr>
              <a:t> parties could be of support during response to CCLS</a:t>
            </a:r>
          </a:p>
        </p:txBody>
      </p:sp>
      <p:sp>
        <p:nvSpPr>
          <p:cNvPr id="5" name="Text Box 2">
            <a:extLst>
              <a:ext uri="{FF2B5EF4-FFF2-40B4-BE49-F238E27FC236}">
                <a16:creationId xmlns:a16="http://schemas.microsoft.com/office/drawing/2014/main" id="{251FAED6-697C-6192-7C54-DE89EC73BB66}"/>
              </a:ext>
            </a:extLst>
          </p:cNvPr>
          <p:cNvSpPr txBox="1">
            <a:spLocks noChangeArrowheads="1"/>
          </p:cNvSpPr>
          <p:nvPr/>
        </p:nvSpPr>
        <p:spPr bwMode="auto">
          <a:xfrm>
            <a:off x="1736188" y="3344099"/>
            <a:ext cx="7575451" cy="1220281"/>
          </a:xfrm>
          <a:prstGeom prst="roundRect">
            <a:avLst/>
          </a:prstGeom>
          <a:solidFill>
            <a:srgbClr val="CCE6D9"/>
          </a:solidFill>
          <a:ln>
            <a:solidFill>
              <a:srgbClr val="008443"/>
            </a:solidFill>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In transportation of bulk flammable materials at areas of poor civil response, use of escort vehicles may be deemed appropriate to secure scene of an RTA and prevent having a CCLS.  </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The Business Leader could prescribe this measure and account for cost when determining viability of conducting business in this region.</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C437B1D-0CC4-EE13-9CF9-CB5F9904273C}"/>
              </a:ext>
            </a:extLst>
          </p:cNvPr>
          <p:cNvSpPr>
            <a:spLocks noGrp="1"/>
          </p:cNvSpPr>
          <p:nvPr>
            <p:ph type="sldNum" sz="quarter" idx="4"/>
          </p:nvPr>
        </p:nvSpPr>
        <p:spPr/>
        <p:txBody>
          <a:bodyPr/>
          <a:lstStyle/>
          <a:p>
            <a:fld id="{D32BAE6A-B452-4007-8177-56DD051636F9}" type="slidenum">
              <a:rPr lang="en-GB" noProof="1" smtClean="0"/>
              <a:pPr/>
              <a:t>17</a:t>
            </a:fld>
            <a:endParaRPr lang="en-GB" noProof="1"/>
          </a:p>
        </p:txBody>
      </p:sp>
      <p:sp>
        <p:nvSpPr>
          <p:cNvPr id="8" name="Date Placeholder 7">
            <a:extLst>
              <a:ext uri="{FF2B5EF4-FFF2-40B4-BE49-F238E27FC236}">
                <a16:creationId xmlns:a16="http://schemas.microsoft.com/office/drawing/2014/main" id="{185FF955-128B-274C-477B-F7BEA9C416EB}"/>
              </a:ext>
            </a:extLst>
          </p:cNvPr>
          <p:cNvSpPr>
            <a:spLocks noGrp="1"/>
          </p:cNvSpPr>
          <p:nvPr>
            <p:ph type="dt" sz="half" idx="2"/>
          </p:nvPr>
        </p:nvSpPr>
        <p:spPr/>
        <p:txBody>
          <a:bodyPr/>
          <a:lstStyle/>
          <a:p>
            <a:pPr>
              <a:defRPr/>
            </a:pPr>
            <a:r>
              <a:rPr lang="en-US" noProof="1"/>
              <a:t>7th November 2023</a:t>
            </a:r>
            <a:endParaRPr lang="en-GB" noProof="1"/>
          </a:p>
        </p:txBody>
      </p:sp>
      <p:pic>
        <p:nvPicPr>
          <p:cNvPr id="7" name="Picture 6">
            <a:extLst>
              <a:ext uri="{FF2B5EF4-FFF2-40B4-BE49-F238E27FC236}">
                <a16:creationId xmlns:a16="http://schemas.microsoft.com/office/drawing/2014/main" id="{D5DEC244-9F93-20EB-986D-AF62EC0B2D6E}"/>
              </a:ext>
            </a:extLst>
          </p:cNvPr>
          <p:cNvPicPr>
            <a:picLocks noChangeAspect="1"/>
          </p:cNvPicPr>
          <p:nvPr/>
        </p:nvPicPr>
        <p:blipFill>
          <a:blip r:embed="rId4"/>
          <a:stretch>
            <a:fillRect/>
          </a:stretch>
        </p:blipFill>
        <p:spPr>
          <a:xfrm>
            <a:off x="8043796" y="4746874"/>
            <a:ext cx="2616583" cy="1534844"/>
          </a:xfrm>
          <a:prstGeom prst="rect">
            <a:avLst/>
          </a:prstGeom>
        </p:spPr>
      </p:pic>
    </p:spTree>
    <p:extLst>
      <p:ext uri="{BB962C8B-B14F-4D97-AF65-F5344CB8AC3E}">
        <p14:creationId xmlns:p14="http://schemas.microsoft.com/office/powerpoint/2010/main" val="15910648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3F1F-F426-BFFB-D54A-10C36029A1A7}"/>
              </a:ext>
            </a:extLst>
          </p:cNvPr>
          <p:cNvSpPr>
            <a:spLocks noGrp="1"/>
          </p:cNvSpPr>
          <p:nvPr>
            <p:ph type="title"/>
          </p:nvPr>
        </p:nvSpPr>
        <p:spPr>
          <a:prstGeom prst="rect">
            <a:avLst/>
          </a:prstGeom>
        </p:spPr>
        <p:txBody>
          <a:bodyPr/>
          <a:lstStyle/>
          <a:p>
            <a:r>
              <a:rPr lang="en-US" sz="2400" dirty="0">
                <a:solidFill>
                  <a:srgbClr val="404040"/>
                </a:solidFill>
              </a:rPr>
              <a:t>Prepare for CCLS (via emergency response)</a:t>
            </a:r>
            <a:endParaRPr lang="en-GB" sz="2400" dirty="0">
              <a:solidFill>
                <a:srgbClr val="404040"/>
              </a:solidFill>
            </a:endParaRPr>
          </a:p>
        </p:txBody>
      </p:sp>
      <p:sp>
        <p:nvSpPr>
          <p:cNvPr id="3" name="Content Placeholder 2">
            <a:extLst>
              <a:ext uri="{FF2B5EF4-FFF2-40B4-BE49-F238E27FC236}">
                <a16:creationId xmlns:a16="http://schemas.microsoft.com/office/drawing/2014/main" id="{C5A77DD3-D11F-52EE-0667-49963711CD35}"/>
              </a:ext>
            </a:extLst>
          </p:cNvPr>
          <p:cNvSpPr>
            <a:spLocks noGrp="1"/>
          </p:cNvSpPr>
          <p:nvPr>
            <p:ph sz="quarter" idx="11"/>
          </p:nvPr>
        </p:nvSpPr>
        <p:spPr>
          <a:xfrm>
            <a:off x="136881" y="1450964"/>
            <a:ext cx="8077200" cy="4694236"/>
          </a:xfrm>
          <a:prstGeom prst="rect">
            <a:avLst/>
          </a:prstGeom>
        </p:spPr>
        <p:txBody>
          <a:bodyPr/>
          <a:lstStyle/>
          <a:p>
            <a:pPr marL="342900" marR="0" lvl="0" indent="-342900" algn="just">
              <a:spcBef>
                <a:spcPts val="0"/>
              </a:spcBef>
              <a:spcAft>
                <a:spcPts val="0"/>
              </a:spcAft>
              <a:buClr>
                <a:srgbClr val="DD1D21"/>
              </a:buClr>
              <a:buSzPts val="1200"/>
              <a:buFont typeface="Wingdings" panose="05000000000000000000" pitchFamily="2" charset="2"/>
              <a:buChar char="¢"/>
            </a:pPr>
            <a:r>
              <a:rPr lang="en-GB" sz="1800" dirty="0">
                <a:solidFill>
                  <a:srgbClr val="009EB4"/>
                </a:solidFill>
                <a:effectLst/>
                <a:latin typeface="ShellBook" panose="00000500000000000000" pitchFamily="50" charset="0"/>
                <a:ea typeface="ShellMedium" panose="00000600000000000000" pitchFamily="50" charset="0"/>
                <a:cs typeface="Times New Roman" panose="02020603050405020304" pitchFamily="18" charset="0"/>
              </a:rPr>
              <a:t>Emergency response planning (ERP) for CCLS must be </a:t>
            </a:r>
            <a:r>
              <a:rPr lang="en-GB" sz="1800" u="sng" dirty="0">
                <a:solidFill>
                  <a:srgbClr val="009EB4"/>
                </a:solidFill>
                <a:effectLst/>
                <a:latin typeface="ShellBook" panose="00000500000000000000" pitchFamily="50" charset="0"/>
                <a:ea typeface="ShellMedium" panose="00000600000000000000" pitchFamily="50" charset="0"/>
                <a:cs typeface="Times New Roman" panose="02020603050405020304" pitchFamily="18" charset="0"/>
              </a:rPr>
              <a:t>robust and resilient</a:t>
            </a:r>
          </a:p>
          <a:p>
            <a:pPr marL="342900" marR="0" lvl="0" indent="-342900" algn="just">
              <a:spcBef>
                <a:spcPts val="0"/>
              </a:spcBef>
              <a:spcAft>
                <a:spcPts val="0"/>
              </a:spcAft>
              <a:buClr>
                <a:srgbClr val="DD1D21"/>
              </a:buClr>
              <a:buSzPts val="1200"/>
              <a:buFont typeface="Wingdings" panose="05000000000000000000" pitchFamily="2" charset="2"/>
              <a:buChar char="¢"/>
            </a:pPr>
            <a:endParaRPr lang="en-GB" sz="500" dirty="0">
              <a:solidFill>
                <a:srgbClr val="009EB4"/>
              </a:solidFill>
              <a:effectLst/>
              <a:latin typeface="ShellMedium" panose="00000600000000000000" pitchFamily="50" charset="0"/>
              <a:ea typeface="ShellMedium" panose="00000600000000000000" pitchFamily="50"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A specific ERP for the scenario (clearly defined; not buried under generic ERP)</a:t>
            </a:r>
          </a:p>
          <a:p>
            <a:pPr marL="742950" marR="0" lvl="1" indent="-285750" algn="just">
              <a:lnSpc>
                <a:spcPct val="150000"/>
              </a:lnSpc>
              <a:spcBef>
                <a:spcPts val="0"/>
              </a:spcBef>
              <a:spcAft>
                <a:spcPts val="0"/>
              </a:spcAft>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Includes scale of possible outcomes </a:t>
            </a:r>
          </a:p>
          <a:p>
            <a:pPr marL="742950" marR="0" lvl="1" indent="-285750" algn="just">
              <a:lnSpc>
                <a:spcPct val="150000"/>
              </a:lnSpc>
              <a:spcBef>
                <a:spcPts val="0"/>
              </a:spcBef>
              <a:spcAft>
                <a:spcPts val="0"/>
              </a:spcAft>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Includes likely incident timelines re. impact on vulnerable receivers </a:t>
            </a:r>
          </a:p>
          <a:p>
            <a:pPr marL="742950" marR="0" lvl="1" indent="-285750" algn="just">
              <a:lnSpc>
                <a:spcPct val="150000"/>
              </a:lnSpc>
              <a:spcBef>
                <a:spcPts val="0"/>
              </a:spcBef>
              <a:spcAft>
                <a:spcPts val="0"/>
              </a:spcAft>
              <a:buFont typeface="Courier New" panose="02070309020205020404" pitchFamily="49" charset="0"/>
              <a:buChar char="o"/>
            </a:pPr>
            <a:endParaRPr lang="en-GB" sz="1100" dirty="0">
              <a:solidFill>
                <a:srgbClr val="404040"/>
              </a:solidFill>
              <a:effectLst/>
              <a:latin typeface="ShellMedium" panose="00000600000000000000" pitchFamily="50" charset="0"/>
              <a:ea typeface="ShellMedium" panose="00000600000000000000" pitchFamily="50" charset="0"/>
              <a:cs typeface="Times New Roman" panose="02020603050405020304" pitchFamily="18" charset="0"/>
            </a:endParaRPr>
          </a:p>
          <a:p>
            <a:pPr marL="742950" marR="0" lvl="1" indent="-285750" algn="just">
              <a:lnSpc>
                <a:spcPct val="150000"/>
              </a:lnSpc>
              <a:spcBef>
                <a:spcPts val="0"/>
              </a:spcBef>
              <a:spcAft>
                <a:spcPts val="0"/>
              </a:spcAft>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Ensures alignment (based on realistic availability) between Company and</a:t>
            </a:r>
          </a:p>
          <a:p>
            <a:pPr marL="971550" lvl="2" indent="-285750" algn="just">
              <a:lnSpc>
                <a:spcPct val="150000"/>
              </a:lnSpc>
              <a:buClrTx/>
              <a:buFont typeface="Arial" panose="020B0604020202020204" pitchFamily="34" charset="0"/>
              <a:buChar char="•"/>
            </a:pPr>
            <a:r>
              <a:rPr lang="en-GB" sz="1600" dirty="0">
                <a:solidFill>
                  <a:srgbClr val="404040"/>
                </a:solidFill>
                <a:latin typeface="ShellMedium" panose="00000600000000000000" pitchFamily="50" charset="0"/>
                <a:cs typeface="Arial" panose="020B0604020202020204" pitchFamily="34" charset="0"/>
              </a:rPr>
              <a:t>2nd party (e.g., contractors) and 3rd party resources (e.g., civil responders)</a:t>
            </a:r>
          </a:p>
          <a:p>
            <a:pPr marL="971550" lvl="2" indent="-285750" algn="just">
              <a:lnSpc>
                <a:spcPct val="150000"/>
              </a:lnSpc>
              <a:buFont typeface="Courier New" panose="02070309020205020404" pitchFamily="49" charset="0"/>
              <a:buChar char="o"/>
            </a:pPr>
            <a:endParaRPr lang="en-GB" sz="1050" dirty="0">
              <a:solidFill>
                <a:srgbClr val="404040"/>
              </a:solidFill>
              <a:latin typeface="ShellMedium" panose="00000600000000000000" pitchFamily="50" charset="0"/>
              <a:cs typeface="Arial" panose="020B0604020202020204" pitchFamily="34" charset="0"/>
            </a:endParaRPr>
          </a:p>
          <a:p>
            <a:pPr marL="742950" marR="0" lvl="1" indent="-285750" algn="just">
              <a:lnSpc>
                <a:spcPct val="150000"/>
              </a:lnSpc>
              <a:spcBef>
                <a:spcPts val="0"/>
              </a:spcBef>
              <a:spcAft>
                <a:spcPts val="0"/>
              </a:spcAft>
              <a:buFont typeface="Courier New" panose="02070309020205020404" pitchFamily="49" charset="0"/>
              <a:buChar char="o"/>
            </a:pPr>
            <a:r>
              <a:rPr lang="en-GB" sz="1600" dirty="0">
                <a:solidFill>
                  <a:srgbClr val="404040"/>
                </a:solidFill>
                <a:latin typeface="ShellMedium" panose="00000600000000000000" pitchFamily="50" charset="0"/>
                <a:cs typeface="Arial" panose="020B0604020202020204" pitchFamily="34" charset="0"/>
              </a:rPr>
              <a:t>Assess hardware and personnel lead times re. incident timelines</a:t>
            </a:r>
          </a:p>
          <a:p>
            <a:pPr marL="987750" lvl="2" indent="-285750" algn="just">
              <a:lnSpc>
                <a:spcPct val="150000"/>
              </a:lnSpc>
              <a:buClr>
                <a:srgbClr val="404040"/>
              </a:buClr>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functionality of key emergency response hardware could be impaired </a:t>
            </a:r>
          </a:p>
          <a:p>
            <a:pPr marL="987750" lvl="2" indent="-285750" algn="just">
              <a:lnSpc>
                <a:spcPct val="150000"/>
              </a:lnSpc>
              <a:buClr>
                <a:srgbClr val="404040"/>
              </a:buClr>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there could be natural events coincident with the catastrophic event</a:t>
            </a:r>
          </a:p>
          <a:p>
            <a:pPr marL="987750" lvl="2" indent="-285750" algn="just">
              <a:lnSpc>
                <a:spcPct val="150000"/>
              </a:lnSpc>
              <a:buClr>
                <a:srgbClr val="404040"/>
              </a:buClr>
              <a:buFont typeface="Wingdings" panose="05000000000000000000" pitchFamily="2" charset="2"/>
              <a:buChar char=""/>
            </a:pPr>
            <a:r>
              <a:rPr lang="en-GB" sz="1600" dirty="0">
                <a:solidFill>
                  <a:srgbClr val="404040"/>
                </a:solidFill>
                <a:latin typeface="ShellMedium" panose="00000600000000000000" pitchFamily="50" charset="0"/>
                <a:cs typeface="Arial" panose="020B0604020202020204" pitchFamily="34" charset="0"/>
              </a:rPr>
              <a:t>Limited access to respond (e.g., road tanker LOPC in a tunnel during traffic)</a:t>
            </a:r>
          </a:p>
        </p:txBody>
      </p:sp>
      <p:sp>
        <p:nvSpPr>
          <p:cNvPr id="5" name="Slide Number Placeholder 4">
            <a:extLst>
              <a:ext uri="{FF2B5EF4-FFF2-40B4-BE49-F238E27FC236}">
                <a16:creationId xmlns:a16="http://schemas.microsoft.com/office/drawing/2014/main" id="{071A5E0A-AD1F-4089-EB25-3A1D70CCF5CB}"/>
              </a:ext>
            </a:extLst>
          </p:cNvPr>
          <p:cNvSpPr>
            <a:spLocks noGrp="1"/>
          </p:cNvSpPr>
          <p:nvPr>
            <p:ph type="sldNum" sz="quarter" idx="4"/>
          </p:nvPr>
        </p:nvSpPr>
        <p:spPr/>
        <p:txBody>
          <a:bodyPr/>
          <a:lstStyle/>
          <a:p>
            <a:fld id="{D32BAE6A-B452-4007-8177-56DD051636F9}" type="slidenum">
              <a:rPr lang="en-GB" noProof="1" smtClean="0"/>
              <a:pPr/>
              <a:t>18</a:t>
            </a:fld>
            <a:endParaRPr lang="en-GB" noProof="1"/>
          </a:p>
        </p:txBody>
      </p:sp>
      <p:sp>
        <p:nvSpPr>
          <p:cNvPr id="7" name="Date Placeholder 6">
            <a:extLst>
              <a:ext uri="{FF2B5EF4-FFF2-40B4-BE49-F238E27FC236}">
                <a16:creationId xmlns:a16="http://schemas.microsoft.com/office/drawing/2014/main" id="{1AFDD607-6644-D95B-FDA8-1374A9DD0CBD}"/>
              </a:ext>
            </a:extLst>
          </p:cNvPr>
          <p:cNvSpPr>
            <a:spLocks noGrp="1"/>
          </p:cNvSpPr>
          <p:nvPr>
            <p:ph type="dt" sz="half" idx="2"/>
          </p:nvPr>
        </p:nvSpPr>
        <p:spPr/>
        <p:txBody>
          <a:bodyPr/>
          <a:lstStyle/>
          <a:p>
            <a:pPr>
              <a:defRPr/>
            </a:pPr>
            <a:r>
              <a:rPr lang="en-US" noProof="1"/>
              <a:t>7th November 2023</a:t>
            </a:r>
            <a:endParaRPr lang="en-GB" noProof="1"/>
          </a:p>
        </p:txBody>
      </p:sp>
      <p:pic>
        <p:nvPicPr>
          <p:cNvPr id="6" name="Picture 5">
            <a:extLst>
              <a:ext uri="{FF2B5EF4-FFF2-40B4-BE49-F238E27FC236}">
                <a16:creationId xmlns:a16="http://schemas.microsoft.com/office/drawing/2014/main" id="{F99682DD-88EC-9B43-6A93-3CE1CC9C92CA}"/>
              </a:ext>
            </a:extLst>
          </p:cNvPr>
          <p:cNvPicPr>
            <a:picLocks noChangeAspect="1"/>
          </p:cNvPicPr>
          <p:nvPr/>
        </p:nvPicPr>
        <p:blipFill>
          <a:blip r:embed="rId3"/>
          <a:stretch>
            <a:fillRect/>
          </a:stretch>
        </p:blipFill>
        <p:spPr>
          <a:xfrm>
            <a:off x="9329169" y="437992"/>
            <a:ext cx="1422652" cy="1346574"/>
          </a:xfrm>
          <a:prstGeom prst="rect">
            <a:avLst/>
          </a:prstGeom>
        </p:spPr>
      </p:pic>
      <p:pic>
        <p:nvPicPr>
          <p:cNvPr id="9" name="Picture 8">
            <a:extLst>
              <a:ext uri="{FF2B5EF4-FFF2-40B4-BE49-F238E27FC236}">
                <a16:creationId xmlns:a16="http://schemas.microsoft.com/office/drawing/2014/main" id="{3A56D738-3523-2275-A183-3D0E560128D5}"/>
              </a:ext>
            </a:extLst>
          </p:cNvPr>
          <p:cNvPicPr>
            <a:picLocks noChangeAspect="1"/>
          </p:cNvPicPr>
          <p:nvPr/>
        </p:nvPicPr>
        <p:blipFill>
          <a:blip r:embed="rId4"/>
          <a:stretch>
            <a:fillRect/>
          </a:stretch>
        </p:blipFill>
        <p:spPr>
          <a:xfrm>
            <a:off x="8313141" y="2312822"/>
            <a:ext cx="3366097" cy="1517333"/>
          </a:xfrm>
          <a:prstGeom prst="rect">
            <a:avLst/>
          </a:prstGeom>
        </p:spPr>
      </p:pic>
      <p:pic>
        <p:nvPicPr>
          <p:cNvPr id="11" name="Picture 10">
            <a:extLst>
              <a:ext uri="{FF2B5EF4-FFF2-40B4-BE49-F238E27FC236}">
                <a16:creationId xmlns:a16="http://schemas.microsoft.com/office/drawing/2014/main" id="{A1B89396-0561-F5E6-0AB7-BEBE8DA09F48}"/>
              </a:ext>
            </a:extLst>
          </p:cNvPr>
          <p:cNvPicPr>
            <a:picLocks noChangeAspect="1"/>
          </p:cNvPicPr>
          <p:nvPr/>
        </p:nvPicPr>
        <p:blipFill>
          <a:blip r:embed="rId5"/>
          <a:stretch>
            <a:fillRect/>
          </a:stretch>
        </p:blipFill>
        <p:spPr>
          <a:xfrm>
            <a:off x="8516957" y="4272784"/>
            <a:ext cx="2958465" cy="1663530"/>
          </a:xfrm>
          <a:prstGeom prst="rect">
            <a:avLst/>
          </a:prstGeom>
        </p:spPr>
      </p:pic>
    </p:spTree>
    <p:extLst>
      <p:ext uri="{BB962C8B-B14F-4D97-AF65-F5344CB8AC3E}">
        <p14:creationId xmlns:p14="http://schemas.microsoft.com/office/powerpoint/2010/main" val="23272521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D1089B-BFCA-F205-224D-5762B60E1A8A}"/>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5DF3A8EB-7CD8-B8E7-A968-E5FFC16E712F}"/>
              </a:ext>
            </a:extLst>
          </p:cNvPr>
          <p:cNvSpPr>
            <a:spLocks noGrp="1"/>
          </p:cNvSpPr>
          <p:nvPr>
            <p:ph type="body" idx="1"/>
          </p:nvPr>
        </p:nvSpPr>
        <p:spPr>
          <a:prstGeom prst="rect">
            <a:avLst/>
          </a:prstGeom>
        </p:spPr>
        <p:txBody>
          <a:bodyPr/>
          <a:lstStyle/>
          <a:p>
            <a:r>
              <a:rPr lang="en-US" dirty="0">
                <a:solidFill>
                  <a:srgbClr val="404040"/>
                </a:solidFill>
              </a:rPr>
              <a:t>Conclusion</a:t>
            </a:r>
            <a:endParaRPr lang="en-GB" dirty="0">
              <a:solidFill>
                <a:srgbClr val="404040"/>
              </a:solidFill>
            </a:endParaRPr>
          </a:p>
        </p:txBody>
      </p:sp>
      <p:sp>
        <p:nvSpPr>
          <p:cNvPr id="4" name="Text Placeholder 3">
            <a:extLst>
              <a:ext uri="{FF2B5EF4-FFF2-40B4-BE49-F238E27FC236}">
                <a16:creationId xmlns:a16="http://schemas.microsoft.com/office/drawing/2014/main" id="{1B21D5E0-F960-F692-D0DF-84A69910104F}"/>
              </a:ext>
            </a:extLst>
          </p:cNvPr>
          <p:cNvSpPr>
            <a:spLocks noGrp="1"/>
          </p:cNvSpPr>
          <p:nvPr>
            <p:ph type="body" sz="quarter" idx="13"/>
          </p:nvPr>
        </p:nvSpPr>
        <p:spPr>
          <a:prstGeom prst="rect">
            <a:avLst/>
          </a:prstGeom>
        </p:spPr>
        <p:txBody>
          <a:bodyPr/>
          <a:lstStyle/>
          <a:p>
            <a:r>
              <a:rPr lang="en-US" dirty="0"/>
              <a:t>3.0</a:t>
            </a:r>
            <a:endParaRPr lang="en-GB" dirty="0"/>
          </a:p>
        </p:txBody>
      </p:sp>
      <p:sp>
        <p:nvSpPr>
          <p:cNvPr id="7" name="Slide Number Placeholder 6">
            <a:extLst>
              <a:ext uri="{FF2B5EF4-FFF2-40B4-BE49-F238E27FC236}">
                <a16:creationId xmlns:a16="http://schemas.microsoft.com/office/drawing/2014/main" id="{BCB623A1-F0E9-7FC5-3932-7A9A1DCFD96C}"/>
              </a:ext>
            </a:extLst>
          </p:cNvPr>
          <p:cNvSpPr>
            <a:spLocks noGrp="1"/>
          </p:cNvSpPr>
          <p:nvPr>
            <p:ph type="sldNum" sz="quarter" idx="4"/>
          </p:nvPr>
        </p:nvSpPr>
        <p:spPr/>
        <p:txBody>
          <a:bodyPr/>
          <a:lstStyle/>
          <a:p>
            <a:fld id="{D32BAE6A-B452-4007-8177-56DD051636F9}" type="slidenum">
              <a:rPr lang="en-GB" noProof="1" smtClean="0"/>
              <a:pPr/>
              <a:t>19</a:t>
            </a:fld>
            <a:endParaRPr lang="en-GB" noProof="1"/>
          </a:p>
        </p:txBody>
      </p:sp>
      <p:sp>
        <p:nvSpPr>
          <p:cNvPr id="9" name="Date Placeholder 8">
            <a:extLst>
              <a:ext uri="{FF2B5EF4-FFF2-40B4-BE49-F238E27FC236}">
                <a16:creationId xmlns:a16="http://schemas.microsoft.com/office/drawing/2014/main" id="{AB159D32-6F3E-874E-9C3E-5D35A8F8ED05}"/>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6027749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B24B-4708-4A62-BD6C-AD922D7ACF39}"/>
              </a:ext>
            </a:extLst>
          </p:cNvPr>
          <p:cNvSpPr>
            <a:spLocks noGrp="1"/>
          </p:cNvSpPr>
          <p:nvPr>
            <p:ph type="title"/>
          </p:nvPr>
        </p:nvSpPr>
        <p:spPr>
          <a:xfrm>
            <a:off x="320182" y="630597"/>
            <a:ext cx="11171238" cy="808025"/>
          </a:xfrm>
          <a:prstGeom prst="rect">
            <a:avLst/>
          </a:prstGeom>
        </p:spPr>
        <p:txBody>
          <a:bodyPr/>
          <a:lstStyle/>
          <a:p>
            <a:r>
              <a:rPr lang="en-GB" dirty="0"/>
              <a:t>Definitions &amp; cautionary note</a:t>
            </a:r>
          </a:p>
        </p:txBody>
      </p:sp>
      <p:sp>
        <p:nvSpPr>
          <p:cNvPr id="4" name="Rectangle 1">
            <a:extLst>
              <a:ext uri="{FF2B5EF4-FFF2-40B4-BE49-F238E27FC236}">
                <a16:creationId xmlns:a16="http://schemas.microsoft.com/office/drawing/2014/main" id="{35446F97-8172-60D0-B51B-EF39B3E33C38}"/>
              </a:ext>
            </a:extLst>
          </p:cNvPr>
          <p:cNvSpPr>
            <a:spLocks noChangeArrowheads="1"/>
          </p:cNvSpPr>
          <p:nvPr/>
        </p:nvSpPr>
        <p:spPr bwMode="auto">
          <a:xfrm>
            <a:off x="320182" y="1438622"/>
            <a:ext cx="11244610" cy="4431983"/>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The companies in which Shell plc directly and indirectly owns investments are separate legal entities. In 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“Shell”, “Shell Group” and “Group” are sometimes used for convenience where references are made to Shell plc and its subsidiaries in general. Likewise, the words “we”, “us” and “our” are also used to refer to Shell plc and its subsidiaries in general or to those who work for them. These terms are also used where no useful purpose is served by identifying the particular entity or entities. ‘‘Subsidiaries’’, “Shell subsidiaries” and “Shell companies” as used in 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refer to entities over which Shell plc either directly or indirectly has control. Entities and unincorporated arrangements over which Shell has joint control are generally referred to as “joint ventures” and “joint operations”, respectively. </a:t>
            </a:r>
            <a:r>
              <a:rPr kumimoji="0" lang="en-US"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“Joint ventures” and “joint operations” are collectively referred to as “joint arrangements”. </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Entities over which Shell has significant influence but neither control nor joint control are referred to as “associates”. The term “Shell interest” is used for convenience to indicate the direct and/or indirect ownership interest held by Shell in an entity or unincorporated joint arrangement, after exclusion of all third-party interest.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cap="none" normalizeH="0" baseline="0" dirty="0">
              <a:ln>
                <a:noFill/>
              </a:ln>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800" b="1" i="0" u="sng" strike="noStrike" cap="none" normalizeH="0" baseline="0" dirty="0">
                <a:ln>
                  <a:noFill/>
                </a:ln>
                <a:effectLst/>
                <a:latin typeface="+mn-lt"/>
                <a:ea typeface="Times New Roman" panose="02020603050405020304" pitchFamily="18" charset="0"/>
                <a:cs typeface="Calibri" panose="020F0502020204030204" pitchFamily="34" charset="0"/>
              </a:rPr>
              <a:t>Forward-Looking Statements</a:t>
            </a:r>
            <a:endParaRPr kumimoji="0" lang="en-US" altLang="zh-CN" sz="800" b="0" i="0" u="none" strike="noStrike" cap="none" normalizeH="0" baseline="0" dirty="0">
              <a:ln>
                <a:noFill/>
              </a:ln>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contains forward-looking statements (within the meaning of the U.S. Private Securities Litigation Reform Act of 1995) concerning the financial condition, results of operations and businesses of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Shell to market risks and statements expressing management’s expectations, beliefs, estimates, forecasts, projections and assumptions. These forward-looking statements are identified by their use of terms and phrases such as “aim”, “ambition”, ‘‘anticipate’’, ‘‘believe’’, ‘‘could’’, ‘‘estimate’’, ‘‘expect’’, ‘‘goals’’, ‘‘intend’’, ‘‘may’’, “milestones”, ‘‘objectives’’, ‘‘outlook’’, ‘‘plan’’, ‘‘probably’’, ‘‘project’’, ‘‘risks’’, “schedule”, ‘‘seek’’, ‘‘should’’, ‘‘target’’, ‘‘will’’ and similar terms and phrases. There are a number of factors that could affect the future operations of Shell and could cause those results to differ materially from those expressed in the forward-looking statements included in 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(i) the risk of doing business in developing countries and countries subject to international sanctions; (j) legislative, judicial, fiscal and regulatory developments including regulatory measures addressing climate change;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(m) risks associated with the impact of </a:t>
            </a:r>
            <a:r>
              <a:rPr kumimoji="0" lang="en-US"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pandemics, such as the COVID-19 (coronavirus) outbreak; </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and (n) changes in trading conditions. No assurance is provided that future dividend payments will match or exceed previous dividend payments. All forward-looking statements contained in 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are expressly qualified in their entirety by the cautionary statements contained or referred to in this section. Readers should not place undue reliance on forward-looking statements. Additional risk factors that may affect future results are contained in Shell plc’s Form 20-F for the year ended December 31, 2022 (available at </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hlinkClick r:id="rId3"/>
              </a:rPr>
              <a:t>www.shell.com/investor</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and </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hlinkClick r:id="rId4"/>
              </a:rPr>
              <a:t>www.sec.gov</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These risk factors also expressly qualify all forward-looking statements contained in 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 </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and should be considered by the reader.  Each forward-looking statement speaks only as of the date of this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a:t>
            </a:r>
            <a:r>
              <a:rPr lang="en-GB" altLang="zh-CN" sz="800" b="1" i="1" dirty="0">
                <a:latin typeface="+mn-lt"/>
                <a:ea typeface="Times New Roman" panose="02020603050405020304" pitchFamily="18" charset="0"/>
                <a:cs typeface="Calibri" panose="020F0502020204030204" pitchFamily="34" charset="0"/>
              </a:rPr>
              <a:t>7</a:t>
            </a:r>
            <a:r>
              <a:rPr lang="en-GB" altLang="zh-CN" sz="800" b="1" i="1" baseline="30000" dirty="0">
                <a:latin typeface="+mn-lt"/>
                <a:ea typeface="Times New Roman" panose="02020603050405020304" pitchFamily="18" charset="0"/>
                <a:cs typeface="Calibri" panose="020F0502020204030204" pitchFamily="34" charset="0"/>
              </a:rPr>
              <a:t>th</a:t>
            </a:r>
            <a:r>
              <a:rPr lang="en-GB" altLang="zh-CN" sz="800" b="1" i="1" dirty="0">
                <a:latin typeface="+mn-lt"/>
                <a:ea typeface="Times New Roman" panose="02020603050405020304" pitchFamily="18" charset="0"/>
                <a:cs typeface="Calibri" panose="020F0502020204030204" pitchFamily="34" charset="0"/>
              </a:rPr>
              <a:t> November 2</a:t>
            </a:r>
            <a:r>
              <a:rPr kumimoji="0" lang="en-GB" altLang="zh-CN" sz="800" b="1" i="1" u="none" strike="noStrike" cap="none" normalizeH="0" baseline="0" dirty="0">
                <a:ln>
                  <a:noFill/>
                </a:ln>
                <a:effectLst/>
                <a:latin typeface="+mn-lt"/>
                <a:ea typeface="Times New Roman" panose="02020603050405020304" pitchFamily="18" charset="0"/>
                <a:cs typeface="Calibri" panose="020F0502020204030204" pitchFamily="34" charset="0"/>
              </a:rPr>
              <a:t>023</a:t>
            </a:r>
            <a:r>
              <a:rPr kumimoji="0" lang="en-GB" altLang="zh-CN" sz="800" b="1" i="0" u="none" strike="noStrike" cap="none" normalizeH="0" baseline="0" dirty="0">
                <a:ln>
                  <a:noFill/>
                </a:ln>
                <a:effectLst/>
                <a:latin typeface="+mn-lt"/>
                <a:ea typeface="Times New Roman" panose="02020603050405020304" pitchFamily="18" charset="0"/>
                <a:cs typeface="Calibri" panose="020F0502020204030204" pitchFamily="34" charset="0"/>
              </a:rPr>
              <a:t>]</a:t>
            </a:r>
            <a:r>
              <a:rPr kumimoji="0" lang="en-GB" altLang="zh-CN" sz="800" b="0" i="0" u="none" strike="noStrike" cap="none" normalizeH="0" baseline="0" dirty="0">
                <a:ln>
                  <a:noFill/>
                </a:ln>
                <a:effectLst/>
                <a:latin typeface="+mn-lt"/>
                <a:ea typeface="Times New Roman" panose="02020603050405020304" pitchFamily="18" charset="0"/>
                <a:cs typeface="Calibri" panose="020F0502020204030204" pitchFamily="34" charset="0"/>
              </a:rPr>
              <a:t>. Neither S</a:t>
            </a:r>
            <a:r>
              <a:rPr kumimoji="0" lang="en-GB" altLang="zh-CN" sz="800" b="0" i="0" u="none" strike="noStrike" cap="none" normalizeH="0" baseline="0" dirty="0" bmk="">
                <a:ln>
                  <a:noFill/>
                </a:ln>
                <a:effectLst/>
                <a:latin typeface="+mn-lt"/>
                <a:ea typeface="Times New Roman" panose="02020603050405020304" pitchFamily="18" charset="0"/>
                <a:cs typeface="Calibri" panose="020F0502020204030204" pitchFamily="34" charset="0"/>
              </a:rPr>
              <a:t>hell plc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a:t>
            </a:r>
            <a:r>
              <a:rPr kumimoji="0" lang="en-GB" altLang="zh-CN" sz="800" b="1" i="0" u="none" strike="noStrike" cap="none" normalizeH="0" baseline="0" dirty="0" bmk="">
                <a:ln>
                  <a:noFill/>
                </a:ln>
                <a:effectLst/>
                <a:latin typeface="+mn-lt"/>
                <a:ea typeface="Times New Roman" panose="02020603050405020304" pitchFamily="18" charset="0"/>
                <a:cs typeface="Calibri" panose="020F0502020204030204" pitchFamily="34" charset="0"/>
              </a:rPr>
              <a:t>presentation</a:t>
            </a:r>
            <a:r>
              <a:rPr kumimoji="0" lang="en-GB" altLang="zh-CN" sz="800" b="0" i="0" u="none" strike="noStrike" cap="none" normalizeH="0" baseline="0" dirty="0" bmk="">
                <a:ln>
                  <a:noFill/>
                </a:ln>
                <a:effectLst/>
                <a:latin typeface="+mn-lt"/>
                <a:ea typeface="Times New Roman" panose="02020603050405020304" pitchFamily="18" charset="0"/>
                <a:cs typeface="Calibri" panose="020F0502020204030204" pitchFamily="34" charset="0"/>
              </a:rPr>
              <a:t>.</a:t>
            </a:r>
            <a:endParaRPr kumimoji="0" lang="en-US" altLang="zh-CN" sz="800" b="0" i="0" u="none" strike="noStrike" cap="none" normalizeH="0" baseline="0" dirty="0" bmk="">
              <a:ln>
                <a:noFill/>
              </a:ln>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800" b="1" i="0" u="sng" strike="noStrike" cap="none" normalizeH="0" baseline="0" dirty="0" bmk="">
              <a:ln>
                <a:noFill/>
              </a:ln>
              <a:effectLst/>
              <a:latin typeface="+mn-lt"/>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800" b="1" i="0" u="sng" strike="noStrike" cap="none" normalizeH="0" baseline="0" dirty="0" bmk="">
                <a:ln>
                  <a:noFill/>
                </a:ln>
                <a:effectLst/>
                <a:latin typeface="+mn-lt"/>
                <a:ea typeface="Calibri" panose="020F0502020204030204" pitchFamily="34" charset="0"/>
              </a:rPr>
              <a:t>Shell’s net carbon intensity</a:t>
            </a:r>
            <a:endParaRPr kumimoji="0" lang="en-US" altLang="zh-CN" sz="800" b="0" i="0" u="none" strike="noStrike" cap="none" normalizeH="0" baseline="0" dirty="0" bmk="">
              <a:ln>
                <a:noFill/>
              </a:ln>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dirty="0" bmk="">
                <a:ln>
                  <a:noFill/>
                </a:ln>
                <a:effectLst/>
                <a:latin typeface="+mn-lt"/>
                <a:ea typeface="Times New Roman" panose="02020603050405020304" pitchFamily="18" charset="0"/>
                <a:cs typeface="Calibri" panose="020F0502020204030204" pitchFamily="34" charset="0"/>
              </a:rPr>
              <a:t>Also, in this </a:t>
            </a:r>
            <a:r>
              <a:rPr kumimoji="0" lang="en-GB" altLang="zh-CN" sz="800" b="1" i="0" u="none" strike="noStrike" cap="none" normalizeH="0" baseline="0" dirty="0" bmk="">
                <a:ln>
                  <a:noFill/>
                </a:ln>
                <a:effectLst/>
                <a:latin typeface="+mn-lt"/>
                <a:ea typeface="Times New Roman" panose="02020603050405020304" pitchFamily="18" charset="0"/>
                <a:cs typeface="Calibri" panose="020F0502020204030204" pitchFamily="34" charset="0"/>
              </a:rPr>
              <a:t>presentation </a:t>
            </a:r>
            <a:r>
              <a:rPr kumimoji="0" lang="en-US" altLang="zh-CN" sz="800" b="0" i="0" u="none" strike="noStrike" cap="none" normalizeH="0" baseline="0" dirty="0" bmk="">
                <a:ln>
                  <a:noFill/>
                </a:ln>
                <a:effectLst/>
                <a:latin typeface="+mn-lt"/>
                <a:ea typeface="Times New Roman" panose="02020603050405020304" pitchFamily="18" charset="0"/>
                <a:cs typeface="Calibri" panose="020F0502020204030204" pitchFamily="34" charset="0"/>
              </a:rPr>
              <a:t>we may refer to Shell’s “Net Carbon Intensity”, which includes Shell’s carbon emissions from the production of our energy products, our suppliers’ carbon emissions in supplying energy for that production and our customers’ carbon emissions associated with their use of the energy products we sell. Shell only controls its own emissions. The use of the term Shell’s “Net Carbon Intensity” is for convenience only and not intended to suggest these emissions are those of Shell plc or its subsidiaries.</a:t>
            </a:r>
            <a:endParaRPr kumimoji="0" lang="en-US" altLang="zh-CN" sz="800" b="0" i="0" u="none" strike="noStrike" cap="none" normalizeH="0" baseline="0" dirty="0" bmk="">
              <a:ln>
                <a:noFill/>
              </a:ln>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800" b="1" i="0" u="sng" strike="noStrike" cap="none" normalizeH="0" baseline="0" dirty="0" bmk="">
              <a:ln>
                <a:noFill/>
              </a:ln>
              <a:solidFill>
                <a:schemeClr val="tx1"/>
              </a:solidFill>
              <a:effectLst/>
              <a:latin typeface="+mn-lt"/>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800" b="1" i="0" u="sng" strike="noStrike" cap="none" normalizeH="0" baseline="0" dirty="0" bmk="">
                <a:ln>
                  <a:noFill/>
                </a:ln>
                <a:solidFill>
                  <a:schemeClr val="tx1"/>
                </a:solidFill>
                <a:effectLst/>
                <a:latin typeface="+mn-lt"/>
                <a:ea typeface="Calibri" panose="020F0502020204030204" pitchFamily="34" charset="0"/>
              </a:rPr>
              <a:t>Shell’s net-Zero Emissions Target</a:t>
            </a:r>
            <a:endParaRPr kumimoji="0" lang="en-US" altLang="zh-CN" sz="800" b="0" i="0" u="none" strike="noStrike" cap="none" normalizeH="0" baseline="0" dirty="0" bmk="">
              <a:ln>
                <a:noFill/>
              </a:ln>
              <a:solidFill>
                <a:schemeClr val="tx1"/>
              </a:solidFill>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dirty="0" bmk="">
                <a:ln>
                  <a:noFill/>
                </a:ln>
                <a:solidFill>
                  <a:schemeClr val="tx1"/>
                </a:solidFill>
                <a:effectLst/>
                <a:latin typeface="+mn-lt"/>
                <a:ea typeface="Calibri" panose="020F0502020204030204" pitchFamily="34" charset="0"/>
                <a:cs typeface="Calibri" panose="020F0502020204030204" pitchFamily="34" charset="0"/>
              </a:rPr>
              <a:t>Shell’s operating plan, outlook and budgets are forecasted for a ten-year period and are updated every year.  They reflect the current economic environment and what we can reasonably expect to see over the next ten years. Accordingly, they reflect our Scope 1, Scope 2 and Net Carbon Intensity (NCI) targets over the next ten years.  However, Shell’s operating plans cannot reflect our 2050 net-zero emissions target and 2035 NCI target, as these targets are currently outside our planning period. In the future, as society moves towards net-zero emissions, we expect Shell’s operating plans to reflect this movement. However, i</a:t>
            </a:r>
            <a:r>
              <a:rPr kumimoji="0" lang="en-US" altLang="zh-CN" sz="800" b="0" i="0" u="none" strike="noStrike" cap="none" normalizeH="0" baseline="0" dirty="0" bmk="">
                <a:ln>
                  <a:noFill/>
                </a:ln>
                <a:solidFill>
                  <a:schemeClr val="tx1"/>
                </a:solidFill>
                <a:effectLst/>
                <a:latin typeface="+mn-lt"/>
                <a:ea typeface="Times New Roman" panose="02020603050405020304" pitchFamily="18" charset="0"/>
              </a:rPr>
              <a:t>f society is not net zero in 2050, as of today, there would be significant risk that Shell may not meet this target.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cap="none" normalizeH="0" baseline="0" dirty="0" bmk="">
              <a:ln>
                <a:noFill/>
              </a:ln>
              <a:solidFill>
                <a:schemeClr val="tx1"/>
              </a:solidFill>
              <a:effectLst/>
              <a:latin typeface="+mn-lt"/>
              <a:ea typeface="Times New Roman" panose="02020603050405020304" pitchFamily="18" charset="0"/>
            </a:endParaRPr>
          </a:p>
        </p:txBody>
      </p:sp>
      <p:sp>
        <p:nvSpPr>
          <p:cNvPr id="3" name="Date Placeholder 2">
            <a:extLst>
              <a:ext uri="{FF2B5EF4-FFF2-40B4-BE49-F238E27FC236}">
                <a16:creationId xmlns:a16="http://schemas.microsoft.com/office/drawing/2014/main" id="{AE91976A-4CA7-0F8B-12AC-F573FF267B74}"/>
              </a:ext>
            </a:extLst>
          </p:cNvPr>
          <p:cNvSpPr>
            <a:spLocks noGrp="1"/>
          </p:cNvSpPr>
          <p:nvPr>
            <p:ph type="dt" sz="half" idx="2"/>
          </p:nvPr>
        </p:nvSpPr>
        <p:spPr/>
        <p:txBody>
          <a:bodyPr/>
          <a:lstStyle/>
          <a:p>
            <a:pPr>
              <a:defRPr/>
            </a:pPr>
            <a:r>
              <a:rPr lang="en-US" noProof="1"/>
              <a:t>7th November 2023</a:t>
            </a:r>
            <a:endParaRPr lang="en-GB" noProof="1"/>
          </a:p>
        </p:txBody>
      </p:sp>
      <p:sp>
        <p:nvSpPr>
          <p:cNvPr id="6" name="Slide Number Placeholder 5">
            <a:extLst>
              <a:ext uri="{FF2B5EF4-FFF2-40B4-BE49-F238E27FC236}">
                <a16:creationId xmlns:a16="http://schemas.microsoft.com/office/drawing/2014/main" id="{6537BDEB-906C-0ED7-8CAD-2B9A8C4F93CA}"/>
              </a:ext>
            </a:extLst>
          </p:cNvPr>
          <p:cNvSpPr>
            <a:spLocks noGrp="1"/>
          </p:cNvSpPr>
          <p:nvPr>
            <p:ph type="sldNum" sz="quarter" idx="4"/>
          </p:nvPr>
        </p:nvSpPr>
        <p:spPr/>
        <p:txBody>
          <a:bodyPr/>
          <a:lstStyle/>
          <a:p>
            <a:fld id="{D32BAE6A-B452-4007-8177-56DD051636F9}" type="slidenum">
              <a:rPr lang="en-GB" noProof="1" smtClean="0"/>
              <a:pPr/>
              <a:t>2</a:t>
            </a:fld>
            <a:endParaRPr lang="en-GB" noProof="1"/>
          </a:p>
        </p:txBody>
      </p:sp>
    </p:spTree>
    <p:extLst>
      <p:ext uri="{BB962C8B-B14F-4D97-AF65-F5344CB8AC3E}">
        <p14:creationId xmlns:p14="http://schemas.microsoft.com/office/powerpoint/2010/main" val="15239597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8000" y="712801"/>
            <a:ext cx="11171238" cy="496540"/>
          </a:xfrm>
          <a:prstGeom prst="rect">
            <a:avLst/>
          </a:prstGeom>
        </p:spPr>
        <p:txBody>
          <a:bodyPr/>
          <a:lstStyle/>
          <a:p>
            <a:r>
              <a:rPr lang="en-GB" dirty="0">
                <a:solidFill>
                  <a:srgbClr val="404040"/>
                </a:solidFill>
              </a:rPr>
              <a:t>OiR: </a:t>
            </a:r>
            <a:r>
              <a:rPr lang="en-GB" dirty="0">
                <a:solidFill>
                  <a:schemeClr val="accent5"/>
                </a:solidFill>
              </a:rPr>
              <a:t>Overall Workflow</a:t>
            </a:r>
            <a:br>
              <a:rPr lang="en-GB" dirty="0">
                <a:solidFill>
                  <a:schemeClr val="accent5"/>
                </a:solidFill>
              </a:rPr>
            </a:br>
            <a:endParaRPr lang="en-GB" dirty="0">
              <a:solidFill>
                <a:schemeClr val="accent5"/>
              </a:solidFill>
            </a:endParaRPr>
          </a:p>
        </p:txBody>
      </p:sp>
      <p:sp>
        <p:nvSpPr>
          <p:cNvPr id="159" name="TextBox 158">
            <a:extLst>
              <a:ext uri="{FF2B5EF4-FFF2-40B4-BE49-F238E27FC236}">
                <a16:creationId xmlns:a16="http://schemas.microsoft.com/office/drawing/2014/main" id="{150C52D9-789B-4195-A92B-80C38F635725}"/>
              </a:ext>
            </a:extLst>
          </p:cNvPr>
          <p:cNvSpPr txBox="1"/>
          <p:nvPr/>
        </p:nvSpPr>
        <p:spPr bwMode="auto">
          <a:xfrm>
            <a:off x="175772" y="5690954"/>
            <a:ext cx="11823113" cy="755385"/>
          </a:xfrm>
          <a:prstGeom prst="rect">
            <a:avLst/>
          </a:prstGeom>
          <a:solidFill>
            <a:srgbClr val="FFFFFF"/>
          </a:solidFill>
          <a:ln w="9525" algn="ctr">
            <a:noFill/>
            <a:miter lim="800000"/>
            <a:headEnd/>
            <a:tailEnd/>
          </a:ln>
        </p:spPr>
        <p:txBody>
          <a:bodyPr vert="horz" wrap="square" lIns="54000" tIns="54000" rIns="54000" bIns="5400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¹ Plausible: assumes controls will fail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² Complex denotes multi-party/multi-organisation/multi-discipline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³ Uncertain: possible wide range of outcomes.  Toxic gas release’s </a:t>
            </a:r>
            <a:r>
              <a:rPr kumimoji="0" lang="en-GB" sz="1400" b="0" i="0" u="none" strike="noStrike" kern="1200" cap="none" spc="0" normalizeH="0" baseline="0" noProof="0" dirty="0" err="1">
                <a:ln>
                  <a:noFill/>
                </a:ln>
                <a:solidFill>
                  <a:srgbClr val="404040"/>
                </a:solidFill>
                <a:effectLst/>
                <a:uLnTx/>
                <a:uFillTx/>
                <a:latin typeface="ShellBook" panose="00000500000000000000" pitchFamily="50" charset="0"/>
                <a:ea typeface="+mn-ea"/>
                <a:cs typeface="+mn-cs"/>
              </a:rPr>
              <a:t>multipl</a:t>
            </a:r>
            <a:r>
              <a:rPr lang="en-GB" sz="1400" dirty="0">
                <a:solidFill>
                  <a:srgbClr val="404040"/>
                </a:solidFill>
                <a:latin typeface="ShellBook" panose="00000500000000000000" pitchFamily="50" charset="0"/>
              </a:rPr>
              <a:t>e </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variables (e.g., weather, community size) determines its consequence</a:t>
            </a:r>
            <a:endParaRPr kumimoji="0" lang="en-GB" sz="1400" b="0" i="0" u="none" strike="noStrike" kern="1200" cap="none" spc="0" normalizeH="0" baseline="0" noProof="0" dirty="0">
              <a:ln>
                <a:noFill/>
              </a:ln>
              <a:solidFill>
                <a:srgbClr val="404040"/>
              </a:solidFill>
              <a:effectLst/>
              <a:uLnTx/>
              <a:uFillTx/>
              <a:latin typeface="ShellMedium"/>
              <a:ea typeface="+mn-ea"/>
              <a:cs typeface="+mn-cs"/>
            </a:endParaRPr>
          </a:p>
        </p:txBody>
      </p:sp>
      <p:grpSp>
        <p:nvGrpSpPr>
          <p:cNvPr id="149" name="Group 148">
            <a:extLst>
              <a:ext uri="{FF2B5EF4-FFF2-40B4-BE49-F238E27FC236}">
                <a16:creationId xmlns:a16="http://schemas.microsoft.com/office/drawing/2014/main" id="{0EC02988-44A7-4662-B697-F4E62ED65D79}"/>
              </a:ext>
            </a:extLst>
          </p:cNvPr>
          <p:cNvGrpSpPr/>
          <p:nvPr/>
        </p:nvGrpSpPr>
        <p:grpSpPr>
          <a:xfrm>
            <a:off x="258185" y="1858256"/>
            <a:ext cx="852161" cy="3337974"/>
            <a:chOff x="363684" y="2554271"/>
            <a:chExt cx="852161" cy="3337974"/>
          </a:xfrm>
        </p:grpSpPr>
        <p:sp>
          <p:nvSpPr>
            <p:cNvPr id="3" name="TextBox 2">
              <a:extLst>
                <a:ext uri="{FF2B5EF4-FFF2-40B4-BE49-F238E27FC236}">
                  <a16:creationId xmlns:a16="http://schemas.microsoft.com/office/drawing/2014/main" id="{B2F6FD32-317B-4E33-90EB-E5EB8593536F}"/>
                </a:ext>
              </a:extLst>
            </p:cNvPr>
            <p:cNvSpPr txBox="1"/>
            <p:nvPr/>
          </p:nvSpPr>
          <p:spPr bwMode="auto">
            <a:xfrm>
              <a:off x="363684" y="2554271"/>
              <a:ext cx="455074" cy="2308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04040"/>
                  </a:solidFill>
                  <a:effectLst/>
                  <a:uLnTx/>
                  <a:uFillTx/>
                  <a:latin typeface="ShellMedium"/>
                  <a:ea typeface="+mn-ea"/>
                  <a:cs typeface="+mn-cs"/>
                </a:rPr>
                <a:t>Input</a:t>
              </a:r>
            </a:p>
          </p:txBody>
        </p:sp>
        <p:sp>
          <p:nvSpPr>
            <p:cNvPr id="7" name="TextBox 6">
              <a:extLst>
                <a:ext uri="{FF2B5EF4-FFF2-40B4-BE49-F238E27FC236}">
                  <a16:creationId xmlns:a16="http://schemas.microsoft.com/office/drawing/2014/main" id="{82914D8A-12CE-498C-8813-90245A2060CA}"/>
                </a:ext>
              </a:extLst>
            </p:cNvPr>
            <p:cNvSpPr txBox="1"/>
            <p:nvPr/>
          </p:nvSpPr>
          <p:spPr bwMode="auto">
            <a:xfrm>
              <a:off x="363684" y="3938200"/>
              <a:ext cx="852161" cy="2308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04040"/>
                  </a:solidFill>
                  <a:effectLst/>
                  <a:uLnTx/>
                  <a:uFillTx/>
                  <a:latin typeface="ShellMedium"/>
                  <a:ea typeface="+mn-ea"/>
                  <a:cs typeface="+mn-cs"/>
                </a:rPr>
                <a:t>Decisions</a:t>
              </a:r>
            </a:p>
          </p:txBody>
        </p:sp>
        <p:sp>
          <p:nvSpPr>
            <p:cNvPr id="8" name="TextBox 7">
              <a:extLst>
                <a:ext uri="{FF2B5EF4-FFF2-40B4-BE49-F238E27FC236}">
                  <a16:creationId xmlns:a16="http://schemas.microsoft.com/office/drawing/2014/main" id="{324A29E4-C5FB-4A79-B0BB-261F7955FE7B}"/>
                </a:ext>
              </a:extLst>
            </p:cNvPr>
            <p:cNvSpPr txBox="1"/>
            <p:nvPr/>
          </p:nvSpPr>
          <p:spPr bwMode="auto">
            <a:xfrm>
              <a:off x="363684" y="5661413"/>
              <a:ext cx="550714" cy="2308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04040"/>
                  </a:solidFill>
                  <a:effectLst/>
                  <a:uLnTx/>
                  <a:uFillTx/>
                  <a:latin typeface="ShellMedium"/>
                  <a:ea typeface="+mn-ea"/>
                  <a:cs typeface="+mn-cs"/>
                </a:rPr>
                <a:t>Result</a:t>
              </a:r>
            </a:p>
          </p:txBody>
        </p:sp>
      </p:grpSp>
      <p:grpSp>
        <p:nvGrpSpPr>
          <p:cNvPr id="115" name="Group 114">
            <a:extLst>
              <a:ext uri="{FF2B5EF4-FFF2-40B4-BE49-F238E27FC236}">
                <a16:creationId xmlns:a16="http://schemas.microsoft.com/office/drawing/2014/main" id="{C17A7729-4452-A622-E2FD-7E7F058DFF2E}"/>
              </a:ext>
            </a:extLst>
          </p:cNvPr>
          <p:cNvGrpSpPr/>
          <p:nvPr/>
        </p:nvGrpSpPr>
        <p:grpSpPr>
          <a:xfrm>
            <a:off x="905491" y="1459033"/>
            <a:ext cx="1689652" cy="1088421"/>
            <a:chOff x="905491" y="1459033"/>
            <a:chExt cx="1689652" cy="1088421"/>
          </a:xfrm>
        </p:grpSpPr>
        <p:sp>
          <p:nvSpPr>
            <p:cNvPr id="6" name="TextBox 5">
              <a:extLst>
                <a:ext uri="{FF2B5EF4-FFF2-40B4-BE49-F238E27FC236}">
                  <a16:creationId xmlns:a16="http://schemas.microsoft.com/office/drawing/2014/main" id="{5056625D-A798-44C5-8260-BBE28143EC06}"/>
                </a:ext>
              </a:extLst>
            </p:cNvPr>
            <p:cNvSpPr txBox="1"/>
            <p:nvPr/>
          </p:nvSpPr>
          <p:spPr bwMode="auto">
            <a:xfrm>
              <a:off x="905491" y="2362788"/>
              <a:ext cx="1689652" cy="18466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D6D6D"/>
                  </a:solidFill>
                  <a:effectLst/>
                  <a:uLnTx/>
                  <a:uFillTx/>
                  <a:latin typeface="ShellBook" panose="00000500000000000000" pitchFamily="50" charset="0"/>
                  <a:ea typeface="+mn-ea"/>
                  <a:cs typeface="+mn-cs"/>
                </a:rPr>
                <a:t>External Event Data</a:t>
              </a:r>
            </a:p>
          </p:txBody>
        </p:sp>
        <p:pic>
          <p:nvPicPr>
            <p:cNvPr id="3074" name="Picture 2">
              <a:extLst>
                <a:ext uri="{FF2B5EF4-FFF2-40B4-BE49-F238E27FC236}">
                  <a16:creationId xmlns:a16="http://schemas.microsoft.com/office/drawing/2014/main" id="{E2D3656D-AD8F-423A-9AA0-30F1A1851D3B}"/>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1599" y="1459033"/>
              <a:ext cx="917436" cy="9174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 name="Group 154">
            <a:extLst>
              <a:ext uri="{FF2B5EF4-FFF2-40B4-BE49-F238E27FC236}">
                <a16:creationId xmlns:a16="http://schemas.microsoft.com/office/drawing/2014/main" id="{E7628A80-FA4F-35F3-544F-99C4E03635CB}"/>
              </a:ext>
            </a:extLst>
          </p:cNvPr>
          <p:cNvGrpSpPr/>
          <p:nvPr/>
        </p:nvGrpSpPr>
        <p:grpSpPr>
          <a:xfrm>
            <a:off x="5159732" y="1459032"/>
            <a:ext cx="938577" cy="850118"/>
            <a:chOff x="5159732" y="1459032"/>
            <a:chExt cx="938577" cy="850118"/>
          </a:xfrm>
        </p:grpSpPr>
        <p:pic>
          <p:nvPicPr>
            <p:cNvPr id="14" name="Picture 2 rename 1">
              <a:extLst>
                <a:ext uri="{FF2B5EF4-FFF2-40B4-BE49-F238E27FC236}">
                  <a16:creationId xmlns:a16="http://schemas.microsoft.com/office/drawing/2014/main" id="{68688052-51A4-4176-9135-23CF8822B6D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9732" y="1459032"/>
              <a:ext cx="938577" cy="8501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65221A1-4393-4E9D-8DC5-C59401A909C7}"/>
                </a:ext>
              </a:extLst>
            </p:cNvPr>
            <p:cNvSpPr/>
            <p:nvPr/>
          </p:nvSpPr>
          <p:spPr bwMode="auto">
            <a:xfrm>
              <a:off x="5777560" y="1468974"/>
              <a:ext cx="320749" cy="363253"/>
            </a:xfrm>
            <a:prstGeom prst="rect">
              <a:avLst/>
            </a:prstGeom>
            <a:solidFill>
              <a:srgbClr val="FFFFFF"/>
            </a:solidFill>
            <a:ln w="9525">
              <a:noFill/>
              <a:miter lim="800000"/>
              <a:headEnd/>
              <a:tailEnd/>
            </a:ln>
          </p:spPr>
          <p:txBody>
            <a:bodyPr wrap="none" rtlCol="0" anchor="ctr"/>
            <a:lstStyle/>
            <a:p>
              <a:pPr algn="ctr"/>
              <a:endParaRPr lang="en-GB" dirty="0">
                <a:solidFill>
                  <a:schemeClr val="bg1"/>
                </a:solidFill>
                <a:cs typeface="Arial" pitchFamily="34" charset="0"/>
              </a:endParaRPr>
            </a:p>
          </p:txBody>
        </p:sp>
        <p:sp>
          <p:nvSpPr>
            <p:cNvPr id="10" name="Rectangle 9">
              <a:extLst>
                <a:ext uri="{FF2B5EF4-FFF2-40B4-BE49-F238E27FC236}">
                  <a16:creationId xmlns:a16="http://schemas.microsoft.com/office/drawing/2014/main" id="{CD018B41-AD9D-4CFA-B369-6FF46789A3F6}"/>
                </a:ext>
              </a:extLst>
            </p:cNvPr>
            <p:cNvSpPr/>
            <p:nvPr/>
          </p:nvSpPr>
          <p:spPr bwMode="auto">
            <a:xfrm>
              <a:off x="5709003" y="1821548"/>
              <a:ext cx="320749" cy="167397"/>
            </a:xfrm>
            <a:prstGeom prst="rect">
              <a:avLst/>
            </a:prstGeom>
            <a:solidFill>
              <a:srgbClr val="FFFFFF"/>
            </a:solidFill>
            <a:ln w="9525">
              <a:noFill/>
              <a:miter lim="800000"/>
              <a:headEnd/>
              <a:tailEnd/>
            </a:ln>
          </p:spPr>
          <p:txBody>
            <a:bodyPr wrap="none" rtlCol="0" anchor="ctr"/>
            <a:lstStyle/>
            <a:p>
              <a:pPr algn="ctr"/>
              <a:endParaRPr lang="en-GB" dirty="0">
                <a:solidFill>
                  <a:schemeClr val="bg1"/>
                </a:solidFill>
                <a:cs typeface="Arial" pitchFamily="34" charset="0"/>
              </a:endParaRPr>
            </a:p>
          </p:txBody>
        </p:sp>
        <p:sp>
          <p:nvSpPr>
            <p:cNvPr id="17" name="Rectangle 16">
              <a:extLst>
                <a:ext uri="{FF2B5EF4-FFF2-40B4-BE49-F238E27FC236}">
                  <a16:creationId xmlns:a16="http://schemas.microsoft.com/office/drawing/2014/main" id="{DF6D56E4-3E5A-43E2-B18A-362241015B0D}"/>
                </a:ext>
              </a:extLst>
            </p:cNvPr>
            <p:cNvSpPr/>
            <p:nvPr/>
          </p:nvSpPr>
          <p:spPr bwMode="auto">
            <a:xfrm flipH="1">
              <a:off x="5159732" y="1478910"/>
              <a:ext cx="320749" cy="363253"/>
            </a:xfrm>
            <a:prstGeom prst="rect">
              <a:avLst/>
            </a:prstGeom>
            <a:solidFill>
              <a:srgbClr val="FFFFFF"/>
            </a:solidFill>
            <a:ln w="9525">
              <a:noFill/>
              <a:miter lim="800000"/>
              <a:headEnd/>
              <a:tailEnd/>
            </a:ln>
          </p:spPr>
          <p:txBody>
            <a:bodyPr wrap="none" rtlCol="0" anchor="ctr"/>
            <a:lstStyle/>
            <a:p>
              <a:pPr algn="ctr"/>
              <a:endParaRPr lang="en-GB" dirty="0">
                <a:solidFill>
                  <a:schemeClr val="bg1"/>
                </a:solidFill>
                <a:cs typeface="Arial" pitchFamily="34" charset="0"/>
              </a:endParaRPr>
            </a:p>
          </p:txBody>
        </p:sp>
        <p:sp>
          <p:nvSpPr>
            <p:cNvPr id="18" name="Rectangle 17">
              <a:extLst>
                <a:ext uri="{FF2B5EF4-FFF2-40B4-BE49-F238E27FC236}">
                  <a16:creationId xmlns:a16="http://schemas.microsoft.com/office/drawing/2014/main" id="{5C014345-B580-461D-9641-2A3DEEB1D689}"/>
                </a:ext>
              </a:extLst>
            </p:cNvPr>
            <p:cNvSpPr/>
            <p:nvPr/>
          </p:nvSpPr>
          <p:spPr bwMode="auto">
            <a:xfrm flipH="1">
              <a:off x="5233180" y="1822287"/>
              <a:ext cx="320749" cy="156719"/>
            </a:xfrm>
            <a:prstGeom prst="rect">
              <a:avLst/>
            </a:prstGeom>
            <a:solidFill>
              <a:srgbClr val="FFFFFF"/>
            </a:solidFill>
            <a:ln w="9525">
              <a:noFill/>
              <a:miter lim="800000"/>
              <a:headEnd/>
              <a:tailEnd/>
            </a:ln>
          </p:spPr>
          <p:txBody>
            <a:bodyPr wrap="none" rtlCol="0" anchor="ctr"/>
            <a:lstStyle/>
            <a:p>
              <a:pPr algn="ctr"/>
              <a:endParaRPr lang="en-GB" dirty="0">
                <a:solidFill>
                  <a:schemeClr val="bg1"/>
                </a:solidFill>
                <a:cs typeface="Arial" pitchFamily="34" charset="0"/>
              </a:endParaRPr>
            </a:p>
          </p:txBody>
        </p:sp>
      </p:grpSp>
      <p:grpSp>
        <p:nvGrpSpPr>
          <p:cNvPr id="125" name="Group 124">
            <a:extLst>
              <a:ext uri="{FF2B5EF4-FFF2-40B4-BE49-F238E27FC236}">
                <a16:creationId xmlns:a16="http://schemas.microsoft.com/office/drawing/2014/main" id="{D473F1D3-089B-CE46-E8A1-6B13B13F7067}"/>
              </a:ext>
            </a:extLst>
          </p:cNvPr>
          <p:cNvGrpSpPr/>
          <p:nvPr/>
        </p:nvGrpSpPr>
        <p:grpSpPr>
          <a:xfrm>
            <a:off x="1094335" y="1723279"/>
            <a:ext cx="10829719" cy="3685188"/>
            <a:chOff x="1094335" y="1723279"/>
            <a:chExt cx="10829719" cy="3685188"/>
          </a:xfrm>
        </p:grpSpPr>
        <p:cxnSp>
          <p:nvCxnSpPr>
            <p:cNvPr id="174" name="Straight Arrow Connector 173">
              <a:extLst>
                <a:ext uri="{FF2B5EF4-FFF2-40B4-BE49-F238E27FC236}">
                  <a16:creationId xmlns:a16="http://schemas.microsoft.com/office/drawing/2014/main" id="{737D9A0B-C03C-49FC-983A-D084FE7D6AFB}"/>
                </a:ext>
              </a:extLst>
            </p:cNvPr>
            <p:cNvCxnSpPr>
              <a:cxnSpLocks/>
            </p:cNvCxnSpPr>
            <p:nvPr/>
          </p:nvCxnSpPr>
          <p:spPr>
            <a:xfrm>
              <a:off x="1750317" y="2547454"/>
              <a:ext cx="1" cy="331663"/>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A0466B0-22DE-4871-B81E-0FBD1F51E37D}"/>
                </a:ext>
              </a:extLst>
            </p:cNvPr>
            <p:cNvSpPr txBox="1"/>
            <p:nvPr/>
          </p:nvSpPr>
          <p:spPr bwMode="auto">
            <a:xfrm>
              <a:off x="4690065" y="2300012"/>
              <a:ext cx="1874556"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dirty="0">
                  <a:solidFill>
                    <a:srgbClr val="6D6D6D"/>
                  </a:solidFill>
                  <a:latin typeface="ShellBook" panose="00000500000000000000" pitchFamily="50" charset="0"/>
                </a:rPr>
                <a:t>Existing Safety Studies/Assessments</a:t>
              </a:r>
              <a:endParaRPr kumimoji="0" lang="en-GB" sz="1200" b="0" i="0" u="none" strike="noStrike" kern="1200" cap="none" spc="0" normalizeH="0" baseline="0" noProof="0" dirty="0">
                <a:ln>
                  <a:noFill/>
                </a:ln>
                <a:solidFill>
                  <a:srgbClr val="6D6D6D"/>
                </a:solidFill>
                <a:effectLst/>
                <a:uLnTx/>
                <a:uFillTx/>
                <a:latin typeface="ShellBook" panose="00000500000000000000" pitchFamily="50" charset="0"/>
                <a:ea typeface="+mn-ea"/>
                <a:cs typeface="+mn-cs"/>
              </a:endParaRPr>
            </a:p>
          </p:txBody>
        </p:sp>
        <p:cxnSp>
          <p:nvCxnSpPr>
            <p:cNvPr id="99" name="Straight Arrow Connector 98">
              <a:extLst>
                <a:ext uri="{FF2B5EF4-FFF2-40B4-BE49-F238E27FC236}">
                  <a16:creationId xmlns:a16="http://schemas.microsoft.com/office/drawing/2014/main" id="{81D6C4AF-0168-4F38-963D-C6AB43DCC2CE}"/>
                </a:ext>
              </a:extLst>
            </p:cNvPr>
            <p:cNvCxnSpPr>
              <a:cxnSpLocks/>
            </p:cNvCxnSpPr>
            <p:nvPr/>
          </p:nvCxnSpPr>
          <p:spPr>
            <a:xfrm>
              <a:off x="8044655" y="3390541"/>
              <a:ext cx="589260" cy="0"/>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C8A2C26-28B0-46C7-BFF8-2F2FFE1E8578}"/>
                </a:ext>
              </a:extLst>
            </p:cNvPr>
            <p:cNvGrpSpPr/>
            <p:nvPr/>
          </p:nvGrpSpPr>
          <p:grpSpPr>
            <a:xfrm>
              <a:off x="10612089" y="2860017"/>
              <a:ext cx="1311965" cy="1020610"/>
              <a:chOff x="11083459" y="3829271"/>
              <a:chExt cx="1311965" cy="1020610"/>
            </a:xfrm>
          </p:grpSpPr>
          <p:sp>
            <p:nvSpPr>
              <p:cNvPr id="27" name="Speech Bubble: Oval 26">
                <a:extLst>
                  <a:ext uri="{FF2B5EF4-FFF2-40B4-BE49-F238E27FC236}">
                    <a16:creationId xmlns:a16="http://schemas.microsoft.com/office/drawing/2014/main" id="{D3A82D81-22D3-42F2-9BCB-C9C1EFB19A51}"/>
                  </a:ext>
                </a:extLst>
              </p:cNvPr>
              <p:cNvSpPr/>
              <p:nvPr/>
            </p:nvSpPr>
            <p:spPr bwMode="auto">
              <a:xfrm>
                <a:off x="11083459" y="3829271"/>
                <a:ext cx="1311965" cy="1020610"/>
              </a:xfrm>
              <a:prstGeom prst="wedgeEllipseCallout">
                <a:avLst>
                  <a:gd name="adj1" fmla="val 42803"/>
                  <a:gd name="adj2" fmla="val 56657"/>
                </a:avLst>
              </a:prstGeom>
              <a:solidFill>
                <a:schemeClr val="accent3">
                  <a:lumMod val="40000"/>
                  <a:lumOff val="60000"/>
                </a:schemeClr>
              </a:solidFill>
              <a:ln w="19050">
                <a:solidFill>
                  <a:schemeClr val="accent3">
                    <a:lumMod val="40000"/>
                    <a:lumOff val="60000"/>
                  </a:schemeClr>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sp>
            <p:nvSpPr>
              <p:cNvPr id="28" name="TextBox 27">
                <a:extLst>
                  <a:ext uri="{FF2B5EF4-FFF2-40B4-BE49-F238E27FC236}">
                    <a16:creationId xmlns:a16="http://schemas.microsoft.com/office/drawing/2014/main" id="{1B7E16D7-8C5B-4CAE-9D7D-843942CA16BF}"/>
                  </a:ext>
                </a:extLst>
              </p:cNvPr>
              <p:cNvSpPr txBox="1"/>
              <p:nvPr/>
            </p:nvSpPr>
            <p:spPr bwMode="auto">
              <a:xfrm>
                <a:off x="11125148" y="4062577"/>
                <a:ext cx="1228587" cy="5539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Does scenario have complex² risk mgmt?</a:t>
                </a:r>
              </a:p>
            </p:txBody>
          </p:sp>
        </p:grpSp>
        <p:grpSp>
          <p:nvGrpSpPr>
            <p:cNvPr id="33" name="Group 32">
              <a:extLst>
                <a:ext uri="{FF2B5EF4-FFF2-40B4-BE49-F238E27FC236}">
                  <a16:creationId xmlns:a16="http://schemas.microsoft.com/office/drawing/2014/main" id="{6A445685-8AEA-4C64-92E6-D2973B78788A}"/>
                </a:ext>
              </a:extLst>
            </p:cNvPr>
            <p:cNvGrpSpPr/>
            <p:nvPr/>
          </p:nvGrpSpPr>
          <p:grpSpPr>
            <a:xfrm>
              <a:off x="8721449" y="2869342"/>
              <a:ext cx="1311965" cy="1020610"/>
              <a:chOff x="9030759" y="3838596"/>
              <a:chExt cx="1311965" cy="1020610"/>
            </a:xfrm>
          </p:grpSpPr>
          <p:sp>
            <p:nvSpPr>
              <p:cNvPr id="31" name="Speech Bubble: Oval 30">
                <a:extLst>
                  <a:ext uri="{FF2B5EF4-FFF2-40B4-BE49-F238E27FC236}">
                    <a16:creationId xmlns:a16="http://schemas.microsoft.com/office/drawing/2014/main" id="{E07BEA99-F2C6-4EEB-B858-FB1CE6ECA617}"/>
                  </a:ext>
                </a:extLst>
              </p:cNvPr>
              <p:cNvSpPr/>
              <p:nvPr/>
            </p:nvSpPr>
            <p:spPr bwMode="auto">
              <a:xfrm>
                <a:off x="9030759" y="3838596"/>
                <a:ext cx="1311965" cy="1020610"/>
              </a:xfrm>
              <a:prstGeom prst="wedgeEllipseCallout">
                <a:avLst>
                  <a:gd name="adj1" fmla="val 42803"/>
                  <a:gd name="adj2" fmla="val 56657"/>
                </a:avLst>
              </a:prstGeom>
              <a:solidFill>
                <a:schemeClr val="accent3">
                  <a:lumMod val="40000"/>
                  <a:lumOff val="60000"/>
                </a:schemeClr>
              </a:solidFill>
              <a:ln w="19050">
                <a:solidFill>
                  <a:schemeClr val="accent3">
                    <a:lumMod val="40000"/>
                    <a:lumOff val="60000"/>
                  </a:schemeClr>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sp>
            <p:nvSpPr>
              <p:cNvPr id="32" name="TextBox 31">
                <a:extLst>
                  <a:ext uri="{FF2B5EF4-FFF2-40B4-BE49-F238E27FC236}">
                    <a16:creationId xmlns:a16="http://schemas.microsoft.com/office/drawing/2014/main" id="{46FC2FE6-7D18-48C1-A4E7-81434661FCE0}"/>
                  </a:ext>
                </a:extLst>
              </p:cNvPr>
              <p:cNvSpPr txBox="1"/>
              <p:nvPr/>
            </p:nvSpPr>
            <p:spPr bwMode="auto">
              <a:xfrm>
                <a:off x="9138834" y="3979569"/>
                <a:ext cx="1120482" cy="73866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Is potential worst-case outcome range uncertain³?</a:t>
                </a:r>
              </a:p>
            </p:txBody>
          </p:sp>
        </p:grpSp>
        <p:cxnSp>
          <p:nvCxnSpPr>
            <p:cNvPr id="47" name="Straight Arrow Connector 46">
              <a:extLst>
                <a:ext uri="{FF2B5EF4-FFF2-40B4-BE49-F238E27FC236}">
                  <a16:creationId xmlns:a16="http://schemas.microsoft.com/office/drawing/2014/main" id="{0291EAFA-0B2A-40F5-A000-AF9895D40AD4}"/>
                </a:ext>
              </a:extLst>
            </p:cNvPr>
            <p:cNvCxnSpPr>
              <a:cxnSpLocks/>
            </p:cNvCxnSpPr>
            <p:nvPr/>
          </p:nvCxnSpPr>
          <p:spPr>
            <a:xfrm>
              <a:off x="6241191" y="3389422"/>
              <a:ext cx="779733" cy="0"/>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6B7561E-4D9A-45FC-87CC-5B1E2D002CC8}"/>
                </a:ext>
              </a:extLst>
            </p:cNvPr>
            <p:cNvGrpSpPr/>
            <p:nvPr/>
          </p:nvGrpSpPr>
          <p:grpSpPr>
            <a:xfrm>
              <a:off x="1094335" y="2879117"/>
              <a:ext cx="1311965" cy="1020610"/>
              <a:chOff x="1878496" y="3829686"/>
              <a:chExt cx="1311965" cy="1020610"/>
            </a:xfrm>
          </p:grpSpPr>
          <p:sp>
            <p:nvSpPr>
              <p:cNvPr id="13" name="Speech Bubble: Oval 12">
                <a:extLst>
                  <a:ext uri="{FF2B5EF4-FFF2-40B4-BE49-F238E27FC236}">
                    <a16:creationId xmlns:a16="http://schemas.microsoft.com/office/drawing/2014/main" id="{2F7C4C9D-87A0-462B-9A48-0761ABCCEFE2}"/>
                  </a:ext>
                </a:extLst>
              </p:cNvPr>
              <p:cNvSpPr/>
              <p:nvPr/>
            </p:nvSpPr>
            <p:spPr bwMode="auto">
              <a:xfrm>
                <a:off x="1878496" y="3829686"/>
                <a:ext cx="1311965" cy="1020610"/>
              </a:xfrm>
              <a:prstGeom prst="wedgeEllipseCallout">
                <a:avLst>
                  <a:gd name="adj1" fmla="val 42803"/>
                  <a:gd name="adj2" fmla="val 56657"/>
                </a:avLst>
              </a:prstGeom>
              <a:solidFill>
                <a:srgbClr val="008443"/>
              </a:solidFill>
              <a:ln w="19050">
                <a:solidFill>
                  <a:srgbClr val="99CEB4"/>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sp>
            <p:nvSpPr>
              <p:cNvPr id="15" name="TextBox 14">
                <a:extLst>
                  <a:ext uri="{FF2B5EF4-FFF2-40B4-BE49-F238E27FC236}">
                    <a16:creationId xmlns:a16="http://schemas.microsoft.com/office/drawing/2014/main" id="{954898D5-E003-4B32-BE9D-6A3B6C622583}"/>
                  </a:ext>
                </a:extLst>
              </p:cNvPr>
              <p:cNvSpPr txBox="1"/>
              <p:nvPr/>
            </p:nvSpPr>
            <p:spPr bwMode="auto">
              <a:xfrm>
                <a:off x="1991812" y="4053359"/>
                <a:ext cx="1090773" cy="5539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Is there potential for ≥10 fatalities?</a:t>
                </a:r>
              </a:p>
            </p:txBody>
          </p:sp>
        </p:grpSp>
        <p:grpSp>
          <p:nvGrpSpPr>
            <p:cNvPr id="19" name="Group 18">
              <a:extLst>
                <a:ext uri="{FF2B5EF4-FFF2-40B4-BE49-F238E27FC236}">
                  <a16:creationId xmlns:a16="http://schemas.microsoft.com/office/drawing/2014/main" id="{098EFD04-CF3F-465A-97FC-962CE15146B5}"/>
                </a:ext>
              </a:extLst>
            </p:cNvPr>
            <p:cNvGrpSpPr/>
            <p:nvPr/>
          </p:nvGrpSpPr>
          <p:grpSpPr>
            <a:xfrm>
              <a:off x="3019088" y="2879117"/>
              <a:ext cx="1311965" cy="1020610"/>
              <a:chOff x="4098236" y="3829686"/>
              <a:chExt cx="1311965" cy="1020610"/>
            </a:xfrm>
          </p:grpSpPr>
          <p:sp>
            <p:nvSpPr>
              <p:cNvPr id="23" name="Speech Bubble: Oval 22">
                <a:extLst>
                  <a:ext uri="{FF2B5EF4-FFF2-40B4-BE49-F238E27FC236}">
                    <a16:creationId xmlns:a16="http://schemas.microsoft.com/office/drawing/2014/main" id="{DF416F2B-6AB6-490D-932D-9758567F64CE}"/>
                  </a:ext>
                </a:extLst>
              </p:cNvPr>
              <p:cNvSpPr/>
              <p:nvPr/>
            </p:nvSpPr>
            <p:spPr bwMode="auto">
              <a:xfrm>
                <a:off x="4098236" y="3829686"/>
                <a:ext cx="1311965" cy="1020610"/>
              </a:xfrm>
              <a:prstGeom prst="wedgeEllipseCallout">
                <a:avLst>
                  <a:gd name="adj1" fmla="val 42803"/>
                  <a:gd name="adj2" fmla="val 56657"/>
                </a:avLst>
              </a:prstGeom>
              <a:solidFill>
                <a:srgbClr val="008443"/>
              </a:solidFill>
              <a:ln w="19050">
                <a:solidFill>
                  <a:srgbClr val="99CEB4"/>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sp>
            <p:nvSpPr>
              <p:cNvPr id="24" name="TextBox 23">
                <a:extLst>
                  <a:ext uri="{FF2B5EF4-FFF2-40B4-BE49-F238E27FC236}">
                    <a16:creationId xmlns:a16="http://schemas.microsoft.com/office/drawing/2014/main" id="{2FB9EFC2-D240-450E-8C84-82812907FEDC}"/>
                  </a:ext>
                </a:extLst>
              </p:cNvPr>
              <p:cNvSpPr txBox="1"/>
              <p:nvPr/>
            </p:nvSpPr>
            <p:spPr bwMode="auto">
              <a:xfrm>
                <a:off x="4181615" y="4062992"/>
                <a:ext cx="1145207" cy="5539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Is this situation applicable to our industry?</a:t>
                </a:r>
              </a:p>
            </p:txBody>
          </p:sp>
        </p:grpSp>
        <p:grpSp>
          <p:nvGrpSpPr>
            <p:cNvPr id="21" name="Group 20">
              <a:extLst>
                <a:ext uri="{FF2B5EF4-FFF2-40B4-BE49-F238E27FC236}">
                  <a16:creationId xmlns:a16="http://schemas.microsoft.com/office/drawing/2014/main" id="{EE18AA0C-E5E1-4D64-88C0-D4F045A51BEE}"/>
                </a:ext>
              </a:extLst>
            </p:cNvPr>
            <p:cNvGrpSpPr/>
            <p:nvPr/>
          </p:nvGrpSpPr>
          <p:grpSpPr>
            <a:xfrm>
              <a:off x="4973038" y="2879117"/>
              <a:ext cx="1311965" cy="1020610"/>
              <a:chOff x="6463940" y="3829686"/>
              <a:chExt cx="1311965" cy="1020610"/>
            </a:xfrm>
          </p:grpSpPr>
          <p:sp>
            <p:nvSpPr>
              <p:cNvPr id="25" name="Speech Bubble: Oval 24">
                <a:extLst>
                  <a:ext uri="{FF2B5EF4-FFF2-40B4-BE49-F238E27FC236}">
                    <a16:creationId xmlns:a16="http://schemas.microsoft.com/office/drawing/2014/main" id="{CE997C07-EB47-433D-AB65-7EE1F74EE87F}"/>
                  </a:ext>
                </a:extLst>
              </p:cNvPr>
              <p:cNvSpPr/>
              <p:nvPr/>
            </p:nvSpPr>
            <p:spPr bwMode="auto">
              <a:xfrm>
                <a:off x="6463940" y="3829686"/>
                <a:ext cx="1311965" cy="1020610"/>
              </a:xfrm>
              <a:prstGeom prst="wedgeEllipseCallout">
                <a:avLst>
                  <a:gd name="adj1" fmla="val 42803"/>
                  <a:gd name="adj2" fmla="val 56657"/>
                </a:avLst>
              </a:prstGeom>
              <a:solidFill>
                <a:srgbClr val="008443"/>
              </a:solidFill>
              <a:ln w="19050">
                <a:solidFill>
                  <a:srgbClr val="99CEB4"/>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sp>
            <p:nvSpPr>
              <p:cNvPr id="26" name="TextBox 25">
                <a:extLst>
                  <a:ext uri="{FF2B5EF4-FFF2-40B4-BE49-F238E27FC236}">
                    <a16:creationId xmlns:a16="http://schemas.microsoft.com/office/drawing/2014/main" id="{2493DD09-A5E7-4F80-954B-28877AE43642}"/>
                  </a:ext>
                </a:extLst>
              </p:cNvPr>
              <p:cNvSpPr txBox="1"/>
              <p:nvPr/>
            </p:nvSpPr>
            <p:spPr bwMode="auto">
              <a:xfrm>
                <a:off x="6553202" y="4062992"/>
                <a:ext cx="1145207" cy="5539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Is this situation plausible¹ at given location?</a:t>
                </a:r>
              </a:p>
            </p:txBody>
          </p:sp>
        </p:grpSp>
        <p:cxnSp>
          <p:nvCxnSpPr>
            <p:cNvPr id="46" name="Straight Arrow Connector 45">
              <a:extLst>
                <a:ext uri="{FF2B5EF4-FFF2-40B4-BE49-F238E27FC236}">
                  <a16:creationId xmlns:a16="http://schemas.microsoft.com/office/drawing/2014/main" id="{65D6C39D-3F44-4D09-99D3-40E4E28CB153}"/>
                </a:ext>
              </a:extLst>
            </p:cNvPr>
            <p:cNvCxnSpPr>
              <a:cxnSpLocks/>
            </p:cNvCxnSpPr>
            <p:nvPr/>
          </p:nvCxnSpPr>
          <p:spPr>
            <a:xfrm>
              <a:off x="4370809" y="3389422"/>
              <a:ext cx="647868" cy="0"/>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318CCD8-0CC2-4147-A31A-C3DF5DBCE042}"/>
                </a:ext>
              </a:extLst>
            </p:cNvPr>
            <p:cNvCxnSpPr/>
            <p:nvPr/>
          </p:nvCxnSpPr>
          <p:spPr>
            <a:xfrm>
              <a:off x="2410976" y="3389422"/>
              <a:ext cx="647868" cy="0"/>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484B22-2E3B-43F5-BD47-62F19BE3C19A}"/>
                </a:ext>
              </a:extLst>
            </p:cNvPr>
            <p:cNvSpPr txBox="1"/>
            <p:nvPr/>
          </p:nvSpPr>
          <p:spPr bwMode="auto">
            <a:xfrm>
              <a:off x="2554789" y="3167463"/>
              <a:ext cx="280731" cy="18466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Yes</a:t>
              </a:r>
            </a:p>
          </p:txBody>
        </p:sp>
        <p:sp>
          <p:nvSpPr>
            <p:cNvPr id="54" name="TextBox 53">
              <a:extLst>
                <a:ext uri="{FF2B5EF4-FFF2-40B4-BE49-F238E27FC236}">
                  <a16:creationId xmlns:a16="http://schemas.microsoft.com/office/drawing/2014/main" id="{51BD8FB9-7015-47EB-A6BD-93D4FE922D3C}"/>
                </a:ext>
              </a:extLst>
            </p:cNvPr>
            <p:cNvSpPr txBox="1"/>
            <p:nvPr/>
          </p:nvSpPr>
          <p:spPr bwMode="auto">
            <a:xfrm>
              <a:off x="4514622" y="3167463"/>
              <a:ext cx="280731" cy="18466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Yes</a:t>
              </a:r>
            </a:p>
          </p:txBody>
        </p:sp>
        <p:sp>
          <p:nvSpPr>
            <p:cNvPr id="55" name="TextBox 54">
              <a:extLst>
                <a:ext uri="{FF2B5EF4-FFF2-40B4-BE49-F238E27FC236}">
                  <a16:creationId xmlns:a16="http://schemas.microsoft.com/office/drawing/2014/main" id="{28868DF3-D9EB-44AE-B65C-12B6BF264DCF}"/>
                </a:ext>
              </a:extLst>
            </p:cNvPr>
            <p:cNvSpPr txBox="1"/>
            <p:nvPr/>
          </p:nvSpPr>
          <p:spPr bwMode="auto">
            <a:xfrm>
              <a:off x="6495631" y="3167463"/>
              <a:ext cx="280731" cy="18466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Yes</a:t>
              </a:r>
            </a:p>
          </p:txBody>
        </p:sp>
        <p:grpSp>
          <p:nvGrpSpPr>
            <p:cNvPr id="69" name="Group 68">
              <a:extLst>
                <a:ext uri="{FF2B5EF4-FFF2-40B4-BE49-F238E27FC236}">
                  <a16:creationId xmlns:a16="http://schemas.microsoft.com/office/drawing/2014/main" id="{332B38B5-4D1B-4BDE-A20D-64AF6B68337A}"/>
                </a:ext>
              </a:extLst>
            </p:cNvPr>
            <p:cNvGrpSpPr/>
            <p:nvPr/>
          </p:nvGrpSpPr>
          <p:grpSpPr>
            <a:xfrm>
              <a:off x="1557169" y="3872195"/>
              <a:ext cx="4350506" cy="1452534"/>
              <a:chOff x="2070169" y="4566323"/>
              <a:chExt cx="4350506" cy="1552447"/>
            </a:xfrm>
          </p:grpSpPr>
          <p:cxnSp>
            <p:nvCxnSpPr>
              <p:cNvPr id="67" name="Straight Arrow Connector 66">
                <a:extLst>
                  <a:ext uri="{FF2B5EF4-FFF2-40B4-BE49-F238E27FC236}">
                    <a16:creationId xmlns:a16="http://schemas.microsoft.com/office/drawing/2014/main" id="{0E65992B-E3E6-4E93-8841-4BA5B73994F3}"/>
                  </a:ext>
                </a:extLst>
              </p:cNvPr>
              <p:cNvCxnSpPr>
                <a:cxnSpLocks/>
              </p:cNvCxnSpPr>
              <p:nvPr/>
            </p:nvCxnSpPr>
            <p:spPr>
              <a:xfrm flipH="1">
                <a:off x="4152398" y="4566323"/>
                <a:ext cx="2028" cy="931646"/>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2EDBF86-73CE-456E-9016-4C3CE0DED7B2}"/>
                  </a:ext>
                </a:extLst>
              </p:cNvPr>
              <p:cNvGrpSpPr/>
              <p:nvPr/>
            </p:nvGrpSpPr>
            <p:grpSpPr>
              <a:xfrm>
                <a:off x="2070169" y="5511040"/>
                <a:ext cx="4350506" cy="607730"/>
                <a:chOff x="1905338" y="1511178"/>
                <a:chExt cx="7892617" cy="501299"/>
              </a:xfrm>
              <a:effectLst>
                <a:outerShdw blurRad="50800" dist="38100" dir="2700000" algn="tl" rotWithShape="0">
                  <a:prstClr val="black">
                    <a:alpha val="40000"/>
                  </a:prstClr>
                </a:outerShdw>
              </a:effectLst>
            </p:grpSpPr>
            <p:sp>
              <p:nvSpPr>
                <p:cNvPr id="39" name="TextBox 38">
                  <a:extLst>
                    <a:ext uri="{FF2B5EF4-FFF2-40B4-BE49-F238E27FC236}">
                      <a16:creationId xmlns:a16="http://schemas.microsoft.com/office/drawing/2014/main" id="{3FFBB7F4-CC24-4241-A91D-F979595B7151}"/>
                    </a:ext>
                  </a:extLst>
                </p:cNvPr>
                <p:cNvSpPr txBox="1">
                  <a:spLocks/>
                </p:cNvSpPr>
                <p:nvPr/>
              </p:nvSpPr>
              <p:spPr bwMode="auto">
                <a:xfrm>
                  <a:off x="1905340" y="1511178"/>
                  <a:ext cx="7892615" cy="501299"/>
                </a:xfrm>
                <a:prstGeom prst="roundRect">
                  <a:avLst/>
                </a:prstGeom>
                <a:solidFill>
                  <a:srgbClr val="66B58E"/>
                </a:solidFill>
                <a:ln w="38100" algn="ctr">
                  <a:solidFill>
                    <a:srgbClr val="008443"/>
                  </a:solidFill>
                  <a:miter lim="800000"/>
                  <a:headEnd/>
                  <a:tailEnd/>
                </a:ln>
              </p:spPr>
              <p:txBody>
                <a:bodyPr vert="vert270" wrap="none" lIns="72000" tIns="0" rIns="0" bIns="2988000" numCol="1" rtlCol="0" anchor="t" anchorCtr="0" compatLnSpc="1">
                  <a:prstTxWarp prst="textNoShape">
                    <a:avLst/>
                  </a:prstTxWarp>
                  <a:noAutofit/>
                </a:bodyPr>
                <a:lstStyle/>
                <a:p>
                  <a:pPr algn="r"/>
                  <a:endParaRPr lang="nl-NL" sz="4000">
                    <a:solidFill>
                      <a:schemeClr val="accent1"/>
                    </a:solidFill>
                  </a:endParaRPr>
                </a:p>
              </p:txBody>
            </p:sp>
            <p:sp>
              <p:nvSpPr>
                <p:cNvPr id="40" name="TextBox 39">
                  <a:extLst>
                    <a:ext uri="{FF2B5EF4-FFF2-40B4-BE49-F238E27FC236}">
                      <a16:creationId xmlns:a16="http://schemas.microsoft.com/office/drawing/2014/main" id="{E09FFBC9-C854-4BBC-BC22-BC744710954F}"/>
                    </a:ext>
                  </a:extLst>
                </p:cNvPr>
                <p:cNvSpPr txBox="1"/>
                <p:nvPr/>
              </p:nvSpPr>
              <p:spPr bwMode="auto">
                <a:xfrm>
                  <a:off x="1905338" y="1532740"/>
                  <a:ext cx="7892617" cy="46873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Out of scope</a:t>
                  </a:r>
                </a:p>
                <a:p>
                  <a:pPr marL="0" marR="0" lvl="0" indent="0" algn="ctr" defTabSz="121917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(not CCLS)</a:t>
                  </a:r>
                </a:p>
              </p:txBody>
            </p:sp>
          </p:grpSp>
          <p:cxnSp>
            <p:nvCxnSpPr>
              <p:cNvPr id="59" name="Straight Arrow Connector 58">
                <a:extLst>
                  <a:ext uri="{FF2B5EF4-FFF2-40B4-BE49-F238E27FC236}">
                    <a16:creationId xmlns:a16="http://schemas.microsoft.com/office/drawing/2014/main" id="{99EB6356-A786-4BC5-AAA4-84E9B1395B80}"/>
                  </a:ext>
                </a:extLst>
              </p:cNvPr>
              <p:cNvCxnSpPr>
                <a:cxnSpLocks/>
              </p:cNvCxnSpPr>
              <p:nvPr/>
            </p:nvCxnSpPr>
            <p:spPr>
              <a:xfrm>
                <a:off x="2263318" y="4595750"/>
                <a:ext cx="4676" cy="902220"/>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14063AD-F3BE-4055-A9D5-5CDEC3342A12}"/>
                  </a:ext>
                </a:extLst>
              </p:cNvPr>
              <p:cNvCxnSpPr>
                <a:cxnSpLocks/>
              </p:cNvCxnSpPr>
              <p:nvPr/>
            </p:nvCxnSpPr>
            <p:spPr>
              <a:xfrm>
                <a:off x="6142021" y="4595749"/>
                <a:ext cx="5851" cy="915109"/>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46B240F-BA5A-4CF7-8762-3A8CBBBA710D}"/>
                  </a:ext>
                </a:extLst>
              </p:cNvPr>
              <p:cNvSpPr txBox="1"/>
              <p:nvPr/>
            </p:nvSpPr>
            <p:spPr bwMode="auto">
              <a:xfrm>
                <a:off x="6021060" y="4913258"/>
                <a:ext cx="280731" cy="197368"/>
              </a:xfrm>
              <a:prstGeom prst="rect">
                <a:avLst/>
              </a:prstGeom>
              <a:solidFill>
                <a:srgbClr val="FFFFFF"/>
              </a:solid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No</a:t>
                </a:r>
              </a:p>
            </p:txBody>
          </p:sp>
          <p:sp>
            <p:nvSpPr>
              <p:cNvPr id="74" name="TextBox 73">
                <a:extLst>
                  <a:ext uri="{FF2B5EF4-FFF2-40B4-BE49-F238E27FC236}">
                    <a16:creationId xmlns:a16="http://schemas.microsoft.com/office/drawing/2014/main" id="{2810BAD5-60AD-4E5C-A748-25305DD16939}"/>
                  </a:ext>
                </a:extLst>
              </p:cNvPr>
              <p:cNvSpPr txBox="1"/>
              <p:nvPr/>
            </p:nvSpPr>
            <p:spPr bwMode="auto">
              <a:xfrm>
                <a:off x="4032899" y="4923881"/>
                <a:ext cx="280731" cy="197368"/>
              </a:xfrm>
              <a:prstGeom prst="rect">
                <a:avLst/>
              </a:prstGeom>
              <a:solidFill>
                <a:srgbClr val="FFFFFF"/>
              </a:solid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No</a:t>
                </a:r>
              </a:p>
            </p:txBody>
          </p:sp>
          <p:sp>
            <p:nvSpPr>
              <p:cNvPr id="75" name="TextBox 74">
                <a:extLst>
                  <a:ext uri="{FF2B5EF4-FFF2-40B4-BE49-F238E27FC236}">
                    <a16:creationId xmlns:a16="http://schemas.microsoft.com/office/drawing/2014/main" id="{99C8FE35-A61C-47C5-A3B7-5315B8E2E77B}"/>
                  </a:ext>
                </a:extLst>
              </p:cNvPr>
              <p:cNvSpPr txBox="1"/>
              <p:nvPr/>
            </p:nvSpPr>
            <p:spPr bwMode="auto">
              <a:xfrm>
                <a:off x="2131843" y="4923881"/>
                <a:ext cx="280731" cy="197368"/>
              </a:xfrm>
              <a:prstGeom prst="rect">
                <a:avLst/>
              </a:prstGeom>
              <a:solidFill>
                <a:srgbClr val="FFFFFF"/>
              </a:solid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No</a:t>
                </a:r>
              </a:p>
            </p:txBody>
          </p:sp>
        </p:grpSp>
        <p:grpSp>
          <p:nvGrpSpPr>
            <p:cNvPr id="101" name="Group 100">
              <a:extLst>
                <a:ext uri="{FF2B5EF4-FFF2-40B4-BE49-F238E27FC236}">
                  <a16:creationId xmlns:a16="http://schemas.microsoft.com/office/drawing/2014/main" id="{2E961BFC-1AEB-489C-9AA3-0682236FD75C}"/>
                </a:ext>
              </a:extLst>
            </p:cNvPr>
            <p:cNvGrpSpPr/>
            <p:nvPr/>
          </p:nvGrpSpPr>
          <p:grpSpPr>
            <a:xfrm>
              <a:off x="6100594" y="3950288"/>
              <a:ext cx="2920589" cy="1458179"/>
              <a:chOff x="6842191" y="4646303"/>
              <a:chExt cx="2920589" cy="1458179"/>
            </a:xfrm>
          </p:grpSpPr>
          <p:sp>
            <p:nvSpPr>
              <p:cNvPr id="70" name="TextBox 69">
                <a:extLst>
                  <a:ext uri="{FF2B5EF4-FFF2-40B4-BE49-F238E27FC236}">
                    <a16:creationId xmlns:a16="http://schemas.microsoft.com/office/drawing/2014/main" id="{46B04B69-083D-446A-A9D1-2BE3A94BBFA8}"/>
                  </a:ext>
                </a:extLst>
              </p:cNvPr>
              <p:cNvSpPr txBox="1"/>
              <p:nvPr/>
            </p:nvSpPr>
            <p:spPr bwMode="auto">
              <a:xfrm>
                <a:off x="7752582" y="4646303"/>
                <a:ext cx="104360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DD1D21"/>
                    </a:solidFill>
                    <a:effectLst/>
                    <a:uLnTx/>
                    <a:uFillTx/>
                    <a:latin typeface="ShellMedium"/>
                    <a:ea typeface="+mn-ea"/>
                    <a:cs typeface="+mn-cs"/>
                  </a:rPr>
                  <a:t>CCLS</a:t>
                </a:r>
              </a:p>
            </p:txBody>
          </p:sp>
          <p:grpSp>
            <p:nvGrpSpPr>
              <p:cNvPr id="77" name="Group 76">
                <a:extLst>
                  <a:ext uri="{FF2B5EF4-FFF2-40B4-BE49-F238E27FC236}">
                    <a16:creationId xmlns:a16="http://schemas.microsoft.com/office/drawing/2014/main" id="{329D23C0-F5DE-4CD3-907E-E6C2DD3078EF}"/>
                  </a:ext>
                </a:extLst>
              </p:cNvPr>
              <p:cNvGrpSpPr/>
              <p:nvPr/>
            </p:nvGrpSpPr>
            <p:grpSpPr>
              <a:xfrm>
                <a:off x="6842191" y="5451956"/>
                <a:ext cx="1381013" cy="652526"/>
                <a:chOff x="7158787" y="5611513"/>
                <a:chExt cx="1381013" cy="652526"/>
              </a:xfrm>
            </p:grpSpPr>
            <p:sp>
              <p:nvSpPr>
                <p:cNvPr id="80" name="TextBox 79">
                  <a:extLst>
                    <a:ext uri="{FF2B5EF4-FFF2-40B4-BE49-F238E27FC236}">
                      <a16:creationId xmlns:a16="http://schemas.microsoft.com/office/drawing/2014/main" id="{D58EEDFD-0F84-4880-AB2D-05293B4B6D41}"/>
                    </a:ext>
                  </a:extLst>
                </p:cNvPr>
                <p:cNvSpPr txBox="1">
                  <a:spLocks/>
                </p:cNvSpPr>
                <p:nvPr/>
              </p:nvSpPr>
              <p:spPr bwMode="auto">
                <a:xfrm>
                  <a:off x="7170937" y="5611513"/>
                  <a:ext cx="1368863" cy="652526"/>
                </a:xfrm>
                <a:prstGeom prst="roundRect">
                  <a:avLst/>
                </a:prstGeom>
                <a:solidFill>
                  <a:srgbClr val="EB777A"/>
                </a:solidFill>
                <a:ln w="38100" algn="ctr">
                  <a:solidFill>
                    <a:srgbClr val="DD1D21"/>
                  </a:solidFill>
                  <a:miter lim="800000"/>
                  <a:headEnd/>
                  <a:tailEnd/>
                </a:ln>
              </p:spPr>
              <p:txBody>
                <a:bodyPr vert="vert270" wrap="none" lIns="72000" tIns="0" rIns="0" bIns="2988000" numCol="1" rtlCol="0" anchor="t" anchorCtr="0" compatLnSpc="1">
                  <a:prstTxWarp prst="textNoShape">
                    <a:avLst/>
                  </a:prstTxWarp>
                  <a:noAutofit/>
                </a:bodyPr>
                <a:lstStyle/>
                <a:p>
                  <a:pPr algn="r"/>
                  <a:endParaRPr lang="nl-NL" sz="1200">
                    <a:solidFill>
                      <a:schemeClr val="accent1"/>
                    </a:solidFill>
                    <a:latin typeface="ShellBook" panose="00000500000000000000" pitchFamily="50" charset="0"/>
                  </a:endParaRPr>
                </a:p>
              </p:txBody>
            </p:sp>
            <p:sp>
              <p:nvSpPr>
                <p:cNvPr id="76" name="TextBox 75">
                  <a:extLst>
                    <a:ext uri="{FF2B5EF4-FFF2-40B4-BE49-F238E27FC236}">
                      <a16:creationId xmlns:a16="http://schemas.microsoft.com/office/drawing/2014/main" id="{F6EB20CD-02E5-436F-8D26-285223493E7F}"/>
                    </a:ext>
                  </a:extLst>
                </p:cNvPr>
                <p:cNvSpPr txBox="1"/>
                <p:nvPr/>
              </p:nvSpPr>
              <p:spPr bwMode="auto">
                <a:xfrm>
                  <a:off x="7158787" y="5744597"/>
                  <a:ext cx="1368863"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Update Company</a:t>
                  </a:r>
                  <a:r>
                    <a:rPr lang="en-GB" sz="1200" dirty="0">
                      <a:solidFill>
                        <a:srgbClr val="FFFFFF"/>
                      </a:solidFill>
                      <a:latin typeface="ShellBook" panose="00000500000000000000" pitchFamily="50" charset="0"/>
                    </a:rPr>
                    <a:t> </a:t>
                  </a:r>
                  <a:r>
                    <a:rPr kumimoji="0" lang="en-GB"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requirements</a:t>
                  </a:r>
                </a:p>
              </p:txBody>
            </p:sp>
          </p:grpSp>
          <p:grpSp>
            <p:nvGrpSpPr>
              <p:cNvPr id="83" name="Group 82">
                <a:extLst>
                  <a:ext uri="{FF2B5EF4-FFF2-40B4-BE49-F238E27FC236}">
                    <a16:creationId xmlns:a16="http://schemas.microsoft.com/office/drawing/2014/main" id="{24D581B9-2F18-4CD9-9229-E213DF2722B6}"/>
                  </a:ext>
                </a:extLst>
              </p:cNvPr>
              <p:cNvGrpSpPr/>
              <p:nvPr/>
            </p:nvGrpSpPr>
            <p:grpSpPr>
              <a:xfrm>
                <a:off x="8393917" y="5451956"/>
                <a:ext cx="1368863" cy="652526"/>
                <a:chOff x="7375104" y="5609318"/>
                <a:chExt cx="1368863" cy="652526"/>
              </a:xfrm>
            </p:grpSpPr>
            <p:sp>
              <p:nvSpPr>
                <p:cNvPr id="84" name="TextBox 83">
                  <a:extLst>
                    <a:ext uri="{FF2B5EF4-FFF2-40B4-BE49-F238E27FC236}">
                      <a16:creationId xmlns:a16="http://schemas.microsoft.com/office/drawing/2014/main" id="{DD49ED93-4B1B-46B3-9A6D-C1901718D402}"/>
                    </a:ext>
                  </a:extLst>
                </p:cNvPr>
                <p:cNvSpPr txBox="1">
                  <a:spLocks/>
                </p:cNvSpPr>
                <p:nvPr/>
              </p:nvSpPr>
              <p:spPr bwMode="auto">
                <a:xfrm>
                  <a:off x="7375104" y="5609318"/>
                  <a:ext cx="1368863" cy="652526"/>
                </a:xfrm>
                <a:prstGeom prst="roundRect">
                  <a:avLst/>
                </a:prstGeom>
                <a:solidFill>
                  <a:srgbClr val="EB777A"/>
                </a:solidFill>
                <a:ln w="38100" algn="ctr">
                  <a:solidFill>
                    <a:srgbClr val="DD1D21"/>
                  </a:solidFill>
                  <a:miter lim="800000"/>
                  <a:headEnd/>
                  <a:tailEnd/>
                </a:ln>
              </p:spPr>
              <p:txBody>
                <a:bodyPr vert="vert270" wrap="none" lIns="72000" tIns="0" rIns="0" bIns="2988000" numCol="1" rtlCol="0" anchor="t" anchorCtr="0" compatLnSpc="1">
                  <a:prstTxWarp prst="textNoShape">
                    <a:avLst/>
                  </a:prstTxWarp>
                  <a:noAutofit/>
                </a:bodyPr>
                <a:lstStyle/>
                <a:p>
                  <a:pPr algn="r"/>
                  <a:endParaRPr lang="nl-NL" sz="1200" dirty="0">
                    <a:solidFill>
                      <a:schemeClr val="accent1"/>
                    </a:solidFill>
                    <a:latin typeface="ShellBook" panose="00000500000000000000" pitchFamily="50" charset="0"/>
                  </a:endParaRPr>
                </a:p>
              </p:txBody>
            </p:sp>
            <p:sp>
              <p:nvSpPr>
                <p:cNvPr id="85" name="TextBox 84">
                  <a:extLst>
                    <a:ext uri="{FF2B5EF4-FFF2-40B4-BE49-F238E27FC236}">
                      <a16:creationId xmlns:a16="http://schemas.microsoft.com/office/drawing/2014/main" id="{1DC4EE30-6954-4C61-BBA0-EB90E1F12258}"/>
                    </a:ext>
                  </a:extLst>
                </p:cNvPr>
                <p:cNvSpPr txBox="1"/>
                <p:nvPr/>
              </p:nvSpPr>
              <p:spPr bwMode="auto">
                <a:xfrm>
                  <a:off x="7490240" y="5744188"/>
                  <a:ext cx="1138589" cy="35394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Input into pre-incident planning</a:t>
                  </a:r>
                </a:p>
              </p:txBody>
            </p:sp>
          </p:grpSp>
          <p:cxnSp>
            <p:nvCxnSpPr>
              <p:cNvPr id="81" name="Connector: Elbow 80">
                <a:extLst>
                  <a:ext uri="{FF2B5EF4-FFF2-40B4-BE49-F238E27FC236}">
                    <a16:creationId xmlns:a16="http://schemas.microsoft.com/office/drawing/2014/main" id="{0752C136-4C50-498A-9393-4624A75CF289}"/>
                  </a:ext>
                </a:extLst>
              </p:cNvPr>
              <p:cNvCxnSpPr>
                <a:cxnSpLocks/>
              </p:cNvCxnSpPr>
              <p:nvPr/>
            </p:nvCxnSpPr>
            <p:spPr>
              <a:xfrm rot="5400000">
                <a:off x="7642253" y="4819822"/>
                <a:ext cx="528654" cy="735614"/>
              </a:xfrm>
              <a:prstGeom prst="bentConnector3">
                <a:avLst>
                  <a:gd name="adj1" fmla="val 50000"/>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361A5DAE-5DCE-4C8A-B05E-FCCD3EAF5040}"/>
                  </a:ext>
                </a:extLst>
              </p:cNvPr>
              <p:cNvCxnSpPr>
                <a:cxnSpLocks/>
              </p:cNvCxnSpPr>
              <p:nvPr/>
            </p:nvCxnSpPr>
            <p:spPr>
              <a:xfrm rot="16200000" flipH="1">
                <a:off x="8412041" y="4785648"/>
                <a:ext cx="528654" cy="803962"/>
              </a:xfrm>
              <a:prstGeom prst="bentConnector3">
                <a:avLst>
                  <a:gd name="adj1" fmla="val 50000"/>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94E65E9F-3776-41A9-82B3-25FB88912E3A}"/>
                </a:ext>
              </a:extLst>
            </p:cNvPr>
            <p:cNvGrpSpPr/>
            <p:nvPr/>
          </p:nvGrpSpPr>
          <p:grpSpPr>
            <a:xfrm>
              <a:off x="9208739" y="4755942"/>
              <a:ext cx="2405524" cy="568616"/>
              <a:chOff x="10097464" y="5464523"/>
              <a:chExt cx="1264670" cy="568616"/>
            </a:xfrm>
          </p:grpSpPr>
          <p:sp>
            <p:nvSpPr>
              <p:cNvPr id="120" name="TextBox 119">
                <a:extLst>
                  <a:ext uri="{FF2B5EF4-FFF2-40B4-BE49-F238E27FC236}">
                    <a16:creationId xmlns:a16="http://schemas.microsoft.com/office/drawing/2014/main" id="{BD499CC2-D560-4465-900C-F147B9E039CE}"/>
                  </a:ext>
                </a:extLst>
              </p:cNvPr>
              <p:cNvSpPr txBox="1">
                <a:spLocks/>
              </p:cNvSpPr>
              <p:nvPr/>
            </p:nvSpPr>
            <p:spPr bwMode="auto">
              <a:xfrm>
                <a:off x="10114870" y="5464523"/>
                <a:ext cx="1208991" cy="568616"/>
              </a:xfrm>
              <a:prstGeom prst="roundRect">
                <a:avLst/>
              </a:prstGeom>
              <a:solidFill>
                <a:srgbClr val="EB777A"/>
              </a:solidFill>
              <a:ln w="38100" algn="ctr">
                <a:solidFill>
                  <a:srgbClr val="DD1D21"/>
                </a:solidFill>
                <a:miter lim="800000"/>
                <a:headEnd/>
                <a:tailEnd/>
              </a:ln>
            </p:spPr>
            <p:txBody>
              <a:bodyPr vert="vert270" wrap="none" lIns="72000" tIns="0" rIns="0" bIns="2988000" numCol="1" rtlCol="0" anchor="t" anchorCtr="0" compatLnSpc="1">
                <a:prstTxWarp prst="textNoShape">
                  <a:avLst/>
                </a:prstTxWarp>
                <a:noAutofit/>
              </a:bodyPr>
              <a:lstStyle/>
              <a:p>
                <a:pPr algn="r"/>
                <a:endParaRPr lang="nl-NL" sz="1200">
                  <a:solidFill>
                    <a:schemeClr val="accent1"/>
                  </a:solidFill>
                  <a:latin typeface="ShellBook" panose="00000500000000000000" pitchFamily="50" charset="0"/>
                </a:endParaRPr>
              </a:p>
            </p:txBody>
          </p:sp>
          <p:sp>
            <p:nvSpPr>
              <p:cNvPr id="121" name="TextBox 120">
                <a:extLst>
                  <a:ext uri="{FF2B5EF4-FFF2-40B4-BE49-F238E27FC236}">
                    <a16:creationId xmlns:a16="http://schemas.microsoft.com/office/drawing/2014/main" id="{D87162B9-CCBF-4C77-BBDC-540423C1A3F7}"/>
                  </a:ext>
                </a:extLst>
              </p:cNvPr>
              <p:cNvSpPr txBox="1"/>
              <p:nvPr/>
            </p:nvSpPr>
            <p:spPr bwMode="auto">
              <a:xfrm>
                <a:off x="10097464" y="5583857"/>
                <a:ext cx="1264670" cy="40011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Requires detailed discussion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and assessment</a:t>
                </a:r>
              </a:p>
            </p:txBody>
          </p:sp>
        </p:grpSp>
        <p:sp>
          <p:nvSpPr>
            <p:cNvPr id="136" name="TextBox 135">
              <a:extLst>
                <a:ext uri="{FF2B5EF4-FFF2-40B4-BE49-F238E27FC236}">
                  <a16:creationId xmlns:a16="http://schemas.microsoft.com/office/drawing/2014/main" id="{6D002116-DC87-414E-9CF2-2EADD57B4EC3}"/>
                </a:ext>
              </a:extLst>
            </p:cNvPr>
            <p:cNvSpPr txBox="1"/>
            <p:nvPr/>
          </p:nvSpPr>
          <p:spPr bwMode="auto">
            <a:xfrm>
              <a:off x="10068415" y="3302526"/>
              <a:ext cx="411375" cy="24622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ctr"/>
              <a:r>
                <a:rPr lang="en-GB" sz="1600" dirty="0">
                  <a:solidFill>
                    <a:srgbClr val="404040"/>
                  </a:solidFill>
                  <a:latin typeface="ShellBook" panose="00000500000000000000" pitchFamily="50" charset="0"/>
                </a:rPr>
                <a:t>OR</a:t>
              </a:r>
            </a:p>
          </p:txBody>
        </p:sp>
        <p:sp>
          <p:nvSpPr>
            <p:cNvPr id="163" name="TextBox 162">
              <a:extLst>
                <a:ext uri="{FF2B5EF4-FFF2-40B4-BE49-F238E27FC236}">
                  <a16:creationId xmlns:a16="http://schemas.microsoft.com/office/drawing/2014/main" id="{FC0DF513-FD47-4727-9CB6-6B4AF4474B7B}"/>
                </a:ext>
              </a:extLst>
            </p:cNvPr>
            <p:cNvSpPr txBox="1">
              <a:spLocks/>
            </p:cNvSpPr>
            <p:nvPr/>
          </p:nvSpPr>
          <p:spPr bwMode="auto">
            <a:xfrm>
              <a:off x="9021184" y="1723279"/>
              <a:ext cx="2581956" cy="521395"/>
            </a:xfrm>
            <a:prstGeom prst="roundRect">
              <a:avLst/>
            </a:prstGeom>
            <a:solidFill>
              <a:srgbClr val="EB777A"/>
            </a:solidFill>
            <a:ln w="38100" algn="ctr">
              <a:solidFill>
                <a:srgbClr val="DD1D21"/>
              </a:solidFill>
              <a:miter lim="800000"/>
              <a:headEnd/>
              <a:tailEnd/>
            </a:ln>
          </p:spPr>
          <p:txBody>
            <a:bodyPr vert="vert270" wrap="none" lIns="72000" tIns="0" rIns="0" bIns="2988000" numCol="1" rtlCol="0" anchor="t" anchorCtr="0" compatLnSpc="1">
              <a:prstTxWarp prst="textNoShape">
                <a:avLst/>
              </a:prstTxWarp>
              <a:noAutofit/>
            </a:bodyPr>
            <a:lstStyle/>
            <a:p>
              <a:pPr algn="r"/>
              <a:endParaRPr lang="nl-NL" sz="1200">
                <a:solidFill>
                  <a:schemeClr val="accent1"/>
                </a:solidFill>
                <a:latin typeface="ShellBook" panose="00000500000000000000" pitchFamily="50" charset="0"/>
              </a:endParaRPr>
            </a:p>
          </p:txBody>
        </p:sp>
        <p:sp>
          <p:nvSpPr>
            <p:cNvPr id="164" name="TextBox 163">
              <a:extLst>
                <a:ext uri="{FF2B5EF4-FFF2-40B4-BE49-F238E27FC236}">
                  <a16:creationId xmlns:a16="http://schemas.microsoft.com/office/drawing/2014/main" id="{AB992280-F89C-4911-8748-CB8FE36D2D7D}"/>
                </a:ext>
              </a:extLst>
            </p:cNvPr>
            <p:cNvSpPr txBox="1"/>
            <p:nvPr/>
          </p:nvSpPr>
          <p:spPr bwMode="auto">
            <a:xfrm>
              <a:off x="9299835" y="1811900"/>
              <a:ext cx="1976999" cy="35394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Managed by updating existing systems/processes</a:t>
              </a:r>
            </a:p>
          </p:txBody>
        </p:sp>
        <p:cxnSp>
          <p:nvCxnSpPr>
            <p:cNvPr id="166" name="Straight Arrow Connector 165">
              <a:extLst>
                <a:ext uri="{FF2B5EF4-FFF2-40B4-BE49-F238E27FC236}">
                  <a16:creationId xmlns:a16="http://schemas.microsoft.com/office/drawing/2014/main" id="{DEA820D1-DD9C-4A30-91E5-E56C44E183D9}"/>
                </a:ext>
              </a:extLst>
            </p:cNvPr>
            <p:cNvCxnSpPr>
              <a:cxnSpLocks/>
            </p:cNvCxnSpPr>
            <p:nvPr/>
          </p:nvCxnSpPr>
          <p:spPr>
            <a:xfrm flipH="1" flipV="1">
              <a:off x="10261905" y="2323457"/>
              <a:ext cx="2885" cy="632662"/>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B66F9D52-682B-4AAD-8656-7FE8E5FB9BF4}"/>
                </a:ext>
              </a:extLst>
            </p:cNvPr>
            <p:cNvSpPr txBox="1"/>
            <p:nvPr/>
          </p:nvSpPr>
          <p:spPr bwMode="auto">
            <a:xfrm>
              <a:off x="10127100" y="2617285"/>
              <a:ext cx="280731" cy="184666"/>
            </a:xfrm>
            <a:prstGeom prst="rect">
              <a:avLst/>
            </a:prstGeom>
            <a:solidFill>
              <a:srgbClr val="FFFFFF"/>
            </a:solid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No</a:t>
              </a:r>
            </a:p>
          </p:txBody>
        </p:sp>
        <p:cxnSp>
          <p:nvCxnSpPr>
            <p:cNvPr id="183" name="Straight Arrow Connector 182">
              <a:extLst>
                <a:ext uri="{FF2B5EF4-FFF2-40B4-BE49-F238E27FC236}">
                  <a16:creationId xmlns:a16="http://schemas.microsoft.com/office/drawing/2014/main" id="{6F8E1EC3-C990-470B-80B6-D662F6BACE71}"/>
                </a:ext>
              </a:extLst>
            </p:cNvPr>
            <p:cNvCxnSpPr>
              <a:cxnSpLocks/>
              <a:stCxn id="20" idx="2"/>
              <a:endCxn id="25" idx="0"/>
            </p:cNvCxnSpPr>
            <p:nvPr/>
          </p:nvCxnSpPr>
          <p:spPr>
            <a:xfrm>
              <a:off x="5627343" y="2669344"/>
              <a:ext cx="1678" cy="209773"/>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sp>
        <p:nvSpPr>
          <p:cNvPr id="165" name="Rectangle 164">
            <a:extLst>
              <a:ext uri="{FF2B5EF4-FFF2-40B4-BE49-F238E27FC236}">
                <a16:creationId xmlns:a16="http://schemas.microsoft.com/office/drawing/2014/main" id="{A55BD938-C2EE-42EE-8A2C-BACFF42F55A9}"/>
              </a:ext>
            </a:extLst>
          </p:cNvPr>
          <p:cNvSpPr/>
          <p:nvPr/>
        </p:nvSpPr>
        <p:spPr bwMode="auto">
          <a:xfrm>
            <a:off x="175771" y="1209341"/>
            <a:ext cx="11823113" cy="4315737"/>
          </a:xfrm>
          <a:prstGeom prst="rect">
            <a:avLst/>
          </a:prstGeom>
          <a:noFill/>
          <a:ln w="19050">
            <a:solidFill>
              <a:srgbClr val="008443"/>
            </a:solidFill>
            <a:miter lim="800000"/>
            <a:headEnd/>
            <a:tailEnd/>
          </a:ln>
          <a:extLst>
            <a:ext uri="{909E8E84-426E-40DD-AFC4-6F175D3DCCD1}">
              <a14:hiddenFill xmlns:a14="http://schemas.microsoft.com/office/drawing/2010/main">
                <a:solidFill>
                  <a:srgbClr val="FFFFFF"/>
                </a:solidFill>
              </a14:hiddenFill>
            </a:ext>
          </a:extLst>
        </p:spPr>
        <p:txBody>
          <a:bodyPr wrap="none" rtlCol="0" anchor="ctr"/>
          <a:lstStyle/>
          <a:p>
            <a:pPr algn="ctr"/>
            <a:endParaRPr lang="en-GB" dirty="0">
              <a:solidFill>
                <a:schemeClr val="bg1"/>
              </a:solidFill>
              <a:cs typeface="Arial" pitchFamily="34" charset="0"/>
            </a:endParaRPr>
          </a:p>
        </p:txBody>
      </p:sp>
      <p:grpSp>
        <p:nvGrpSpPr>
          <p:cNvPr id="188" name="Group 187">
            <a:extLst>
              <a:ext uri="{FF2B5EF4-FFF2-40B4-BE49-F238E27FC236}">
                <a16:creationId xmlns:a16="http://schemas.microsoft.com/office/drawing/2014/main" id="{C99218A5-37FC-0724-F201-07004E8007F1}"/>
              </a:ext>
            </a:extLst>
          </p:cNvPr>
          <p:cNvGrpSpPr/>
          <p:nvPr/>
        </p:nvGrpSpPr>
        <p:grpSpPr>
          <a:xfrm>
            <a:off x="7127593" y="3106957"/>
            <a:ext cx="940353" cy="782995"/>
            <a:chOff x="7127593" y="3106957"/>
            <a:chExt cx="940353" cy="782995"/>
          </a:xfrm>
        </p:grpSpPr>
        <p:sp>
          <p:nvSpPr>
            <p:cNvPr id="2" name="Rectangle 1">
              <a:extLst>
                <a:ext uri="{FF2B5EF4-FFF2-40B4-BE49-F238E27FC236}">
                  <a16:creationId xmlns:a16="http://schemas.microsoft.com/office/drawing/2014/main" id="{C0ADE9FB-A82A-4272-A640-BA25DB72E8CD}"/>
                </a:ext>
              </a:extLst>
            </p:cNvPr>
            <p:cNvSpPr/>
            <p:nvPr/>
          </p:nvSpPr>
          <p:spPr bwMode="auto">
            <a:xfrm>
              <a:off x="7127593" y="3106957"/>
              <a:ext cx="940353" cy="782995"/>
            </a:xfrm>
            <a:prstGeom prst="rect">
              <a:avLst/>
            </a:prstGeom>
            <a:solidFill>
              <a:srgbClr val="DD1D21"/>
            </a:solidFill>
            <a:ln w="9525">
              <a:solidFill>
                <a:srgbClr val="F8D2D3"/>
              </a:solidFill>
              <a:miter lim="800000"/>
              <a:headEnd/>
              <a:tailEnd/>
            </a:ln>
          </p:spPr>
          <p:txBody>
            <a:bodyPr wrap="none" rtlCol="0" anchor="ctr"/>
            <a:lstStyle/>
            <a:p>
              <a:pPr algn="ctr"/>
              <a:endParaRPr lang="en-GB" dirty="0">
                <a:solidFill>
                  <a:schemeClr val="bg1"/>
                </a:solidFill>
                <a:cs typeface="Arial" pitchFamily="34" charset="0"/>
              </a:endParaRPr>
            </a:p>
          </p:txBody>
        </p:sp>
        <p:pic>
          <p:nvPicPr>
            <p:cNvPr id="24578" name="Picture 2 rename 2">
              <a:extLst>
                <a:ext uri="{FF2B5EF4-FFF2-40B4-BE49-F238E27FC236}">
                  <a16:creationId xmlns:a16="http://schemas.microsoft.com/office/drawing/2014/main" id="{5E3C5376-0553-4DCA-82A2-8568A367283E}"/>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5510" y="3136195"/>
              <a:ext cx="724518" cy="72451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Slide Number Placeholder 29">
            <a:extLst>
              <a:ext uri="{FF2B5EF4-FFF2-40B4-BE49-F238E27FC236}">
                <a16:creationId xmlns:a16="http://schemas.microsoft.com/office/drawing/2014/main" id="{7A774B20-B5F7-8025-A377-39473DC0CDF2}"/>
              </a:ext>
            </a:extLst>
          </p:cNvPr>
          <p:cNvSpPr>
            <a:spLocks noGrp="1"/>
          </p:cNvSpPr>
          <p:nvPr>
            <p:ph type="sldNum" sz="quarter" idx="4"/>
          </p:nvPr>
        </p:nvSpPr>
        <p:spPr/>
        <p:txBody>
          <a:bodyPr/>
          <a:lstStyle/>
          <a:p>
            <a:fld id="{D32BAE6A-B452-4007-8177-56DD051636F9}" type="slidenum">
              <a:rPr lang="en-GB" noProof="1" smtClean="0"/>
              <a:pPr/>
              <a:t>20</a:t>
            </a:fld>
            <a:endParaRPr lang="en-GB" noProof="1"/>
          </a:p>
        </p:txBody>
      </p:sp>
      <p:sp>
        <p:nvSpPr>
          <p:cNvPr id="35" name="Date Placeholder 34">
            <a:extLst>
              <a:ext uri="{FF2B5EF4-FFF2-40B4-BE49-F238E27FC236}">
                <a16:creationId xmlns:a16="http://schemas.microsoft.com/office/drawing/2014/main" id="{E28A0A48-8EFA-B24D-6660-7B37EB79F8FB}"/>
              </a:ext>
            </a:extLst>
          </p:cNvPr>
          <p:cNvSpPr>
            <a:spLocks noGrp="1"/>
          </p:cNvSpPr>
          <p:nvPr>
            <p:ph type="dt" sz="half" idx="2"/>
          </p:nvPr>
        </p:nvSpPr>
        <p:spPr/>
        <p:txBody>
          <a:bodyPr/>
          <a:lstStyle/>
          <a:p>
            <a:pPr>
              <a:defRPr/>
            </a:pPr>
            <a:r>
              <a:rPr lang="en-US" noProof="1"/>
              <a:t>7th November 2023</a:t>
            </a:r>
            <a:endParaRPr lang="en-GB" noProof="1"/>
          </a:p>
        </p:txBody>
      </p:sp>
      <p:cxnSp>
        <p:nvCxnSpPr>
          <p:cNvPr id="58" name="Straight Arrow Connector 57">
            <a:extLst>
              <a:ext uri="{FF2B5EF4-FFF2-40B4-BE49-F238E27FC236}">
                <a16:creationId xmlns:a16="http://schemas.microsoft.com/office/drawing/2014/main" id="{997A2642-D288-5C46-7045-1D390BAA6FCC}"/>
              </a:ext>
            </a:extLst>
          </p:cNvPr>
          <p:cNvCxnSpPr>
            <a:cxnSpLocks/>
          </p:cNvCxnSpPr>
          <p:nvPr/>
        </p:nvCxnSpPr>
        <p:spPr>
          <a:xfrm>
            <a:off x="10299081" y="3950961"/>
            <a:ext cx="0" cy="749044"/>
          </a:xfrm>
          <a:prstGeom prst="straightConnector1">
            <a:avLst/>
          </a:prstGeom>
          <a:ln w="28575">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2DF1B42-F6FB-876C-A4D3-9BB4C0C24C6B}"/>
              </a:ext>
            </a:extLst>
          </p:cNvPr>
          <p:cNvSpPr txBox="1"/>
          <p:nvPr/>
        </p:nvSpPr>
        <p:spPr bwMode="auto">
          <a:xfrm>
            <a:off x="10158716" y="4085913"/>
            <a:ext cx="280731" cy="184666"/>
          </a:xfrm>
          <a:prstGeom prst="rect">
            <a:avLst/>
          </a:prstGeom>
          <a:solidFill>
            <a:srgbClr val="FFFFFF"/>
          </a:solid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ShellBook" panose="00000500000000000000" pitchFamily="50" charset="0"/>
              </a:rPr>
              <a:t>Yes</a:t>
            </a:r>
            <a:endParaRPr kumimoji="0" lang="en-GB" sz="12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6352353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1529-95DE-4F8D-8C38-733704DAC8ED}"/>
              </a:ext>
            </a:extLst>
          </p:cNvPr>
          <p:cNvSpPr>
            <a:spLocks noGrp="1"/>
          </p:cNvSpPr>
          <p:nvPr>
            <p:ph type="title"/>
          </p:nvPr>
        </p:nvSpPr>
        <p:spPr>
          <a:prstGeom prst="rect">
            <a:avLst/>
          </a:prstGeom>
        </p:spPr>
        <p:txBody>
          <a:bodyPr/>
          <a:lstStyle/>
          <a:p>
            <a:r>
              <a:rPr lang="en-US" dirty="0">
                <a:solidFill>
                  <a:srgbClr val="404040"/>
                </a:solidFill>
              </a:rPr>
              <a:t>Culture is critical to OIR success</a:t>
            </a:r>
          </a:p>
        </p:txBody>
      </p:sp>
      <p:grpSp>
        <p:nvGrpSpPr>
          <p:cNvPr id="5" name="Group 4">
            <a:extLst>
              <a:ext uri="{FF2B5EF4-FFF2-40B4-BE49-F238E27FC236}">
                <a16:creationId xmlns:a16="http://schemas.microsoft.com/office/drawing/2014/main" id="{EB5582DA-FB19-4551-B517-E8CC2BF77643}"/>
              </a:ext>
            </a:extLst>
          </p:cNvPr>
          <p:cNvGrpSpPr/>
          <p:nvPr/>
        </p:nvGrpSpPr>
        <p:grpSpPr>
          <a:xfrm>
            <a:off x="8239433" y="3500557"/>
            <a:ext cx="3428998" cy="1613006"/>
            <a:chOff x="6284843" y="3260035"/>
            <a:chExt cx="5495231" cy="2087217"/>
          </a:xfrm>
          <a:effectLst>
            <a:outerShdw blurRad="50800" dist="38100" dir="2700000" algn="tl" rotWithShape="0">
              <a:prstClr val="black">
                <a:alpha val="40000"/>
              </a:prstClr>
            </a:outerShdw>
          </a:effectLst>
        </p:grpSpPr>
        <p:sp>
          <p:nvSpPr>
            <p:cNvPr id="6" name="Rectangle: Rounded Corners 5">
              <a:extLst>
                <a:ext uri="{FF2B5EF4-FFF2-40B4-BE49-F238E27FC236}">
                  <a16:creationId xmlns:a16="http://schemas.microsoft.com/office/drawing/2014/main" id="{4DC00166-3B01-47E5-8E0C-D13C287497CA}"/>
                </a:ext>
              </a:extLst>
            </p:cNvPr>
            <p:cNvSpPr/>
            <p:nvPr/>
          </p:nvSpPr>
          <p:spPr bwMode="auto">
            <a:xfrm>
              <a:off x="6284843" y="3260035"/>
              <a:ext cx="5495231" cy="2087217"/>
            </a:xfrm>
            <a:prstGeom prst="roundRect">
              <a:avLst/>
            </a:prstGeom>
            <a:solidFill>
              <a:srgbClr val="EB777A"/>
            </a:solidFill>
            <a:ln w="28575">
              <a:solidFill>
                <a:srgbClr val="DD1D21"/>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7" name="TextBox 6">
              <a:extLst>
                <a:ext uri="{FF2B5EF4-FFF2-40B4-BE49-F238E27FC236}">
                  <a16:creationId xmlns:a16="http://schemas.microsoft.com/office/drawing/2014/main" id="{67B4A3E5-FE94-4550-818F-AA9FFBE4CEE2}"/>
                </a:ext>
              </a:extLst>
            </p:cNvPr>
            <p:cNvSpPr txBox="1"/>
            <p:nvPr/>
          </p:nvSpPr>
          <p:spPr bwMode="auto">
            <a:xfrm>
              <a:off x="6482978" y="3388008"/>
              <a:ext cx="5196266" cy="177225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285750" marR="0" lvl="0"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 would like to care more about this, but I’m only judged on my yearly operational performance, not on how I invest now for rare lifetime events. </a:t>
              </a:r>
            </a:p>
            <a:p>
              <a:pPr marL="285750" marR="0" lvl="0"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Our ERPs are premised on everything going right, and within our capacity to respond, that’s what we drill. </a:t>
              </a:r>
            </a:p>
          </p:txBody>
        </p:sp>
      </p:grpSp>
      <p:grpSp>
        <p:nvGrpSpPr>
          <p:cNvPr id="8" name="Group 7">
            <a:extLst>
              <a:ext uri="{FF2B5EF4-FFF2-40B4-BE49-F238E27FC236}">
                <a16:creationId xmlns:a16="http://schemas.microsoft.com/office/drawing/2014/main" id="{48763E49-93FC-424C-9422-9B966AA2BBFB}"/>
              </a:ext>
            </a:extLst>
          </p:cNvPr>
          <p:cNvGrpSpPr/>
          <p:nvPr/>
        </p:nvGrpSpPr>
        <p:grpSpPr>
          <a:xfrm>
            <a:off x="8250245" y="1270235"/>
            <a:ext cx="3418186" cy="2093581"/>
            <a:chOff x="508002" y="3260035"/>
            <a:chExt cx="5495231" cy="2087217"/>
          </a:xfrm>
          <a:effectLst>
            <a:outerShdw blurRad="50800" dist="38100" dir="8100000" algn="tr" rotWithShape="0">
              <a:prstClr val="black">
                <a:alpha val="40000"/>
              </a:prstClr>
            </a:outerShdw>
          </a:effectLst>
        </p:grpSpPr>
        <p:sp>
          <p:nvSpPr>
            <p:cNvPr id="9" name="Rectangle: Rounded Corners 8">
              <a:extLst>
                <a:ext uri="{FF2B5EF4-FFF2-40B4-BE49-F238E27FC236}">
                  <a16:creationId xmlns:a16="http://schemas.microsoft.com/office/drawing/2014/main" id="{570300FB-0045-48CA-82B6-311BBA601F6B}"/>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0" name="TextBox 9">
              <a:extLst>
                <a:ext uri="{FF2B5EF4-FFF2-40B4-BE49-F238E27FC236}">
                  <a16:creationId xmlns:a16="http://schemas.microsoft.com/office/drawing/2014/main" id="{73832321-D1C7-4DE5-8846-B728425270AB}"/>
                </a:ext>
              </a:extLst>
            </p:cNvPr>
            <p:cNvSpPr txBox="1"/>
            <p:nvPr/>
          </p:nvSpPr>
          <p:spPr bwMode="auto">
            <a:xfrm>
              <a:off x="680277" y="3449563"/>
              <a:ext cx="5150680" cy="155427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hellMedium"/>
                  <a:ea typeface="+mn-ea"/>
                  <a:cs typeface="+mn-cs"/>
                </a:rPr>
                <a:t>Human Performance </a:t>
              </a:r>
            </a:p>
            <a:p>
              <a:pPr marL="0" marR="0" lvl="0" indent="0" algn="l" defTabSz="1219170" rtl="0" eaLnBrk="1" fontAlgn="auto" latinLnBrk="0" hangingPunct="1">
                <a:lnSpc>
                  <a:spcPct val="100000"/>
                </a:lnSpc>
                <a:spcBef>
                  <a:spcPts val="600"/>
                </a:spcBef>
                <a:spcAft>
                  <a:spcPts val="0"/>
                </a:spcAft>
                <a:buClr>
                  <a:srgbClr val="FFFFFF"/>
                </a:buClr>
                <a:buSzTx/>
                <a:buFontTx/>
                <a:buNone/>
                <a:tabLst/>
                <a:defRPr/>
              </a:pPr>
              <a:r>
                <a:rPr kumimoji="0" lang="en-US"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The way people, culture, work systems and processes all interact to optimize performance, reduce errors and minimize consequences as people execute tasks</a:t>
              </a:r>
            </a:p>
          </p:txBody>
        </p:sp>
      </p:grpSp>
      <p:grpSp>
        <p:nvGrpSpPr>
          <p:cNvPr id="11" name="Group 10">
            <a:extLst>
              <a:ext uri="{FF2B5EF4-FFF2-40B4-BE49-F238E27FC236}">
                <a16:creationId xmlns:a16="http://schemas.microsoft.com/office/drawing/2014/main" id="{714D0749-EA26-4E68-9CB7-9EF7872BC137}"/>
              </a:ext>
            </a:extLst>
          </p:cNvPr>
          <p:cNvGrpSpPr/>
          <p:nvPr/>
        </p:nvGrpSpPr>
        <p:grpSpPr>
          <a:xfrm>
            <a:off x="4384530" y="1273418"/>
            <a:ext cx="3418186" cy="2087217"/>
            <a:chOff x="508002" y="3260035"/>
            <a:chExt cx="5495231" cy="2087217"/>
          </a:xfrm>
          <a:effectLst>
            <a:outerShdw blurRad="50800" dist="38100" dir="8100000" algn="tr" rotWithShape="0">
              <a:prstClr val="black">
                <a:alpha val="40000"/>
              </a:prstClr>
            </a:outerShdw>
          </a:effectLst>
        </p:grpSpPr>
        <p:sp>
          <p:nvSpPr>
            <p:cNvPr id="12" name="Rectangle: Rounded Corners 11">
              <a:extLst>
                <a:ext uri="{FF2B5EF4-FFF2-40B4-BE49-F238E27FC236}">
                  <a16:creationId xmlns:a16="http://schemas.microsoft.com/office/drawing/2014/main" id="{7EDA6518-9CFD-4A43-B9B8-B74D02846EE9}"/>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3" name="TextBox 12">
              <a:extLst>
                <a:ext uri="{FF2B5EF4-FFF2-40B4-BE49-F238E27FC236}">
                  <a16:creationId xmlns:a16="http://schemas.microsoft.com/office/drawing/2014/main" id="{8E3D54C1-FB66-4EC3-ACD4-9FE143E07E77}"/>
                </a:ext>
              </a:extLst>
            </p:cNvPr>
            <p:cNvSpPr txBox="1"/>
            <p:nvPr/>
          </p:nvSpPr>
          <p:spPr bwMode="auto">
            <a:xfrm>
              <a:off x="680277" y="3449563"/>
              <a:ext cx="5150680" cy="106182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hellMedium"/>
                  <a:ea typeface="+mn-ea"/>
                  <a:cs typeface="+mn-cs"/>
                </a:rPr>
                <a:t>Learner Mindset</a:t>
              </a:r>
            </a:p>
            <a:p>
              <a:pPr marL="0" marR="0" lvl="0" indent="0" algn="l" defTabSz="1219170" rtl="0" eaLnBrk="1" fontAlgn="auto" latinLnBrk="0" hangingPunct="1">
                <a:lnSpc>
                  <a:spcPct val="100000"/>
                </a:lnSpc>
                <a:spcBef>
                  <a:spcPts val="600"/>
                </a:spcBef>
                <a:spcAft>
                  <a:spcPts val="0"/>
                </a:spcAft>
                <a:buClr>
                  <a:srgbClr val="FFFFFF"/>
                </a:buClr>
                <a:buSzTx/>
                <a:buFontTx/>
                <a:buNone/>
                <a:tabLst/>
                <a:defRPr/>
              </a:pPr>
              <a:r>
                <a:rPr kumimoji="0" lang="en-US"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The belief that we can always improve, everyone can grow their ability, learn from mistakes &amp; successes</a:t>
              </a:r>
            </a:p>
          </p:txBody>
        </p:sp>
      </p:grpSp>
      <p:grpSp>
        <p:nvGrpSpPr>
          <p:cNvPr id="14" name="Group 13">
            <a:extLst>
              <a:ext uri="{FF2B5EF4-FFF2-40B4-BE49-F238E27FC236}">
                <a16:creationId xmlns:a16="http://schemas.microsoft.com/office/drawing/2014/main" id="{6D1C485B-29CF-4B42-914F-A61BBE07F8AC}"/>
              </a:ext>
            </a:extLst>
          </p:cNvPr>
          <p:cNvGrpSpPr/>
          <p:nvPr/>
        </p:nvGrpSpPr>
        <p:grpSpPr>
          <a:xfrm>
            <a:off x="4384530" y="3500557"/>
            <a:ext cx="3418186" cy="2760543"/>
            <a:chOff x="6284843" y="3260035"/>
            <a:chExt cx="5495231" cy="3964523"/>
          </a:xfrm>
          <a:effectLst>
            <a:outerShdw blurRad="50800" dist="38100" dir="2700000" algn="tl" rotWithShape="0">
              <a:prstClr val="black">
                <a:alpha val="40000"/>
              </a:prstClr>
            </a:outerShdw>
          </a:effectLst>
        </p:grpSpPr>
        <p:sp>
          <p:nvSpPr>
            <p:cNvPr id="15" name="Rectangle: Rounded Corners 14">
              <a:extLst>
                <a:ext uri="{FF2B5EF4-FFF2-40B4-BE49-F238E27FC236}">
                  <a16:creationId xmlns:a16="http://schemas.microsoft.com/office/drawing/2014/main" id="{A0F17AE8-D0DD-425D-BBFE-D57419E59F9A}"/>
                </a:ext>
              </a:extLst>
            </p:cNvPr>
            <p:cNvSpPr/>
            <p:nvPr/>
          </p:nvSpPr>
          <p:spPr bwMode="auto">
            <a:xfrm>
              <a:off x="6284843" y="3260035"/>
              <a:ext cx="5495231" cy="3964523"/>
            </a:xfrm>
            <a:prstGeom prst="roundRect">
              <a:avLst>
                <a:gd name="adj" fmla="val 10651"/>
              </a:avLst>
            </a:prstGeom>
            <a:solidFill>
              <a:srgbClr val="EB777A"/>
            </a:solidFill>
            <a:ln w="28575">
              <a:solidFill>
                <a:srgbClr val="DD1D21"/>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6" name="TextBox 15">
              <a:extLst>
                <a:ext uri="{FF2B5EF4-FFF2-40B4-BE49-F238E27FC236}">
                  <a16:creationId xmlns:a16="http://schemas.microsoft.com/office/drawing/2014/main" id="{5BF4F99F-A21C-4932-8F53-A880F8C855AB}"/>
                </a:ext>
              </a:extLst>
            </p:cNvPr>
            <p:cNvSpPr txBox="1"/>
            <p:nvPr/>
          </p:nvSpPr>
          <p:spPr bwMode="auto">
            <a:xfrm>
              <a:off x="6482977" y="3388008"/>
              <a:ext cx="5196265" cy="331507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285750" marR="0" lvl="0"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Do I ever diminish risks by thinking or saying it won't happen to us because…</a:t>
              </a:r>
            </a:p>
            <a:p>
              <a:pPr marL="895335" marR="0" lvl="1"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Shell has better systems than XYZ</a:t>
              </a:r>
            </a:p>
            <a:p>
              <a:pPr marL="895335" marR="0" lvl="1"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 am a good / better leader </a:t>
              </a:r>
            </a:p>
            <a:p>
              <a:pPr marL="895335" marR="0" lvl="1"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The risk assessment says its unlikely</a:t>
              </a:r>
            </a:p>
            <a:p>
              <a:pPr marL="895335" marR="0" lvl="1"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I’ve never seen that before! </a:t>
              </a:r>
            </a:p>
            <a:p>
              <a:pPr marL="895335" marR="0" lvl="1"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We’ve got the green light by the auditor or regulator</a:t>
              </a:r>
            </a:p>
            <a:p>
              <a:pPr marL="895335" marR="0" lvl="1"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We know exactly how this risk will materialize and we’ve prevented it</a:t>
              </a:r>
            </a:p>
          </p:txBody>
        </p:sp>
      </p:grpSp>
      <p:grpSp>
        <p:nvGrpSpPr>
          <p:cNvPr id="17" name="Group 16">
            <a:extLst>
              <a:ext uri="{FF2B5EF4-FFF2-40B4-BE49-F238E27FC236}">
                <a16:creationId xmlns:a16="http://schemas.microsoft.com/office/drawing/2014/main" id="{7BE417AF-EB51-426C-93D0-C23EFDCB12D6}"/>
              </a:ext>
            </a:extLst>
          </p:cNvPr>
          <p:cNvGrpSpPr/>
          <p:nvPr/>
        </p:nvGrpSpPr>
        <p:grpSpPr>
          <a:xfrm>
            <a:off x="508004" y="3506234"/>
            <a:ext cx="3428997" cy="838306"/>
            <a:chOff x="6284843" y="3260035"/>
            <a:chExt cx="5495231" cy="1084761"/>
          </a:xfrm>
          <a:effectLst>
            <a:outerShdw blurRad="50800" dist="38100" dir="2700000" algn="tl" rotWithShape="0">
              <a:prstClr val="black">
                <a:alpha val="40000"/>
              </a:prstClr>
            </a:outerShdw>
          </a:effectLst>
        </p:grpSpPr>
        <p:sp>
          <p:nvSpPr>
            <p:cNvPr id="18" name="Rectangle: Rounded Corners 17">
              <a:extLst>
                <a:ext uri="{FF2B5EF4-FFF2-40B4-BE49-F238E27FC236}">
                  <a16:creationId xmlns:a16="http://schemas.microsoft.com/office/drawing/2014/main" id="{C491A89F-53FD-45CB-A928-9C47352BEE67}"/>
                </a:ext>
              </a:extLst>
            </p:cNvPr>
            <p:cNvSpPr/>
            <p:nvPr/>
          </p:nvSpPr>
          <p:spPr bwMode="auto">
            <a:xfrm>
              <a:off x="6284843" y="3260035"/>
              <a:ext cx="5495231" cy="1084761"/>
            </a:xfrm>
            <a:prstGeom prst="roundRect">
              <a:avLst/>
            </a:prstGeom>
            <a:solidFill>
              <a:srgbClr val="EB777A"/>
            </a:solidFill>
            <a:ln w="28575">
              <a:solidFill>
                <a:srgbClr val="DD1D21"/>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9" name="TextBox 18">
              <a:extLst>
                <a:ext uri="{FF2B5EF4-FFF2-40B4-BE49-F238E27FC236}">
                  <a16:creationId xmlns:a16="http://schemas.microsoft.com/office/drawing/2014/main" id="{71204047-4887-46D7-8A28-6C30AFF285E5}"/>
                </a:ext>
              </a:extLst>
            </p:cNvPr>
            <p:cNvSpPr txBox="1"/>
            <p:nvPr/>
          </p:nvSpPr>
          <p:spPr bwMode="auto">
            <a:xfrm>
              <a:off x="6482978" y="3388008"/>
              <a:ext cx="5196265" cy="71686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285750" indent="-285750">
                <a:spcBef>
                  <a:spcPts val="600"/>
                </a:spcBef>
                <a:buClr>
                  <a:schemeClr val="bg1"/>
                </a:buClr>
                <a:buFont typeface="Wingdings" panose="05000000000000000000" pitchFamily="2" charset="2"/>
                <a:buChar char="¢"/>
              </a:pPr>
              <a:r>
                <a:rPr lang="en-US" sz="1200" dirty="0">
                  <a:solidFill>
                    <a:srgbClr val="FFFFFF"/>
                  </a:solidFill>
                  <a:latin typeface="ShellBook" panose="00000500000000000000" pitchFamily="50" charset="0"/>
                </a:rPr>
                <a:t>Frontline workers are great at tactical risk </a:t>
              </a:r>
              <a:r>
                <a:rPr lang="en-US" sz="1200" dirty="0">
                  <a:solidFill>
                    <a:schemeClr val="bg1"/>
                  </a:solidFill>
                  <a:latin typeface="ShellBook" panose="00000500000000000000" pitchFamily="50" charset="0"/>
                </a:rPr>
                <a:t>assessment (e.g. JHA), but we should leave the major / strategic risks to the “experts”. </a:t>
              </a:r>
            </a:p>
          </p:txBody>
        </p:sp>
      </p:grpSp>
      <p:grpSp>
        <p:nvGrpSpPr>
          <p:cNvPr id="20" name="Group 19">
            <a:extLst>
              <a:ext uri="{FF2B5EF4-FFF2-40B4-BE49-F238E27FC236}">
                <a16:creationId xmlns:a16="http://schemas.microsoft.com/office/drawing/2014/main" id="{CCFC8FE2-2981-47C4-88B8-41271CB4A38E}"/>
              </a:ext>
            </a:extLst>
          </p:cNvPr>
          <p:cNvGrpSpPr/>
          <p:nvPr/>
        </p:nvGrpSpPr>
        <p:grpSpPr>
          <a:xfrm>
            <a:off x="508004" y="1273418"/>
            <a:ext cx="3417358" cy="2087217"/>
            <a:chOff x="508002" y="3260035"/>
            <a:chExt cx="5495231" cy="2087217"/>
          </a:xfrm>
          <a:effectLst>
            <a:outerShdw blurRad="50800" dist="38100" dir="8100000" algn="tr" rotWithShape="0">
              <a:prstClr val="black">
                <a:alpha val="40000"/>
              </a:prstClr>
            </a:outerShdw>
          </a:effectLst>
        </p:grpSpPr>
        <p:sp>
          <p:nvSpPr>
            <p:cNvPr id="21" name="Rectangle: Rounded Corners 20">
              <a:extLst>
                <a:ext uri="{FF2B5EF4-FFF2-40B4-BE49-F238E27FC236}">
                  <a16:creationId xmlns:a16="http://schemas.microsoft.com/office/drawing/2014/main" id="{7A5D95B3-0D6B-4610-8366-10E51AF4AD35}"/>
                </a:ext>
              </a:extLst>
            </p:cNvPr>
            <p:cNvSpPr/>
            <p:nvPr/>
          </p:nvSpPr>
          <p:spPr bwMode="auto">
            <a:xfrm>
              <a:off x="508002" y="3260035"/>
              <a:ext cx="5495231" cy="2087217"/>
            </a:xfrm>
            <a:prstGeom prst="roundRect">
              <a:avLst/>
            </a:prstGeom>
            <a:solidFill>
              <a:srgbClr val="66B58E"/>
            </a:solidFill>
            <a:ln w="28575">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22" name="TextBox 21">
              <a:extLst>
                <a:ext uri="{FF2B5EF4-FFF2-40B4-BE49-F238E27FC236}">
                  <a16:creationId xmlns:a16="http://schemas.microsoft.com/office/drawing/2014/main" id="{5D035BEB-9B87-476A-BFD6-735F3D77A37B}"/>
                </a:ext>
              </a:extLst>
            </p:cNvPr>
            <p:cNvSpPr txBox="1"/>
            <p:nvPr/>
          </p:nvSpPr>
          <p:spPr bwMode="auto">
            <a:xfrm>
              <a:off x="680277" y="3449563"/>
              <a:ext cx="5150681" cy="81560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hellMedium"/>
                  <a:ea typeface="+mn-ea"/>
                  <a:cs typeface="+mn-cs"/>
                </a:rPr>
                <a:t>Psychological Safety</a:t>
              </a:r>
            </a:p>
            <a:p>
              <a:pPr marL="0" marR="0" lvl="0" indent="0" algn="l" defTabSz="1219170" rtl="0" eaLnBrk="1" fontAlgn="auto" latinLnBrk="0" hangingPunct="1">
                <a:lnSpc>
                  <a:spcPct val="100000"/>
                </a:lnSpc>
                <a:spcBef>
                  <a:spcPts val="600"/>
                </a:spcBef>
                <a:spcAft>
                  <a:spcPts val="0"/>
                </a:spcAft>
                <a:buClr>
                  <a:srgbClr val="FFFFFF"/>
                </a:buClr>
                <a:buSzTx/>
                <a:buFontTx/>
                <a:buNone/>
                <a:tabLst/>
                <a:defRPr/>
              </a:pPr>
              <a:r>
                <a:rPr kumimoji="0" lang="en-US"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The environment where everyone feels safe and responsible to speak up </a:t>
              </a:r>
            </a:p>
          </p:txBody>
        </p:sp>
      </p:grpSp>
      <p:sp>
        <p:nvSpPr>
          <p:cNvPr id="4" name="Slide Number Placeholder 3">
            <a:extLst>
              <a:ext uri="{FF2B5EF4-FFF2-40B4-BE49-F238E27FC236}">
                <a16:creationId xmlns:a16="http://schemas.microsoft.com/office/drawing/2014/main" id="{D29E2124-3085-82F4-0E01-2D9F8B1CFF66}"/>
              </a:ext>
            </a:extLst>
          </p:cNvPr>
          <p:cNvSpPr>
            <a:spLocks noGrp="1"/>
          </p:cNvSpPr>
          <p:nvPr>
            <p:ph type="sldNum" sz="quarter" idx="4"/>
          </p:nvPr>
        </p:nvSpPr>
        <p:spPr/>
        <p:txBody>
          <a:bodyPr/>
          <a:lstStyle/>
          <a:p>
            <a:fld id="{D32BAE6A-B452-4007-8177-56DD051636F9}" type="slidenum">
              <a:rPr lang="en-GB" noProof="1" smtClean="0"/>
              <a:pPr/>
              <a:t>21</a:t>
            </a:fld>
            <a:endParaRPr lang="en-GB" noProof="1"/>
          </a:p>
        </p:txBody>
      </p:sp>
      <p:sp>
        <p:nvSpPr>
          <p:cNvPr id="24" name="Date Placeholder 23">
            <a:extLst>
              <a:ext uri="{FF2B5EF4-FFF2-40B4-BE49-F238E27FC236}">
                <a16:creationId xmlns:a16="http://schemas.microsoft.com/office/drawing/2014/main" id="{7AC659EA-2F2A-F9D7-76E6-0D294E3F0945}"/>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643035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3368-49FD-7438-3146-7B68ACAFD182}"/>
              </a:ext>
            </a:extLst>
          </p:cNvPr>
          <p:cNvSpPr>
            <a:spLocks noGrp="1"/>
          </p:cNvSpPr>
          <p:nvPr>
            <p:ph type="title"/>
          </p:nvPr>
        </p:nvSpPr>
        <p:spPr>
          <a:xfrm>
            <a:off x="182880" y="621359"/>
            <a:ext cx="11513979" cy="808025"/>
          </a:xfrm>
          <a:prstGeom prst="rect">
            <a:avLst/>
          </a:prstGeom>
        </p:spPr>
        <p:txBody>
          <a:bodyPr/>
          <a:lstStyle/>
          <a:p>
            <a:r>
              <a:rPr lang="en-US" dirty="0">
                <a:solidFill>
                  <a:srgbClr val="404040"/>
                </a:solidFill>
              </a:rPr>
              <a:t>Learning within Shell - Safeguard against psychological biases !</a:t>
            </a:r>
            <a:endParaRPr lang="en-GB" dirty="0">
              <a:solidFill>
                <a:srgbClr val="404040"/>
              </a:solidFill>
            </a:endParaRPr>
          </a:p>
        </p:txBody>
      </p:sp>
      <p:sp>
        <p:nvSpPr>
          <p:cNvPr id="3" name="Content Placeholder 2">
            <a:extLst>
              <a:ext uri="{FF2B5EF4-FFF2-40B4-BE49-F238E27FC236}">
                <a16:creationId xmlns:a16="http://schemas.microsoft.com/office/drawing/2014/main" id="{2CA0077E-738D-D674-CFF5-F464EEE792FA}"/>
              </a:ext>
            </a:extLst>
          </p:cNvPr>
          <p:cNvSpPr>
            <a:spLocks noGrp="1"/>
          </p:cNvSpPr>
          <p:nvPr>
            <p:ph sz="quarter" idx="11"/>
          </p:nvPr>
        </p:nvSpPr>
        <p:spPr>
          <a:xfrm>
            <a:off x="295814" y="1359216"/>
            <a:ext cx="10914063" cy="4672967"/>
          </a:xfrm>
          <a:prstGeom prst="rect">
            <a:avLst/>
          </a:prstGeom>
        </p:spPr>
        <p:txBody>
          <a:bodyPr/>
          <a:lstStyle/>
          <a:p>
            <a:pPr marL="342900" marR="0" lvl="0" indent="-342900" algn="just">
              <a:lnSpc>
                <a:spcPct val="150000"/>
              </a:lnSpc>
              <a:spcBef>
                <a:spcPts val="0"/>
              </a:spcBef>
              <a:spcAft>
                <a:spcPts val="0"/>
              </a:spcAft>
              <a:buFont typeface="Wingdings" panose="05000000000000000000" pitchFamily="2" charset="2"/>
              <a:buChar char="¢"/>
            </a:pPr>
            <a:r>
              <a:rPr lang="en-US" sz="1800" dirty="0">
                <a:solidFill>
                  <a:schemeClr val="accent2"/>
                </a:solidFill>
                <a:latin typeface="ShellMedium" panose="00000600000000000000" pitchFamily="50" charset="0"/>
                <a:cs typeface="Arial" panose="020B0604020202020204" pitchFamily="34" charset="0"/>
              </a:rPr>
              <a:t>institutional and individual blindness </a:t>
            </a:r>
            <a:r>
              <a:rPr lang="en-US" sz="1800" dirty="0">
                <a:solidFill>
                  <a:srgbClr val="404040"/>
                </a:solidFill>
                <a:latin typeface="ShellMedium" panose="00000600000000000000" pitchFamily="50" charset="0"/>
                <a:cs typeface="Arial" panose="020B0604020202020204" pitchFamily="34" charset="0"/>
              </a:rPr>
              <a:t>(e.g., </a:t>
            </a:r>
            <a:r>
              <a:rPr lang="en-US" sz="1800" dirty="0">
                <a:latin typeface="ShellMedium" panose="00000600000000000000" pitchFamily="50" charset="0"/>
                <a:cs typeface="Arial" panose="020B0604020202020204" pitchFamily="34" charset="0"/>
              </a:rPr>
              <a:t>relying solely on narrow lived experience</a:t>
            </a:r>
            <a:r>
              <a:rPr lang="en-US" sz="1800" dirty="0">
                <a:solidFill>
                  <a:srgbClr val="404040"/>
                </a:solidFill>
                <a:latin typeface="ShellMedium" panose="00000600000000000000" pitchFamily="50" charset="0"/>
                <a:cs typeface="Arial" panose="020B0604020202020204" pitchFamily="34" charset="0"/>
              </a:rPr>
              <a:t>)</a:t>
            </a:r>
          </a:p>
          <a:p>
            <a:pPr marL="519300" lvl="1" indent="-342900" algn="just">
              <a:lnSpc>
                <a:spcPct val="150000"/>
              </a:lnSpc>
              <a:buFont typeface="Courier New" panose="02070309020205020404" pitchFamily="49" charset="0"/>
              <a:buChar char="o"/>
            </a:pPr>
            <a:r>
              <a:rPr lang="en-US" sz="1800" dirty="0">
                <a:solidFill>
                  <a:srgbClr val="404040"/>
                </a:solidFill>
                <a:latin typeface="ShellMedium" panose="00000600000000000000" pitchFamily="50" charset="0"/>
                <a:cs typeface="Arial" panose="020B0604020202020204" pitchFamily="34" charset="0"/>
              </a:rPr>
              <a:t>being unaware of certain risks’ existence but still proceeding with operations</a:t>
            </a:r>
          </a:p>
          <a:p>
            <a:pPr marR="0" lvl="0" algn="just">
              <a:lnSpc>
                <a:spcPct val="150000"/>
              </a:lnSpc>
              <a:spcBef>
                <a:spcPts val="0"/>
              </a:spcBef>
              <a:spcAft>
                <a:spcPts val="0"/>
              </a:spcAft>
            </a:pPr>
            <a:endParaRPr lang="en-GB" sz="1100" dirty="0">
              <a:solidFill>
                <a:srgbClr val="404040"/>
              </a:solidFill>
              <a:latin typeface="ShellMedium" panose="00000600000000000000" pitchFamily="50" charset="0"/>
              <a:cs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en-US" sz="1800" dirty="0">
                <a:solidFill>
                  <a:schemeClr val="accent2">
                    <a:lumMod val="100000"/>
                  </a:schemeClr>
                </a:solidFill>
                <a:latin typeface="ShellMedium" panose="00000600000000000000" pitchFamily="50" charset="0"/>
                <a:cs typeface="Arial" panose="020B0604020202020204" pitchFamily="34" charset="0"/>
              </a:rPr>
              <a:t>quality of risk assessment</a:t>
            </a:r>
            <a:r>
              <a:rPr lang="en-US" sz="1800" dirty="0">
                <a:solidFill>
                  <a:srgbClr val="404040"/>
                </a:solidFill>
                <a:latin typeface="ShellMedium" panose="00000600000000000000" pitchFamily="50" charset="0"/>
                <a:cs typeface="Arial" panose="020B0604020202020204" pitchFamily="34" charset="0"/>
              </a:rPr>
              <a:t>: ensuring right set of skills, experience and access to information</a:t>
            </a:r>
          </a:p>
          <a:p>
            <a:pPr marL="342900" marR="0" lvl="0" indent="-342900" algn="just">
              <a:lnSpc>
                <a:spcPct val="150000"/>
              </a:lnSpc>
              <a:spcBef>
                <a:spcPts val="0"/>
              </a:spcBef>
              <a:spcAft>
                <a:spcPts val="0"/>
              </a:spcAft>
              <a:buFont typeface="Wingdings" panose="05000000000000000000" pitchFamily="2" charset="2"/>
              <a:buChar char="¢"/>
            </a:pPr>
            <a:endParaRPr lang="en-GB" sz="1100" dirty="0">
              <a:solidFill>
                <a:srgbClr val="404040"/>
              </a:solidFill>
              <a:latin typeface="ShellMedium" panose="00000600000000000000" pitchFamily="50" charset="0"/>
              <a:cs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en-US" sz="1800" dirty="0">
                <a:solidFill>
                  <a:schemeClr val="accent2">
                    <a:lumMod val="100000"/>
                  </a:schemeClr>
                </a:solidFill>
                <a:latin typeface="ShellMedium" panose="00000600000000000000" pitchFamily="50" charset="0"/>
                <a:cs typeface="Arial" panose="020B0604020202020204" pitchFamily="34" charset="0"/>
              </a:rPr>
              <a:t>excessively wide focus </a:t>
            </a:r>
            <a:r>
              <a:rPr lang="en-US" sz="1800" dirty="0">
                <a:solidFill>
                  <a:srgbClr val="404040"/>
                </a:solidFill>
                <a:latin typeface="ShellMedium" panose="00000600000000000000" pitchFamily="50" charset="0"/>
                <a:cs typeface="Arial" panose="020B0604020202020204" pitchFamily="34" charset="0"/>
              </a:rPr>
              <a:t>so nothing is important: finite resources (SMEs/leader ‘bandwidth’)</a:t>
            </a:r>
          </a:p>
          <a:p>
            <a:pPr marL="342900" marR="0" lvl="0" indent="-342900" algn="just">
              <a:lnSpc>
                <a:spcPct val="150000"/>
              </a:lnSpc>
              <a:spcBef>
                <a:spcPts val="0"/>
              </a:spcBef>
              <a:spcAft>
                <a:spcPts val="0"/>
              </a:spcAft>
              <a:buFont typeface="Wingdings" panose="05000000000000000000" pitchFamily="2" charset="2"/>
              <a:buChar char="¢"/>
            </a:pPr>
            <a:endParaRPr lang="en-GB" sz="1100" dirty="0">
              <a:solidFill>
                <a:srgbClr val="404040"/>
              </a:solidFill>
              <a:latin typeface="ShellMedium" panose="00000600000000000000" pitchFamily="50" charset="0"/>
              <a:cs typeface="Arial" panose="020B0604020202020204" pitchFamily="34" charset="0"/>
            </a:endParaRPr>
          </a:p>
          <a:p>
            <a:pPr marL="342900" marR="0" lvl="0" indent="-342900" algn="just">
              <a:lnSpc>
                <a:spcPct val="150000"/>
              </a:lnSpc>
              <a:spcBef>
                <a:spcPts val="0"/>
              </a:spcBef>
              <a:spcAft>
                <a:spcPts val="400"/>
              </a:spcAft>
              <a:buFont typeface="Wingdings" panose="05000000000000000000" pitchFamily="2" charset="2"/>
              <a:buChar char="¢"/>
            </a:pPr>
            <a:r>
              <a:rPr lang="en-US" sz="1800" dirty="0">
                <a:solidFill>
                  <a:schemeClr val="accent2">
                    <a:lumMod val="100000"/>
                  </a:schemeClr>
                </a:solidFill>
                <a:latin typeface="ShellMedium" panose="00000600000000000000" pitchFamily="50" charset="0"/>
                <a:cs typeface="Arial" panose="020B0604020202020204" pitchFamily="34" charset="0"/>
              </a:rPr>
              <a:t>understanding effectiveness of safeguards </a:t>
            </a:r>
            <a:r>
              <a:rPr lang="en-US" sz="1800" dirty="0">
                <a:solidFill>
                  <a:srgbClr val="404040"/>
                </a:solidFill>
                <a:latin typeface="ShellMedium" panose="00000600000000000000" pitchFamily="50" charset="0"/>
                <a:cs typeface="Arial" panose="020B0604020202020204" pitchFamily="34" charset="0"/>
              </a:rPr>
              <a:t>and being able to investigate areas of weakness</a:t>
            </a:r>
          </a:p>
          <a:p>
            <a:pPr marL="342900" marR="0" lvl="0" indent="-342900" algn="just">
              <a:lnSpc>
                <a:spcPct val="150000"/>
              </a:lnSpc>
              <a:spcBef>
                <a:spcPts val="0"/>
              </a:spcBef>
              <a:spcAft>
                <a:spcPts val="400"/>
              </a:spcAft>
              <a:buFont typeface="Wingdings" panose="05000000000000000000" pitchFamily="2" charset="2"/>
              <a:buChar char="¢"/>
            </a:pPr>
            <a:endParaRPr lang="en-GB" sz="1000" dirty="0">
              <a:solidFill>
                <a:srgbClr val="404040"/>
              </a:solidFill>
              <a:latin typeface="ShellMedium" panose="00000600000000000000" pitchFamily="50" charset="0"/>
              <a:cs typeface="Arial" panose="020B0604020202020204" pitchFamily="34" charset="0"/>
            </a:endParaRPr>
          </a:p>
          <a:p>
            <a:pPr marL="342900" marR="0" lvl="0" indent="-342900" algn="just">
              <a:lnSpc>
                <a:spcPct val="150000"/>
              </a:lnSpc>
              <a:spcBef>
                <a:spcPts val="0"/>
              </a:spcBef>
              <a:spcAft>
                <a:spcPts val="400"/>
              </a:spcAft>
              <a:buFont typeface="Wingdings" panose="05000000000000000000" pitchFamily="2" charset="2"/>
              <a:buChar char="¢"/>
            </a:pPr>
            <a:r>
              <a:rPr lang="en-US" sz="1800" dirty="0">
                <a:solidFill>
                  <a:schemeClr val="accent2">
                    <a:lumMod val="100000"/>
                  </a:schemeClr>
                </a:solidFill>
                <a:latin typeface="ShellMedium" panose="00000600000000000000" pitchFamily="50" charset="0"/>
                <a:cs typeface="Arial" panose="020B0604020202020204" pitchFamily="34" charset="0"/>
              </a:rPr>
              <a:t>clarity on what is non-negotiable </a:t>
            </a:r>
            <a:r>
              <a:rPr lang="en-US" sz="1800" dirty="0">
                <a:solidFill>
                  <a:srgbClr val="404040"/>
                </a:solidFill>
                <a:latin typeface="ShellMedium" panose="00000600000000000000" pitchFamily="50" charset="0"/>
                <a:cs typeface="Arial" panose="020B0604020202020204" pitchFamily="34" charset="0"/>
              </a:rPr>
              <a:t>in relation to risk exposure for the entire organization</a:t>
            </a:r>
            <a:endParaRPr lang="en-GB" sz="1800" dirty="0">
              <a:solidFill>
                <a:srgbClr val="404040"/>
              </a:solidFill>
              <a:latin typeface="ShellMedium" panose="00000600000000000000" pitchFamily="50" charset="0"/>
              <a:cs typeface="Arial" panose="020B0604020202020204" pitchFamily="34" charset="0"/>
            </a:endParaRPr>
          </a:p>
        </p:txBody>
      </p:sp>
      <p:sp>
        <p:nvSpPr>
          <p:cNvPr id="5" name="Slide Number Placeholder 4">
            <a:extLst>
              <a:ext uri="{FF2B5EF4-FFF2-40B4-BE49-F238E27FC236}">
                <a16:creationId xmlns:a16="http://schemas.microsoft.com/office/drawing/2014/main" id="{77BC7354-12CC-6A38-A6F6-6276C83FF796}"/>
              </a:ext>
            </a:extLst>
          </p:cNvPr>
          <p:cNvSpPr>
            <a:spLocks noGrp="1"/>
          </p:cNvSpPr>
          <p:nvPr>
            <p:ph type="sldNum" sz="quarter" idx="4"/>
          </p:nvPr>
        </p:nvSpPr>
        <p:spPr/>
        <p:txBody>
          <a:bodyPr/>
          <a:lstStyle/>
          <a:p>
            <a:fld id="{D32BAE6A-B452-4007-8177-56DD051636F9}" type="slidenum">
              <a:rPr lang="en-GB" noProof="1" smtClean="0"/>
              <a:pPr/>
              <a:t>22</a:t>
            </a:fld>
            <a:endParaRPr lang="en-GB" noProof="1"/>
          </a:p>
        </p:txBody>
      </p:sp>
      <p:sp>
        <p:nvSpPr>
          <p:cNvPr id="7" name="Date Placeholder 6">
            <a:extLst>
              <a:ext uri="{FF2B5EF4-FFF2-40B4-BE49-F238E27FC236}">
                <a16:creationId xmlns:a16="http://schemas.microsoft.com/office/drawing/2014/main" id="{C9BF77A8-BE35-FF0B-192B-7D871670490C}"/>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7827166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B5C7-8219-5593-C5B1-A0C3FEC81568}"/>
              </a:ext>
            </a:extLst>
          </p:cNvPr>
          <p:cNvSpPr>
            <a:spLocks noGrp="1"/>
          </p:cNvSpPr>
          <p:nvPr>
            <p:ph type="title"/>
          </p:nvPr>
        </p:nvSpPr>
        <p:spPr>
          <a:xfrm>
            <a:off x="508503" y="635637"/>
            <a:ext cx="11171238" cy="808025"/>
          </a:xfrm>
          <a:prstGeom prst="rect">
            <a:avLst/>
          </a:prstGeom>
        </p:spPr>
        <p:txBody>
          <a:bodyPr/>
          <a:lstStyle/>
          <a:p>
            <a:r>
              <a:rPr lang="en-US" dirty="0">
                <a:solidFill>
                  <a:srgbClr val="404040"/>
                </a:solidFill>
              </a:rPr>
              <a:t>Roles &amp; Responsibilities (when OiR brought into HSE-MS)</a:t>
            </a:r>
            <a:endParaRPr lang="en-GB" dirty="0">
              <a:solidFill>
                <a:srgbClr val="404040"/>
              </a:solidFill>
            </a:endParaRPr>
          </a:p>
        </p:txBody>
      </p:sp>
      <p:pic>
        <p:nvPicPr>
          <p:cNvPr id="8" name="Picture 7">
            <a:extLst>
              <a:ext uri="{FF2B5EF4-FFF2-40B4-BE49-F238E27FC236}">
                <a16:creationId xmlns:a16="http://schemas.microsoft.com/office/drawing/2014/main" id="{9A1A3DA2-AF85-B757-F670-728DC279FFB0}"/>
              </a:ext>
            </a:extLst>
          </p:cNvPr>
          <p:cNvPicPr>
            <a:picLocks noChangeAspect="1"/>
          </p:cNvPicPr>
          <p:nvPr/>
        </p:nvPicPr>
        <p:blipFill rotWithShape="1">
          <a:blip r:embed="rId3"/>
          <a:srcRect l="1922" r="94931"/>
          <a:stretch/>
        </p:blipFill>
        <p:spPr>
          <a:xfrm>
            <a:off x="91440" y="1363650"/>
            <a:ext cx="341179" cy="4781550"/>
          </a:xfrm>
          <a:prstGeom prst="rect">
            <a:avLst/>
          </a:prstGeom>
        </p:spPr>
      </p:pic>
      <p:sp>
        <p:nvSpPr>
          <p:cNvPr id="5" name="Slide Number Placeholder 4">
            <a:extLst>
              <a:ext uri="{FF2B5EF4-FFF2-40B4-BE49-F238E27FC236}">
                <a16:creationId xmlns:a16="http://schemas.microsoft.com/office/drawing/2014/main" id="{7CE1B188-533A-F336-A157-F6EE72256097}"/>
              </a:ext>
            </a:extLst>
          </p:cNvPr>
          <p:cNvSpPr>
            <a:spLocks noGrp="1"/>
          </p:cNvSpPr>
          <p:nvPr>
            <p:ph type="sldNum" sz="quarter" idx="4"/>
          </p:nvPr>
        </p:nvSpPr>
        <p:spPr/>
        <p:txBody>
          <a:bodyPr/>
          <a:lstStyle/>
          <a:p>
            <a:fld id="{D32BAE6A-B452-4007-8177-56DD051636F9}" type="slidenum">
              <a:rPr lang="en-GB" noProof="1" smtClean="0"/>
              <a:pPr/>
              <a:t>23</a:t>
            </a:fld>
            <a:endParaRPr lang="en-GB" noProof="1"/>
          </a:p>
        </p:txBody>
      </p:sp>
      <p:sp>
        <p:nvSpPr>
          <p:cNvPr id="7" name="Date Placeholder 6">
            <a:extLst>
              <a:ext uri="{FF2B5EF4-FFF2-40B4-BE49-F238E27FC236}">
                <a16:creationId xmlns:a16="http://schemas.microsoft.com/office/drawing/2014/main" id="{1232E236-1AE8-58BC-F8E1-36C672D91E7E}"/>
              </a:ext>
            </a:extLst>
          </p:cNvPr>
          <p:cNvSpPr>
            <a:spLocks noGrp="1"/>
          </p:cNvSpPr>
          <p:nvPr>
            <p:ph type="dt" sz="half" idx="2"/>
          </p:nvPr>
        </p:nvSpPr>
        <p:spPr/>
        <p:txBody>
          <a:bodyPr/>
          <a:lstStyle/>
          <a:p>
            <a:pPr>
              <a:defRPr/>
            </a:pPr>
            <a:r>
              <a:rPr lang="en-US" noProof="1"/>
              <a:t>7th November 2023</a:t>
            </a:r>
            <a:endParaRPr lang="en-GB" noProof="1"/>
          </a:p>
        </p:txBody>
      </p:sp>
      <p:pic>
        <p:nvPicPr>
          <p:cNvPr id="3" name="Picture 2">
            <a:extLst>
              <a:ext uri="{FF2B5EF4-FFF2-40B4-BE49-F238E27FC236}">
                <a16:creationId xmlns:a16="http://schemas.microsoft.com/office/drawing/2014/main" id="{21450A23-6E38-0267-14EE-7BC3DC1946A6}"/>
              </a:ext>
            </a:extLst>
          </p:cNvPr>
          <p:cNvPicPr>
            <a:picLocks noChangeAspect="1"/>
          </p:cNvPicPr>
          <p:nvPr/>
        </p:nvPicPr>
        <p:blipFill rotWithShape="1">
          <a:blip r:embed="rId3"/>
          <a:srcRect l="76014" r="593" b="4950"/>
          <a:stretch/>
        </p:blipFill>
        <p:spPr>
          <a:xfrm>
            <a:off x="6753548" y="1440813"/>
            <a:ext cx="2535582" cy="4544860"/>
          </a:xfrm>
          <a:prstGeom prst="rect">
            <a:avLst/>
          </a:prstGeom>
        </p:spPr>
      </p:pic>
      <p:pic>
        <p:nvPicPr>
          <p:cNvPr id="4" name="Picture 3">
            <a:extLst>
              <a:ext uri="{FF2B5EF4-FFF2-40B4-BE49-F238E27FC236}">
                <a16:creationId xmlns:a16="http://schemas.microsoft.com/office/drawing/2014/main" id="{B4588A6D-C9FA-F322-D345-612C2F014F7D}"/>
              </a:ext>
            </a:extLst>
          </p:cNvPr>
          <p:cNvPicPr>
            <a:picLocks noChangeAspect="1"/>
          </p:cNvPicPr>
          <p:nvPr/>
        </p:nvPicPr>
        <p:blipFill rotWithShape="1">
          <a:blip r:embed="rId3"/>
          <a:srcRect l="28124" r="47483"/>
          <a:stretch/>
        </p:blipFill>
        <p:spPr>
          <a:xfrm>
            <a:off x="3122607" y="1440813"/>
            <a:ext cx="2644141" cy="4781550"/>
          </a:xfrm>
          <a:prstGeom prst="rect">
            <a:avLst/>
          </a:prstGeom>
        </p:spPr>
      </p:pic>
      <p:pic>
        <p:nvPicPr>
          <p:cNvPr id="6" name="Picture 5">
            <a:extLst>
              <a:ext uri="{FF2B5EF4-FFF2-40B4-BE49-F238E27FC236}">
                <a16:creationId xmlns:a16="http://schemas.microsoft.com/office/drawing/2014/main" id="{885F97C9-B450-CB49-6FE5-81ACBF5517DF}"/>
              </a:ext>
            </a:extLst>
          </p:cNvPr>
          <p:cNvPicPr>
            <a:picLocks noChangeAspect="1"/>
          </p:cNvPicPr>
          <p:nvPr/>
        </p:nvPicPr>
        <p:blipFill rotWithShape="1">
          <a:blip r:embed="rId3"/>
          <a:srcRect l="52587" r="24177" b="4950"/>
          <a:stretch/>
        </p:blipFill>
        <p:spPr>
          <a:xfrm>
            <a:off x="603964" y="1481995"/>
            <a:ext cx="2518643" cy="4544860"/>
          </a:xfrm>
          <a:prstGeom prst="rect">
            <a:avLst/>
          </a:prstGeom>
        </p:spPr>
      </p:pic>
      <p:pic>
        <p:nvPicPr>
          <p:cNvPr id="9" name="Picture 8">
            <a:extLst>
              <a:ext uri="{FF2B5EF4-FFF2-40B4-BE49-F238E27FC236}">
                <a16:creationId xmlns:a16="http://schemas.microsoft.com/office/drawing/2014/main" id="{6671A905-6756-69CC-FBF0-A3DCFBB32B93}"/>
              </a:ext>
            </a:extLst>
          </p:cNvPr>
          <p:cNvPicPr>
            <a:picLocks noChangeAspect="1"/>
          </p:cNvPicPr>
          <p:nvPr/>
        </p:nvPicPr>
        <p:blipFill rotWithShape="1">
          <a:blip r:embed="rId3"/>
          <a:srcRect l="4837" r="71928"/>
          <a:stretch/>
        </p:blipFill>
        <p:spPr>
          <a:xfrm>
            <a:off x="9443536" y="1440813"/>
            <a:ext cx="2518644" cy="4781550"/>
          </a:xfrm>
          <a:prstGeom prst="rect">
            <a:avLst/>
          </a:prstGeom>
        </p:spPr>
      </p:pic>
      <p:pic>
        <p:nvPicPr>
          <p:cNvPr id="11" name="Picture 10">
            <a:extLst>
              <a:ext uri="{FF2B5EF4-FFF2-40B4-BE49-F238E27FC236}">
                <a16:creationId xmlns:a16="http://schemas.microsoft.com/office/drawing/2014/main" id="{9735EA27-D69F-BB66-B83F-911A8C81CBC5}"/>
              </a:ext>
            </a:extLst>
          </p:cNvPr>
          <p:cNvPicPr>
            <a:picLocks noChangeAspect="1"/>
          </p:cNvPicPr>
          <p:nvPr/>
        </p:nvPicPr>
        <p:blipFill>
          <a:blip r:embed="rId4"/>
          <a:stretch>
            <a:fillRect/>
          </a:stretch>
        </p:blipFill>
        <p:spPr>
          <a:xfrm>
            <a:off x="432619" y="5944793"/>
            <a:ext cx="4019550" cy="295275"/>
          </a:xfrm>
          <a:prstGeom prst="rect">
            <a:avLst/>
          </a:prstGeom>
        </p:spPr>
      </p:pic>
    </p:spTree>
    <p:extLst>
      <p:ext uri="{BB962C8B-B14F-4D97-AF65-F5344CB8AC3E}">
        <p14:creationId xmlns:p14="http://schemas.microsoft.com/office/powerpoint/2010/main" val="15979106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9C8E-F982-75F0-F458-C35F7ECF3F90}"/>
              </a:ext>
            </a:extLst>
          </p:cNvPr>
          <p:cNvSpPr>
            <a:spLocks noGrp="1"/>
          </p:cNvSpPr>
          <p:nvPr>
            <p:ph type="title"/>
          </p:nvPr>
        </p:nvSpPr>
        <p:spPr>
          <a:prstGeom prst="rect">
            <a:avLst/>
          </a:prstGeom>
        </p:spPr>
        <p:txBody>
          <a:bodyPr/>
          <a:lstStyle/>
          <a:p>
            <a:r>
              <a:rPr lang="en-US" dirty="0">
                <a:solidFill>
                  <a:schemeClr val="bg1"/>
                </a:solidFill>
              </a:rPr>
              <a:t>Open for Views/Comments/Clarifications/Questions</a:t>
            </a:r>
            <a:endParaRPr lang="en-GB" dirty="0">
              <a:solidFill>
                <a:schemeClr val="bg1"/>
              </a:solidFill>
            </a:endParaRPr>
          </a:p>
        </p:txBody>
      </p:sp>
      <p:sp>
        <p:nvSpPr>
          <p:cNvPr id="3" name="Text Placeholder 2">
            <a:extLst>
              <a:ext uri="{FF2B5EF4-FFF2-40B4-BE49-F238E27FC236}">
                <a16:creationId xmlns:a16="http://schemas.microsoft.com/office/drawing/2014/main" id="{9CCF69B1-715A-B055-0539-741675C3712D}"/>
              </a:ext>
            </a:extLst>
          </p:cNvPr>
          <p:cNvSpPr>
            <a:spLocks noGrp="1"/>
          </p:cNvSpPr>
          <p:nvPr>
            <p:ph type="body" idx="1"/>
          </p:nvPr>
        </p:nvSpPr>
        <p:spPr>
          <a:prstGeom prst="rect">
            <a:avLst/>
          </a:prstGeom>
        </p:spPr>
        <p:txBody>
          <a:bodyPr/>
          <a:lstStyle/>
          <a:p>
            <a:r>
              <a:rPr lang="en-US" sz="2800" dirty="0">
                <a:solidFill>
                  <a:schemeClr val="bg1"/>
                </a:solidFill>
              </a:rPr>
              <a:t>The End!</a:t>
            </a:r>
            <a:endParaRPr lang="en-GB" sz="2800" dirty="0">
              <a:solidFill>
                <a:schemeClr val="bg1"/>
              </a:solidFill>
            </a:endParaRPr>
          </a:p>
        </p:txBody>
      </p:sp>
      <p:sp>
        <p:nvSpPr>
          <p:cNvPr id="5" name="Slide Number Placeholder 4">
            <a:extLst>
              <a:ext uri="{FF2B5EF4-FFF2-40B4-BE49-F238E27FC236}">
                <a16:creationId xmlns:a16="http://schemas.microsoft.com/office/drawing/2014/main" id="{540717CB-7F1C-CDE4-D35C-F1BE7924AC99}"/>
              </a:ext>
            </a:extLst>
          </p:cNvPr>
          <p:cNvSpPr>
            <a:spLocks noGrp="1"/>
          </p:cNvSpPr>
          <p:nvPr>
            <p:ph type="sldNum" sz="quarter" idx="4"/>
          </p:nvPr>
        </p:nvSpPr>
        <p:spPr/>
        <p:txBody>
          <a:bodyPr/>
          <a:lstStyle/>
          <a:p>
            <a:fld id="{D32BAE6A-B452-4007-8177-56DD051636F9}" type="slidenum">
              <a:rPr lang="en-GB" noProof="1" smtClean="0"/>
              <a:pPr/>
              <a:t>24</a:t>
            </a:fld>
            <a:endParaRPr lang="en-GB" noProof="1"/>
          </a:p>
        </p:txBody>
      </p:sp>
      <p:sp>
        <p:nvSpPr>
          <p:cNvPr id="7" name="Date Placeholder 6">
            <a:extLst>
              <a:ext uri="{FF2B5EF4-FFF2-40B4-BE49-F238E27FC236}">
                <a16:creationId xmlns:a16="http://schemas.microsoft.com/office/drawing/2014/main" id="{B8E7EFDA-3741-E8DC-AB16-7FC3D359D898}"/>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9938273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057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B5C7-8219-5593-C5B1-A0C3FEC81568}"/>
              </a:ext>
            </a:extLst>
          </p:cNvPr>
          <p:cNvSpPr>
            <a:spLocks noGrp="1"/>
          </p:cNvSpPr>
          <p:nvPr>
            <p:ph type="title"/>
          </p:nvPr>
        </p:nvSpPr>
        <p:spPr>
          <a:xfrm>
            <a:off x="508503" y="642351"/>
            <a:ext cx="11171238" cy="808025"/>
          </a:xfrm>
          <a:prstGeom prst="rect">
            <a:avLst/>
          </a:prstGeom>
        </p:spPr>
        <p:txBody>
          <a:bodyPr/>
          <a:lstStyle/>
          <a:p>
            <a:r>
              <a:rPr lang="en-US" sz="2400" dirty="0">
                <a:solidFill>
                  <a:srgbClr val="404040"/>
                </a:solidFill>
              </a:rPr>
              <a:t>Some Recent CCLS Examples</a:t>
            </a:r>
            <a:endParaRPr lang="en-GB" sz="2400" dirty="0">
              <a:solidFill>
                <a:srgbClr val="404040"/>
              </a:solidFill>
            </a:endParaRPr>
          </a:p>
        </p:txBody>
      </p:sp>
      <p:sp>
        <p:nvSpPr>
          <p:cNvPr id="9" name="Text Box 2">
            <a:extLst>
              <a:ext uri="{FF2B5EF4-FFF2-40B4-BE49-F238E27FC236}">
                <a16:creationId xmlns:a16="http://schemas.microsoft.com/office/drawing/2014/main" id="{A2EB9448-3549-A209-A489-4512491C8C4A}"/>
              </a:ext>
            </a:extLst>
          </p:cNvPr>
          <p:cNvSpPr txBox="1">
            <a:spLocks noChangeArrowheads="1"/>
          </p:cNvSpPr>
          <p:nvPr/>
        </p:nvSpPr>
        <p:spPr bwMode="auto">
          <a:xfrm>
            <a:off x="224787" y="1202094"/>
            <a:ext cx="5719445" cy="2420466"/>
          </a:xfrm>
          <a:prstGeom prst="roundRect">
            <a:avLst/>
          </a:prstGeom>
          <a:solidFill>
            <a:srgbClr val="CCE6D9"/>
          </a:solidFill>
          <a:ln>
            <a:solidFill>
              <a:srgbClr val="008443"/>
            </a:solidFill>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443"/>
                </a:solidFill>
                <a:effectLst/>
                <a:uLnTx/>
                <a:uFillTx/>
                <a:latin typeface="ShellBook" panose="00000500000000000000" pitchFamily="50" charset="0"/>
                <a:ea typeface="ShellMedium" panose="00000600000000000000" pitchFamily="50" charset="0"/>
                <a:cs typeface="Times New Roman" panose="02020603050405020304" pitchFamily="18" charset="0"/>
              </a:rPr>
              <a:t>Tank Farm Jaipur, India 2009</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Harm to people</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12 fatalities, 150 injured.  Asset</a:t>
            </a: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losses:</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US $75m (today’s money)</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Incident:</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Fire broke out in a giant tank holding 8,000 kilolitres of oil. Series of massive explosions could be heard up to 20 miles away as the fire escalated from one tank to another across the entire tank farm. Fire sustained for 11 days</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Potential: </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This depot was part of an industrial complex close to Jaipur International Airport (5km)</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a:t>
            </a:r>
            <a:endParaRPr kumimoji="0" lang="en-GB" sz="10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p:txBody>
      </p:sp>
      <p:sp>
        <p:nvSpPr>
          <p:cNvPr id="10" name="Text Box 2 rename 1">
            <a:extLst>
              <a:ext uri="{FF2B5EF4-FFF2-40B4-BE49-F238E27FC236}">
                <a16:creationId xmlns:a16="http://schemas.microsoft.com/office/drawing/2014/main" id="{C96305FB-1E8F-1DD1-209D-ADA0F4F6B4F2}"/>
              </a:ext>
            </a:extLst>
          </p:cNvPr>
          <p:cNvSpPr txBox="1">
            <a:spLocks noChangeArrowheads="1"/>
          </p:cNvSpPr>
          <p:nvPr/>
        </p:nvSpPr>
        <p:spPr bwMode="auto">
          <a:xfrm>
            <a:off x="202303" y="3934021"/>
            <a:ext cx="5719445" cy="2420465"/>
          </a:xfrm>
          <a:prstGeom prst="roundRect">
            <a:avLst/>
          </a:prstGeom>
          <a:solidFill>
            <a:srgbClr val="CCE6D9"/>
          </a:solidFill>
          <a:ln>
            <a:solidFill>
              <a:srgbClr val="008443"/>
            </a:solidFill>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443"/>
                </a:solidFill>
                <a:effectLst/>
                <a:uLnTx/>
                <a:uFillTx/>
                <a:latin typeface="ShellBook" panose="00000500000000000000" pitchFamily="50" charset="0"/>
                <a:ea typeface="ShellMedium" panose="00000600000000000000" pitchFamily="50" charset="0"/>
                <a:cs typeface="Times New Roman" panose="02020603050405020304" pitchFamily="18" charset="0"/>
              </a:rPr>
              <a:t>Aceh Indonesia 2018</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Harm to people</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22 fatalities.  Asset</a:t>
            </a: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losses:</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not reported</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Incident:</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newly drilled well exploded into flames when many people were trying to collect the gushing oil.</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Potential:</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The well, was described to be “traditional,” likely meaning it had unclear ownership and was used by the local community.  Aceh, at the northern tip of Sumatra, has significant commercially untapped natural gas reserves and dotted with illegal wells.</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p:txBody>
      </p:sp>
      <p:sp>
        <p:nvSpPr>
          <p:cNvPr id="11" name="Text Box 2 rename 2">
            <a:extLst>
              <a:ext uri="{FF2B5EF4-FFF2-40B4-BE49-F238E27FC236}">
                <a16:creationId xmlns:a16="http://schemas.microsoft.com/office/drawing/2014/main" id="{FF5D9C40-68E6-EF37-3F91-404592E0B440}"/>
              </a:ext>
            </a:extLst>
          </p:cNvPr>
          <p:cNvSpPr txBox="1">
            <a:spLocks noChangeArrowheads="1"/>
          </p:cNvSpPr>
          <p:nvPr/>
        </p:nvSpPr>
        <p:spPr bwMode="auto">
          <a:xfrm>
            <a:off x="6367713" y="1202094"/>
            <a:ext cx="5566284" cy="2420466"/>
          </a:xfrm>
          <a:prstGeom prst="roundRect">
            <a:avLst/>
          </a:prstGeom>
          <a:solidFill>
            <a:srgbClr val="CCE6D9"/>
          </a:solidFill>
          <a:ln>
            <a:solidFill>
              <a:srgbClr val="008443"/>
            </a:solidFill>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443"/>
                </a:solidFill>
                <a:effectLst/>
                <a:uLnTx/>
                <a:uFillTx/>
                <a:latin typeface="ShellBook" panose="00000500000000000000" pitchFamily="50" charset="0"/>
                <a:ea typeface="ShellMedium" panose="00000600000000000000" pitchFamily="50" charset="0"/>
                <a:cs typeface="Times New Roman" panose="02020603050405020304" pitchFamily="18" charset="0"/>
              </a:rPr>
              <a:t>Cyprus 2020</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Harm to people</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100+ fatalities Asset</a:t>
            </a: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losses:</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not reported</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Incident:</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explosion and fire near a storage facility housing volatile chemicals (detonation of 2700 ton ammonium nitrate)</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Potential:</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the storage facility was in proximity to the port but there was no information about ammonium nitrate being stored as it was an outcome of confiscation from a cargo ship 6 years ago (2014)</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p:txBody>
      </p:sp>
      <p:sp>
        <p:nvSpPr>
          <p:cNvPr id="12" name="Text Box 2 rename 3">
            <a:extLst>
              <a:ext uri="{FF2B5EF4-FFF2-40B4-BE49-F238E27FC236}">
                <a16:creationId xmlns:a16="http://schemas.microsoft.com/office/drawing/2014/main" id="{35CC26E9-8691-6B13-211C-66FB704796CF}"/>
              </a:ext>
            </a:extLst>
          </p:cNvPr>
          <p:cNvSpPr txBox="1">
            <a:spLocks noChangeArrowheads="1"/>
          </p:cNvSpPr>
          <p:nvPr/>
        </p:nvSpPr>
        <p:spPr bwMode="auto">
          <a:xfrm>
            <a:off x="6367713" y="3934020"/>
            <a:ext cx="5566284" cy="2420465"/>
          </a:xfrm>
          <a:prstGeom prst="roundRect">
            <a:avLst/>
          </a:prstGeom>
          <a:solidFill>
            <a:srgbClr val="CCE6D9"/>
          </a:solidFill>
          <a:ln>
            <a:solidFill>
              <a:srgbClr val="008443"/>
            </a:solidFill>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noAutofit/>
          </a:bodyPr>
          <a:lstStyle/>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443"/>
                </a:solidFill>
                <a:effectLst/>
                <a:uLnTx/>
                <a:uFillTx/>
                <a:latin typeface="ShellBook" panose="00000500000000000000" pitchFamily="50" charset="0"/>
                <a:ea typeface="ShellMedium" panose="00000600000000000000" pitchFamily="50" charset="0"/>
                <a:cs typeface="Times New Roman" panose="02020603050405020304" pitchFamily="18" charset="0"/>
              </a:rPr>
              <a:t>Fuel Depot Nagorno-Karabakh Region, Azerbaijan 2023</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Harm to people</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125.  </a:t>
            </a: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Asset losses:</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TBC</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Incident:</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explosion and fire occurred at fuel depot </a:t>
            </a:r>
          </a:p>
          <a:p>
            <a:pPr marL="0" marR="0" lvl="0" indent="0" algn="just" defTabSz="1219170" rtl="0" eaLnBrk="1" fontAlgn="auto" latinLnBrk="0" hangingPunct="1">
              <a:lnSpc>
                <a:spcPts val="16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Why: </a:t>
            </a: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explosion took place as people lined up to fill their cars outside a fuel depot. Cause of the blast still under investigation but initial indication of negligence.</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a:p>
            <a:pPr marL="0" marR="0" lvl="0" indent="0" algn="just" defTabSz="1219170" rtl="0" eaLnBrk="1" fontAlgn="auto" latinLnBrk="0" hangingPunct="1">
              <a:lnSpc>
                <a:spcPts val="16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ShellMedium" panose="00000600000000000000" pitchFamily="50" charset="0"/>
                <a:cs typeface="Times New Roman" panose="02020603050405020304" pitchFamily="18" charset="0"/>
              </a:rPr>
              <a:t> </a:t>
            </a:r>
            <a:endParaRPr kumimoji="0" lang="en-GB" sz="1400" b="0" i="0" u="none" strike="noStrike" kern="1200" cap="none" spc="0" normalizeH="0" baseline="0" noProof="0" dirty="0">
              <a:ln>
                <a:noFill/>
              </a:ln>
              <a:solidFill>
                <a:srgbClr val="404040"/>
              </a:solidFill>
              <a:effectLst/>
              <a:uLnTx/>
              <a:uFillTx/>
              <a:latin typeface="ShellMedium"/>
              <a:ea typeface="ShellMedium" panose="00000600000000000000" pitchFamily="50"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BBE2625-7BDC-DFD5-5459-2ABFD48672FC}"/>
              </a:ext>
            </a:extLst>
          </p:cNvPr>
          <p:cNvSpPr>
            <a:spLocks noGrp="1"/>
          </p:cNvSpPr>
          <p:nvPr>
            <p:ph type="sldNum" sz="quarter" idx="4"/>
          </p:nvPr>
        </p:nvSpPr>
        <p:spPr/>
        <p:txBody>
          <a:bodyPr/>
          <a:lstStyle/>
          <a:p>
            <a:fld id="{D32BAE6A-B452-4007-8177-56DD051636F9}" type="slidenum">
              <a:rPr lang="en-GB" noProof="1" smtClean="0"/>
              <a:pPr/>
              <a:t>26</a:t>
            </a:fld>
            <a:endParaRPr lang="en-GB" noProof="1"/>
          </a:p>
        </p:txBody>
      </p:sp>
      <p:sp>
        <p:nvSpPr>
          <p:cNvPr id="7" name="Date Placeholder 6">
            <a:extLst>
              <a:ext uri="{FF2B5EF4-FFF2-40B4-BE49-F238E27FC236}">
                <a16:creationId xmlns:a16="http://schemas.microsoft.com/office/drawing/2014/main" id="{F7D26F75-8011-3620-92CE-23434EAF95DA}"/>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11140905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6FBA-8BCE-AFCE-1737-8B821904484D}"/>
              </a:ext>
            </a:extLst>
          </p:cNvPr>
          <p:cNvSpPr>
            <a:spLocks noGrp="1"/>
          </p:cNvSpPr>
          <p:nvPr>
            <p:ph type="title"/>
          </p:nvPr>
        </p:nvSpPr>
        <p:spPr>
          <a:prstGeom prst="rect">
            <a:avLst/>
          </a:prstGeom>
        </p:spPr>
        <p:txBody>
          <a:bodyPr wrap="square" anchor="t">
            <a:normAutofit/>
          </a:bodyPr>
          <a:lstStyle/>
          <a:p>
            <a:r>
              <a:rPr lang="en-US" sz="2400" dirty="0">
                <a:solidFill>
                  <a:srgbClr val="404040"/>
                </a:solidFill>
              </a:rPr>
              <a:t>Comparative of risk management by CCLS (vis a vis other techniques)</a:t>
            </a:r>
            <a:endParaRPr lang="en-GB" sz="2400" dirty="0">
              <a:solidFill>
                <a:srgbClr val="404040"/>
              </a:solidFill>
            </a:endParaRPr>
          </a:p>
        </p:txBody>
      </p:sp>
      <p:pic>
        <p:nvPicPr>
          <p:cNvPr id="5" name="Content Placeholder 4">
            <a:extLst>
              <a:ext uri="{FF2B5EF4-FFF2-40B4-BE49-F238E27FC236}">
                <a16:creationId xmlns:a16="http://schemas.microsoft.com/office/drawing/2014/main" id="{1BA676B5-4AD1-4725-EE96-E4308897DB76}"/>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50826" y="1261867"/>
            <a:ext cx="11222750" cy="4742693"/>
          </a:xfrm>
          <a:prstGeom prst="rect">
            <a:avLst/>
          </a:prstGeom>
          <a:noFill/>
        </p:spPr>
      </p:pic>
      <p:sp>
        <p:nvSpPr>
          <p:cNvPr id="3" name="Slide Number Placeholder 2">
            <a:extLst>
              <a:ext uri="{FF2B5EF4-FFF2-40B4-BE49-F238E27FC236}">
                <a16:creationId xmlns:a16="http://schemas.microsoft.com/office/drawing/2014/main" id="{3E2DB647-EE3C-F936-E7B5-F78F0690144B}"/>
              </a:ext>
            </a:extLst>
          </p:cNvPr>
          <p:cNvSpPr>
            <a:spLocks noGrp="1"/>
          </p:cNvSpPr>
          <p:nvPr>
            <p:ph type="sldNum" sz="quarter" idx="4"/>
          </p:nvPr>
        </p:nvSpPr>
        <p:spPr/>
        <p:txBody>
          <a:bodyPr/>
          <a:lstStyle/>
          <a:p>
            <a:fld id="{D32BAE6A-B452-4007-8177-56DD051636F9}" type="slidenum">
              <a:rPr lang="en-GB" noProof="1" smtClean="0"/>
              <a:pPr/>
              <a:t>27</a:t>
            </a:fld>
            <a:endParaRPr lang="en-GB" noProof="1"/>
          </a:p>
        </p:txBody>
      </p:sp>
      <p:sp>
        <p:nvSpPr>
          <p:cNvPr id="7" name="Date Placeholder 6">
            <a:extLst>
              <a:ext uri="{FF2B5EF4-FFF2-40B4-BE49-F238E27FC236}">
                <a16:creationId xmlns:a16="http://schemas.microsoft.com/office/drawing/2014/main" id="{3B9BE69B-B645-0879-306E-1C3417B92A9D}"/>
              </a:ext>
            </a:extLst>
          </p:cNvPr>
          <p:cNvSpPr>
            <a:spLocks noGrp="1"/>
          </p:cNvSpPr>
          <p:nvPr>
            <p:ph type="dt" sz="half" idx="2"/>
          </p:nvPr>
        </p:nvSpPr>
        <p:spPr/>
        <p:txBody>
          <a:bodyPr/>
          <a:lstStyle/>
          <a:p>
            <a:pPr>
              <a:defRPr/>
            </a:pPr>
            <a:r>
              <a:rPr lang="en-US" noProof="1"/>
              <a:t>7th November 2023</a:t>
            </a:r>
            <a:endParaRPr lang="en-GB" noProof="1"/>
          </a:p>
        </p:txBody>
      </p:sp>
      <p:sp>
        <p:nvSpPr>
          <p:cNvPr id="4" name="Rectangle: Rounded Corners 3">
            <a:extLst>
              <a:ext uri="{FF2B5EF4-FFF2-40B4-BE49-F238E27FC236}">
                <a16:creationId xmlns:a16="http://schemas.microsoft.com/office/drawing/2014/main" id="{79617AC3-D55C-446D-C232-72C9E56B2E15}"/>
              </a:ext>
            </a:extLst>
          </p:cNvPr>
          <p:cNvSpPr/>
          <p:nvPr/>
        </p:nvSpPr>
        <p:spPr>
          <a:xfrm>
            <a:off x="8709660" y="1273932"/>
            <a:ext cx="2705100" cy="25895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dirty="0" err="1"/>
          </a:p>
        </p:txBody>
      </p:sp>
      <p:grpSp>
        <p:nvGrpSpPr>
          <p:cNvPr id="15" name="Group 14">
            <a:extLst>
              <a:ext uri="{FF2B5EF4-FFF2-40B4-BE49-F238E27FC236}">
                <a16:creationId xmlns:a16="http://schemas.microsoft.com/office/drawing/2014/main" id="{4947FE5D-EC06-68CD-48B4-95A8B6AF9246}"/>
              </a:ext>
            </a:extLst>
          </p:cNvPr>
          <p:cNvGrpSpPr/>
          <p:nvPr/>
        </p:nvGrpSpPr>
        <p:grpSpPr>
          <a:xfrm>
            <a:off x="11347807" y="2605949"/>
            <a:ext cx="457200" cy="228691"/>
            <a:chOff x="3893820" y="6141629"/>
            <a:chExt cx="457200" cy="228691"/>
          </a:xfrm>
        </p:grpSpPr>
        <p:cxnSp>
          <p:nvCxnSpPr>
            <p:cNvPr id="8" name="Straight Connector 7">
              <a:extLst>
                <a:ext uri="{FF2B5EF4-FFF2-40B4-BE49-F238E27FC236}">
                  <a16:creationId xmlns:a16="http://schemas.microsoft.com/office/drawing/2014/main" id="{4068B7E3-DD85-ECF7-E4E8-39CD1F17C273}"/>
                </a:ext>
              </a:extLst>
            </p:cNvPr>
            <p:cNvCxnSpPr/>
            <p:nvPr/>
          </p:nvCxnSpPr>
          <p:spPr>
            <a:xfrm>
              <a:off x="3893820" y="6248400"/>
              <a:ext cx="83820" cy="12192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04257248-4876-71A7-49CF-89EF6E443F8E}"/>
                </a:ext>
              </a:extLst>
            </p:cNvPr>
            <p:cNvCxnSpPr>
              <a:cxnSpLocks/>
            </p:cNvCxnSpPr>
            <p:nvPr/>
          </p:nvCxnSpPr>
          <p:spPr>
            <a:xfrm flipH="1">
              <a:off x="3970020" y="6141629"/>
              <a:ext cx="381000" cy="220980"/>
            </a:xfrm>
            <a:prstGeom prst="line">
              <a:avLst/>
            </a:prstGeom>
            <a:ln w="28575"/>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0F7A5F23-1F58-6891-8FF5-5B1EAF37FB0B}"/>
              </a:ext>
            </a:extLst>
          </p:cNvPr>
          <p:cNvGrpSpPr/>
          <p:nvPr/>
        </p:nvGrpSpPr>
        <p:grpSpPr>
          <a:xfrm>
            <a:off x="11357054" y="3017883"/>
            <a:ext cx="457200" cy="228691"/>
            <a:chOff x="3893820" y="6141629"/>
            <a:chExt cx="457200" cy="228691"/>
          </a:xfrm>
        </p:grpSpPr>
        <p:cxnSp>
          <p:nvCxnSpPr>
            <p:cNvPr id="17" name="Straight Connector 16">
              <a:extLst>
                <a:ext uri="{FF2B5EF4-FFF2-40B4-BE49-F238E27FC236}">
                  <a16:creationId xmlns:a16="http://schemas.microsoft.com/office/drawing/2014/main" id="{2CEC5A79-DB8B-5FED-1A19-E2D9C479C72A}"/>
                </a:ext>
              </a:extLst>
            </p:cNvPr>
            <p:cNvCxnSpPr/>
            <p:nvPr/>
          </p:nvCxnSpPr>
          <p:spPr>
            <a:xfrm>
              <a:off x="3893820" y="6248400"/>
              <a:ext cx="83820" cy="12192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5ADA2735-6868-FADB-4AAC-B3BD8F80833D}"/>
                </a:ext>
              </a:extLst>
            </p:cNvPr>
            <p:cNvCxnSpPr>
              <a:cxnSpLocks/>
            </p:cNvCxnSpPr>
            <p:nvPr/>
          </p:nvCxnSpPr>
          <p:spPr>
            <a:xfrm flipH="1">
              <a:off x="3970020" y="6141629"/>
              <a:ext cx="381000" cy="220980"/>
            </a:xfrm>
            <a:prstGeom prst="line">
              <a:avLst/>
            </a:prstGeom>
            <a:ln w="28575"/>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EDBCF128-9FA0-5E76-6C9A-AA82B467BA8A}"/>
              </a:ext>
            </a:extLst>
          </p:cNvPr>
          <p:cNvGrpSpPr/>
          <p:nvPr/>
        </p:nvGrpSpPr>
        <p:grpSpPr>
          <a:xfrm>
            <a:off x="11379914" y="3474811"/>
            <a:ext cx="457200" cy="228691"/>
            <a:chOff x="3893820" y="6141629"/>
            <a:chExt cx="457200" cy="228691"/>
          </a:xfrm>
        </p:grpSpPr>
        <p:cxnSp>
          <p:nvCxnSpPr>
            <p:cNvPr id="20" name="Straight Connector 19">
              <a:extLst>
                <a:ext uri="{FF2B5EF4-FFF2-40B4-BE49-F238E27FC236}">
                  <a16:creationId xmlns:a16="http://schemas.microsoft.com/office/drawing/2014/main" id="{9B1AE029-1C73-B83E-0AF8-50A7157193B4}"/>
                </a:ext>
              </a:extLst>
            </p:cNvPr>
            <p:cNvCxnSpPr/>
            <p:nvPr/>
          </p:nvCxnSpPr>
          <p:spPr>
            <a:xfrm>
              <a:off x="3893820" y="6248400"/>
              <a:ext cx="83820" cy="12192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1A66C552-8961-F20A-0C87-BFBCC2DDF5D3}"/>
                </a:ext>
              </a:extLst>
            </p:cNvPr>
            <p:cNvCxnSpPr>
              <a:cxnSpLocks/>
            </p:cNvCxnSpPr>
            <p:nvPr/>
          </p:nvCxnSpPr>
          <p:spPr>
            <a:xfrm flipH="1">
              <a:off x="3970020" y="6141629"/>
              <a:ext cx="381000" cy="220980"/>
            </a:xfrm>
            <a:prstGeom prst="line">
              <a:avLst/>
            </a:prstGeom>
            <a:ln w="28575"/>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EE325B6A-6CFE-8ABC-73D8-C0B0E51891BA}"/>
              </a:ext>
            </a:extLst>
          </p:cNvPr>
          <p:cNvGrpSpPr/>
          <p:nvPr/>
        </p:nvGrpSpPr>
        <p:grpSpPr>
          <a:xfrm>
            <a:off x="11347807" y="5135789"/>
            <a:ext cx="457200" cy="228691"/>
            <a:chOff x="3893820" y="6141629"/>
            <a:chExt cx="457200" cy="228691"/>
          </a:xfrm>
        </p:grpSpPr>
        <p:cxnSp>
          <p:nvCxnSpPr>
            <p:cNvPr id="23" name="Straight Connector 22">
              <a:extLst>
                <a:ext uri="{FF2B5EF4-FFF2-40B4-BE49-F238E27FC236}">
                  <a16:creationId xmlns:a16="http://schemas.microsoft.com/office/drawing/2014/main" id="{F4C1F660-94D6-E9AF-8DA8-4C75C071F947}"/>
                </a:ext>
              </a:extLst>
            </p:cNvPr>
            <p:cNvCxnSpPr/>
            <p:nvPr/>
          </p:nvCxnSpPr>
          <p:spPr>
            <a:xfrm>
              <a:off x="3893820" y="6248400"/>
              <a:ext cx="83820" cy="12192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BDF1BDE3-FBCA-332A-2B73-069EDFBBD404}"/>
                </a:ext>
              </a:extLst>
            </p:cNvPr>
            <p:cNvCxnSpPr>
              <a:cxnSpLocks/>
            </p:cNvCxnSpPr>
            <p:nvPr/>
          </p:nvCxnSpPr>
          <p:spPr>
            <a:xfrm flipH="1">
              <a:off x="3970020" y="6141629"/>
              <a:ext cx="381000" cy="220980"/>
            </a:xfrm>
            <a:prstGeom prst="line">
              <a:avLst/>
            </a:prstGeom>
            <a:ln w="28575"/>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729183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8B4C-C3C2-91FF-6DA2-8499418347ED}"/>
              </a:ext>
            </a:extLst>
          </p:cNvPr>
          <p:cNvSpPr>
            <a:spLocks noGrp="1"/>
          </p:cNvSpPr>
          <p:nvPr>
            <p:ph type="title"/>
          </p:nvPr>
        </p:nvSpPr>
        <p:spPr>
          <a:xfrm>
            <a:off x="330721" y="665897"/>
            <a:ext cx="11171238" cy="808025"/>
          </a:xfrm>
          <a:prstGeom prst="rect">
            <a:avLst/>
          </a:prstGeom>
        </p:spPr>
        <p:txBody>
          <a:bodyPr/>
          <a:lstStyle/>
          <a:p>
            <a:r>
              <a:rPr lang="en-US" sz="2400" dirty="0">
                <a:solidFill>
                  <a:srgbClr val="404040"/>
                </a:solidFill>
              </a:rPr>
              <a:t>Sample template – record CCLS output</a:t>
            </a:r>
            <a:endParaRPr lang="en-GB" sz="2400" dirty="0">
              <a:solidFill>
                <a:srgbClr val="404040"/>
              </a:solidFill>
            </a:endParaRPr>
          </a:p>
        </p:txBody>
      </p:sp>
      <p:pic>
        <p:nvPicPr>
          <p:cNvPr id="7" name="Content Placeholder 6">
            <a:extLst>
              <a:ext uri="{FF2B5EF4-FFF2-40B4-BE49-F238E27FC236}">
                <a16:creationId xmlns:a16="http://schemas.microsoft.com/office/drawing/2014/main" id="{58220EC0-F187-1AF1-888F-1FF1D192933D}"/>
              </a:ext>
            </a:extLst>
          </p:cNvPr>
          <p:cNvPicPr>
            <a:picLocks noGrp="1" noChangeAspect="1"/>
          </p:cNvPicPr>
          <p:nvPr>
            <p:ph sz="quarter" idx="11"/>
          </p:nvPr>
        </p:nvPicPr>
        <p:blipFill>
          <a:blip r:embed="rId3"/>
          <a:stretch>
            <a:fillRect/>
          </a:stretch>
        </p:blipFill>
        <p:spPr>
          <a:xfrm>
            <a:off x="288257" y="1450963"/>
            <a:ext cx="5833397" cy="4251747"/>
          </a:xfrm>
          <a:prstGeom prst="rect">
            <a:avLst/>
          </a:prstGeom>
        </p:spPr>
      </p:pic>
      <p:pic>
        <p:nvPicPr>
          <p:cNvPr id="9" name="Picture 8">
            <a:extLst>
              <a:ext uri="{FF2B5EF4-FFF2-40B4-BE49-F238E27FC236}">
                <a16:creationId xmlns:a16="http://schemas.microsoft.com/office/drawing/2014/main" id="{13B5377D-8F0E-319E-FA7E-69D0567AF51C}"/>
              </a:ext>
            </a:extLst>
          </p:cNvPr>
          <p:cNvPicPr>
            <a:picLocks noChangeAspect="1"/>
          </p:cNvPicPr>
          <p:nvPr/>
        </p:nvPicPr>
        <p:blipFill>
          <a:blip r:embed="rId4"/>
          <a:stretch>
            <a:fillRect/>
          </a:stretch>
        </p:blipFill>
        <p:spPr>
          <a:xfrm>
            <a:off x="6364736" y="2498608"/>
            <a:ext cx="5566722" cy="3204102"/>
          </a:xfrm>
          <a:prstGeom prst="rect">
            <a:avLst/>
          </a:prstGeom>
        </p:spPr>
      </p:pic>
      <p:sp>
        <p:nvSpPr>
          <p:cNvPr id="3" name="Slide Number Placeholder 2">
            <a:extLst>
              <a:ext uri="{FF2B5EF4-FFF2-40B4-BE49-F238E27FC236}">
                <a16:creationId xmlns:a16="http://schemas.microsoft.com/office/drawing/2014/main" id="{223ACD93-0091-619E-FB36-D138598E264E}"/>
              </a:ext>
            </a:extLst>
          </p:cNvPr>
          <p:cNvSpPr>
            <a:spLocks noGrp="1"/>
          </p:cNvSpPr>
          <p:nvPr>
            <p:ph type="sldNum" sz="quarter" idx="4"/>
          </p:nvPr>
        </p:nvSpPr>
        <p:spPr/>
        <p:txBody>
          <a:bodyPr/>
          <a:lstStyle/>
          <a:p>
            <a:fld id="{D32BAE6A-B452-4007-8177-56DD051636F9}" type="slidenum">
              <a:rPr lang="en-GB" noProof="1" smtClean="0"/>
              <a:pPr/>
              <a:t>28</a:t>
            </a:fld>
            <a:endParaRPr lang="en-GB" noProof="1"/>
          </a:p>
        </p:txBody>
      </p:sp>
      <p:sp>
        <p:nvSpPr>
          <p:cNvPr id="6" name="Date Placeholder 5">
            <a:extLst>
              <a:ext uri="{FF2B5EF4-FFF2-40B4-BE49-F238E27FC236}">
                <a16:creationId xmlns:a16="http://schemas.microsoft.com/office/drawing/2014/main" id="{26248E6D-EDEF-54FE-BB23-7622D6ECF051}"/>
              </a:ext>
            </a:extLst>
          </p:cNvPr>
          <p:cNvSpPr>
            <a:spLocks noGrp="1"/>
          </p:cNvSpPr>
          <p:nvPr>
            <p:ph type="dt" sz="half" idx="2"/>
          </p:nvPr>
        </p:nvSpPr>
        <p:spPr/>
        <p:txBody>
          <a:bodyPr/>
          <a:lstStyle/>
          <a:p>
            <a:pPr>
              <a:defRPr/>
            </a:pPr>
            <a:r>
              <a:rPr lang="en-US" noProof="1"/>
              <a:t>7th November 2023</a:t>
            </a:r>
            <a:endParaRPr lang="en-GB" noProof="1"/>
          </a:p>
        </p:txBody>
      </p:sp>
      <p:sp>
        <p:nvSpPr>
          <p:cNvPr id="4" name="Rectangle: Rounded Corners 3">
            <a:extLst>
              <a:ext uri="{FF2B5EF4-FFF2-40B4-BE49-F238E27FC236}">
                <a16:creationId xmlns:a16="http://schemas.microsoft.com/office/drawing/2014/main" id="{6033F44A-B4F4-E8B3-0FDF-F82F09A6ED0B}"/>
              </a:ext>
            </a:extLst>
          </p:cNvPr>
          <p:cNvSpPr/>
          <p:nvPr/>
        </p:nvSpPr>
        <p:spPr>
          <a:xfrm>
            <a:off x="1363980" y="1520825"/>
            <a:ext cx="1089660" cy="1631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 name="Rectangle: Rounded Corners 4">
            <a:extLst>
              <a:ext uri="{FF2B5EF4-FFF2-40B4-BE49-F238E27FC236}">
                <a16:creationId xmlns:a16="http://schemas.microsoft.com/office/drawing/2014/main" id="{6594C685-8109-E984-D407-179BC828BFC8}"/>
              </a:ext>
            </a:extLst>
          </p:cNvPr>
          <p:cNvSpPr/>
          <p:nvPr/>
        </p:nvSpPr>
        <p:spPr>
          <a:xfrm>
            <a:off x="701040" y="3209177"/>
            <a:ext cx="1143000" cy="1631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 name="Rectangle: Rounded Corners 7">
            <a:extLst>
              <a:ext uri="{FF2B5EF4-FFF2-40B4-BE49-F238E27FC236}">
                <a16:creationId xmlns:a16="http://schemas.microsoft.com/office/drawing/2014/main" id="{C539B441-ECFA-0252-D422-F9A681185476}"/>
              </a:ext>
            </a:extLst>
          </p:cNvPr>
          <p:cNvSpPr/>
          <p:nvPr/>
        </p:nvSpPr>
        <p:spPr>
          <a:xfrm>
            <a:off x="1478280" y="4785451"/>
            <a:ext cx="1668780" cy="1631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 name="Rectangle: Rounded Corners 9">
            <a:extLst>
              <a:ext uri="{FF2B5EF4-FFF2-40B4-BE49-F238E27FC236}">
                <a16:creationId xmlns:a16="http://schemas.microsoft.com/office/drawing/2014/main" id="{481B0FC3-758A-81A8-C0DF-04B03E3A9E1F}"/>
              </a:ext>
            </a:extLst>
          </p:cNvPr>
          <p:cNvSpPr/>
          <p:nvPr/>
        </p:nvSpPr>
        <p:spPr>
          <a:xfrm>
            <a:off x="3314700" y="4222637"/>
            <a:ext cx="320040" cy="1436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1" name="Rectangle: Rounded Corners 10">
            <a:extLst>
              <a:ext uri="{FF2B5EF4-FFF2-40B4-BE49-F238E27FC236}">
                <a16:creationId xmlns:a16="http://schemas.microsoft.com/office/drawing/2014/main" id="{EB03ADE9-60AF-074C-CFDB-74CB57EA5A93}"/>
              </a:ext>
            </a:extLst>
          </p:cNvPr>
          <p:cNvSpPr/>
          <p:nvPr/>
        </p:nvSpPr>
        <p:spPr>
          <a:xfrm>
            <a:off x="10070303" y="3300560"/>
            <a:ext cx="320040" cy="1436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 name="Title 1">
            <a:extLst>
              <a:ext uri="{FF2B5EF4-FFF2-40B4-BE49-F238E27FC236}">
                <a16:creationId xmlns:a16="http://schemas.microsoft.com/office/drawing/2014/main" id="{198EE200-FD00-E244-B5D1-AC9940633077}"/>
              </a:ext>
            </a:extLst>
          </p:cNvPr>
          <p:cNvSpPr txBox="1">
            <a:spLocks/>
          </p:cNvSpPr>
          <p:nvPr/>
        </p:nvSpPr>
        <p:spPr bwMode="auto">
          <a:xfrm>
            <a:off x="8088264" y="5943735"/>
            <a:ext cx="2961119" cy="39534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90000"/>
              </a:lnSpc>
              <a:spcBef>
                <a:spcPct val="0"/>
              </a:spcBef>
              <a:buNone/>
              <a:defRPr sz="2800" b="0" kern="1200" cap="none" baseline="0">
                <a:solidFill>
                  <a:schemeClr val="tx1"/>
                </a:solidFill>
                <a:latin typeface="+mj-lt"/>
                <a:ea typeface="+mj-ea"/>
                <a:cs typeface="+mj-cs"/>
              </a:defRPr>
            </a:lvl1pPr>
          </a:lstStyle>
          <a:p>
            <a:r>
              <a:rPr lang="en-US" sz="1800" dirty="0">
                <a:solidFill>
                  <a:srgbClr val="404040"/>
                </a:solidFill>
                <a:hlinkClick r:id="rId5" action="ppaction://hlinksldjump"/>
              </a:rPr>
              <a:t>Go Back to Previous Slide</a:t>
            </a:r>
            <a:endParaRPr lang="en-GB" sz="1800" dirty="0">
              <a:solidFill>
                <a:srgbClr val="404040"/>
              </a:solidFill>
            </a:endParaRPr>
          </a:p>
        </p:txBody>
      </p:sp>
    </p:spTree>
    <p:extLst>
      <p:ext uri="{BB962C8B-B14F-4D97-AF65-F5344CB8AC3E}">
        <p14:creationId xmlns:p14="http://schemas.microsoft.com/office/powerpoint/2010/main" val="5786236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68D7-84AE-7D90-838B-97554C4D01C8}"/>
              </a:ext>
            </a:extLst>
          </p:cNvPr>
          <p:cNvSpPr>
            <a:spLocks noGrp="1"/>
          </p:cNvSpPr>
          <p:nvPr>
            <p:ph type="title"/>
          </p:nvPr>
        </p:nvSpPr>
        <p:spPr>
          <a:prstGeom prst="rect">
            <a:avLst/>
          </a:prstGeom>
        </p:spPr>
        <p:txBody>
          <a:bodyPr/>
          <a:lstStyle/>
          <a:p>
            <a:r>
              <a:rPr lang="en-US" sz="2400" dirty="0">
                <a:solidFill>
                  <a:srgbClr val="404040"/>
                </a:solidFill>
              </a:rPr>
              <a:t>ER workflow (post CCLS identification &amp; modelling)</a:t>
            </a:r>
            <a:endParaRPr lang="en-GB" sz="2400" dirty="0">
              <a:solidFill>
                <a:srgbClr val="404040"/>
              </a:solidFill>
            </a:endParaRPr>
          </a:p>
        </p:txBody>
      </p:sp>
      <p:pic>
        <p:nvPicPr>
          <p:cNvPr id="5" name="Content Placeholder 4">
            <a:extLst>
              <a:ext uri="{FF2B5EF4-FFF2-40B4-BE49-F238E27FC236}">
                <a16:creationId xmlns:a16="http://schemas.microsoft.com/office/drawing/2014/main" id="{8ADCE631-659D-47BB-80C1-D7AA147721B4}"/>
              </a:ext>
            </a:extLst>
          </p:cNvPr>
          <p:cNvPicPr>
            <a:picLocks noGrp="1" noChangeAspect="1"/>
          </p:cNvPicPr>
          <p:nvPr>
            <p:ph sz="quarter" idx="11"/>
          </p:nvPr>
        </p:nvPicPr>
        <p:blipFill>
          <a:blip r:embed="rId3"/>
          <a:stretch>
            <a:fillRect/>
          </a:stretch>
        </p:blipFill>
        <p:spPr>
          <a:xfrm>
            <a:off x="842438" y="1272324"/>
            <a:ext cx="3245815" cy="5073032"/>
          </a:xfrm>
          <a:prstGeom prst="rect">
            <a:avLst/>
          </a:prstGeom>
        </p:spPr>
      </p:pic>
      <p:sp>
        <p:nvSpPr>
          <p:cNvPr id="6" name="Rectangle: Rounded Corners 5">
            <a:extLst>
              <a:ext uri="{FF2B5EF4-FFF2-40B4-BE49-F238E27FC236}">
                <a16:creationId xmlns:a16="http://schemas.microsoft.com/office/drawing/2014/main" id="{C1CD4055-168D-E134-335A-ACEC31E5C9D7}"/>
              </a:ext>
            </a:extLst>
          </p:cNvPr>
          <p:cNvSpPr/>
          <p:nvPr/>
        </p:nvSpPr>
        <p:spPr bwMode="auto">
          <a:xfrm>
            <a:off x="4679650" y="2172928"/>
            <a:ext cx="6999588" cy="1100627"/>
          </a:xfrm>
          <a:prstGeom prst="roundRect">
            <a:avLst/>
          </a:prstGeom>
          <a:solidFill>
            <a:srgbClr val="FFFFFF"/>
          </a:solidFill>
          <a:ln>
            <a:solidFill>
              <a:srgbClr val="008443"/>
            </a:solidFill>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443"/>
                </a:solidFill>
                <a:effectLst/>
                <a:uLnTx/>
                <a:uFillTx/>
                <a:latin typeface="ShellMedium"/>
                <a:ea typeface="+mn-ea"/>
                <a:cs typeface="Arial" pitchFamily="34" charset="0"/>
              </a:rPr>
              <a:t>OiR to be embedded with existing ER Planning</a:t>
            </a: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8443"/>
                </a:solidFill>
                <a:effectLst/>
                <a:uLnTx/>
                <a:uFillTx/>
                <a:latin typeface="ShellMedium"/>
                <a:ea typeface="+mn-ea"/>
                <a:cs typeface="Arial" pitchFamily="34" charset="0"/>
              </a:rPr>
              <a:t>Dedicated Preparedness Check for each CCLS</a:t>
            </a: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8443"/>
                </a:solidFill>
                <a:effectLst/>
                <a:uLnTx/>
                <a:uFillTx/>
                <a:latin typeface="ShellMedium"/>
                <a:ea typeface="+mn-ea"/>
                <a:cs typeface="Arial" pitchFamily="34" charset="0"/>
              </a:rPr>
              <a:t>Deliberate and Incorporate how ER could be weakened</a:t>
            </a:r>
          </a:p>
        </p:txBody>
      </p:sp>
      <p:sp>
        <p:nvSpPr>
          <p:cNvPr id="7" name="Rectangle: Rounded Corners 6">
            <a:extLst>
              <a:ext uri="{FF2B5EF4-FFF2-40B4-BE49-F238E27FC236}">
                <a16:creationId xmlns:a16="http://schemas.microsoft.com/office/drawing/2014/main" id="{48F35A30-6A38-20F8-7526-49A877B4DB34}"/>
              </a:ext>
            </a:extLst>
          </p:cNvPr>
          <p:cNvSpPr/>
          <p:nvPr/>
        </p:nvSpPr>
        <p:spPr bwMode="auto">
          <a:xfrm>
            <a:off x="4679650" y="4321064"/>
            <a:ext cx="7014335" cy="1100627"/>
          </a:xfrm>
          <a:prstGeom prst="roundRect">
            <a:avLst/>
          </a:prstGeom>
          <a:solidFill>
            <a:srgbClr val="FFFFFF"/>
          </a:solidFill>
          <a:ln>
            <a:solidFill>
              <a:srgbClr val="EB8705"/>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EB8705"/>
                </a:solidFill>
                <a:effectLst/>
                <a:uLnTx/>
                <a:uFillTx/>
                <a:latin typeface="ShellMedium"/>
                <a:ea typeface="+mn-ea"/>
                <a:cs typeface="Arial" pitchFamily="34" charset="0"/>
              </a:rPr>
              <a:t>Pre-Incident Plans to be Developed</a:t>
            </a: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EB8705"/>
                </a:solidFill>
                <a:effectLst/>
                <a:uLnTx/>
                <a:uFillTx/>
                <a:latin typeface="ShellMedium"/>
                <a:ea typeface="+mn-ea"/>
                <a:cs typeface="Arial" pitchFamily="34" charset="0"/>
              </a:rPr>
              <a:t>Relevant External Agencies/Stakeholders to be kept informed </a:t>
            </a: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EB8705"/>
                </a:solidFill>
                <a:effectLst/>
                <a:uLnTx/>
                <a:uFillTx/>
                <a:latin typeface="ShellMedium"/>
                <a:ea typeface="+mn-ea"/>
                <a:cs typeface="Arial" pitchFamily="34" charset="0"/>
              </a:rPr>
              <a:t>Mock Drills at intervals with identified 3</a:t>
            </a:r>
            <a:r>
              <a:rPr kumimoji="0" lang="en-US" sz="1600" b="0" i="0" u="none" strike="noStrike" kern="1200" cap="none" spc="0" normalizeH="0" baseline="30000" noProof="0" dirty="0">
                <a:ln>
                  <a:noFill/>
                </a:ln>
                <a:solidFill>
                  <a:srgbClr val="EB8705"/>
                </a:solidFill>
                <a:effectLst/>
                <a:uLnTx/>
                <a:uFillTx/>
                <a:latin typeface="ShellMedium"/>
                <a:ea typeface="+mn-ea"/>
                <a:cs typeface="Arial" pitchFamily="34" charset="0"/>
              </a:rPr>
              <a:t>rd</a:t>
            </a:r>
            <a:r>
              <a:rPr kumimoji="0" lang="en-US" sz="1600" b="0" i="0" u="none" strike="noStrike" kern="1200" cap="none" spc="0" normalizeH="0" baseline="0" noProof="0" dirty="0">
                <a:ln>
                  <a:noFill/>
                </a:ln>
                <a:solidFill>
                  <a:srgbClr val="EB8705"/>
                </a:solidFill>
                <a:effectLst/>
                <a:uLnTx/>
                <a:uFillTx/>
                <a:latin typeface="ShellMedium"/>
                <a:ea typeface="+mn-ea"/>
                <a:cs typeface="Arial" pitchFamily="34" charset="0"/>
              </a:rPr>
              <a:t> party support </a:t>
            </a:r>
          </a:p>
        </p:txBody>
      </p:sp>
      <p:sp>
        <p:nvSpPr>
          <p:cNvPr id="3" name="Slide Number Placeholder 2">
            <a:extLst>
              <a:ext uri="{FF2B5EF4-FFF2-40B4-BE49-F238E27FC236}">
                <a16:creationId xmlns:a16="http://schemas.microsoft.com/office/drawing/2014/main" id="{F29B67DB-91D6-DB60-AAC4-009254B54E1C}"/>
              </a:ext>
            </a:extLst>
          </p:cNvPr>
          <p:cNvSpPr>
            <a:spLocks noGrp="1"/>
          </p:cNvSpPr>
          <p:nvPr>
            <p:ph type="sldNum" sz="quarter" idx="4"/>
          </p:nvPr>
        </p:nvSpPr>
        <p:spPr/>
        <p:txBody>
          <a:bodyPr/>
          <a:lstStyle/>
          <a:p>
            <a:fld id="{D32BAE6A-B452-4007-8177-56DD051636F9}" type="slidenum">
              <a:rPr lang="en-GB" noProof="1" smtClean="0"/>
              <a:pPr/>
              <a:t>29</a:t>
            </a:fld>
            <a:endParaRPr lang="en-GB" noProof="1"/>
          </a:p>
        </p:txBody>
      </p:sp>
      <p:sp>
        <p:nvSpPr>
          <p:cNvPr id="9" name="Date Placeholder 8">
            <a:extLst>
              <a:ext uri="{FF2B5EF4-FFF2-40B4-BE49-F238E27FC236}">
                <a16:creationId xmlns:a16="http://schemas.microsoft.com/office/drawing/2014/main" id="{F7608ED1-03E4-2665-32BD-0E73A7D5B276}"/>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33476903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6553C74-C32C-431C-B5B4-1814EE7CA061}"/>
              </a:ext>
            </a:extLst>
          </p:cNvPr>
          <p:cNvSpPr>
            <a:spLocks noGrp="1"/>
          </p:cNvSpPr>
          <p:nvPr>
            <p:ph type="title"/>
          </p:nvPr>
        </p:nvSpPr>
        <p:spPr>
          <a:xfrm>
            <a:off x="428242" y="666190"/>
            <a:ext cx="11171238" cy="808025"/>
          </a:xfrm>
          <a:prstGeom prst="rect">
            <a:avLst/>
          </a:prstGeom>
        </p:spPr>
        <p:txBody>
          <a:bodyPr/>
          <a:lstStyle/>
          <a:p>
            <a:r>
              <a:rPr lang="en-US" dirty="0"/>
              <a:t>PRESENTATION OUTLINE</a:t>
            </a:r>
          </a:p>
        </p:txBody>
      </p:sp>
      <p:sp>
        <p:nvSpPr>
          <p:cNvPr id="3" name="Rectangle: Rounded Corners 2">
            <a:extLst>
              <a:ext uri="{FF2B5EF4-FFF2-40B4-BE49-F238E27FC236}">
                <a16:creationId xmlns:a16="http://schemas.microsoft.com/office/drawing/2014/main" id="{7158BCE9-AA47-406B-9149-A725A59622DB}"/>
              </a:ext>
            </a:extLst>
          </p:cNvPr>
          <p:cNvSpPr/>
          <p:nvPr/>
        </p:nvSpPr>
        <p:spPr>
          <a:xfrm>
            <a:off x="9955357" y="5868266"/>
            <a:ext cx="914399" cy="914399"/>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ShellMedium"/>
              <a:ea typeface="+mn-ea"/>
              <a:cs typeface="+mn-cs"/>
            </a:endParaRPr>
          </a:p>
        </p:txBody>
      </p:sp>
      <p:graphicFrame>
        <p:nvGraphicFramePr>
          <p:cNvPr id="2" name="Diagram 1">
            <a:extLst>
              <a:ext uri="{FF2B5EF4-FFF2-40B4-BE49-F238E27FC236}">
                <a16:creationId xmlns:a16="http://schemas.microsoft.com/office/drawing/2014/main" id="{2A82F215-3CAD-A6DC-0F1A-9EB70BF4871E}"/>
              </a:ext>
            </a:extLst>
          </p:cNvPr>
          <p:cNvGraphicFramePr/>
          <p:nvPr>
            <p:extLst>
              <p:ext uri="{D42A27DB-BD31-4B8C-83A1-F6EECF244321}">
                <p14:modId xmlns:p14="http://schemas.microsoft.com/office/powerpoint/2010/main" val="1120147500"/>
              </p:ext>
            </p:extLst>
          </p:nvPr>
        </p:nvGraphicFramePr>
        <p:xfrm>
          <a:off x="1827357" y="1624449"/>
          <a:ext cx="8128000" cy="3943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C4525733-1EDB-3313-AD07-E68BE0471A1A}"/>
              </a:ext>
            </a:extLst>
          </p:cNvPr>
          <p:cNvSpPr>
            <a:spLocks noGrp="1"/>
          </p:cNvSpPr>
          <p:nvPr>
            <p:ph type="sldNum" sz="quarter" idx="4"/>
          </p:nvPr>
        </p:nvSpPr>
        <p:spPr/>
        <p:txBody>
          <a:bodyPr/>
          <a:lstStyle/>
          <a:p>
            <a:fld id="{D32BAE6A-B452-4007-8177-56DD051636F9}" type="slidenum">
              <a:rPr lang="en-GB" noProof="1" smtClean="0"/>
              <a:pPr/>
              <a:t>3</a:t>
            </a:fld>
            <a:endParaRPr lang="en-GB" noProof="1"/>
          </a:p>
        </p:txBody>
      </p:sp>
      <p:sp>
        <p:nvSpPr>
          <p:cNvPr id="6" name="Date Placeholder 5">
            <a:extLst>
              <a:ext uri="{FF2B5EF4-FFF2-40B4-BE49-F238E27FC236}">
                <a16:creationId xmlns:a16="http://schemas.microsoft.com/office/drawing/2014/main" id="{4D91A5A5-7341-28D7-BB57-C1708ACD907E}"/>
              </a:ext>
            </a:extLst>
          </p:cNvPr>
          <p:cNvSpPr>
            <a:spLocks noGrp="1"/>
          </p:cNvSpPr>
          <p:nvPr>
            <p:ph type="dt" sz="half" idx="2"/>
          </p:nvPr>
        </p:nvSpPr>
        <p:spPr/>
        <p:txBody>
          <a:bodyPr/>
          <a:lstStyle/>
          <a:p>
            <a:pPr>
              <a:defRPr/>
            </a:pPr>
            <a:r>
              <a:rPr lang="en-US" noProof="1"/>
              <a:t>7th November 2023</a:t>
            </a:r>
            <a:endParaRPr lang="en-GB" noProof="1"/>
          </a:p>
        </p:txBody>
      </p:sp>
    </p:spTree>
    <p:custDataLst>
      <p:tags r:id="rId1"/>
    </p:custDataLst>
    <p:extLst>
      <p:ext uri="{BB962C8B-B14F-4D97-AF65-F5344CB8AC3E}">
        <p14:creationId xmlns:p14="http://schemas.microsoft.com/office/powerpoint/2010/main" val="2902019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F6BB-0BB2-FE5C-1C2C-55454A95D81C}"/>
              </a:ext>
            </a:extLst>
          </p:cNvPr>
          <p:cNvSpPr>
            <a:spLocks noGrp="1"/>
          </p:cNvSpPr>
          <p:nvPr>
            <p:ph type="title"/>
          </p:nvPr>
        </p:nvSpPr>
        <p:spPr>
          <a:xfrm>
            <a:off x="7601518" y="4288804"/>
            <a:ext cx="4077539" cy="895962"/>
          </a:xfrm>
          <a:prstGeom prst="rect">
            <a:avLst/>
          </a:prstGeom>
        </p:spPr>
        <p:txBody>
          <a:bodyPr/>
          <a:lstStyle/>
          <a:p>
            <a:pPr>
              <a:lnSpc>
                <a:spcPct val="150000"/>
              </a:lnSpc>
            </a:pPr>
            <a:r>
              <a:rPr lang="en-US" sz="1400" dirty="0">
                <a:solidFill>
                  <a:srgbClr val="404040"/>
                </a:solidFill>
              </a:rPr>
              <a:t>Sense of Purpose</a:t>
            </a:r>
            <a:br>
              <a:rPr lang="en-US" sz="1400" dirty="0">
                <a:solidFill>
                  <a:srgbClr val="404040"/>
                </a:solidFill>
              </a:rPr>
            </a:br>
            <a:r>
              <a:rPr lang="en-US" sz="1400" dirty="0">
                <a:solidFill>
                  <a:srgbClr val="404040"/>
                </a:solidFill>
              </a:rPr>
              <a:t>Focus on “Residual Risk”</a:t>
            </a:r>
            <a:br>
              <a:rPr lang="en-US" sz="1400" dirty="0">
                <a:solidFill>
                  <a:srgbClr val="404040"/>
                </a:solidFill>
              </a:rPr>
            </a:br>
            <a:r>
              <a:rPr lang="en-US" sz="1400" dirty="0">
                <a:solidFill>
                  <a:srgbClr val="404040"/>
                </a:solidFill>
              </a:rPr>
              <a:t>Thought Process (Black Swan vs Grey Rhinos)</a:t>
            </a:r>
            <a:br>
              <a:rPr lang="en-US" sz="1400" dirty="0">
                <a:solidFill>
                  <a:srgbClr val="404040"/>
                </a:solidFill>
              </a:rPr>
            </a:br>
            <a:r>
              <a:rPr lang="en-US" sz="1400" dirty="0">
                <a:solidFill>
                  <a:srgbClr val="404040"/>
                </a:solidFill>
              </a:rPr>
              <a:t>CCLS Definition</a:t>
            </a:r>
            <a:br>
              <a:rPr lang="en-US" sz="1400" dirty="0">
                <a:solidFill>
                  <a:srgbClr val="404040"/>
                </a:solidFill>
              </a:rPr>
            </a:br>
            <a:br>
              <a:rPr lang="en-US" sz="1400" dirty="0">
                <a:solidFill>
                  <a:srgbClr val="404040"/>
                </a:solidFill>
              </a:rPr>
            </a:br>
            <a:br>
              <a:rPr lang="en-US" sz="1400" dirty="0">
                <a:solidFill>
                  <a:srgbClr val="404040"/>
                </a:solidFill>
              </a:rPr>
            </a:br>
            <a:endParaRPr lang="en-GB" sz="1400" dirty="0">
              <a:solidFill>
                <a:srgbClr val="404040"/>
              </a:solidFill>
            </a:endParaRPr>
          </a:p>
        </p:txBody>
      </p:sp>
      <p:sp>
        <p:nvSpPr>
          <p:cNvPr id="3" name="Text Placeholder 2">
            <a:extLst>
              <a:ext uri="{FF2B5EF4-FFF2-40B4-BE49-F238E27FC236}">
                <a16:creationId xmlns:a16="http://schemas.microsoft.com/office/drawing/2014/main" id="{5DF3A8EB-7CD8-B8E7-A968-E5FFC16E712F}"/>
              </a:ext>
            </a:extLst>
          </p:cNvPr>
          <p:cNvSpPr>
            <a:spLocks noGrp="1"/>
          </p:cNvSpPr>
          <p:nvPr>
            <p:ph type="body" idx="1"/>
          </p:nvPr>
        </p:nvSpPr>
        <p:spPr>
          <a:xfrm>
            <a:off x="7601519" y="3287436"/>
            <a:ext cx="4077539" cy="895962"/>
          </a:xfrm>
          <a:prstGeom prst="rect">
            <a:avLst/>
          </a:prstGeom>
        </p:spPr>
        <p:txBody>
          <a:bodyPr/>
          <a:lstStyle/>
          <a:p>
            <a:r>
              <a:rPr lang="en-US" sz="2800" dirty="0">
                <a:solidFill>
                  <a:srgbClr val="404040"/>
                </a:solidFill>
              </a:rPr>
              <a:t>Introduction - OiR</a:t>
            </a:r>
            <a:endParaRPr lang="en-GB" sz="2800" dirty="0">
              <a:solidFill>
                <a:srgbClr val="404040"/>
              </a:solidFill>
            </a:endParaRPr>
          </a:p>
        </p:txBody>
      </p:sp>
      <p:sp>
        <p:nvSpPr>
          <p:cNvPr id="4" name="Text Placeholder 3">
            <a:extLst>
              <a:ext uri="{FF2B5EF4-FFF2-40B4-BE49-F238E27FC236}">
                <a16:creationId xmlns:a16="http://schemas.microsoft.com/office/drawing/2014/main" id="{1B21D5E0-F960-F692-D0DF-84A69910104F}"/>
              </a:ext>
            </a:extLst>
          </p:cNvPr>
          <p:cNvSpPr>
            <a:spLocks noGrp="1"/>
          </p:cNvSpPr>
          <p:nvPr>
            <p:ph type="body" sz="quarter" idx="13"/>
          </p:nvPr>
        </p:nvSpPr>
        <p:spPr>
          <a:xfrm>
            <a:off x="7198870" y="439723"/>
            <a:ext cx="4993130" cy="2854906"/>
          </a:xfrm>
          <a:prstGeom prst="rect">
            <a:avLst/>
          </a:prstGeom>
        </p:spPr>
        <p:txBody>
          <a:bodyPr/>
          <a:lstStyle/>
          <a:p>
            <a:r>
              <a:rPr lang="en-US" sz="20000" dirty="0"/>
              <a:t>1.0</a:t>
            </a:r>
            <a:endParaRPr lang="en-GB" sz="20000" dirty="0"/>
          </a:p>
        </p:txBody>
      </p:sp>
      <p:sp>
        <p:nvSpPr>
          <p:cNvPr id="6" name="Slide Number Placeholder 5">
            <a:extLst>
              <a:ext uri="{FF2B5EF4-FFF2-40B4-BE49-F238E27FC236}">
                <a16:creationId xmlns:a16="http://schemas.microsoft.com/office/drawing/2014/main" id="{8ECF0367-8DFE-710E-0C74-B32B266214B6}"/>
              </a:ext>
            </a:extLst>
          </p:cNvPr>
          <p:cNvSpPr>
            <a:spLocks noGrp="1"/>
          </p:cNvSpPr>
          <p:nvPr>
            <p:ph type="sldNum" sz="quarter" idx="4"/>
          </p:nvPr>
        </p:nvSpPr>
        <p:spPr/>
        <p:txBody>
          <a:bodyPr/>
          <a:lstStyle/>
          <a:p>
            <a:fld id="{D32BAE6A-B452-4007-8177-56DD051636F9}" type="slidenum">
              <a:rPr lang="en-GB" noProof="1" smtClean="0"/>
              <a:pPr/>
              <a:t>4</a:t>
            </a:fld>
            <a:endParaRPr lang="en-GB" noProof="1"/>
          </a:p>
        </p:txBody>
      </p:sp>
      <p:sp>
        <p:nvSpPr>
          <p:cNvPr id="8" name="Date Placeholder 7">
            <a:extLst>
              <a:ext uri="{FF2B5EF4-FFF2-40B4-BE49-F238E27FC236}">
                <a16:creationId xmlns:a16="http://schemas.microsoft.com/office/drawing/2014/main" id="{8C586163-268E-9AD9-C74D-0FB10C0CE40E}"/>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34285346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prstGeom prst="rect">
            <a:avLst/>
          </a:prstGeom>
        </p:spPr>
        <p:txBody>
          <a:bodyPr/>
          <a:lstStyle/>
          <a:p>
            <a:r>
              <a:rPr lang="en-US" dirty="0">
                <a:solidFill>
                  <a:srgbClr val="404040"/>
                </a:solidFill>
              </a:rPr>
              <a:t>Reminder – Our sense of purpose</a:t>
            </a:r>
            <a:endParaRPr lang="en-GB" dirty="0"/>
          </a:p>
        </p:txBody>
      </p:sp>
      <p:grpSp>
        <p:nvGrpSpPr>
          <p:cNvPr id="9" name="Group 8">
            <a:extLst>
              <a:ext uri="{FF2B5EF4-FFF2-40B4-BE49-F238E27FC236}">
                <a16:creationId xmlns:a16="http://schemas.microsoft.com/office/drawing/2014/main" id="{2BA7A989-325E-43F7-BE09-D6688DD991B4}"/>
              </a:ext>
            </a:extLst>
          </p:cNvPr>
          <p:cNvGrpSpPr/>
          <p:nvPr/>
        </p:nvGrpSpPr>
        <p:grpSpPr>
          <a:xfrm>
            <a:off x="806005" y="4626801"/>
            <a:ext cx="10575235" cy="1026558"/>
            <a:chOff x="808383" y="5161870"/>
            <a:chExt cx="10575235" cy="1026558"/>
          </a:xfrm>
        </p:grpSpPr>
        <p:sp>
          <p:nvSpPr>
            <p:cNvPr id="127" name="TextBox 126">
              <a:extLst>
                <a:ext uri="{FF2B5EF4-FFF2-40B4-BE49-F238E27FC236}">
                  <a16:creationId xmlns:a16="http://schemas.microsoft.com/office/drawing/2014/main" id="{0A8F74D8-6463-4E43-B273-C1AA22DE79FA}"/>
                </a:ext>
              </a:extLst>
            </p:cNvPr>
            <p:cNvSpPr txBox="1">
              <a:spLocks/>
            </p:cNvSpPr>
            <p:nvPr/>
          </p:nvSpPr>
          <p:spPr bwMode="auto">
            <a:xfrm>
              <a:off x="808383" y="5161870"/>
              <a:ext cx="10575235" cy="1026558"/>
            </a:xfrm>
            <a:prstGeom prst="roundRect">
              <a:avLst/>
            </a:prstGeom>
            <a:solidFill>
              <a:srgbClr val="99CEB4"/>
            </a:solidFill>
            <a:ln w="38100" algn="ctr">
              <a:solidFill>
                <a:srgbClr val="008443"/>
              </a:solidFill>
              <a:miter lim="800000"/>
              <a:headEnd/>
              <a:tailEnd/>
            </a:ln>
          </p:spPr>
          <p:txBody>
            <a:bodyPr vert="vert270" wrap="none" lIns="72000" tIns="0" rIns="0" bIns="2988000" numCol="1" rtlCol="0" anchor="t" anchorCtr="0" compatLnSpc="1">
              <a:prstTxWarp prst="textNoShape">
                <a:avLst/>
              </a:prstTxWarp>
              <a:noAutofit/>
            </a:bodyPr>
            <a:lstStyle/>
            <a:p>
              <a:pPr algn="r"/>
              <a:endParaRPr lang="nl-NL" sz="4000">
                <a:solidFill>
                  <a:schemeClr val="accent1"/>
                </a:solidFill>
              </a:endParaRPr>
            </a:p>
          </p:txBody>
        </p:sp>
        <p:sp>
          <p:nvSpPr>
            <p:cNvPr id="24" name="TextBox 23">
              <a:extLst>
                <a:ext uri="{FF2B5EF4-FFF2-40B4-BE49-F238E27FC236}">
                  <a16:creationId xmlns:a16="http://schemas.microsoft.com/office/drawing/2014/main" id="{EADD0697-13BB-4830-8058-B1BAA9EE7C21}"/>
                </a:ext>
              </a:extLst>
            </p:cNvPr>
            <p:cNvSpPr txBox="1"/>
            <p:nvPr/>
          </p:nvSpPr>
          <p:spPr bwMode="auto">
            <a:xfrm>
              <a:off x="808383" y="5286421"/>
              <a:ext cx="10575234" cy="77745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The vision of </a:t>
              </a:r>
              <a:r>
                <a:rPr kumimoji="0" lang="en-GB" sz="2200" b="1"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Outside-in Risks</a:t>
              </a:r>
              <a:r>
                <a:rPr kumimoji="0" lang="en-GB" sz="22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 is to </a:t>
              </a:r>
              <a:r>
                <a:rPr kumimoji="0" lang="en-GB" sz="2200" b="0" i="0" u="none" strike="noStrike" kern="1200" cap="none" spc="0" normalizeH="0" baseline="0" noProof="0" dirty="0">
                  <a:ln>
                    <a:noFill/>
                  </a:ln>
                  <a:solidFill>
                    <a:srgbClr val="DD1D21"/>
                  </a:solidFill>
                  <a:effectLst/>
                  <a:uLnTx/>
                  <a:uFillTx/>
                  <a:latin typeface="ShellBook" panose="00000500000000000000" pitchFamily="50" charset="0"/>
                  <a:ea typeface="+mn-ea"/>
                  <a:cs typeface="ShellMedium" panose="020B0604020202020204" charset="0"/>
                </a:rPr>
                <a:t>never again</a:t>
              </a:r>
              <a:r>
                <a:rPr kumimoji="0" lang="en-GB" sz="22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 find ourselves </a:t>
              </a:r>
              <a:r>
                <a:rPr kumimoji="0" lang="en-GB" sz="2200" b="0" i="0" u="none" strike="noStrike" kern="1200" cap="none" spc="0" normalizeH="0" baseline="0" noProof="0" dirty="0">
                  <a:ln>
                    <a:noFill/>
                  </a:ln>
                  <a:solidFill>
                    <a:srgbClr val="DD1D21"/>
                  </a:solidFill>
                  <a:effectLst/>
                  <a:uLnTx/>
                  <a:uFillTx/>
                  <a:latin typeface="ShellBook" panose="00000500000000000000" pitchFamily="50" charset="0"/>
                  <a:ea typeface="+mn-ea"/>
                  <a:cs typeface="ShellMedium" panose="020B0604020202020204" charset="0"/>
                </a:rPr>
                <a:t>surprised</a:t>
              </a:r>
              <a:r>
                <a:rPr kumimoji="0" lang="en-GB" sz="22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 by, or unprepared for, </a:t>
              </a:r>
              <a:r>
                <a:rPr kumimoji="0" lang="en-GB" sz="2200" b="0" i="0" u="none" strike="noStrike" kern="1200" cap="none" spc="0" normalizeH="0" baseline="0" noProof="0" dirty="0">
                  <a:ln>
                    <a:noFill/>
                  </a:ln>
                  <a:solidFill>
                    <a:srgbClr val="DD1D21"/>
                  </a:solidFill>
                  <a:effectLst/>
                  <a:uLnTx/>
                  <a:uFillTx/>
                  <a:latin typeface="ShellBook" panose="00000500000000000000" pitchFamily="50" charset="0"/>
                  <a:ea typeface="+mn-ea"/>
                  <a:cs typeface="ShellMedium" panose="020B0604020202020204" charset="0"/>
                </a:rPr>
                <a:t>plausible catastrophic </a:t>
              </a:r>
              <a:r>
                <a:rPr kumimoji="0" lang="en-GB" sz="2200" b="0" i="0" u="none" strike="noStrike" kern="1200" cap="none" spc="0" normalizeH="0" baseline="0" noProof="0" dirty="0">
                  <a:ln>
                    <a:noFill/>
                  </a:ln>
                  <a:solidFill>
                    <a:srgbClr val="FFFFFF"/>
                  </a:solidFill>
                  <a:effectLst/>
                  <a:uLnTx/>
                  <a:uFillTx/>
                  <a:latin typeface="ShellBook" panose="00000500000000000000" pitchFamily="50" charset="0"/>
                  <a:ea typeface="+mn-ea"/>
                  <a:cs typeface="ShellMedium" panose="020B0604020202020204" charset="0"/>
                </a:rPr>
                <a:t>Safety events  </a:t>
              </a:r>
            </a:p>
          </p:txBody>
        </p:sp>
      </p:grpSp>
      <p:pic>
        <p:nvPicPr>
          <p:cNvPr id="3074" name="Picture 2">
            <a:extLst>
              <a:ext uri="{FF2B5EF4-FFF2-40B4-BE49-F238E27FC236}">
                <a16:creationId xmlns:a16="http://schemas.microsoft.com/office/drawing/2014/main" id="{B80A3861-29D8-43D3-8C02-06296FB33C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4" y="1381806"/>
            <a:ext cx="3405449" cy="1915121"/>
          </a:xfrm>
          <a:prstGeom prst="rect">
            <a:avLst/>
          </a:prstGeom>
          <a:noFill/>
          <a:ln w="19050">
            <a:solidFill>
              <a:schemeClr val="accent5"/>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2695B0B-AEDD-4BAB-929D-7334977960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90" t="31346" r="4860"/>
          <a:stretch/>
        </p:blipFill>
        <p:spPr bwMode="auto">
          <a:xfrm>
            <a:off x="8356067" y="1381806"/>
            <a:ext cx="3417821" cy="1915121"/>
          </a:xfrm>
          <a:prstGeom prst="rect">
            <a:avLst/>
          </a:prstGeom>
          <a:noFill/>
          <a:ln w="19050">
            <a:solidFill>
              <a:schemeClr val="accent5"/>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7E58BC-CE85-4D53-997E-E80CBA2CA921}"/>
              </a:ext>
            </a:extLst>
          </p:cNvPr>
          <p:cNvSpPr txBox="1"/>
          <p:nvPr/>
        </p:nvSpPr>
        <p:spPr bwMode="auto">
          <a:xfrm>
            <a:off x="4071692" y="1381806"/>
            <a:ext cx="4098883" cy="1915121"/>
          </a:xfrm>
          <a:prstGeom prst="rect">
            <a:avLst/>
          </a:prstGeom>
          <a:noFill/>
          <a:ln w="9525" cap="flat" cmpd="sng" algn="ctr">
            <a:solidFill>
              <a:schemeClr val="accent5">
                <a:lumMod val="100000"/>
              </a:schemeClr>
            </a:solidFill>
            <a:prstDash val="solid"/>
            <a:headEnd/>
            <a:tailEnd/>
          </a:ln>
          <a:effectLst/>
          <a:extLst>
            <a:ext uri="{909E8E84-426E-40DD-AFC4-6F175D3DCCD1}">
              <a14:hiddenFill xmlns:a14="http://schemas.microsoft.com/office/drawing/2010/main">
                <a:solidFill>
                  <a:srgbClr val="A9E0B7"/>
                </a:solidFill>
              </a14:hiddenFill>
            </a:ex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72000" tIns="72000" rIns="72000" bIns="72000" numCol="1" rtlCol="0" anchor="t" anchorCtr="0" compatLnSpc="1">
            <a:prstTxWarp prst="textNoShape">
              <a:avLst/>
            </a:prstTxWarp>
            <a:spAutoFit/>
          </a:bodyPr>
          <a:lstStyle/>
          <a:p>
            <a:pPr lvl="0" algn="ctr"/>
            <a:r>
              <a:rPr lang="en-GB" sz="1600" b="1" dirty="0">
                <a:solidFill>
                  <a:srgbClr val="DD1D21"/>
                </a:solidFill>
                <a:latin typeface="ShellBook" panose="00000500000000000000" pitchFamily="50" charset="0"/>
              </a:rPr>
              <a:t>Pakistan Road Tanker Incident </a:t>
            </a:r>
          </a:p>
          <a:p>
            <a:pPr lvl="0" algn="ctr"/>
            <a:r>
              <a:rPr lang="en-GB" sz="1400" dirty="0">
                <a:solidFill>
                  <a:srgbClr val="404040"/>
                </a:solidFill>
                <a:latin typeface="ShellBook" panose="00000500000000000000" pitchFamily="50" charset="0"/>
              </a:rPr>
              <a:t>(25</a:t>
            </a:r>
            <a:r>
              <a:rPr lang="en-GB" sz="1400" baseline="30000" dirty="0">
                <a:solidFill>
                  <a:srgbClr val="404040"/>
                </a:solidFill>
                <a:latin typeface="ShellBook" panose="00000500000000000000" pitchFamily="50" charset="0"/>
              </a:rPr>
              <a:t>th</a:t>
            </a:r>
            <a:r>
              <a:rPr lang="en-GB" sz="1400" dirty="0">
                <a:solidFill>
                  <a:srgbClr val="404040"/>
                </a:solidFill>
                <a:latin typeface="ShellBook" panose="00000500000000000000" pitchFamily="50" charset="0"/>
              </a:rPr>
              <a:t> June 2017) </a:t>
            </a:r>
          </a:p>
          <a:p>
            <a:pPr lvl="0" algn="ctr"/>
            <a:endParaRPr lang="en-GB" sz="1000" dirty="0">
              <a:solidFill>
                <a:srgbClr val="404040"/>
              </a:solidFill>
              <a:latin typeface="ShellBook" panose="00000500000000000000" pitchFamily="50" charset="0"/>
            </a:endParaRPr>
          </a:p>
          <a:p>
            <a:pPr lvl="0" algn="ctr"/>
            <a:r>
              <a:rPr lang="en-GB" sz="1500" dirty="0">
                <a:solidFill>
                  <a:srgbClr val="404040"/>
                </a:solidFill>
                <a:latin typeface="ShellBook" panose="00000500000000000000" pitchFamily="50" charset="0"/>
              </a:rPr>
              <a:t>A road tanker operated by a Shell sub-contractor overturned, puncturing a tank and leaking gasoline.  As local people gathered to collect the leaked fuel, the tanker exploded, </a:t>
            </a:r>
            <a:r>
              <a:rPr lang="en-GB" sz="1500" dirty="0">
                <a:solidFill>
                  <a:srgbClr val="DD1D21"/>
                </a:solidFill>
                <a:latin typeface="ShellBook" panose="00000500000000000000" pitchFamily="50" charset="0"/>
              </a:rPr>
              <a:t>killing 221 and seriously injuring many more.</a:t>
            </a:r>
          </a:p>
        </p:txBody>
      </p:sp>
      <p:sp>
        <p:nvSpPr>
          <p:cNvPr id="14" name="TextBox 13">
            <a:extLst>
              <a:ext uri="{FF2B5EF4-FFF2-40B4-BE49-F238E27FC236}">
                <a16:creationId xmlns:a16="http://schemas.microsoft.com/office/drawing/2014/main" id="{FA9318BF-F584-4E8E-B060-200A2624B45F}"/>
              </a:ext>
            </a:extLst>
          </p:cNvPr>
          <p:cNvSpPr txBox="1"/>
          <p:nvPr/>
        </p:nvSpPr>
        <p:spPr bwMode="auto">
          <a:xfrm>
            <a:off x="318382" y="3714310"/>
            <a:ext cx="11265884" cy="495108"/>
          </a:xfrm>
          <a:prstGeom prst="rect">
            <a:avLst/>
          </a:prstGeom>
          <a:solidFill>
            <a:srgbClr val="FFFFFF"/>
          </a:solidFill>
          <a:ln>
            <a:noFill/>
            <a:headEnd/>
            <a:tailEnd/>
          </a:ln>
        </p:spPr>
        <p:style>
          <a:lnRef idx="2">
            <a:schemeClr val="accent5"/>
          </a:lnRef>
          <a:fillRef idx="1">
            <a:schemeClr val="lt1"/>
          </a:fillRef>
          <a:effectRef idx="0">
            <a:schemeClr val="accent5"/>
          </a:effectRef>
          <a:fontRef idx="minor">
            <a:schemeClr val="dk1"/>
          </a:fontRef>
        </p:style>
        <p:txBody>
          <a:bodyPr vert="horz" wrap="square" lIns="0" tIns="108000" rIns="0" bIns="10800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This catastrophic consequence </a:t>
            </a:r>
            <a:r>
              <a:rPr kumimoji="0" lang="en-GB" sz="1800" b="1" i="0" u="none" strike="noStrike" kern="1200" cap="none" spc="0" normalizeH="0" baseline="0" noProof="0" dirty="0">
                <a:ln>
                  <a:noFill/>
                </a:ln>
                <a:solidFill>
                  <a:srgbClr val="008443"/>
                </a:solidFill>
                <a:effectLst/>
                <a:uLnTx/>
                <a:uFillTx/>
                <a:latin typeface="ShellBook" panose="00000500000000000000" pitchFamily="50" charset="0"/>
                <a:ea typeface="+mn-ea"/>
                <a:cs typeface="+mn-cs"/>
              </a:rPr>
              <a:t>far exceeded </a:t>
            </a:r>
            <a:r>
              <a:rPr kumimoji="0" lang="en-GB" sz="18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our anticipated worst-case scenario</a:t>
            </a:r>
            <a:endParaRPr kumimoji="0" lang="en-GB" sz="1800" b="1"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 name="Slide Number Placeholder 2">
            <a:extLst>
              <a:ext uri="{FF2B5EF4-FFF2-40B4-BE49-F238E27FC236}">
                <a16:creationId xmlns:a16="http://schemas.microsoft.com/office/drawing/2014/main" id="{1144D24B-0496-E6D4-4CA8-F0E649B16C27}"/>
              </a:ext>
            </a:extLst>
          </p:cNvPr>
          <p:cNvSpPr>
            <a:spLocks noGrp="1"/>
          </p:cNvSpPr>
          <p:nvPr>
            <p:ph type="sldNum" sz="quarter" idx="4"/>
          </p:nvPr>
        </p:nvSpPr>
        <p:spPr/>
        <p:txBody>
          <a:bodyPr/>
          <a:lstStyle/>
          <a:p>
            <a:fld id="{D32BAE6A-B452-4007-8177-56DD051636F9}" type="slidenum">
              <a:rPr lang="en-GB" noProof="1" smtClean="0"/>
              <a:pPr/>
              <a:t>5</a:t>
            </a:fld>
            <a:endParaRPr lang="en-GB" noProof="1"/>
          </a:p>
        </p:txBody>
      </p:sp>
      <p:sp>
        <p:nvSpPr>
          <p:cNvPr id="7" name="Date Placeholder 6">
            <a:extLst>
              <a:ext uri="{FF2B5EF4-FFF2-40B4-BE49-F238E27FC236}">
                <a16:creationId xmlns:a16="http://schemas.microsoft.com/office/drawing/2014/main" id="{57770877-54B8-4F60-614C-9C9B8488F6BB}"/>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18673101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E855-CC85-4DEB-430B-29439C3DC09E}"/>
              </a:ext>
            </a:extLst>
          </p:cNvPr>
          <p:cNvSpPr>
            <a:spLocks noGrp="1"/>
          </p:cNvSpPr>
          <p:nvPr>
            <p:ph type="title"/>
          </p:nvPr>
        </p:nvSpPr>
        <p:spPr>
          <a:xfrm>
            <a:off x="427995" y="1262272"/>
            <a:ext cx="5063815" cy="808025"/>
          </a:xfrm>
          <a:prstGeom prst="rect">
            <a:avLst/>
          </a:prstGeom>
        </p:spPr>
        <p:txBody>
          <a:bodyPr/>
          <a:lstStyle/>
          <a:p>
            <a:r>
              <a:rPr lang="en-US" sz="1600" dirty="0">
                <a:solidFill>
                  <a:srgbClr val="668AB8"/>
                </a:solidFill>
              </a:rPr>
              <a:t>How many incidents associated with </a:t>
            </a:r>
            <a:r>
              <a:rPr lang="en-US" sz="1600" u="sng" dirty="0">
                <a:solidFill>
                  <a:srgbClr val="668AB8"/>
                </a:solidFill>
              </a:rPr>
              <a:t>Shell</a:t>
            </a:r>
            <a:r>
              <a:rPr lang="en-US" sz="1600" dirty="0">
                <a:solidFill>
                  <a:srgbClr val="668AB8"/>
                </a:solidFill>
              </a:rPr>
              <a:t> operations have resulted in 10 or more fatalities  (other than Pakistan)</a:t>
            </a:r>
            <a:endParaRPr lang="en-GB" sz="1600" dirty="0">
              <a:solidFill>
                <a:srgbClr val="668AB8"/>
              </a:solidFill>
            </a:endParaRPr>
          </a:p>
        </p:txBody>
      </p:sp>
      <p:sp>
        <p:nvSpPr>
          <p:cNvPr id="3" name="Content Placeholder 2">
            <a:extLst>
              <a:ext uri="{FF2B5EF4-FFF2-40B4-BE49-F238E27FC236}">
                <a16:creationId xmlns:a16="http://schemas.microsoft.com/office/drawing/2014/main" id="{A51290FE-10EE-E3C9-9E11-007F570C86A0}"/>
              </a:ext>
            </a:extLst>
          </p:cNvPr>
          <p:cNvSpPr>
            <a:spLocks noGrp="1"/>
          </p:cNvSpPr>
          <p:nvPr>
            <p:ph sz="quarter" idx="11"/>
          </p:nvPr>
        </p:nvSpPr>
        <p:spPr>
          <a:xfrm>
            <a:off x="303197" y="1976900"/>
            <a:ext cx="10914063" cy="4694236"/>
          </a:xfrm>
          <a:prstGeom prst="rect">
            <a:avLst/>
          </a:prstGeom>
        </p:spPr>
        <p:txBody>
          <a:bodyPr/>
          <a:lstStyle/>
          <a:p>
            <a:r>
              <a:rPr lang="en-GB" sz="1600" dirty="0">
                <a:solidFill>
                  <a:srgbClr val="404040"/>
                </a:solidFill>
              </a:rPr>
              <a:t>	2002 Clipper S76 Crash 11</a:t>
            </a:r>
          </a:p>
          <a:p>
            <a:r>
              <a:rPr lang="en-GB" sz="1600" dirty="0">
                <a:solidFill>
                  <a:srgbClr val="404040"/>
                </a:solidFill>
              </a:rPr>
              <a:t>	1992 Cormorant A S92 Crash 11</a:t>
            </a:r>
          </a:p>
          <a:p>
            <a:r>
              <a:rPr lang="en-GB" sz="1600" dirty="0">
                <a:solidFill>
                  <a:srgbClr val="404040"/>
                </a:solidFill>
              </a:rPr>
              <a:t>	1986 Brent Chinook Crash 45</a:t>
            </a:r>
          </a:p>
          <a:p>
            <a:r>
              <a:rPr lang="en-GB" sz="1600" dirty="0">
                <a:solidFill>
                  <a:srgbClr val="404040"/>
                </a:solidFill>
              </a:rPr>
              <a:t>	1951 Roxana Il Refinery explosion 13</a:t>
            </a:r>
          </a:p>
        </p:txBody>
      </p:sp>
      <p:sp>
        <p:nvSpPr>
          <p:cNvPr id="5" name="Title 1 rename 1">
            <a:extLst>
              <a:ext uri="{FF2B5EF4-FFF2-40B4-BE49-F238E27FC236}">
                <a16:creationId xmlns:a16="http://schemas.microsoft.com/office/drawing/2014/main" id="{AFA9CE53-420D-10EE-8CE8-E53D6884ED55}"/>
              </a:ext>
            </a:extLst>
          </p:cNvPr>
          <p:cNvSpPr txBox="1">
            <a:spLocks/>
          </p:cNvSpPr>
          <p:nvPr/>
        </p:nvSpPr>
        <p:spPr bwMode="auto">
          <a:xfrm>
            <a:off x="6923615" y="1368552"/>
            <a:ext cx="4578346" cy="7524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8AB8"/>
                </a:solidFill>
                <a:effectLst/>
                <a:uLnTx/>
                <a:uFillTx/>
                <a:latin typeface="ShellMedium"/>
                <a:ea typeface="+mn-ea"/>
                <a:cs typeface="+mn-cs"/>
              </a:rPr>
              <a:t>Any other mass casualty incidents in </a:t>
            </a:r>
            <a:r>
              <a:rPr kumimoji="0" lang="en-US" sz="1600" b="1" i="0" u="sng" strike="noStrike" kern="1200" cap="none" spc="0" normalizeH="0" baseline="0" noProof="0" dirty="0">
                <a:ln>
                  <a:noFill/>
                </a:ln>
                <a:solidFill>
                  <a:srgbClr val="668AB8"/>
                </a:solidFill>
                <a:effectLst/>
                <a:uLnTx/>
                <a:uFillTx/>
                <a:latin typeface="ShellMedium"/>
                <a:ea typeface="+mn-ea"/>
                <a:cs typeface="+mn-cs"/>
              </a:rPr>
              <a:t>Shell</a:t>
            </a:r>
            <a:r>
              <a:rPr kumimoji="0" lang="en-US" sz="1600" b="0" i="0" u="none" strike="noStrike" kern="1200" cap="none" spc="0" normalizeH="0" baseline="0" noProof="0" dirty="0">
                <a:ln>
                  <a:noFill/>
                </a:ln>
                <a:solidFill>
                  <a:srgbClr val="668AB8"/>
                </a:solidFill>
                <a:effectLst/>
                <a:uLnTx/>
                <a:uFillTx/>
                <a:latin typeface="ShellMedium"/>
                <a:ea typeface="+mn-ea"/>
                <a:cs typeface="+mn-cs"/>
              </a:rPr>
              <a:t>’s operating history (&lt; 10)</a:t>
            </a:r>
            <a:endParaRPr kumimoji="0" lang="en-GB" sz="1600" b="0" i="0" u="none" strike="noStrike" kern="1200" cap="none" spc="0" normalizeH="0" baseline="0" noProof="0" dirty="0">
              <a:ln>
                <a:noFill/>
              </a:ln>
              <a:solidFill>
                <a:srgbClr val="668AB8"/>
              </a:solidFill>
              <a:effectLst/>
              <a:uLnTx/>
              <a:uFillTx/>
              <a:latin typeface="ShellMedium"/>
              <a:ea typeface="+mn-ea"/>
              <a:cs typeface="+mn-cs"/>
            </a:endParaRPr>
          </a:p>
        </p:txBody>
      </p:sp>
      <p:sp>
        <p:nvSpPr>
          <p:cNvPr id="6" name="Content Placeholder 2 rename 1">
            <a:extLst>
              <a:ext uri="{FF2B5EF4-FFF2-40B4-BE49-F238E27FC236}">
                <a16:creationId xmlns:a16="http://schemas.microsoft.com/office/drawing/2014/main" id="{8481C4B4-4534-7371-C6D0-799993A4272C}"/>
              </a:ext>
            </a:extLst>
          </p:cNvPr>
          <p:cNvSpPr txBox="1">
            <a:spLocks/>
          </p:cNvSpPr>
          <p:nvPr/>
        </p:nvSpPr>
        <p:spPr bwMode="auto">
          <a:xfrm>
            <a:off x="6943115" y="2070297"/>
            <a:ext cx="5146035" cy="168193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2000" kern="1200" baseline="0">
                <a:solidFill>
                  <a:schemeClr val="tx1"/>
                </a:solidFill>
                <a:latin typeface="+mn-lt"/>
                <a:ea typeface="+mn-ea"/>
                <a:cs typeface="+mn-cs"/>
              </a:defRPr>
            </a:lvl1pPr>
            <a:lvl2pPr marL="277200" indent="-2772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2000" b="0" kern="1200">
                <a:solidFill>
                  <a:schemeClr val="tx1"/>
                </a:solidFill>
                <a:latin typeface="+mn-lt"/>
                <a:ea typeface="+mn-ea"/>
                <a:cs typeface="+mn-cs"/>
              </a:defRPr>
            </a:lvl2pPr>
            <a:lvl3pPr marL="522000" indent="-252000" algn="l" defTabSz="357708" rtl="0" eaLnBrk="1" latinLnBrk="0" hangingPunct="1">
              <a:lnSpc>
                <a:spcPct val="140000"/>
              </a:lnSpc>
              <a:spcBef>
                <a:spcPts val="0"/>
              </a:spcBef>
              <a:spcAft>
                <a:spcPts val="0"/>
              </a:spcAft>
              <a:buClr>
                <a:schemeClr val="tx1"/>
              </a:buClr>
              <a:buSzPct val="75000"/>
              <a:buFont typeface="Wingdings" pitchFamily="2" charset="2"/>
              <a:buChar char=""/>
              <a:defRPr sz="2000" b="0" kern="1200">
                <a:solidFill>
                  <a:schemeClr val="tx1"/>
                </a:solidFill>
                <a:latin typeface="+mn-lt"/>
                <a:ea typeface="+mn-ea"/>
                <a:cs typeface="+mn-cs"/>
              </a:defRPr>
            </a:lvl3pPr>
            <a:lvl4pPr marL="755650" indent="-241300" algn="l" defTabSz="357708" rtl="0" eaLnBrk="1" latinLnBrk="0" hangingPunct="1">
              <a:lnSpc>
                <a:spcPct val="140000"/>
              </a:lnSpc>
              <a:spcBef>
                <a:spcPts val="0"/>
              </a:spcBef>
              <a:spcAft>
                <a:spcPts val="0"/>
              </a:spcAft>
              <a:buClr>
                <a:schemeClr val="tx1"/>
              </a:buClr>
              <a:buSzPct val="75000"/>
              <a:buFont typeface="Wingdings" pitchFamily="2" charset="2"/>
              <a:buChar char=""/>
              <a:defRPr sz="2000" b="0" kern="1200" baseline="0">
                <a:solidFill>
                  <a:schemeClr val="tx1"/>
                </a:solidFill>
                <a:latin typeface="+mn-lt"/>
                <a:ea typeface="+mn-ea"/>
                <a:cs typeface="+mn-cs"/>
              </a:defRPr>
            </a:lvl4pPr>
            <a:lvl5pPr marL="965200" indent="-212725"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6175" indent="-1809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0"/>
                </a:solidFill>
                <a:effectLst/>
                <a:uLnTx/>
                <a:uFillTx/>
                <a:latin typeface="ShellMedium"/>
                <a:ea typeface="+mn-ea"/>
                <a:cs typeface="+mn-cs"/>
              </a:rPr>
              <a:t>2009 Louisiana Helicopter Crash 8</a:t>
            </a:r>
          </a:p>
          <a:p>
            <a:pPr marL="0" marR="0" lvl="0" indent="0" algn="l" defTabSz="121917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0"/>
                </a:solidFill>
                <a:effectLst/>
                <a:uLnTx/>
                <a:uFillTx/>
                <a:latin typeface="ShellMedium"/>
                <a:ea typeface="+mn-ea"/>
                <a:cs typeface="+mn-cs"/>
              </a:rPr>
              <a:t>2008 Nigeria Pipeline 6</a:t>
            </a:r>
          </a:p>
          <a:p>
            <a:pPr marL="0" marR="0" lvl="0" indent="0" algn="l" defTabSz="121917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0"/>
                </a:solidFill>
                <a:effectLst/>
                <a:uLnTx/>
                <a:uFillTx/>
                <a:latin typeface="ShellMedium"/>
                <a:ea typeface="+mn-ea"/>
                <a:cs typeface="+mn-cs"/>
              </a:rPr>
              <a:t>1988 Shell Diamond Louisiana CCU 7</a:t>
            </a:r>
          </a:p>
        </p:txBody>
      </p:sp>
      <p:sp>
        <p:nvSpPr>
          <p:cNvPr id="9" name="Title 1 rename 2">
            <a:extLst>
              <a:ext uri="{FF2B5EF4-FFF2-40B4-BE49-F238E27FC236}">
                <a16:creationId xmlns:a16="http://schemas.microsoft.com/office/drawing/2014/main" id="{858DDBAF-F64C-CF28-6160-66BF074EAB14}"/>
              </a:ext>
            </a:extLst>
          </p:cNvPr>
          <p:cNvSpPr txBox="1">
            <a:spLocks/>
          </p:cNvSpPr>
          <p:nvPr/>
        </p:nvSpPr>
        <p:spPr bwMode="auto">
          <a:xfrm>
            <a:off x="427995" y="3611217"/>
            <a:ext cx="4905624" cy="7524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443"/>
                </a:solidFill>
                <a:effectLst/>
                <a:uLnTx/>
                <a:uFillTx/>
                <a:latin typeface="ShellMedium"/>
                <a:ea typeface="+mn-ea"/>
                <a:cs typeface="+mn-cs"/>
              </a:rPr>
              <a:t>What is the highest number of community fatalities from a single event in the </a:t>
            </a:r>
            <a:r>
              <a:rPr kumimoji="0" lang="en-US" sz="1600" b="0" i="0" u="sng" strike="noStrike" kern="1200" cap="none" spc="0" normalizeH="0" baseline="0" noProof="0" dirty="0">
                <a:ln>
                  <a:noFill/>
                </a:ln>
                <a:solidFill>
                  <a:srgbClr val="008443"/>
                </a:solidFill>
                <a:effectLst/>
                <a:uLnTx/>
                <a:uFillTx/>
                <a:latin typeface="ShellMedium"/>
                <a:ea typeface="+mn-ea"/>
                <a:cs typeface="+mn-cs"/>
              </a:rPr>
              <a:t>Industry</a:t>
            </a:r>
            <a:r>
              <a:rPr kumimoji="0" lang="en-US" sz="1600" b="0" i="0" u="none" strike="noStrike" kern="1200" cap="none" spc="0" normalizeH="0" baseline="0" noProof="0" dirty="0">
                <a:ln>
                  <a:noFill/>
                </a:ln>
                <a:solidFill>
                  <a:srgbClr val="008443"/>
                </a:solidFill>
                <a:effectLst/>
                <a:uLnTx/>
                <a:uFillTx/>
                <a:latin typeface="ShellMedium"/>
                <a:ea typeface="+mn-ea"/>
                <a:cs typeface="+mn-cs"/>
              </a:rPr>
              <a:t>?</a:t>
            </a:r>
            <a:endParaRPr kumimoji="0" lang="en-GB" sz="1600" b="0" i="0" u="none" strike="noStrike" kern="1200" cap="none" spc="0" normalizeH="0" baseline="0" noProof="0" dirty="0">
              <a:ln>
                <a:noFill/>
              </a:ln>
              <a:solidFill>
                <a:srgbClr val="008443"/>
              </a:solidFill>
              <a:effectLst/>
              <a:uLnTx/>
              <a:uFillTx/>
              <a:latin typeface="ShellMedium"/>
              <a:ea typeface="+mn-ea"/>
              <a:cs typeface="+mn-cs"/>
            </a:endParaRPr>
          </a:p>
        </p:txBody>
      </p:sp>
      <p:sp>
        <p:nvSpPr>
          <p:cNvPr id="10" name="Content Placeholder 2 rename 2">
            <a:extLst>
              <a:ext uri="{FF2B5EF4-FFF2-40B4-BE49-F238E27FC236}">
                <a16:creationId xmlns:a16="http://schemas.microsoft.com/office/drawing/2014/main" id="{340CF2AD-616D-7B92-EF74-CD385ADEEF61}"/>
              </a:ext>
            </a:extLst>
          </p:cNvPr>
          <p:cNvSpPr txBox="1">
            <a:spLocks/>
          </p:cNvSpPr>
          <p:nvPr/>
        </p:nvSpPr>
        <p:spPr bwMode="auto">
          <a:xfrm>
            <a:off x="303197" y="4324018"/>
            <a:ext cx="6148441" cy="150860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2000" kern="1200" baseline="0">
                <a:solidFill>
                  <a:schemeClr val="tx1"/>
                </a:solidFill>
                <a:latin typeface="+mn-lt"/>
                <a:ea typeface="+mn-ea"/>
                <a:cs typeface="+mn-cs"/>
              </a:defRPr>
            </a:lvl1pPr>
            <a:lvl2pPr marL="277200" indent="-2772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2000" b="0" kern="1200">
                <a:solidFill>
                  <a:schemeClr val="tx1"/>
                </a:solidFill>
                <a:latin typeface="+mn-lt"/>
                <a:ea typeface="+mn-ea"/>
                <a:cs typeface="+mn-cs"/>
              </a:defRPr>
            </a:lvl2pPr>
            <a:lvl3pPr marL="522000" indent="-252000" algn="l" defTabSz="357708" rtl="0" eaLnBrk="1" latinLnBrk="0" hangingPunct="1">
              <a:lnSpc>
                <a:spcPct val="140000"/>
              </a:lnSpc>
              <a:spcBef>
                <a:spcPts val="0"/>
              </a:spcBef>
              <a:spcAft>
                <a:spcPts val="0"/>
              </a:spcAft>
              <a:buClr>
                <a:schemeClr val="tx1"/>
              </a:buClr>
              <a:buSzPct val="75000"/>
              <a:buFont typeface="Wingdings" pitchFamily="2" charset="2"/>
              <a:buChar char=""/>
              <a:defRPr sz="2000" b="0" kern="1200">
                <a:solidFill>
                  <a:schemeClr val="tx1"/>
                </a:solidFill>
                <a:latin typeface="+mn-lt"/>
                <a:ea typeface="+mn-ea"/>
                <a:cs typeface="+mn-cs"/>
              </a:defRPr>
            </a:lvl3pPr>
            <a:lvl4pPr marL="755650" indent="-241300" algn="l" defTabSz="357708" rtl="0" eaLnBrk="1" latinLnBrk="0" hangingPunct="1">
              <a:lnSpc>
                <a:spcPct val="140000"/>
              </a:lnSpc>
              <a:spcBef>
                <a:spcPts val="0"/>
              </a:spcBef>
              <a:spcAft>
                <a:spcPts val="0"/>
              </a:spcAft>
              <a:buClr>
                <a:schemeClr val="tx1"/>
              </a:buClr>
              <a:buSzPct val="75000"/>
              <a:buFont typeface="Wingdings" pitchFamily="2" charset="2"/>
              <a:buChar char=""/>
              <a:defRPr sz="2000" b="0" kern="1200" baseline="0">
                <a:solidFill>
                  <a:schemeClr val="tx1"/>
                </a:solidFill>
                <a:latin typeface="+mn-lt"/>
                <a:ea typeface="+mn-ea"/>
                <a:cs typeface="+mn-cs"/>
              </a:defRPr>
            </a:lvl4pPr>
            <a:lvl5pPr marL="965200" indent="-212725"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6175" indent="-1809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600" dirty="0">
                <a:solidFill>
                  <a:srgbClr val="404040"/>
                </a:solidFill>
              </a:rPr>
              <a:t>	2003 Sichuan China H2S from well blowout 200 	</a:t>
            </a:r>
          </a:p>
          <a:p>
            <a:r>
              <a:rPr lang="en-GB" sz="1600" dirty="0">
                <a:solidFill>
                  <a:srgbClr val="404040"/>
                </a:solidFill>
              </a:rPr>
              <a:t>	1998 Jesse Nigeria pipeline sabotage 1000+</a:t>
            </a:r>
          </a:p>
          <a:p>
            <a:r>
              <a:rPr lang="en-GB" sz="1600" dirty="0">
                <a:solidFill>
                  <a:srgbClr val="404040"/>
                </a:solidFill>
              </a:rPr>
              <a:t>	1989 Ufa Russia LPG pipeline 500+</a:t>
            </a:r>
          </a:p>
          <a:p>
            <a:r>
              <a:rPr lang="en-GB" sz="1600" dirty="0">
                <a:solidFill>
                  <a:srgbClr val="404040"/>
                </a:solidFill>
              </a:rPr>
              <a:t>	1984 Mexico, PEMEX LPG Rupture	600+</a:t>
            </a:r>
          </a:p>
        </p:txBody>
      </p:sp>
      <p:sp>
        <p:nvSpPr>
          <p:cNvPr id="11" name="Title 1 rename 3">
            <a:extLst>
              <a:ext uri="{FF2B5EF4-FFF2-40B4-BE49-F238E27FC236}">
                <a16:creationId xmlns:a16="http://schemas.microsoft.com/office/drawing/2014/main" id="{80E9BA92-A290-8782-01F0-D0C6F330E4A3}"/>
              </a:ext>
            </a:extLst>
          </p:cNvPr>
          <p:cNvSpPr txBox="1">
            <a:spLocks/>
          </p:cNvSpPr>
          <p:nvPr/>
        </p:nvSpPr>
        <p:spPr bwMode="auto">
          <a:xfrm>
            <a:off x="6923615" y="3600705"/>
            <a:ext cx="4578346" cy="7524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443"/>
                </a:solidFill>
                <a:effectLst/>
                <a:uLnTx/>
                <a:uFillTx/>
                <a:latin typeface="ShellMedium"/>
                <a:ea typeface="+mn-ea"/>
                <a:cs typeface="+mn-cs"/>
              </a:rPr>
              <a:t>Any recent incident within the </a:t>
            </a:r>
            <a:r>
              <a:rPr kumimoji="0" lang="en-US" sz="1600" b="0" i="0" u="sng" strike="noStrike" kern="1200" cap="none" spc="0" normalizeH="0" baseline="0" noProof="0" dirty="0">
                <a:ln>
                  <a:noFill/>
                </a:ln>
                <a:solidFill>
                  <a:srgbClr val="008443"/>
                </a:solidFill>
                <a:effectLst/>
                <a:uLnTx/>
                <a:uFillTx/>
                <a:latin typeface="ShellMedium"/>
                <a:ea typeface="+mn-ea"/>
                <a:cs typeface="+mn-cs"/>
              </a:rPr>
              <a:t>Industry </a:t>
            </a:r>
            <a:r>
              <a:rPr kumimoji="0" lang="en-US" sz="1600" b="0" i="0" u="none" strike="noStrike" kern="1200" cap="none" spc="0" normalizeH="0" baseline="0" noProof="0" dirty="0">
                <a:ln>
                  <a:noFill/>
                </a:ln>
                <a:solidFill>
                  <a:srgbClr val="008443"/>
                </a:solidFill>
                <a:effectLst/>
                <a:uLnTx/>
                <a:uFillTx/>
                <a:latin typeface="ShellMedium"/>
                <a:ea typeface="+mn-ea"/>
                <a:cs typeface="+mn-cs"/>
              </a:rPr>
              <a:t>involving mass casualties?</a:t>
            </a:r>
            <a:endParaRPr kumimoji="0" lang="en-GB" sz="1600" b="0" i="0" u="none" strike="noStrike" kern="1200" cap="none" spc="0" normalizeH="0" baseline="0" noProof="0" dirty="0">
              <a:ln>
                <a:noFill/>
              </a:ln>
              <a:solidFill>
                <a:srgbClr val="008443"/>
              </a:solidFill>
              <a:effectLst/>
              <a:uLnTx/>
              <a:uFillTx/>
              <a:latin typeface="ShellMedium"/>
              <a:ea typeface="+mn-ea"/>
              <a:cs typeface="+mn-cs"/>
            </a:endParaRPr>
          </a:p>
        </p:txBody>
      </p:sp>
      <p:sp>
        <p:nvSpPr>
          <p:cNvPr id="12" name="Content Placeholder 2 rename 3">
            <a:extLst>
              <a:ext uri="{FF2B5EF4-FFF2-40B4-BE49-F238E27FC236}">
                <a16:creationId xmlns:a16="http://schemas.microsoft.com/office/drawing/2014/main" id="{99946D84-BB27-14A9-4DA9-1660D0A4E2BB}"/>
              </a:ext>
            </a:extLst>
          </p:cNvPr>
          <p:cNvSpPr txBox="1">
            <a:spLocks/>
          </p:cNvSpPr>
          <p:nvPr/>
        </p:nvSpPr>
        <p:spPr bwMode="auto">
          <a:xfrm>
            <a:off x="6923615" y="4325297"/>
            <a:ext cx="5020305" cy="176289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2000" kern="1200" baseline="0">
                <a:solidFill>
                  <a:schemeClr val="tx1"/>
                </a:solidFill>
                <a:latin typeface="+mn-lt"/>
                <a:ea typeface="+mn-ea"/>
                <a:cs typeface="+mn-cs"/>
              </a:defRPr>
            </a:lvl1pPr>
            <a:lvl2pPr marL="277200" indent="-2772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2000" b="0" kern="1200">
                <a:solidFill>
                  <a:schemeClr val="tx1"/>
                </a:solidFill>
                <a:latin typeface="+mn-lt"/>
                <a:ea typeface="+mn-ea"/>
                <a:cs typeface="+mn-cs"/>
              </a:defRPr>
            </a:lvl2pPr>
            <a:lvl3pPr marL="522000" indent="-252000" algn="l" defTabSz="357708" rtl="0" eaLnBrk="1" latinLnBrk="0" hangingPunct="1">
              <a:lnSpc>
                <a:spcPct val="140000"/>
              </a:lnSpc>
              <a:spcBef>
                <a:spcPts val="0"/>
              </a:spcBef>
              <a:spcAft>
                <a:spcPts val="0"/>
              </a:spcAft>
              <a:buClr>
                <a:schemeClr val="tx1"/>
              </a:buClr>
              <a:buSzPct val="75000"/>
              <a:buFont typeface="Wingdings" pitchFamily="2" charset="2"/>
              <a:buChar char=""/>
              <a:defRPr sz="2000" b="0" kern="1200">
                <a:solidFill>
                  <a:schemeClr val="tx1"/>
                </a:solidFill>
                <a:latin typeface="+mn-lt"/>
                <a:ea typeface="+mn-ea"/>
                <a:cs typeface="+mn-cs"/>
              </a:defRPr>
            </a:lvl3pPr>
            <a:lvl4pPr marL="755650" indent="-241300" algn="l" defTabSz="357708" rtl="0" eaLnBrk="1" latinLnBrk="0" hangingPunct="1">
              <a:lnSpc>
                <a:spcPct val="140000"/>
              </a:lnSpc>
              <a:spcBef>
                <a:spcPts val="0"/>
              </a:spcBef>
              <a:spcAft>
                <a:spcPts val="0"/>
              </a:spcAft>
              <a:buClr>
                <a:schemeClr val="tx1"/>
              </a:buClr>
              <a:buSzPct val="75000"/>
              <a:buFont typeface="Wingdings" pitchFamily="2" charset="2"/>
              <a:buChar char=""/>
              <a:defRPr sz="2000" b="0" kern="1200" baseline="0">
                <a:solidFill>
                  <a:schemeClr val="tx1"/>
                </a:solidFill>
                <a:latin typeface="+mn-lt"/>
                <a:ea typeface="+mn-ea"/>
                <a:cs typeface="+mn-cs"/>
              </a:defRPr>
            </a:lvl4pPr>
            <a:lvl5pPr marL="965200" indent="-212725"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6175" indent="-1809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0"/>
                </a:solidFill>
                <a:effectLst/>
                <a:uLnTx/>
                <a:uFillTx/>
                <a:latin typeface="ShellMedium"/>
                <a:ea typeface="+mn-ea"/>
                <a:cs typeface="+mn-cs"/>
              </a:rPr>
              <a:t>2022 Cuba Tank Farm Fire/Explosion 14</a:t>
            </a:r>
          </a:p>
          <a:p>
            <a:pPr marL="0" marR="0" lvl="0" indent="0" algn="l" defTabSz="121917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0"/>
                </a:solidFill>
                <a:effectLst/>
                <a:uLnTx/>
                <a:uFillTx/>
                <a:latin typeface="ShellMedium"/>
                <a:ea typeface="+mn-ea"/>
                <a:cs typeface="+mn-cs"/>
              </a:rPr>
              <a:t>2022 Jordan Toxic Gas Leak 13</a:t>
            </a:r>
          </a:p>
        </p:txBody>
      </p:sp>
      <p:sp>
        <p:nvSpPr>
          <p:cNvPr id="13" name="Title 11">
            <a:extLst>
              <a:ext uri="{FF2B5EF4-FFF2-40B4-BE49-F238E27FC236}">
                <a16:creationId xmlns:a16="http://schemas.microsoft.com/office/drawing/2014/main" id="{4E9E2D05-04B8-313B-EEE5-FFE4596BDFB6}"/>
              </a:ext>
            </a:extLst>
          </p:cNvPr>
          <p:cNvSpPr txBox="1">
            <a:spLocks/>
          </p:cNvSpPr>
          <p:nvPr/>
        </p:nvSpPr>
        <p:spPr bwMode="auto">
          <a:xfrm>
            <a:off x="427995" y="617310"/>
            <a:ext cx="11171239" cy="41493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04040"/>
                </a:solidFill>
                <a:effectLst/>
                <a:uLnTx/>
                <a:uFillTx/>
                <a:latin typeface="ShellHeavy" panose="00000700000000000000" pitchFamily="50" charset="0"/>
                <a:ea typeface="+mn-ea"/>
                <a:cs typeface="+mn-cs"/>
              </a:rPr>
              <a:t>Need to be more responsible</a:t>
            </a:r>
            <a:r>
              <a:rPr kumimoji="0" lang="en-GB" b="0" i="0" u="none" strike="noStrike" kern="1200" cap="none" spc="0" normalizeH="0" baseline="0" noProof="0" dirty="0">
                <a:ln>
                  <a:noFill/>
                </a:ln>
                <a:solidFill>
                  <a:srgbClr val="404040"/>
                </a:solidFill>
                <a:effectLst/>
                <a:uLnTx/>
                <a:uFillTx/>
                <a:latin typeface="ShellHeavy" panose="00000700000000000000" pitchFamily="50" charset="0"/>
                <a:ea typeface="+mn-ea"/>
                <a:cs typeface="+mn-cs"/>
              </a:rPr>
              <a:t>…</a:t>
            </a:r>
          </a:p>
        </p:txBody>
      </p:sp>
      <p:sp>
        <p:nvSpPr>
          <p:cNvPr id="7" name="Slide Number Placeholder 6">
            <a:extLst>
              <a:ext uri="{FF2B5EF4-FFF2-40B4-BE49-F238E27FC236}">
                <a16:creationId xmlns:a16="http://schemas.microsoft.com/office/drawing/2014/main" id="{88B92925-56BE-BEA7-FE0F-97548AFE10C2}"/>
              </a:ext>
            </a:extLst>
          </p:cNvPr>
          <p:cNvSpPr>
            <a:spLocks noGrp="1"/>
          </p:cNvSpPr>
          <p:nvPr>
            <p:ph type="sldNum" sz="quarter" idx="4"/>
          </p:nvPr>
        </p:nvSpPr>
        <p:spPr/>
        <p:txBody>
          <a:bodyPr/>
          <a:lstStyle/>
          <a:p>
            <a:fld id="{D32BAE6A-B452-4007-8177-56DD051636F9}" type="slidenum">
              <a:rPr lang="en-GB" noProof="1" smtClean="0"/>
              <a:pPr/>
              <a:t>6</a:t>
            </a:fld>
            <a:endParaRPr lang="en-GB" noProof="1"/>
          </a:p>
        </p:txBody>
      </p:sp>
      <p:sp>
        <p:nvSpPr>
          <p:cNvPr id="14" name="Date Placeholder 13">
            <a:extLst>
              <a:ext uri="{FF2B5EF4-FFF2-40B4-BE49-F238E27FC236}">
                <a16:creationId xmlns:a16="http://schemas.microsoft.com/office/drawing/2014/main" id="{7898F8FF-289B-94BA-93E7-EA9EB176E504}"/>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8716296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prstGeom prst="rect">
            <a:avLst/>
          </a:prstGeom>
        </p:spPr>
        <p:txBody>
          <a:bodyPr/>
          <a:lstStyle/>
          <a:p>
            <a:r>
              <a:rPr lang="en-GB" dirty="0">
                <a:solidFill>
                  <a:srgbClr val="404040"/>
                </a:solidFill>
              </a:rPr>
              <a:t>Achieving the vision: </a:t>
            </a:r>
            <a:r>
              <a:rPr lang="en-GB" dirty="0">
                <a:solidFill>
                  <a:schemeClr val="accent5"/>
                </a:solidFill>
              </a:rPr>
              <a:t>three levers</a:t>
            </a:r>
          </a:p>
        </p:txBody>
      </p:sp>
      <p:grpSp>
        <p:nvGrpSpPr>
          <p:cNvPr id="55" name="Group 54">
            <a:extLst>
              <a:ext uri="{FF2B5EF4-FFF2-40B4-BE49-F238E27FC236}">
                <a16:creationId xmlns:a16="http://schemas.microsoft.com/office/drawing/2014/main" id="{AEAABFD7-FC2E-1697-A44F-BD53B91276A9}"/>
              </a:ext>
            </a:extLst>
          </p:cNvPr>
          <p:cNvGrpSpPr/>
          <p:nvPr/>
        </p:nvGrpSpPr>
        <p:grpSpPr>
          <a:xfrm>
            <a:off x="794367" y="4308864"/>
            <a:ext cx="3562167" cy="1535942"/>
            <a:chOff x="794367" y="4308864"/>
            <a:chExt cx="3562167" cy="1535942"/>
          </a:xfrm>
        </p:grpSpPr>
        <p:sp>
          <p:nvSpPr>
            <p:cNvPr id="36" name="Rectangle: Rounded Corners 35">
              <a:extLst>
                <a:ext uri="{FF2B5EF4-FFF2-40B4-BE49-F238E27FC236}">
                  <a16:creationId xmlns:a16="http://schemas.microsoft.com/office/drawing/2014/main" id="{572340D1-08A9-4986-BE3D-5ED5772C5BCD}"/>
                </a:ext>
              </a:extLst>
            </p:cNvPr>
            <p:cNvSpPr/>
            <p:nvPr/>
          </p:nvSpPr>
          <p:spPr bwMode="auto">
            <a:xfrm>
              <a:off x="794367" y="4399814"/>
              <a:ext cx="3562167" cy="1354042"/>
            </a:xfrm>
            <a:prstGeom prst="roundRect">
              <a:avLst/>
            </a:prstGeom>
            <a:solidFill>
              <a:srgbClr val="CCE6D9"/>
            </a:solidFill>
            <a:ln w="19050">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37" name="TextBox 36">
              <a:extLst>
                <a:ext uri="{FF2B5EF4-FFF2-40B4-BE49-F238E27FC236}">
                  <a16:creationId xmlns:a16="http://schemas.microsoft.com/office/drawing/2014/main" id="{3AC9E18B-0283-46A3-BCC2-00908D731DAA}"/>
                </a:ext>
              </a:extLst>
            </p:cNvPr>
            <p:cNvSpPr txBox="1"/>
            <p:nvPr/>
          </p:nvSpPr>
          <p:spPr bwMode="auto">
            <a:xfrm>
              <a:off x="2080060" y="4799836"/>
              <a:ext cx="2163296" cy="5539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D1D21"/>
                  </a:solidFill>
                  <a:effectLst/>
                  <a:uLnTx/>
                  <a:uFillTx/>
                  <a:latin typeface="ShellMedium"/>
                  <a:ea typeface="+mn-ea"/>
                  <a:cs typeface="+mn-cs"/>
                </a:rPr>
                <a:t>Emergency response preparedness</a:t>
              </a:r>
            </a:p>
          </p:txBody>
        </p:sp>
        <p:pic>
          <p:nvPicPr>
            <p:cNvPr id="38" name="Picture 12">
              <a:extLst>
                <a:ext uri="{FF2B5EF4-FFF2-40B4-BE49-F238E27FC236}">
                  <a16:creationId xmlns:a16="http://schemas.microsoft.com/office/drawing/2014/main" id="{2313CFAC-E2D2-4D00-BF09-E3A39F6C05D2}"/>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6925" y="4308864"/>
              <a:ext cx="1635084" cy="15359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21F1D838-C83B-402B-8BE2-CBB800646305}"/>
              </a:ext>
            </a:extLst>
          </p:cNvPr>
          <p:cNvGrpSpPr/>
          <p:nvPr/>
        </p:nvGrpSpPr>
        <p:grpSpPr>
          <a:xfrm>
            <a:off x="794368" y="2914594"/>
            <a:ext cx="3574698" cy="1403595"/>
            <a:chOff x="794368" y="2914594"/>
            <a:chExt cx="3574698" cy="1403595"/>
          </a:xfrm>
        </p:grpSpPr>
        <p:sp>
          <p:nvSpPr>
            <p:cNvPr id="40" name="Rectangle: Rounded Corners 39">
              <a:extLst>
                <a:ext uri="{FF2B5EF4-FFF2-40B4-BE49-F238E27FC236}">
                  <a16:creationId xmlns:a16="http://schemas.microsoft.com/office/drawing/2014/main" id="{1ED2CB43-447A-4903-8A0D-75DAD3236880}"/>
                </a:ext>
              </a:extLst>
            </p:cNvPr>
            <p:cNvSpPr/>
            <p:nvPr/>
          </p:nvSpPr>
          <p:spPr bwMode="auto">
            <a:xfrm>
              <a:off x="794368" y="2936978"/>
              <a:ext cx="3574698" cy="1358827"/>
            </a:xfrm>
            <a:prstGeom prst="roundRect">
              <a:avLst/>
            </a:prstGeom>
            <a:solidFill>
              <a:srgbClr val="CCE6D9"/>
            </a:solidFill>
            <a:ln w="19050">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41" name="TextBox 40">
              <a:extLst>
                <a:ext uri="{FF2B5EF4-FFF2-40B4-BE49-F238E27FC236}">
                  <a16:creationId xmlns:a16="http://schemas.microsoft.com/office/drawing/2014/main" id="{427C2E97-34D8-4AD4-9840-04064B08CA8B}"/>
                </a:ext>
              </a:extLst>
            </p:cNvPr>
            <p:cNvSpPr txBox="1"/>
            <p:nvPr/>
          </p:nvSpPr>
          <p:spPr bwMode="auto">
            <a:xfrm>
              <a:off x="2072323" y="3339392"/>
              <a:ext cx="2217050" cy="55399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D1D21"/>
                  </a:solidFill>
                  <a:effectLst/>
                  <a:uLnTx/>
                  <a:uFillTx/>
                  <a:latin typeface="ShellMedium"/>
                  <a:ea typeface="+mn-ea"/>
                  <a:cs typeface="+mn-cs"/>
                </a:rPr>
                <a:t>Vertical connect: Inclusivity</a:t>
              </a:r>
            </a:p>
          </p:txBody>
        </p:sp>
        <p:pic>
          <p:nvPicPr>
            <p:cNvPr id="42" name="Picture 12 rename 1">
              <a:extLst>
                <a:ext uri="{FF2B5EF4-FFF2-40B4-BE49-F238E27FC236}">
                  <a16:creationId xmlns:a16="http://schemas.microsoft.com/office/drawing/2014/main" id="{D3D498C7-0796-491B-A92B-D6D8335621A5}"/>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6832" y="2914594"/>
              <a:ext cx="1622967" cy="140359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rrow: Right 10">
            <a:extLst>
              <a:ext uri="{FF2B5EF4-FFF2-40B4-BE49-F238E27FC236}">
                <a16:creationId xmlns:a16="http://schemas.microsoft.com/office/drawing/2014/main" id="{CD4C9669-D61E-4C4F-9395-2D296FA41544}"/>
              </a:ext>
            </a:extLst>
          </p:cNvPr>
          <p:cNvSpPr/>
          <p:nvPr/>
        </p:nvSpPr>
        <p:spPr bwMode="auto">
          <a:xfrm>
            <a:off x="4911111" y="1870656"/>
            <a:ext cx="1971675" cy="523011"/>
          </a:xfrm>
          <a:prstGeom prst="rightArrow">
            <a:avLst/>
          </a:prstGeom>
          <a:solidFill>
            <a:srgbClr val="DD1D21"/>
          </a:solidFill>
          <a:ln w="19050">
            <a:solidFill>
              <a:srgbClr val="F1A5A6"/>
            </a:solidFill>
            <a:miter lim="800000"/>
            <a:headEnd/>
            <a:tailEnd/>
          </a:ln>
          <a:effectLst/>
          <a:extLst>
            <a:ext uri="{AF507438-7753-43E0-B8FC-AC1667EBCBE1}">
              <a14:hiddenEffects xmlns:a14="http://schemas.microsoft.com/office/drawing/2010/main">
                <a:effectLst>
                  <a:outerShdw blurRad="50800" dist="38100" dir="5400000" algn="t"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grpSp>
        <p:nvGrpSpPr>
          <p:cNvPr id="15" name="Group 14">
            <a:extLst>
              <a:ext uri="{FF2B5EF4-FFF2-40B4-BE49-F238E27FC236}">
                <a16:creationId xmlns:a16="http://schemas.microsoft.com/office/drawing/2014/main" id="{C69715A8-F50D-4594-A7CE-BAFD7D7C9520}"/>
              </a:ext>
            </a:extLst>
          </p:cNvPr>
          <p:cNvGrpSpPr/>
          <p:nvPr/>
        </p:nvGrpSpPr>
        <p:grpSpPr>
          <a:xfrm>
            <a:off x="7437363" y="1454987"/>
            <a:ext cx="3593681" cy="1354348"/>
            <a:chOff x="7403574" y="1517772"/>
            <a:chExt cx="3593681" cy="1460637"/>
          </a:xfrm>
          <a:effectLst>
            <a:outerShdw blurRad="50800" dist="38100" dir="2700000" algn="tl" rotWithShape="0">
              <a:prstClr val="black">
                <a:alpha val="40000"/>
              </a:prstClr>
            </a:outerShdw>
          </a:effectLst>
        </p:grpSpPr>
        <p:sp>
          <p:nvSpPr>
            <p:cNvPr id="13" name="Rectangle: Rounded Corners 12">
              <a:extLst>
                <a:ext uri="{FF2B5EF4-FFF2-40B4-BE49-F238E27FC236}">
                  <a16:creationId xmlns:a16="http://schemas.microsoft.com/office/drawing/2014/main" id="{65531A7A-B3CA-4583-9F0D-4A952A410A8F}"/>
                </a:ext>
              </a:extLst>
            </p:cNvPr>
            <p:cNvSpPr/>
            <p:nvPr/>
          </p:nvSpPr>
          <p:spPr bwMode="auto">
            <a:xfrm>
              <a:off x="7403574" y="1517772"/>
              <a:ext cx="3593681" cy="1460637"/>
            </a:xfrm>
            <a:prstGeom prst="roundRect">
              <a:avLst/>
            </a:prstGeom>
            <a:solidFill>
              <a:srgbClr val="008443"/>
            </a:solidFill>
            <a:ln w="28575">
              <a:solidFill>
                <a:srgbClr val="99CEB4"/>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14" name="TextBox 13">
              <a:extLst>
                <a:ext uri="{FF2B5EF4-FFF2-40B4-BE49-F238E27FC236}">
                  <a16:creationId xmlns:a16="http://schemas.microsoft.com/office/drawing/2014/main" id="{D00C600F-F36A-4FD3-8B75-B432AC77B585}"/>
                </a:ext>
              </a:extLst>
            </p:cNvPr>
            <p:cNvSpPr txBox="1"/>
            <p:nvPr/>
          </p:nvSpPr>
          <p:spPr bwMode="auto">
            <a:xfrm>
              <a:off x="7500937" y="1824879"/>
              <a:ext cx="3438524" cy="84642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Know about and respond to </a:t>
              </a:r>
              <a:r>
                <a:rPr kumimoji="0" lang="en-GB" sz="1700" i="0" u="sng" strike="noStrike" kern="1200" cap="none" spc="0" normalizeH="0" baseline="0" noProof="0" dirty="0">
                  <a:ln>
                    <a:noFill/>
                  </a:ln>
                  <a:solidFill>
                    <a:srgbClr val="FFFFFF"/>
                  </a:solidFill>
                  <a:effectLst/>
                  <a:uLnTx/>
                  <a:uFillTx/>
                  <a:latin typeface="ShellBook" panose="00000500000000000000" pitchFamily="50" charset="0"/>
                  <a:ea typeface="+mn-ea"/>
                  <a:cs typeface="+mn-cs"/>
                </a:rPr>
                <a:t>past &amp; present events in industry </a:t>
              </a:r>
              <a:r>
                <a:rPr kumimoji="0" lang="en-GB" sz="17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to inform plausible, catastrophic scenarios</a:t>
              </a:r>
            </a:p>
          </p:txBody>
        </p:sp>
      </p:grpSp>
      <p:grpSp>
        <p:nvGrpSpPr>
          <p:cNvPr id="47" name="Group 46">
            <a:extLst>
              <a:ext uri="{FF2B5EF4-FFF2-40B4-BE49-F238E27FC236}">
                <a16:creationId xmlns:a16="http://schemas.microsoft.com/office/drawing/2014/main" id="{4BC5325C-9A93-46D2-8D86-8AA2C4E03345}"/>
              </a:ext>
            </a:extLst>
          </p:cNvPr>
          <p:cNvGrpSpPr/>
          <p:nvPr/>
        </p:nvGrpSpPr>
        <p:grpSpPr>
          <a:xfrm>
            <a:off x="7437363" y="2963839"/>
            <a:ext cx="3593681" cy="1354350"/>
            <a:chOff x="7403574" y="1539778"/>
            <a:chExt cx="3593681" cy="1460637"/>
          </a:xfrm>
          <a:effectLst>
            <a:outerShdw blurRad="50800" dist="38100" dir="2700000" algn="tl" rotWithShape="0">
              <a:prstClr val="black">
                <a:alpha val="40000"/>
              </a:prstClr>
            </a:outerShdw>
          </a:effectLst>
        </p:grpSpPr>
        <p:sp>
          <p:nvSpPr>
            <p:cNvPr id="48" name="Rectangle: Rounded Corners 47">
              <a:extLst>
                <a:ext uri="{FF2B5EF4-FFF2-40B4-BE49-F238E27FC236}">
                  <a16:creationId xmlns:a16="http://schemas.microsoft.com/office/drawing/2014/main" id="{64170C54-CD5B-4989-9BD6-B98F23750406}"/>
                </a:ext>
              </a:extLst>
            </p:cNvPr>
            <p:cNvSpPr/>
            <p:nvPr/>
          </p:nvSpPr>
          <p:spPr bwMode="auto">
            <a:xfrm>
              <a:off x="7403574" y="1539778"/>
              <a:ext cx="3593681" cy="1460637"/>
            </a:xfrm>
            <a:prstGeom prst="roundRect">
              <a:avLst/>
            </a:prstGeom>
            <a:solidFill>
              <a:srgbClr val="008443"/>
            </a:solidFill>
            <a:ln w="28575">
              <a:solidFill>
                <a:srgbClr val="99CEB4"/>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49" name="TextBox 48">
              <a:extLst>
                <a:ext uri="{FF2B5EF4-FFF2-40B4-BE49-F238E27FC236}">
                  <a16:creationId xmlns:a16="http://schemas.microsoft.com/office/drawing/2014/main" id="{D93C22AC-15E9-49C2-9B45-D4AEC4D93E66}"/>
                </a:ext>
              </a:extLst>
            </p:cNvPr>
            <p:cNvSpPr txBox="1"/>
            <p:nvPr/>
          </p:nvSpPr>
          <p:spPr bwMode="auto">
            <a:xfrm>
              <a:off x="7481152" y="1704389"/>
              <a:ext cx="3438524" cy="106217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FFFFFF"/>
                  </a:solidFill>
                  <a:effectLst/>
                  <a:uLnTx/>
                  <a:uFillTx/>
                  <a:latin typeface="ShellBook" panose="00000500000000000000" pitchFamily="50" charset="0"/>
                  <a:ea typeface="+mn-ea"/>
                  <a:cs typeface="+mn-cs"/>
                </a:rPr>
                <a:t>Broaden Thinking across Business </a:t>
              </a:r>
              <a:r>
                <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promoting psychological safety enabling open discussions on potential outcomes</a:t>
              </a:r>
            </a:p>
          </p:txBody>
        </p:sp>
      </p:grpSp>
      <p:grpSp>
        <p:nvGrpSpPr>
          <p:cNvPr id="50" name="Group 49">
            <a:extLst>
              <a:ext uri="{FF2B5EF4-FFF2-40B4-BE49-F238E27FC236}">
                <a16:creationId xmlns:a16="http://schemas.microsoft.com/office/drawing/2014/main" id="{A13712DA-D1FE-4B42-8312-2ACB50C758B8}"/>
              </a:ext>
            </a:extLst>
          </p:cNvPr>
          <p:cNvGrpSpPr/>
          <p:nvPr/>
        </p:nvGrpSpPr>
        <p:grpSpPr>
          <a:xfrm>
            <a:off x="7437363" y="4399661"/>
            <a:ext cx="3593681" cy="1354348"/>
            <a:chOff x="7403574" y="1481096"/>
            <a:chExt cx="3633251" cy="1604012"/>
          </a:xfrm>
          <a:effectLst>
            <a:outerShdw blurRad="50800" dist="38100" dir="2700000" algn="tl" rotWithShape="0">
              <a:prstClr val="black">
                <a:alpha val="40000"/>
              </a:prstClr>
            </a:outerShdw>
          </a:effectLst>
        </p:grpSpPr>
        <p:sp>
          <p:nvSpPr>
            <p:cNvPr id="51" name="Rectangle: Rounded Corners 50">
              <a:extLst>
                <a:ext uri="{FF2B5EF4-FFF2-40B4-BE49-F238E27FC236}">
                  <a16:creationId xmlns:a16="http://schemas.microsoft.com/office/drawing/2014/main" id="{82471EB5-D2F7-477E-8DF5-0B52EC21EACB}"/>
                </a:ext>
              </a:extLst>
            </p:cNvPr>
            <p:cNvSpPr/>
            <p:nvPr/>
          </p:nvSpPr>
          <p:spPr bwMode="auto">
            <a:xfrm>
              <a:off x="7403574" y="1481096"/>
              <a:ext cx="3633251" cy="1604012"/>
            </a:xfrm>
            <a:prstGeom prst="roundRect">
              <a:avLst/>
            </a:prstGeom>
            <a:solidFill>
              <a:srgbClr val="008443"/>
            </a:solidFill>
            <a:ln w="28575">
              <a:solidFill>
                <a:srgbClr val="99CEB4"/>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52" name="TextBox 51">
              <a:extLst>
                <a:ext uri="{FF2B5EF4-FFF2-40B4-BE49-F238E27FC236}">
                  <a16:creationId xmlns:a16="http://schemas.microsoft.com/office/drawing/2014/main" id="{A8BAB72B-5175-4B42-9252-9954554BE5CC}"/>
                </a:ext>
              </a:extLst>
            </p:cNvPr>
            <p:cNvSpPr txBox="1"/>
            <p:nvPr/>
          </p:nvSpPr>
          <p:spPr bwMode="auto">
            <a:xfrm>
              <a:off x="7500937" y="1818348"/>
              <a:ext cx="3438524" cy="92950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ShellBook"/>
                  <a:ea typeface="+mn-ea"/>
                  <a:cs typeface="+mn-cs"/>
                </a:rPr>
                <a:t>Establish emergency response plans to </a:t>
              </a:r>
              <a:r>
                <a:rPr kumimoji="0" lang="en-GB" sz="1700" b="0" u="sng" strike="noStrike" kern="1200" cap="none" spc="0" normalizeH="0" baseline="0" noProof="0" dirty="0">
                  <a:ln>
                    <a:noFill/>
                  </a:ln>
                  <a:solidFill>
                    <a:srgbClr val="FFFFFF"/>
                  </a:solidFill>
                  <a:effectLst/>
                  <a:uLnTx/>
                  <a:uFillTx/>
                  <a:latin typeface="ShellBook"/>
                  <a:ea typeface="+mn-ea"/>
                  <a:cs typeface="+mn-cs"/>
                </a:rPr>
                <a:t>ensure preparedness for </a:t>
              </a:r>
              <a:r>
                <a:rPr kumimoji="0" lang="en-GB" sz="1700" b="0" u="sng" strike="noStrike" kern="1200" cap="none" spc="0" normalizeH="0" baseline="0" noProof="0" dirty="0">
                  <a:ln>
                    <a:noFill/>
                  </a:ln>
                  <a:solidFill>
                    <a:srgbClr val="FFFFFF"/>
                  </a:solidFill>
                  <a:effectLst/>
                  <a:uLnTx/>
                  <a:uFillTx/>
                  <a:latin typeface="ShellBook" panose="00000500000000000000" pitchFamily="50" charset="0"/>
                  <a:ea typeface="+mn-ea"/>
                  <a:cs typeface="+mn-cs"/>
                </a:rPr>
                <a:t>plausible, catastrophic</a:t>
              </a:r>
              <a:r>
                <a:rPr kumimoji="0" lang="en-GB" sz="1700" b="0" u="sng" strike="noStrike" kern="1200" cap="none" spc="0" normalizeH="0" baseline="0" noProof="0" dirty="0">
                  <a:ln>
                    <a:noFill/>
                  </a:ln>
                  <a:solidFill>
                    <a:srgbClr val="FFFFFF"/>
                  </a:solidFill>
                  <a:effectLst/>
                  <a:uLnTx/>
                  <a:uFillTx/>
                  <a:latin typeface="ShellBook"/>
                  <a:ea typeface="+mn-ea"/>
                  <a:cs typeface="+mn-cs"/>
                </a:rPr>
                <a:t> scenarios</a:t>
              </a:r>
            </a:p>
          </p:txBody>
        </p:sp>
      </p:grpSp>
      <p:sp>
        <p:nvSpPr>
          <p:cNvPr id="53" name="Arrow: Right 52">
            <a:extLst>
              <a:ext uri="{FF2B5EF4-FFF2-40B4-BE49-F238E27FC236}">
                <a16:creationId xmlns:a16="http://schemas.microsoft.com/office/drawing/2014/main" id="{835B634B-5940-40F9-9C22-C86987B0459A}"/>
              </a:ext>
            </a:extLst>
          </p:cNvPr>
          <p:cNvSpPr/>
          <p:nvPr/>
        </p:nvSpPr>
        <p:spPr bwMode="auto">
          <a:xfrm>
            <a:off x="4911111" y="3354886"/>
            <a:ext cx="1971675" cy="523011"/>
          </a:xfrm>
          <a:prstGeom prst="rightArrow">
            <a:avLst/>
          </a:prstGeom>
          <a:solidFill>
            <a:srgbClr val="DD1D21"/>
          </a:solidFill>
          <a:ln w="19050">
            <a:solidFill>
              <a:srgbClr val="F1A5A6"/>
            </a:solidFill>
            <a:miter lim="800000"/>
            <a:headEnd/>
            <a:tailEnd/>
          </a:ln>
          <a:effectLst/>
          <a:extLst>
            <a:ext uri="{AF507438-7753-43E0-B8FC-AC1667EBCBE1}">
              <a14:hiddenEffects xmlns:a14="http://schemas.microsoft.com/office/drawing/2010/main">
                <a:effectLst>
                  <a:outerShdw blurRad="50800" dist="38100" dir="5400000" algn="t"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sp>
        <p:nvSpPr>
          <p:cNvPr id="54" name="Arrow: Right 53">
            <a:extLst>
              <a:ext uri="{FF2B5EF4-FFF2-40B4-BE49-F238E27FC236}">
                <a16:creationId xmlns:a16="http://schemas.microsoft.com/office/drawing/2014/main" id="{9EE6D518-BC56-400F-9387-7A503C4B517D}"/>
              </a:ext>
            </a:extLst>
          </p:cNvPr>
          <p:cNvSpPr/>
          <p:nvPr/>
        </p:nvSpPr>
        <p:spPr bwMode="auto">
          <a:xfrm>
            <a:off x="4861109" y="4815330"/>
            <a:ext cx="1971675" cy="523011"/>
          </a:xfrm>
          <a:prstGeom prst="rightArrow">
            <a:avLst/>
          </a:prstGeom>
          <a:solidFill>
            <a:srgbClr val="DD1D21"/>
          </a:solidFill>
          <a:ln w="19050">
            <a:solidFill>
              <a:srgbClr val="F1A5A6"/>
            </a:solidFill>
            <a:miter lim="800000"/>
            <a:headEnd/>
            <a:tailEnd/>
          </a:ln>
          <a:effectLst/>
          <a:extLst>
            <a:ext uri="{AF507438-7753-43E0-B8FC-AC1667EBCBE1}">
              <a14:hiddenEffects xmlns:a14="http://schemas.microsoft.com/office/drawing/2010/main">
                <a:effectLst>
                  <a:outerShdw blurRad="50800" dist="38100" dir="5400000" algn="t" rotWithShape="0">
                    <a:prstClr val="black">
                      <a:alpha val="40000"/>
                    </a:prstClr>
                  </a:outerShdw>
                </a:effectLst>
              </a14:hiddenEffects>
            </a:ext>
          </a:extLst>
        </p:spPr>
        <p:txBody>
          <a:bodyPr wrap="none" rtlCol="0" anchor="ctr"/>
          <a:lstStyle/>
          <a:p>
            <a:pPr algn="ctr"/>
            <a:endParaRPr lang="en-GB" dirty="0">
              <a:solidFill>
                <a:schemeClr val="bg1"/>
              </a:solidFill>
              <a:cs typeface="Arial" pitchFamily="34" charset="0"/>
            </a:endParaRPr>
          </a:p>
        </p:txBody>
      </p:sp>
      <p:grpSp>
        <p:nvGrpSpPr>
          <p:cNvPr id="103" name="Group 102">
            <a:extLst>
              <a:ext uri="{FF2B5EF4-FFF2-40B4-BE49-F238E27FC236}">
                <a16:creationId xmlns:a16="http://schemas.microsoft.com/office/drawing/2014/main" id="{034961E0-108D-9113-AC9E-C92E2D9109A8}"/>
              </a:ext>
            </a:extLst>
          </p:cNvPr>
          <p:cNvGrpSpPr/>
          <p:nvPr/>
        </p:nvGrpSpPr>
        <p:grpSpPr>
          <a:xfrm>
            <a:off x="794368" y="1430364"/>
            <a:ext cx="3562167" cy="1403595"/>
            <a:chOff x="794368" y="1430364"/>
            <a:chExt cx="3562167" cy="1403595"/>
          </a:xfrm>
        </p:grpSpPr>
        <p:sp>
          <p:nvSpPr>
            <p:cNvPr id="9" name="Rectangle: Rounded Corners 8">
              <a:extLst>
                <a:ext uri="{FF2B5EF4-FFF2-40B4-BE49-F238E27FC236}">
                  <a16:creationId xmlns:a16="http://schemas.microsoft.com/office/drawing/2014/main" id="{2B160E3C-DCC2-4C89-BA58-FA6BCA9CFD26}"/>
                </a:ext>
              </a:extLst>
            </p:cNvPr>
            <p:cNvSpPr/>
            <p:nvPr/>
          </p:nvSpPr>
          <p:spPr bwMode="auto">
            <a:xfrm>
              <a:off x="794368" y="1463971"/>
              <a:ext cx="3562167" cy="1336381"/>
            </a:xfrm>
            <a:prstGeom prst="roundRect">
              <a:avLst/>
            </a:prstGeom>
            <a:solidFill>
              <a:srgbClr val="CCE6D9"/>
            </a:solidFill>
            <a:ln w="19050">
              <a:solidFill>
                <a:srgbClr val="008443"/>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8" name="TextBox 7">
              <a:extLst>
                <a:ext uri="{FF2B5EF4-FFF2-40B4-BE49-F238E27FC236}">
                  <a16:creationId xmlns:a16="http://schemas.microsoft.com/office/drawing/2014/main" id="{E4539D85-878D-4628-AD49-8F325AEA69E0}"/>
                </a:ext>
              </a:extLst>
            </p:cNvPr>
            <p:cNvSpPr txBox="1"/>
            <p:nvPr/>
          </p:nvSpPr>
          <p:spPr bwMode="auto">
            <a:xfrm>
              <a:off x="2086394" y="1801223"/>
              <a:ext cx="1868286" cy="66187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D1D21"/>
                  </a:solidFill>
                  <a:effectLst/>
                  <a:uLnTx/>
                  <a:uFillTx/>
                  <a:latin typeface="ShellMedium"/>
                  <a:ea typeface="+mn-ea"/>
                  <a:cs typeface="+mn-cs"/>
                </a:rPr>
                <a:t>Connect outside risks to Shell</a:t>
              </a:r>
            </a:p>
          </p:txBody>
        </p:sp>
        <p:pic>
          <p:nvPicPr>
            <p:cNvPr id="33" name="Picture 12 rename 2">
              <a:extLst>
                <a:ext uri="{FF2B5EF4-FFF2-40B4-BE49-F238E27FC236}">
                  <a16:creationId xmlns:a16="http://schemas.microsoft.com/office/drawing/2014/main" id="{FC51E55B-6BB0-4ACC-A272-BC7D7584F217}"/>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13259" y="1430364"/>
              <a:ext cx="1622967" cy="14035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7F6CFB16-D019-ABE2-BDAD-8F2E54003F59}"/>
              </a:ext>
            </a:extLst>
          </p:cNvPr>
          <p:cNvSpPr>
            <a:spLocks noGrp="1"/>
          </p:cNvSpPr>
          <p:nvPr>
            <p:ph type="sldNum" sz="quarter" idx="4"/>
          </p:nvPr>
        </p:nvSpPr>
        <p:spPr/>
        <p:txBody>
          <a:bodyPr/>
          <a:lstStyle/>
          <a:p>
            <a:fld id="{D32BAE6A-B452-4007-8177-56DD051636F9}" type="slidenum">
              <a:rPr lang="en-GB" noProof="1" smtClean="0"/>
              <a:pPr/>
              <a:t>7</a:t>
            </a:fld>
            <a:endParaRPr lang="en-GB" noProof="1"/>
          </a:p>
        </p:txBody>
      </p:sp>
      <p:sp>
        <p:nvSpPr>
          <p:cNvPr id="7" name="Date Placeholder 6">
            <a:extLst>
              <a:ext uri="{FF2B5EF4-FFF2-40B4-BE49-F238E27FC236}">
                <a16:creationId xmlns:a16="http://schemas.microsoft.com/office/drawing/2014/main" id="{8410090D-D16B-625D-78C7-536C43E2EE2A}"/>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24186341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prstGeom prst="rect">
            <a:avLst/>
          </a:prstGeom>
        </p:spPr>
        <p:txBody>
          <a:bodyPr/>
          <a:lstStyle/>
          <a:p>
            <a:r>
              <a:rPr lang="en-GB" dirty="0">
                <a:solidFill>
                  <a:srgbClr val="404040"/>
                </a:solidFill>
              </a:rPr>
              <a:t>OiR: </a:t>
            </a:r>
            <a:r>
              <a:rPr lang="en-GB" dirty="0">
                <a:solidFill>
                  <a:schemeClr val="accent5"/>
                </a:solidFill>
              </a:rPr>
              <a:t>ALARP vs Residual risk</a:t>
            </a:r>
            <a:br>
              <a:rPr lang="en-GB" dirty="0">
                <a:solidFill>
                  <a:schemeClr val="accent5"/>
                </a:solidFill>
              </a:rPr>
            </a:br>
            <a:endParaRPr lang="en-GB" dirty="0">
              <a:solidFill>
                <a:schemeClr val="accent5"/>
              </a:solidFill>
            </a:endParaRPr>
          </a:p>
        </p:txBody>
      </p:sp>
      <p:sp>
        <p:nvSpPr>
          <p:cNvPr id="3" name="TextBox 2">
            <a:extLst>
              <a:ext uri="{FF2B5EF4-FFF2-40B4-BE49-F238E27FC236}">
                <a16:creationId xmlns:a16="http://schemas.microsoft.com/office/drawing/2014/main" id="{BB7A66D3-CE89-4135-B067-81768B58923B}"/>
              </a:ext>
            </a:extLst>
          </p:cNvPr>
          <p:cNvSpPr txBox="1"/>
          <p:nvPr/>
        </p:nvSpPr>
        <p:spPr bwMode="auto">
          <a:xfrm>
            <a:off x="7282349" y="1574783"/>
            <a:ext cx="4157176" cy="1209415"/>
          </a:xfrm>
          <a:prstGeom prst="rect">
            <a:avLst/>
          </a:prstGeom>
          <a:solidFill>
            <a:schemeClr val="accent5"/>
          </a:solidFill>
          <a:ln w="12700" algn="ctr">
            <a:solidFill>
              <a:srgbClr val="CCE6D9"/>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vert="horz" wrap="square" lIns="72000" tIns="72000" rIns="72000" bIns="72000" numCol="1" rtlCol="0" anchor="t" anchorCtr="0" compatLnSpc="1">
            <a:prstTxWarp prst="textNoShape">
              <a:avLst/>
            </a:prstTxWarp>
            <a:spAutoFit/>
          </a:bodyPr>
          <a:lstStyle/>
          <a:p>
            <a:pPr>
              <a:lnSpc>
                <a:spcPct val="150000"/>
              </a:lnSpc>
            </a:pPr>
            <a:r>
              <a:rPr lang="en-GB" sz="1600" b="1" dirty="0">
                <a:solidFill>
                  <a:schemeClr val="bg1"/>
                </a:solidFill>
                <a:latin typeface="ShellBook" panose="00000500000000000000" pitchFamily="50" charset="0"/>
              </a:rPr>
              <a:t>Residual risk</a:t>
            </a:r>
            <a:r>
              <a:rPr lang="en-GB" sz="1600" dirty="0">
                <a:solidFill>
                  <a:schemeClr val="bg1"/>
                </a:solidFill>
                <a:latin typeface="ShellBook" panose="00000500000000000000" pitchFamily="50" charset="0"/>
              </a:rPr>
              <a:t>: The gap between ultimate potential and invested capacity of mitigations (determined by ALARP).</a:t>
            </a:r>
          </a:p>
        </p:txBody>
      </p:sp>
      <p:grpSp>
        <p:nvGrpSpPr>
          <p:cNvPr id="36" name="Group 35">
            <a:extLst>
              <a:ext uri="{FF2B5EF4-FFF2-40B4-BE49-F238E27FC236}">
                <a16:creationId xmlns:a16="http://schemas.microsoft.com/office/drawing/2014/main" id="{3AE8E9F6-2AF9-E23D-D606-8FEAB1037F98}"/>
              </a:ext>
            </a:extLst>
          </p:cNvPr>
          <p:cNvGrpSpPr/>
          <p:nvPr/>
        </p:nvGrpSpPr>
        <p:grpSpPr>
          <a:xfrm>
            <a:off x="361913" y="1622407"/>
            <a:ext cx="6343687" cy="4092594"/>
            <a:chOff x="361913" y="1622407"/>
            <a:chExt cx="6343687" cy="4092594"/>
          </a:xfrm>
        </p:grpSpPr>
        <p:pic>
          <p:nvPicPr>
            <p:cNvPr id="7" name="Picture 6">
              <a:extLst>
                <a:ext uri="{FF2B5EF4-FFF2-40B4-BE49-F238E27FC236}">
                  <a16:creationId xmlns:a16="http://schemas.microsoft.com/office/drawing/2014/main" id="{0097A210-510C-48E5-9C0B-DBE74BFAD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14" y="1695414"/>
              <a:ext cx="6343686" cy="4019587"/>
            </a:xfrm>
            <a:prstGeom prst="rect">
              <a:avLst/>
            </a:prstGeom>
          </p:spPr>
        </p:pic>
        <p:sp>
          <p:nvSpPr>
            <p:cNvPr id="8" name="Rectangle 7">
              <a:extLst>
                <a:ext uri="{FF2B5EF4-FFF2-40B4-BE49-F238E27FC236}">
                  <a16:creationId xmlns:a16="http://schemas.microsoft.com/office/drawing/2014/main" id="{780FE431-D611-434F-A059-4E15B5907703}"/>
                </a:ext>
              </a:extLst>
            </p:cNvPr>
            <p:cNvSpPr/>
            <p:nvPr/>
          </p:nvSpPr>
          <p:spPr bwMode="auto">
            <a:xfrm>
              <a:off x="361913" y="1622407"/>
              <a:ext cx="6343687" cy="4092594"/>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wrap="none" rtlCol="0" anchor="ctr"/>
            <a:lstStyle/>
            <a:p>
              <a:pPr algn="ctr"/>
              <a:endParaRPr lang="en-GB" dirty="0">
                <a:solidFill>
                  <a:schemeClr val="bg1"/>
                </a:solidFill>
                <a:cs typeface="Arial" pitchFamily="34" charset="0"/>
              </a:endParaRPr>
            </a:p>
          </p:txBody>
        </p:sp>
      </p:grpSp>
      <p:sp>
        <p:nvSpPr>
          <p:cNvPr id="2" name="TextBox 1">
            <a:extLst>
              <a:ext uri="{FF2B5EF4-FFF2-40B4-BE49-F238E27FC236}">
                <a16:creationId xmlns:a16="http://schemas.microsoft.com/office/drawing/2014/main" id="{75898B58-7889-D096-E0C1-38654965BA28}"/>
              </a:ext>
            </a:extLst>
          </p:cNvPr>
          <p:cNvSpPr txBox="1"/>
          <p:nvPr/>
        </p:nvSpPr>
        <p:spPr bwMode="auto">
          <a:xfrm>
            <a:off x="7282349" y="3715821"/>
            <a:ext cx="4157176" cy="1948079"/>
          </a:xfrm>
          <a:prstGeom prst="rect">
            <a:avLst/>
          </a:prstGeom>
          <a:solidFill>
            <a:srgbClr val="008443"/>
          </a:solidFill>
          <a:ln w="12700" algn="ctr">
            <a:solidFill>
              <a:srgbClr val="CCE6D9"/>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vert="horz" wrap="square" lIns="72000" tIns="72000" rIns="72000" bIns="72000" numCol="1" rtlCol="0" anchor="t" anchorCtr="0" compatLnSpc="1">
            <a:prstTxWarp prst="textNoShape">
              <a:avLst/>
            </a:prstTxWarp>
            <a:spAutoFit/>
          </a:bodyPr>
          <a:lstStyle/>
          <a:p>
            <a:pPr marR="0">
              <a:lnSpc>
                <a:spcPct val="150000"/>
              </a:lnSpc>
              <a:spcBef>
                <a:spcPts val="0"/>
              </a:spcBef>
              <a:spcAft>
                <a:spcPts val="0"/>
              </a:spcAft>
            </a:pPr>
            <a:r>
              <a:rPr lang="en-GB" sz="1600" dirty="0">
                <a:solidFill>
                  <a:srgbClr val="FFFFFF"/>
                </a:solidFill>
                <a:latin typeface="ShellBook" panose="00000500000000000000" pitchFamily="50" charset="0"/>
              </a:rPr>
              <a:t>This residual risk encompasses low </a:t>
            </a:r>
            <a:r>
              <a:rPr lang="en-GB" sz="1600" dirty="0">
                <a:solidFill>
                  <a:schemeClr val="bg1"/>
                </a:solidFill>
                <a:latin typeface="ShellBook" panose="00000500000000000000" pitchFamily="50" charset="0"/>
              </a:rPr>
              <a:t>probability/high consequence scenarios. These events have been termed as as </a:t>
            </a:r>
            <a:r>
              <a:rPr lang="en-GB" sz="1600" b="1" u="sng" dirty="0">
                <a:solidFill>
                  <a:schemeClr val="bg1"/>
                </a:solidFill>
                <a:latin typeface="ShellBook" panose="00000500000000000000" pitchFamily="50" charset="0"/>
              </a:rPr>
              <a:t>Catastrophic Consequence Level Scenarios (CCLSs).   </a:t>
            </a:r>
          </a:p>
        </p:txBody>
      </p:sp>
      <p:sp>
        <p:nvSpPr>
          <p:cNvPr id="6" name="Slide Number Placeholder 5">
            <a:extLst>
              <a:ext uri="{FF2B5EF4-FFF2-40B4-BE49-F238E27FC236}">
                <a16:creationId xmlns:a16="http://schemas.microsoft.com/office/drawing/2014/main" id="{CF442B55-6600-286A-E9A7-053DC9D54CA4}"/>
              </a:ext>
            </a:extLst>
          </p:cNvPr>
          <p:cNvSpPr>
            <a:spLocks noGrp="1"/>
          </p:cNvSpPr>
          <p:nvPr>
            <p:ph type="sldNum" sz="quarter" idx="4"/>
          </p:nvPr>
        </p:nvSpPr>
        <p:spPr/>
        <p:txBody>
          <a:bodyPr/>
          <a:lstStyle/>
          <a:p>
            <a:fld id="{D32BAE6A-B452-4007-8177-56DD051636F9}" type="slidenum">
              <a:rPr lang="en-GB" noProof="1" smtClean="0"/>
              <a:pPr/>
              <a:t>8</a:t>
            </a:fld>
            <a:endParaRPr lang="en-GB" noProof="1"/>
          </a:p>
        </p:txBody>
      </p:sp>
      <p:sp>
        <p:nvSpPr>
          <p:cNvPr id="11" name="Date Placeholder 10">
            <a:extLst>
              <a:ext uri="{FF2B5EF4-FFF2-40B4-BE49-F238E27FC236}">
                <a16:creationId xmlns:a16="http://schemas.microsoft.com/office/drawing/2014/main" id="{8354CE6A-C8ED-D67C-EA6D-1945F1EAF4E2}"/>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36452426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prstGeom prst="rect">
            <a:avLst/>
          </a:prstGeom>
        </p:spPr>
        <p:txBody>
          <a:bodyPr/>
          <a:lstStyle/>
          <a:p>
            <a:r>
              <a:rPr lang="en-GB" dirty="0">
                <a:solidFill>
                  <a:srgbClr val="404040"/>
                </a:solidFill>
              </a:rPr>
              <a:t>Definition: </a:t>
            </a:r>
            <a:r>
              <a:rPr lang="en-GB" dirty="0">
                <a:solidFill>
                  <a:schemeClr val="accent5"/>
                </a:solidFill>
              </a:rPr>
              <a:t>CCLS</a:t>
            </a:r>
          </a:p>
        </p:txBody>
      </p:sp>
      <p:sp>
        <p:nvSpPr>
          <p:cNvPr id="10" name="TextBox 9">
            <a:extLst>
              <a:ext uri="{FF2B5EF4-FFF2-40B4-BE49-F238E27FC236}">
                <a16:creationId xmlns:a16="http://schemas.microsoft.com/office/drawing/2014/main" id="{0FFB0CC9-DB88-4BF7-A4C5-8C1ED3B1F18C}"/>
              </a:ext>
            </a:extLst>
          </p:cNvPr>
          <p:cNvSpPr txBox="1"/>
          <p:nvPr/>
        </p:nvSpPr>
        <p:spPr bwMode="auto">
          <a:xfrm>
            <a:off x="508002" y="1520118"/>
            <a:ext cx="11171239" cy="773809"/>
          </a:xfrm>
          <a:prstGeom prst="roundRect">
            <a:avLst/>
          </a:prstGeom>
          <a:solidFill>
            <a:srgbClr val="008443"/>
          </a:solidFill>
          <a:ln w="28575" algn="ctr">
            <a:solidFill>
              <a:srgbClr val="99CEB4"/>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vert="horz" wrap="square" lIns="72000" tIns="72000" rIns="72000" bIns="72000" numCol="1" rtlCol="0" anchor="t" anchorCtr="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hellMedium"/>
                <a:ea typeface="+mn-ea"/>
                <a:cs typeface="+mn-cs"/>
              </a:rPr>
              <a:t>A Catastrophic Consequence Level Scenario (CCLS) is an HSSE-originating scenario which could escalate to a level where harm to people may exceed 10 fatalities</a:t>
            </a:r>
            <a:endParaRPr kumimoji="0" lang="en-GB" sz="18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endParaRPr>
          </a:p>
        </p:txBody>
      </p:sp>
      <p:grpSp>
        <p:nvGrpSpPr>
          <p:cNvPr id="13" name="Group 12">
            <a:extLst>
              <a:ext uri="{FF2B5EF4-FFF2-40B4-BE49-F238E27FC236}">
                <a16:creationId xmlns:a16="http://schemas.microsoft.com/office/drawing/2014/main" id="{AD08E417-5CFE-413B-B00A-16299BFBD9C5}"/>
              </a:ext>
            </a:extLst>
          </p:cNvPr>
          <p:cNvGrpSpPr/>
          <p:nvPr/>
        </p:nvGrpSpPr>
        <p:grpSpPr>
          <a:xfrm>
            <a:off x="3484666" y="2734857"/>
            <a:ext cx="5495231" cy="2087217"/>
            <a:chOff x="508002" y="3260035"/>
            <a:chExt cx="5495231" cy="2087217"/>
          </a:xfrm>
          <a:effectLst>
            <a:outerShdw blurRad="50800" dist="38100" dir="8100000" algn="tr" rotWithShape="0">
              <a:prstClr val="black">
                <a:alpha val="40000"/>
              </a:prstClr>
            </a:outerShdw>
          </a:effectLst>
        </p:grpSpPr>
        <p:sp>
          <p:nvSpPr>
            <p:cNvPr id="3" name="Rectangle: Rounded Corners 2">
              <a:extLst>
                <a:ext uri="{FF2B5EF4-FFF2-40B4-BE49-F238E27FC236}">
                  <a16:creationId xmlns:a16="http://schemas.microsoft.com/office/drawing/2014/main" id="{0907C98A-D394-4F07-83AA-9F87C2BB5343}"/>
                </a:ext>
              </a:extLst>
            </p:cNvPr>
            <p:cNvSpPr/>
            <p:nvPr/>
          </p:nvSpPr>
          <p:spPr bwMode="auto">
            <a:xfrm>
              <a:off x="508002" y="3260035"/>
              <a:ext cx="5495231" cy="2087217"/>
            </a:xfrm>
            <a:prstGeom prst="roundRect">
              <a:avLst/>
            </a:prstGeom>
            <a:solidFill>
              <a:srgbClr val="66C5D2"/>
            </a:solidFill>
            <a:ln w="28575">
              <a:solidFill>
                <a:srgbClr val="66C5D2"/>
              </a:solidFill>
              <a:miter lim="800000"/>
              <a:headEnd/>
              <a:tailEnd/>
            </a:ln>
          </p:spPr>
          <p:txBody>
            <a:bodyPr wrap="none" rtlCol="0" anchor="ctr"/>
            <a:lstStyle/>
            <a:p>
              <a:pPr algn="ctr"/>
              <a:endParaRPr lang="en-GB" dirty="0">
                <a:solidFill>
                  <a:schemeClr val="bg1"/>
                </a:solidFill>
                <a:cs typeface="Arial" pitchFamily="34" charset="0"/>
              </a:endParaRPr>
            </a:p>
          </p:txBody>
        </p:sp>
        <p:sp>
          <p:nvSpPr>
            <p:cNvPr id="2" name="TextBox 1">
              <a:extLst>
                <a:ext uri="{FF2B5EF4-FFF2-40B4-BE49-F238E27FC236}">
                  <a16:creationId xmlns:a16="http://schemas.microsoft.com/office/drawing/2014/main" id="{DE34480D-9108-44F2-923C-91006AAD372E}"/>
                </a:ext>
              </a:extLst>
            </p:cNvPr>
            <p:cNvSpPr txBox="1"/>
            <p:nvPr/>
          </p:nvSpPr>
          <p:spPr bwMode="auto">
            <a:xfrm>
              <a:off x="680277" y="3449563"/>
              <a:ext cx="5150680" cy="170816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hellMedium"/>
                  <a:ea typeface="+mn-ea"/>
                  <a:cs typeface="+mn-cs"/>
                </a:rPr>
                <a:t>A CCLS is:</a:t>
              </a:r>
            </a:p>
            <a:p>
              <a:pPr marL="285750" marR="0" lvl="0"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a plausible HSSE incident</a:t>
              </a:r>
            </a:p>
            <a:p>
              <a:pPr marL="285750" marR="0" lvl="0"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initiated by an acute HSSE event which (potentially) escalates and poses direct risk to life</a:t>
              </a:r>
            </a:p>
            <a:p>
              <a:pPr marL="285750" marR="0" lvl="0" indent="-285750" algn="l" defTabSz="1219170" rtl="0" eaLnBrk="1" fontAlgn="auto" latinLnBrk="0" hangingPunct="1">
                <a:lnSpc>
                  <a:spcPct val="100000"/>
                </a:lnSpc>
                <a:spcBef>
                  <a:spcPts val="600"/>
                </a:spcBef>
                <a:spcAft>
                  <a:spcPts val="0"/>
                </a:spcAft>
                <a:buClr>
                  <a:srgbClr val="FFFFFF"/>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FFFFFF"/>
                  </a:solidFill>
                  <a:effectLst/>
                  <a:uLnTx/>
                  <a:uFillTx/>
                  <a:latin typeface="ShellBook" panose="00000500000000000000" pitchFamily="50" charset="0"/>
                  <a:ea typeface="+mn-ea"/>
                  <a:cs typeface="+mn-cs"/>
                </a:rPr>
                <a:t>an incident requiring emergency response action over which Shell has influence or accountability</a:t>
              </a:r>
            </a:p>
          </p:txBody>
        </p:sp>
      </p:grpSp>
      <p:grpSp>
        <p:nvGrpSpPr>
          <p:cNvPr id="44" name="Group 43">
            <a:extLst>
              <a:ext uri="{FF2B5EF4-FFF2-40B4-BE49-F238E27FC236}">
                <a16:creationId xmlns:a16="http://schemas.microsoft.com/office/drawing/2014/main" id="{1CD61855-863E-A532-02BA-517D6289D8C6}"/>
              </a:ext>
            </a:extLst>
          </p:cNvPr>
          <p:cNvGrpSpPr/>
          <p:nvPr/>
        </p:nvGrpSpPr>
        <p:grpSpPr>
          <a:xfrm>
            <a:off x="949692" y="5263815"/>
            <a:ext cx="4480065" cy="881385"/>
            <a:chOff x="990990" y="5304946"/>
            <a:chExt cx="3975105" cy="884321"/>
          </a:xfrm>
        </p:grpSpPr>
        <p:sp>
          <p:nvSpPr>
            <p:cNvPr id="8" name="TextBox 7">
              <a:extLst>
                <a:ext uri="{FF2B5EF4-FFF2-40B4-BE49-F238E27FC236}">
                  <a16:creationId xmlns:a16="http://schemas.microsoft.com/office/drawing/2014/main" id="{419790DB-1160-EDC1-9BFC-231869715C93}"/>
                </a:ext>
              </a:extLst>
            </p:cNvPr>
            <p:cNvSpPr txBox="1"/>
            <p:nvPr/>
          </p:nvSpPr>
          <p:spPr bwMode="auto">
            <a:xfrm>
              <a:off x="1908949" y="5450603"/>
              <a:ext cx="3057146" cy="73866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8443"/>
                  </a:solidFill>
                  <a:effectLst/>
                  <a:uLnTx/>
                  <a:uFillTx/>
                  <a:latin typeface="ShellBook" panose="00000500000000000000" pitchFamily="50" charset="0"/>
                  <a:ea typeface="+mn-ea"/>
                  <a:cs typeface="+mn-cs"/>
                </a:rPr>
                <a:t>All harm to people is equal</a:t>
              </a:r>
              <a:r>
                <a:rPr kumimoji="0" lang="en-GB" sz="16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 </a:t>
              </a:r>
              <a:r>
                <a:rPr lang="en-GB" sz="1600" b="1" dirty="0">
                  <a:solidFill>
                    <a:srgbClr val="008443"/>
                  </a:solidFill>
                  <a:latin typeface="ShellBook" panose="00000500000000000000" pitchFamily="50" charset="0"/>
                </a:rPr>
                <a:t>whether inside or outside the fence</a:t>
              </a:r>
            </a:p>
          </p:txBody>
        </p:sp>
        <p:pic>
          <p:nvPicPr>
            <p:cNvPr id="9" name="Picture 8">
              <a:extLst>
                <a:ext uri="{FF2B5EF4-FFF2-40B4-BE49-F238E27FC236}">
                  <a16:creationId xmlns:a16="http://schemas.microsoft.com/office/drawing/2014/main" id="{FB901912-3F1E-6E85-4D7D-ECF509ED9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990" y="5304946"/>
              <a:ext cx="748533" cy="738665"/>
            </a:xfrm>
            <a:prstGeom prst="rect">
              <a:avLst/>
            </a:prstGeom>
          </p:spPr>
        </p:pic>
      </p:grpSp>
      <p:grpSp>
        <p:nvGrpSpPr>
          <p:cNvPr id="68" name="Group 67">
            <a:extLst>
              <a:ext uri="{FF2B5EF4-FFF2-40B4-BE49-F238E27FC236}">
                <a16:creationId xmlns:a16="http://schemas.microsoft.com/office/drawing/2014/main" id="{43858307-12FC-15D9-A36C-74E41DFF0DA4}"/>
              </a:ext>
            </a:extLst>
          </p:cNvPr>
          <p:cNvGrpSpPr/>
          <p:nvPr/>
        </p:nvGrpSpPr>
        <p:grpSpPr>
          <a:xfrm>
            <a:off x="7013084" y="5330278"/>
            <a:ext cx="5034068" cy="768993"/>
            <a:chOff x="6584207" y="5306316"/>
            <a:chExt cx="5034069" cy="768993"/>
          </a:xfrm>
        </p:grpSpPr>
        <p:sp>
          <p:nvSpPr>
            <p:cNvPr id="21" name="TextBox 20">
              <a:extLst>
                <a:ext uri="{FF2B5EF4-FFF2-40B4-BE49-F238E27FC236}">
                  <a16:creationId xmlns:a16="http://schemas.microsoft.com/office/drawing/2014/main" id="{57009DBD-EC4B-9782-0E12-6BA603006F98}"/>
                </a:ext>
              </a:extLst>
            </p:cNvPr>
            <p:cNvSpPr txBox="1"/>
            <p:nvPr/>
          </p:nvSpPr>
          <p:spPr bwMode="auto">
            <a:xfrm>
              <a:off x="7507424" y="5444591"/>
              <a:ext cx="4110852" cy="49244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solidFill>
                    <a:srgbClr val="008443"/>
                  </a:solidFill>
                  <a:latin typeface="ShellBook" panose="00000500000000000000" pitchFamily="50" charset="0"/>
                </a:rPr>
                <a:t>Frequency and likelihood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solidFill>
                    <a:srgbClr val="008443"/>
                  </a:solidFill>
                  <a:latin typeface="ShellBook" panose="00000500000000000000" pitchFamily="50" charset="0"/>
                </a:rPr>
                <a:t>is not considered</a:t>
              </a:r>
            </a:p>
          </p:txBody>
        </p:sp>
        <p:pic>
          <p:nvPicPr>
            <p:cNvPr id="22" name="Picture 21">
              <a:extLst>
                <a:ext uri="{FF2B5EF4-FFF2-40B4-BE49-F238E27FC236}">
                  <a16:creationId xmlns:a16="http://schemas.microsoft.com/office/drawing/2014/main" id="{FA81DF76-4E9E-8D6A-A69D-B668FFF21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207" y="5306316"/>
              <a:ext cx="779266" cy="768993"/>
            </a:xfrm>
            <a:prstGeom prst="rect">
              <a:avLst/>
            </a:prstGeom>
          </p:spPr>
        </p:pic>
      </p:grpSp>
      <p:sp>
        <p:nvSpPr>
          <p:cNvPr id="11" name="Slide Number Placeholder 10">
            <a:extLst>
              <a:ext uri="{FF2B5EF4-FFF2-40B4-BE49-F238E27FC236}">
                <a16:creationId xmlns:a16="http://schemas.microsoft.com/office/drawing/2014/main" id="{93EA99EF-281F-9411-93EC-ED0B1F45F8B6}"/>
              </a:ext>
            </a:extLst>
          </p:cNvPr>
          <p:cNvSpPr>
            <a:spLocks noGrp="1"/>
          </p:cNvSpPr>
          <p:nvPr>
            <p:ph type="sldNum" sz="quarter" idx="4"/>
          </p:nvPr>
        </p:nvSpPr>
        <p:spPr/>
        <p:txBody>
          <a:bodyPr/>
          <a:lstStyle/>
          <a:p>
            <a:fld id="{D32BAE6A-B452-4007-8177-56DD051636F9}" type="slidenum">
              <a:rPr lang="en-GB" noProof="1" smtClean="0"/>
              <a:pPr/>
              <a:t>9</a:t>
            </a:fld>
            <a:endParaRPr lang="en-GB" noProof="1"/>
          </a:p>
        </p:txBody>
      </p:sp>
      <p:sp>
        <p:nvSpPr>
          <p:cNvPr id="17" name="Date Placeholder 16">
            <a:extLst>
              <a:ext uri="{FF2B5EF4-FFF2-40B4-BE49-F238E27FC236}">
                <a16:creationId xmlns:a16="http://schemas.microsoft.com/office/drawing/2014/main" id="{8D97C94E-3B91-C01F-1FDB-C60BA644B971}"/>
              </a:ext>
            </a:extLst>
          </p:cNvPr>
          <p:cNvSpPr>
            <a:spLocks noGrp="1"/>
          </p:cNvSpPr>
          <p:nvPr>
            <p:ph type="dt" sz="half" idx="2"/>
          </p:nvPr>
        </p:nvSpPr>
        <p:spPr/>
        <p:txBody>
          <a:bodyPr/>
          <a:lstStyle/>
          <a:p>
            <a:pPr>
              <a:defRPr/>
            </a:pPr>
            <a:r>
              <a:rPr lang="en-US" noProof="1"/>
              <a:t>7th November 2023</a:t>
            </a:r>
            <a:endParaRPr lang="en-GB" noProof="1"/>
          </a:p>
        </p:txBody>
      </p:sp>
    </p:spTree>
    <p:extLst>
      <p:ext uri="{BB962C8B-B14F-4D97-AF65-F5344CB8AC3E}">
        <p14:creationId xmlns:p14="http://schemas.microsoft.com/office/powerpoint/2010/main" val="17176099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3C88"/>
      </a:hlink>
      <a:folHlink>
        <a:srgbClr val="003C88"/>
      </a:folHlink>
    </a:clrScheme>
    <a:fontScheme name="Shell Font Theme">
      <a:majorFont>
        <a:latin typeface="ShellHeavy"/>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Presentation6" id="{EE1D4FFE-F603-4994-B425-095821C1C513}" vid="{EA278325-CFF4-433C-B213-D72F16AF2814}"/>
    </a:ext>
  </a:extLst>
</a:theme>
</file>

<file path=ppt/theme/theme2.xml><?xml version="1.0" encoding="utf-8"?>
<a:theme xmlns:a="http://schemas.openxmlformats.org/drawingml/2006/main" name="Office Theme">
  <a:themeElements>
    <a:clrScheme name="Shell Colour Palette">
      <a:dk1>
        <a:srgbClr val="595959"/>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hell Colour Palette">
      <a:dk1>
        <a:srgbClr val="595959"/>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4b40482-04a4-480f-b826-6548c4a2bcf1">
      <UserInfo>
        <DisplayName/>
        <AccountId xsi:nil="true"/>
        <AccountType/>
      </UserInfo>
    </SharedWithUsers>
    <TaxCatchAll xmlns="c4b40482-04a4-480f-b826-6548c4a2bcf1" xsi:nil="true"/>
    <lcf76f155ced4ddcb4097134ff3c332f xmlns="7604e031-f840-4ad5-97d2-0b99280ee730">
      <Terms xmlns="http://schemas.microsoft.com/office/infopath/2007/PartnerControls"/>
    </lcf76f155ced4ddcb4097134ff3c332f>
    <_Flow_SignoffStatus xmlns="7604e031-f840-4ad5-97d2-0b99280ee730" xsi:nil="true"/>
    <MediaLengthInSeconds xmlns="7604e031-f840-4ad5-97d2-0b99280ee7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Shell Document" ma:contentTypeID="0x0101006F0A470EEB1140E7AA14F4CE8A50B54C0001CB1477F4DD432AA86DD56CC3887AF4000EACB7BD6490B74BBE3AF2ABC95AC4DC" ma:contentTypeVersion="49" ma:contentTypeDescription="Shell Document Content Type" ma:contentTypeScope="" ma:versionID="c51586a26b846c0d412b348593475615">
  <xsd:schema xmlns:xsd="http://www.w3.org/2001/XMLSchema" xmlns:xs="http://www.w3.org/2001/XMLSchema" xmlns:p="http://schemas.microsoft.com/office/2006/metadata/properties" xmlns:ns1="http://schemas.microsoft.com/sharepoint/v3" xmlns:ns2="449b5350-5dc4-4bf4-b170-aeb5d1bb5c84" xmlns:ns4="ab6dc58b-f604-40ff-99c5-df5e6a54b9b5" targetNamespace="http://schemas.microsoft.com/office/2006/metadata/properties" ma:root="true" ma:fieldsID="89af7354db16805a5fae699e8bd0811f" ns1:_="" ns2:_="" ns4:_="">
    <xsd:import namespace="http://schemas.microsoft.com/sharepoint/v3"/>
    <xsd:import namespace="449b5350-5dc4-4bf4-b170-aeb5d1bb5c84"/>
    <xsd:import namespace="ab6dc58b-f604-40ff-99c5-df5e6a54b9b5"/>
    <xsd:element name="properties">
      <xsd:complexType>
        <xsd:sequence>
          <xsd:element name="documentManagement">
            <xsd:complexType>
              <xsd:all>
                <xsd:element ref="ns2:_dlc_DocIdUrl" minOccurs="0"/>
                <xsd:element ref="ns1:SAEFSecurityClassificationTaxHTField0" minOccurs="0"/>
                <xsd:element ref="ns1:SAEFDocumentStatusTaxHTField0" minOccurs="0"/>
                <xsd:element ref="ns1:SAEFDocumentTypeTaxHTField0" minOccurs="0"/>
                <xsd:element ref="ns1:SAEFOwner" minOccurs="0"/>
                <xsd:element ref="ns1:SAEFLegalEntityTaxHTField0" minOccurs="0"/>
                <xsd:element ref="ns1:SAEFCountryOfJurisdictionTaxHTField0" minOccurs="0"/>
                <xsd:element ref="ns2:TaxCatchAllLabel" minOccurs="0"/>
                <xsd:element ref="ns2:TaxCatchAll" minOccurs="0"/>
                <xsd:element ref="ns2:_dlc_DocId" minOccurs="0"/>
                <xsd:element ref="ns2:_dlc_DocIdPersistId" minOccurs="0"/>
                <xsd:element ref="ns4:MediaServiceMetadata" minOccurs="0"/>
                <xsd:element ref="ns4:MediaServiceFastMetadata" minOccurs="0"/>
                <xsd:element ref="ns2:SharedWithUsers" minOccurs="0"/>
                <xsd:element ref="ns2:SharedWithDetails"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lcf76f155ced4ddcb4097134ff3c332f"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AEFSecurityClassificationTaxHTField0" ma:index="3" ma:taxonomy="true" ma:internalName="SAEFSecurityClassificationTaxHTField0" ma:taxonomyFieldName="SAEFSecurityClassification" ma:displayName="Security Classification" ma:default="53;#Confidential|e4bc29b2-6e76-48cc-b090-8b544c0802ae" ma:fieldId="{2ce2f798-4e95-48f9-a317-73f854109466}" ma:sspId="e3aebf70-341c-4d91-bdd3-aba9df361687" ma:termSetId="daf890f0-167e-4ee2-a9fd-a81536ed8167" ma:anchorId="00000000-0000-0000-0000-000000000000" ma:open="false" ma:isKeyword="false">
      <xsd:complexType>
        <xsd:sequence>
          <xsd:element ref="pc:Terms" minOccurs="0" maxOccurs="1"/>
        </xsd:sequence>
      </xsd:complexType>
    </xsd:element>
    <xsd:element name="SAEFDocumentStatusTaxHTField0" ma:index="5" ma:taxonomy="true" ma:internalName="SAEFDocumentStatusTaxHTField0" ma:taxonomyFieldName="SAEFDocumentStatus" ma:displayName="Document Status" ma:default="11;#Draft|1c86f377-7d91-4c95-bd5b-c18c83fe0aa5" ma:fieldId="{627a77c6-2170-43dd-a0ef-eb6a3870ea75}" ma:sspId="e3aebf70-341c-4d91-bdd3-aba9df361687" ma:termSetId="935aba77-d2cb-414d-bb70-87b73a0515d8" ma:anchorId="00000000-0000-0000-0000-000000000000" ma:open="false" ma:isKeyword="false">
      <xsd:complexType>
        <xsd:sequence>
          <xsd:element ref="pc:Terms" minOccurs="0" maxOccurs="1"/>
        </xsd:sequence>
      </xsd:complexType>
    </xsd:element>
    <xsd:element name="SAEFDocumentTypeTaxHTField0" ma:index="7" ma:taxonomy="true" ma:internalName="SAEFDocumentTypeTaxHTField0" ma:taxonomyFieldName="SAEFDocumentType" ma:displayName="Document Type" ma:default="" ma:fieldId="{566fdc14-b4fa-46ee-a88e-e2aac7ad2eac}" ma:sspId="e3aebf70-341c-4d91-bdd3-aba9df361687" ma:termSetId="c44bbaaa-530b-481e-814c-1a89fe9de40e" ma:anchorId="352dd3f6-c8ee-4c48-93af-e62c944275c3" ma:open="false" ma:isKeyword="false">
      <xsd:complexType>
        <xsd:sequence>
          <xsd:element ref="pc:Terms" minOccurs="0" maxOccurs="1"/>
        </xsd:sequence>
      </xsd:complexType>
    </xsd:element>
    <xsd:element name="SAEFOwner" ma:index="10" nillable="true" ma:displayName="Owner" ma:internalName="SAEFOwner">
      <xsd:simpleType>
        <xsd:restriction base="dms:Text"/>
      </xsd:simpleType>
    </xsd:element>
    <xsd:element name="SAEFLegalEntityTaxHTField0" ma:index="11" ma:taxonomy="true" ma:internalName="SAEFLegalEntityTaxHTField0" ma:taxonomyFieldName="SAEFLegalEntity" ma:displayName="Legal Entity" ma:default="4;#Shell Global Solutions International B.V.|c97403e1-4af2-48b1-b9b1-50ae27f1fcb2" ma:fieldId="{529dd253-148e-4d10-9b8c-1444f6695d3b}" ma:sspId="e3aebf70-341c-4d91-bdd3-aba9df361687" ma:termSetId="94b6dd6e-4329-4f68-907b-ed5bdd50f8ac" ma:anchorId="00000000-0000-0000-0000-000000000000" ma:open="false" ma:isKeyword="false">
      <xsd:complexType>
        <xsd:sequence>
          <xsd:element ref="pc:Terms" minOccurs="0" maxOccurs="1"/>
        </xsd:sequence>
      </xsd:complexType>
    </xsd:element>
    <xsd:element name="SAEFCountryOfJurisdictionTaxHTField0" ma:index="13" ma:taxonomy="true" ma:internalName="SAEFCountryOfJurisdictionTaxHTField0" ma:taxonomyFieldName="SAEFCountryOfJurisdiction" ma:displayName="Country of Jurisdiction" ma:default="7;#NETHERLANDS|54565ecb-470f-40ea-a584-819150a65a13" ma:fieldId="{dc07035f-7987-48f5-ba88-2d29e2b62c9e}" ma:sspId="e3aebf70-341c-4d91-bdd3-aba9df361687" ma:termSetId="a560ecad-89fd-4dcd-adad-4e15e7baec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9b5350-5dc4-4bf4-b170-aeb5d1bb5c84" elementFormDefault="qualified">
    <xsd:import namespace="http://schemas.microsoft.com/office/2006/documentManagement/types"/>
    <xsd:import namespace="http://schemas.microsoft.com/office/infopath/2007/PartnerControls"/>
    <xsd:element name="_dlc_DocIdUrl" ma:index="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Label" ma:index="15" nillable="true" ma:displayName="Taxonomy Catch All Column1" ma:hidden="true" ma:list="{cf7ac068-e31c-4c1f-9fd6-0b0a8c09a675}" ma:internalName="TaxCatchAllLabel" ma:readOnly="true" ma:showField="CatchAllDataLabel" ma:web="449b5350-5dc4-4bf4-b170-aeb5d1bb5c84">
      <xsd:complexType>
        <xsd:complexContent>
          <xsd:extension base="dms:MultiChoiceLookup">
            <xsd:sequence>
              <xsd:element name="Value" type="dms:Lookup" maxOccurs="unbounded" minOccurs="0" nillable="true"/>
            </xsd:sequence>
          </xsd:extension>
        </xsd:complexContent>
      </xsd:complexType>
    </xsd:element>
    <xsd:element name="TaxCatchAll" ma:index="16" nillable="true" ma:displayName="Taxonomy Catch All Column" ma:hidden="true" ma:list="{cf7ac068-e31c-4c1f-9fd6-0b0a8c09a675}" ma:internalName="TaxCatchAll" ma:showField="CatchAllData" ma:web="449b5350-5dc4-4bf4-b170-aeb5d1bb5c84">
      <xsd:complexType>
        <xsd:complexContent>
          <xsd:extension base="dms:MultiChoiceLookup">
            <xsd:sequence>
              <xsd:element name="Value" type="dms:Lookup" maxOccurs="unbounded" minOccurs="0" nillable="true"/>
            </xsd:sequence>
          </xsd:extension>
        </xsd:complexContent>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PersistId" ma:index="24" nillable="true" ma:displayName="Persist ID" ma:description="Keep ID on add." ma:hidden="true" ma:internalName="_dlc_DocIdPersistId" ma:readOnly="true">
      <xsd:simpleType>
        <xsd:restriction base="dms:Boolea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6dc58b-f604-40ff-99c5-df5e6a54b9b5"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e3aebf70-341c-4d91-bdd3-aba9df361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4430E0-CC97-46DB-B52F-73C62DAE3091}"/>
</file>

<file path=customXml/itemProps2.xml><?xml version="1.0" encoding="utf-8"?>
<ds:datastoreItem xmlns:ds="http://schemas.openxmlformats.org/officeDocument/2006/customXml" ds:itemID="{BF1F6EF7-9B44-4EC8-973A-6EF31A53F91A}">
  <ds:schemaRefs>
    <ds:schemaRef ds:uri="http://purl.org/dc/elements/1.1/"/>
    <ds:schemaRef ds:uri="http://www.w3.org/XML/1998/namespace"/>
    <ds:schemaRef ds:uri="http://schemas.microsoft.com/office/2006/metadata/properties"/>
    <ds:schemaRef ds:uri="http://purl.org/dc/dcmitype/"/>
    <ds:schemaRef ds:uri="ab6dc58b-f604-40ff-99c5-df5e6a54b9b5"/>
    <ds:schemaRef ds:uri="449b5350-5dc4-4bf4-b170-aeb5d1bb5c84"/>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B9275F31-56B5-48CF-B29B-B57F4C99F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9b5350-5dc4-4bf4-b170-aeb5d1bb5c84"/>
    <ds:schemaRef ds:uri="ab6dc58b-f604-40ff-99c5-df5e6a54b9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AAB61B0-097B-48B7-B6F4-C926B485A614}">
  <ds:schemaRefs>
    <ds:schemaRef ds:uri="http://schemas.microsoft.com/sharepoint/v3/contenttype/forms"/>
  </ds:schemaRefs>
</ds:datastoreItem>
</file>

<file path=docMetadata/LabelInfo.xml><?xml version="1.0" encoding="utf-8"?>
<clbl:labelList xmlns:clbl="http://schemas.microsoft.com/office/2020/mipLabelMetadata">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emplate>1 - Widescreen Shell template - 16x9 v2</Template>
  <TotalTime>3443</TotalTime>
  <Words>3731</Words>
  <Application>Microsoft Office PowerPoint</Application>
  <PresentationFormat>Widescreen</PresentationFormat>
  <Paragraphs>371</Paragraphs>
  <Slides>29</Slides>
  <Notes>29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Courier New</vt:lpstr>
      <vt:lpstr>Futura Medium</vt:lpstr>
      <vt:lpstr>ShellBold</vt:lpstr>
      <vt:lpstr>ShellBook</vt:lpstr>
      <vt:lpstr>ShellHeavy</vt:lpstr>
      <vt:lpstr>ShellMedium</vt:lpstr>
      <vt:lpstr>Wingdings</vt:lpstr>
      <vt:lpstr>Shell layouts with footer</vt:lpstr>
      <vt:lpstr>Outside-In Risks (OiR)</vt:lpstr>
      <vt:lpstr>Definitions &amp; cautionary note</vt:lpstr>
      <vt:lpstr>PRESENTATION OUTLINE</vt:lpstr>
      <vt:lpstr>Sense of Purpose Focus on “Residual Risk” Thought Process (Black Swan vs Grey Rhinos) CCLS Definition   </vt:lpstr>
      <vt:lpstr>Reminder – Our sense of purpose</vt:lpstr>
      <vt:lpstr>How many incidents associated with Shell operations have resulted in 10 or more fatalities  (other than Pakistan)</vt:lpstr>
      <vt:lpstr>Achieving the vision: three levers</vt:lpstr>
      <vt:lpstr>OiR: ALARP vs Residual risk </vt:lpstr>
      <vt:lpstr>Definition: CCLS</vt:lpstr>
      <vt:lpstr>Thinking w.r.t OiR (black swans vs grey rhinos)</vt:lpstr>
      <vt:lpstr>Identify CCLS  Model CCLS CCLS awareness and Communication Prepare for CCLS (Emergency Response)</vt:lpstr>
      <vt:lpstr>Identify CCLS</vt:lpstr>
      <vt:lpstr>Case study 1: Mode of transportation</vt:lpstr>
      <vt:lpstr>Case study 2: Geographical Presence</vt:lpstr>
      <vt:lpstr>Model CCLS</vt:lpstr>
      <vt:lpstr>Plausible Outcomes  </vt:lpstr>
      <vt:lpstr>CCLS awareness and communication</vt:lpstr>
      <vt:lpstr>Prepare for CCLS (via emergency response)</vt:lpstr>
      <vt:lpstr>PowerPoint Presentation</vt:lpstr>
      <vt:lpstr>OiR: Overall Workflow </vt:lpstr>
      <vt:lpstr>Culture is critical to OIR success</vt:lpstr>
      <vt:lpstr>Learning within Shell - Safeguard against psychological biases !</vt:lpstr>
      <vt:lpstr>Roles &amp; Responsibilities (when OiR brought into HSE-MS)</vt:lpstr>
      <vt:lpstr>Open for Views/Comments/Clarifications/Questions</vt:lpstr>
      <vt:lpstr>PowerPoint Presentation</vt:lpstr>
      <vt:lpstr>Some Recent CCLS Examples</vt:lpstr>
      <vt:lpstr>Comparative of risk management by CCLS (vis a vis other techniques)</vt:lpstr>
      <vt:lpstr>Sample template – record CCLS output</vt:lpstr>
      <vt:lpstr>ER workflow (post CCLS identification &amp; modelling)</vt:lpstr>
    </vt:vector>
  </TitlesOfParts>
  <Company>Shell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Damian Peake</dc:creator>
  <cp:lastModifiedBy>Toshniwal, Pratik PTIN-PTS/SP</cp:lastModifiedBy>
  <cp:revision>52</cp:revision>
  <cp:lastPrinted>2022-08-24T02:52:18Z</cp:lastPrinted>
  <dcterms:created xsi:type="dcterms:W3CDTF">2016-06-16T08:49:59Z</dcterms:created>
  <dcterms:modified xsi:type="dcterms:W3CDTF">2023-11-02T05:36:52Z</dcterms:modified>
  <cp:category>Shell_IC: MOST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6</vt:i4>
  </property>
  <property fmtid="{D5CDD505-2E9C-101B-9397-08002B2CF9AE}" pid="4" name="ContentTypeId">
    <vt:lpwstr>0x0101000646A3490C442E41AC9620621F1F21BE</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