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4"/>
    <p:sldMasterId id="2147483693" r:id="rId5"/>
  </p:sldMasterIdLst>
  <p:notesMasterIdLst>
    <p:notesMasterId r:id="rId20"/>
  </p:notesMasterIdLst>
  <p:sldIdLst>
    <p:sldId id="1993" r:id="rId6"/>
    <p:sldId id="1994" r:id="rId7"/>
    <p:sldId id="270" r:id="rId8"/>
    <p:sldId id="266" r:id="rId9"/>
    <p:sldId id="267" r:id="rId10"/>
    <p:sldId id="273" r:id="rId11"/>
    <p:sldId id="272" r:id="rId12"/>
    <p:sldId id="274" r:id="rId13"/>
    <p:sldId id="275" r:id="rId14"/>
    <p:sldId id="276" r:id="rId15"/>
    <p:sldId id="268" r:id="rId16"/>
    <p:sldId id="269" r:id="rId17"/>
    <p:sldId id="265" r:id="rId18"/>
    <p:sldId id="259" r:id="rId19"/>
  </p:sldIdLst>
  <p:sldSz cx="12192000" cy="6858000"/>
  <p:notesSz cx="6873875" cy="10061575"/>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EFEFEF"/>
    <a:srgbClr val="E2E6EA"/>
    <a:srgbClr val="2832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75E03A-B18B-F124-36D4-C08EE69D2460}" v="16" dt="2023-10-12T09:58:21.306"/>
    <p1510:client id="{7F75B9CA-B6A7-C278-0704-B6A11B394A74}" v="1" dt="2023-10-12T06:22:53.153"/>
    <p1510:client id="{C92EA104-E19C-4DF6-8CDE-1DC0CF733B1A}" v="960" dt="2023-10-12T10:30:39.2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934" autoAdjust="0"/>
  </p:normalViewPr>
  <p:slideViewPr>
    <p:cSldViewPr snapToGrid="0">
      <p:cViewPr varScale="1">
        <p:scale>
          <a:sx n="80" d="100"/>
          <a:sy n="80" d="100"/>
        </p:scale>
        <p:origin x="75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6C93A3-B334-4446-BE3D-58C451A43E1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5E6FF5B5-D673-4F23-AC22-13661C966C75}">
      <dgm:prSet/>
      <dgm:spPr/>
      <dgm:t>
        <a:bodyPr/>
        <a:lstStyle/>
        <a:p>
          <a:pPr>
            <a:lnSpc>
              <a:spcPct val="100000"/>
            </a:lnSpc>
          </a:pPr>
          <a:r>
            <a:rPr lang="en-GB"/>
            <a:t>01 - Introductions</a:t>
          </a:r>
          <a:endParaRPr lang="en-US"/>
        </a:p>
      </dgm:t>
    </dgm:pt>
    <dgm:pt modelId="{877C8564-B922-4053-B3AF-FAA3D2D1A56F}" type="parTrans" cxnId="{8B8DF593-8FDF-4EB9-8037-99C7A1126C70}">
      <dgm:prSet/>
      <dgm:spPr/>
      <dgm:t>
        <a:bodyPr/>
        <a:lstStyle/>
        <a:p>
          <a:endParaRPr lang="en-US"/>
        </a:p>
      </dgm:t>
    </dgm:pt>
    <dgm:pt modelId="{689FF5EA-EC2A-4F2F-AFEF-4520476ECBB4}" type="sibTrans" cxnId="{8B8DF593-8FDF-4EB9-8037-99C7A1126C70}">
      <dgm:prSet/>
      <dgm:spPr/>
      <dgm:t>
        <a:bodyPr/>
        <a:lstStyle/>
        <a:p>
          <a:endParaRPr lang="en-US"/>
        </a:p>
      </dgm:t>
    </dgm:pt>
    <dgm:pt modelId="{D563A836-501D-42CA-969C-DC244211C901}">
      <dgm:prSet/>
      <dgm:spPr/>
      <dgm:t>
        <a:bodyPr/>
        <a:lstStyle/>
        <a:p>
          <a:pPr>
            <a:lnSpc>
              <a:spcPct val="100000"/>
            </a:lnSpc>
          </a:pPr>
          <a:r>
            <a:rPr lang="en-GB"/>
            <a:t>02 - An </a:t>
          </a:r>
          <a:r>
            <a:rPr lang="en-GB">
              <a:latin typeface="Verdana"/>
            </a:rPr>
            <a:t>Operator's</a:t>
          </a:r>
          <a:r>
            <a:rPr lang="en-GB"/>
            <a:t> Perspective</a:t>
          </a:r>
          <a:endParaRPr lang="en-US"/>
        </a:p>
      </dgm:t>
    </dgm:pt>
    <dgm:pt modelId="{8834248A-8428-4DB1-8608-69B27C0A6331}" type="parTrans" cxnId="{80555FAC-B7E1-40AE-825A-83589D877E74}">
      <dgm:prSet/>
      <dgm:spPr/>
      <dgm:t>
        <a:bodyPr/>
        <a:lstStyle/>
        <a:p>
          <a:endParaRPr lang="en-US"/>
        </a:p>
      </dgm:t>
    </dgm:pt>
    <dgm:pt modelId="{A78DE7EC-A311-4CEA-8FEB-B525236AFDA5}" type="sibTrans" cxnId="{80555FAC-B7E1-40AE-825A-83589D877E74}">
      <dgm:prSet/>
      <dgm:spPr/>
      <dgm:t>
        <a:bodyPr/>
        <a:lstStyle/>
        <a:p>
          <a:endParaRPr lang="en-US"/>
        </a:p>
      </dgm:t>
    </dgm:pt>
    <dgm:pt modelId="{019A5ACD-8101-4C24-A654-8E082C441397}">
      <dgm:prSet/>
      <dgm:spPr/>
      <dgm:t>
        <a:bodyPr/>
        <a:lstStyle/>
        <a:p>
          <a:pPr>
            <a:lnSpc>
              <a:spcPct val="100000"/>
            </a:lnSpc>
          </a:pPr>
          <a:r>
            <a:rPr lang="en-GB"/>
            <a:t>03 - The ‘HF GATEWAY’ approach</a:t>
          </a:r>
          <a:endParaRPr lang="en-US"/>
        </a:p>
      </dgm:t>
    </dgm:pt>
    <dgm:pt modelId="{167F0C0B-662C-4EE3-A78F-B73FA05FA019}" type="parTrans" cxnId="{770E6E7E-B736-41CE-8B32-9FAD60AD56A0}">
      <dgm:prSet/>
      <dgm:spPr/>
      <dgm:t>
        <a:bodyPr/>
        <a:lstStyle/>
        <a:p>
          <a:endParaRPr lang="en-US"/>
        </a:p>
      </dgm:t>
    </dgm:pt>
    <dgm:pt modelId="{4A7F77D9-183C-4B2E-8E7F-7784A7608EC2}" type="sibTrans" cxnId="{770E6E7E-B736-41CE-8B32-9FAD60AD56A0}">
      <dgm:prSet/>
      <dgm:spPr/>
      <dgm:t>
        <a:bodyPr/>
        <a:lstStyle/>
        <a:p>
          <a:endParaRPr lang="en-US"/>
        </a:p>
      </dgm:t>
    </dgm:pt>
    <dgm:pt modelId="{80659E0E-882D-4BFD-91A3-5400412265B5}">
      <dgm:prSet/>
      <dgm:spPr/>
      <dgm:t>
        <a:bodyPr/>
        <a:lstStyle/>
        <a:p>
          <a:pPr>
            <a:lnSpc>
              <a:spcPct val="100000"/>
            </a:lnSpc>
          </a:pPr>
          <a:r>
            <a:rPr lang="en-GB"/>
            <a:t>04 - Testing the tool and lessons learned </a:t>
          </a:r>
          <a:endParaRPr lang="en-US"/>
        </a:p>
      </dgm:t>
    </dgm:pt>
    <dgm:pt modelId="{6076D815-4168-4296-BAE5-4A5073070DF6}" type="parTrans" cxnId="{323CB30F-5309-4B1D-AB2C-5FD5EAEA6804}">
      <dgm:prSet/>
      <dgm:spPr/>
      <dgm:t>
        <a:bodyPr/>
        <a:lstStyle/>
        <a:p>
          <a:endParaRPr lang="en-US"/>
        </a:p>
      </dgm:t>
    </dgm:pt>
    <dgm:pt modelId="{9A24F750-9E6D-463B-8E5A-465BCDE32CCB}" type="sibTrans" cxnId="{323CB30F-5309-4B1D-AB2C-5FD5EAEA6804}">
      <dgm:prSet/>
      <dgm:spPr/>
      <dgm:t>
        <a:bodyPr/>
        <a:lstStyle/>
        <a:p>
          <a:endParaRPr lang="en-US"/>
        </a:p>
      </dgm:t>
    </dgm:pt>
    <dgm:pt modelId="{13296F83-E327-4AC4-9D79-C6069DB9A6AF}">
      <dgm:prSet/>
      <dgm:spPr/>
      <dgm:t>
        <a:bodyPr/>
        <a:lstStyle/>
        <a:p>
          <a:pPr>
            <a:lnSpc>
              <a:spcPct val="100000"/>
            </a:lnSpc>
          </a:pPr>
          <a:r>
            <a:rPr lang="en-GB"/>
            <a:t>05 - Conclusions and Next steps</a:t>
          </a:r>
          <a:endParaRPr lang="en-US"/>
        </a:p>
      </dgm:t>
    </dgm:pt>
    <dgm:pt modelId="{AE96577D-1948-4629-8354-C3C5CCE72C65}" type="parTrans" cxnId="{CEE104F4-9909-449D-9F51-C54ECC98312E}">
      <dgm:prSet/>
      <dgm:spPr/>
      <dgm:t>
        <a:bodyPr/>
        <a:lstStyle/>
        <a:p>
          <a:endParaRPr lang="en-US"/>
        </a:p>
      </dgm:t>
    </dgm:pt>
    <dgm:pt modelId="{8884AC12-EC18-4BBB-98A5-EAE6358A2380}" type="sibTrans" cxnId="{CEE104F4-9909-449D-9F51-C54ECC98312E}">
      <dgm:prSet/>
      <dgm:spPr/>
      <dgm:t>
        <a:bodyPr/>
        <a:lstStyle/>
        <a:p>
          <a:endParaRPr lang="en-US"/>
        </a:p>
      </dgm:t>
    </dgm:pt>
    <dgm:pt modelId="{F2E94E40-D42E-432E-B805-355596FCAF3C}" type="pres">
      <dgm:prSet presAssocID="{786C93A3-B334-4446-BE3D-58C451A43E1A}" presName="root" presStyleCnt="0">
        <dgm:presLayoutVars>
          <dgm:dir/>
          <dgm:resizeHandles val="exact"/>
        </dgm:presLayoutVars>
      </dgm:prSet>
      <dgm:spPr/>
    </dgm:pt>
    <dgm:pt modelId="{1471FEBF-601A-4C84-B299-616E3BA3F9FF}" type="pres">
      <dgm:prSet presAssocID="{5E6FF5B5-D673-4F23-AC22-13661C966C75}" presName="compNode" presStyleCnt="0"/>
      <dgm:spPr/>
    </dgm:pt>
    <dgm:pt modelId="{26B6AED7-5973-4054-8CEA-BAFA1E475DAC}" type="pres">
      <dgm:prSet presAssocID="{5E6FF5B5-D673-4F23-AC22-13661C966C75}" presName="bgRect" presStyleLbl="bgShp" presStyleIdx="0" presStyleCnt="5"/>
      <dgm:spPr/>
    </dgm:pt>
    <dgm:pt modelId="{44A9C148-4ECB-4D80-B039-E607882DC085}" type="pres">
      <dgm:prSet presAssocID="{5E6FF5B5-D673-4F23-AC22-13661C966C75}"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546D6535-8B85-416C-AED2-03BEC8F0A4B9}" type="pres">
      <dgm:prSet presAssocID="{5E6FF5B5-D673-4F23-AC22-13661C966C75}" presName="spaceRect" presStyleCnt="0"/>
      <dgm:spPr/>
    </dgm:pt>
    <dgm:pt modelId="{95A3DCE5-1F86-4ABB-93C7-8616408DBC05}" type="pres">
      <dgm:prSet presAssocID="{5E6FF5B5-D673-4F23-AC22-13661C966C75}" presName="parTx" presStyleLbl="revTx" presStyleIdx="0" presStyleCnt="5">
        <dgm:presLayoutVars>
          <dgm:chMax val="0"/>
          <dgm:chPref val="0"/>
        </dgm:presLayoutVars>
      </dgm:prSet>
      <dgm:spPr/>
    </dgm:pt>
    <dgm:pt modelId="{6AE72514-2139-4AA8-A56B-B5B240C4F789}" type="pres">
      <dgm:prSet presAssocID="{689FF5EA-EC2A-4F2F-AFEF-4520476ECBB4}" presName="sibTrans" presStyleCnt="0"/>
      <dgm:spPr/>
    </dgm:pt>
    <dgm:pt modelId="{6BACF9AF-F3EE-4789-9D04-2CEE0ED7BD37}" type="pres">
      <dgm:prSet presAssocID="{D563A836-501D-42CA-969C-DC244211C901}" presName="compNode" presStyleCnt="0"/>
      <dgm:spPr/>
    </dgm:pt>
    <dgm:pt modelId="{A36F9A99-A1C9-4BA2-B594-12286DBF60A9}" type="pres">
      <dgm:prSet presAssocID="{D563A836-501D-42CA-969C-DC244211C901}" presName="bgRect" presStyleLbl="bgShp" presStyleIdx="1" presStyleCnt="5"/>
      <dgm:spPr/>
    </dgm:pt>
    <dgm:pt modelId="{BE28AA81-67CB-427F-83E4-C4B22CFD9AB1}" type="pres">
      <dgm:prSet presAssocID="{D563A836-501D-42CA-969C-DC244211C901}" presName="iconRect" presStyleLbl="node1" presStyleIdx="1" presStyleCnt="5"/>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Factory with solid fill"/>
        </a:ext>
      </dgm:extLst>
    </dgm:pt>
    <dgm:pt modelId="{EBCAF6C0-73B8-4510-8D57-3C0A2032FAD8}" type="pres">
      <dgm:prSet presAssocID="{D563A836-501D-42CA-969C-DC244211C901}" presName="spaceRect" presStyleCnt="0"/>
      <dgm:spPr/>
    </dgm:pt>
    <dgm:pt modelId="{29BB7CD8-BF32-469F-A50D-CCEA4B2D064A}" type="pres">
      <dgm:prSet presAssocID="{D563A836-501D-42CA-969C-DC244211C901}" presName="parTx" presStyleLbl="revTx" presStyleIdx="1" presStyleCnt="5">
        <dgm:presLayoutVars>
          <dgm:chMax val="0"/>
          <dgm:chPref val="0"/>
        </dgm:presLayoutVars>
      </dgm:prSet>
      <dgm:spPr/>
    </dgm:pt>
    <dgm:pt modelId="{3D07AD2E-6B31-4472-99E5-69CDA0B4A2AF}" type="pres">
      <dgm:prSet presAssocID="{A78DE7EC-A311-4CEA-8FEB-B525236AFDA5}" presName="sibTrans" presStyleCnt="0"/>
      <dgm:spPr/>
    </dgm:pt>
    <dgm:pt modelId="{591A3CD9-9F5C-44A0-BFF6-47F5B18DF652}" type="pres">
      <dgm:prSet presAssocID="{019A5ACD-8101-4C24-A654-8E082C441397}" presName="compNode" presStyleCnt="0"/>
      <dgm:spPr/>
    </dgm:pt>
    <dgm:pt modelId="{674D2EE1-7C62-488B-B1DA-30B4740B536D}" type="pres">
      <dgm:prSet presAssocID="{019A5ACD-8101-4C24-A654-8E082C441397}" presName="bgRect" presStyleLbl="bgShp" presStyleIdx="2" presStyleCnt="5"/>
      <dgm:spPr/>
    </dgm:pt>
    <dgm:pt modelId="{8C3BB0EF-AEFA-4547-B17A-ED06306A8FBE}" type="pres">
      <dgm:prSet presAssocID="{019A5ACD-8101-4C24-A654-8E082C441397}"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uzzle"/>
        </a:ext>
      </dgm:extLst>
    </dgm:pt>
    <dgm:pt modelId="{7547BA33-5B25-4FB3-A3D2-55C4C35A1680}" type="pres">
      <dgm:prSet presAssocID="{019A5ACD-8101-4C24-A654-8E082C441397}" presName="spaceRect" presStyleCnt="0"/>
      <dgm:spPr/>
    </dgm:pt>
    <dgm:pt modelId="{FED6DD86-2B56-4370-8447-BB69DF819E3C}" type="pres">
      <dgm:prSet presAssocID="{019A5ACD-8101-4C24-A654-8E082C441397}" presName="parTx" presStyleLbl="revTx" presStyleIdx="2" presStyleCnt="5">
        <dgm:presLayoutVars>
          <dgm:chMax val="0"/>
          <dgm:chPref val="0"/>
        </dgm:presLayoutVars>
      </dgm:prSet>
      <dgm:spPr/>
    </dgm:pt>
    <dgm:pt modelId="{535EEE0B-D013-4936-9EB6-6643F8F72CEB}" type="pres">
      <dgm:prSet presAssocID="{4A7F77D9-183C-4B2E-8E7F-7784A7608EC2}" presName="sibTrans" presStyleCnt="0"/>
      <dgm:spPr/>
    </dgm:pt>
    <dgm:pt modelId="{B64238AB-6E02-4EAB-875C-6481239090EF}" type="pres">
      <dgm:prSet presAssocID="{80659E0E-882D-4BFD-91A3-5400412265B5}" presName="compNode" presStyleCnt="0"/>
      <dgm:spPr/>
    </dgm:pt>
    <dgm:pt modelId="{55252C3D-C1D3-4136-9F1C-324972A54AB9}" type="pres">
      <dgm:prSet presAssocID="{80659E0E-882D-4BFD-91A3-5400412265B5}" presName="bgRect" presStyleLbl="bgShp" presStyleIdx="3" presStyleCnt="5"/>
      <dgm:spPr/>
    </dgm:pt>
    <dgm:pt modelId="{351DC3F0-30F8-4D0B-B614-69C113E322B2}" type="pres">
      <dgm:prSet presAssocID="{80659E0E-882D-4BFD-91A3-5400412265B5}"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Clipboard Mixed outline"/>
        </a:ext>
      </dgm:extLst>
    </dgm:pt>
    <dgm:pt modelId="{385C50B9-D3EE-43DC-9266-616ABDAFA939}" type="pres">
      <dgm:prSet presAssocID="{80659E0E-882D-4BFD-91A3-5400412265B5}" presName="spaceRect" presStyleCnt="0"/>
      <dgm:spPr/>
    </dgm:pt>
    <dgm:pt modelId="{64FC8204-D04A-4BE8-AF3D-D6EBA35AAA1A}" type="pres">
      <dgm:prSet presAssocID="{80659E0E-882D-4BFD-91A3-5400412265B5}" presName="parTx" presStyleLbl="revTx" presStyleIdx="3" presStyleCnt="5">
        <dgm:presLayoutVars>
          <dgm:chMax val="0"/>
          <dgm:chPref val="0"/>
        </dgm:presLayoutVars>
      </dgm:prSet>
      <dgm:spPr/>
    </dgm:pt>
    <dgm:pt modelId="{1C861939-0216-4BAA-B53C-03E0EA124A1A}" type="pres">
      <dgm:prSet presAssocID="{9A24F750-9E6D-463B-8E5A-465BCDE32CCB}" presName="sibTrans" presStyleCnt="0"/>
      <dgm:spPr/>
    </dgm:pt>
    <dgm:pt modelId="{94172B27-5848-49ED-A169-AB82C0A29175}" type="pres">
      <dgm:prSet presAssocID="{13296F83-E327-4AC4-9D79-C6069DB9A6AF}" presName="compNode" presStyleCnt="0"/>
      <dgm:spPr/>
    </dgm:pt>
    <dgm:pt modelId="{8DFFAFC4-5360-48AD-945B-3AFDF2201A16}" type="pres">
      <dgm:prSet presAssocID="{13296F83-E327-4AC4-9D79-C6069DB9A6AF}" presName="bgRect" presStyleLbl="bgShp" presStyleIdx="4" presStyleCnt="5"/>
      <dgm:spPr/>
    </dgm:pt>
    <dgm:pt modelId="{3D2926B7-1DFA-4822-B4E0-569B6A105973}" type="pres">
      <dgm:prSet presAssocID="{13296F83-E327-4AC4-9D79-C6069DB9A6AF}"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eckmark"/>
        </a:ext>
      </dgm:extLst>
    </dgm:pt>
    <dgm:pt modelId="{B9560010-B958-4E33-8F38-8A21FF20648A}" type="pres">
      <dgm:prSet presAssocID="{13296F83-E327-4AC4-9D79-C6069DB9A6AF}" presName="spaceRect" presStyleCnt="0"/>
      <dgm:spPr/>
    </dgm:pt>
    <dgm:pt modelId="{F3B4ACAB-D54E-4402-815A-6C8F2ECDACF4}" type="pres">
      <dgm:prSet presAssocID="{13296F83-E327-4AC4-9D79-C6069DB9A6AF}" presName="parTx" presStyleLbl="revTx" presStyleIdx="4" presStyleCnt="5">
        <dgm:presLayoutVars>
          <dgm:chMax val="0"/>
          <dgm:chPref val="0"/>
        </dgm:presLayoutVars>
      </dgm:prSet>
      <dgm:spPr/>
    </dgm:pt>
  </dgm:ptLst>
  <dgm:cxnLst>
    <dgm:cxn modelId="{A3F94600-B4DC-4A69-8ECB-320703C46B7A}" type="presOf" srcId="{786C93A3-B334-4446-BE3D-58C451A43E1A}" destId="{F2E94E40-D42E-432E-B805-355596FCAF3C}" srcOrd="0" destOrd="0" presId="urn:microsoft.com/office/officeart/2018/2/layout/IconVerticalSolidList"/>
    <dgm:cxn modelId="{323CB30F-5309-4B1D-AB2C-5FD5EAEA6804}" srcId="{786C93A3-B334-4446-BE3D-58C451A43E1A}" destId="{80659E0E-882D-4BFD-91A3-5400412265B5}" srcOrd="3" destOrd="0" parTransId="{6076D815-4168-4296-BAE5-4A5073070DF6}" sibTransId="{9A24F750-9E6D-463B-8E5A-465BCDE32CCB}"/>
    <dgm:cxn modelId="{7E9B832A-6697-406F-9FAC-F6AA6BFE4D54}" type="presOf" srcId="{13296F83-E327-4AC4-9D79-C6069DB9A6AF}" destId="{F3B4ACAB-D54E-4402-815A-6C8F2ECDACF4}" srcOrd="0" destOrd="0" presId="urn:microsoft.com/office/officeart/2018/2/layout/IconVerticalSolidList"/>
    <dgm:cxn modelId="{A92A3C6A-1AD1-40C9-A587-246641D1898A}" type="presOf" srcId="{80659E0E-882D-4BFD-91A3-5400412265B5}" destId="{64FC8204-D04A-4BE8-AF3D-D6EBA35AAA1A}" srcOrd="0" destOrd="0" presId="urn:microsoft.com/office/officeart/2018/2/layout/IconVerticalSolidList"/>
    <dgm:cxn modelId="{770E6E7E-B736-41CE-8B32-9FAD60AD56A0}" srcId="{786C93A3-B334-4446-BE3D-58C451A43E1A}" destId="{019A5ACD-8101-4C24-A654-8E082C441397}" srcOrd="2" destOrd="0" parTransId="{167F0C0B-662C-4EE3-A78F-B73FA05FA019}" sibTransId="{4A7F77D9-183C-4B2E-8E7F-7784A7608EC2}"/>
    <dgm:cxn modelId="{9051F88B-6A14-4F76-933C-F320C96C00F2}" type="presOf" srcId="{019A5ACD-8101-4C24-A654-8E082C441397}" destId="{FED6DD86-2B56-4370-8447-BB69DF819E3C}" srcOrd="0" destOrd="0" presId="urn:microsoft.com/office/officeart/2018/2/layout/IconVerticalSolidList"/>
    <dgm:cxn modelId="{8B8DF593-8FDF-4EB9-8037-99C7A1126C70}" srcId="{786C93A3-B334-4446-BE3D-58C451A43E1A}" destId="{5E6FF5B5-D673-4F23-AC22-13661C966C75}" srcOrd="0" destOrd="0" parTransId="{877C8564-B922-4053-B3AF-FAA3D2D1A56F}" sibTransId="{689FF5EA-EC2A-4F2F-AFEF-4520476ECBB4}"/>
    <dgm:cxn modelId="{80555FAC-B7E1-40AE-825A-83589D877E74}" srcId="{786C93A3-B334-4446-BE3D-58C451A43E1A}" destId="{D563A836-501D-42CA-969C-DC244211C901}" srcOrd="1" destOrd="0" parTransId="{8834248A-8428-4DB1-8608-69B27C0A6331}" sibTransId="{A78DE7EC-A311-4CEA-8FEB-B525236AFDA5}"/>
    <dgm:cxn modelId="{E77A4EDC-3381-4A2D-972C-2D6868DAFE7A}" type="presOf" srcId="{D563A836-501D-42CA-969C-DC244211C901}" destId="{29BB7CD8-BF32-469F-A50D-CCEA4B2D064A}" srcOrd="0" destOrd="0" presId="urn:microsoft.com/office/officeart/2018/2/layout/IconVerticalSolidList"/>
    <dgm:cxn modelId="{3BD893DD-0A64-469C-A92F-C9641F3CB846}" type="presOf" srcId="{5E6FF5B5-D673-4F23-AC22-13661C966C75}" destId="{95A3DCE5-1F86-4ABB-93C7-8616408DBC05}" srcOrd="0" destOrd="0" presId="urn:microsoft.com/office/officeart/2018/2/layout/IconVerticalSolidList"/>
    <dgm:cxn modelId="{CEE104F4-9909-449D-9F51-C54ECC98312E}" srcId="{786C93A3-B334-4446-BE3D-58C451A43E1A}" destId="{13296F83-E327-4AC4-9D79-C6069DB9A6AF}" srcOrd="4" destOrd="0" parTransId="{AE96577D-1948-4629-8354-C3C5CCE72C65}" sibTransId="{8884AC12-EC18-4BBB-98A5-EAE6358A2380}"/>
    <dgm:cxn modelId="{1E215798-F5F1-4BD8-A2DF-736A6B9AD7C0}" type="presParOf" srcId="{F2E94E40-D42E-432E-B805-355596FCAF3C}" destId="{1471FEBF-601A-4C84-B299-616E3BA3F9FF}" srcOrd="0" destOrd="0" presId="urn:microsoft.com/office/officeart/2018/2/layout/IconVerticalSolidList"/>
    <dgm:cxn modelId="{412EDA7D-742A-4145-9662-EB97DF848632}" type="presParOf" srcId="{1471FEBF-601A-4C84-B299-616E3BA3F9FF}" destId="{26B6AED7-5973-4054-8CEA-BAFA1E475DAC}" srcOrd="0" destOrd="0" presId="urn:microsoft.com/office/officeart/2018/2/layout/IconVerticalSolidList"/>
    <dgm:cxn modelId="{6AB3534B-88E5-46CA-BC33-8D1EA8EAAEDE}" type="presParOf" srcId="{1471FEBF-601A-4C84-B299-616E3BA3F9FF}" destId="{44A9C148-4ECB-4D80-B039-E607882DC085}" srcOrd="1" destOrd="0" presId="urn:microsoft.com/office/officeart/2018/2/layout/IconVerticalSolidList"/>
    <dgm:cxn modelId="{5AA81054-2F56-43C4-B80D-C290C118297A}" type="presParOf" srcId="{1471FEBF-601A-4C84-B299-616E3BA3F9FF}" destId="{546D6535-8B85-416C-AED2-03BEC8F0A4B9}" srcOrd="2" destOrd="0" presId="urn:microsoft.com/office/officeart/2018/2/layout/IconVerticalSolidList"/>
    <dgm:cxn modelId="{9917FAD2-8826-4012-9ABD-B812075360F7}" type="presParOf" srcId="{1471FEBF-601A-4C84-B299-616E3BA3F9FF}" destId="{95A3DCE5-1F86-4ABB-93C7-8616408DBC05}" srcOrd="3" destOrd="0" presId="urn:microsoft.com/office/officeart/2018/2/layout/IconVerticalSolidList"/>
    <dgm:cxn modelId="{20E3A0EC-A394-497F-BC9B-45B635193D8B}" type="presParOf" srcId="{F2E94E40-D42E-432E-B805-355596FCAF3C}" destId="{6AE72514-2139-4AA8-A56B-B5B240C4F789}" srcOrd="1" destOrd="0" presId="urn:microsoft.com/office/officeart/2018/2/layout/IconVerticalSolidList"/>
    <dgm:cxn modelId="{BB459D29-8D80-4C42-BE71-DD1B444E1E4A}" type="presParOf" srcId="{F2E94E40-D42E-432E-B805-355596FCAF3C}" destId="{6BACF9AF-F3EE-4789-9D04-2CEE0ED7BD37}" srcOrd="2" destOrd="0" presId="urn:microsoft.com/office/officeart/2018/2/layout/IconVerticalSolidList"/>
    <dgm:cxn modelId="{F2C685EE-DC8D-448A-80AD-87E7FCFD9ADF}" type="presParOf" srcId="{6BACF9AF-F3EE-4789-9D04-2CEE0ED7BD37}" destId="{A36F9A99-A1C9-4BA2-B594-12286DBF60A9}" srcOrd="0" destOrd="0" presId="urn:microsoft.com/office/officeart/2018/2/layout/IconVerticalSolidList"/>
    <dgm:cxn modelId="{E1DE7CDB-734F-406A-928C-708E78EBF253}" type="presParOf" srcId="{6BACF9AF-F3EE-4789-9D04-2CEE0ED7BD37}" destId="{BE28AA81-67CB-427F-83E4-C4B22CFD9AB1}" srcOrd="1" destOrd="0" presId="urn:microsoft.com/office/officeart/2018/2/layout/IconVerticalSolidList"/>
    <dgm:cxn modelId="{CA914666-65D0-4ADB-BE14-D3504FBA54B1}" type="presParOf" srcId="{6BACF9AF-F3EE-4789-9D04-2CEE0ED7BD37}" destId="{EBCAF6C0-73B8-4510-8D57-3C0A2032FAD8}" srcOrd="2" destOrd="0" presId="urn:microsoft.com/office/officeart/2018/2/layout/IconVerticalSolidList"/>
    <dgm:cxn modelId="{0BD1EAE0-33BB-4408-B452-6559B9E86BA1}" type="presParOf" srcId="{6BACF9AF-F3EE-4789-9D04-2CEE0ED7BD37}" destId="{29BB7CD8-BF32-469F-A50D-CCEA4B2D064A}" srcOrd="3" destOrd="0" presId="urn:microsoft.com/office/officeart/2018/2/layout/IconVerticalSolidList"/>
    <dgm:cxn modelId="{BDA1612D-F777-4A24-91A7-F654EB5F7350}" type="presParOf" srcId="{F2E94E40-D42E-432E-B805-355596FCAF3C}" destId="{3D07AD2E-6B31-4472-99E5-69CDA0B4A2AF}" srcOrd="3" destOrd="0" presId="urn:microsoft.com/office/officeart/2018/2/layout/IconVerticalSolidList"/>
    <dgm:cxn modelId="{9696E2E4-C835-4111-901D-223E497D0190}" type="presParOf" srcId="{F2E94E40-D42E-432E-B805-355596FCAF3C}" destId="{591A3CD9-9F5C-44A0-BFF6-47F5B18DF652}" srcOrd="4" destOrd="0" presId="urn:microsoft.com/office/officeart/2018/2/layout/IconVerticalSolidList"/>
    <dgm:cxn modelId="{D6FBAC98-C204-4A04-9958-0F80FFF33177}" type="presParOf" srcId="{591A3CD9-9F5C-44A0-BFF6-47F5B18DF652}" destId="{674D2EE1-7C62-488B-B1DA-30B4740B536D}" srcOrd="0" destOrd="0" presId="urn:microsoft.com/office/officeart/2018/2/layout/IconVerticalSolidList"/>
    <dgm:cxn modelId="{E92303A5-1E56-43D5-890D-31B3FB8CF9A3}" type="presParOf" srcId="{591A3CD9-9F5C-44A0-BFF6-47F5B18DF652}" destId="{8C3BB0EF-AEFA-4547-B17A-ED06306A8FBE}" srcOrd="1" destOrd="0" presId="urn:microsoft.com/office/officeart/2018/2/layout/IconVerticalSolidList"/>
    <dgm:cxn modelId="{AD44BDEA-B52C-4049-993D-110829808357}" type="presParOf" srcId="{591A3CD9-9F5C-44A0-BFF6-47F5B18DF652}" destId="{7547BA33-5B25-4FB3-A3D2-55C4C35A1680}" srcOrd="2" destOrd="0" presId="urn:microsoft.com/office/officeart/2018/2/layout/IconVerticalSolidList"/>
    <dgm:cxn modelId="{BB717D0B-2BF5-4CF6-A1B7-015A274B0CA3}" type="presParOf" srcId="{591A3CD9-9F5C-44A0-BFF6-47F5B18DF652}" destId="{FED6DD86-2B56-4370-8447-BB69DF819E3C}" srcOrd="3" destOrd="0" presId="urn:microsoft.com/office/officeart/2018/2/layout/IconVerticalSolidList"/>
    <dgm:cxn modelId="{5D7C9C08-D0B6-4A1D-BE6A-10D54D9C7EDC}" type="presParOf" srcId="{F2E94E40-D42E-432E-B805-355596FCAF3C}" destId="{535EEE0B-D013-4936-9EB6-6643F8F72CEB}" srcOrd="5" destOrd="0" presId="urn:microsoft.com/office/officeart/2018/2/layout/IconVerticalSolidList"/>
    <dgm:cxn modelId="{DEE116C2-DD08-4EF7-BE49-88E66A00B342}" type="presParOf" srcId="{F2E94E40-D42E-432E-B805-355596FCAF3C}" destId="{B64238AB-6E02-4EAB-875C-6481239090EF}" srcOrd="6" destOrd="0" presId="urn:microsoft.com/office/officeart/2018/2/layout/IconVerticalSolidList"/>
    <dgm:cxn modelId="{F45A7830-26C9-42C7-A1E0-24D37504FFF5}" type="presParOf" srcId="{B64238AB-6E02-4EAB-875C-6481239090EF}" destId="{55252C3D-C1D3-4136-9F1C-324972A54AB9}" srcOrd="0" destOrd="0" presId="urn:microsoft.com/office/officeart/2018/2/layout/IconVerticalSolidList"/>
    <dgm:cxn modelId="{5C6DBDFE-891C-4AF4-94FA-79014BF16A02}" type="presParOf" srcId="{B64238AB-6E02-4EAB-875C-6481239090EF}" destId="{351DC3F0-30F8-4D0B-B614-69C113E322B2}" srcOrd="1" destOrd="0" presId="urn:microsoft.com/office/officeart/2018/2/layout/IconVerticalSolidList"/>
    <dgm:cxn modelId="{7F0422C1-97FF-4D3E-AC55-2232B201D150}" type="presParOf" srcId="{B64238AB-6E02-4EAB-875C-6481239090EF}" destId="{385C50B9-D3EE-43DC-9266-616ABDAFA939}" srcOrd="2" destOrd="0" presId="urn:microsoft.com/office/officeart/2018/2/layout/IconVerticalSolidList"/>
    <dgm:cxn modelId="{9261850A-EEA3-49F9-8102-DAEFB3937760}" type="presParOf" srcId="{B64238AB-6E02-4EAB-875C-6481239090EF}" destId="{64FC8204-D04A-4BE8-AF3D-D6EBA35AAA1A}" srcOrd="3" destOrd="0" presId="urn:microsoft.com/office/officeart/2018/2/layout/IconVerticalSolidList"/>
    <dgm:cxn modelId="{E928A9AD-4A49-4A99-B89E-21F0E22B47A2}" type="presParOf" srcId="{F2E94E40-D42E-432E-B805-355596FCAF3C}" destId="{1C861939-0216-4BAA-B53C-03E0EA124A1A}" srcOrd="7" destOrd="0" presId="urn:microsoft.com/office/officeart/2018/2/layout/IconVerticalSolidList"/>
    <dgm:cxn modelId="{7B5DACE4-B50C-4512-A9E0-7E4FF1DB25D1}" type="presParOf" srcId="{F2E94E40-D42E-432E-B805-355596FCAF3C}" destId="{94172B27-5848-49ED-A169-AB82C0A29175}" srcOrd="8" destOrd="0" presId="urn:microsoft.com/office/officeart/2018/2/layout/IconVerticalSolidList"/>
    <dgm:cxn modelId="{747BED06-E142-4681-923D-6B19E671E9F5}" type="presParOf" srcId="{94172B27-5848-49ED-A169-AB82C0A29175}" destId="{8DFFAFC4-5360-48AD-945B-3AFDF2201A16}" srcOrd="0" destOrd="0" presId="urn:microsoft.com/office/officeart/2018/2/layout/IconVerticalSolidList"/>
    <dgm:cxn modelId="{27FFFCC6-9A13-40A9-BDF2-CFF0FEE7858F}" type="presParOf" srcId="{94172B27-5848-49ED-A169-AB82C0A29175}" destId="{3D2926B7-1DFA-4822-B4E0-569B6A105973}" srcOrd="1" destOrd="0" presId="urn:microsoft.com/office/officeart/2018/2/layout/IconVerticalSolidList"/>
    <dgm:cxn modelId="{92E19161-1C02-4AC0-8290-C6FF73374D06}" type="presParOf" srcId="{94172B27-5848-49ED-A169-AB82C0A29175}" destId="{B9560010-B958-4E33-8F38-8A21FF20648A}" srcOrd="2" destOrd="0" presId="urn:microsoft.com/office/officeart/2018/2/layout/IconVerticalSolidList"/>
    <dgm:cxn modelId="{4FE16D80-27FD-4BC5-BCD1-4818887DC3AD}" type="presParOf" srcId="{94172B27-5848-49ED-A169-AB82C0A29175}" destId="{F3B4ACAB-D54E-4402-815A-6C8F2ECDACF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C5061B0-1BAB-490B-8F86-9B91A4D04D51}" type="doc">
      <dgm:prSet loTypeId="urn:microsoft.com/office/officeart/2005/8/layout/hProcess9" loCatId="process" qsTypeId="urn:microsoft.com/office/officeart/2005/8/quickstyle/simple1" qsCatId="simple" csTypeId="urn:microsoft.com/office/officeart/2005/8/colors/colorful4" csCatId="colorful"/>
      <dgm:spPr/>
      <dgm:t>
        <a:bodyPr/>
        <a:lstStyle/>
        <a:p>
          <a:endParaRPr lang="en-GB"/>
        </a:p>
      </dgm:t>
    </dgm:pt>
    <dgm:pt modelId="{1A13C030-0B6C-45B8-8991-658EF1F44833}">
      <dgm:prSet/>
      <dgm:spPr/>
      <dgm:t>
        <a:bodyPr/>
        <a:lstStyle/>
        <a:p>
          <a:pPr rtl="0"/>
          <a:r>
            <a:rPr lang="en-GB">
              <a:latin typeface="Verdana"/>
            </a:rPr>
            <a:t>1. Identify</a:t>
          </a:r>
          <a:r>
            <a:rPr lang="en-GB"/>
            <a:t> a good candidate task for the HF GATEWAY approach</a:t>
          </a:r>
        </a:p>
      </dgm:t>
    </dgm:pt>
    <dgm:pt modelId="{C4AA4DA4-947B-4CCC-83FF-4B123C588083}" type="parTrans" cxnId="{BD9986B4-3A7E-472D-B374-AFB38018CDCA}">
      <dgm:prSet/>
      <dgm:spPr/>
      <dgm:t>
        <a:bodyPr/>
        <a:lstStyle/>
        <a:p>
          <a:endParaRPr lang="en-GB"/>
        </a:p>
      </dgm:t>
    </dgm:pt>
    <dgm:pt modelId="{7A29CE34-5BD2-4FBC-A1EE-961F3E38806A}" type="sibTrans" cxnId="{BD9986B4-3A7E-472D-B374-AFB38018CDCA}">
      <dgm:prSet/>
      <dgm:spPr/>
      <dgm:t>
        <a:bodyPr/>
        <a:lstStyle/>
        <a:p>
          <a:endParaRPr lang="en-GB"/>
        </a:p>
      </dgm:t>
    </dgm:pt>
    <dgm:pt modelId="{6ED9DED0-CACA-475C-9DE3-731B1440AB50}">
      <dgm:prSet/>
      <dgm:spPr/>
      <dgm:t>
        <a:bodyPr/>
        <a:lstStyle/>
        <a:p>
          <a:pPr rtl="0"/>
          <a:r>
            <a:rPr lang="en-GB">
              <a:latin typeface="Verdana"/>
            </a:rPr>
            <a:t>2. Conduct</a:t>
          </a:r>
          <a:r>
            <a:rPr lang="en-GB"/>
            <a:t> an exemplar SCTA</a:t>
          </a:r>
        </a:p>
      </dgm:t>
    </dgm:pt>
    <dgm:pt modelId="{A58F9F7C-C761-4C8E-BF25-E51D0EB7C8FC}" type="parTrans" cxnId="{FB4F775C-5495-4139-8D9F-CE312F8C4A67}">
      <dgm:prSet/>
      <dgm:spPr/>
      <dgm:t>
        <a:bodyPr/>
        <a:lstStyle/>
        <a:p>
          <a:endParaRPr lang="en-GB"/>
        </a:p>
      </dgm:t>
    </dgm:pt>
    <dgm:pt modelId="{5066C2A1-073C-4A08-9FA2-65B22C68F68B}" type="sibTrans" cxnId="{FB4F775C-5495-4139-8D9F-CE312F8C4A67}">
      <dgm:prSet/>
      <dgm:spPr/>
      <dgm:t>
        <a:bodyPr/>
        <a:lstStyle/>
        <a:p>
          <a:endParaRPr lang="en-GB"/>
        </a:p>
      </dgm:t>
    </dgm:pt>
    <dgm:pt modelId="{64CA2998-5A29-4673-88BB-A3F37F1844C9}">
      <dgm:prSet/>
      <dgm:spPr/>
      <dgm:t>
        <a:bodyPr/>
        <a:lstStyle/>
        <a:p>
          <a:pPr rtl="0"/>
          <a:r>
            <a:rPr lang="en-GB">
              <a:latin typeface="Verdana"/>
            </a:rPr>
            <a:t>3. </a:t>
          </a:r>
          <a:r>
            <a:rPr lang="en-GB"/>
            <a:t>Conduct a literature review</a:t>
          </a:r>
        </a:p>
      </dgm:t>
    </dgm:pt>
    <dgm:pt modelId="{4B67CAA9-4C44-4D0D-BE2B-D1D923EFDA67}" type="parTrans" cxnId="{BFFBDA3E-CAE4-4ECD-B865-0188825E28C2}">
      <dgm:prSet/>
      <dgm:spPr/>
      <dgm:t>
        <a:bodyPr/>
        <a:lstStyle/>
        <a:p>
          <a:endParaRPr lang="en-GB"/>
        </a:p>
      </dgm:t>
    </dgm:pt>
    <dgm:pt modelId="{960691D3-ED0C-4755-9BAE-A174E7B1F2BC}" type="sibTrans" cxnId="{BFFBDA3E-CAE4-4ECD-B865-0188825E28C2}">
      <dgm:prSet/>
      <dgm:spPr/>
      <dgm:t>
        <a:bodyPr/>
        <a:lstStyle/>
        <a:p>
          <a:endParaRPr lang="en-GB"/>
        </a:p>
      </dgm:t>
    </dgm:pt>
    <dgm:pt modelId="{63D3DBA1-0FBF-4EA5-A586-815DBC5CA72F}">
      <dgm:prSet/>
      <dgm:spPr/>
      <dgm:t>
        <a:bodyPr/>
        <a:lstStyle/>
        <a:p>
          <a:pPr rtl="0"/>
          <a:r>
            <a:rPr lang="en-GB">
              <a:latin typeface="Verdana"/>
            </a:rPr>
            <a:t>4. Draft</a:t>
          </a:r>
          <a:r>
            <a:rPr lang="en-GB"/>
            <a:t> a generic audit tool</a:t>
          </a:r>
        </a:p>
      </dgm:t>
    </dgm:pt>
    <dgm:pt modelId="{9C57564F-23B8-4581-AEB3-49BBB61F7FC9}" type="parTrans" cxnId="{2ACCA2E3-452E-4597-BF19-327F4D382002}">
      <dgm:prSet/>
      <dgm:spPr/>
      <dgm:t>
        <a:bodyPr/>
        <a:lstStyle/>
        <a:p>
          <a:endParaRPr lang="en-GB"/>
        </a:p>
      </dgm:t>
    </dgm:pt>
    <dgm:pt modelId="{AD660D84-01A1-4384-A325-26E69A2AE5B5}" type="sibTrans" cxnId="{2ACCA2E3-452E-4597-BF19-327F4D382002}">
      <dgm:prSet/>
      <dgm:spPr/>
      <dgm:t>
        <a:bodyPr/>
        <a:lstStyle/>
        <a:p>
          <a:endParaRPr lang="en-GB"/>
        </a:p>
      </dgm:t>
    </dgm:pt>
    <dgm:pt modelId="{5C8C3A93-8A0F-4BFD-AB78-DD430CC1AC76}">
      <dgm:prSet/>
      <dgm:spPr/>
      <dgm:t>
        <a:bodyPr/>
        <a:lstStyle/>
        <a:p>
          <a:pPr rtl="0"/>
          <a:r>
            <a:rPr lang="en-GB">
              <a:latin typeface="Verdana"/>
            </a:rPr>
            <a:t>5. Add</a:t>
          </a:r>
          <a:r>
            <a:rPr lang="en-GB"/>
            <a:t> a table of generic Performance Influencing Factors (PIFs)</a:t>
          </a:r>
        </a:p>
      </dgm:t>
    </dgm:pt>
    <dgm:pt modelId="{927D482A-BF34-434E-91FD-037137C05948}" type="parTrans" cxnId="{0888D4DC-8DA9-4057-B13D-CD8B4EA5F158}">
      <dgm:prSet/>
      <dgm:spPr/>
      <dgm:t>
        <a:bodyPr/>
        <a:lstStyle/>
        <a:p>
          <a:endParaRPr lang="en-GB"/>
        </a:p>
      </dgm:t>
    </dgm:pt>
    <dgm:pt modelId="{D988C491-F444-4A08-81C0-C76B3C2EB9DF}" type="sibTrans" cxnId="{0888D4DC-8DA9-4057-B13D-CD8B4EA5F158}">
      <dgm:prSet/>
      <dgm:spPr/>
      <dgm:t>
        <a:bodyPr/>
        <a:lstStyle/>
        <a:p>
          <a:endParaRPr lang="en-GB"/>
        </a:p>
      </dgm:t>
    </dgm:pt>
    <dgm:pt modelId="{1CF64853-808B-4B84-9B28-62F502773E99}">
      <dgm:prSet/>
      <dgm:spPr/>
      <dgm:t>
        <a:bodyPr/>
        <a:lstStyle/>
        <a:p>
          <a:pPr rtl="0"/>
          <a:r>
            <a:rPr lang="en-GB">
              <a:latin typeface="Verdana"/>
            </a:rPr>
            <a:t>6. Draft</a:t>
          </a:r>
          <a:r>
            <a:rPr lang="en-GB"/>
            <a:t> a guidance document to introduce the topic and the tool</a:t>
          </a:r>
        </a:p>
      </dgm:t>
    </dgm:pt>
    <dgm:pt modelId="{65B06C65-D3E8-478B-A1E1-DA23AB9C8EE5}" type="parTrans" cxnId="{DB00D5BD-CD0D-4640-9207-B3FBA485290C}">
      <dgm:prSet/>
      <dgm:spPr/>
      <dgm:t>
        <a:bodyPr/>
        <a:lstStyle/>
        <a:p>
          <a:endParaRPr lang="en-GB"/>
        </a:p>
      </dgm:t>
    </dgm:pt>
    <dgm:pt modelId="{D2A48617-1D8B-4EEE-ABF3-5D1CD23459B8}" type="sibTrans" cxnId="{DB00D5BD-CD0D-4640-9207-B3FBA485290C}">
      <dgm:prSet/>
      <dgm:spPr/>
      <dgm:t>
        <a:bodyPr/>
        <a:lstStyle/>
        <a:p>
          <a:endParaRPr lang="en-GB"/>
        </a:p>
      </dgm:t>
    </dgm:pt>
    <dgm:pt modelId="{6216F8FE-0794-4208-A6BE-ACC9F3D40492}" type="pres">
      <dgm:prSet presAssocID="{1C5061B0-1BAB-490B-8F86-9B91A4D04D51}" presName="CompostProcess" presStyleCnt="0">
        <dgm:presLayoutVars>
          <dgm:dir/>
          <dgm:resizeHandles val="exact"/>
        </dgm:presLayoutVars>
      </dgm:prSet>
      <dgm:spPr/>
    </dgm:pt>
    <dgm:pt modelId="{2E2B5BF3-9E13-4793-A71B-4321B8FA84BC}" type="pres">
      <dgm:prSet presAssocID="{1C5061B0-1BAB-490B-8F86-9B91A4D04D51}" presName="arrow" presStyleLbl="bgShp" presStyleIdx="0" presStyleCnt="1"/>
      <dgm:spPr/>
    </dgm:pt>
    <dgm:pt modelId="{402C0358-BA3D-416D-9012-E543C0CFF640}" type="pres">
      <dgm:prSet presAssocID="{1C5061B0-1BAB-490B-8F86-9B91A4D04D51}" presName="linearProcess" presStyleCnt="0"/>
      <dgm:spPr/>
    </dgm:pt>
    <dgm:pt modelId="{A6F606E8-0C19-4201-AAF0-AA322FC3C559}" type="pres">
      <dgm:prSet presAssocID="{1A13C030-0B6C-45B8-8991-658EF1F44833}" presName="textNode" presStyleLbl="node1" presStyleIdx="0" presStyleCnt="6">
        <dgm:presLayoutVars>
          <dgm:bulletEnabled val="1"/>
        </dgm:presLayoutVars>
      </dgm:prSet>
      <dgm:spPr/>
    </dgm:pt>
    <dgm:pt modelId="{6C2BE6B7-46C6-400E-90BD-1C206C3933B7}" type="pres">
      <dgm:prSet presAssocID="{7A29CE34-5BD2-4FBC-A1EE-961F3E38806A}" presName="sibTrans" presStyleCnt="0"/>
      <dgm:spPr/>
    </dgm:pt>
    <dgm:pt modelId="{46328E88-7C42-4B33-B81D-ABD319E20B26}" type="pres">
      <dgm:prSet presAssocID="{6ED9DED0-CACA-475C-9DE3-731B1440AB50}" presName="textNode" presStyleLbl="node1" presStyleIdx="1" presStyleCnt="6">
        <dgm:presLayoutVars>
          <dgm:bulletEnabled val="1"/>
        </dgm:presLayoutVars>
      </dgm:prSet>
      <dgm:spPr/>
    </dgm:pt>
    <dgm:pt modelId="{ECDD12BA-5016-4F6E-8319-2E599E48A6CD}" type="pres">
      <dgm:prSet presAssocID="{5066C2A1-073C-4A08-9FA2-65B22C68F68B}" presName="sibTrans" presStyleCnt="0"/>
      <dgm:spPr/>
    </dgm:pt>
    <dgm:pt modelId="{90E9F6B5-24D5-40FE-A0A1-21CD090C4B53}" type="pres">
      <dgm:prSet presAssocID="{64CA2998-5A29-4673-88BB-A3F37F1844C9}" presName="textNode" presStyleLbl="node1" presStyleIdx="2" presStyleCnt="6">
        <dgm:presLayoutVars>
          <dgm:bulletEnabled val="1"/>
        </dgm:presLayoutVars>
      </dgm:prSet>
      <dgm:spPr/>
    </dgm:pt>
    <dgm:pt modelId="{488B2DA4-A52D-4A72-B755-7C9DE7B6D72D}" type="pres">
      <dgm:prSet presAssocID="{960691D3-ED0C-4755-9BAE-A174E7B1F2BC}" presName="sibTrans" presStyleCnt="0"/>
      <dgm:spPr/>
    </dgm:pt>
    <dgm:pt modelId="{5896E8B9-81BD-4A70-898E-7B32644BB15F}" type="pres">
      <dgm:prSet presAssocID="{63D3DBA1-0FBF-4EA5-A586-815DBC5CA72F}" presName="textNode" presStyleLbl="node1" presStyleIdx="3" presStyleCnt="6">
        <dgm:presLayoutVars>
          <dgm:bulletEnabled val="1"/>
        </dgm:presLayoutVars>
      </dgm:prSet>
      <dgm:spPr/>
    </dgm:pt>
    <dgm:pt modelId="{F39E632A-0A7C-4E28-BC04-F37216AC64D4}" type="pres">
      <dgm:prSet presAssocID="{AD660D84-01A1-4384-A325-26E69A2AE5B5}" presName="sibTrans" presStyleCnt="0"/>
      <dgm:spPr/>
    </dgm:pt>
    <dgm:pt modelId="{8FC7A22B-0B28-415A-BDFB-E52AAD8EDA7C}" type="pres">
      <dgm:prSet presAssocID="{5C8C3A93-8A0F-4BFD-AB78-DD430CC1AC76}" presName="textNode" presStyleLbl="node1" presStyleIdx="4" presStyleCnt="6">
        <dgm:presLayoutVars>
          <dgm:bulletEnabled val="1"/>
        </dgm:presLayoutVars>
      </dgm:prSet>
      <dgm:spPr/>
    </dgm:pt>
    <dgm:pt modelId="{266B70A6-F412-469E-A4A8-AE87272B7095}" type="pres">
      <dgm:prSet presAssocID="{D988C491-F444-4A08-81C0-C76B3C2EB9DF}" presName="sibTrans" presStyleCnt="0"/>
      <dgm:spPr/>
    </dgm:pt>
    <dgm:pt modelId="{96EADDF4-8DF7-476E-855F-434160D043DA}" type="pres">
      <dgm:prSet presAssocID="{1CF64853-808B-4B84-9B28-62F502773E99}" presName="textNode" presStyleLbl="node1" presStyleIdx="5" presStyleCnt="6">
        <dgm:presLayoutVars>
          <dgm:bulletEnabled val="1"/>
        </dgm:presLayoutVars>
      </dgm:prSet>
      <dgm:spPr/>
    </dgm:pt>
  </dgm:ptLst>
  <dgm:cxnLst>
    <dgm:cxn modelId="{4AF16D1B-A724-4FEC-9B4F-749400E25457}" type="presOf" srcId="{1CF64853-808B-4B84-9B28-62F502773E99}" destId="{96EADDF4-8DF7-476E-855F-434160D043DA}" srcOrd="0" destOrd="0" presId="urn:microsoft.com/office/officeart/2005/8/layout/hProcess9"/>
    <dgm:cxn modelId="{BEA7C921-DF1D-44F6-BC78-611D7C6AEEA8}" type="presOf" srcId="{1C5061B0-1BAB-490B-8F86-9B91A4D04D51}" destId="{6216F8FE-0794-4208-A6BE-ACC9F3D40492}" srcOrd="0" destOrd="0" presId="urn:microsoft.com/office/officeart/2005/8/layout/hProcess9"/>
    <dgm:cxn modelId="{803F3F2B-7F56-4E84-A339-7418E55DA524}" type="presOf" srcId="{5C8C3A93-8A0F-4BFD-AB78-DD430CC1AC76}" destId="{8FC7A22B-0B28-415A-BDFB-E52AAD8EDA7C}" srcOrd="0" destOrd="0" presId="urn:microsoft.com/office/officeart/2005/8/layout/hProcess9"/>
    <dgm:cxn modelId="{81215F34-17AC-4069-ABB8-5CCA2D561AAE}" type="presOf" srcId="{64CA2998-5A29-4673-88BB-A3F37F1844C9}" destId="{90E9F6B5-24D5-40FE-A0A1-21CD090C4B53}" srcOrd="0" destOrd="0" presId="urn:microsoft.com/office/officeart/2005/8/layout/hProcess9"/>
    <dgm:cxn modelId="{BFFBDA3E-CAE4-4ECD-B865-0188825E28C2}" srcId="{1C5061B0-1BAB-490B-8F86-9B91A4D04D51}" destId="{64CA2998-5A29-4673-88BB-A3F37F1844C9}" srcOrd="2" destOrd="0" parTransId="{4B67CAA9-4C44-4D0D-BE2B-D1D923EFDA67}" sibTransId="{960691D3-ED0C-4755-9BAE-A174E7B1F2BC}"/>
    <dgm:cxn modelId="{FB4F775C-5495-4139-8D9F-CE312F8C4A67}" srcId="{1C5061B0-1BAB-490B-8F86-9B91A4D04D51}" destId="{6ED9DED0-CACA-475C-9DE3-731B1440AB50}" srcOrd="1" destOrd="0" parTransId="{A58F9F7C-C761-4C8E-BF25-E51D0EB7C8FC}" sibTransId="{5066C2A1-073C-4A08-9FA2-65B22C68F68B}"/>
    <dgm:cxn modelId="{9AF1FC5D-50C6-404B-8121-AD61ADF56165}" type="presOf" srcId="{6ED9DED0-CACA-475C-9DE3-731B1440AB50}" destId="{46328E88-7C42-4B33-B81D-ABD319E20B26}" srcOrd="0" destOrd="0" presId="urn:microsoft.com/office/officeart/2005/8/layout/hProcess9"/>
    <dgm:cxn modelId="{BD9986B4-3A7E-472D-B374-AFB38018CDCA}" srcId="{1C5061B0-1BAB-490B-8F86-9B91A4D04D51}" destId="{1A13C030-0B6C-45B8-8991-658EF1F44833}" srcOrd="0" destOrd="0" parTransId="{C4AA4DA4-947B-4CCC-83FF-4B123C588083}" sibTransId="{7A29CE34-5BD2-4FBC-A1EE-961F3E38806A}"/>
    <dgm:cxn modelId="{DB00D5BD-CD0D-4640-9207-B3FBA485290C}" srcId="{1C5061B0-1BAB-490B-8F86-9B91A4D04D51}" destId="{1CF64853-808B-4B84-9B28-62F502773E99}" srcOrd="5" destOrd="0" parTransId="{65B06C65-D3E8-478B-A1E1-DA23AB9C8EE5}" sibTransId="{D2A48617-1D8B-4EEE-ABF3-5D1CD23459B8}"/>
    <dgm:cxn modelId="{32371FCD-F6D9-4848-AD01-07157D4DF74D}" type="presOf" srcId="{1A13C030-0B6C-45B8-8991-658EF1F44833}" destId="{A6F606E8-0C19-4201-AAF0-AA322FC3C559}" srcOrd="0" destOrd="0" presId="urn:microsoft.com/office/officeart/2005/8/layout/hProcess9"/>
    <dgm:cxn modelId="{0888D4DC-8DA9-4057-B13D-CD8B4EA5F158}" srcId="{1C5061B0-1BAB-490B-8F86-9B91A4D04D51}" destId="{5C8C3A93-8A0F-4BFD-AB78-DD430CC1AC76}" srcOrd="4" destOrd="0" parTransId="{927D482A-BF34-434E-91FD-037137C05948}" sibTransId="{D988C491-F444-4A08-81C0-C76B3C2EB9DF}"/>
    <dgm:cxn modelId="{2ACCA2E3-452E-4597-BF19-327F4D382002}" srcId="{1C5061B0-1BAB-490B-8F86-9B91A4D04D51}" destId="{63D3DBA1-0FBF-4EA5-A586-815DBC5CA72F}" srcOrd="3" destOrd="0" parTransId="{9C57564F-23B8-4581-AEB3-49BBB61F7FC9}" sibTransId="{AD660D84-01A1-4384-A325-26E69A2AE5B5}"/>
    <dgm:cxn modelId="{17A8FCED-097B-4FA1-A510-2436D8131A2D}" type="presOf" srcId="{63D3DBA1-0FBF-4EA5-A586-815DBC5CA72F}" destId="{5896E8B9-81BD-4A70-898E-7B32644BB15F}" srcOrd="0" destOrd="0" presId="urn:microsoft.com/office/officeart/2005/8/layout/hProcess9"/>
    <dgm:cxn modelId="{53634777-7CD6-4AE6-BE25-F5661358FA3C}" type="presParOf" srcId="{6216F8FE-0794-4208-A6BE-ACC9F3D40492}" destId="{2E2B5BF3-9E13-4793-A71B-4321B8FA84BC}" srcOrd="0" destOrd="0" presId="urn:microsoft.com/office/officeart/2005/8/layout/hProcess9"/>
    <dgm:cxn modelId="{4B386B09-FD67-4174-94EC-D637DB0A8154}" type="presParOf" srcId="{6216F8FE-0794-4208-A6BE-ACC9F3D40492}" destId="{402C0358-BA3D-416D-9012-E543C0CFF640}" srcOrd="1" destOrd="0" presId="urn:microsoft.com/office/officeart/2005/8/layout/hProcess9"/>
    <dgm:cxn modelId="{D41C50AE-325B-422E-ACDE-CDE40E8D2307}" type="presParOf" srcId="{402C0358-BA3D-416D-9012-E543C0CFF640}" destId="{A6F606E8-0C19-4201-AAF0-AA322FC3C559}" srcOrd="0" destOrd="0" presId="urn:microsoft.com/office/officeart/2005/8/layout/hProcess9"/>
    <dgm:cxn modelId="{E04BEC23-7BD2-4DE6-AB13-AC40B403D7AD}" type="presParOf" srcId="{402C0358-BA3D-416D-9012-E543C0CFF640}" destId="{6C2BE6B7-46C6-400E-90BD-1C206C3933B7}" srcOrd="1" destOrd="0" presId="urn:microsoft.com/office/officeart/2005/8/layout/hProcess9"/>
    <dgm:cxn modelId="{6D81BC5A-0722-4A65-BD1E-8235C85DFB6C}" type="presParOf" srcId="{402C0358-BA3D-416D-9012-E543C0CFF640}" destId="{46328E88-7C42-4B33-B81D-ABD319E20B26}" srcOrd="2" destOrd="0" presId="urn:microsoft.com/office/officeart/2005/8/layout/hProcess9"/>
    <dgm:cxn modelId="{2B2BAF51-79CF-46CA-85FE-2D8086472060}" type="presParOf" srcId="{402C0358-BA3D-416D-9012-E543C0CFF640}" destId="{ECDD12BA-5016-4F6E-8319-2E599E48A6CD}" srcOrd="3" destOrd="0" presId="urn:microsoft.com/office/officeart/2005/8/layout/hProcess9"/>
    <dgm:cxn modelId="{9A73D8B8-D5E7-4346-A02E-FAADF5F8C7A5}" type="presParOf" srcId="{402C0358-BA3D-416D-9012-E543C0CFF640}" destId="{90E9F6B5-24D5-40FE-A0A1-21CD090C4B53}" srcOrd="4" destOrd="0" presId="urn:microsoft.com/office/officeart/2005/8/layout/hProcess9"/>
    <dgm:cxn modelId="{7E05047A-4488-4B01-99FA-177E000C9E61}" type="presParOf" srcId="{402C0358-BA3D-416D-9012-E543C0CFF640}" destId="{488B2DA4-A52D-4A72-B755-7C9DE7B6D72D}" srcOrd="5" destOrd="0" presId="urn:microsoft.com/office/officeart/2005/8/layout/hProcess9"/>
    <dgm:cxn modelId="{A8412156-D928-4A52-A56D-9823E9A95756}" type="presParOf" srcId="{402C0358-BA3D-416D-9012-E543C0CFF640}" destId="{5896E8B9-81BD-4A70-898E-7B32644BB15F}" srcOrd="6" destOrd="0" presId="urn:microsoft.com/office/officeart/2005/8/layout/hProcess9"/>
    <dgm:cxn modelId="{06976BA6-E104-4ED2-892F-7637765ACD85}" type="presParOf" srcId="{402C0358-BA3D-416D-9012-E543C0CFF640}" destId="{F39E632A-0A7C-4E28-BC04-F37216AC64D4}" srcOrd="7" destOrd="0" presId="urn:microsoft.com/office/officeart/2005/8/layout/hProcess9"/>
    <dgm:cxn modelId="{D5650745-00B5-4569-B1AD-3B3A81464E1B}" type="presParOf" srcId="{402C0358-BA3D-416D-9012-E543C0CFF640}" destId="{8FC7A22B-0B28-415A-BDFB-E52AAD8EDA7C}" srcOrd="8" destOrd="0" presId="urn:microsoft.com/office/officeart/2005/8/layout/hProcess9"/>
    <dgm:cxn modelId="{72C17AEF-869C-4259-80D8-60F5BD450ADE}" type="presParOf" srcId="{402C0358-BA3D-416D-9012-E543C0CFF640}" destId="{266B70A6-F412-469E-A4A8-AE87272B7095}" srcOrd="9" destOrd="0" presId="urn:microsoft.com/office/officeart/2005/8/layout/hProcess9"/>
    <dgm:cxn modelId="{4D8874EE-10D3-47AB-9372-159C93BDDDBA}" type="presParOf" srcId="{402C0358-BA3D-416D-9012-E543C0CFF640}" destId="{96EADDF4-8DF7-476E-855F-434160D043DA}"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B6AED7-5973-4054-8CEA-BAFA1E475DAC}">
      <dsp:nvSpPr>
        <dsp:cNvPr id="0" name=""/>
        <dsp:cNvSpPr/>
      </dsp:nvSpPr>
      <dsp:spPr>
        <a:xfrm>
          <a:off x="0" y="3824"/>
          <a:ext cx="11370779" cy="8147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A9C148-4ECB-4D80-B039-E607882DC085}">
      <dsp:nvSpPr>
        <dsp:cNvPr id="0" name=""/>
        <dsp:cNvSpPr/>
      </dsp:nvSpPr>
      <dsp:spPr>
        <a:xfrm>
          <a:off x="246446" y="187132"/>
          <a:ext cx="448085" cy="44808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5A3DCE5-1F86-4ABB-93C7-8616408DBC05}">
      <dsp:nvSpPr>
        <dsp:cNvPr id="0" name=""/>
        <dsp:cNvSpPr/>
      </dsp:nvSpPr>
      <dsp:spPr>
        <a:xfrm>
          <a:off x="940978" y="3824"/>
          <a:ext cx="10429800" cy="814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222" tIns="86222" rIns="86222" bIns="86222" numCol="1" spcCol="1270" anchor="ctr" anchorCtr="0">
          <a:noAutofit/>
        </a:bodyPr>
        <a:lstStyle/>
        <a:p>
          <a:pPr marL="0" lvl="0" indent="0" algn="l" defTabSz="844550">
            <a:lnSpc>
              <a:spcPct val="100000"/>
            </a:lnSpc>
            <a:spcBef>
              <a:spcPct val="0"/>
            </a:spcBef>
            <a:spcAft>
              <a:spcPct val="35000"/>
            </a:spcAft>
            <a:buNone/>
          </a:pPr>
          <a:r>
            <a:rPr lang="en-GB" sz="1900" kern="1200"/>
            <a:t>01 - Introductions</a:t>
          </a:r>
          <a:endParaRPr lang="en-US" sz="1900" kern="1200"/>
        </a:p>
      </dsp:txBody>
      <dsp:txXfrm>
        <a:off x="940978" y="3824"/>
        <a:ext cx="10429800" cy="814700"/>
      </dsp:txXfrm>
    </dsp:sp>
    <dsp:sp modelId="{A36F9A99-A1C9-4BA2-B594-12286DBF60A9}">
      <dsp:nvSpPr>
        <dsp:cNvPr id="0" name=""/>
        <dsp:cNvSpPr/>
      </dsp:nvSpPr>
      <dsp:spPr>
        <a:xfrm>
          <a:off x="0" y="1022199"/>
          <a:ext cx="11370779" cy="8147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28AA81-67CB-427F-83E4-C4B22CFD9AB1}">
      <dsp:nvSpPr>
        <dsp:cNvPr id="0" name=""/>
        <dsp:cNvSpPr/>
      </dsp:nvSpPr>
      <dsp:spPr>
        <a:xfrm>
          <a:off x="246446" y="1205507"/>
          <a:ext cx="448085" cy="448085"/>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9BB7CD8-BF32-469F-A50D-CCEA4B2D064A}">
      <dsp:nvSpPr>
        <dsp:cNvPr id="0" name=""/>
        <dsp:cNvSpPr/>
      </dsp:nvSpPr>
      <dsp:spPr>
        <a:xfrm>
          <a:off x="940978" y="1022199"/>
          <a:ext cx="10429800" cy="814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222" tIns="86222" rIns="86222" bIns="86222" numCol="1" spcCol="1270" anchor="ctr" anchorCtr="0">
          <a:noAutofit/>
        </a:bodyPr>
        <a:lstStyle/>
        <a:p>
          <a:pPr marL="0" lvl="0" indent="0" algn="l" defTabSz="844550">
            <a:lnSpc>
              <a:spcPct val="100000"/>
            </a:lnSpc>
            <a:spcBef>
              <a:spcPct val="0"/>
            </a:spcBef>
            <a:spcAft>
              <a:spcPct val="35000"/>
            </a:spcAft>
            <a:buNone/>
          </a:pPr>
          <a:r>
            <a:rPr lang="en-GB" sz="1900" kern="1200"/>
            <a:t>02 - An </a:t>
          </a:r>
          <a:r>
            <a:rPr lang="en-GB" sz="1900" kern="1200">
              <a:latin typeface="Verdana"/>
            </a:rPr>
            <a:t>Operator's</a:t>
          </a:r>
          <a:r>
            <a:rPr lang="en-GB" sz="1900" kern="1200"/>
            <a:t> Perspective</a:t>
          </a:r>
          <a:endParaRPr lang="en-US" sz="1900" kern="1200"/>
        </a:p>
      </dsp:txBody>
      <dsp:txXfrm>
        <a:off x="940978" y="1022199"/>
        <a:ext cx="10429800" cy="814700"/>
      </dsp:txXfrm>
    </dsp:sp>
    <dsp:sp modelId="{674D2EE1-7C62-488B-B1DA-30B4740B536D}">
      <dsp:nvSpPr>
        <dsp:cNvPr id="0" name=""/>
        <dsp:cNvSpPr/>
      </dsp:nvSpPr>
      <dsp:spPr>
        <a:xfrm>
          <a:off x="0" y="2040574"/>
          <a:ext cx="11370779" cy="8147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3BB0EF-AEFA-4547-B17A-ED06306A8FBE}">
      <dsp:nvSpPr>
        <dsp:cNvPr id="0" name=""/>
        <dsp:cNvSpPr/>
      </dsp:nvSpPr>
      <dsp:spPr>
        <a:xfrm>
          <a:off x="246446" y="2223882"/>
          <a:ext cx="448085" cy="44808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ED6DD86-2B56-4370-8447-BB69DF819E3C}">
      <dsp:nvSpPr>
        <dsp:cNvPr id="0" name=""/>
        <dsp:cNvSpPr/>
      </dsp:nvSpPr>
      <dsp:spPr>
        <a:xfrm>
          <a:off x="940978" y="2040574"/>
          <a:ext cx="10429800" cy="814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222" tIns="86222" rIns="86222" bIns="86222" numCol="1" spcCol="1270" anchor="ctr" anchorCtr="0">
          <a:noAutofit/>
        </a:bodyPr>
        <a:lstStyle/>
        <a:p>
          <a:pPr marL="0" lvl="0" indent="0" algn="l" defTabSz="844550">
            <a:lnSpc>
              <a:spcPct val="100000"/>
            </a:lnSpc>
            <a:spcBef>
              <a:spcPct val="0"/>
            </a:spcBef>
            <a:spcAft>
              <a:spcPct val="35000"/>
            </a:spcAft>
            <a:buNone/>
          </a:pPr>
          <a:r>
            <a:rPr lang="en-GB" sz="1900" kern="1200"/>
            <a:t>03 - The ‘HF GATEWAY’ approach</a:t>
          </a:r>
          <a:endParaRPr lang="en-US" sz="1900" kern="1200"/>
        </a:p>
      </dsp:txBody>
      <dsp:txXfrm>
        <a:off x="940978" y="2040574"/>
        <a:ext cx="10429800" cy="814700"/>
      </dsp:txXfrm>
    </dsp:sp>
    <dsp:sp modelId="{55252C3D-C1D3-4136-9F1C-324972A54AB9}">
      <dsp:nvSpPr>
        <dsp:cNvPr id="0" name=""/>
        <dsp:cNvSpPr/>
      </dsp:nvSpPr>
      <dsp:spPr>
        <a:xfrm>
          <a:off x="0" y="3058950"/>
          <a:ext cx="11370779" cy="8147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1DC3F0-30F8-4D0B-B614-69C113E322B2}">
      <dsp:nvSpPr>
        <dsp:cNvPr id="0" name=""/>
        <dsp:cNvSpPr/>
      </dsp:nvSpPr>
      <dsp:spPr>
        <a:xfrm>
          <a:off x="246446" y="3242257"/>
          <a:ext cx="448085" cy="44808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4FC8204-D04A-4BE8-AF3D-D6EBA35AAA1A}">
      <dsp:nvSpPr>
        <dsp:cNvPr id="0" name=""/>
        <dsp:cNvSpPr/>
      </dsp:nvSpPr>
      <dsp:spPr>
        <a:xfrm>
          <a:off x="940978" y="3058950"/>
          <a:ext cx="10429800" cy="814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222" tIns="86222" rIns="86222" bIns="86222" numCol="1" spcCol="1270" anchor="ctr" anchorCtr="0">
          <a:noAutofit/>
        </a:bodyPr>
        <a:lstStyle/>
        <a:p>
          <a:pPr marL="0" lvl="0" indent="0" algn="l" defTabSz="844550">
            <a:lnSpc>
              <a:spcPct val="100000"/>
            </a:lnSpc>
            <a:spcBef>
              <a:spcPct val="0"/>
            </a:spcBef>
            <a:spcAft>
              <a:spcPct val="35000"/>
            </a:spcAft>
            <a:buNone/>
          </a:pPr>
          <a:r>
            <a:rPr lang="en-GB" sz="1900" kern="1200"/>
            <a:t>04 - Testing the tool and lessons learned </a:t>
          </a:r>
          <a:endParaRPr lang="en-US" sz="1900" kern="1200"/>
        </a:p>
      </dsp:txBody>
      <dsp:txXfrm>
        <a:off x="940978" y="3058950"/>
        <a:ext cx="10429800" cy="814700"/>
      </dsp:txXfrm>
    </dsp:sp>
    <dsp:sp modelId="{8DFFAFC4-5360-48AD-945B-3AFDF2201A16}">
      <dsp:nvSpPr>
        <dsp:cNvPr id="0" name=""/>
        <dsp:cNvSpPr/>
      </dsp:nvSpPr>
      <dsp:spPr>
        <a:xfrm>
          <a:off x="0" y="4077325"/>
          <a:ext cx="11370779" cy="8147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2926B7-1DFA-4822-B4E0-569B6A105973}">
      <dsp:nvSpPr>
        <dsp:cNvPr id="0" name=""/>
        <dsp:cNvSpPr/>
      </dsp:nvSpPr>
      <dsp:spPr>
        <a:xfrm>
          <a:off x="246446" y="4260632"/>
          <a:ext cx="448085" cy="44808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3B4ACAB-D54E-4402-815A-6C8F2ECDACF4}">
      <dsp:nvSpPr>
        <dsp:cNvPr id="0" name=""/>
        <dsp:cNvSpPr/>
      </dsp:nvSpPr>
      <dsp:spPr>
        <a:xfrm>
          <a:off x="940978" y="4077325"/>
          <a:ext cx="10429800" cy="814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222" tIns="86222" rIns="86222" bIns="86222" numCol="1" spcCol="1270" anchor="ctr" anchorCtr="0">
          <a:noAutofit/>
        </a:bodyPr>
        <a:lstStyle/>
        <a:p>
          <a:pPr marL="0" lvl="0" indent="0" algn="l" defTabSz="844550">
            <a:lnSpc>
              <a:spcPct val="100000"/>
            </a:lnSpc>
            <a:spcBef>
              <a:spcPct val="0"/>
            </a:spcBef>
            <a:spcAft>
              <a:spcPct val="35000"/>
            </a:spcAft>
            <a:buNone/>
          </a:pPr>
          <a:r>
            <a:rPr lang="en-GB" sz="1900" kern="1200"/>
            <a:t>05 - Conclusions and Next steps</a:t>
          </a:r>
          <a:endParaRPr lang="en-US" sz="1900" kern="1200"/>
        </a:p>
      </dsp:txBody>
      <dsp:txXfrm>
        <a:off x="940978" y="4077325"/>
        <a:ext cx="10429800" cy="8147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2B5BF3-9E13-4793-A71B-4321B8FA84BC}">
      <dsp:nvSpPr>
        <dsp:cNvPr id="0" name=""/>
        <dsp:cNvSpPr/>
      </dsp:nvSpPr>
      <dsp:spPr>
        <a:xfrm>
          <a:off x="852808" y="0"/>
          <a:ext cx="9665162" cy="4895850"/>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F606E8-0C19-4201-AAF0-AA322FC3C559}">
      <dsp:nvSpPr>
        <dsp:cNvPr id="0" name=""/>
        <dsp:cNvSpPr/>
      </dsp:nvSpPr>
      <dsp:spPr>
        <a:xfrm>
          <a:off x="3123" y="1468755"/>
          <a:ext cx="1818325" cy="195834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GB" sz="1700" kern="1200">
              <a:latin typeface="Verdana"/>
            </a:rPr>
            <a:t>1. Identify</a:t>
          </a:r>
          <a:r>
            <a:rPr lang="en-GB" sz="1700" kern="1200"/>
            <a:t> a good candidate task for the HF GATEWAY approach</a:t>
          </a:r>
        </a:p>
      </dsp:txBody>
      <dsp:txXfrm>
        <a:off x="91886" y="1557518"/>
        <a:ext cx="1640799" cy="1780814"/>
      </dsp:txXfrm>
    </dsp:sp>
    <dsp:sp modelId="{46328E88-7C42-4B33-B81D-ABD319E20B26}">
      <dsp:nvSpPr>
        <dsp:cNvPr id="0" name=""/>
        <dsp:cNvSpPr/>
      </dsp:nvSpPr>
      <dsp:spPr>
        <a:xfrm>
          <a:off x="1912364" y="1468755"/>
          <a:ext cx="1818325" cy="1958340"/>
        </a:xfrm>
        <a:prstGeom prst="roundRect">
          <a:avLst/>
        </a:prstGeom>
        <a:solidFill>
          <a:schemeClr val="accent4">
            <a:hueOff val="1000346"/>
            <a:satOff val="-11134"/>
            <a:lumOff val="-15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GB" sz="1700" kern="1200">
              <a:latin typeface="Verdana"/>
            </a:rPr>
            <a:t>2. Conduct</a:t>
          </a:r>
          <a:r>
            <a:rPr lang="en-GB" sz="1700" kern="1200"/>
            <a:t> an exemplar SCTA</a:t>
          </a:r>
        </a:p>
      </dsp:txBody>
      <dsp:txXfrm>
        <a:off x="2001127" y="1557518"/>
        <a:ext cx="1640799" cy="1780814"/>
      </dsp:txXfrm>
    </dsp:sp>
    <dsp:sp modelId="{90E9F6B5-24D5-40FE-A0A1-21CD090C4B53}">
      <dsp:nvSpPr>
        <dsp:cNvPr id="0" name=""/>
        <dsp:cNvSpPr/>
      </dsp:nvSpPr>
      <dsp:spPr>
        <a:xfrm>
          <a:off x="3821606" y="1468755"/>
          <a:ext cx="1818325" cy="1958340"/>
        </a:xfrm>
        <a:prstGeom prst="roundRect">
          <a:avLst/>
        </a:prstGeom>
        <a:solidFill>
          <a:schemeClr val="accent4">
            <a:hueOff val="2000693"/>
            <a:satOff val="-22268"/>
            <a:lumOff val="-3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GB" sz="1700" kern="1200">
              <a:latin typeface="Verdana"/>
            </a:rPr>
            <a:t>3. </a:t>
          </a:r>
          <a:r>
            <a:rPr lang="en-GB" sz="1700" kern="1200"/>
            <a:t>Conduct a literature review</a:t>
          </a:r>
        </a:p>
      </dsp:txBody>
      <dsp:txXfrm>
        <a:off x="3910369" y="1557518"/>
        <a:ext cx="1640799" cy="1780814"/>
      </dsp:txXfrm>
    </dsp:sp>
    <dsp:sp modelId="{5896E8B9-81BD-4A70-898E-7B32644BB15F}">
      <dsp:nvSpPr>
        <dsp:cNvPr id="0" name=""/>
        <dsp:cNvSpPr/>
      </dsp:nvSpPr>
      <dsp:spPr>
        <a:xfrm>
          <a:off x="5730847" y="1468755"/>
          <a:ext cx="1818325" cy="1958340"/>
        </a:xfrm>
        <a:prstGeom prst="roundRect">
          <a:avLst/>
        </a:prstGeom>
        <a:solidFill>
          <a:schemeClr val="accent4">
            <a:hueOff val="3001039"/>
            <a:satOff val="-33402"/>
            <a:lumOff val="-45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GB" sz="1700" kern="1200">
              <a:latin typeface="Verdana"/>
            </a:rPr>
            <a:t>4. Draft</a:t>
          </a:r>
          <a:r>
            <a:rPr lang="en-GB" sz="1700" kern="1200"/>
            <a:t> a generic audit tool</a:t>
          </a:r>
        </a:p>
      </dsp:txBody>
      <dsp:txXfrm>
        <a:off x="5819610" y="1557518"/>
        <a:ext cx="1640799" cy="1780814"/>
      </dsp:txXfrm>
    </dsp:sp>
    <dsp:sp modelId="{8FC7A22B-0B28-415A-BDFB-E52AAD8EDA7C}">
      <dsp:nvSpPr>
        <dsp:cNvPr id="0" name=""/>
        <dsp:cNvSpPr/>
      </dsp:nvSpPr>
      <dsp:spPr>
        <a:xfrm>
          <a:off x="7640089" y="1468755"/>
          <a:ext cx="1818325" cy="1958340"/>
        </a:xfrm>
        <a:prstGeom prst="roundRect">
          <a:avLst/>
        </a:prstGeom>
        <a:solidFill>
          <a:schemeClr val="accent4">
            <a:hueOff val="4001385"/>
            <a:satOff val="-44536"/>
            <a:lumOff val="-61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GB" sz="1700" kern="1200">
              <a:latin typeface="Verdana"/>
            </a:rPr>
            <a:t>5. Add</a:t>
          </a:r>
          <a:r>
            <a:rPr lang="en-GB" sz="1700" kern="1200"/>
            <a:t> a table of generic Performance Influencing Factors (PIFs)</a:t>
          </a:r>
        </a:p>
      </dsp:txBody>
      <dsp:txXfrm>
        <a:off x="7728852" y="1557518"/>
        <a:ext cx="1640799" cy="1780814"/>
      </dsp:txXfrm>
    </dsp:sp>
    <dsp:sp modelId="{96EADDF4-8DF7-476E-855F-434160D043DA}">
      <dsp:nvSpPr>
        <dsp:cNvPr id="0" name=""/>
        <dsp:cNvSpPr/>
      </dsp:nvSpPr>
      <dsp:spPr>
        <a:xfrm>
          <a:off x="9549330" y="1468755"/>
          <a:ext cx="1818325" cy="1958340"/>
        </a:xfrm>
        <a:prstGeom prst="roundRect">
          <a:avLst/>
        </a:prstGeom>
        <a:solidFill>
          <a:schemeClr val="accent4">
            <a:hueOff val="5001731"/>
            <a:satOff val="-55670"/>
            <a:lumOff val="-7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rtl="0">
            <a:lnSpc>
              <a:spcPct val="90000"/>
            </a:lnSpc>
            <a:spcBef>
              <a:spcPct val="0"/>
            </a:spcBef>
            <a:spcAft>
              <a:spcPct val="35000"/>
            </a:spcAft>
            <a:buNone/>
          </a:pPr>
          <a:r>
            <a:rPr lang="en-GB" sz="1700" kern="1200">
              <a:latin typeface="Verdana"/>
            </a:rPr>
            <a:t>6. Draft</a:t>
          </a:r>
          <a:r>
            <a:rPr lang="en-GB" sz="1700" kern="1200"/>
            <a:t> a guidance document to introduce the topic and the tool</a:t>
          </a:r>
        </a:p>
      </dsp:txBody>
      <dsp:txXfrm>
        <a:off x="9638093" y="1557518"/>
        <a:ext cx="1640799" cy="178081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8150" cy="5048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94138" y="0"/>
            <a:ext cx="2978150" cy="504825"/>
          </a:xfrm>
          <a:prstGeom prst="rect">
            <a:avLst/>
          </a:prstGeom>
        </p:spPr>
        <p:txBody>
          <a:bodyPr vert="horz" lIns="91440" tIns="45720" rIns="91440" bIns="45720" rtlCol="0"/>
          <a:lstStyle>
            <a:lvl1pPr algn="r">
              <a:defRPr sz="1200"/>
            </a:lvl1pPr>
          </a:lstStyle>
          <a:p>
            <a:fld id="{2FD1363E-9CAF-4F60-A79E-AAA14DFB5DD0}" type="datetimeFigureOut">
              <a:rPr lang="en-GB" smtClean="0"/>
              <a:t>12/10/2023</a:t>
            </a:fld>
            <a:endParaRPr lang="en-GB"/>
          </a:p>
        </p:txBody>
      </p:sp>
      <p:sp>
        <p:nvSpPr>
          <p:cNvPr id="4" name="Slide Image Placeholder 3"/>
          <p:cNvSpPr>
            <a:spLocks noGrp="1" noRot="1" noChangeAspect="1"/>
          </p:cNvSpPr>
          <p:nvPr>
            <p:ph type="sldImg" idx="2"/>
          </p:nvPr>
        </p:nvSpPr>
        <p:spPr>
          <a:xfrm>
            <a:off x="419100" y="1257300"/>
            <a:ext cx="6035675" cy="33956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7388" y="4841875"/>
            <a:ext cx="5499100" cy="39624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56750"/>
            <a:ext cx="2978150" cy="50482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94138" y="9556750"/>
            <a:ext cx="2978150" cy="504825"/>
          </a:xfrm>
          <a:prstGeom prst="rect">
            <a:avLst/>
          </a:prstGeom>
        </p:spPr>
        <p:txBody>
          <a:bodyPr vert="horz" lIns="91440" tIns="45720" rIns="91440" bIns="45720" rtlCol="0" anchor="b"/>
          <a:lstStyle>
            <a:lvl1pPr algn="r">
              <a:defRPr sz="1200"/>
            </a:lvl1pPr>
          </a:lstStyle>
          <a:p>
            <a:fld id="{F2474B22-3C73-46A3-B4CF-C55A3D858448}" type="slidenum">
              <a:rPr lang="en-GB" smtClean="0"/>
              <a:t>‹#›</a:t>
            </a:fld>
            <a:endParaRPr lang="en-GB"/>
          </a:p>
        </p:txBody>
      </p:sp>
    </p:spTree>
    <p:extLst>
      <p:ext uri="{BB962C8B-B14F-4D97-AF65-F5344CB8AC3E}">
        <p14:creationId xmlns:p14="http://schemas.microsoft.com/office/powerpoint/2010/main" val="608411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Hello, </a:t>
            </a:r>
            <a:endParaRPr lang="en-GB"/>
          </a:p>
          <a:p>
            <a:endParaRPr lang="en-GB"/>
          </a:p>
          <a:p>
            <a:r>
              <a:rPr lang="en-GB" dirty="0"/>
              <a:t>Today we are going to talk to you about what we are calling the Human Factors GATEWAY approach. This stands for: </a:t>
            </a:r>
            <a:r>
              <a:rPr lang="en-GB" i="1" u="sng" dirty="0"/>
              <a:t>Generic Audit Tool Exercise for Widening and Accelerating Yield.</a:t>
            </a:r>
            <a:endParaRPr lang="en-GB" dirty="0">
              <a:cs typeface="Calibri"/>
            </a:endParaRPr>
          </a:p>
          <a:p>
            <a:endParaRPr lang="en-GB" dirty="0">
              <a:cs typeface="Calibri"/>
            </a:endParaRPr>
          </a:p>
          <a:p>
            <a:r>
              <a:rPr lang="en-GB" dirty="0">
                <a:cs typeface="Calibri"/>
              </a:rPr>
              <a:t>Essentially this is about </a:t>
            </a:r>
            <a:r>
              <a:rPr lang="en-GB" b="1" dirty="0"/>
              <a:t>Using outputs from Safety Critical Task Analyses (SCTA) to support rapid identification of Human Factors (HF) issues in related tasks.</a:t>
            </a:r>
            <a:endParaRPr lang="en-GB" b="1" dirty="0">
              <a:cs typeface="Calibri"/>
            </a:endParaRPr>
          </a:p>
          <a:p>
            <a:endParaRPr lang="en-GB" b="1" dirty="0">
              <a:cs typeface="Calibri"/>
            </a:endParaRPr>
          </a:p>
          <a:p>
            <a:r>
              <a:rPr lang="en-GB" dirty="0">
                <a:cs typeface="Calibri"/>
              </a:rPr>
              <a:t>This work was undertaken as a collaboration effort between Johnson Matthey and Human Reliability ,and demonstrates how operators and consultants can work together to develop new tools and techniques.</a:t>
            </a:r>
          </a:p>
        </p:txBody>
      </p:sp>
      <p:sp>
        <p:nvSpPr>
          <p:cNvPr id="4" name="Slide Number Placeholder 3"/>
          <p:cNvSpPr>
            <a:spLocks noGrp="1"/>
          </p:cNvSpPr>
          <p:nvPr>
            <p:ph type="sldNum" sz="quarter" idx="5"/>
          </p:nvPr>
        </p:nvSpPr>
        <p:spPr/>
        <p:txBody>
          <a:bodyPr/>
          <a:lstStyle/>
          <a:p>
            <a:fld id="{F2474B22-3C73-46A3-B4CF-C55A3D858448}" type="slidenum">
              <a:rPr lang="en-GB" smtClean="0"/>
              <a:t>1</a:t>
            </a:fld>
            <a:endParaRPr lang="en-GB"/>
          </a:p>
        </p:txBody>
      </p:sp>
    </p:spTree>
    <p:extLst>
      <p:ext uri="{BB962C8B-B14F-4D97-AF65-F5344CB8AC3E}">
        <p14:creationId xmlns:p14="http://schemas.microsoft.com/office/powerpoint/2010/main" val="2978815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Part of the scope and intention of this work was to produce detailed guidance on how to use the tool for a non-Human Factors expert. </a:t>
            </a:r>
          </a:p>
          <a:p>
            <a:endParaRPr lang="en-GB" dirty="0">
              <a:cs typeface="Calibri"/>
            </a:endParaRPr>
          </a:p>
          <a:p>
            <a:r>
              <a:rPr lang="en-GB" dirty="0">
                <a:cs typeface="Calibri"/>
              </a:rPr>
              <a:t>As we've already said the Guidance Document will introduce the reader to the topic area, the Human Factors systems perspective, the SCTA Case Study summary and details on how to use the tool.</a:t>
            </a:r>
            <a:endParaRPr lang="en-GB" dirty="0"/>
          </a:p>
          <a:p>
            <a:endParaRPr lang="en-GB">
              <a:cs typeface="Calibri"/>
            </a:endParaRPr>
          </a:p>
          <a:p>
            <a:r>
              <a:rPr lang="en-GB" dirty="0">
                <a:cs typeface="Calibri"/>
              </a:rPr>
              <a:t>We also included this table </a:t>
            </a:r>
            <a:r>
              <a:rPr lang="en-GB" dirty="0"/>
              <a:t>that takes people through the steps of using the audit tool</a:t>
            </a:r>
            <a:r>
              <a:rPr lang="en-GB" dirty="0">
                <a:cs typeface="Calibri"/>
              </a:rPr>
              <a:t>, inspired by a similar looking table in the </a:t>
            </a:r>
            <a:r>
              <a:rPr lang="en-GB" i="1" dirty="0">
                <a:cs typeface="Calibri"/>
              </a:rPr>
              <a:t>EI SCTA Guidance document</a:t>
            </a:r>
            <a:r>
              <a:rPr lang="en-GB" dirty="0">
                <a:cs typeface="Calibri"/>
              </a:rPr>
              <a:t> that </a:t>
            </a:r>
            <a:r>
              <a:rPr lang="en-GB" dirty="0"/>
              <a:t>summarises the SCTA process</a:t>
            </a:r>
            <a:r>
              <a:rPr lang="en-GB" dirty="0">
                <a:cs typeface="Calibri"/>
              </a:rPr>
              <a:t>.</a:t>
            </a:r>
          </a:p>
          <a:p>
            <a:endParaRPr lang="en-GB">
              <a:cs typeface="Calibri"/>
            </a:endParaRPr>
          </a:p>
          <a:p>
            <a:r>
              <a:rPr lang="en-GB" dirty="0">
                <a:cs typeface="Calibri"/>
              </a:rPr>
              <a:t>In our case this moves from identifying the main hazards and creating a chemical interaction matrix, to becoming more familiar with the task (using procedures, interviews and walkthroughs), to applying the tool to attend to Human Factors issues of concern.</a:t>
            </a:r>
          </a:p>
          <a:p>
            <a:endParaRPr lang="en-GB">
              <a:cs typeface="Calibri"/>
            </a:endParaRPr>
          </a:p>
          <a:p>
            <a:r>
              <a:rPr lang="en-GB" dirty="0">
                <a:cs typeface="Calibri"/>
              </a:rPr>
              <a:t>So this front-end Guidance Document acts a little like a User Manual for the Generic Audit Tool Exercise.</a:t>
            </a:r>
          </a:p>
        </p:txBody>
      </p:sp>
      <p:sp>
        <p:nvSpPr>
          <p:cNvPr id="4" name="Slide Number Placeholder 3"/>
          <p:cNvSpPr>
            <a:spLocks noGrp="1"/>
          </p:cNvSpPr>
          <p:nvPr>
            <p:ph type="sldNum" sz="quarter" idx="5"/>
          </p:nvPr>
        </p:nvSpPr>
        <p:spPr/>
        <p:txBody>
          <a:bodyPr/>
          <a:lstStyle/>
          <a:p>
            <a:fld id="{F2474B22-3C73-46A3-B4CF-C55A3D858448}" type="slidenum">
              <a:rPr lang="en-GB" smtClean="0"/>
              <a:t>10</a:t>
            </a:fld>
            <a:endParaRPr lang="en-GB"/>
          </a:p>
        </p:txBody>
      </p:sp>
    </p:spTree>
    <p:extLst>
      <p:ext uri="{BB962C8B-B14F-4D97-AF65-F5344CB8AC3E}">
        <p14:creationId xmlns:p14="http://schemas.microsoft.com/office/powerpoint/2010/main" val="3528158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ea typeface="Times New Roman" panose="02020603050405020304" pitchFamily="18" charset="0"/>
              </a:rPr>
              <a:t>Following completion of the initial study and creation of the audit tool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ea typeface="Times New Roman" panose="02020603050405020304" pitchFamily="18" charset="0"/>
              </a:rPr>
              <a:t>An opportunity presented itself to trial the audit tool on another similar task.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effectLst/>
                <a:latin typeface="Times New Roman" panose="02020603050405020304" pitchFamily="18" charset="0"/>
                <a:ea typeface="Times New Roman" panose="02020603050405020304" pitchFamily="18" charset="0"/>
                <a:cs typeface="Times New Roman" panose="02020603050405020304" pitchFamily="18" charset="0"/>
              </a:rPr>
              <a:t>The original GATEWAY approach was based on a task focused on the inadvertent mixing of drummed material, but this new SCTA study was focused on confusing 25kg bags of white powder, namely Sodium Chlorate and Ammonium Chloride. The SCTA study was done first, and then the audit tool was used to complement the analysis.</a:t>
            </a:r>
            <a:endParaRPr lang="en-GB" sz="1200" b="1">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effectLst/>
                <a:latin typeface="Times New Roman" panose="02020603050405020304" pitchFamily="18" charset="0"/>
                <a:ea typeface="Times New Roman" panose="02020603050405020304" pitchFamily="18" charset="0"/>
                <a:cs typeface="Times New Roman" panose="02020603050405020304" pitchFamily="18" charset="0"/>
              </a:rPr>
              <a:t>A striking difference between the two tasks was that, for this second SCTA study, bags of different types were stored in the same area.  This increased the likelihood of the incorrect bag being selected for charging.. Essentially there were four different white bags of powder stored on palettes next to four reactors, each material had a different reactor to be charged to, and the worst combination was confusing Sodium Chlorate and Ammonium Chloride. This would not cause problems at the reactor itself, but later on in the process.</a:t>
            </a:r>
            <a:endParaRPr lang="en-GB" sz="1200" b="1">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2474B22-3C73-46A3-B4CF-C55A3D858448}" type="slidenum">
              <a:rPr lang="en-GB" smtClean="0"/>
              <a:t>11</a:t>
            </a:fld>
            <a:endParaRPr lang="en-GB"/>
          </a:p>
        </p:txBody>
      </p:sp>
    </p:spTree>
    <p:extLst>
      <p:ext uri="{BB962C8B-B14F-4D97-AF65-F5344CB8AC3E}">
        <p14:creationId xmlns:p14="http://schemas.microsoft.com/office/powerpoint/2010/main" val="14835905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So, what did we learn from testing</a:t>
            </a:r>
          </a:p>
          <a:p>
            <a:endParaRPr lang="en-GB"/>
          </a:p>
          <a:p>
            <a:r>
              <a:rPr lang="en-GB"/>
              <a:t>Some of the positives were:</a:t>
            </a:r>
          </a:p>
          <a:p>
            <a:pPr marL="228600" indent="-228600">
              <a:buAutoNum type="arabicPeriod"/>
            </a:pPr>
            <a:r>
              <a:rPr lang="en-GB"/>
              <a:t>In terms of Uses - The tool can be used for different types of manual charging tasks/Inadvertent mixing scenarios and not just drummed material. We had some  initial concerns that the tool may have been too focussed on drums but once we tested these concerns were put to bed</a:t>
            </a:r>
          </a:p>
          <a:p>
            <a:pPr marL="228600" indent="-228600">
              <a:buAutoNum type="arabicPeriod"/>
            </a:pPr>
            <a:r>
              <a:rPr lang="en-GB"/>
              <a:t>In terms of Preparation -The tool can be used to help prepare sites/departments for a full SCTA, the information contained within the audit tool can serves as a checklist of items to bring along to the study</a:t>
            </a:r>
          </a:p>
          <a:p>
            <a:pPr marL="228600" indent="-228600">
              <a:buAutoNum type="arabicPeriod"/>
            </a:pPr>
            <a:r>
              <a:rPr lang="en-GB"/>
              <a:t>In terms of Audit &amp; Assurance - The tool can also be utilised post SCTA to provide assurance that all typical findings have been identified and suitable actions have been proposed.</a:t>
            </a:r>
          </a:p>
          <a:p>
            <a:pPr marL="228600" indent="-228600">
              <a:buAutoNum type="arabicPeriod"/>
            </a:pPr>
            <a:endParaRPr lang="en-GB"/>
          </a:p>
          <a:p>
            <a:pPr marL="0" indent="0">
              <a:buNone/>
            </a:pPr>
            <a:r>
              <a:rPr lang="en-GB"/>
              <a:t>We also identified a potential Improvement opportunity</a:t>
            </a:r>
            <a:r>
              <a:rPr lang="en-GB" sz="1200" b="0">
                <a:effectLst/>
                <a:latin typeface="+mn-lt"/>
                <a:ea typeface="+mn-ea"/>
                <a:cs typeface="+mn-cs"/>
              </a:rPr>
              <a:t> which was that </a:t>
            </a:r>
          </a:p>
          <a:p>
            <a:pPr marL="0" indent="0">
              <a:buNone/>
            </a:pPr>
            <a:endParaRPr lang="en-GB" sz="1200" b="0">
              <a:effectLst/>
              <a:latin typeface="+mn-lt"/>
              <a:ea typeface="+mn-ea"/>
              <a:cs typeface="+mn-cs"/>
            </a:endParaRPr>
          </a:p>
          <a:p>
            <a:pPr marL="0" indent="0">
              <a:buNone/>
            </a:pPr>
            <a:r>
              <a:rPr lang="en-GB" sz="1800" b="0">
                <a:effectLst/>
                <a:latin typeface="Times New Roman" panose="02020603050405020304" pitchFamily="18" charset="0"/>
                <a:ea typeface="+mn-ea"/>
                <a:cs typeface="Times New Roman" panose="02020603050405020304" pitchFamily="18" charset="0"/>
              </a:rPr>
              <a:t>t</a:t>
            </a:r>
            <a:r>
              <a:rPr lang="en-GB" sz="1800" b="0">
                <a:effectLst/>
                <a:latin typeface="Times New Roman" panose="02020603050405020304" pitchFamily="18" charset="0"/>
                <a:ea typeface="Times New Roman" panose="02020603050405020304" pitchFamily="18" charset="0"/>
                <a:cs typeface="Times New Roman" panose="02020603050405020304" pitchFamily="18" charset="0"/>
              </a:rPr>
              <a:t>he tool talks about containers having similar appearance and where they are similar having unique coupling points if possible. This leads one to think about the appearance of bags and if they could be differentiated and how the bags are used. However, it doesn’t readily get the assessor to think about using different forms of the material (e.g. prediluted Ammonium Chloride) so it is already in liquid form rather than using bags. This is differentiation on a much higher level.</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GB" sz="1800" b="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a:effectLst/>
                <a:latin typeface="Times New Roman" panose="02020603050405020304" pitchFamily="18" charset="0"/>
                <a:ea typeface="Times New Roman" panose="02020603050405020304" pitchFamily="18" charset="0"/>
                <a:cs typeface="Times New Roman" panose="02020603050405020304" pitchFamily="18" charset="0"/>
              </a:rPr>
              <a:t>And In terms of Limitations: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a:effectLst/>
                <a:latin typeface="Times New Roman" panose="02020603050405020304" pitchFamily="18" charset="0"/>
                <a:ea typeface="Times New Roman" panose="02020603050405020304" pitchFamily="18" charset="0"/>
                <a:cs typeface="Times New Roman" panose="02020603050405020304" pitchFamily="18" charset="0"/>
              </a:rPr>
              <a:t>As previously stated the tool isn’t a substitute for a detailed SCTA, although the tool helped identify the low hanging fruit during the testing on another task, there was specific more detailed items which the tool alone would maybe not have picked up.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1">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en-GB"/>
          </a:p>
          <a:p>
            <a:pPr marL="228600" indent="-228600">
              <a:buAutoNum type="arabicPeriod"/>
            </a:pPr>
            <a:endParaRPr lang="en-GB"/>
          </a:p>
          <a:p>
            <a:pPr marL="0" indent="0">
              <a:buNone/>
            </a:pPr>
            <a:endParaRPr lang="en-GB"/>
          </a:p>
        </p:txBody>
      </p:sp>
      <p:sp>
        <p:nvSpPr>
          <p:cNvPr id="4" name="Slide Number Placeholder 3"/>
          <p:cNvSpPr>
            <a:spLocks noGrp="1"/>
          </p:cNvSpPr>
          <p:nvPr>
            <p:ph type="sldNum" sz="quarter" idx="5"/>
          </p:nvPr>
        </p:nvSpPr>
        <p:spPr/>
        <p:txBody>
          <a:bodyPr/>
          <a:lstStyle/>
          <a:p>
            <a:fld id="{F2474B22-3C73-46A3-B4CF-C55A3D858448}" type="slidenum">
              <a:rPr lang="en-GB" smtClean="0"/>
              <a:t>12</a:t>
            </a:fld>
            <a:endParaRPr lang="en-GB"/>
          </a:p>
        </p:txBody>
      </p:sp>
    </p:spTree>
    <p:extLst>
      <p:ext uri="{BB962C8B-B14F-4D97-AF65-F5344CB8AC3E}">
        <p14:creationId xmlns:p14="http://schemas.microsoft.com/office/powerpoint/2010/main" val="4141647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r>
              <a:rPr lang="en-GB" sz="1800">
                <a:effectLst/>
                <a:latin typeface="Times New Roman" panose="02020603050405020304" pitchFamily="18" charset="0"/>
                <a:ea typeface="Times New Roman" panose="02020603050405020304" pitchFamily="18" charset="0"/>
                <a:cs typeface="Times New Roman" panose="02020603050405020304" pitchFamily="18" charset="0"/>
              </a:rPr>
              <a:t>KARAM:</a:t>
            </a:r>
          </a:p>
          <a:p>
            <a:pPr>
              <a:spcBef>
                <a:spcPts val="600"/>
              </a:spcBef>
              <a:spcAft>
                <a:spcPts val="600"/>
              </a:spcAft>
            </a:pPr>
            <a:r>
              <a:rPr lang="en-GB" sz="1800">
                <a:effectLst/>
                <a:latin typeface="Times New Roman" panose="02020603050405020304" pitchFamily="18" charset="0"/>
                <a:ea typeface="Times New Roman" panose="02020603050405020304" pitchFamily="18" charset="0"/>
                <a:cs typeface="Times New Roman" panose="02020603050405020304" pitchFamily="18" charset="0"/>
              </a:rPr>
              <a:t>In conclusion - The Human Factors GATEWAY has been proposed to maximise the value of SCTA studies for organisations that have similar sets of tasks and issues. </a:t>
            </a:r>
          </a:p>
          <a:p>
            <a:pPr>
              <a:spcBef>
                <a:spcPts val="600"/>
              </a:spcBef>
              <a:spcAft>
                <a:spcPts val="600"/>
              </a:spcAft>
            </a:pP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600"/>
              </a:spcBef>
              <a:spcAft>
                <a:spcPts val="600"/>
              </a:spcAft>
            </a:pPr>
            <a:r>
              <a:rPr lang="en-GB" sz="1800">
                <a:effectLst/>
                <a:latin typeface="Times New Roman" panose="02020603050405020304" pitchFamily="18" charset="0"/>
                <a:ea typeface="Times New Roman" panose="02020603050405020304" pitchFamily="18" charset="0"/>
                <a:cs typeface="Times New Roman" panose="02020603050405020304" pitchFamily="18" charset="0"/>
              </a:rPr>
              <a:t>Operators of upper and lower tier COMAH sites need to meet the requirements set out in the HSE Delivery Guide for Human Factors (2016), which includes a requirement for the use of structured Human Reliability Analysis (HRA) for COMAH-critical tasks. </a:t>
            </a:r>
          </a:p>
          <a:p>
            <a:pPr>
              <a:spcBef>
                <a:spcPts val="600"/>
              </a:spcBef>
              <a:spcAft>
                <a:spcPts val="600"/>
              </a:spcAft>
            </a:pP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600"/>
              </a:spcBef>
              <a:spcAft>
                <a:spcPts val="600"/>
              </a:spcAft>
            </a:pPr>
            <a:r>
              <a:rPr lang="en-GB" sz="1800">
                <a:effectLst/>
                <a:latin typeface="Times New Roman" panose="02020603050405020304" pitchFamily="18" charset="0"/>
                <a:ea typeface="Times New Roman" panose="02020603050405020304" pitchFamily="18" charset="0"/>
                <a:cs typeface="Times New Roman" panose="02020603050405020304" pitchFamily="18" charset="0"/>
              </a:rPr>
              <a:t>However, with programmes of SCTA work stretching on for many years resource needs to be used efficiently and effectively. </a:t>
            </a:r>
          </a:p>
          <a:p>
            <a:pPr>
              <a:spcBef>
                <a:spcPts val="600"/>
              </a:spcBef>
              <a:spcAft>
                <a:spcPts val="600"/>
              </a:spcAft>
            </a:pP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600"/>
              </a:spcBef>
              <a:spcAft>
                <a:spcPts val="600"/>
              </a:spcAft>
            </a:pPr>
            <a:r>
              <a:rPr lang="en-GB" sz="1800">
                <a:effectLst/>
                <a:latin typeface="Times New Roman" panose="02020603050405020304" pitchFamily="18" charset="0"/>
                <a:ea typeface="Times New Roman" panose="02020603050405020304" pitchFamily="18" charset="0"/>
                <a:cs typeface="Times New Roman" panose="02020603050405020304" pitchFamily="18" charset="0"/>
              </a:rPr>
              <a:t>Using SCTA resource to repeatedly attend to similar tasks, with little cross pollination, does not seem like the most effective use of resource.  </a:t>
            </a:r>
          </a:p>
          <a:p>
            <a:pPr>
              <a:spcBef>
                <a:spcPts val="600"/>
              </a:spcBef>
              <a:spcAft>
                <a:spcPts val="600"/>
              </a:spcAft>
            </a:pPr>
            <a:endParaRPr lang="en-GB" sz="1800">
              <a:latin typeface="Times New Roman"/>
              <a:cs typeface="Times New Roman"/>
            </a:endParaRPr>
          </a:p>
          <a:p>
            <a:pPr>
              <a:spcBef>
                <a:spcPts val="600"/>
              </a:spcBef>
              <a:spcAft>
                <a:spcPts val="600"/>
              </a:spcAft>
            </a:pPr>
            <a:r>
              <a:rPr lang="en-GB" sz="1800">
                <a:effectLst/>
                <a:latin typeface="Times New Roman" panose="02020603050405020304" pitchFamily="18" charset="0"/>
                <a:ea typeface="Times New Roman" panose="02020603050405020304" pitchFamily="18" charset="0"/>
                <a:cs typeface="Times New Roman" panose="02020603050405020304" pitchFamily="18" charset="0"/>
              </a:rPr>
              <a:t>DOMINIC:</a:t>
            </a:r>
          </a:p>
          <a:p>
            <a:pPr>
              <a:spcBef>
                <a:spcPts val="600"/>
              </a:spcBef>
              <a:spcAft>
                <a:spcPts val="600"/>
              </a:spcAft>
            </a:pP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600"/>
              </a:spcBef>
              <a:spcAft>
                <a:spcPts val="600"/>
              </a:spcAft>
              <a:defRPr/>
            </a:pPr>
            <a:r>
              <a:rPr lang="en-GB" sz="1800">
                <a:effectLst/>
                <a:latin typeface="Times New Roman"/>
                <a:ea typeface="Times New Roman" panose="02020603050405020304" pitchFamily="18" charset="0"/>
                <a:cs typeface="Times New Roman"/>
              </a:rPr>
              <a:t>The Human Factors GATEWAY approach is not proposed as a replacement for </a:t>
            </a:r>
            <a:r>
              <a:rPr lang="en-GB" sz="1800">
                <a:latin typeface="Times New Roman"/>
                <a:ea typeface="Times New Roman" panose="02020603050405020304" pitchFamily="18" charset="0"/>
                <a:cs typeface="Times New Roman"/>
              </a:rPr>
              <a:t>full SCTA </a:t>
            </a:r>
            <a:r>
              <a:rPr lang="en-GB" sz="1800">
                <a:effectLst/>
                <a:latin typeface="Times New Roman"/>
                <a:ea typeface="Times New Roman" panose="02020603050405020304" pitchFamily="18" charset="0"/>
                <a:cs typeface="Times New Roman"/>
              </a:rPr>
              <a:t>studies, but to support the spread of knowledge to representative task sets – this raises the standards of representative task sets faster, and allows limited HF SCTA resource to be deployed to more fruitful areas – both strategies that should improve the yield of safety insight from HF work.</a:t>
            </a:r>
            <a:r>
              <a:rPr lang="en-GB" sz="1800">
                <a:latin typeface="Times New Roman"/>
                <a:ea typeface="Times New Roman" panose="02020603050405020304" pitchFamily="18" charset="0"/>
                <a:cs typeface="Times New Roman"/>
              </a:rPr>
              <a:t> </a:t>
            </a:r>
            <a:endParaRPr lang="en-GB" sz="1800">
              <a:effectLst/>
              <a:latin typeface="Times New Roman"/>
              <a:ea typeface="Times New Roman" panose="02020603050405020304" pitchFamily="18" charset="0"/>
              <a:cs typeface="Times New Roman" panose="02020603050405020304" pitchFamily="18" charset="0"/>
            </a:endParaRPr>
          </a:p>
          <a:p>
            <a:pPr>
              <a:spcBef>
                <a:spcPts val="600"/>
              </a:spcBef>
              <a:spcAft>
                <a:spcPts val="600"/>
              </a:spcAft>
            </a:pP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600"/>
              </a:spcBef>
              <a:spcAft>
                <a:spcPts val="600"/>
              </a:spcAft>
            </a:pPr>
            <a:r>
              <a:rPr lang="en-GB" sz="1800">
                <a:effectLst/>
                <a:latin typeface="Times New Roman"/>
                <a:ea typeface="Times New Roman" panose="02020603050405020304" pitchFamily="18" charset="0"/>
                <a:cs typeface="Times New Roman"/>
              </a:rPr>
              <a:t>To some degree we are trading off thoroughness for efficiency, as an audit is not the same as doing a full SCTA study so nuances and issues may be missed (but, as we previously argued, it could take years to deploy a full SCTA study for these tasks).</a:t>
            </a:r>
            <a:r>
              <a:rPr lang="en-GB" sz="1800">
                <a:latin typeface="Times New Roman"/>
                <a:ea typeface="Times New Roman" panose="02020603050405020304" pitchFamily="18" charset="0"/>
                <a:cs typeface="Times New Roman"/>
              </a:rPr>
              <a:t> The GATEWAY approach aims to spread learning faster, using non-Human Factors experts to benefit safety.</a:t>
            </a:r>
            <a:endParaRPr lang="en-GB" sz="1800">
              <a:latin typeface="Times New Roman"/>
              <a:ea typeface="Times New Roman" panose="02020603050405020304" pitchFamily="18" charset="0"/>
              <a:cs typeface="Times New Roman" panose="02020603050405020304" pitchFamily="18" charset="0"/>
            </a:endParaRPr>
          </a:p>
          <a:p>
            <a:pPr>
              <a:spcBef>
                <a:spcPts val="600"/>
              </a:spcBef>
              <a:spcAft>
                <a:spcPts val="600"/>
              </a:spcAft>
            </a:pPr>
            <a:endParaRPr lang="en-GB" sz="1800" dirty="0">
              <a:latin typeface="Times New Roman"/>
              <a:ea typeface="Times New Roman" panose="02020603050405020304" pitchFamily="18" charset="0"/>
              <a:cs typeface="Times New Roman"/>
            </a:endParaRPr>
          </a:p>
          <a:p>
            <a:pPr>
              <a:spcBef>
                <a:spcPts val="600"/>
              </a:spcBef>
              <a:spcAft>
                <a:spcPts val="600"/>
              </a:spcAft>
            </a:pPr>
            <a:r>
              <a:rPr lang="en-GB" sz="1800" dirty="0">
                <a:latin typeface="Times New Roman"/>
                <a:ea typeface="Times New Roman" panose="02020603050405020304" pitchFamily="18" charset="0"/>
                <a:cs typeface="Times New Roman"/>
              </a:rPr>
              <a:t>Following development and testing we believe can be the tool can be used in the following ways: </a:t>
            </a:r>
            <a:endParaRPr lang="en-GB" sz="1800" dirty="0">
              <a:latin typeface="Times New Roman"/>
              <a:ea typeface="Times New Roman" panose="02020603050405020304" pitchFamily="18" charset="0"/>
              <a:cs typeface="Times New Roman" panose="02020603050405020304" pitchFamily="18" charset="0"/>
            </a:endParaRPr>
          </a:p>
          <a:p>
            <a:pPr marL="285750" indent="-285750">
              <a:spcBef>
                <a:spcPts val="600"/>
              </a:spcBef>
              <a:spcAft>
                <a:spcPts val="600"/>
              </a:spcAft>
              <a:buFont typeface="Arial"/>
              <a:buChar char="•"/>
            </a:pPr>
            <a:r>
              <a:rPr lang="en-GB" sz="1800">
                <a:effectLst/>
                <a:latin typeface="Times New Roman"/>
                <a:ea typeface="Times New Roman" panose="02020603050405020304" pitchFamily="18" charset="0"/>
                <a:cs typeface="Times New Roman"/>
              </a:rPr>
              <a:t>As a gap analysis to help ensure that best practice is to applied to other MAH-critical tasks of this task a quickly as possible (i.e. until a more detailed SCTA is possible).</a:t>
            </a:r>
            <a:r>
              <a:rPr lang="en-GB" sz="1800">
                <a:latin typeface="Times New Roman"/>
                <a:ea typeface="Times New Roman" panose="02020603050405020304" pitchFamily="18" charset="0"/>
                <a:cs typeface="Times New Roman"/>
              </a:rPr>
              <a:t> </a:t>
            </a: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p>
            <a:pPr marL="285750" lvl="0" indent="-285750">
              <a:spcBef>
                <a:spcPts val="600"/>
              </a:spcBef>
              <a:spcAft>
                <a:spcPts val="600"/>
              </a:spcAft>
              <a:buFont typeface="Arial"/>
              <a:buChar char="•"/>
            </a:pPr>
            <a:r>
              <a:rPr lang="en-GB" sz="1800">
                <a:effectLst/>
                <a:latin typeface="Times New Roman" panose="02020603050405020304" pitchFamily="18" charset="0"/>
                <a:ea typeface="Times New Roman" panose="02020603050405020304" pitchFamily="18" charset="0"/>
                <a:cs typeface="Times New Roman" panose="02020603050405020304" pitchFamily="18" charset="0"/>
              </a:rPr>
              <a:t>As a simplified PIF analysis for lower criticality tasks which involve chemical identification.    </a:t>
            </a:r>
          </a:p>
          <a:p>
            <a:pPr marL="342900" lvl="0" indent="-342900">
              <a:spcBef>
                <a:spcPts val="600"/>
              </a:spcBef>
              <a:spcAft>
                <a:spcPts val="600"/>
              </a:spcAft>
              <a:buFont typeface="Symbol" panose="05050102010706020507" pitchFamily="18" charset="2"/>
              <a:buChar char=""/>
            </a:pP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600"/>
              </a:spcBef>
              <a:spcAft>
                <a:spcPts val="600"/>
              </a:spcAft>
            </a:pPr>
            <a:r>
              <a:rPr lang="en-GB" sz="1800">
                <a:effectLst/>
                <a:latin typeface="Times New Roman" panose="02020603050405020304" pitchFamily="18" charset="0"/>
                <a:ea typeface="Times New Roman" panose="02020603050405020304" pitchFamily="18" charset="0"/>
                <a:cs typeface="Times New Roman" panose="02020603050405020304" pitchFamily="18" charset="0"/>
              </a:rPr>
              <a:t>We have tested the audit tool on a similar task, again at Johnson Matthey, and the results look promising for providing reassurance and insight. </a:t>
            </a:r>
          </a:p>
          <a:p>
            <a:pPr>
              <a:spcBef>
                <a:spcPts val="600"/>
              </a:spcBef>
              <a:spcAft>
                <a:spcPts val="600"/>
              </a:spcAft>
            </a:pP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600"/>
              </a:spcBef>
              <a:spcAft>
                <a:spcPts val="600"/>
              </a:spcAft>
            </a:pPr>
            <a:r>
              <a:rPr lang="en-GB" sz="1800">
                <a:effectLst/>
                <a:latin typeface="Times New Roman" panose="02020603050405020304" pitchFamily="18" charset="0"/>
                <a:ea typeface="Times New Roman" panose="02020603050405020304" pitchFamily="18" charset="0"/>
                <a:cs typeface="Times New Roman" panose="02020603050405020304" pitchFamily="18" charset="0"/>
              </a:rPr>
              <a:t>Further testing is planned for this area, importantly involving people from outside of the core development team on tasks that have not yet had HF SCTA attention. This will be a more robust test than has been conducted to date. </a:t>
            </a:r>
          </a:p>
          <a:p>
            <a:pPr>
              <a:spcBef>
                <a:spcPts val="600"/>
              </a:spcBef>
              <a:spcAft>
                <a:spcPts val="600"/>
              </a:spcAft>
            </a:pPr>
            <a:endParaRPr lang="en-GB" sz="1800">
              <a:effectLst/>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600"/>
              </a:spcBef>
              <a:spcAft>
                <a:spcPts val="600"/>
              </a:spcAft>
            </a:pPr>
            <a:r>
              <a:rPr lang="en-GB" sz="1800">
                <a:effectLst/>
                <a:latin typeface="Times New Roman" panose="02020603050405020304" pitchFamily="18" charset="0"/>
                <a:ea typeface="Times New Roman" panose="02020603050405020304" pitchFamily="18" charset="0"/>
                <a:cs typeface="Times New Roman" panose="02020603050405020304" pitchFamily="18" charset="0"/>
              </a:rPr>
              <a:t>Other potential areas of application include representative sets of tasks such as road tanker offloading and the testing of high-level trips; and generic task elements (GTEs) such as operation of valves and isolation proving and purging. It is also possible to apply HF GATEWAY approach to smaller units of work where HF issues will apply, e.g. effective second checks and visual checks and inspections. Essentially, any module of human work that can be subject to HF assessment could also create a generic audit tool from the results, complemented by a relevant literature review, to create an audit tool for non-HF specialists to use for their own assessments.    </a:t>
            </a:r>
          </a:p>
          <a:p>
            <a:pPr>
              <a:spcBef>
                <a:spcPts val="600"/>
              </a:spcBef>
              <a:spcAft>
                <a:spcPts val="600"/>
              </a:spcAft>
            </a:pP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p>
            <a:pPr>
              <a:spcBef>
                <a:spcPts val="600"/>
              </a:spcBef>
              <a:spcAft>
                <a:spcPts val="600"/>
              </a:spcAft>
            </a:pP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2474B22-3C73-46A3-B4CF-C55A3D858448}" type="slidenum">
              <a:rPr lang="en-GB" smtClean="0"/>
              <a:t>13</a:t>
            </a:fld>
            <a:endParaRPr lang="en-GB"/>
          </a:p>
        </p:txBody>
      </p:sp>
    </p:spTree>
    <p:extLst>
      <p:ext uri="{BB962C8B-B14F-4D97-AF65-F5344CB8AC3E}">
        <p14:creationId xmlns:p14="http://schemas.microsoft.com/office/powerpoint/2010/main" val="19387747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2474B22-3C73-46A3-B4CF-C55A3D858448}" type="slidenum">
              <a:rPr lang="en-GB" smtClean="0"/>
              <a:t>14</a:t>
            </a:fld>
            <a:endParaRPr lang="en-GB"/>
          </a:p>
        </p:txBody>
      </p:sp>
    </p:spTree>
    <p:extLst>
      <p:ext uri="{BB962C8B-B14F-4D97-AF65-F5344CB8AC3E}">
        <p14:creationId xmlns:p14="http://schemas.microsoft.com/office/powerpoint/2010/main" val="2382873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agenda for today’s presentation is as follows: </a:t>
            </a:r>
          </a:p>
          <a:p>
            <a:endParaRPr lang="en-GB"/>
          </a:p>
          <a:p>
            <a:r>
              <a:rPr lang="en-GB"/>
              <a:t>We will start with a brief introduction to the presenters and key contributors to our paper, followed by providing some context for why we completed this work. </a:t>
            </a:r>
          </a:p>
          <a:p>
            <a:endParaRPr lang="en-GB"/>
          </a:p>
          <a:p>
            <a:r>
              <a:rPr lang="en-GB"/>
              <a:t>My colleague Dominic will then be giving an overview of the process and approach undertaken.  </a:t>
            </a:r>
          </a:p>
          <a:p>
            <a:endParaRPr lang="en-GB"/>
          </a:p>
          <a:p>
            <a:r>
              <a:rPr lang="en-GB"/>
              <a:t>Following this we will discuss some of the lessons learned through testing of the ‘GATEWAY’ tool .</a:t>
            </a:r>
          </a:p>
          <a:p>
            <a:endParaRPr lang="en-GB"/>
          </a:p>
          <a:p>
            <a:r>
              <a:rPr lang="en-GB"/>
              <a:t>and then we will move on to our conclusions and the next steps for both JM and Human Reliability in terms of the further development and use of the tool.  </a:t>
            </a:r>
          </a:p>
        </p:txBody>
      </p:sp>
      <p:sp>
        <p:nvSpPr>
          <p:cNvPr id="4" name="Slide Number Placeholder 3"/>
          <p:cNvSpPr>
            <a:spLocks noGrp="1"/>
          </p:cNvSpPr>
          <p:nvPr>
            <p:ph type="sldNum" sz="quarter" idx="5"/>
          </p:nvPr>
        </p:nvSpPr>
        <p:spPr/>
        <p:txBody>
          <a:bodyPr/>
          <a:lstStyle/>
          <a:p>
            <a:fld id="{F2474B22-3C73-46A3-B4CF-C55A3D858448}" type="slidenum">
              <a:rPr lang="en-GB" smtClean="0"/>
              <a:t>2</a:t>
            </a:fld>
            <a:endParaRPr lang="en-GB"/>
          </a:p>
        </p:txBody>
      </p:sp>
    </p:spTree>
    <p:extLst>
      <p:ext uri="{BB962C8B-B14F-4D97-AF65-F5344CB8AC3E}">
        <p14:creationId xmlns:p14="http://schemas.microsoft.com/office/powerpoint/2010/main" val="3940666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Hi, My name is Karam Bhinder, I am the Process Safety Specialist and Assurance Lead for Johnson Matthey’s PGMS business. </a:t>
            </a:r>
            <a:endParaRPr lang="en-GB"/>
          </a:p>
          <a:p>
            <a:endParaRPr lang="en-GB"/>
          </a:p>
          <a:p>
            <a:r>
              <a:rPr lang="en-GB" dirty="0"/>
              <a:t>I have worked for JM for over 7 years now dedicated to Process Safety across two of our largest sites in the UK. </a:t>
            </a:r>
            <a:endParaRPr lang="en-GB"/>
          </a:p>
          <a:p>
            <a:endParaRPr lang="en-GB"/>
          </a:p>
          <a:p>
            <a:r>
              <a:rPr lang="en-GB" dirty="0"/>
              <a:t>JM has been a client of Human Reliability for a number of years, and I have worked alongside Dominic and Jamie on several Safety critical task assessments for our sites. </a:t>
            </a:r>
            <a:endParaRPr lang="en-GB"/>
          </a:p>
          <a:p>
            <a:endParaRPr lang="en-GB"/>
          </a:p>
          <a:p>
            <a:r>
              <a:rPr lang="en-GB" dirty="0"/>
              <a:t>The concept for the work we are going to discuss today was based on an idea that we had as part of the discussions during the completion of previous SCTA’s. </a:t>
            </a:r>
            <a:endParaRPr lang="en-US"/>
          </a:p>
          <a:p>
            <a:endParaRPr lang="en-GB" dirty="0">
              <a:cs typeface="Calibri"/>
            </a:endParaRPr>
          </a:p>
          <a:p>
            <a:r>
              <a:rPr lang="en-GB">
                <a:cs typeface="Calibri"/>
              </a:rPr>
              <a:t>Hi, I'm Dominic. I've been working in Human Factors for about 15 years, and supporting SCTA work through consultancy and training for about 5 years. Both myself and Jamie work for Human Reliability – we specialise in SCTA and human factors risk management. Both Jamie and I have been key contributors to this work.</a:t>
            </a:r>
            <a:endParaRPr lang="en-GB" dirty="0">
              <a:cs typeface="Calibri"/>
            </a:endParaRPr>
          </a:p>
        </p:txBody>
      </p:sp>
      <p:sp>
        <p:nvSpPr>
          <p:cNvPr id="4" name="Slide Number Placeholder 3"/>
          <p:cNvSpPr>
            <a:spLocks noGrp="1"/>
          </p:cNvSpPr>
          <p:nvPr>
            <p:ph type="sldNum" sz="quarter" idx="5"/>
          </p:nvPr>
        </p:nvSpPr>
        <p:spPr/>
        <p:txBody>
          <a:bodyPr/>
          <a:lstStyle/>
          <a:p>
            <a:fld id="{F2474B22-3C73-46A3-B4CF-C55A3D858448}" type="slidenum">
              <a:rPr lang="en-GB" smtClean="0"/>
              <a:t>3</a:t>
            </a:fld>
            <a:endParaRPr lang="en-GB"/>
          </a:p>
        </p:txBody>
      </p:sp>
    </p:spTree>
    <p:extLst>
      <p:ext uri="{BB962C8B-B14F-4D97-AF65-F5344CB8AC3E}">
        <p14:creationId xmlns:p14="http://schemas.microsoft.com/office/powerpoint/2010/main" val="4253103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Johnson Matthey, Safety is our top priority and an essential part of how we conduct business. In recent years, our sites have all embarked-on Process Safety improvement journeys, focussed on further enhancing the organisations understanding of the risks and managing them effectively. </a:t>
            </a:r>
          </a:p>
          <a:p>
            <a:endParaRPr lang="en-GB"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GB" sz="1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-One of the challenges we face as an innovative and science led company is </a:t>
            </a:r>
            <a:r>
              <a:rPr lang="en-GB"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balancing the resources required to drive new initiatives related to business opportunities with the essential day to day running of our business. </a:t>
            </a:r>
          </a:p>
          <a:p>
            <a:endParaRPr lang="en-GB"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GB" sz="1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-Our Process Safety journey is one area where this balancing act has been required. </a:t>
            </a:r>
          </a:p>
          <a:p>
            <a:endParaRPr lang="en-GB" sz="1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GB" sz="1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-As many of you will be aware, the assessments and essential activities required for Process Safety (such as PHA’S, PHR’s, LOPA’s and DSEAR assessments)  can take significant amounts of time (days/weeks/months) and require resources to complete, but the challenge is that these resources are also the same people required for other key activities across the business. </a:t>
            </a:r>
          </a:p>
          <a:p>
            <a:endParaRPr lang="en-GB" sz="1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GB" sz="1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-Accepting extended timelines </a:t>
            </a:r>
            <a:r>
              <a:rPr lang="en-GB"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is a challenge for any business not only from a competitive advantage point of view but especially when confronted with the possibility that key risk reduction </a:t>
            </a:r>
            <a:r>
              <a:rPr lang="en-GB" sz="1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activities could be delayed.</a:t>
            </a:r>
            <a:r>
              <a:rPr lang="en-GB"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endParaRPr lang="en-GB"/>
          </a:p>
        </p:txBody>
      </p:sp>
      <p:sp>
        <p:nvSpPr>
          <p:cNvPr id="4" name="Slide Number Placeholder 3"/>
          <p:cNvSpPr>
            <a:spLocks noGrp="1"/>
          </p:cNvSpPr>
          <p:nvPr>
            <p:ph type="sldNum" sz="quarter" idx="5"/>
          </p:nvPr>
        </p:nvSpPr>
        <p:spPr/>
        <p:txBody>
          <a:bodyPr/>
          <a:lstStyle/>
          <a:p>
            <a:fld id="{F2474B22-3C73-46A3-B4CF-C55A3D858448}" type="slidenum">
              <a:rPr lang="en-GB" smtClean="0"/>
              <a:t>4</a:t>
            </a:fld>
            <a:endParaRPr lang="en-GB"/>
          </a:p>
        </p:txBody>
      </p:sp>
    </p:spTree>
    <p:extLst>
      <p:ext uri="{BB962C8B-B14F-4D97-AF65-F5344CB8AC3E}">
        <p14:creationId xmlns:p14="http://schemas.microsoft.com/office/powerpoint/2010/main" val="1813893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r>
              <a:rPr lang="en-GB" sz="1200" dirty="0">
                <a:solidFill>
                  <a:srgbClr val="000000"/>
                </a:solidFill>
                <a:effectLst/>
                <a:ea typeface="Times New Roman" panose="02020603050405020304" pitchFamily="18" charset="0"/>
              </a:rPr>
              <a:t>As JM embarked on our Human Factors (HF) improvement program and conducted several in-depth studies, it became evident that our progress was slower than desired.</a:t>
            </a:r>
            <a:r>
              <a:rPr lang="en-GB" dirty="0">
                <a:solidFill>
                  <a:srgbClr val="000000"/>
                </a:solidFill>
                <a:ea typeface="Times New Roman" panose="02020603050405020304" pitchFamily="18" charset="0"/>
              </a:rPr>
              <a:t> </a:t>
            </a:r>
            <a:endParaRPr lang="en-GB" sz="1200">
              <a:solidFill>
                <a:srgbClr val="000000"/>
              </a:solidFill>
              <a:effectLst/>
              <a:ea typeface="Times New Roman" panose="02020603050405020304" pitchFamily="18" charset="0"/>
            </a:endParaRPr>
          </a:p>
          <a:p>
            <a:pPr>
              <a:spcBef>
                <a:spcPts val="600"/>
              </a:spcBef>
              <a:spcAft>
                <a:spcPts val="600"/>
              </a:spcAft>
            </a:pPr>
            <a:endParaRPr lang="en-GB" sz="1200">
              <a:solidFill>
                <a:srgbClr val="000000"/>
              </a:solidFill>
              <a:effectLst/>
              <a:ea typeface="Times New Roman" panose="02020603050405020304" pitchFamily="18" charset="0"/>
            </a:endParaRPr>
          </a:p>
          <a:p>
            <a:pPr>
              <a:spcBef>
                <a:spcPts val="600"/>
              </a:spcBef>
              <a:spcAft>
                <a:spcPts val="600"/>
              </a:spcAft>
            </a:pPr>
            <a:r>
              <a:rPr lang="en-GB" sz="1200" dirty="0">
                <a:solidFill>
                  <a:srgbClr val="000000"/>
                </a:solidFill>
                <a:effectLst/>
                <a:ea typeface="Times New Roman" panose="02020603050405020304" pitchFamily="18" charset="0"/>
              </a:rPr>
              <a:t>This realisation prompted Johnson Matthey's dual-site Process Safety team to explore more expedient approaches to pinpoint improvement actions and accelerate our HF initiative</a:t>
            </a:r>
            <a:r>
              <a:rPr lang="en-GB" dirty="0">
                <a:solidFill>
                  <a:srgbClr val="000000"/>
                </a:solidFill>
                <a:ea typeface="Times New Roman" panose="02020603050405020304" pitchFamily="18" charset="0"/>
              </a:rPr>
              <a:t> </a:t>
            </a:r>
            <a:endParaRPr lang="en-GB" sz="1200" dirty="0">
              <a:solidFill>
                <a:srgbClr val="000000"/>
              </a:solidFill>
              <a:effectLst/>
              <a:ea typeface="Times New Roman" panose="02020603050405020304" pitchFamily="18" charset="0"/>
              <a:cs typeface="Calibri"/>
            </a:endParaRPr>
          </a:p>
          <a:p>
            <a:pPr>
              <a:spcBef>
                <a:spcPts val="600"/>
              </a:spcBef>
              <a:spcAft>
                <a:spcPts val="600"/>
              </a:spcAft>
            </a:pPr>
            <a:endParaRPr lang="en-GB" sz="1200">
              <a:solidFill>
                <a:srgbClr val="000000"/>
              </a:solidFill>
              <a:effectLst/>
              <a:ea typeface="Calibri" panose="020F0502020204030204" pitchFamily="34" charset="0"/>
            </a:endParaRPr>
          </a:p>
          <a:p>
            <a:pPr>
              <a:spcBef>
                <a:spcPts val="600"/>
              </a:spcBef>
              <a:spcAft>
                <a:spcPts val="600"/>
              </a:spcAft>
            </a:pPr>
            <a:r>
              <a:rPr lang="en-GB" sz="1200" dirty="0">
                <a:solidFill>
                  <a:srgbClr val="000000"/>
                </a:solidFill>
                <a:effectLst/>
                <a:ea typeface="Calibri" panose="020F0502020204030204" pitchFamily="34" charset="0"/>
              </a:rPr>
              <a:t>Developed in conjunction with Human Reliability associates, the Human Factors</a:t>
            </a:r>
            <a:r>
              <a:rPr lang="en-GB" dirty="0">
                <a:solidFill>
                  <a:srgbClr val="000000"/>
                </a:solidFill>
                <a:ea typeface="Calibri" panose="020F0502020204030204" pitchFamily="34" charset="0"/>
              </a:rPr>
              <a:t> </a:t>
            </a:r>
            <a:r>
              <a:rPr lang="en-GB" sz="1200" dirty="0">
                <a:solidFill>
                  <a:srgbClr val="000000"/>
                </a:solidFill>
                <a:effectLst/>
                <a:ea typeface="Calibri" panose="020F0502020204030204" pitchFamily="34" charset="0"/>
              </a:rPr>
              <a:t> GATEWAY methodology focusses on maximising the value from completed studies, by capturing repeat learnings from tasks of a similar nature and in turn allowing the site team to review their processes alongside these already captured findings and make the necessary improvements that we may typically wait for a Human Factors resource to identify.</a:t>
            </a:r>
            <a:r>
              <a:rPr lang="en-GB" dirty="0">
                <a:solidFill>
                  <a:srgbClr val="000000"/>
                </a:solidFill>
                <a:ea typeface="Calibri" panose="020F0502020204030204" pitchFamily="34" charset="0"/>
              </a:rPr>
              <a:t> </a:t>
            </a:r>
            <a:endParaRPr lang="en-GB" sz="1200" dirty="0">
              <a:solidFill>
                <a:srgbClr val="000000"/>
              </a:solidFill>
              <a:effectLst/>
              <a:ea typeface="Calibri" panose="020F0502020204030204" pitchFamily="34" charset="0"/>
              <a:cs typeface="Calibri"/>
            </a:endParaRPr>
          </a:p>
          <a:p>
            <a:pPr marL="0" indent="0">
              <a:buNone/>
            </a:pPr>
            <a:endParaRPr lang="en-GB" sz="1200">
              <a:solidFill>
                <a:srgbClr val="000000"/>
              </a:solidFill>
              <a:effectLst/>
              <a:ea typeface="Calibri" panose="020F0502020204030204" pitchFamily="34" charset="0"/>
            </a:endParaRPr>
          </a:p>
          <a:p>
            <a:pPr marL="0" indent="0">
              <a:buNone/>
            </a:pPr>
            <a:r>
              <a:rPr lang="en-GB" sz="1200" dirty="0">
                <a:solidFill>
                  <a:srgbClr val="000000"/>
                </a:solidFill>
                <a:effectLst/>
                <a:ea typeface="Calibri" panose="020F0502020204030204" pitchFamily="34" charset="0"/>
              </a:rPr>
              <a:t>Typically, these issues are related to:</a:t>
            </a:r>
            <a:endParaRPr lang="en-GB" sz="1200" dirty="0">
              <a:solidFill>
                <a:srgbClr val="000000"/>
              </a:solidFill>
              <a:effectLst/>
              <a:ea typeface="Calibri" panose="020F0502020204030204" pitchFamily="34" charset="0"/>
              <a:cs typeface="Calibri"/>
            </a:endParaRPr>
          </a:p>
          <a:p>
            <a:r>
              <a:rPr lang="en-GB" sz="1200" dirty="0">
                <a:solidFill>
                  <a:srgbClr val="000000"/>
                </a:solidFill>
                <a:ea typeface="Calibri" panose="020F0502020204030204" pitchFamily="34" charset="0"/>
              </a:rPr>
              <a:t>1. U</a:t>
            </a:r>
            <a:r>
              <a:rPr lang="en-GB" sz="1200" dirty="0">
                <a:solidFill>
                  <a:srgbClr val="000000"/>
                </a:solidFill>
                <a:effectLst/>
                <a:ea typeface="Calibri" panose="020F0502020204030204" pitchFamily="34" charset="0"/>
              </a:rPr>
              <a:t>nderlying ways of working/cultural issues,</a:t>
            </a:r>
            <a:r>
              <a:rPr lang="en-GB" dirty="0">
                <a:solidFill>
                  <a:srgbClr val="000000"/>
                </a:solidFill>
                <a:ea typeface="Calibri" panose="020F0502020204030204" pitchFamily="34" charset="0"/>
              </a:rPr>
              <a:t> </a:t>
            </a:r>
            <a:endParaRPr lang="en-GB" sz="1200" dirty="0">
              <a:solidFill>
                <a:srgbClr val="000000"/>
              </a:solidFill>
              <a:effectLst/>
              <a:ea typeface="Calibri" panose="020F0502020204030204" pitchFamily="34" charset="0"/>
              <a:cs typeface="Calibri"/>
            </a:endParaRPr>
          </a:p>
          <a:p>
            <a:r>
              <a:rPr lang="en-GB" sz="1200" dirty="0">
                <a:solidFill>
                  <a:srgbClr val="000000"/>
                </a:solidFill>
                <a:effectLst/>
                <a:ea typeface="Calibri" panose="020F0502020204030204" pitchFamily="34" charset="0"/>
              </a:rPr>
              <a:t>2. procedural improvements</a:t>
            </a:r>
            <a:r>
              <a:rPr lang="en-GB" dirty="0">
                <a:solidFill>
                  <a:srgbClr val="000000"/>
                </a:solidFill>
                <a:ea typeface="Calibri" panose="020F0502020204030204" pitchFamily="34" charset="0"/>
              </a:rPr>
              <a:t> </a:t>
            </a:r>
            <a:endParaRPr lang="en-GB" sz="1200" dirty="0">
              <a:solidFill>
                <a:srgbClr val="000000"/>
              </a:solidFill>
              <a:effectLst/>
              <a:ea typeface="Calibri" panose="020F0502020204030204" pitchFamily="34" charset="0"/>
              <a:cs typeface="Calibri"/>
            </a:endParaRPr>
          </a:p>
          <a:p>
            <a:r>
              <a:rPr lang="en-GB" sz="1200" dirty="0">
                <a:solidFill>
                  <a:srgbClr val="000000"/>
                </a:solidFill>
                <a:effectLst/>
                <a:ea typeface="Calibri" panose="020F0502020204030204" pitchFamily="34" charset="0"/>
              </a:rPr>
              <a:t>3. generic Performance Influencing Factors (PIF) improvements.</a:t>
            </a:r>
            <a:r>
              <a:rPr lang="en-GB" dirty="0">
                <a:solidFill>
                  <a:srgbClr val="000000"/>
                </a:solidFill>
                <a:ea typeface="Calibri" panose="020F0502020204030204" pitchFamily="34" charset="0"/>
              </a:rPr>
              <a:t> </a:t>
            </a:r>
            <a:endParaRPr lang="en-GB" sz="1200" dirty="0">
              <a:solidFill>
                <a:srgbClr val="000000"/>
              </a:solidFill>
              <a:effectLst/>
              <a:ea typeface="Calibri" panose="020F0502020204030204" pitchFamily="34" charset="0"/>
              <a:cs typeface="Calibri"/>
            </a:endParaRPr>
          </a:p>
          <a:p>
            <a:pPr marL="0" indent="0">
              <a:buNone/>
            </a:pPr>
            <a:endParaRPr lang="en-GB" sz="1200">
              <a:solidFill>
                <a:srgbClr val="000000"/>
              </a:solidFill>
              <a:effectLst/>
              <a:ea typeface="Calibri" panose="020F0502020204030204" pitchFamily="34" charset="0"/>
            </a:endParaRPr>
          </a:p>
          <a:p>
            <a:pPr marL="0" indent="0">
              <a:buNone/>
            </a:pPr>
            <a:r>
              <a:rPr lang="en-GB" sz="1200" dirty="0">
                <a:solidFill>
                  <a:srgbClr val="000000"/>
                </a:solidFill>
                <a:effectLst/>
                <a:ea typeface="Calibri" panose="020F0502020204030204" pitchFamily="34" charset="0"/>
              </a:rPr>
              <a:t>This approach also offered a broader scope of coverage and cost savings, as it minimised the reliance on external consultants to identify what we would consider ‘low-hanging fruit’. The idea is that this tool could be used by the Operations team to highlight improvement actions that are typically within their control.</a:t>
            </a:r>
            <a:endParaRPr lang="en-GB" sz="1200" dirty="0">
              <a:solidFill>
                <a:srgbClr val="000000"/>
              </a:solidFill>
              <a:effectLst/>
              <a:ea typeface="Calibri" panose="020F0502020204030204" pitchFamily="34" charset="0"/>
              <a:cs typeface="Calibri"/>
            </a:endParaRPr>
          </a:p>
          <a:p>
            <a:pPr marL="0" indent="0">
              <a:buNone/>
            </a:pPr>
            <a:endParaRPr lang="en-GB" sz="1200">
              <a:solidFill>
                <a:srgbClr val="000000"/>
              </a:solidFill>
              <a:effectLst/>
              <a:ea typeface="Calibri" panose="020F0502020204030204" pitchFamily="34" charset="0"/>
            </a:endParaRPr>
          </a:p>
          <a:p>
            <a:r>
              <a:rPr lang="en-GB" sz="1200" dirty="0">
                <a:solidFill>
                  <a:srgbClr val="000000"/>
                </a:solidFill>
                <a:effectLst/>
                <a:ea typeface="Calibri" panose="020F0502020204030204" pitchFamily="34" charset="0"/>
              </a:rPr>
              <a:t>An overarching objective is to elevate the standards of related tasks pre-emptively. By leveraging insights gained from one study, we can avoid redundant SCTA sessions for similar tasks and bypassing redundant discussions.</a:t>
            </a:r>
            <a:r>
              <a:rPr lang="en-GB" dirty="0">
                <a:solidFill>
                  <a:srgbClr val="000000"/>
                </a:solidFill>
                <a:ea typeface="Calibri" panose="020F0502020204030204" pitchFamily="34" charset="0"/>
              </a:rPr>
              <a:t> </a:t>
            </a:r>
            <a:endParaRPr lang="en-GB" sz="1200" dirty="0">
              <a:solidFill>
                <a:srgbClr val="000000"/>
              </a:solidFill>
              <a:effectLst/>
              <a:ea typeface="Calibri" panose="020F0502020204030204" pitchFamily="34" charset="0"/>
              <a:cs typeface="Calibri"/>
            </a:endParaRPr>
          </a:p>
          <a:p>
            <a:pPr marL="0" indent="0">
              <a:buNone/>
            </a:pPr>
            <a:endParaRPr lang="en-GB" sz="1200">
              <a:ea typeface="Times New Roman" panose="02020603050405020304" pitchFamily="18" charset="0"/>
            </a:endParaRPr>
          </a:p>
          <a:p>
            <a:r>
              <a:rPr lang="en-GB" sz="1200" dirty="0">
                <a:ea typeface="Times New Roman" panose="02020603050405020304" pitchFamily="18" charset="0"/>
              </a:rPr>
              <a:t>Our</a:t>
            </a:r>
            <a:r>
              <a:rPr lang="en-GB" sz="1200" dirty="0">
                <a:effectLst/>
                <a:ea typeface="Times New Roman" panose="02020603050405020304" pitchFamily="18" charset="0"/>
              </a:rPr>
              <a:t> presentation and paper discusses the trial application of this approach at one of Johnson Matthey’s COMAH sites.</a:t>
            </a:r>
            <a:r>
              <a:rPr lang="en-GB" dirty="0">
                <a:ea typeface="Times New Roman" panose="02020603050405020304" pitchFamily="18" charset="0"/>
              </a:rPr>
              <a:t> </a:t>
            </a:r>
            <a:r>
              <a:rPr lang="en-GB" sz="1200" dirty="0">
                <a:effectLst/>
                <a:ea typeface="Times New Roman" panose="02020603050405020304" pitchFamily="18" charset="0"/>
              </a:rPr>
              <a:t> It includes a description of the approach, arguments for and against adopting it, and an example of its application in the context of the manual charging of chemicals to a batch </a:t>
            </a:r>
            <a:r>
              <a:rPr lang="en-GB" dirty="0">
                <a:ea typeface="Times New Roman" panose="02020603050405020304" pitchFamily="18" charset="0"/>
              </a:rPr>
              <a:t>process</a:t>
            </a:r>
            <a:r>
              <a:rPr lang="en-GB" sz="1200" dirty="0">
                <a:effectLst/>
                <a:ea typeface="Times New Roman" panose="02020603050405020304" pitchFamily="18" charset="0"/>
              </a:rPr>
              <a:t>, a task-type of which Johnson Matthey has multiple examples.</a:t>
            </a:r>
            <a:endParaRPr lang="en-GB" sz="1200" dirty="0">
              <a:effectLst/>
              <a:ea typeface="Times New Roman" panose="02020603050405020304" pitchFamily="18" charset="0"/>
              <a:cs typeface="Calibri"/>
            </a:endParaRPr>
          </a:p>
          <a:p>
            <a:endParaRPr lang="en-GB"/>
          </a:p>
        </p:txBody>
      </p:sp>
      <p:sp>
        <p:nvSpPr>
          <p:cNvPr id="4" name="Slide Number Placeholder 3"/>
          <p:cNvSpPr>
            <a:spLocks noGrp="1"/>
          </p:cNvSpPr>
          <p:nvPr>
            <p:ph type="sldNum" sz="quarter" idx="5"/>
          </p:nvPr>
        </p:nvSpPr>
        <p:spPr/>
        <p:txBody>
          <a:bodyPr/>
          <a:lstStyle/>
          <a:p>
            <a:fld id="{F2474B22-3C73-46A3-B4CF-C55A3D858448}" type="slidenum">
              <a:rPr lang="en-GB" smtClean="0"/>
              <a:t>5</a:t>
            </a:fld>
            <a:endParaRPr lang="en-GB"/>
          </a:p>
        </p:txBody>
      </p:sp>
    </p:spTree>
    <p:extLst>
      <p:ext uri="{BB962C8B-B14F-4D97-AF65-F5344CB8AC3E}">
        <p14:creationId xmlns:p14="http://schemas.microsoft.com/office/powerpoint/2010/main" val="1381205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We wanted to go through what we did in a bit of detail so you can see the process, see a bit of the tool we produced, and so you can follow this if it interests you.</a:t>
            </a:r>
          </a:p>
          <a:p>
            <a:endParaRPr lang="en-GB">
              <a:cs typeface="Calibri"/>
            </a:endParaRPr>
          </a:p>
          <a:p>
            <a:pPr marL="228600" indent="-228600">
              <a:buAutoNum type="arabicPeriod"/>
            </a:pPr>
            <a:r>
              <a:rPr lang="en-GB" dirty="0">
                <a:cs typeface="Calibri"/>
              </a:rPr>
              <a:t>One of the first steps we did was to identify a candidate task. This should be part of a representative set, so a task that represents many similar tasks that are done on site. This could be something like removing a Pressure Relief Valve for testing and calibration, or offloading a road tanker. In JM's case we looked at correctly identifying and charging material to a reactor – being a small batch processing facility they do lots of this at their site.</a:t>
            </a:r>
          </a:p>
          <a:p>
            <a:pPr marL="228600" indent="-228600">
              <a:buAutoNum type="arabicPeriod"/>
            </a:pPr>
            <a:r>
              <a:rPr lang="en-GB" dirty="0">
                <a:cs typeface="Calibri"/>
              </a:rPr>
              <a:t>When we selected the task we perform an SCTA on it.</a:t>
            </a:r>
          </a:p>
          <a:p>
            <a:pPr marL="228600" indent="-228600">
              <a:buAutoNum type="arabicPeriod"/>
            </a:pPr>
            <a:r>
              <a:rPr lang="en-GB" dirty="0">
                <a:cs typeface="Calibri"/>
              </a:rPr>
              <a:t>In parallel we did a literature review to see whether there is any relevant guidance or best practice related to the task we're studying, e.g. in our case we found a document by the European Process Safety Centre on the misidentification of chemicals to be very useful.</a:t>
            </a:r>
          </a:p>
          <a:p>
            <a:pPr marL="228600" indent="-228600">
              <a:buAutoNum type="arabicPeriod"/>
            </a:pPr>
            <a:r>
              <a:rPr lang="en-GB" dirty="0">
                <a:cs typeface="Calibri"/>
              </a:rPr>
              <a:t>We wanted to use the results of the SCTA and the literature review to create a generic audit tool. In our case we listed the main stages of the process we were looking at (from the suppliers, to the presentation of the chemical material, to storage, movement, charging and post charging) and then listed the Human Factors risks and issues that people should attend to, with some suggestions on how they might be addressed. </a:t>
            </a:r>
          </a:p>
          <a:p>
            <a:pPr marL="228600" indent="-228600">
              <a:buAutoNum type="arabicPeriod"/>
            </a:pPr>
            <a:r>
              <a:rPr lang="en-GB" dirty="0">
                <a:cs typeface="Calibri"/>
              </a:rPr>
              <a:t>In addition to the main audit tool we included a table of the HSE's generic PIFs with example questions on how these might apply to this particularly task.</a:t>
            </a:r>
          </a:p>
          <a:p>
            <a:pPr marL="228600" indent="-228600">
              <a:buAutoNum type="arabicPeriod"/>
            </a:pPr>
            <a:r>
              <a:rPr lang="en-GB" dirty="0">
                <a:cs typeface="Calibri"/>
              </a:rPr>
              <a:t>Finally, we wanted to draft a Guidance Document to front end the tool and table. People might be coming to this with little knowledge of the topic area and Human Factors. We need to introduce them to the importance of the topic and the Human Factors systems perspective, and how to use the tool, its scope and limitations.</a:t>
            </a:r>
          </a:p>
          <a:p>
            <a:endParaRPr lang="en-GB" dirty="0">
              <a:cs typeface="Calibri"/>
            </a:endParaRPr>
          </a:p>
          <a:p>
            <a:pPr lvl="1" indent="-228600">
              <a:buAutoNum type="arabicPeriod"/>
            </a:pPr>
            <a:endParaRPr lang="en-GB">
              <a:cs typeface="Calibri"/>
            </a:endParaRPr>
          </a:p>
        </p:txBody>
      </p:sp>
      <p:sp>
        <p:nvSpPr>
          <p:cNvPr id="4" name="Slide Number Placeholder 3"/>
          <p:cNvSpPr>
            <a:spLocks noGrp="1"/>
          </p:cNvSpPr>
          <p:nvPr>
            <p:ph type="sldNum" sz="quarter" idx="5"/>
          </p:nvPr>
        </p:nvSpPr>
        <p:spPr/>
        <p:txBody>
          <a:bodyPr/>
          <a:lstStyle/>
          <a:p>
            <a:fld id="{F2474B22-3C73-46A3-B4CF-C55A3D858448}" type="slidenum">
              <a:rPr lang="en-GB" smtClean="0"/>
              <a:t>6</a:t>
            </a:fld>
            <a:endParaRPr lang="en-GB"/>
          </a:p>
        </p:txBody>
      </p:sp>
    </p:spTree>
    <p:extLst>
      <p:ext uri="{BB962C8B-B14F-4D97-AF65-F5344CB8AC3E}">
        <p14:creationId xmlns:p14="http://schemas.microsoft.com/office/powerpoint/2010/main" val="2444490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This is the SCTA case study that formed the basis for the tool. </a:t>
            </a:r>
          </a:p>
          <a:p>
            <a:r>
              <a:rPr lang="en-GB" dirty="0">
                <a:cs typeface="Calibri"/>
              </a:rPr>
              <a:t>The concern was inadvertently charging Hydrazine instead of Acetic acid. Mixing the two together wasn't a problem itself, it was only when other things were added later in the batch when a potential MAH could occur. </a:t>
            </a:r>
            <a:endParaRPr lang="en-GB" dirty="0"/>
          </a:p>
          <a:p>
            <a:endParaRPr lang="en-GB" dirty="0"/>
          </a:p>
          <a:p>
            <a:r>
              <a:rPr lang="en-GB" dirty="0"/>
              <a:t>Following a regulatory visit it was recommended that JM should conduct a SCTA on this potential failure. </a:t>
            </a:r>
            <a:endParaRPr lang="en-GB" dirty="0">
              <a:cs typeface="Calibri"/>
            </a:endParaRPr>
          </a:p>
          <a:p>
            <a:r>
              <a:rPr lang="en-GB" dirty="0">
                <a:cs typeface="Calibri"/>
              </a:rPr>
              <a:t>You can see that they're both in similar looking 200L blue drums. </a:t>
            </a:r>
          </a:p>
          <a:p>
            <a:r>
              <a:rPr lang="en-GB" dirty="0">
                <a:cs typeface="Calibri"/>
              </a:rPr>
              <a:t>They were both used within the same department, by the same operators working across different processes. </a:t>
            </a:r>
            <a:endParaRPr lang="en-GB" dirty="0"/>
          </a:p>
          <a:p>
            <a:endParaRPr lang="en-GB">
              <a:cs typeface="Calibri"/>
            </a:endParaRPr>
          </a:p>
          <a:p>
            <a:r>
              <a:rPr lang="en-GB" dirty="0">
                <a:cs typeface="Calibri"/>
              </a:rPr>
              <a:t>From JM's perspective the current control mechanisms were primarily procedural. </a:t>
            </a:r>
          </a:p>
          <a:p>
            <a:r>
              <a:rPr lang="en-GB" dirty="0">
                <a:cs typeface="Calibri"/>
              </a:rPr>
              <a:t>They involved separate storage areas, they had different coupling points and the chemicals were used in separate rooms.</a:t>
            </a:r>
          </a:p>
          <a:p>
            <a:endParaRPr lang="en-GB" dirty="0">
              <a:cs typeface="Calibri"/>
            </a:endParaRPr>
          </a:p>
          <a:p>
            <a:r>
              <a:rPr lang="en-GB" dirty="0">
                <a:cs typeface="Calibri"/>
              </a:rPr>
              <a:t>JM wanted some Human Factors scrutiny to check that the risks had been reduced to ALARP.</a:t>
            </a:r>
          </a:p>
          <a:p>
            <a:endParaRPr lang="en-GB" dirty="0">
              <a:cs typeface="Calibri"/>
            </a:endParaRPr>
          </a:p>
          <a:p>
            <a:r>
              <a:rPr lang="en-GB" dirty="0">
                <a:cs typeface="Calibri"/>
              </a:rPr>
              <a:t>We included a summary of this case study in the Guidance Document to demonstrate the sorts of issues we were concerned about and the approach we had taken.</a:t>
            </a:r>
          </a:p>
        </p:txBody>
      </p:sp>
      <p:sp>
        <p:nvSpPr>
          <p:cNvPr id="4" name="Slide Number Placeholder 3"/>
          <p:cNvSpPr>
            <a:spLocks noGrp="1"/>
          </p:cNvSpPr>
          <p:nvPr>
            <p:ph type="sldNum" sz="quarter" idx="5"/>
          </p:nvPr>
        </p:nvSpPr>
        <p:spPr/>
        <p:txBody>
          <a:bodyPr/>
          <a:lstStyle/>
          <a:p>
            <a:fld id="{F2474B22-3C73-46A3-B4CF-C55A3D858448}" type="slidenum">
              <a:rPr lang="en-GB" smtClean="0"/>
              <a:t>7</a:t>
            </a:fld>
            <a:endParaRPr lang="en-GB"/>
          </a:p>
        </p:txBody>
      </p:sp>
    </p:spTree>
    <p:extLst>
      <p:ext uri="{BB962C8B-B14F-4D97-AF65-F5344CB8AC3E}">
        <p14:creationId xmlns:p14="http://schemas.microsoft.com/office/powerpoint/2010/main" val="4119765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This is an extract from the Generic Audit Tool we created.</a:t>
            </a:r>
          </a:p>
          <a:p>
            <a:endParaRPr lang="en-GB" dirty="0">
              <a:cs typeface="Calibri"/>
            </a:endParaRPr>
          </a:p>
          <a:p>
            <a:r>
              <a:rPr lang="en-GB" dirty="0">
                <a:cs typeface="Calibri"/>
              </a:rPr>
              <a:t>You can see the structure, which we created in Excel.</a:t>
            </a:r>
          </a:p>
          <a:p>
            <a:r>
              <a:rPr lang="en-GB" dirty="0">
                <a:cs typeface="Calibri"/>
              </a:rPr>
              <a:t>This top section considers issues related to the supplier, e.g. if the right material has been delivered and whether it has been correctly labelled.</a:t>
            </a:r>
          </a:p>
          <a:p>
            <a:r>
              <a:rPr lang="en-GB" dirty="0">
                <a:cs typeface="Calibri"/>
              </a:rPr>
              <a:t>We then list areas of potential concern and elaborate on them a little.</a:t>
            </a:r>
          </a:p>
          <a:p>
            <a:endParaRPr lang="en-GB">
              <a:cs typeface="Calibri"/>
            </a:endParaRPr>
          </a:p>
          <a:p>
            <a:r>
              <a:rPr lang="en-GB" dirty="0">
                <a:cs typeface="Calibri"/>
              </a:rPr>
              <a:t>There's a column to enter observations and concerns highlighted in green.</a:t>
            </a:r>
          </a:p>
          <a:p>
            <a:endParaRPr lang="en-GB">
              <a:cs typeface="Calibri"/>
            </a:endParaRPr>
          </a:p>
          <a:p>
            <a:r>
              <a:rPr lang="en-GB" dirty="0">
                <a:cs typeface="Calibri"/>
              </a:rPr>
              <a:t>There's a column with suggestions, with a references where appropriate.</a:t>
            </a:r>
          </a:p>
          <a:p>
            <a:endParaRPr lang="en-GB">
              <a:cs typeface="Calibri"/>
            </a:endParaRPr>
          </a:p>
          <a:p>
            <a:r>
              <a:rPr lang="en-GB" dirty="0">
                <a:cs typeface="Calibri"/>
              </a:rPr>
              <a:t>There's another column at the end where people can enter potential improvements.</a:t>
            </a:r>
          </a:p>
          <a:p>
            <a:endParaRPr lang="en-GB">
              <a:cs typeface="Calibri"/>
            </a:endParaRPr>
          </a:p>
          <a:p>
            <a:r>
              <a:rPr lang="en-GB" dirty="0">
                <a:cs typeface="Calibri"/>
              </a:rPr>
              <a:t>So, this table continues down to the other stages in the process, e.g. </a:t>
            </a:r>
            <a:r>
              <a:rPr lang="en-GB" dirty="0"/>
              <a:t>to the presentation of the chemical material, to storage, movement, charging and post charging</a:t>
            </a:r>
            <a:endParaRPr lang="en-GB" dirty="0">
              <a:cs typeface="Calibri"/>
            </a:endParaRPr>
          </a:p>
          <a:p>
            <a:r>
              <a:rPr lang="en-GB" dirty="0">
                <a:cs typeface="Calibri"/>
              </a:rPr>
              <a:t>Some of these sections have more advice and details than others.</a:t>
            </a:r>
            <a:endParaRPr lang="en-GB" dirty="0"/>
          </a:p>
          <a:p>
            <a:endParaRPr lang="en-GB">
              <a:cs typeface="Calibri"/>
            </a:endParaRPr>
          </a:p>
        </p:txBody>
      </p:sp>
      <p:sp>
        <p:nvSpPr>
          <p:cNvPr id="4" name="Slide Number Placeholder 3"/>
          <p:cNvSpPr>
            <a:spLocks noGrp="1"/>
          </p:cNvSpPr>
          <p:nvPr>
            <p:ph type="sldNum" sz="quarter" idx="5"/>
          </p:nvPr>
        </p:nvSpPr>
        <p:spPr/>
        <p:txBody>
          <a:bodyPr/>
          <a:lstStyle/>
          <a:p>
            <a:fld id="{F2474B22-3C73-46A3-B4CF-C55A3D858448}" type="slidenum">
              <a:rPr lang="en-GB" smtClean="0"/>
              <a:t>8</a:t>
            </a:fld>
            <a:endParaRPr lang="en-GB"/>
          </a:p>
        </p:txBody>
      </p:sp>
    </p:spTree>
    <p:extLst>
      <p:ext uri="{BB962C8B-B14F-4D97-AF65-F5344CB8AC3E}">
        <p14:creationId xmlns:p14="http://schemas.microsoft.com/office/powerpoint/2010/main" val="66123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This is the Generic PIF table we created and shows how we've tried to make the PIFs directly relevant to the task at hand, </a:t>
            </a:r>
          </a:p>
          <a:p>
            <a:endParaRPr lang="en-GB" dirty="0">
              <a:cs typeface="Calibri"/>
            </a:endParaRPr>
          </a:p>
          <a:p>
            <a:r>
              <a:rPr lang="en-GB" dirty="0">
                <a:cs typeface="Calibri"/>
              </a:rPr>
              <a:t>e.g. signs might be more to do with the quality of the labelling on different storage areas, </a:t>
            </a:r>
          </a:p>
          <a:p>
            <a:endParaRPr lang="en-GB" dirty="0">
              <a:cs typeface="Calibri"/>
            </a:endParaRPr>
          </a:p>
          <a:p>
            <a:r>
              <a:rPr lang="en-GB" dirty="0">
                <a:cs typeface="Calibri"/>
              </a:rPr>
              <a:t>and equipment interface might include whether the materials have unique coupling points or not.</a:t>
            </a:r>
          </a:p>
        </p:txBody>
      </p:sp>
      <p:sp>
        <p:nvSpPr>
          <p:cNvPr id="4" name="Slide Number Placeholder 3"/>
          <p:cNvSpPr>
            <a:spLocks noGrp="1"/>
          </p:cNvSpPr>
          <p:nvPr>
            <p:ph type="sldNum" sz="quarter" idx="5"/>
          </p:nvPr>
        </p:nvSpPr>
        <p:spPr/>
        <p:txBody>
          <a:bodyPr/>
          <a:lstStyle/>
          <a:p>
            <a:fld id="{F2474B22-3C73-46A3-B4CF-C55A3D858448}" type="slidenum">
              <a:rPr lang="en-GB" smtClean="0"/>
              <a:t>9</a:t>
            </a:fld>
            <a:endParaRPr lang="en-GB"/>
          </a:p>
        </p:txBody>
      </p:sp>
    </p:spTree>
    <p:extLst>
      <p:ext uri="{BB962C8B-B14F-4D97-AF65-F5344CB8AC3E}">
        <p14:creationId xmlns:p14="http://schemas.microsoft.com/office/powerpoint/2010/main" val="7760956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A">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4903" b="20511"/>
          <a:stretch/>
        </p:blipFill>
        <p:spPr>
          <a:xfrm>
            <a:off x="0" y="0"/>
            <a:ext cx="12192000" cy="6858000"/>
          </a:xfrm>
          <a:prstGeom prst="rect">
            <a:avLst/>
          </a:prstGeom>
        </p:spPr>
      </p:pic>
      <p:sp>
        <p:nvSpPr>
          <p:cNvPr id="2" name="Rectangle 1"/>
          <p:cNvSpPr/>
          <p:nvPr/>
        </p:nvSpPr>
        <p:spPr bwMode="auto">
          <a:xfrm>
            <a:off x="0" y="0"/>
            <a:ext cx="12192000" cy="1654200"/>
          </a:xfrm>
          <a:prstGeom prst="rect">
            <a:avLst/>
          </a:prstGeom>
          <a:gradFill>
            <a:gsLst>
              <a:gs pos="0">
                <a:schemeClr val="accent1">
                  <a:lumMod val="5000"/>
                  <a:lumOff val="95000"/>
                  <a:alpha val="67000"/>
                </a:schemeClr>
              </a:gs>
              <a:gs pos="82000">
                <a:schemeClr val="bg1">
                  <a:alpha val="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endParaRPr kumimoji="0" lang="en-GB" sz="1000" b="0" i="0" u="none" strike="noStrike" cap="none" normalizeH="0" baseline="0">
              <a:ln>
                <a:noFill/>
              </a:ln>
              <a:solidFill>
                <a:schemeClr val="tx1"/>
              </a:solidFill>
              <a:effectLst/>
              <a:latin typeface="+mn-lt"/>
            </a:endParaRPr>
          </a:p>
        </p:txBody>
      </p:sp>
      <p:sp>
        <p:nvSpPr>
          <p:cNvPr id="5" name="Rectangle 4"/>
          <p:cNvSpPr/>
          <p:nvPr/>
        </p:nvSpPr>
        <p:spPr bwMode="auto">
          <a:xfrm>
            <a:off x="1" y="4571120"/>
            <a:ext cx="8124824" cy="2286881"/>
          </a:xfrm>
          <a:prstGeom prst="rect">
            <a:avLst/>
          </a:prstGeom>
          <a:solidFill>
            <a:srgbClr val="1924AB"/>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endParaRPr kumimoji="0" lang="en-GB" sz="1000" b="0" i="0" u="none" strike="noStrike" cap="none" normalizeH="0" baseline="0">
              <a:ln>
                <a:noFill/>
              </a:ln>
              <a:solidFill>
                <a:schemeClr val="tx1"/>
              </a:solidFill>
              <a:effectLst/>
              <a:latin typeface="+mn-lt"/>
            </a:endParaRPr>
          </a:p>
        </p:txBody>
      </p:sp>
      <p:sp>
        <p:nvSpPr>
          <p:cNvPr id="78852" name="Rectangle 4"/>
          <p:cNvSpPr>
            <a:spLocks noGrp="1" noChangeArrowheads="1"/>
          </p:cNvSpPr>
          <p:nvPr>
            <p:ph type="ctrTitle" sz="quarter"/>
          </p:nvPr>
        </p:nvSpPr>
        <p:spPr>
          <a:xfrm>
            <a:off x="407192" y="4663440"/>
            <a:ext cx="7309645" cy="1077018"/>
          </a:xfrm>
        </p:spPr>
        <p:txBody>
          <a:bodyPr anchor="b"/>
          <a:lstStyle>
            <a:lvl1pPr>
              <a:lnSpc>
                <a:spcPct val="110000"/>
              </a:lnSpc>
              <a:defRPr>
                <a:solidFill>
                  <a:schemeClr val="bg1"/>
                </a:solidFill>
              </a:defRPr>
            </a:lvl1pPr>
          </a:lstStyle>
          <a:p>
            <a:r>
              <a:rPr lang="en-US"/>
              <a:t>Click to edit Master title style</a:t>
            </a:r>
            <a:endParaRPr lang="en-GB"/>
          </a:p>
        </p:txBody>
      </p:sp>
      <p:sp>
        <p:nvSpPr>
          <p:cNvPr id="78853" name="Rectangle 5"/>
          <p:cNvSpPr>
            <a:spLocks noGrp="1" noChangeArrowheads="1"/>
          </p:cNvSpPr>
          <p:nvPr>
            <p:ph type="subTitle" sz="quarter" idx="1"/>
          </p:nvPr>
        </p:nvSpPr>
        <p:spPr>
          <a:xfrm>
            <a:off x="407193" y="5983526"/>
            <a:ext cx="7309645" cy="696674"/>
          </a:xfrm>
        </p:spPr>
        <p:txBody>
          <a:bodyPr/>
          <a:lstStyle>
            <a:lvl1pPr marL="0" indent="0">
              <a:buFontTx/>
              <a:buNone/>
              <a:defRPr sz="1662">
                <a:solidFill>
                  <a:schemeClr val="bg1"/>
                </a:solidFill>
              </a:defRPr>
            </a:lvl1pPr>
          </a:lstStyle>
          <a:p>
            <a:r>
              <a:rPr lang="en-US"/>
              <a:t>Click to edit Master subtitle style</a:t>
            </a:r>
            <a:endParaRPr lang="en-GB"/>
          </a:p>
        </p:txBody>
      </p:sp>
      <p:cxnSp>
        <p:nvCxnSpPr>
          <p:cNvPr id="19" name="Straight Connector 18"/>
          <p:cNvCxnSpPr/>
          <p:nvPr/>
        </p:nvCxnSpPr>
        <p:spPr bwMode="auto">
          <a:xfrm>
            <a:off x="411270" y="5830214"/>
            <a:ext cx="7305568" cy="0"/>
          </a:xfrm>
          <a:prstGeom prst="line">
            <a:avLst/>
          </a:prstGeom>
          <a:solidFill>
            <a:srgbClr val="E57FCC"/>
          </a:solidFill>
          <a:ln w="9525" cap="flat" cmpd="sng" algn="ctr">
            <a:solidFill>
              <a:schemeClr val="bg1"/>
            </a:solidFill>
            <a:prstDash val="solid"/>
            <a:round/>
            <a:headEnd type="none" w="med" len="med"/>
            <a:tailEnd type="none" w="med" len="med"/>
          </a:ln>
          <a:effectLst/>
        </p:spPr>
      </p:cxnSp>
      <p:sp>
        <p:nvSpPr>
          <p:cNvPr id="116" name="Freeform 5"/>
          <p:cNvSpPr>
            <a:spLocks noEditPoints="1"/>
          </p:cNvSpPr>
          <p:nvPr/>
        </p:nvSpPr>
        <p:spPr bwMode="auto">
          <a:xfrm>
            <a:off x="407192" y="403783"/>
            <a:ext cx="1898974" cy="855904"/>
          </a:xfrm>
          <a:custGeom>
            <a:avLst/>
            <a:gdLst>
              <a:gd name="T0" fmla="*/ 685 w 2351"/>
              <a:gd name="T1" fmla="*/ 0 h 1058"/>
              <a:gd name="T2" fmla="*/ 864 w 2351"/>
              <a:gd name="T3" fmla="*/ 0 h 1058"/>
              <a:gd name="T4" fmla="*/ 864 w 2351"/>
              <a:gd name="T5" fmla="*/ 617 h 1058"/>
              <a:gd name="T6" fmla="*/ 423 w 2351"/>
              <a:gd name="T7" fmla="*/ 1058 h 1058"/>
              <a:gd name="T8" fmla="*/ 127 w 2351"/>
              <a:gd name="T9" fmla="*/ 944 h 1058"/>
              <a:gd name="T10" fmla="*/ 0 w 2351"/>
              <a:gd name="T11" fmla="*/ 741 h 1058"/>
              <a:gd name="T12" fmla="*/ 172 w 2351"/>
              <a:gd name="T13" fmla="*/ 691 h 1058"/>
              <a:gd name="T14" fmla="*/ 423 w 2351"/>
              <a:gd name="T15" fmla="*/ 879 h 1058"/>
              <a:gd name="T16" fmla="*/ 685 w 2351"/>
              <a:gd name="T17" fmla="*/ 617 h 1058"/>
              <a:gd name="T18" fmla="*/ 685 w 2351"/>
              <a:gd name="T19" fmla="*/ 0 h 1058"/>
              <a:gd name="T20" fmla="*/ 1697 w 2351"/>
              <a:gd name="T21" fmla="*/ 853 h 1058"/>
              <a:gd name="T22" fmla="*/ 1223 w 2351"/>
              <a:gd name="T23" fmla="*/ 0 h 1058"/>
              <a:gd name="T24" fmla="*/ 1043 w 2351"/>
              <a:gd name="T25" fmla="*/ 0 h 1058"/>
              <a:gd name="T26" fmla="*/ 1043 w 2351"/>
              <a:gd name="T27" fmla="*/ 1041 h 1058"/>
              <a:gd name="T28" fmla="*/ 1223 w 2351"/>
              <a:gd name="T29" fmla="*/ 1041 h 1058"/>
              <a:gd name="T30" fmla="*/ 1223 w 2351"/>
              <a:gd name="T31" fmla="*/ 368 h 1058"/>
              <a:gd name="T32" fmla="*/ 1597 w 2351"/>
              <a:gd name="T33" fmla="*/ 1041 h 1058"/>
              <a:gd name="T34" fmla="*/ 1798 w 2351"/>
              <a:gd name="T35" fmla="*/ 1041 h 1058"/>
              <a:gd name="T36" fmla="*/ 2171 w 2351"/>
              <a:gd name="T37" fmla="*/ 368 h 1058"/>
              <a:gd name="T38" fmla="*/ 2171 w 2351"/>
              <a:gd name="T39" fmla="*/ 1041 h 1058"/>
              <a:gd name="T40" fmla="*/ 2351 w 2351"/>
              <a:gd name="T41" fmla="*/ 1041 h 1058"/>
              <a:gd name="T42" fmla="*/ 2351 w 2351"/>
              <a:gd name="T43" fmla="*/ 0 h 1058"/>
              <a:gd name="T44" fmla="*/ 2171 w 2351"/>
              <a:gd name="T45" fmla="*/ 0 h 1058"/>
              <a:gd name="T46" fmla="*/ 1697 w 2351"/>
              <a:gd name="T47" fmla="*/ 853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51" h="1058">
                <a:moveTo>
                  <a:pt x="685" y="0"/>
                </a:moveTo>
                <a:cubicBezTo>
                  <a:pt x="864" y="0"/>
                  <a:pt x="864" y="0"/>
                  <a:pt x="864" y="0"/>
                </a:cubicBezTo>
                <a:cubicBezTo>
                  <a:pt x="864" y="617"/>
                  <a:pt x="864" y="617"/>
                  <a:pt x="864" y="617"/>
                </a:cubicBezTo>
                <a:cubicBezTo>
                  <a:pt x="860" y="860"/>
                  <a:pt x="666" y="1058"/>
                  <a:pt x="423" y="1058"/>
                </a:cubicBezTo>
                <a:cubicBezTo>
                  <a:pt x="313" y="1058"/>
                  <a:pt x="208" y="1017"/>
                  <a:pt x="127" y="944"/>
                </a:cubicBezTo>
                <a:cubicBezTo>
                  <a:pt x="66" y="889"/>
                  <a:pt x="22" y="818"/>
                  <a:pt x="0" y="741"/>
                </a:cubicBezTo>
                <a:cubicBezTo>
                  <a:pt x="172" y="691"/>
                  <a:pt x="172" y="691"/>
                  <a:pt x="172" y="691"/>
                </a:cubicBezTo>
                <a:cubicBezTo>
                  <a:pt x="204" y="801"/>
                  <a:pt x="305" y="879"/>
                  <a:pt x="423" y="879"/>
                </a:cubicBezTo>
                <a:cubicBezTo>
                  <a:pt x="567" y="879"/>
                  <a:pt x="685" y="761"/>
                  <a:pt x="685" y="617"/>
                </a:cubicBezTo>
                <a:lnTo>
                  <a:pt x="685" y="0"/>
                </a:lnTo>
                <a:close/>
                <a:moveTo>
                  <a:pt x="1697" y="853"/>
                </a:moveTo>
                <a:cubicBezTo>
                  <a:pt x="1223" y="0"/>
                  <a:pt x="1223" y="0"/>
                  <a:pt x="1223" y="0"/>
                </a:cubicBezTo>
                <a:cubicBezTo>
                  <a:pt x="1043" y="0"/>
                  <a:pt x="1043" y="0"/>
                  <a:pt x="1043" y="0"/>
                </a:cubicBezTo>
                <a:cubicBezTo>
                  <a:pt x="1043" y="1041"/>
                  <a:pt x="1043" y="1041"/>
                  <a:pt x="1043" y="1041"/>
                </a:cubicBezTo>
                <a:cubicBezTo>
                  <a:pt x="1223" y="1041"/>
                  <a:pt x="1223" y="1041"/>
                  <a:pt x="1223" y="1041"/>
                </a:cubicBezTo>
                <a:cubicBezTo>
                  <a:pt x="1223" y="368"/>
                  <a:pt x="1223" y="368"/>
                  <a:pt x="1223" y="368"/>
                </a:cubicBezTo>
                <a:cubicBezTo>
                  <a:pt x="1597" y="1041"/>
                  <a:pt x="1597" y="1041"/>
                  <a:pt x="1597" y="1041"/>
                </a:cubicBezTo>
                <a:cubicBezTo>
                  <a:pt x="1798" y="1041"/>
                  <a:pt x="1798" y="1041"/>
                  <a:pt x="1798" y="1041"/>
                </a:cubicBezTo>
                <a:cubicBezTo>
                  <a:pt x="2171" y="368"/>
                  <a:pt x="2171" y="368"/>
                  <a:pt x="2171" y="368"/>
                </a:cubicBezTo>
                <a:cubicBezTo>
                  <a:pt x="2171" y="1041"/>
                  <a:pt x="2171" y="1041"/>
                  <a:pt x="2171" y="1041"/>
                </a:cubicBezTo>
                <a:cubicBezTo>
                  <a:pt x="2351" y="1041"/>
                  <a:pt x="2351" y="1041"/>
                  <a:pt x="2351" y="1041"/>
                </a:cubicBezTo>
                <a:cubicBezTo>
                  <a:pt x="2351" y="0"/>
                  <a:pt x="2351" y="0"/>
                  <a:pt x="2351" y="0"/>
                </a:cubicBezTo>
                <a:cubicBezTo>
                  <a:pt x="2171" y="0"/>
                  <a:pt x="2171" y="0"/>
                  <a:pt x="2171" y="0"/>
                </a:cubicBezTo>
                <a:lnTo>
                  <a:pt x="1697" y="853"/>
                </a:lnTo>
                <a:close/>
              </a:path>
            </a:pathLst>
          </a:custGeom>
          <a:solidFill>
            <a:srgbClr val="1924AB"/>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117" name="Group 4"/>
          <p:cNvGrpSpPr>
            <a:grpSpLocks noChangeAspect="1"/>
          </p:cNvGrpSpPr>
          <p:nvPr/>
        </p:nvGrpSpPr>
        <p:grpSpPr bwMode="auto">
          <a:xfrm>
            <a:off x="8618358" y="392133"/>
            <a:ext cx="3166280" cy="545711"/>
            <a:chOff x="3872" y="210"/>
            <a:chExt cx="1642" cy="283"/>
          </a:xfrm>
          <a:solidFill>
            <a:srgbClr val="1924AB"/>
          </a:solidFill>
        </p:grpSpPr>
        <p:sp>
          <p:nvSpPr>
            <p:cNvPr id="118" name="Freeform 5"/>
            <p:cNvSpPr>
              <a:spLocks noEditPoints="1"/>
            </p:cNvSpPr>
            <p:nvPr/>
          </p:nvSpPr>
          <p:spPr bwMode="auto">
            <a:xfrm>
              <a:off x="4000" y="254"/>
              <a:ext cx="107" cy="101"/>
            </a:xfrm>
            <a:custGeom>
              <a:avLst/>
              <a:gdLst>
                <a:gd name="T0" fmla="*/ 621 w 621"/>
                <a:gd name="T1" fmla="*/ 289 h 579"/>
                <a:gd name="T2" fmla="*/ 544 w 621"/>
                <a:gd name="T3" fmla="*/ 80 h 579"/>
                <a:gd name="T4" fmla="*/ 315 w 621"/>
                <a:gd name="T5" fmla="*/ 0 h 579"/>
                <a:gd name="T6" fmla="*/ 34 w 621"/>
                <a:gd name="T7" fmla="*/ 138 h 579"/>
                <a:gd name="T8" fmla="*/ 0 w 621"/>
                <a:gd name="T9" fmla="*/ 290 h 579"/>
                <a:gd name="T10" fmla="*/ 16 w 621"/>
                <a:gd name="T11" fmla="*/ 395 h 579"/>
                <a:gd name="T12" fmla="*/ 77 w 621"/>
                <a:gd name="T13" fmla="*/ 499 h 579"/>
                <a:gd name="T14" fmla="*/ 310 w 621"/>
                <a:gd name="T15" fmla="*/ 579 h 579"/>
                <a:gd name="T16" fmla="*/ 544 w 621"/>
                <a:gd name="T17" fmla="*/ 499 h 579"/>
                <a:gd name="T18" fmla="*/ 621 w 621"/>
                <a:gd name="T19" fmla="*/ 289 h 579"/>
                <a:gd name="T20" fmla="*/ 489 w 621"/>
                <a:gd name="T21" fmla="*/ 289 h 579"/>
                <a:gd name="T22" fmla="*/ 451 w 621"/>
                <a:gd name="T23" fmla="*/ 418 h 579"/>
                <a:gd name="T24" fmla="*/ 310 w 621"/>
                <a:gd name="T25" fmla="*/ 475 h 579"/>
                <a:gd name="T26" fmla="*/ 169 w 621"/>
                <a:gd name="T27" fmla="*/ 418 h 579"/>
                <a:gd name="T28" fmla="*/ 132 w 621"/>
                <a:gd name="T29" fmla="*/ 289 h 579"/>
                <a:gd name="T30" fmla="*/ 169 w 621"/>
                <a:gd name="T31" fmla="*/ 161 h 579"/>
                <a:gd name="T32" fmla="*/ 314 w 621"/>
                <a:gd name="T33" fmla="*/ 103 h 579"/>
                <a:gd name="T34" fmla="*/ 451 w 621"/>
                <a:gd name="T35" fmla="*/ 161 h 579"/>
                <a:gd name="T36" fmla="*/ 489 w 621"/>
                <a:gd name="T37" fmla="*/ 289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1" h="579">
                  <a:moveTo>
                    <a:pt x="621" y="289"/>
                  </a:moveTo>
                  <a:cubicBezTo>
                    <a:pt x="621" y="201"/>
                    <a:pt x="595" y="131"/>
                    <a:pt x="544" y="80"/>
                  </a:cubicBezTo>
                  <a:cubicBezTo>
                    <a:pt x="490" y="26"/>
                    <a:pt x="414" y="0"/>
                    <a:pt x="315" y="0"/>
                  </a:cubicBezTo>
                  <a:cubicBezTo>
                    <a:pt x="175" y="0"/>
                    <a:pt x="82" y="46"/>
                    <a:pt x="34" y="138"/>
                  </a:cubicBezTo>
                  <a:cubicBezTo>
                    <a:pt x="12" y="183"/>
                    <a:pt x="0" y="234"/>
                    <a:pt x="0" y="290"/>
                  </a:cubicBezTo>
                  <a:cubicBezTo>
                    <a:pt x="0" y="326"/>
                    <a:pt x="5" y="361"/>
                    <a:pt x="16" y="395"/>
                  </a:cubicBezTo>
                  <a:cubicBezTo>
                    <a:pt x="29" y="437"/>
                    <a:pt x="49" y="471"/>
                    <a:pt x="77" y="499"/>
                  </a:cubicBezTo>
                  <a:cubicBezTo>
                    <a:pt x="130" y="552"/>
                    <a:pt x="208" y="579"/>
                    <a:pt x="310" y="579"/>
                  </a:cubicBezTo>
                  <a:cubicBezTo>
                    <a:pt x="413" y="579"/>
                    <a:pt x="491" y="552"/>
                    <a:pt x="544" y="499"/>
                  </a:cubicBezTo>
                  <a:cubicBezTo>
                    <a:pt x="595" y="447"/>
                    <a:pt x="621" y="377"/>
                    <a:pt x="621" y="289"/>
                  </a:cubicBezTo>
                  <a:moveTo>
                    <a:pt x="489" y="289"/>
                  </a:moveTo>
                  <a:cubicBezTo>
                    <a:pt x="489" y="343"/>
                    <a:pt x="476" y="385"/>
                    <a:pt x="451" y="418"/>
                  </a:cubicBezTo>
                  <a:cubicBezTo>
                    <a:pt x="421" y="456"/>
                    <a:pt x="374" y="475"/>
                    <a:pt x="310" y="475"/>
                  </a:cubicBezTo>
                  <a:cubicBezTo>
                    <a:pt x="246" y="475"/>
                    <a:pt x="199" y="456"/>
                    <a:pt x="169" y="418"/>
                  </a:cubicBezTo>
                  <a:cubicBezTo>
                    <a:pt x="145" y="385"/>
                    <a:pt x="132" y="343"/>
                    <a:pt x="132" y="289"/>
                  </a:cubicBezTo>
                  <a:cubicBezTo>
                    <a:pt x="132" y="236"/>
                    <a:pt x="145" y="193"/>
                    <a:pt x="169" y="161"/>
                  </a:cubicBezTo>
                  <a:cubicBezTo>
                    <a:pt x="199" y="122"/>
                    <a:pt x="247" y="103"/>
                    <a:pt x="314" y="103"/>
                  </a:cubicBezTo>
                  <a:cubicBezTo>
                    <a:pt x="376" y="103"/>
                    <a:pt x="421" y="122"/>
                    <a:pt x="451" y="161"/>
                  </a:cubicBezTo>
                  <a:cubicBezTo>
                    <a:pt x="476" y="193"/>
                    <a:pt x="489" y="236"/>
                    <a:pt x="489" y="2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9" name="Freeform 6"/>
            <p:cNvSpPr>
              <a:spLocks/>
            </p:cNvSpPr>
            <p:nvPr/>
          </p:nvSpPr>
          <p:spPr bwMode="auto">
            <a:xfrm>
              <a:off x="4124" y="210"/>
              <a:ext cx="97" cy="142"/>
            </a:xfrm>
            <a:custGeom>
              <a:avLst/>
              <a:gdLst>
                <a:gd name="T0" fmla="*/ 130 w 560"/>
                <a:gd name="T1" fmla="*/ 819 h 819"/>
                <a:gd name="T2" fmla="*/ 130 w 560"/>
                <a:gd name="T3" fmla="*/ 466 h 819"/>
                <a:gd name="T4" fmla="*/ 199 w 560"/>
                <a:gd name="T5" fmla="*/ 405 h 819"/>
                <a:gd name="T6" fmla="*/ 328 w 560"/>
                <a:gd name="T7" fmla="*/ 362 h 819"/>
                <a:gd name="T8" fmla="*/ 414 w 560"/>
                <a:gd name="T9" fmla="*/ 397 h 819"/>
                <a:gd name="T10" fmla="*/ 431 w 560"/>
                <a:gd name="T11" fmla="*/ 485 h 819"/>
                <a:gd name="T12" fmla="*/ 431 w 560"/>
                <a:gd name="T13" fmla="*/ 819 h 819"/>
                <a:gd name="T14" fmla="*/ 560 w 560"/>
                <a:gd name="T15" fmla="*/ 819 h 819"/>
                <a:gd name="T16" fmla="*/ 560 w 560"/>
                <a:gd name="T17" fmla="*/ 474 h 819"/>
                <a:gd name="T18" fmla="*/ 538 w 560"/>
                <a:gd name="T19" fmla="*/ 333 h 819"/>
                <a:gd name="T20" fmla="*/ 358 w 560"/>
                <a:gd name="T21" fmla="*/ 256 h 819"/>
                <a:gd name="T22" fmla="*/ 130 w 560"/>
                <a:gd name="T23" fmla="*/ 338 h 819"/>
                <a:gd name="T24" fmla="*/ 130 w 560"/>
                <a:gd name="T25" fmla="*/ 0 h 819"/>
                <a:gd name="T26" fmla="*/ 0 w 560"/>
                <a:gd name="T27" fmla="*/ 37 h 819"/>
                <a:gd name="T28" fmla="*/ 0 w 560"/>
                <a:gd name="T29" fmla="*/ 819 h 819"/>
                <a:gd name="T30" fmla="*/ 130 w 560"/>
                <a:gd name="T31" fmla="*/ 819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0" h="819">
                  <a:moveTo>
                    <a:pt x="130" y="819"/>
                  </a:moveTo>
                  <a:cubicBezTo>
                    <a:pt x="130" y="466"/>
                    <a:pt x="130" y="466"/>
                    <a:pt x="130" y="466"/>
                  </a:cubicBezTo>
                  <a:cubicBezTo>
                    <a:pt x="144" y="446"/>
                    <a:pt x="167" y="425"/>
                    <a:pt x="199" y="405"/>
                  </a:cubicBezTo>
                  <a:cubicBezTo>
                    <a:pt x="245" y="377"/>
                    <a:pt x="288" y="362"/>
                    <a:pt x="328" y="362"/>
                  </a:cubicBezTo>
                  <a:cubicBezTo>
                    <a:pt x="371" y="362"/>
                    <a:pt x="400" y="374"/>
                    <a:pt x="414" y="397"/>
                  </a:cubicBezTo>
                  <a:cubicBezTo>
                    <a:pt x="425" y="414"/>
                    <a:pt x="431" y="443"/>
                    <a:pt x="431" y="485"/>
                  </a:cubicBezTo>
                  <a:cubicBezTo>
                    <a:pt x="431" y="819"/>
                    <a:pt x="431" y="819"/>
                    <a:pt x="431" y="819"/>
                  </a:cubicBezTo>
                  <a:cubicBezTo>
                    <a:pt x="560" y="819"/>
                    <a:pt x="560" y="819"/>
                    <a:pt x="560" y="819"/>
                  </a:cubicBezTo>
                  <a:cubicBezTo>
                    <a:pt x="560" y="474"/>
                    <a:pt x="560" y="474"/>
                    <a:pt x="560" y="474"/>
                  </a:cubicBezTo>
                  <a:cubicBezTo>
                    <a:pt x="560" y="408"/>
                    <a:pt x="553" y="361"/>
                    <a:pt x="538" y="333"/>
                  </a:cubicBezTo>
                  <a:cubicBezTo>
                    <a:pt x="511" y="281"/>
                    <a:pt x="451" y="256"/>
                    <a:pt x="358" y="256"/>
                  </a:cubicBezTo>
                  <a:cubicBezTo>
                    <a:pt x="276" y="256"/>
                    <a:pt x="200" y="283"/>
                    <a:pt x="130" y="338"/>
                  </a:cubicBezTo>
                  <a:cubicBezTo>
                    <a:pt x="130" y="0"/>
                    <a:pt x="130" y="0"/>
                    <a:pt x="130" y="0"/>
                  </a:cubicBezTo>
                  <a:cubicBezTo>
                    <a:pt x="0" y="37"/>
                    <a:pt x="0" y="37"/>
                    <a:pt x="0" y="37"/>
                  </a:cubicBezTo>
                  <a:cubicBezTo>
                    <a:pt x="0" y="819"/>
                    <a:pt x="0" y="819"/>
                    <a:pt x="0" y="819"/>
                  </a:cubicBezTo>
                  <a:lnTo>
                    <a:pt x="130" y="8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0" name="Freeform 7"/>
            <p:cNvSpPr>
              <a:spLocks/>
            </p:cNvSpPr>
            <p:nvPr/>
          </p:nvSpPr>
          <p:spPr bwMode="auto">
            <a:xfrm>
              <a:off x="4240" y="254"/>
              <a:ext cx="97" cy="98"/>
            </a:xfrm>
            <a:custGeom>
              <a:avLst/>
              <a:gdLst>
                <a:gd name="T0" fmla="*/ 129 w 559"/>
                <a:gd name="T1" fmla="*/ 563 h 563"/>
                <a:gd name="T2" fmla="*/ 129 w 559"/>
                <a:gd name="T3" fmla="*/ 210 h 563"/>
                <a:gd name="T4" fmla="*/ 200 w 559"/>
                <a:gd name="T5" fmla="*/ 150 h 563"/>
                <a:gd name="T6" fmla="*/ 329 w 559"/>
                <a:gd name="T7" fmla="*/ 106 h 563"/>
                <a:gd name="T8" fmla="*/ 414 w 559"/>
                <a:gd name="T9" fmla="*/ 141 h 563"/>
                <a:gd name="T10" fmla="*/ 430 w 559"/>
                <a:gd name="T11" fmla="*/ 228 h 563"/>
                <a:gd name="T12" fmla="*/ 430 w 559"/>
                <a:gd name="T13" fmla="*/ 563 h 563"/>
                <a:gd name="T14" fmla="*/ 559 w 559"/>
                <a:gd name="T15" fmla="*/ 563 h 563"/>
                <a:gd name="T16" fmla="*/ 559 w 559"/>
                <a:gd name="T17" fmla="*/ 218 h 563"/>
                <a:gd name="T18" fmla="*/ 538 w 559"/>
                <a:gd name="T19" fmla="*/ 77 h 563"/>
                <a:gd name="T20" fmla="*/ 358 w 559"/>
                <a:gd name="T21" fmla="*/ 0 h 563"/>
                <a:gd name="T22" fmla="*/ 122 w 559"/>
                <a:gd name="T23" fmla="*/ 92 h 563"/>
                <a:gd name="T24" fmla="*/ 122 w 559"/>
                <a:gd name="T25" fmla="*/ 16 h 563"/>
                <a:gd name="T26" fmla="*/ 0 w 559"/>
                <a:gd name="T27" fmla="*/ 16 h 563"/>
                <a:gd name="T28" fmla="*/ 0 w 559"/>
                <a:gd name="T29" fmla="*/ 563 h 563"/>
                <a:gd name="T30" fmla="*/ 129 w 559"/>
                <a:gd name="T31" fmla="*/ 563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9" h="563">
                  <a:moveTo>
                    <a:pt x="129" y="563"/>
                  </a:moveTo>
                  <a:cubicBezTo>
                    <a:pt x="129" y="210"/>
                    <a:pt x="129" y="210"/>
                    <a:pt x="129" y="210"/>
                  </a:cubicBezTo>
                  <a:cubicBezTo>
                    <a:pt x="145" y="189"/>
                    <a:pt x="168" y="169"/>
                    <a:pt x="200" y="150"/>
                  </a:cubicBezTo>
                  <a:cubicBezTo>
                    <a:pt x="247" y="121"/>
                    <a:pt x="290" y="106"/>
                    <a:pt x="329" y="106"/>
                  </a:cubicBezTo>
                  <a:cubicBezTo>
                    <a:pt x="370" y="106"/>
                    <a:pt x="399" y="118"/>
                    <a:pt x="414" y="141"/>
                  </a:cubicBezTo>
                  <a:cubicBezTo>
                    <a:pt x="425" y="157"/>
                    <a:pt x="430" y="186"/>
                    <a:pt x="430" y="228"/>
                  </a:cubicBezTo>
                  <a:cubicBezTo>
                    <a:pt x="430" y="563"/>
                    <a:pt x="430" y="563"/>
                    <a:pt x="430" y="563"/>
                  </a:cubicBezTo>
                  <a:cubicBezTo>
                    <a:pt x="559" y="563"/>
                    <a:pt x="559" y="563"/>
                    <a:pt x="559" y="563"/>
                  </a:cubicBezTo>
                  <a:cubicBezTo>
                    <a:pt x="559" y="218"/>
                    <a:pt x="559" y="218"/>
                    <a:pt x="559" y="218"/>
                  </a:cubicBezTo>
                  <a:cubicBezTo>
                    <a:pt x="559" y="151"/>
                    <a:pt x="552" y="105"/>
                    <a:pt x="538" y="77"/>
                  </a:cubicBezTo>
                  <a:cubicBezTo>
                    <a:pt x="511" y="25"/>
                    <a:pt x="451" y="0"/>
                    <a:pt x="358" y="0"/>
                  </a:cubicBezTo>
                  <a:cubicBezTo>
                    <a:pt x="269" y="0"/>
                    <a:pt x="191" y="30"/>
                    <a:pt x="122" y="92"/>
                  </a:cubicBezTo>
                  <a:cubicBezTo>
                    <a:pt x="122" y="16"/>
                    <a:pt x="122" y="16"/>
                    <a:pt x="122" y="16"/>
                  </a:cubicBezTo>
                  <a:cubicBezTo>
                    <a:pt x="0" y="16"/>
                    <a:pt x="0" y="16"/>
                    <a:pt x="0" y="16"/>
                  </a:cubicBezTo>
                  <a:cubicBezTo>
                    <a:pt x="0" y="563"/>
                    <a:pt x="0" y="563"/>
                    <a:pt x="0" y="563"/>
                  </a:cubicBezTo>
                  <a:lnTo>
                    <a:pt x="129" y="5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1" name="Freeform 8"/>
            <p:cNvSpPr>
              <a:spLocks/>
            </p:cNvSpPr>
            <p:nvPr/>
          </p:nvSpPr>
          <p:spPr bwMode="auto">
            <a:xfrm>
              <a:off x="4353" y="254"/>
              <a:ext cx="85" cy="101"/>
            </a:xfrm>
            <a:custGeom>
              <a:avLst/>
              <a:gdLst>
                <a:gd name="T0" fmla="*/ 235 w 492"/>
                <a:gd name="T1" fmla="*/ 579 h 579"/>
                <a:gd name="T2" fmla="*/ 492 w 492"/>
                <a:gd name="T3" fmla="*/ 407 h 579"/>
                <a:gd name="T4" fmla="*/ 476 w 492"/>
                <a:gd name="T5" fmla="*/ 338 h 579"/>
                <a:gd name="T6" fmla="*/ 421 w 492"/>
                <a:gd name="T7" fmla="*/ 284 h 579"/>
                <a:gd name="T8" fmla="*/ 232 w 492"/>
                <a:gd name="T9" fmla="*/ 214 h 579"/>
                <a:gd name="T10" fmla="*/ 175 w 492"/>
                <a:gd name="T11" fmla="*/ 188 h 579"/>
                <a:gd name="T12" fmla="*/ 161 w 492"/>
                <a:gd name="T13" fmla="*/ 158 h 579"/>
                <a:gd name="T14" fmla="*/ 262 w 492"/>
                <a:gd name="T15" fmla="*/ 103 h 579"/>
                <a:gd name="T16" fmla="*/ 423 w 492"/>
                <a:gd name="T17" fmla="*/ 133 h 579"/>
                <a:gd name="T18" fmla="*/ 451 w 492"/>
                <a:gd name="T19" fmla="*/ 26 h 579"/>
                <a:gd name="T20" fmla="*/ 255 w 492"/>
                <a:gd name="T21" fmla="*/ 0 h 579"/>
                <a:gd name="T22" fmla="*/ 91 w 492"/>
                <a:gd name="T23" fmla="*/ 37 h 579"/>
                <a:gd name="T24" fmla="*/ 29 w 492"/>
                <a:gd name="T25" fmla="*/ 158 h 579"/>
                <a:gd name="T26" fmla="*/ 79 w 492"/>
                <a:gd name="T27" fmla="*/ 264 h 579"/>
                <a:gd name="T28" fmla="*/ 226 w 492"/>
                <a:gd name="T29" fmla="*/ 329 h 579"/>
                <a:gd name="T30" fmla="*/ 299 w 492"/>
                <a:gd name="T31" fmla="*/ 353 h 579"/>
                <a:gd name="T32" fmla="*/ 341 w 492"/>
                <a:gd name="T33" fmla="*/ 372 h 579"/>
                <a:gd name="T34" fmla="*/ 360 w 492"/>
                <a:gd name="T35" fmla="*/ 409 h 579"/>
                <a:gd name="T36" fmla="*/ 232 w 492"/>
                <a:gd name="T37" fmla="*/ 475 h 579"/>
                <a:gd name="T38" fmla="*/ 34 w 492"/>
                <a:gd name="T39" fmla="*/ 428 h 579"/>
                <a:gd name="T40" fmla="*/ 0 w 492"/>
                <a:gd name="T41" fmla="*/ 539 h 579"/>
                <a:gd name="T42" fmla="*/ 235 w 492"/>
                <a:gd name="T43" fmla="*/ 579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2" h="579">
                  <a:moveTo>
                    <a:pt x="235" y="579"/>
                  </a:moveTo>
                  <a:cubicBezTo>
                    <a:pt x="406" y="579"/>
                    <a:pt x="492" y="521"/>
                    <a:pt x="492" y="407"/>
                  </a:cubicBezTo>
                  <a:cubicBezTo>
                    <a:pt x="492" y="380"/>
                    <a:pt x="486" y="357"/>
                    <a:pt x="476" y="338"/>
                  </a:cubicBezTo>
                  <a:cubicBezTo>
                    <a:pt x="465" y="318"/>
                    <a:pt x="447" y="300"/>
                    <a:pt x="421" y="284"/>
                  </a:cubicBezTo>
                  <a:cubicBezTo>
                    <a:pt x="394" y="269"/>
                    <a:pt x="332" y="246"/>
                    <a:pt x="232" y="214"/>
                  </a:cubicBezTo>
                  <a:cubicBezTo>
                    <a:pt x="204" y="206"/>
                    <a:pt x="185" y="197"/>
                    <a:pt x="175" y="188"/>
                  </a:cubicBezTo>
                  <a:cubicBezTo>
                    <a:pt x="166" y="180"/>
                    <a:pt x="161" y="170"/>
                    <a:pt x="161" y="158"/>
                  </a:cubicBezTo>
                  <a:cubicBezTo>
                    <a:pt x="161" y="121"/>
                    <a:pt x="195" y="103"/>
                    <a:pt x="262" y="103"/>
                  </a:cubicBezTo>
                  <a:cubicBezTo>
                    <a:pt x="317" y="103"/>
                    <a:pt x="370" y="113"/>
                    <a:pt x="423" y="133"/>
                  </a:cubicBezTo>
                  <a:cubicBezTo>
                    <a:pt x="451" y="26"/>
                    <a:pt x="451" y="26"/>
                    <a:pt x="451" y="26"/>
                  </a:cubicBezTo>
                  <a:cubicBezTo>
                    <a:pt x="388" y="8"/>
                    <a:pt x="323" y="0"/>
                    <a:pt x="255" y="0"/>
                  </a:cubicBezTo>
                  <a:cubicBezTo>
                    <a:pt x="185" y="0"/>
                    <a:pt x="130" y="12"/>
                    <a:pt x="91" y="37"/>
                  </a:cubicBezTo>
                  <a:cubicBezTo>
                    <a:pt x="50" y="63"/>
                    <a:pt x="29" y="104"/>
                    <a:pt x="29" y="158"/>
                  </a:cubicBezTo>
                  <a:cubicBezTo>
                    <a:pt x="29" y="205"/>
                    <a:pt x="45" y="240"/>
                    <a:pt x="79" y="264"/>
                  </a:cubicBezTo>
                  <a:cubicBezTo>
                    <a:pt x="110" y="286"/>
                    <a:pt x="159" y="308"/>
                    <a:pt x="226" y="329"/>
                  </a:cubicBezTo>
                  <a:cubicBezTo>
                    <a:pt x="299" y="353"/>
                    <a:pt x="299" y="353"/>
                    <a:pt x="299" y="353"/>
                  </a:cubicBezTo>
                  <a:cubicBezTo>
                    <a:pt x="315" y="357"/>
                    <a:pt x="329" y="364"/>
                    <a:pt x="341" y="372"/>
                  </a:cubicBezTo>
                  <a:cubicBezTo>
                    <a:pt x="353" y="381"/>
                    <a:pt x="360" y="393"/>
                    <a:pt x="360" y="409"/>
                  </a:cubicBezTo>
                  <a:cubicBezTo>
                    <a:pt x="360" y="453"/>
                    <a:pt x="317" y="475"/>
                    <a:pt x="232" y="475"/>
                  </a:cubicBezTo>
                  <a:cubicBezTo>
                    <a:pt x="163" y="475"/>
                    <a:pt x="97" y="460"/>
                    <a:pt x="34" y="428"/>
                  </a:cubicBezTo>
                  <a:cubicBezTo>
                    <a:pt x="0" y="539"/>
                    <a:pt x="0" y="539"/>
                    <a:pt x="0" y="539"/>
                  </a:cubicBezTo>
                  <a:cubicBezTo>
                    <a:pt x="63" y="565"/>
                    <a:pt x="141" y="579"/>
                    <a:pt x="235" y="57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2" name="Freeform 9"/>
            <p:cNvSpPr>
              <a:spLocks noEditPoints="1"/>
            </p:cNvSpPr>
            <p:nvPr/>
          </p:nvSpPr>
          <p:spPr bwMode="auto">
            <a:xfrm>
              <a:off x="4452" y="254"/>
              <a:ext cx="107" cy="101"/>
            </a:xfrm>
            <a:custGeom>
              <a:avLst/>
              <a:gdLst>
                <a:gd name="T0" fmla="*/ 621 w 621"/>
                <a:gd name="T1" fmla="*/ 289 h 579"/>
                <a:gd name="T2" fmla="*/ 543 w 621"/>
                <a:gd name="T3" fmla="*/ 80 h 579"/>
                <a:gd name="T4" fmla="*/ 315 w 621"/>
                <a:gd name="T5" fmla="*/ 0 h 579"/>
                <a:gd name="T6" fmla="*/ 34 w 621"/>
                <a:gd name="T7" fmla="*/ 138 h 579"/>
                <a:gd name="T8" fmla="*/ 0 w 621"/>
                <a:gd name="T9" fmla="*/ 290 h 579"/>
                <a:gd name="T10" fmla="*/ 16 w 621"/>
                <a:gd name="T11" fmla="*/ 395 h 579"/>
                <a:gd name="T12" fmla="*/ 77 w 621"/>
                <a:gd name="T13" fmla="*/ 499 h 579"/>
                <a:gd name="T14" fmla="*/ 310 w 621"/>
                <a:gd name="T15" fmla="*/ 579 h 579"/>
                <a:gd name="T16" fmla="*/ 543 w 621"/>
                <a:gd name="T17" fmla="*/ 499 h 579"/>
                <a:gd name="T18" fmla="*/ 621 w 621"/>
                <a:gd name="T19" fmla="*/ 289 h 579"/>
                <a:gd name="T20" fmla="*/ 488 w 621"/>
                <a:gd name="T21" fmla="*/ 289 h 579"/>
                <a:gd name="T22" fmla="*/ 451 w 621"/>
                <a:gd name="T23" fmla="*/ 418 h 579"/>
                <a:gd name="T24" fmla="*/ 310 w 621"/>
                <a:gd name="T25" fmla="*/ 475 h 579"/>
                <a:gd name="T26" fmla="*/ 169 w 621"/>
                <a:gd name="T27" fmla="*/ 418 h 579"/>
                <a:gd name="T28" fmla="*/ 132 w 621"/>
                <a:gd name="T29" fmla="*/ 289 h 579"/>
                <a:gd name="T30" fmla="*/ 169 w 621"/>
                <a:gd name="T31" fmla="*/ 161 h 579"/>
                <a:gd name="T32" fmla="*/ 314 w 621"/>
                <a:gd name="T33" fmla="*/ 103 h 579"/>
                <a:gd name="T34" fmla="*/ 451 w 621"/>
                <a:gd name="T35" fmla="*/ 161 h 579"/>
                <a:gd name="T36" fmla="*/ 488 w 621"/>
                <a:gd name="T37" fmla="*/ 289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1" h="579">
                  <a:moveTo>
                    <a:pt x="621" y="289"/>
                  </a:moveTo>
                  <a:cubicBezTo>
                    <a:pt x="621" y="201"/>
                    <a:pt x="595" y="131"/>
                    <a:pt x="543" y="80"/>
                  </a:cubicBezTo>
                  <a:cubicBezTo>
                    <a:pt x="490" y="26"/>
                    <a:pt x="414" y="0"/>
                    <a:pt x="315" y="0"/>
                  </a:cubicBezTo>
                  <a:cubicBezTo>
                    <a:pt x="175" y="0"/>
                    <a:pt x="82" y="46"/>
                    <a:pt x="34" y="138"/>
                  </a:cubicBezTo>
                  <a:cubicBezTo>
                    <a:pt x="11" y="183"/>
                    <a:pt x="0" y="234"/>
                    <a:pt x="0" y="290"/>
                  </a:cubicBezTo>
                  <a:cubicBezTo>
                    <a:pt x="0" y="326"/>
                    <a:pt x="5" y="361"/>
                    <a:pt x="16" y="395"/>
                  </a:cubicBezTo>
                  <a:cubicBezTo>
                    <a:pt x="29" y="437"/>
                    <a:pt x="49" y="471"/>
                    <a:pt x="77" y="499"/>
                  </a:cubicBezTo>
                  <a:cubicBezTo>
                    <a:pt x="130" y="552"/>
                    <a:pt x="208" y="579"/>
                    <a:pt x="310" y="579"/>
                  </a:cubicBezTo>
                  <a:cubicBezTo>
                    <a:pt x="413" y="579"/>
                    <a:pt x="490" y="552"/>
                    <a:pt x="543" y="499"/>
                  </a:cubicBezTo>
                  <a:cubicBezTo>
                    <a:pt x="595" y="447"/>
                    <a:pt x="621" y="377"/>
                    <a:pt x="621" y="289"/>
                  </a:cubicBezTo>
                  <a:moveTo>
                    <a:pt x="488" y="289"/>
                  </a:moveTo>
                  <a:cubicBezTo>
                    <a:pt x="488" y="343"/>
                    <a:pt x="476" y="385"/>
                    <a:pt x="451" y="418"/>
                  </a:cubicBezTo>
                  <a:cubicBezTo>
                    <a:pt x="421" y="456"/>
                    <a:pt x="374" y="475"/>
                    <a:pt x="310" y="475"/>
                  </a:cubicBezTo>
                  <a:cubicBezTo>
                    <a:pt x="246" y="475"/>
                    <a:pt x="199" y="456"/>
                    <a:pt x="169" y="418"/>
                  </a:cubicBezTo>
                  <a:cubicBezTo>
                    <a:pt x="144" y="385"/>
                    <a:pt x="132" y="343"/>
                    <a:pt x="132" y="289"/>
                  </a:cubicBezTo>
                  <a:cubicBezTo>
                    <a:pt x="132" y="236"/>
                    <a:pt x="144" y="193"/>
                    <a:pt x="169" y="161"/>
                  </a:cubicBezTo>
                  <a:cubicBezTo>
                    <a:pt x="199" y="122"/>
                    <a:pt x="247" y="103"/>
                    <a:pt x="314" y="103"/>
                  </a:cubicBezTo>
                  <a:cubicBezTo>
                    <a:pt x="375" y="103"/>
                    <a:pt x="421" y="122"/>
                    <a:pt x="451" y="161"/>
                  </a:cubicBezTo>
                  <a:cubicBezTo>
                    <a:pt x="476" y="193"/>
                    <a:pt x="488" y="236"/>
                    <a:pt x="488" y="2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 name="Freeform 10"/>
            <p:cNvSpPr>
              <a:spLocks/>
            </p:cNvSpPr>
            <p:nvPr/>
          </p:nvSpPr>
          <p:spPr bwMode="auto">
            <a:xfrm>
              <a:off x="4576" y="254"/>
              <a:ext cx="96" cy="98"/>
            </a:xfrm>
            <a:custGeom>
              <a:avLst/>
              <a:gdLst>
                <a:gd name="T0" fmla="*/ 129 w 559"/>
                <a:gd name="T1" fmla="*/ 563 h 563"/>
                <a:gd name="T2" fmla="*/ 129 w 559"/>
                <a:gd name="T3" fmla="*/ 210 h 563"/>
                <a:gd name="T4" fmla="*/ 200 w 559"/>
                <a:gd name="T5" fmla="*/ 150 h 563"/>
                <a:gd name="T6" fmla="*/ 328 w 559"/>
                <a:gd name="T7" fmla="*/ 106 h 563"/>
                <a:gd name="T8" fmla="*/ 414 w 559"/>
                <a:gd name="T9" fmla="*/ 141 h 563"/>
                <a:gd name="T10" fmla="*/ 430 w 559"/>
                <a:gd name="T11" fmla="*/ 228 h 563"/>
                <a:gd name="T12" fmla="*/ 430 w 559"/>
                <a:gd name="T13" fmla="*/ 563 h 563"/>
                <a:gd name="T14" fmla="*/ 559 w 559"/>
                <a:gd name="T15" fmla="*/ 563 h 563"/>
                <a:gd name="T16" fmla="*/ 559 w 559"/>
                <a:gd name="T17" fmla="*/ 218 h 563"/>
                <a:gd name="T18" fmla="*/ 538 w 559"/>
                <a:gd name="T19" fmla="*/ 77 h 563"/>
                <a:gd name="T20" fmla="*/ 358 w 559"/>
                <a:gd name="T21" fmla="*/ 0 h 563"/>
                <a:gd name="T22" fmla="*/ 122 w 559"/>
                <a:gd name="T23" fmla="*/ 92 h 563"/>
                <a:gd name="T24" fmla="*/ 122 w 559"/>
                <a:gd name="T25" fmla="*/ 16 h 563"/>
                <a:gd name="T26" fmla="*/ 0 w 559"/>
                <a:gd name="T27" fmla="*/ 16 h 563"/>
                <a:gd name="T28" fmla="*/ 0 w 559"/>
                <a:gd name="T29" fmla="*/ 563 h 563"/>
                <a:gd name="T30" fmla="*/ 129 w 559"/>
                <a:gd name="T31" fmla="*/ 563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9" h="563">
                  <a:moveTo>
                    <a:pt x="129" y="563"/>
                  </a:moveTo>
                  <a:cubicBezTo>
                    <a:pt x="129" y="210"/>
                    <a:pt x="129" y="210"/>
                    <a:pt x="129" y="210"/>
                  </a:cubicBezTo>
                  <a:cubicBezTo>
                    <a:pt x="145" y="189"/>
                    <a:pt x="168" y="169"/>
                    <a:pt x="200" y="150"/>
                  </a:cubicBezTo>
                  <a:cubicBezTo>
                    <a:pt x="247" y="121"/>
                    <a:pt x="290" y="106"/>
                    <a:pt x="328" y="106"/>
                  </a:cubicBezTo>
                  <a:cubicBezTo>
                    <a:pt x="370" y="106"/>
                    <a:pt x="399" y="118"/>
                    <a:pt x="414" y="141"/>
                  </a:cubicBezTo>
                  <a:cubicBezTo>
                    <a:pt x="425" y="157"/>
                    <a:pt x="430" y="186"/>
                    <a:pt x="430" y="228"/>
                  </a:cubicBezTo>
                  <a:cubicBezTo>
                    <a:pt x="430" y="563"/>
                    <a:pt x="430" y="563"/>
                    <a:pt x="430" y="563"/>
                  </a:cubicBezTo>
                  <a:cubicBezTo>
                    <a:pt x="559" y="563"/>
                    <a:pt x="559" y="563"/>
                    <a:pt x="559" y="563"/>
                  </a:cubicBezTo>
                  <a:cubicBezTo>
                    <a:pt x="559" y="218"/>
                    <a:pt x="559" y="218"/>
                    <a:pt x="559" y="218"/>
                  </a:cubicBezTo>
                  <a:cubicBezTo>
                    <a:pt x="559" y="151"/>
                    <a:pt x="552" y="105"/>
                    <a:pt x="538" y="77"/>
                  </a:cubicBezTo>
                  <a:cubicBezTo>
                    <a:pt x="511" y="25"/>
                    <a:pt x="451" y="0"/>
                    <a:pt x="358" y="0"/>
                  </a:cubicBezTo>
                  <a:cubicBezTo>
                    <a:pt x="269" y="0"/>
                    <a:pt x="191" y="30"/>
                    <a:pt x="122" y="92"/>
                  </a:cubicBezTo>
                  <a:cubicBezTo>
                    <a:pt x="122" y="16"/>
                    <a:pt x="122" y="16"/>
                    <a:pt x="122" y="16"/>
                  </a:cubicBezTo>
                  <a:cubicBezTo>
                    <a:pt x="0" y="16"/>
                    <a:pt x="0" y="16"/>
                    <a:pt x="0" y="16"/>
                  </a:cubicBezTo>
                  <a:cubicBezTo>
                    <a:pt x="0" y="563"/>
                    <a:pt x="0" y="563"/>
                    <a:pt x="0" y="563"/>
                  </a:cubicBezTo>
                  <a:lnTo>
                    <a:pt x="129" y="5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4" name="Freeform 11"/>
            <p:cNvSpPr>
              <a:spLocks/>
            </p:cNvSpPr>
            <p:nvPr/>
          </p:nvSpPr>
          <p:spPr bwMode="auto">
            <a:xfrm>
              <a:off x="4741" y="217"/>
              <a:ext cx="151" cy="135"/>
            </a:xfrm>
            <a:custGeom>
              <a:avLst/>
              <a:gdLst>
                <a:gd name="T0" fmla="*/ 22 w 151"/>
                <a:gd name="T1" fmla="*/ 135 h 135"/>
                <a:gd name="T2" fmla="*/ 22 w 151"/>
                <a:gd name="T3" fmla="*/ 38 h 135"/>
                <a:gd name="T4" fmla="*/ 68 w 151"/>
                <a:gd name="T5" fmla="*/ 135 h 135"/>
                <a:gd name="T6" fmla="*/ 83 w 151"/>
                <a:gd name="T7" fmla="*/ 135 h 135"/>
                <a:gd name="T8" fmla="*/ 129 w 151"/>
                <a:gd name="T9" fmla="*/ 38 h 135"/>
                <a:gd name="T10" fmla="*/ 129 w 151"/>
                <a:gd name="T11" fmla="*/ 135 h 135"/>
                <a:gd name="T12" fmla="*/ 151 w 151"/>
                <a:gd name="T13" fmla="*/ 135 h 135"/>
                <a:gd name="T14" fmla="*/ 151 w 151"/>
                <a:gd name="T15" fmla="*/ 0 h 135"/>
                <a:gd name="T16" fmla="*/ 126 w 151"/>
                <a:gd name="T17" fmla="*/ 0 h 135"/>
                <a:gd name="T18" fmla="*/ 76 w 151"/>
                <a:gd name="T19" fmla="*/ 106 h 135"/>
                <a:gd name="T20" fmla="*/ 24 w 151"/>
                <a:gd name="T21" fmla="*/ 0 h 135"/>
                <a:gd name="T22" fmla="*/ 0 w 151"/>
                <a:gd name="T23" fmla="*/ 0 h 135"/>
                <a:gd name="T24" fmla="*/ 0 w 151"/>
                <a:gd name="T25" fmla="*/ 135 h 135"/>
                <a:gd name="T26" fmla="*/ 22 w 151"/>
                <a:gd name="T27"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1" h="135">
                  <a:moveTo>
                    <a:pt x="22" y="135"/>
                  </a:moveTo>
                  <a:lnTo>
                    <a:pt x="22" y="38"/>
                  </a:lnTo>
                  <a:lnTo>
                    <a:pt x="68" y="135"/>
                  </a:lnTo>
                  <a:lnTo>
                    <a:pt x="83" y="135"/>
                  </a:lnTo>
                  <a:lnTo>
                    <a:pt x="129" y="38"/>
                  </a:lnTo>
                  <a:lnTo>
                    <a:pt x="129" y="135"/>
                  </a:lnTo>
                  <a:lnTo>
                    <a:pt x="151" y="135"/>
                  </a:lnTo>
                  <a:lnTo>
                    <a:pt x="151" y="0"/>
                  </a:lnTo>
                  <a:lnTo>
                    <a:pt x="126" y="0"/>
                  </a:lnTo>
                  <a:lnTo>
                    <a:pt x="76" y="106"/>
                  </a:lnTo>
                  <a:lnTo>
                    <a:pt x="24" y="0"/>
                  </a:lnTo>
                  <a:lnTo>
                    <a:pt x="0" y="0"/>
                  </a:lnTo>
                  <a:lnTo>
                    <a:pt x="0" y="135"/>
                  </a:lnTo>
                  <a:lnTo>
                    <a:pt x="22"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5" name="Freeform 12"/>
            <p:cNvSpPr>
              <a:spLocks noEditPoints="1"/>
            </p:cNvSpPr>
            <p:nvPr/>
          </p:nvSpPr>
          <p:spPr bwMode="auto">
            <a:xfrm>
              <a:off x="4910" y="254"/>
              <a:ext cx="94" cy="101"/>
            </a:xfrm>
            <a:custGeom>
              <a:avLst/>
              <a:gdLst>
                <a:gd name="T0" fmla="*/ 541 w 541"/>
                <a:gd name="T1" fmla="*/ 563 h 579"/>
                <a:gd name="T2" fmla="*/ 541 w 541"/>
                <a:gd name="T3" fmla="*/ 229 h 579"/>
                <a:gd name="T4" fmla="*/ 540 w 541"/>
                <a:gd name="T5" fmla="*/ 164 h 579"/>
                <a:gd name="T6" fmla="*/ 518 w 541"/>
                <a:gd name="T7" fmla="*/ 81 h 579"/>
                <a:gd name="T8" fmla="*/ 292 w 541"/>
                <a:gd name="T9" fmla="*/ 0 h 579"/>
                <a:gd name="T10" fmla="*/ 173 w 541"/>
                <a:gd name="T11" fmla="*/ 9 h 579"/>
                <a:gd name="T12" fmla="*/ 74 w 541"/>
                <a:gd name="T13" fmla="*/ 34 h 579"/>
                <a:gd name="T14" fmla="*/ 46 w 541"/>
                <a:gd name="T15" fmla="*/ 42 h 579"/>
                <a:gd name="T16" fmla="*/ 78 w 541"/>
                <a:gd name="T17" fmla="*/ 148 h 579"/>
                <a:gd name="T18" fmla="*/ 276 w 541"/>
                <a:gd name="T19" fmla="*/ 103 h 579"/>
                <a:gd name="T20" fmla="*/ 385 w 541"/>
                <a:gd name="T21" fmla="*/ 128 h 579"/>
                <a:gd name="T22" fmla="*/ 409 w 541"/>
                <a:gd name="T23" fmla="*/ 192 h 579"/>
                <a:gd name="T24" fmla="*/ 409 w 541"/>
                <a:gd name="T25" fmla="*/ 213 h 579"/>
                <a:gd name="T26" fmla="*/ 305 w 541"/>
                <a:gd name="T27" fmla="*/ 217 h 579"/>
                <a:gd name="T28" fmla="*/ 83 w 541"/>
                <a:gd name="T29" fmla="*/ 265 h 579"/>
                <a:gd name="T30" fmla="*/ 0 w 541"/>
                <a:gd name="T31" fmla="*/ 414 h 579"/>
                <a:gd name="T32" fmla="*/ 208 w 541"/>
                <a:gd name="T33" fmla="*/ 579 h 579"/>
                <a:gd name="T34" fmla="*/ 421 w 541"/>
                <a:gd name="T35" fmla="*/ 505 h 579"/>
                <a:gd name="T36" fmla="*/ 421 w 541"/>
                <a:gd name="T37" fmla="*/ 563 h 579"/>
                <a:gd name="T38" fmla="*/ 541 w 541"/>
                <a:gd name="T39" fmla="*/ 563 h 579"/>
                <a:gd name="T40" fmla="*/ 411 w 541"/>
                <a:gd name="T41" fmla="*/ 368 h 579"/>
                <a:gd name="T42" fmla="*/ 408 w 541"/>
                <a:gd name="T43" fmla="*/ 398 h 579"/>
                <a:gd name="T44" fmla="*/ 377 w 541"/>
                <a:gd name="T45" fmla="*/ 436 h 579"/>
                <a:gd name="T46" fmla="*/ 239 w 541"/>
                <a:gd name="T47" fmla="*/ 475 h 579"/>
                <a:gd name="T48" fmla="*/ 132 w 541"/>
                <a:gd name="T49" fmla="*/ 405 h 579"/>
                <a:gd name="T50" fmla="*/ 253 w 541"/>
                <a:gd name="T51" fmla="*/ 318 h 579"/>
                <a:gd name="T52" fmla="*/ 411 w 541"/>
                <a:gd name="T53" fmla="*/ 308 h 579"/>
                <a:gd name="T54" fmla="*/ 411 w 541"/>
                <a:gd name="T55" fmla="*/ 368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41" h="579">
                  <a:moveTo>
                    <a:pt x="541" y="563"/>
                  </a:moveTo>
                  <a:cubicBezTo>
                    <a:pt x="541" y="229"/>
                    <a:pt x="541" y="229"/>
                    <a:pt x="541" y="229"/>
                  </a:cubicBezTo>
                  <a:cubicBezTo>
                    <a:pt x="541" y="197"/>
                    <a:pt x="540" y="175"/>
                    <a:pt x="540" y="164"/>
                  </a:cubicBezTo>
                  <a:cubicBezTo>
                    <a:pt x="537" y="129"/>
                    <a:pt x="530" y="101"/>
                    <a:pt x="518" y="81"/>
                  </a:cubicBezTo>
                  <a:cubicBezTo>
                    <a:pt x="483" y="27"/>
                    <a:pt x="408" y="0"/>
                    <a:pt x="292" y="0"/>
                  </a:cubicBezTo>
                  <a:cubicBezTo>
                    <a:pt x="250" y="0"/>
                    <a:pt x="211" y="3"/>
                    <a:pt x="173" y="9"/>
                  </a:cubicBezTo>
                  <a:cubicBezTo>
                    <a:pt x="148" y="13"/>
                    <a:pt x="115" y="22"/>
                    <a:pt x="74" y="34"/>
                  </a:cubicBezTo>
                  <a:cubicBezTo>
                    <a:pt x="68" y="36"/>
                    <a:pt x="59" y="39"/>
                    <a:pt x="46" y="42"/>
                  </a:cubicBezTo>
                  <a:cubicBezTo>
                    <a:pt x="78" y="148"/>
                    <a:pt x="78" y="148"/>
                    <a:pt x="78" y="148"/>
                  </a:cubicBezTo>
                  <a:cubicBezTo>
                    <a:pt x="147" y="118"/>
                    <a:pt x="213" y="103"/>
                    <a:pt x="276" y="103"/>
                  </a:cubicBezTo>
                  <a:cubicBezTo>
                    <a:pt x="329" y="103"/>
                    <a:pt x="365" y="111"/>
                    <a:pt x="385" y="128"/>
                  </a:cubicBezTo>
                  <a:cubicBezTo>
                    <a:pt x="401" y="142"/>
                    <a:pt x="409" y="163"/>
                    <a:pt x="409" y="192"/>
                  </a:cubicBezTo>
                  <a:cubicBezTo>
                    <a:pt x="409" y="213"/>
                    <a:pt x="409" y="213"/>
                    <a:pt x="409" y="213"/>
                  </a:cubicBezTo>
                  <a:cubicBezTo>
                    <a:pt x="365" y="214"/>
                    <a:pt x="330" y="215"/>
                    <a:pt x="305" y="217"/>
                  </a:cubicBezTo>
                  <a:cubicBezTo>
                    <a:pt x="202" y="223"/>
                    <a:pt x="128" y="239"/>
                    <a:pt x="83" y="265"/>
                  </a:cubicBezTo>
                  <a:cubicBezTo>
                    <a:pt x="28" y="297"/>
                    <a:pt x="0" y="347"/>
                    <a:pt x="0" y="414"/>
                  </a:cubicBezTo>
                  <a:cubicBezTo>
                    <a:pt x="0" y="524"/>
                    <a:pt x="69" y="579"/>
                    <a:pt x="208" y="579"/>
                  </a:cubicBezTo>
                  <a:cubicBezTo>
                    <a:pt x="307" y="579"/>
                    <a:pt x="378" y="554"/>
                    <a:pt x="421" y="505"/>
                  </a:cubicBezTo>
                  <a:cubicBezTo>
                    <a:pt x="421" y="563"/>
                    <a:pt x="421" y="563"/>
                    <a:pt x="421" y="563"/>
                  </a:cubicBezTo>
                  <a:lnTo>
                    <a:pt x="541" y="563"/>
                  </a:lnTo>
                  <a:close/>
                  <a:moveTo>
                    <a:pt x="411" y="368"/>
                  </a:moveTo>
                  <a:cubicBezTo>
                    <a:pt x="411" y="382"/>
                    <a:pt x="410" y="391"/>
                    <a:pt x="408" y="398"/>
                  </a:cubicBezTo>
                  <a:cubicBezTo>
                    <a:pt x="403" y="412"/>
                    <a:pt x="393" y="425"/>
                    <a:pt x="377" y="436"/>
                  </a:cubicBezTo>
                  <a:cubicBezTo>
                    <a:pt x="342" y="462"/>
                    <a:pt x="296" y="475"/>
                    <a:pt x="239" y="475"/>
                  </a:cubicBezTo>
                  <a:cubicBezTo>
                    <a:pt x="167" y="475"/>
                    <a:pt x="132" y="452"/>
                    <a:pt x="132" y="405"/>
                  </a:cubicBezTo>
                  <a:cubicBezTo>
                    <a:pt x="132" y="358"/>
                    <a:pt x="172" y="329"/>
                    <a:pt x="253" y="318"/>
                  </a:cubicBezTo>
                  <a:cubicBezTo>
                    <a:pt x="286" y="314"/>
                    <a:pt x="339" y="310"/>
                    <a:pt x="411" y="308"/>
                  </a:cubicBezTo>
                  <a:lnTo>
                    <a:pt x="411" y="3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6" name="Freeform 13"/>
            <p:cNvSpPr>
              <a:spLocks/>
            </p:cNvSpPr>
            <p:nvPr/>
          </p:nvSpPr>
          <p:spPr bwMode="auto">
            <a:xfrm>
              <a:off x="5018" y="227"/>
              <a:ext cx="71" cy="128"/>
            </a:xfrm>
            <a:custGeom>
              <a:avLst/>
              <a:gdLst>
                <a:gd name="T0" fmla="*/ 100 w 409"/>
                <a:gd name="T1" fmla="*/ 553 h 738"/>
                <a:gd name="T2" fmla="*/ 107 w 409"/>
                <a:gd name="T3" fmla="*/ 640 h 738"/>
                <a:gd name="T4" fmla="*/ 161 w 409"/>
                <a:gd name="T5" fmla="*/ 718 h 738"/>
                <a:gd name="T6" fmla="*/ 269 w 409"/>
                <a:gd name="T7" fmla="*/ 738 h 738"/>
                <a:gd name="T8" fmla="*/ 409 w 409"/>
                <a:gd name="T9" fmla="*/ 720 h 738"/>
                <a:gd name="T10" fmla="*/ 386 w 409"/>
                <a:gd name="T11" fmla="*/ 620 h 738"/>
                <a:gd name="T12" fmla="*/ 304 w 409"/>
                <a:gd name="T13" fmla="*/ 634 h 738"/>
                <a:gd name="T14" fmla="*/ 236 w 409"/>
                <a:gd name="T15" fmla="*/ 605 h 738"/>
                <a:gd name="T16" fmla="*/ 229 w 409"/>
                <a:gd name="T17" fmla="*/ 516 h 738"/>
                <a:gd name="T18" fmla="*/ 229 w 409"/>
                <a:gd name="T19" fmla="*/ 278 h 738"/>
                <a:gd name="T20" fmla="*/ 387 w 409"/>
                <a:gd name="T21" fmla="*/ 278 h 738"/>
                <a:gd name="T22" fmla="*/ 387 w 409"/>
                <a:gd name="T23" fmla="*/ 175 h 738"/>
                <a:gd name="T24" fmla="*/ 229 w 409"/>
                <a:gd name="T25" fmla="*/ 175 h 738"/>
                <a:gd name="T26" fmla="*/ 229 w 409"/>
                <a:gd name="T27" fmla="*/ 0 h 738"/>
                <a:gd name="T28" fmla="*/ 100 w 409"/>
                <a:gd name="T29" fmla="*/ 36 h 738"/>
                <a:gd name="T30" fmla="*/ 100 w 409"/>
                <a:gd name="T31" fmla="*/ 175 h 738"/>
                <a:gd name="T32" fmla="*/ 0 w 409"/>
                <a:gd name="T33" fmla="*/ 175 h 738"/>
                <a:gd name="T34" fmla="*/ 0 w 409"/>
                <a:gd name="T35" fmla="*/ 278 h 738"/>
                <a:gd name="T36" fmla="*/ 100 w 409"/>
                <a:gd name="T37" fmla="*/ 278 h 738"/>
                <a:gd name="T38" fmla="*/ 100 w 409"/>
                <a:gd name="T39" fmla="*/ 553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9" h="738">
                  <a:moveTo>
                    <a:pt x="100" y="553"/>
                  </a:moveTo>
                  <a:cubicBezTo>
                    <a:pt x="100" y="588"/>
                    <a:pt x="102" y="617"/>
                    <a:pt x="107" y="640"/>
                  </a:cubicBezTo>
                  <a:cubicBezTo>
                    <a:pt x="116" y="677"/>
                    <a:pt x="134" y="703"/>
                    <a:pt x="161" y="718"/>
                  </a:cubicBezTo>
                  <a:cubicBezTo>
                    <a:pt x="184" y="731"/>
                    <a:pt x="220" y="738"/>
                    <a:pt x="269" y="738"/>
                  </a:cubicBezTo>
                  <a:cubicBezTo>
                    <a:pt x="315" y="738"/>
                    <a:pt x="361" y="732"/>
                    <a:pt x="409" y="720"/>
                  </a:cubicBezTo>
                  <a:cubicBezTo>
                    <a:pt x="386" y="620"/>
                    <a:pt x="386" y="620"/>
                    <a:pt x="386" y="620"/>
                  </a:cubicBezTo>
                  <a:cubicBezTo>
                    <a:pt x="360" y="630"/>
                    <a:pt x="333" y="634"/>
                    <a:pt x="304" y="634"/>
                  </a:cubicBezTo>
                  <a:cubicBezTo>
                    <a:pt x="266" y="634"/>
                    <a:pt x="244" y="625"/>
                    <a:pt x="236" y="605"/>
                  </a:cubicBezTo>
                  <a:cubicBezTo>
                    <a:pt x="231" y="592"/>
                    <a:pt x="229" y="562"/>
                    <a:pt x="229" y="516"/>
                  </a:cubicBezTo>
                  <a:cubicBezTo>
                    <a:pt x="229" y="278"/>
                    <a:pt x="229" y="278"/>
                    <a:pt x="229" y="278"/>
                  </a:cubicBezTo>
                  <a:cubicBezTo>
                    <a:pt x="387" y="278"/>
                    <a:pt x="387" y="278"/>
                    <a:pt x="387" y="278"/>
                  </a:cubicBezTo>
                  <a:cubicBezTo>
                    <a:pt x="387" y="175"/>
                    <a:pt x="387" y="175"/>
                    <a:pt x="387" y="175"/>
                  </a:cubicBezTo>
                  <a:cubicBezTo>
                    <a:pt x="229" y="175"/>
                    <a:pt x="229" y="175"/>
                    <a:pt x="229" y="175"/>
                  </a:cubicBezTo>
                  <a:cubicBezTo>
                    <a:pt x="229" y="0"/>
                    <a:pt x="229" y="0"/>
                    <a:pt x="229" y="0"/>
                  </a:cubicBezTo>
                  <a:cubicBezTo>
                    <a:pt x="100" y="36"/>
                    <a:pt x="100" y="36"/>
                    <a:pt x="100" y="36"/>
                  </a:cubicBezTo>
                  <a:cubicBezTo>
                    <a:pt x="100" y="175"/>
                    <a:pt x="100" y="175"/>
                    <a:pt x="100" y="175"/>
                  </a:cubicBezTo>
                  <a:cubicBezTo>
                    <a:pt x="0" y="175"/>
                    <a:pt x="0" y="175"/>
                    <a:pt x="0" y="175"/>
                  </a:cubicBezTo>
                  <a:cubicBezTo>
                    <a:pt x="0" y="278"/>
                    <a:pt x="0" y="278"/>
                    <a:pt x="0" y="278"/>
                  </a:cubicBezTo>
                  <a:cubicBezTo>
                    <a:pt x="100" y="278"/>
                    <a:pt x="100" y="278"/>
                    <a:pt x="100" y="278"/>
                  </a:cubicBezTo>
                  <a:lnTo>
                    <a:pt x="100" y="5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7" name="Freeform 14"/>
            <p:cNvSpPr>
              <a:spLocks/>
            </p:cNvSpPr>
            <p:nvPr/>
          </p:nvSpPr>
          <p:spPr bwMode="auto">
            <a:xfrm>
              <a:off x="5097" y="227"/>
              <a:ext cx="71" cy="128"/>
            </a:xfrm>
            <a:custGeom>
              <a:avLst/>
              <a:gdLst>
                <a:gd name="T0" fmla="*/ 100 w 410"/>
                <a:gd name="T1" fmla="*/ 553 h 738"/>
                <a:gd name="T2" fmla="*/ 108 w 410"/>
                <a:gd name="T3" fmla="*/ 640 h 738"/>
                <a:gd name="T4" fmla="*/ 161 w 410"/>
                <a:gd name="T5" fmla="*/ 718 h 738"/>
                <a:gd name="T6" fmla="*/ 270 w 410"/>
                <a:gd name="T7" fmla="*/ 738 h 738"/>
                <a:gd name="T8" fmla="*/ 410 w 410"/>
                <a:gd name="T9" fmla="*/ 720 h 738"/>
                <a:gd name="T10" fmla="*/ 386 w 410"/>
                <a:gd name="T11" fmla="*/ 620 h 738"/>
                <a:gd name="T12" fmla="*/ 305 w 410"/>
                <a:gd name="T13" fmla="*/ 634 h 738"/>
                <a:gd name="T14" fmla="*/ 237 w 410"/>
                <a:gd name="T15" fmla="*/ 605 h 738"/>
                <a:gd name="T16" fmla="*/ 230 w 410"/>
                <a:gd name="T17" fmla="*/ 516 h 738"/>
                <a:gd name="T18" fmla="*/ 230 w 410"/>
                <a:gd name="T19" fmla="*/ 278 h 738"/>
                <a:gd name="T20" fmla="*/ 388 w 410"/>
                <a:gd name="T21" fmla="*/ 278 h 738"/>
                <a:gd name="T22" fmla="*/ 388 w 410"/>
                <a:gd name="T23" fmla="*/ 175 h 738"/>
                <a:gd name="T24" fmla="*/ 230 w 410"/>
                <a:gd name="T25" fmla="*/ 175 h 738"/>
                <a:gd name="T26" fmla="*/ 230 w 410"/>
                <a:gd name="T27" fmla="*/ 0 h 738"/>
                <a:gd name="T28" fmla="*/ 100 w 410"/>
                <a:gd name="T29" fmla="*/ 36 h 738"/>
                <a:gd name="T30" fmla="*/ 100 w 410"/>
                <a:gd name="T31" fmla="*/ 175 h 738"/>
                <a:gd name="T32" fmla="*/ 0 w 410"/>
                <a:gd name="T33" fmla="*/ 175 h 738"/>
                <a:gd name="T34" fmla="*/ 0 w 410"/>
                <a:gd name="T35" fmla="*/ 278 h 738"/>
                <a:gd name="T36" fmla="*/ 100 w 410"/>
                <a:gd name="T37" fmla="*/ 278 h 738"/>
                <a:gd name="T38" fmla="*/ 100 w 410"/>
                <a:gd name="T39" fmla="*/ 553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738">
                  <a:moveTo>
                    <a:pt x="100" y="553"/>
                  </a:moveTo>
                  <a:cubicBezTo>
                    <a:pt x="100" y="588"/>
                    <a:pt x="103" y="617"/>
                    <a:pt x="108" y="640"/>
                  </a:cubicBezTo>
                  <a:cubicBezTo>
                    <a:pt x="117" y="677"/>
                    <a:pt x="134" y="703"/>
                    <a:pt x="161" y="718"/>
                  </a:cubicBezTo>
                  <a:cubicBezTo>
                    <a:pt x="185" y="731"/>
                    <a:pt x="221" y="738"/>
                    <a:pt x="270" y="738"/>
                  </a:cubicBezTo>
                  <a:cubicBezTo>
                    <a:pt x="315" y="738"/>
                    <a:pt x="362" y="732"/>
                    <a:pt x="410" y="720"/>
                  </a:cubicBezTo>
                  <a:cubicBezTo>
                    <a:pt x="386" y="620"/>
                    <a:pt x="386" y="620"/>
                    <a:pt x="386" y="620"/>
                  </a:cubicBezTo>
                  <a:cubicBezTo>
                    <a:pt x="360" y="630"/>
                    <a:pt x="333" y="634"/>
                    <a:pt x="305" y="634"/>
                  </a:cubicBezTo>
                  <a:cubicBezTo>
                    <a:pt x="267" y="634"/>
                    <a:pt x="244" y="625"/>
                    <a:pt x="237" y="605"/>
                  </a:cubicBezTo>
                  <a:cubicBezTo>
                    <a:pt x="232" y="592"/>
                    <a:pt x="230" y="562"/>
                    <a:pt x="230" y="516"/>
                  </a:cubicBezTo>
                  <a:cubicBezTo>
                    <a:pt x="230" y="278"/>
                    <a:pt x="230" y="278"/>
                    <a:pt x="230" y="278"/>
                  </a:cubicBezTo>
                  <a:cubicBezTo>
                    <a:pt x="388" y="278"/>
                    <a:pt x="388" y="278"/>
                    <a:pt x="388" y="278"/>
                  </a:cubicBezTo>
                  <a:cubicBezTo>
                    <a:pt x="388" y="175"/>
                    <a:pt x="388" y="175"/>
                    <a:pt x="388" y="175"/>
                  </a:cubicBezTo>
                  <a:cubicBezTo>
                    <a:pt x="230" y="175"/>
                    <a:pt x="230" y="175"/>
                    <a:pt x="230" y="175"/>
                  </a:cubicBezTo>
                  <a:cubicBezTo>
                    <a:pt x="230" y="0"/>
                    <a:pt x="230" y="0"/>
                    <a:pt x="230" y="0"/>
                  </a:cubicBezTo>
                  <a:cubicBezTo>
                    <a:pt x="100" y="36"/>
                    <a:pt x="100" y="36"/>
                    <a:pt x="100" y="36"/>
                  </a:cubicBezTo>
                  <a:cubicBezTo>
                    <a:pt x="100" y="175"/>
                    <a:pt x="100" y="175"/>
                    <a:pt x="100" y="175"/>
                  </a:cubicBezTo>
                  <a:cubicBezTo>
                    <a:pt x="0" y="175"/>
                    <a:pt x="0" y="175"/>
                    <a:pt x="0" y="175"/>
                  </a:cubicBezTo>
                  <a:cubicBezTo>
                    <a:pt x="0" y="278"/>
                    <a:pt x="0" y="278"/>
                    <a:pt x="0" y="278"/>
                  </a:cubicBezTo>
                  <a:cubicBezTo>
                    <a:pt x="100" y="278"/>
                    <a:pt x="100" y="278"/>
                    <a:pt x="100" y="278"/>
                  </a:cubicBezTo>
                  <a:lnTo>
                    <a:pt x="100" y="5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8" name="Freeform 15"/>
            <p:cNvSpPr>
              <a:spLocks/>
            </p:cNvSpPr>
            <p:nvPr/>
          </p:nvSpPr>
          <p:spPr bwMode="auto">
            <a:xfrm>
              <a:off x="5183" y="210"/>
              <a:ext cx="97" cy="142"/>
            </a:xfrm>
            <a:custGeom>
              <a:avLst/>
              <a:gdLst>
                <a:gd name="T0" fmla="*/ 130 w 560"/>
                <a:gd name="T1" fmla="*/ 819 h 819"/>
                <a:gd name="T2" fmla="*/ 130 w 560"/>
                <a:gd name="T3" fmla="*/ 466 h 819"/>
                <a:gd name="T4" fmla="*/ 199 w 560"/>
                <a:gd name="T5" fmla="*/ 405 h 819"/>
                <a:gd name="T6" fmla="*/ 328 w 560"/>
                <a:gd name="T7" fmla="*/ 362 h 819"/>
                <a:gd name="T8" fmla="*/ 415 w 560"/>
                <a:gd name="T9" fmla="*/ 397 h 819"/>
                <a:gd name="T10" fmla="*/ 431 w 560"/>
                <a:gd name="T11" fmla="*/ 485 h 819"/>
                <a:gd name="T12" fmla="*/ 431 w 560"/>
                <a:gd name="T13" fmla="*/ 819 h 819"/>
                <a:gd name="T14" fmla="*/ 560 w 560"/>
                <a:gd name="T15" fmla="*/ 819 h 819"/>
                <a:gd name="T16" fmla="*/ 560 w 560"/>
                <a:gd name="T17" fmla="*/ 474 h 819"/>
                <a:gd name="T18" fmla="*/ 538 w 560"/>
                <a:gd name="T19" fmla="*/ 333 h 819"/>
                <a:gd name="T20" fmla="*/ 358 w 560"/>
                <a:gd name="T21" fmla="*/ 256 h 819"/>
                <a:gd name="T22" fmla="*/ 130 w 560"/>
                <a:gd name="T23" fmla="*/ 338 h 819"/>
                <a:gd name="T24" fmla="*/ 130 w 560"/>
                <a:gd name="T25" fmla="*/ 0 h 819"/>
                <a:gd name="T26" fmla="*/ 0 w 560"/>
                <a:gd name="T27" fmla="*/ 37 h 819"/>
                <a:gd name="T28" fmla="*/ 0 w 560"/>
                <a:gd name="T29" fmla="*/ 819 h 819"/>
                <a:gd name="T30" fmla="*/ 130 w 560"/>
                <a:gd name="T31" fmla="*/ 819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0" h="819">
                  <a:moveTo>
                    <a:pt x="130" y="819"/>
                  </a:moveTo>
                  <a:cubicBezTo>
                    <a:pt x="130" y="466"/>
                    <a:pt x="130" y="466"/>
                    <a:pt x="130" y="466"/>
                  </a:cubicBezTo>
                  <a:cubicBezTo>
                    <a:pt x="144" y="446"/>
                    <a:pt x="167" y="425"/>
                    <a:pt x="199" y="405"/>
                  </a:cubicBezTo>
                  <a:cubicBezTo>
                    <a:pt x="245" y="377"/>
                    <a:pt x="288" y="362"/>
                    <a:pt x="328" y="362"/>
                  </a:cubicBezTo>
                  <a:cubicBezTo>
                    <a:pt x="371" y="362"/>
                    <a:pt x="400" y="374"/>
                    <a:pt x="415" y="397"/>
                  </a:cubicBezTo>
                  <a:cubicBezTo>
                    <a:pt x="425" y="414"/>
                    <a:pt x="431" y="443"/>
                    <a:pt x="431" y="485"/>
                  </a:cubicBezTo>
                  <a:cubicBezTo>
                    <a:pt x="431" y="819"/>
                    <a:pt x="431" y="819"/>
                    <a:pt x="431" y="819"/>
                  </a:cubicBezTo>
                  <a:cubicBezTo>
                    <a:pt x="560" y="819"/>
                    <a:pt x="560" y="819"/>
                    <a:pt x="560" y="819"/>
                  </a:cubicBezTo>
                  <a:cubicBezTo>
                    <a:pt x="560" y="474"/>
                    <a:pt x="560" y="474"/>
                    <a:pt x="560" y="474"/>
                  </a:cubicBezTo>
                  <a:cubicBezTo>
                    <a:pt x="560" y="408"/>
                    <a:pt x="553" y="361"/>
                    <a:pt x="538" y="333"/>
                  </a:cubicBezTo>
                  <a:cubicBezTo>
                    <a:pt x="511" y="281"/>
                    <a:pt x="451" y="256"/>
                    <a:pt x="358" y="256"/>
                  </a:cubicBezTo>
                  <a:cubicBezTo>
                    <a:pt x="276" y="256"/>
                    <a:pt x="200" y="283"/>
                    <a:pt x="130" y="338"/>
                  </a:cubicBezTo>
                  <a:cubicBezTo>
                    <a:pt x="130" y="0"/>
                    <a:pt x="130" y="0"/>
                    <a:pt x="130" y="0"/>
                  </a:cubicBezTo>
                  <a:cubicBezTo>
                    <a:pt x="0" y="37"/>
                    <a:pt x="0" y="37"/>
                    <a:pt x="0" y="37"/>
                  </a:cubicBezTo>
                  <a:cubicBezTo>
                    <a:pt x="0" y="819"/>
                    <a:pt x="0" y="819"/>
                    <a:pt x="0" y="819"/>
                  </a:cubicBezTo>
                  <a:lnTo>
                    <a:pt x="130" y="8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9" name="Freeform 16"/>
            <p:cNvSpPr>
              <a:spLocks noEditPoints="1"/>
            </p:cNvSpPr>
            <p:nvPr/>
          </p:nvSpPr>
          <p:spPr bwMode="auto">
            <a:xfrm>
              <a:off x="5297" y="254"/>
              <a:ext cx="99" cy="101"/>
            </a:xfrm>
            <a:custGeom>
              <a:avLst/>
              <a:gdLst>
                <a:gd name="T0" fmla="*/ 573 w 573"/>
                <a:gd name="T1" fmla="*/ 261 h 579"/>
                <a:gd name="T2" fmla="*/ 535 w 573"/>
                <a:gd name="T3" fmla="*/ 108 h 579"/>
                <a:gd name="T4" fmla="*/ 294 w 573"/>
                <a:gd name="T5" fmla="*/ 0 h 579"/>
                <a:gd name="T6" fmla="*/ 67 w 573"/>
                <a:gd name="T7" fmla="*/ 85 h 579"/>
                <a:gd name="T8" fmla="*/ 0 w 573"/>
                <a:gd name="T9" fmla="*/ 296 h 579"/>
                <a:gd name="T10" fmla="*/ 145 w 573"/>
                <a:gd name="T11" fmla="*/ 550 h 579"/>
                <a:gd name="T12" fmla="*/ 324 w 573"/>
                <a:gd name="T13" fmla="*/ 579 h 579"/>
                <a:gd name="T14" fmla="*/ 564 w 573"/>
                <a:gd name="T15" fmla="*/ 537 h 579"/>
                <a:gd name="T16" fmla="*/ 525 w 573"/>
                <a:gd name="T17" fmla="*/ 436 h 579"/>
                <a:gd name="T18" fmla="*/ 459 w 573"/>
                <a:gd name="T19" fmla="*/ 461 h 579"/>
                <a:gd name="T20" fmla="*/ 344 w 573"/>
                <a:gd name="T21" fmla="*/ 475 h 579"/>
                <a:gd name="T22" fmla="*/ 160 w 573"/>
                <a:gd name="T23" fmla="*/ 413 h 579"/>
                <a:gd name="T24" fmla="*/ 131 w 573"/>
                <a:gd name="T25" fmla="*/ 327 h 579"/>
                <a:gd name="T26" fmla="*/ 569 w 573"/>
                <a:gd name="T27" fmla="*/ 327 h 579"/>
                <a:gd name="T28" fmla="*/ 573 w 573"/>
                <a:gd name="T29" fmla="*/ 261 h 579"/>
                <a:gd name="T30" fmla="*/ 452 w 573"/>
                <a:gd name="T31" fmla="*/ 232 h 579"/>
                <a:gd name="T32" fmla="*/ 131 w 573"/>
                <a:gd name="T33" fmla="*/ 232 h 579"/>
                <a:gd name="T34" fmla="*/ 147 w 573"/>
                <a:gd name="T35" fmla="*/ 169 h 579"/>
                <a:gd name="T36" fmla="*/ 292 w 573"/>
                <a:gd name="T37" fmla="*/ 102 h 579"/>
                <a:gd name="T38" fmla="*/ 431 w 573"/>
                <a:gd name="T39" fmla="*/ 160 h 579"/>
                <a:gd name="T40" fmla="*/ 452 w 573"/>
                <a:gd name="T41" fmla="*/ 232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3" h="579">
                  <a:moveTo>
                    <a:pt x="573" y="261"/>
                  </a:moveTo>
                  <a:cubicBezTo>
                    <a:pt x="573" y="200"/>
                    <a:pt x="560" y="149"/>
                    <a:pt x="535" y="108"/>
                  </a:cubicBezTo>
                  <a:cubicBezTo>
                    <a:pt x="490" y="36"/>
                    <a:pt x="410" y="0"/>
                    <a:pt x="294" y="0"/>
                  </a:cubicBezTo>
                  <a:cubicBezTo>
                    <a:pt x="192" y="0"/>
                    <a:pt x="116" y="28"/>
                    <a:pt x="67" y="85"/>
                  </a:cubicBezTo>
                  <a:cubicBezTo>
                    <a:pt x="22" y="137"/>
                    <a:pt x="0" y="208"/>
                    <a:pt x="0" y="296"/>
                  </a:cubicBezTo>
                  <a:cubicBezTo>
                    <a:pt x="0" y="423"/>
                    <a:pt x="48" y="508"/>
                    <a:pt x="145" y="550"/>
                  </a:cubicBezTo>
                  <a:cubicBezTo>
                    <a:pt x="190" y="569"/>
                    <a:pt x="249" y="579"/>
                    <a:pt x="324" y="579"/>
                  </a:cubicBezTo>
                  <a:cubicBezTo>
                    <a:pt x="411" y="579"/>
                    <a:pt x="491" y="565"/>
                    <a:pt x="564" y="537"/>
                  </a:cubicBezTo>
                  <a:cubicBezTo>
                    <a:pt x="525" y="436"/>
                    <a:pt x="525" y="436"/>
                    <a:pt x="525" y="436"/>
                  </a:cubicBezTo>
                  <a:cubicBezTo>
                    <a:pt x="500" y="448"/>
                    <a:pt x="478" y="456"/>
                    <a:pt x="459" y="461"/>
                  </a:cubicBezTo>
                  <a:cubicBezTo>
                    <a:pt x="425" y="471"/>
                    <a:pt x="386" y="475"/>
                    <a:pt x="344" y="475"/>
                  </a:cubicBezTo>
                  <a:cubicBezTo>
                    <a:pt x="254" y="475"/>
                    <a:pt x="192" y="455"/>
                    <a:pt x="160" y="413"/>
                  </a:cubicBezTo>
                  <a:cubicBezTo>
                    <a:pt x="142" y="391"/>
                    <a:pt x="133" y="362"/>
                    <a:pt x="131" y="327"/>
                  </a:cubicBezTo>
                  <a:cubicBezTo>
                    <a:pt x="569" y="327"/>
                    <a:pt x="569" y="327"/>
                    <a:pt x="569" y="327"/>
                  </a:cubicBezTo>
                  <a:cubicBezTo>
                    <a:pt x="572" y="295"/>
                    <a:pt x="573" y="273"/>
                    <a:pt x="573" y="261"/>
                  </a:cubicBezTo>
                  <a:moveTo>
                    <a:pt x="452" y="232"/>
                  </a:moveTo>
                  <a:cubicBezTo>
                    <a:pt x="131" y="232"/>
                    <a:pt x="131" y="232"/>
                    <a:pt x="131" y="232"/>
                  </a:cubicBezTo>
                  <a:cubicBezTo>
                    <a:pt x="134" y="204"/>
                    <a:pt x="139" y="184"/>
                    <a:pt x="147" y="169"/>
                  </a:cubicBezTo>
                  <a:cubicBezTo>
                    <a:pt x="169" y="124"/>
                    <a:pt x="218" y="102"/>
                    <a:pt x="292" y="102"/>
                  </a:cubicBezTo>
                  <a:cubicBezTo>
                    <a:pt x="360" y="102"/>
                    <a:pt x="407" y="121"/>
                    <a:pt x="431" y="160"/>
                  </a:cubicBezTo>
                  <a:cubicBezTo>
                    <a:pt x="441" y="176"/>
                    <a:pt x="448" y="200"/>
                    <a:pt x="452" y="2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0" name="Freeform 17"/>
            <p:cNvSpPr>
              <a:spLocks/>
            </p:cNvSpPr>
            <p:nvPr/>
          </p:nvSpPr>
          <p:spPr bwMode="auto">
            <a:xfrm>
              <a:off x="5403" y="257"/>
              <a:ext cx="111" cy="132"/>
            </a:xfrm>
            <a:custGeom>
              <a:avLst/>
              <a:gdLst>
                <a:gd name="T0" fmla="*/ 87 w 111"/>
                <a:gd name="T1" fmla="*/ 0 h 132"/>
                <a:gd name="T2" fmla="*/ 55 w 111"/>
                <a:gd name="T3" fmla="*/ 72 h 132"/>
                <a:gd name="T4" fmla="*/ 25 w 111"/>
                <a:gd name="T5" fmla="*/ 0 h 132"/>
                <a:gd name="T6" fmla="*/ 0 w 111"/>
                <a:gd name="T7" fmla="*/ 0 h 132"/>
                <a:gd name="T8" fmla="*/ 42 w 111"/>
                <a:gd name="T9" fmla="*/ 95 h 132"/>
                <a:gd name="T10" fmla="*/ 23 w 111"/>
                <a:gd name="T11" fmla="*/ 132 h 132"/>
                <a:gd name="T12" fmla="*/ 47 w 111"/>
                <a:gd name="T13" fmla="*/ 132 h 132"/>
                <a:gd name="T14" fmla="*/ 111 w 111"/>
                <a:gd name="T15" fmla="*/ 0 h 132"/>
                <a:gd name="T16" fmla="*/ 87 w 111"/>
                <a:gd name="T1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132">
                  <a:moveTo>
                    <a:pt x="87" y="0"/>
                  </a:moveTo>
                  <a:lnTo>
                    <a:pt x="55" y="72"/>
                  </a:lnTo>
                  <a:lnTo>
                    <a:pt x="25" y="0"/>
                  </a:lnTo>
                  <a:lnTo>
                    <a:pt x="0" y="0"/>
                  </a:lnTo>
                  <a:lnTo>
                    <a:pt x="42" y="95"/>
                  </a:lnTo>
                  <a:lnTo>
                    <a:pt x="23" y="132"/>
                  </a:lnTo>
                  <a:lnTo>
                    <a:pt x="47" y="132"/>
                  </a:lnTo>
                  <a:lnTo>
                    <a:pt x="111" y="0"/>
                  </a:lnTo>
                  <a:lnTo>
                    <a:pt x="8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1" name="Freeform 18"/>
            <p:cNvSpPr>
              <a:spLocks/>
            </p:cNvSpPr>
            <p:nvPr/>
          </p:nvSpPr>
          <p:spPr bwMode="auto">
            <a:xfrm>
              <a:off x="3872" y="217"/>
              <a:ext cx="111" cy="138"/>
            </a:xfrm>
            <a:custGeom>
              <a:avLst/>
              <a:gdLst>
                <a:gd name="T0" fmla="*/ 315 w 644"/>
                <a:gd name="T1" fmla="*/ 797 h 797"/>
                <a:gd name="T2" fmla="*/ 84 w 644"/>
                <a:gd name="T3" fmla="*/ 703 h 797"/>
                <a:gd name="T4" fmla="*/ 0 w 644"/>
                <a:gd name="T5" fmla="*/ 563 h 797"/>
                <a:gd name="T6" fmla="*/ 124 w 644"/>
                <a:gd name="T7" fmla="*/ 528 h 797"/>
                <a:gd name="T8" fmla="*/ 174 w 644"/>
                <a:gd name="T9" fmla="*/ 611 h 797"/>
                <a:gd name="T10" fmla="*/ 315 w 644"/>
                <a:gd name="T11" fmla="*/ 668 h 797"/>
                <a:gd name="T12" fmla="*/ 456 w 644"/>
                <a:gd name="T13" fmla="*/ 618 h 797"/>
                <a:gd name="T14" fmla="*/ 515 w 644"/>
                <a:gd name="T15" fmla="*/ 465 h 797"/>
                <a:gd name="T16" fmla="*/ 515 w 644"/>
                <a:gd name="T17" fmla="*/ 0 h 797"/>
                <a:gd name="T18" fmla="*/ 644 w 644"/>
                <a:gd name="T19" fmla="*/ 0 h 797"/>
                <a:gd name="T20" fmla="*/ 644 w 644"/>
                <a:gd name="T21" fmla="*/ 467 h 797"/>
                <a:gd name="T22" fmla="*/ 644 w 644"/>
                <a:gd name="T23" fmla="*/ 468 h 797"/>
                <a:gd name="T24" fmla="*/ 545 w 644"/>
                <a:gd name="T25" fmla="*/ 711 h 797"/>
                <a:gd name="T26" fmla="*/ 315 w 644"/>
                <a:gd name="T27" fmla="*/ 797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4" h="797">
                  <a:moveTo>
                    <a:pt x="315" y="797"/>
                  </a:moveTo>
                  <a:cubicBezTo>
                    <a:pt x="228" y="797"/>
                    <a:pt x="145" y="764"/>
                    <a:pt x="84" y="703"/>
                  </a:cubicBezTo>
                  <a:cubicBezTo>
                    <a:pt x="44" y="664"/>
                    <a:pt x="15" y="616"/>
                    <a:pt x="0" y="563"/>
                  </a:cubicBezTo>
                  <a:cubicBezTo>
                    <a:pt x="124" y="528"/>
                    <a:pt x="124" y="528"/>
                    <a:pt x="124" y="528"/>
                  </a:cubicBezTo>
                  <a:cubicBezTo>
                    <a:pt x="133" y="559"/>
                    <a:pt x="150" y="588"/>
                    <a:pt x="174" y="611"/>
                  </a:cubicBezTo>
                  <a:cubicBezTo>
                    <a:pt x="212" y="648"/>
                    <a:pt x="262" y="668"/>
                    <a:pt x="315" y="668"/>
                  </a:cubicBezTo>
                  <a:cubicBezTo>
                    <a:pt x="373" y="668"/>
                    <a:pt x="421" y="651"/>
                    <a:pt x="456" y="618"/>
                  </a:cubicBezTo>
                  <a:cubicBezTo>
                    <a:pt x="493" y="583"/>
                    <a:pt x="513" y="530"/>
                    <a:pt x="515" y="465"/>
                  </a:cubicBezTo>
                  <a:cubicBezTo>
                    <a:pt x="515" y="0"/>
                    <a:pt x="515" y="0"/>
                    <a:pt x="515" y="0"/>
                  </a:cubicBezTo>
                  <a:cubicBezTo>
                    <a:pt x="644" y="0"/>
                    <a:pt x="644" y="0"/>
                    <a:pt x="644" y="0"/>
                  </a:cubicBezTo>
                  <a:cubicBezTo>
                    <a:pt x="644" y="467"/>
                    <a:pt x="644" y="467"/>
                    <a:pt x="644" y="467"/>
                  </a:cubicBezTo>
                  <a:cubicBezTo>
                    <a:pt x="644" y="468"/>
                    <a:pt x="644" y="468"/>
                    <a:pt x="644" y="468"/>
                  </a:cubicBezTo>
                  <a:cubicBezTo>
                    <a:pt x="641" y="568"/>
                    <a:pt x="607" y="652"/>
                    <a:pt x="545" y="711"/>
                  </a:cubicBezTo>
                  <a:cubicBezTo>
                    <a:pt x="486" y="767"/>
                    <a:pt x="406" y="797"/>
                    <a:pt x="315" y="79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2" name="Freeform 19"/>
            <p:cNvSpPr>
              <a:spLocks/>
            </p:cNvSpPr>
            <p:nvPr/>
          </p:nvSpPr>
          <p:spPr bwMode="auto">
            <a:xfrm>
              <a:off x="5323" y="393"/>
              <a:ext cx="9" cy="75"/>
            </a:xfrm>
            <a:custGeom>
              <a:avLst/>
              <a:gdLst>
                <a:gd name="T0" fmla="*/ 9 w 9"/>
                <a:gd name="T1" fmla="*/ 75 h 75"/>
                <a:gd name="T2" fmla="*/ 9 w 9"/>
                <a:gd name="T3" fmla="*/ 0 h 75"/>
                <a:gd name="T4" fmla="*/ 0 w 9"/>
                <a:gd name="T5" fmla="*/ 3 h 75"/>
                <a:gd name="T6" fmla="*/ 0 w 9"/>
                <a:gd name="T7" fmla="*/ 75 h 75"/>
                <a:gd name="T8" fmla="*/ 9 w 9"/>
                <a:gd name="T9" fmla="*/ 75 h 75"/>
              </a:gdLst>
              <a:ahLst/>
              <a:cxnLst>
                <a:cxn ang="0">
                  <a:pos x="T0" y="T1"/>
                </a:cxn>
                <a:cxn ang="0">
                  <a:pos x="T2" y="T3"/>
                </a:cxn>
                <a:cxn ang="0">
                  <a:pos x="T4" y="T5"/>
                </a:cxn>
                <a:cxn ang="0">
                  <a:pos x="T6" y="T7"/>
                </a:cxn>
                <a:cxn ang="0">
                  <a:pos x="T8" y="T9"/>
                </a:cxn>
              </a:cxnLst>
              <a:rect l="0" t="0" r="r" b="b"/>
              <a:pathLst>
                <a:path w="9" h="75">
                  <a:moveTo>
                    <a:pt x="9" y="75"/>
                  </a:moveTo>
                  <a:lnTo>
                    <a:pt x="9" y="0"/>
                  </a:lnTo>
                  <a:lnTo>
                    <a:pt x="0" y="3"/>
                  </a:lnTo>
                  <a:lnTo>
                    <a:pt x="0" y="75"/>
                  </a:lnTo>
                  <a:lnTo>
                    <a:pt x="9"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3" name="Rectangle 20"/>
            <p:cNvSpPr>
              <a:spLocks noChangeArrowheads="1"/>
            </p:cNvSpPr>
            <p:nvPr/>
          </p:nvSpPr>
          <p:spPr bwMode="auto">
            <a:xfrm>
              <a:off x="5348" y="417"/>
              <a:ext cx="10" cy="5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4" name="Freeform 21"/>
            <p:cNvSpPr>
              <a:spLocks/>
            </p:cNvSpPr>
            <p:nvPr/>
          </p:nvSpPr>
          <p:spPr bwMode="auto">
            <a:xfrm>
              <a:off x="5346" y="397"/>
              <a:ext cx="13" cy="12"/>
            </a:xfrm>
            <a:custGeom>
              <a:avLst/>
              <a:gdLst>
                <a:gd name="T0" fmla="*/ 12 w 75"/>
                <a:gd name="T1" fmla="*/ 9 h 70"/>
                <a:gd name="T2" fmla="*/ 0 w 75"/>
                <a:gd name="T3" fmla="*/ 35 h 70"/>
                <a:gd name="T4" fmla="*/ 10 w 75"/>
                <a:gd name="T5" fmla="*/ 58 h 70"/>
                <a:gd name="T6" fmla="*/ 38 w 75"/>
                <a:gd name="T7" fmla="*/ 70 h 70"/>
                <a:gd name="T8" fmla="*/ 63 w 75"/>
                <a:gd name="T9" fmla="*/ 61 h 70"/>
                <a:gd name="T10" fmla="*/ 75 w 75"/>
                <a:gd name="T11" fmla="*/ 35 h 70"/>
                <a:gd name="T12" fmla="*/ 66 w 75"/>
                <a:gd name="T13" fmla="*/ 11 h 70"/>
                <a:gd name="T14" fmla="*/ 38 w 75"/>
                <a:gd name="T15" fmla="*/ 0 h 70"/>
                <a:gd name="T16" fmla="*/ 12 w 75"/>
                <a:gd name="T17" fmla="*/ 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70">
                  <a:moveTo>
                    <a:pt x="12" y="9"/>
                  </a:moveTo>
                  <a:cubicBezTo>
                    <a:pt x="4" y="16"/>
                    <a:pt x="0" y="25"/>
                    <a:pt x="0" y="35"/>
                  </a:cubicBezTo>
                  <a:cubicBezTo>
                    <a:pt x="0" y="44"/>
                    <a:pt x="3" y="52"/>
                    <a:pt x="10" y="58"/>
                  </a:cubicBezTo>
                  <a:cubicBezTo>
                    <a:pt x="17" y="66"/>
                    <a:pt x="27" y="70"/>
                    <a:pt x="38" y="70"/>
                  </a:cubicBezTo>
                  <a:cubicBezTo>
                    <a:pt x="47" y="70"/>
                    <a:pt x="55" y="67"/>
                    <a:pt x="63" y="61"/>
                  </a:cubicBezTo>
                  <a:cubicBezTo>
                    <a:pt x="71" y="54"/>
                    <a:pt x="75" y="45"/>
                    <a:pt x="75" y="35"/>
                  </a:cubicBezTo>
                  <a:cubicBezTo>
                    <a:pt x="75" y="26"/>
                    <a:pt x="72" y="18"/>
                    <a:pt x="66" y="11"/>
                  </a:cubicBezTo>
                  <a:cubicBezTo>
                    <a:pt x="58" y="4"/>
                    <a:pt x="49" y="0"/>
                    <a:pt x="38" y="0"/>
                  </a:cubicBezTo>
                  <a:cubicBezTo>
                    <a:pt x="28" y="0"/>
                    <a:pt x="20" y="3"/>
                    <a:pt x="12"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5" name="Freeform 22"/>
            <p:cNvSpPr>
              <a:spLocks/>
            </p:cNvSpPr>
            <p:nvPr/>
          </p:nvSpPr>
          <p:spPr bwMode="auto">
            <a:xfrm>
              <a:off x="5368" y="392"/>
              <a:ext cx="39" cy="76"/>
            </a:xfrm>
            <a:custGeom>
              <a:avLst/>
              <a:gdLst>
                <a:gd name="T0" fmla="*/ 212 w 227"/>
                <a:gd name="T1" fmla="*/ 191 h 439"/>
                <a:gd name="T2" fmla="*/ 212 w 227"/>
                <a:gd name="T3" fmla="*/ 146 h 439"/>
                <a:gd name="T4" fmla="*/ 119 w 227"/>
                <a:gd name="T5" fmla="*/ 146 h 439"/>
                <a:gd name="T6" fmla="*/ 119 w 227"/>
                <a:gd name="T7" fmla="*/ 110 h 439"/>
                <a:gd name="T8" fmla="*/ 128 w 227"/>
                <a:gd name="T9" fmla="*/ 64 h 439"/>
                <a:gd name="T10" fmla="*/ 174 w 227"/>
                <a:gd name="T11" fmla="*/ 44 h 439"/>
                <a:gd name="T12" fmla="*/ 216 w 227"/>
                <a:gd name="T13" fmla="*/ 51 h 439"/>
                <a:gd name="T14" fmla="*/ 227 w 227"/>
                <a:gd name="T15" fmla="*/ 8 h 439"/>
                <a:gd name="T16" fmla="*/ 167 w 227"/>
                <a:gd name="T17" fmla="*/ 0 h 439"/>
                <a:gd name="T18" fmla="*/ 83 w 227"/>
                <a:gd name="T19" fmla="*/ 33 h 439"/>
                <a:gd name="T20" fmla="*/ 63 w 227"/>
                <a:gd name="T21" fmla="*/ 112 h 439"/>
                <a:gd name="T22" fmla="*/ 63 w 227"/>
                <a:gd name="T23" fmla="*/ 146 h 439"/>
                <a:gd name="T24" fmla="*/ 0 w 227"/>
                <a:gd name="T25" fmla="*/ 146 h 439"/>
                <a:gd name="T26" fmla="*/ 0 w 227"/>
                <a:gd name="T27" fmla="*/ 191 h 439"/>
                <a:gd name="T28" fmla="*/ 63 w 227"/>
                <a:gd name="T29" fmla="*/ 191 h 439"/>
                <a:gd name="T30" fmla="*/ 63 w 227"/>
                <a:gd name="T31" fmla="*/ 439 h 439"/>
                <a:gd name="T32" fmla="*/ 119 w 227"/>
                <a:gd name="T33" fmla="*/ 439 h 439"/>
                <a:gd name="T34" fmla="*/ 119 w 227"/>
                <a:gd name="T35" fmla="*/ 191 h 439"/>
                <a:gd name="T36" fmla="*/ 212 w 227"/>
                <a:gd name="T37" fmla="*/ 191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 h="439">
                  <a:moveTo>
                    <a:pt x="212" y="191"/>
                  </a:moveTo>
                  <a:cubicBezTo>
                    <a:pt x="212" y="146"/>
                    <a:pt x="212" y="146"/>
                    <a:pt x="212" y="146"/>
                  </a:cubicBezTo>
                  <a:cubicBezTo>
                    <a:pt x="119" y="146"/>
                    <a:pt x="119" y="146"/>
                    <a:pt x="119" y="146"/>
                  </a:cubicBezTo>
                  <a:cubicBezTo>
                    <a:pt x="119" y="110"/>
                    <a:pt x="119" y="110"/>
                    <a:pt x="119" y="110"/>
                  </a:cubicBezTo>
                  <a:cubicBezTo>
                    <a:pt x="119" y="89"/>
                    <a:pt x="122" y="73"/>
                    <a:pt x="128" y="64"/>
                  </a:cubicBezTo>
                  <a:cubicBezTo>
                    <a:pt x="135" y="51"/>
                    <a:pt x="151" y="44"/>
                    <a:pt x="174" y="44"/>
                  </a:cubicBezTo>
                  <a:cubicBezTo>
                    <a:pt x="186" y="44"/>
                    <a:pt x="200" y="47"/>
                    <a:pt x="216" y="51"/>
                  </a:cubicBezTo>
                  <a:cubicBezTo>
                    <a:pt x="227" y="8"/>
                    <a:pt x="227" y="8"/>
                    <a:pt x="227" y="8"/>
                  </a:cubicBezTo>
                  <a:cubicBezTo>
                    <a:pt x="206" y="2"/>
                    <a:pt x="186" y="0"/>
                    <a:pt x="167" y="0"/>
                  </a:cubicBezTo>
                  <a:cubicBezTo>
                    <a:pt x="128" y="0"/>
                    <a:pt x="100" y="11"/>
                    <a:pt x="83" y="33"/>
                  </a:cubicBezTo>
                  <a:cubicBezTo>
                    <a:pt x="70" y="50"/>
                    <a:pt x="63" y="76"/>
                    <a:pt x="63" y="112"/>
                  </a:cubicBezTo>
                  <a:cubicBezTo>
                    <a:pt x="63" y="146"/>
                    <a:pt x="63" y="146"/>
                    <a:pt x="63" y="146"/>
                  </a:cubicBezTo>
                  <a:cubicBezTo>
                    <a:pt x="0" y="146"/>
                    <a:pt x="0" y="146"/>
                    <a:pt x="0" y="146"/>
                  </a:cubicBezTo>
                  <a:cubicBezTo>
                    <a:pt x="0" y="191"/>
                    <a:pt x="0" y="191"/>
                    <a:pt x="0" y="191"/>
                  </a:cubicBezTo>
                  <a:cubicBezTo>
                    <a:pt x="63" y="191"/>
                    <a:pt x="63" y="191"/>
                    <a:pt x="63" y="191"/>
                  </a:cubicBezTo>
                  <a:cubicBezTo>
                    <a:pt x="63" y="439"/>
                    <a:pt x="63" y="439"/>
                    <a:pt x="63" y="439"/>
                  </a:cubicBezTo>
                  <a:cubicBezTo>
                    <a:pt x="119" y="439"/>
                    <a:pt x="119" y="439"/>
                    <a:pt x="119" y="439"/>
                  </a:cubicBezTo>
                  <a:cubicBezTo>
                    <a:pt x="119" y="191"/>
                    <a:pt x="119" y="191"/>
                    <a:pt x="119" y="191"/>
                  </a:cubicBezTo>
                  <a:lnTo>
                    <a:pt x="212" y="1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6" name="Freeform 23"/>
            <p:cNvSpPr>
              <a:spLocks noEditPoints="1"/>
            </p:cNvSpPr>
            <p:nvPr/>
          </p:nvSpPr>
          <p:spPr bwMode="auto">
            <a:xfrm>
              <a:off x="5409" y="416"/>
              <a:ext cx="51" cy="54"/>
            </a:xfrm>
            <a:custGeom>
              <a:avLst/>
              <a:gdLst>
                <a:gd name="T0" fmla="*/ 299 w 299"/>
                <a:gd name="T1" fmla="*/ 141 h 310"/>
                <a:gd name="T2" fmla="*/ 281 w 299"/>
                <a:gd name="T3" fmla="*/ 61 h 310"/>
                <a:gd name="T4" fmla="*/ 153 w 299"/>
                <a:gd name="T5" fmla="*/ 0 h 310"/>
                <a:gd name="T6" fmla="*/ 36 w 299"/>
                <a:gd name="T7" fmla="*/ 44 h 310"/>
                <a:gd name="T8" fmla="*/ 0 w 299"/>
                <a:gd name="T9" fmla="*/ 157 h 310"/>
                <a:gd name="T10" fmla="*/ 42 w 299"/>
                <a:gd name="T11" fmla="*/ 270 h 310"/>
                <a:gd name="T12" fmla="*/ 169 w 299"/>
                <a:gd name="T13" fmla="*/ 310 h 310"/>
                <a:gd name="T14" fmla="*/ 293 w 299"/>
                <a:gd name="T15" fmla="*/ 283 h 310"/>
                <a:gd name="T16" fmla="*/ 273 w 299"/>
                <a:gd name="T17" fmla="*/ 239 h 310"/>
                <a:gd name="T18" fmla="*/ 178 w 299"/>
                <a:gd name="T19" fmla="*/ 265 h 310"/>
                <a:gd name="T20" fmla="*/ 111 w 299"/>
                <a:gd name="T21" fmla="*/ 255 h 310"/>
                <a:gd name="T22" fmla="*/ 72 w 299"/>
                <a:gd name="T23" fmla="*/ 222 h 310"/>
                <a:gd name="T24" fmla="*/ 57 w 299"/>
                <a:gd name="T25" fmla="*/ 168 h 310"/>
                <a:gd name="T26" fmla="*/ 298 w 299"/>
                <a:gd name="T27" fmla="*/ 168 h 310"/>
                <a:gd name="T28" fmla="*/ 299 w 299"/>
                <a:gd name="T29" fmla="*/ 141 h 310"/>
                <a:gd name="T30" fmla="*/ 245 w 299"/>
                <a:gd name="T31" fmla="*/ 125 h 310"/>
                <a:gd name="T32" fmla="*/ 58 w 299"/>
                <a:gd name="T33" fmla="*/ 125 h 310"/>
                <a:gd name="T34" fmla="*/ 67 w 299"/>
                <a:gd name="T35" fmla="*/ 88 h 310"/>
                <a:gd name="T36" fmla="*/ 154 w 299"/>
                <a:gd name="T37" fmla="*/ 44 h 310"/>
                <a:gd name="T38" fmla="*/ 233 w 299"/>
                <a:gd name="T39" fmla="*/ 82 h 310"/>
                <a:gd name="T40" fmla="*/ 245 w 299"/>
                <a:gd name="T41" fmla="*/ 125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9" h="310">
                  <a:moveTo>
                    <a:pt x="299" y="141"/>
                  </a:moveTo>
                  <a:cubicBezTo>
                    <a:pt x="299" y="109"/>
                    <a:pt x="293" y="83"/>
                    <a:pt x="281" y="61"/>
                  </a:cubicBezTo>
                  <a:cubicBezTo>
                    <a:pt x="257" y="20"/>
                    <a:pt x="214" y="0"/>
                    <a:pt x="153" y="0"/>
                  </a:cubicBezTo>
                  <a:cubicBezTo>
                    <a:pt x="101" y="0"/>
                    <a:pt x="62" y="15"/>
                    <a:pt x="36" y="44"/>
                  </a:cubicBezTo>
                  <a:cubicBezTo>
                    <a:pt x="12" y="72"/>
                    <a:pt x="0" y="110"/>
                    <a:pt x="0" y="157"/>
                  </a:cubicBezTo>
                  <a:cubicBezTo>
                    <a:pt x="0" y="206"/>
                    <a:pt x="14" y="244"/>
                    <a:pt x="42" y="270"/>
                  </a:cubicBezTo>
                  <a:cubicBezTo>
                    <a:pt x="70" y="296"/>
                    <a:pt x="112" y="310"/>
                    <a:pt x="169" y="310"/>
                  </a:cubicBezTo>
                  <a:cubicBezTo>
                    <a:pt x="215" y="310"/>
                    <a:pt x="256" y="301"/>
                    <a:pt x="293" y="283"/>
                  </a:cubicBezTo>
                  <a:cubicBezTo>
                    <a:pt x="273" y="239"/>
                    <a:pt x="273" y="239"/>
                    <a:pt x="273" y="239"/>
                  </a:cubicBezTo>
                  <a:cubicBezTo>
                    <a:pt x="243" y="256"/>
                    <a:pt x="211" y="265"/>
                    <a:pt x="178" y="265"/>
                  </a:cubicBezTo>
                  <a:cubicBezTo>
                    <a:pt x="150" y="265"/>
                    <a:pt x="128" y="261"/>
                    <a:pt x="111" y="255"/>
                  </a:cubicBezTo>
                  <a:cubicBezTo>
                    <a:pt x="95" y="248"/>
                    <a:pt x="82" y="237"/>
                    <a:pt x="72" y="222"/>
                  </a:cubicBezTo>
                  <a:cubicBezTo>
                    <a:pt x="62" y="207"/>
                    <a:pt x="57" y="189"/>
                    <a:pt x="57" y="168"/>
                  </a:cubicBezTo>
                  <a:cubicBezTo>
                    <a:pt x="298" y="168"/>
                    <a:pt x="298" y="168"/>
                    <a:pt x="298" y="168"/>
                  </a:cubicBezTo>
                  <a:cubicBezTo>
                    <a:pt x="299" y="156"/>
                    <a:pt x="299" y="147"/>
                    <a:pt x="299" y="141"/>
                  </a:cubicBezTo>
                  <a:moveTo>
                    <a:pt x="245" y="125"/>
                  </a:moveTo>
                  <a:cubicBezTo>
                    <a:pt x="58" y="125"/>
                    <a:pt x="58" y="125"/>
                    <a:pt x="58" y="125"/>
                  </a:cubicBezTo>
                  <a:cubicBezTo>
                    <a:pt x="60" y="109"/>
                    <a:pt x="63" y="97"/>
                    <a:pt x="67" y="88"/>
                  </a:cubicBezTo>
                  <a:cubicBezTo>
                    <a:pt x="81" y="59"/>
                    <a:pt x="110" y="44"/>
                    <a:pt x="154" y="44"/>
                  </a:cubicBezTo>
                  <a:cubicBezTo>
                    <a:pt x="192" y="44"/>
                    <a:pt x="218" y="57"/>
                    <a:pt x="233" y="82"/>
                  </a:cubicBezTo>
                  <a:cubicBezTo>
                    <a:pt x="239" y="92"/>
                    <a:pt x="243" y="107"/>
                    <a:pt x="245" y="1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7" name="Rectangle 24"/>
            <p:cNvSpPr>
              <a:spLocks noChangeArrowheads="1"/>
            </p:cNvSpPr>
            <p:nvPr/>
          </p:nvSpPr>
          <p:spPr bwMode="auto">
            <a:xfrm>
              <a:off x="4118" y="417"/>
              <a:ext cx="9" cy="5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8" name="Freeform 25"/>
            <p:cNvSpPr>
              <a:spLocks/>
            </p:cNvSpPr>
            <p:nvPr/>
          </p:nvSpPr>
          <p:spPr bwMode="auto">
            <a:xfrm>
              <a:off x="4116" y="397"/>
              <a:ext cx="13" cy="12"/>
            </a:xfrm>
            <a:custGeom>
              <a:avLst/>
              <a:gdLst>
                <a:gd name="T0" fmla="*/ 13 w 75"/>
                <a:gd name="T1" fmla="*/ 9 h 70"/>
                <a:gd name="T2" fmla="*/ 0 w 75"/>
                <a:gd name="T3" fmla="*/ 35 h 70"/>
                <a:gd name="T4" fmla="*/ 10 w 75"/>
                <a:gd name="T5" fmla="*/ 58 h 70"/>
                <a:gd name="T6" fmla="*/ 38 w 75"/>
                <a:gd name="T7" fmla="*/ 70 h 70"/>
                <a:gd name="T8" fmla="*/ 63 w 75"/>
                <a:gd name="T9" fmla="*/ 61 h 70"/>
                <a:gd name="T10" fmla="*/ 75 w 75"/>
                <a:gd name="T11" fmla="*/ 35 h 70"/>
                <a:gd name="T12" fmla="*/ 66 w 75"/>
                <a:gd name="T13" fmla="*/ 11 h 70"/>
                <a:gd name="T14" fmla="*/ 38 w 75"/>
                <a:gd name="T15" fmla="*/ 0 h 70"/>
                <a:gd name="T16" fmla="*/ 13 w 75"/>
                <a:gd name="T17" fmla="*/ 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70">
                  <a:moveTo>
                    <a:pt x="13" y="9"/>
                  </a:moveTo>
                  <a:cubicBezTo>
                    <a:pt x="4" y="16"/>
                    <a:pt x="0" y="25"/>
                    <a:pt x="0" y="35"/>
                  </a:cubicBezTo>
                  <a:cubicBezTo>
                    <a:pt x="0" y="44"/>
                    <a:pt x="3" y="52"/>
                    <a:pt x="10" y="58"/>
                  </a:cubicBezTo>
                  <a:cubicBezTo>
                    <a:pt x="17" y="66"/>
                    <a:pt x="27" y="70"/>
                    <a:pt x="38" y="70"/>
                  </a:cubicBezTo>
                  <a:cubicBezTo>
                    <a:pt x="47" y="70"/>
                    <a:pt x="56" y="67"/>
                    <a:pt x="63" y="61"/>
                  </a:cubicBezTo>
                  <a:cubicBezTo>
                    <a:pt x="71" y="54"/>
                    <a:pt x="75" y="45"/>
                    <a:pt x="75" y="35"/>
                  </a:cubicBezTo>
                  <a:cubicBezTo>
                    <a:pt x="75" y="26"/>
                    <a:pt x="72" y="18"/>
                    <a:pt x="66" y="11"/>
                  </a:cubicBezTo>
                  <a:cubicBezTo>
                    <a:pt x="58" y="4"/>
                    <a:pt x="49" y="0"/>
                    <a:pt x="38" y="0"/>
                  </a:cubicBezTo>
                  <a:cubicBezTo>
                    <a:pt x="28" y="0"/>
                    <a:pt x="20" y="3"/>
                    <a:pt x="13"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9" name="Rectangle 26"/>
            <p:cNvSpPr>
              <a:spLocks noChangeArrowheads="1"/>
            </p:cNvSpPr>
            <p:nvPr/>
          </p:nvSpPr>
          <p:spPr bwMode="auto">
            <a:xfrm>
              <a:off x="4187" y="417"/>
              <a:ext cx="9" cy="5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0" name="Freeform 27"/>
            <p:cNvSpPr>
              <a:spLocks/>
            </p:cNvSpPr>
            <p:nvPr/>
          </p:nvSpPr>
          <p:spPr bwMode="auto">
            <a:xfrm>
              <a:off x="4185" y="397"/>
              <a:ext cx="13" cy="12"/>
            </a:xfrm>
            <a:custGeom>
              <a:avLst/>
              <a:gdLst>
                <a:gd name="T0" fmla="*/ 13 w 75"/>
                <a:gd name="T1" fmla="*/ 9 h 70"/>
                <a:gd name="T2" fmla="*/ 0 w 75"/>
                <a:gd name="T3" fmla="*/ 35 h 70"/>
                <a:gd name="T4" fmla="*/ 10 w 75"/>
                <a:gd name="T5" fmla="*/ 58 h 70"/>
                <a:gd name="T6" fmla="*/ 38 w 75"/>
                <a:gd name="T7" fmla="*/ 70 h 70"/>
                <a:gd name="T8" fmla="*/ 63 w 75"/>
                <a:gd name="T9" fmla="*/ 61 h 70"/>
                <a:gd name="T10" fmla="*/ 75 w 75"/>
                <a:gd name="T11" fmla="*/ 35 h 70"/>
                <a:gd name="T12" fmla="*/ 66 w 75"/>
                <a:gd name="T13" fmla="*/ 11 h 70"/>
                <a:gd name="T14" fmla="*/ 38 w 75"/>
                <a:gd name="T15" fmla="*/ 0 h 70"/>
                <a:gd name="T16" fmla="*/ 13 w 75"/>
                <a:gd name="T17" fmla="*/ 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70">
                  <a:moveTo>
                    <a:pt x="13" y="9"/>
                  </a:moveTo>
                  <a:cubicBezTo>
                    <a:pt x="4" y="16"/>
                    <a:pt x="0" y="25"/>
                    <a:pt x="0" y="35"/>
                  </a:cubicBezTo>
                  <a:cubicBezTo>
                    <a:pt x="0" y="44"/>
                    <a:pt x="3" y="52"/>
                    <a:pt x="10" y="58"/>
                  </a:cubicBezTo>
                  <a:cubicBezTo>
                    <a:pt x="17" y="66"/>
                    <a:pt x="27" y="70"/>
                    <a:pt x="38" y="70"/>
                  </a:cubicBezTo>
                  <a:cubicBezTo>
                    <a:pt x="47" y="70"/>
                    <a:pt x="56" y="67"/>
                    <a:pt x="63" y="61"/>
                  </a:cubicBezTo>
                  <a:cubicBezTo>
                    <a:pt x="71" y="54"/>
                    <a:pt x="75" y="45"/>
                    <a:pt x="75" y="35"/>
                  </a:cubicBezTo>
                  <a:cubicBezTo>
                    <a:pt x="75" y="26"/>
                    <a:pt x="72" y="18"/>
                    <a:pt x="66" y="11"/>
                  </a:cubicBezTo>
                  <a:cubicBezTo>
                    <a:pt x="58" y="4"/>
                    <a:pt x="49" y="0"/>
                    <a:pt x="38" y="0"/>
                  </a:cubicBezTo>
                  <a:cubicBezTo>
                    <a:pt x="28" y="0"/>
                    <a:pt x="20" y="3"/>
                    <a:pt x="13"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1" name="Rectangle 28"/>
            <p:cNvSpPr>
              <a:spLocks noChangeArrowheads="1"/>
            </p:cNvSpPr>
            <p:nvPr/>
          </p:nvSpPr>
          <p:spPr bwMode="auto">
            <a:xfrm>
              <a:off x="4473" y="417"/>
              <a:ext cx="10" cy="5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2" name="Freeform 29"/>
            <p:cNvSpPr>
              <a:spLocks/>
            </p:cNvSpPr>
            <p:nvPr/>
          </p:nvSpPr>
          <p:spPr bwMode="auto">
            <a:xfrm>
              <a:off x="4471" y="397"/>
              <a:ext cx="13" cy="12"/>
            </a:xfrm>
            <a:custGeom>
              <a:avLst/>
              <a:gdLst>
                <a:gd name="T0" fmla="*/ 13 w 76"/>
                <a:gd name="T1" fmla="*/ 9 h 70"/>
                <a:gd name="T2" fmla="*/ 0 w 76"/>
                <a:gd name="T3" fmla="*/ 35 h 70"/>
                <a:gd name="T4" fmla="*/ 10 w 76"/>
                <a:gd name="T5" fmla="*/ 58 h 70"/>
                <a:gd name="T6" fmla="*/ 38 w 76"/>
                <a:gd name="T7" fmla="*/ 70 h 70"/>
                <a:gd name="T8" fmla="*/ 63 w 76"/>
                <a:gd name="T9" fmla="*/ 61 h 70"/>
                <a:gd name="T10" fmla="*/ 76 w 76"/>
                <a:gd name="T11" fmla="*/ 35 h 70"/>
                <a:gd name="T12" fmla="*/ 66 w 76"/>
                <a:gd name="T13" fmla="*/ 11 h 70"/>
                <a:gd name="T14" fmla="*/ 39 w 76"/>
                <a:gd name="T15" fmla="*/ 0 h 70"/>
                <a:gd name="T16" fmla="*/ 13 w 76"/>
                <a:gd name="T17" fmla="*/ 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70">
                  <a:moveTo>
                    <a:pt x="13" y="9"/>
                  </a:moveTo>
                  <a:cubicBezTo>
                    <a:pt x="5" y="16"/>
                    <a:pt x="0" y="25"/>
                    <a:pt x="0" y="35"/>
                  </a:cubicBezTo>
                  <a:cubicBezTo>
                    <a:pt x="0" y="44"/>
                    <a:pt x="4" y="52"/>
                    <a:pt x="10" y="58"/>
                  </a:cubicBezTo>
                  <a:cubicBezTo>
                    <a:pt x="18" y="66"/>
                    <a:pt x="27" y="70"/>
                    <a:pt x="38" y="70"/>
                  </a:cubicBezTo>
                  <a:cubicBezTo>
                    <a:pt x="48" y="70"/>
                    <a:pt x="56" y="67"/>
                    <a:pt x="63" y="61"/>
                  </a:cubicBezTo>
                  <a:cubicBezTo>
                    <a:pt x="71" y="54"/>
                    <a:pt x="76" y="45"/>
                    <a:pt x="76" y="35"/>
                  </a:cubicBezTo>
                  <a:cubicBezTo>
                    <a:pt x="76" y="26"/>
                    <a:pt x="72" y="18"/>
                    <a:pt x="66" y="11"/>
                  </a:cubicBezTo>
                  <a:cubicBezTo>
                    <a:pt x="59" y="4"/>
                    <a:pt x="49" y="0"/>
                    <a:pt x="39" y="0"/>
                  </a:cubicBezTo>
                  <a:cubicBezTo>
                    <a:pt x="29" y="0"/>
                    <a:pt x="20" y="3"/>
                    <a:pt x="13"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3" name="Rectangle 30"/>
            <p:cNvSpPr>
              <a:spLocks noChangeArrowheads="1"/>
            </p:cNvSpPr>
            <p:nvPr/>
          </p:nvSpPr>
          <p:spPr bwMode="auto">
            <a:xfrm>
              <a:off x="5147" y="417"/>
              <a:ext cx="10" cy="5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4" name="Freeform 31"/>
            <p:cNvSpPr>
              <a:spLocks/>
            </p:cNvSpPr>
            <p:nvPr/>
          </p:nvSpPr>
          <p:spPr bwMode="auto">
            <a:xfrm>
              <a:off x="5146" y="397"/>
              <a:ext cx="13" cy="12"/>
            </a:xfrm>
            <a:custGeom>
              <a:avLst/>
              <a:gdLst>
                <a:gd name="T0" fmla="*/ 12 w 75"/>
                <a:gd name="T1" fmla="*/ 9 h 70"/>
                <a:gd name="T2" fmla="*/ 0 w 75"/>
                <a:gd name="T3" fmla="*/ 35 h 70"/>
                <a:gd name="T4" fmla="*/ 10 w 75"/>
                <a:gd name="T5" fmla="*/ 58 h 70"/>
                <a:gd name="T6" fmla="*/ 37 w 75"/>
                <a:gd name="T7" fmla="*/ 70 h 70"/>
                <a:gd name="T8" fmla="*/ 62 w 75"/>
                <a:gd name="T9" fmla="*/ 61 h 70"/>
                <a:gd name="T10" fmla="*/ 75 w 75"/>
                <a:gd name="T11" fmla="*/ 35 h 70"/>
                <a:gd name="T12" fmla="*/ 65 w 75"/>
                <a:gd name="T13" fmla="*/ 11 h 70"/>
                <a:gd name="T14" fmla="*/ 38 w 75"/>
                <a:gd name="T15" fmla="*/ 0 h 70"/>
                <a:gd name="T16" fmla="*/ 12 w 75"/>
                <a:gd name="T17" fmla="*/ 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70">
                  <a:moveTo>
                    <a:pt x="12" y="9"/>
                  </a:moveTo>
                  <a:cubicBezTo>
                    <a:pt x="4" y="16"/>
                    <a:pt x="0" y="25"/>
                    <a:pt x="0" y="35"/>
                  </a:cubicBezTo>
                  <a:cubicBezTo>
                    <a:pt x="0" y="44"/>
                    <a:pt x="3" y="52"/>
                    <a:pt x="10" y="58"/>
                  </a:cubicBezTo>
                  <a:cubicBezTo>
                    <a:pt x="17" y="66"/>
                    <a:pt x="26" y="70"/>
                    <a:pt x="37" y="70"/>
                  </a:cubicBezTo>
                  <a:cubicBezTo>
                    <a:pt x="47" y="70"/>
                    <a:pt x="55" y="67"/>
                    <a:pt x="62" y="61"/>
                  </a:cubicBezTo>
                  <a:cubicBezTo>
                    <a:pt x="71" y="54"/>
                    <a:pt x="75" y="45"/>
                    <a:pt x="75" y="35"/>
                  </a:cubicBezTo>
                  <a:cubicBezTo>
                    <a:pt x="75" y="26"/>
                    <a:pt x="72" y="18"/>
                    <a:pt x="65" y="11"/>
                  </a:cubicBezTo>
                  <a:cubicBezTo>
                    <a:pt x="58" y="4"/>
                    <a:pt x="49" y="0"/>
                    <a:pt x="38" y="0"/>
                  </a:cubicBezTo>
                  <a:cubicBezTo>
                    <a:pt x="28" y="0"/>
                    <a:pt x="19" y="3"/>
                    <a:pt x="12"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5" name="Rectangle 32"/>
            <p:cNvSpPr>
              <a:spLocks noChangeArrowheads="1"/>
            </p:cNvSpPr>
            <p:nvPr/>
          </p:nvSpPr>
          <p:spPr bwMode="auto">
            <a:xfrm>
              <a:off x="3915" y="396"/>
              <a:ext cx="10" cy="7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6" name="Freeform 33"/>
            <p:cNvSpPr>
              <a:spLocks/>
            </p:cNvSpPr>
            <p:nvPr/>
          </p:nvSpPr>
          <p:spPr bwMode="auto">
            <a:xfrm>
              <a:off x="3939" y="416"/>
              <a:ext cx="50" cy="52"/>
            </a:xfrm>
            <a:custGeom>
              <a:avLst/>
              <a:gdLst>
                <a:gd name="T0" fmla="*/ 56 w 290"/>
                <a:gd name="T1" fmla="*/ 301 h 301"/>
                <a:gd name="T2" fmla="*/ 56 w 290"/>
                <a:gd name="T3" fmla="*/ 104 h 301"/>
                <a:gd name="T4" fmla="*/ 98 w 290"/>
                <a:gd name="T5" fmla="*/ 70 h 301"/>
                <a:gd name="T6" fmla="*/ 174 w 290"/>
                <a:gd name="T7" fmla="*/ 46 h 301"/>
                <a:gd name="T8" fmla="*/ 224 w 290"/>
                <a:gd name="T9" fmla="*/ 65 h 301"/>
                <a:gd name="T10" fmla="*/ 234 w 290"/>
                <a:gd name="T11" fmla="*/ 114 h 301"/>
                <a:gd name="T12" fmla="*/ 234 w 290"/>
                <a:gd name="T13" fmla="*/ 301 h 301"/>
                <a:gd name="T14" fmla="*/ 290 w 290"/>
                <a:gd name="T15" fmla="*/ 301 h 301"/>
                <a:gd name="T16" fmla="*/ 290 w 290"/>
                <a:gd name="T17" fmla="*/ 117 h 301"/>
                <a:gd name="T18" fmla="*/ 287 w 290"/>
                <a:gd name="T19" fmla="*/ 70 h 301"/>
                <a:gd name="T20" fmla="*/ 252 w 290"/>
                <a:gd name="T21" fmla="*/ 14 h 301"/>
                <a:gd name="T22" fmla="*/ 184 w 290"/>
                <a:gd name="T23" fmla="*/ 0 h 301"/>
                <a:gd name="T24" fmla="*/ 53 w 290"/>
                <a:gd name="T25" fmla="*/ 52 h 301"/>
                <a:gd name="T26" fmla="*/ 53 w 290"/>
                <a:gd name="T27" fmla="*/ 8 h 301"/>
                <a:gd name="T28" fmla="*/ 0 w 290"/>
                <a:gd name="T29" fmla="*/ 8 h 301"/>
                <a:gd name="T30" fmla="*/ 0 w 290"/>
                <a:gd name="T31" fmla="*/ 301 h 301"/>
                <a:gd name="T32" fmla="*/ 56 w 290"/>
                <a:gd name="T33"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0" h="301">
                  <a:moveTo>
                    <a:pt x="56" y="301"/>
                  </a:moveTo>
                  <a:cubicBezTo>
                    <a:pt x="56" y="104"/>
                    <a:pt x="56" y="104"/>
                    <a:pt x="56" y="104"/>
                  </a:cubicBezTo>
                  <a:cubicBezTo>
                    <a:pt x="66" y="92"/>
                    <a:pt x="80" y="81"/>
                    <a:pt x="98" y="70"/>
                  </a:cubicBezTo>
                  <a:cubicBezTo>
                    <a:pt x="125" y="54"/>
                    <a:pt x="150" y="46"/>
                    <a:pt x="174" y="46"/>
                  </a:cubicBezTo>
                  <a:cubicBezTo>
                    <a:pt x="198" y="46"/>
                    <a:pt x="215" y="52"/>
                    <a:pt x="224" y="65"/>
                  </a:cubicBezTo>
                  <a:cubicBezTo>
                    <a:pt x="230" y="74"/>
                    <a:pt x="234" y="90"/>
                    <a:pt x="234" y="114"/>
                  </a:cubicBezTo>
                  <a:cubicBezTo>
                    <a:pt x="234" y="301"/>
                    <a:pt x="234" y="301"/>
                    <a:pt x="234" y="301"/>
                  </a:cubicBezTo>
                  <a:cubicBezTo>
                    <a:pt x="290" y="301"/>
                    <a:pt x="290" y="301"/>
                    <a:pt x="290" y="301"/>
                  </a:cubicBezTo>
                  <a:cubicBezTo>
                    <a:pt x="290" y="117"/>
                    <a:pt x="290" y="117"/>
                    <a:pt x="290" y="117"/>
                  </a:cubicBezTo>
                  <a:cubicBezTo>
                    <a:pt x="290" y="97"/>
                    <a:pt x="289" y="82"/>
                    <a:pt x="287" y="70"/>
                  </a:cubicBezTo>
                  <a:cubicBezTo>
                    <a:pt x="283" y="44"/>
                    <a:pt x="271" y="25"/>
                    <a:pt x="252" y="14"/>
                  </a:cubicBezTo>
                  <a:cubicBezTo>
                    <a:pt x="234" y="5"/>
                    <a:pt x="211" y="0"/>
                    <a:pt x="184" y="0"/>
                  </a:cubicBezTo>
                  <a:cubicBezTo>
                    <a:pt x="138" y="0"/>
                    <a:pt x="95" y="17"/>
                    <a:pt x="53" y="52"/>
                  </a:cubicBezTo>
                  <a:cubicBezTo>
                    <a:pt x="53" y="8"/>
                    <a:pt x="53" y="8"/>
                    <a:pt x="53" y="8"/>
                  </a:cubicBezTo>
                  <a:cubicBezTo>
                    <a:pt x="0" y="8"/>
                    <a:pt x="0" y="8"/>
                    <a:pt x="0" y="8"/>
                  </a:cubicBezTo>
                  <a:cubicBezTo>
                    <a:pt x="0" y="301"/>
                    <a:pt x="0" y="301"/>
                    <a:pt x="0" y="301"/>
                  </a:cubicBezTo>
                  <a:lnTo>
                    <a:pt x="56"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7" name="Freeform 34"/>
            <p:cNvSpPr>
              <a:spLocks/>
            </p:cNvSpPr>
            <p:nvPr/>
          </p:nvSpPr>
          <p:spPr bwMode="auto">
            <a:xfrm>
              <a:off x="3999" y="416"/>
              <a:ext cx="43" cy="54"/>
            </a:xfrm>
            <a:custGeom>
              <a:avLst/>
              <a:gdLst>
                <a:gd name="T0" fmla="*/ 119 w 249"/>
                <a:gd name="T1" fmla="*/ 310 h 310"/>
                <a:gd name="T2" fmla="*/ 249 w 249"/>
                <a:gd name="T3" fmla="*/ 219 h 310"/>
                <a:gd name="T4" fmla="*/ 224 w 249"/>
                <a:gd name="T5" fmla="*/ 162 h 310"/>
                <a:gd name="T6" fmla="*/ 154 w 249"/>
                <a:gd name="T7" fmla="*/ 130 h 310"/>
                <a:gd name="T8" fmla="*/ 113 w 249"/>
                <a:gd name="T9" fmla="*/ 116 h 310"/>
                <a:gd name="T10" fmla="*/ 86 w 249"/>
                <a:gd name="T11" fmla="*/ 104 h 310"/>
                <a:gd name="T12" fmla="*/ 73 w 249"/>
                <a:gd name="T13" fmla="*/ 81 h 310"/>
                <a:gd name="T14" fmla="*/ 132 w 249"/>
                <a:gd name="T15" fmla="*/ 45 h 310"/>
                <a:gd name="T16" fmla="*/ 216 w 249"/>
                <a:gd name="T17" fmla="*/ 63 h 310"/>
                <a:gd name="T18" fmla="*/ 231 w 249"/>
                <a:gd name="T19" fmla="*/ 16 h 310"/>
                <a:gd name="T20" fmla="*/ 131 w 249"/>
                <a:gd name="T21" fmla="*/ 0 h 310"/>
                <a:gd name="T22" fmla="*/ 48 w 249"/>
                <a:gd name="T23" fmla="*/ 19 h 310"/>
                <a:gd name="T24" fmla="*/ 17 w 249"/>
                <a:gd name="T25" fmla="*/ 81 h 310"/>
                <a:gd name="T26" fmla="*/ 43 w 249"/>
                <a:gd name="T27" fmla="*/ 136 h 310"/>
                <a:gd name="T28" fmla="*/ 120 w 249"/>
                <a:gd name="T29" fmla="*/ 170 h 310"/>
                <a:gd name="T30" fmla="*/ 160 w 249"/>
                <a:gd name="T31" fmla="*/ 183 h 310"/>
                <a:gd name="T32" fmla="*/ 183 w 249"/>
                <a:gd name="T33" fmla="*/ 196 h 310"/>
                <a:gd name="T34" fmla="*/ 192 w 249"/>
                <a:gd name="T35" fmla="*/ 221 h 310"/>
                <a:gd name="T36" fmla="*/ 118 w 249"/>
                <a:gd name="T37" fmla="*/ 265 h 310"/>
                <a:gd name="T38" fmla="*/ 18 w 249"/>
                <a:gd name="T39" fmla="*/ 239 h 310"/>
                <a:gd name="T40" fmla="*/ 0 w 249"/>
                <a:gd name="T41" fmla="*/ 287 h 310"/>
                <a:gd name="T42" fmla="*/ 119 w 249"/>
                <a:gd name="T43" fmla="*/ 31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9" h="310">
                  <a:moveTo>
                    <a:pt x="119" y="310"/>
                  </a:moveTo>
                  <a:cubicBezTo>
                    <a:pt x="206" y="310"/>
                    <a:pt x="249" y="279"/>
                    <a:pt x="249" y="219"/>
                  </a:cubicBezTo>
                  <a:cubicBezTo>
                    <a:pt x="249" y="194"/>
                    <a:pt x="241" y="175"/>
                    <a:pt x="224" y="162"/>
                  </a:cubicBezTo>
                  <a:cubicBezTo>
                    <a:pt x="210" y="152"/>
                    <a:pt x="187" y="141"/>
                    <a:pt x="154" y="130"/>
                  </a:cubicBezTo>
                  <a:cubicBezTo>
                    <a:pt x="113" y="116"/>
                    <a:pt x="113" y="116"/>
                    <a:pt x="113" y="116"/>
                  </a:cubicBezTo>
                  <a:cubicBezTo>
                    <a:pt x="102" y="113"/>
                    <a:pt x="94" y="109"/>
                    <a:pt x="86" y="104"/>
                  </a:cubicBezTo>
                  <a:cubicBezTo>
                    <a:pt x="78" y="99"/>
                    <a:pt x="73" y="91"/>
                    <a:pt x="73" y="81"/>
                  </a:cubicBezTo>
                  <a:cubicBezTo>
                    <a:pt x="73" y="57"/>
                    <a:pt x="93" y="45"/>
                    <a:pt x="132" y="45"/>
                  </a:cubicBezTo>
                  <a:cubicBezTo>
                    <a:pt x="161" y="45"/>
                    <a:pt x="188" y="51"/>
                    <a:pt x="216" y="63"/>
                  </a:cubicBezTo>
                  <a:cubicBezTo>
                    <a:pt x="231" y="16"/>
                    <a:pt x="231" y="16"/>
                    <a:pt x="231" y="16"/>
                  </a:cubicBezTo>
                  <a:cubicBezTo>
                    <a:pt x="199" y="5"/>
                    <a:pt x="166" y="0"/>
                    <a:pt x="131" y="0"/>
                  </a:cubicBezTo>
                  <a:cubicBezTo>
                    <a:pt x="96" y="0"/>
                    <a:pt x="68" y="6"/>
                    <a:pt x="48" y="19"/>
                  </a:cubicBezTo>
                  <a:cubicBezTo>
                    <a:pt x="27" y="33"/>
                    <a:pt x="17" y="53"/>
                    <a:pt x="17" y="81"/>
                  </a:cubicBezTo>
                  <a:cubicBezTo>
                    <a:pt x="17" y="105"/>
                    <a:pt x="26" y="123"/>
                    <a:pt x="43" y="136"/>
                  </a:cubicBezTo>
                  <a:cubicBezTo>
                    <a:pt x="59" y="147"/>
                    <a:pt x="84" y="158"/>
                    <a:pt x="120" y="170"/>
                  </a:cubicBezTo>
                  <a:cubicBezTo>
                    <a:pt x="139" y="176"/>
                    <a:pt x="153" y="181"/>
                    <a:pt x="160" y="183"/>
                  </a:cubicBezTo>
                  <a:cubicBezTo>
                    <a:pt x="169" y="186"/>
                    <a:pt x="177" y="191"/>
                    <a:pt x="183" y="196"/>
                  </a:cubicBezTo>
                  <a:cubicBezTo>
                    <a:pt x="189" y="202"/>
                    <a:pt x="192" y="210"/>
                    <a:pt x="192" y="221"/>
                  </a:cubicBezTo>
                  <a:cubicBezTo>
                    <a:pt x="192" y="250"/>
                    <a:pt x="168" y="265"/>
                    <a:pt x="118" y="265"/>
                  </a:cubicBezTo>
                  <a:cubicBezTo>
                    <a:pt x="81" y="265"/>
                    <a:pt x="48" y="256"/>
                    <a:pt x="18" y="239"/>
                  </a:cubicBezTo>
                  <a:cubicBezTo>
                    <a:pt x="0" y="287"/>
                    <a:pt x="0" y="287"/>
                    <a:pt x="0" y="287"/>
                  </a:cubicBezTo>
                  <a:cubicBezTo>
                    <a:pt x="31" y="302"/>
                    <a:pt x="70" y="310"/>
                    <a:pt x="119" y="3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8" name="Freeform 35"/>
            <p:cNvSpPr>
              <a:spLocks noEditPoints="1"/>
            </p:cNvSpPr>
            <p:nvPr/>
          </p:nvSpPr>
          <p:spPr bwMode="auto">
            <a:xfrm>
              <a:off x="4053" y="416"/>
              <a:ext cx="52" cy="77"/>
            </a:xfrm>
            <a:custGeom>
              <a:avLst/>
              <a:gdLst>
                <a:gd name="T0" fmla="*/ 298 w 298"/>
                <a:gd name="T1" fmla="*/ 146 h 444"/>
                <a:gd name="T2" fmla="*/ 271 w 298"/>
                <a:gd name="T3" fmla="*/ 46 h 444"/>
                <a:gd name="T4" fmla="*/ 165 w 298"/>
                <a:gd name="T5" fmla="*/ 0 h 444"/>
                <a:gd name="T6" fmla="*/ 84 w 298"/>
                <a:gd name="T7" fmla="*/ 19 h 444"/>
                <a:gd name="T8" fmla="*/ 52 w 298"/>
                <a:gd name="T9" fmla="*/ 43 h 444"/>
                <a:gd name="T10" fmla="*/ 52 w 298"/>
                <a:gd name="T11" fmla="*/ 8 h 444"/>
                <a:gd name="T12" fmla="*/ 0 w 298"/>
                <a:gd name="T13" fmla="*/ 8 h 444"/>
                <a:gd name="T14" fmla="*/ 0 w 298"/>
                <a:gd name="T15" fmla="*/ 444 h 444"/>
                <a:gd name="T16" fmla="*/ 56 w 298"/>
                <a:gd name="T17" fmla="*/ 429 h 444"/>
                <a:gd name="T18" fmla="*/ 56 w 298"/>
                <a:gd name="T19" fmla="*/ 294 h 444"/>
                <a:gd name="T20" fmla="*/ 138 w 298"/>
                <a:gd name="T21" fmla="*/ 310 h 444"/>
                <a:gd name="T22" fmla="*/ 262 w 298"/>
                <a:gd name="T23" fmla="*/ 259 h 444"/>
                <a:gd name="T24" fmla="*/ 298 w 298"/>
                <a:gd name="T25" fmla="*/ 146 h 444"/>
                <a:gd name="T26" fmla="*/ 241 w 298"/>
                <a:gd name="T27" fmla="*/ 144 h 444"/>
                <a:gd name="T28" fmla="*/ 217 w 298"/>
                <a:gd name="T29" fmla="*/ 227 h 444"/>
                <a:gd name="T30" fmla="*/ 130 w 298"/>
                <a:gd name="T31" fmla="*/ 265 h 444"/>
                <a:gd name="T32" fmla="*/ 56 w 298"/>
                <a:gd name="T33" fmla="*/ 247 h 444"/>
                <a:gd name="T34" fmla="*/ 56 w 298"/>
                <a:gd name="T35" fmla="*/ 132 h 444"/>
                <a:gd name="T36" fmla="*/ 62 w 298"/>
                <a:gd name="T37" fmla="*/ 96 h 444"/>
                <a:gd name="T38" fmla="*/ 98 w 298"/>
                <a:gd name="T39" fmla="*/ 59 h 444"/>
                <a:gd name="T40" fmla="*/ 154 w 298"/>
                <a:gd name="T41" fmla="*/ 45 h 444"/>
                <a:gd name="T42" fmla="*/ 220 w 298"/>
                <a:gd name="T43" fmla="*/ 73 h 444"/>
                <a:gd name="T44" fmla="*/ 241 w 298"/>
                <a:gd name="T45" fmla="*/ 144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8" h="444">
                  <a:moveTo>
                    <a:pt x="298" y="146"/>
                  </a:moveTo>
                  <a:cubicBezTo>
                    <a:pt x="298" y="104"/>
                    <a:pt x="289" y="71"/>
                    <a:pt x="271" y="46"/>
                  </a:cubicBezTo>
                  <a:cubicBezTo>
                    <a:pt x="248" y="15"/>
                    <a:pt x="213" y="0"/>
                    <a:pt x="165" y="0"/>
                  </a:cubicBezTo>
                  <a:cubicBezTo>
                    <a:pt x="133" y="0"/>
                    <a:pt x="107" y="6"/>
                    <a:pt x="84" y="19"/>
                  </a:cubicBezTo>
                  <a:cubicBezTo>
                    <a:pt x="75" y="24"/>
                    <a:pt x="64" y="32"/>
                    <a:pt x="52" y="43"/>
                  </a:cubicBezTo>
                  <a:cubicBezTo>
                    <a:pt x="52" y="8"/>
                    <a:pt x="52" y="8"/>
                    <a:pt x="52" y="8"/>
                  </a:cubicBezTo>
                  <a:cubicBezTo>
                    <a:pt x="0" y="8"/>
                    <a:pt x="0" y="8"/>
                    <a:pt x="0" y="8"/>
                  </a:cubicBezTo>
                  <a:cubicBezTo>
                    <a:pt x="0" y="444"/>
                    <a:pt x="0" y="444"/>
                    <a:pt x="0" y="444"/>
                  </a:cubicBezTo>
                  <a:cubicBezTo>
                    <a:pt x="56" y="429"/>
                    <a:pt x="56" y="429"/>
                    <a:pt x="56" y="429"/>
                  </a:cubicBezTo>
                  <a:cubicBezTo>
                    <a:pt x="56" y="294"/>
                    <a:pt x="56" y="294"/>
                    <a:pt x="56" y="294"/>
                  </a:cubicBezTo>
                  <a:cubicBezTo>
                    <a:pt x="77" y="304"/>
                    <a:pt x="104" y="310"/>
                    <a:pt x="138" y="310"/>
                  </a:cubicBezTo>
                  <a:cubicBezTo>
                    <a:pt x="193" y="310"/>
                    <a:pt x="234" y="293"/>
                    <a:pt x="262" y="259"/>
                  </a:cubicBezTo>
                  <a:cubicBezTo>
                    <a:pt x="286" y="231"/>
                    <a:pt x="298" y="193"/>
                    <a:pt x="298" y="146"/>
                  </a:cubicBezTo>
                  <a:moveTo>
                    <a:pt x="241" y="144"/>
                  </a:moveTo>
                  <a:cubicBezTo>
                    <a:pt x="241" y="177"/>
                    <a:pt x="233" y="205"/>
                    <a:pt x="217" y="227"/>
                  </a:cubicBezTo>
                  <a:cubicBezTo>
                    <a:pt x="199" y="252"/>
                    <a:pt x="170" y="265"/>
                    <a:pt x="130" y="265"/>
                  </a:cubicBezTo>
                  <a:cubicBezTo>
                    <a:pt x="100" y="265"/>
                    <a:pt x="76" y="259"/>
                    <a:pt x="56" y="247"/>
                  </a:cubicBezTo>
                  <a:cubicBezTo>
                    <a:pt x="56" y="132"/>
                    <a:pt x="56" y="132"/>
                    <a:pt x="56" y="132"/>
                  </a:cubicBezTo>
                  <a:cubicBezTo>
                    <a:pt x="56" y="116"/>
                    <a:pt x="58" y="105"/>
                    <a:pt x="62" y="96"/>
                  </a:cubicBezTo>
                  <a:cubicBezTo>
                    <a:pt x="69" y="81"/>
                    <a:pt x="81" y="69"/>
                    <a:pt x="98" y="59"/>
                  </a:cubicBezTo>
                  <a:cubicBezTo>
                    <a:pt x="115" y="49"/>
                    <a:pt x="134" y="45"/>
                    <a:pt x="154" y="45"/>
                  </a:cubicBezTo>
                  <a:cubicBezTo>
                    <a:pt x="183" y="45"/>
                    <a:pt x="205" y="54"/>
                    <a:pt x="220" y="73"/>
                  </a:cubicBezTo>
                  <a:cubicBezTo>
                    <a:pt x="234" y="90"/>
                    <a:pt x="241" y="114"/>
                    <a:pt x="241" y="1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9" name="Freeform 36"/>
            <p:cNvSpPr>
              <a:spLocks/>
            </p:cNvSpPr>
            <p:nvPr/>
          </p:nvSpPr>
          <p:spPr bwMode="auto">
            <a:xfrm>
              <a:off x="4141" y="417"/>
              <a:ext cx="35" cy="51"/>
            </a:xfrm>
            <a:custGeom>
              <a:avLst/>
              <a:gdLst>
                <a:gd name="T0" fmla="*/ 56 w 198"/>
                <a:gd name="T1" fmla="*/ 295 h 295"/>
                <a:gd name="T2" fmla="*/ 56 w 198"/>
                <a:gd name="T3" fmla="*/ 107 h 295"/>
                <a:gd name="T4" fmla="*/ 125 w 198"/>
                <a:gd name="T5" fmla="*/ 62 h 295"/>
                <a:gd name="T6" fmla="*/ 196 w 198"/>
                <a:gd name="T7" fmla="*/ 47 h 295"/>
                <a:gd name="T8" fmla="*/ 198 w 198"/>
                <a:gd name="T9" fmla="*/ 0 h 295"/>
                <a:gd name="T10" fmla="*/ 125 w 198"/>
                <a:gd name="T11" fmla="*/ 13 h 295"/>
                <a:gd name="T12" fmla="*/ 53 w 198"/>
                <a:gd name="T13" fmla="*/ 55 h 295"/>
                <a:gd name="T14" fmla="*/ 53 w 198"/>
                <a:gd name="T15" fmla="*/ 2 h 295"/>
                <a:gd name="T16" fmla="*/ 0 w 198"/>
                <a:gd name="T17" fmla="*/ 2 h 295"/>
                <a:gd name="T18" fmla="*/ 0 w 198"/>
                <a:gd name="T19" fmla="*/ 295 h 295"/>
                <a:gd name="T20" fmla="*/ 56 w 198"/>
                <a:gd name="T21" fmla="*/ 295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8" h="295">
                  <a:moveTo>
                    <a:pt x="56" y="295"/>
                  </a:moveTo>
                  <a:cubicBezTo>
                    <a:pt x="56" y="107"/>
                    <a:pt x="56" y="107"/>
                    <a:pt x="56" y="107"/>
                  </a:cubicBezTo>
                  <a:cubicBezTo>
                    <a:pt x="74" y="89"/>
                    <a:pt x="97" y="74"/>
                    <a:pt x="125" y="62"/>
                  </a:cubicBezTo>
                  <a:cubicBezTo>
                    <a:pt x="146" y="53"/>
                    <a:pt x="170" y="48"/>
                    <a:pt x="196" y="47"/>
                  </a:cubicBezTo>
                  <a:cubicBezTo>
                    <a:pt x="198" y="0"/>
                    <a:pt x="198" y="0"/>
                    <a:pt x="198" y="0"/>
                  </a:cubicBezTo>
                  <a:cubicBezTo>
                    <a:pt x="170" y="1"/>
                    <a:pt x="145" y="5"/>
                    <a:pt x="125" y="13"/>
                  </a:cubicBezTo>
                  <a:cubicBezTo>
                    <a:pt x="101" y="22"/>
                    <a:pt x="77" y="36"/>
                    <a:pt x="53" y="55"/>
                  </a:cubicBezTo>
                  <a:cubicBezTo>
                    <a:pt x="53" y="2"/>
                    <a:pt x="53" y="2"/>
                    <a:pt x="53" y="2"/>
                  </a:cubicBezTo>
                  <a:cubicBezTo>
                    <a:pt x="0" y="2"/>
                    <a:pt x="0" y="2"/>
                    <a:pt x="0" y="2"/>
                  </a:cubicBezTo>
                  <a:cubicBezTo>
                    <a:pt x="0" y="295"/>
                    <a:pt x="0" y="295"/>
                    <a:pt x="0" y="295"/>
                  </a:cubicBezTo>
                  <a:lnTo>
                    <a:pt x="56" y="2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0" name="Freeform 37"/>
            <p:cNvSpPr>
              <a:spLocks/>
            </p:cNvSpPr>
            <p:nvPr/>
          </p:nvSpPr>
          <p:spPr bwMode="auto">
            <a:xfrm>
              <a:off x="4210" y="416"/>
              <a:ext cx="51" cy="52"/>
            </a:xfrm>
            <a:custGeom>
              <a:avLst/>
              <a:gdLst>
                <a:gd name="T0" fmla="*/ 56 w 290"/>
                <a:gd name="T1" fmla="*/ 301 h 301"/>
                <a:gd name="T2" fmla="*/ 56 w 290"/>
                <a:gd name="T3" fmla="*/ 104 h 301"/>
                <a:gd name="T4" fmla="*/ 99 w 290"/>
                <a:gd name="T5" fmla="*/ 70 h 301"/>
                <a:gd name="T6" fmla="*/ 174 w 290"/>
                <a:gd name="T7" fmla="*/ 46 h 301"/>
                <a:gd name="T8" fmla="*/ 225 w 290"/>
                <a:gd name="T9" fmla="*/ 65 h 301"/>
                <a:gd name="T10" fmla="*/ 234 w 290"/>
                <a:gd name="T11" fmla="*/ 114 h 301"/>
                <a:gd name="T12" fmla="*/ 234 w 290"/>
                <a:gd name="T13" fmla="*/ 301 h 301"/>
                <a:gd name="T14" fmla="*/ 290 w 290"/>
                <a:gd name="T15" fmla="*/ 301 h 301"/>
                <a:gd name="T16" fmla="*/ 290 w 290"/>
                <a:gd name="T17" fmla="*/ 117 h 301"/>
                <a:gd name="T18" fmla="*/ 288 w 290"/>
                <a:gd name="T19" fmla="*/ 70 h 301"/>
                <a:gd name="T20" fmla="*/ 252 w 290"/>
                <a:gd name="T21" fmla="*/ 14 h 301"/>
                <a:gd name="T22" fmla="*/ 185 w 290"/>
                <a:gd name="T23" fmla="*/ 0 h 301"/>
                <a:gd name="T24" fmla="*/ 53 w 290"/>
                <a:gd name="T25" fmla="*/ 52 h 301"/>
                <a:gd name="T26" fmla="*/ 53 w 290"/>
                <a:gd name="T27" fmla="*/ 8 h 301"/>
                <a:gd name="T28" fmla="*/ 0 w 290"/>
                <a:gd name="T29" fmla="*/ 8 h 301"/>
                <a:gd name="T30" fmla="*/ 0 w 290"/>
                <a:gd name="T31" fmla="*/ 301 h 301"/>
                <a:gd name="T32" fmla="*/ 56 w 290"/>
                <a:gd name="T33"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0" h="301">
                  <a:moveTo>
                    <a:pt x="56" y="301"/>
                  </a:moveTo>
                  <a:cubicBezTo>
                    <a:pt x="56" y="104"/>
                    <a:pt x="56" y="104"/>
                    <a:pt x="56" y="104"/>
                  </a:cubicBezTo>
                  <a:cubicBezTo>
                    <a:pt x="67" y="92"/>
                    <a:pt x="81" y="81"/>
                    <a:pt x="99" y="70"/>
                  </a:cubicBezTo>
                  <a:cubicBezTo>
                    <a:pt x="126" y="54"/>
                    <a:pt x="151" y="46"/>
                    <a:pt x="174" y="46"/>
                  </a:cubicBezTo>
                  <a:cubicBezTo>
                    <a:pt x="199" y="46"/>
                    <a:pt x="216" y="52"/>
                    <a:pt x="225" y="65"/>
                  </a:cubicBezTo>
                  <a:cubicBezTo>
                    <a:pt x="231" y="74"/>
                    <a:pt x="234" y="90"/>
                    <a:pt x="234" y="114"/>
                  </a:cubicBezTo>
                  <a:cubicBezTo>
                    <a:pt x="234" y="301"/>
                    <a:pt x="234" y="301"/>
                    <a:pt x="234" y="301"/>
                  </a:cubicBezTo>
                  <a:cubicBezTo>
                    <a:pt x="290" y="301"/>
                    <a:pt x="290" y="301"/>
                    <a:pt x="290" y="301"/>
                  </a:cubicBezTo>
                  <a:cubicBezTo>
                    <a:pt x="290" y="117"/>
                    <a:pt x="290" y="117"/>
                    <a:pt x="290" y="117"/>
                  </a:cubicBezTo>
                  <a:cubicBezTo>
                    <a:pt x="290" y="97"/>
                    <a:pt x="289" y="82"/>
                    <a:pt x="288" y="70"/>
                  </a:cubicBezTo>
                  <a:cubicBezTo>
                    <a:pt x="284" y="44"/>
                    <a:pt x="272" y="25"/>
                    <a:pt x="252" y="14"/>
                  </a:cubicBezTo>
                  <a:cubicBezTo>
                    <a:pt x="234" y="5"/>
                    <a:pt x="212" y="0"/>
                    <a:pt x="185" y="0"/>
                  </a:cubicBezTo>
                  <a:cubicBezTo>
                    <a:pt x="139" y="0"/>
                    <a:pt x="95" y="17"/>
                    <a:pt x="53" y="52"/>
                  </a:cubicBezTo>
                  <a:cubicBezTo>
                    <a:pt x="53" y="8"/>
                    <a:pt x="53" y="8"/>
                    <a:pt x="53" y="8"/>
                  </a:cubicBezTo>
                  <a:cubicBezTo>
                    <a:pt x="0" y="8"/>
                    <a:pt x="0" y="8"/>
                    <a:pt x="0" y="8"/>
                  </a:cubicBezTo>
                  <a:cubicBezTo>
                    <a:pt x="0" y="301"/>
                    <a:pt x="0" y="301"/>
                    <a:pt x="0" y="301"/>
                  </a:cubicBezTo>
                  <a:lnTo>
                    <a:pt x="56"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1" name="Freeform 38"/>
            <p:cNvSpPr>
              <a:spLocks noEditPoints="1"/>
            </p:cNvSpPr>
            <p:nvPr/>
          </p:nvSpPr>
          <p:spPr bwMode="auto">
            <a:xfrm>
              <a:off x="4271" y="416"/>
              <a:ext cx="51" cy="77"/>
            </a:xfrm>
            <a:custGeom>
              <a:avLst/>
              <a:gdLst>
                <a:gd name="T0" fmla="*/ 294 w 294"/>
                <a:gd name="T1" fmla="*/ 248 h 442"/>
                <a:gd name="T2" fmla="*/ 294 w 294"/>
                <a:gd name="T3" fmla="*/ 18 h 442"/>
                <a:gd name="T4" fmla="*/ 168 w 294"/>
                <a:gd name="T5" fmla="*/ 0 h 442"/>
                <a:gd name="T6" fmla="*/ 36 w 294"/>
                <a:gd name="T7" fmla="*/ 53 h 442"/>
                <a:gd name="T8" fmla="*/ 0 w 294"/>
                <a:gd name="T9" fmla="*/ 170 h 442"/>
                <a:gd name="T10" fmla="*/ 27 w 294"/>
                <a:gd name="T11" fmla="*/ 266 h 442"/>
                <a:gd name="T12" fmla="*/ 132 w 294"/>
                <a:gd name="T13" fmla="*/ 310 h 442"/>
                <a:gd name="T14" fmla="*/ 238 w 294"/>
                <a:gd name="T15" fmla="*/ 268 h 442"/>
                <a:gd name="T16" fmla="*/ 238 w 294"/>
                <a:gd name="T17" fmla="*/ 283 h 442"/>
                <a:gd name="T18" fmla="*/ 225 w 294"/>
                <a:gd name="T19" fmla="*/ 362 h 442"/>
                <a:gd name="T20" fmla="*/ 140 w 294"/>
                <a:gd name="T21" fmla="*/ 397 h 442"/>
                <a:gd name="T22" fmla="*/ 46 w 294"/>
                <a:gd name="T23" fmla="*/ 381 h 442"/>
                <a:gd name="T24" fmla="*/ 30 w 294"/>
                <a:gd name="T25" fmla="*/ 427 h 442"/>
                <a:gd name="T26" fmla="*/ 143 w 294"/>
                <a:gd name="T27" fmla="*/ 442 h 442"/>
                <a:gd name="T28" fmla="*/ 221 w 294"/>
                <a:gd name="T29" fmla="*/ 430 h 442"/>
                <a:gd name="T30" fmla="*/ 282 w 294"/>
                <a:gd name="T31" fmla="*/ 369 h 442"/>
                <a:gd name="T32" fmla="*/ 294 w 294"/>
                <a:gd name="T33" fmla="*/ 248 h 442"/>
                <a:gd name="T34" fmla="*/ 238 w 294"/>
                <a:gd name="T35" fmla="*/ 178 h 442"/>
                <a:gd name="T36" fmla="*/ 236 w 294"/>
                <a:gd name="T37" fmla="*/ 202 h 442"/>
                <a:gd name="T38" fmla="*/ 219 w 294"/>
                <a:gd name="T39" fmla="*/ 232 h 442"/>
                <a:gd name="T40" fmla="*/ 140 w 294"/>
                <a:gd name="T41" fmla="*/ 265 h 442"/>
                <a:gd name="T42" fmla="*/ 57 w 294"/>
                <a:gd name="T43" fmla="*/ 168 h 442"/>
                <a:gd name="T44" fmla="*/ 84 w 294"/>
                <a:gd name="T45" fmla="*/ 80 h 442"/>
                <a:gd name="T46" fmla="*/ 167 w 294"/>
                <a:gd name="T47" fmla="*/ 45 h 442"/>
                <a:gd name="T48" fmla="*/ 238 w 294"/>
                <a:gd name="T49" fmla="*/ 55 h 442"/>
                <a:gd name="T50" fmla="*/ 238 w 294"/>
                <a:gd name="T51" fmla="*/ 178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4" h="442">
                  <a:moveTo>
                    <a:pt x="294" y="248"/>
                  </a:moveTo>
                  <a:cubicBezTo>
                    <a:pt x="294" y="18"/>
                    <a:pt x="294" y="18"/>
                    <a:pt x="294" y="18"/>
                  </a:cubicBezTo>
                  <a:cubicBezTo>
                    <a:pt x="246" y="6"/>
                    <a:pt x="204" y="0"/>
                    <a:pt x="168" y="0"/>
                  </a:cubicBezTo>
                  <a:cubicBezTo>
                    <a:pt x="108" y="0"/>
                    <a:pt x="64" y="17"/>
                    <a:pt x="36" y="53"/>
                  </a:cubicBezTo>
                  <a:cubicBezTo>
                    <a:pt x="12" y="83"/>
                    <a:pt x="0" y="122"/>
                    <a:pt x="0" y="170"/>
                  </a:cubicBezTo>
                  <a:cubicBezTo>
                    <a:pt x="0" y="210"/>
                    <a:pt x="9" y="242"/>
                    <a:pt x="27" y="266"/>
                  </a:cubicBezTo>
                  <a:cubicBezTo>
                    <a:pt x="49" y="295"/>
                    <a:pt x="84" y="310"/>
                    <a:pt x="132" y="310"/>
                  </a:cubicBezTo>
                  <a:cubicBezTo>
                    <a:pt x="173" y="310"/>
                    <a:pt x="208" y="296"/>
                    <a:pt x="238" y="268"/>
                  </a:cubicBezTo>
                  <a:cubicBezTo>
                    <a:pt x="238" y="283"/>
                    <a:pt x="238" y="283"/>
                    <a:pt x="238" y="283"/>
                  </a:cubicBezTo>
                  <a:cubicBezTo>
                    <a:pt x="238" y="320"/>
                    <a:pt x="234" y="346"/>
                    <a:pt x="225" y="362"/>
                  </a:cubicBezTo>
                  <a:cubicBezTo>
                    <a:pt x="213" y="385"/>
                    <a:pt x="185" y="397"/>
                    <a:pt x="140" y="397"/>
                  </a:cubicBezTo>
                  <a:cubicBezTo>
                    <a:pt x="106" y="397"/>
                    <a:pt x="75" y="392"/>
                    <a:pt x="46" y="381"/>
                  </a:cubicBezTo>
                  <a:cubicBezTo>
                    <a:pt x="30" y="427"/>
                    <a:pt x="30" y="427"/>
                    <a:pt x="30" y="427"/>
                  </a:cubicBezTo>
                  <a:cubicBezTo>
                    <a:pt x="65" y="437"/>
                    <a:pt x="103" y="442"/>
                    <a:pt x="143" y="442"/>
                  </a:cubicBezTo>
                  <a:cubicBezTo>
                    <a:pt x="174" y="442"/>
                    <a:pt x="200" y="438"/>
                    <a:pt x="221" y="430"/>
                  </a:cubicBezTo>
                  <a:cubicBezTo>
                    <a:pt x="253" y="418"/>
                    <a:pt x="274" y="397"/>
                    <a:pt x="282" y="369"/>
                  </a:cubicBezTo>
                  <a:cubicBezTo>
                    <a:pt x="290" y="345"/>
                    <a:pt x="294" y="304"/>
                    <a:pt x="294" y="248"/>
                  </a:cubicBezTo>
                  <a:moveTo>
                    <a:pt x="238" y="178"/>
                  </a:moveTo>
                  <a:cubicBezTo>
                    <a:pt x="238" y="189"/>
                    <a:pt x="237" y="197"/>
                    <a:pt x="236" y="202"/>
                  </a:cubicBezTo>
                  <a:cubicBezTo>
                    <a:pt x="234" y="212"/>
                    <a:pt x="228" y="222"/>
                    <a:pt x="219" y="232"/>
                  </a:cubicBezTo>
                  <a:cubicBezTo>
                    <a:pt x="200" y="254"/>
                    <a:pt x="173" y="265"/>
                    <a:pt x="140" y="265"/>
                  </a:cubicBezTo>
                  <a:cubicBezTo>
                    <a:pt x="85" y="265"/>
                    <a:pt x="57" y="233"/>
                    <a:pt x="57" y="168"/>
                  </a:cubicBezTo>
                  <a:cubicBezTo>
                    <a:pt x="57" y="132"/>
                    <a:pt x="66" y="102"/>
                    <a:pt x="84" y="80"/>
                  </a:cubicBezTo>
                  <a:cubicBezTo>
                    <a:pt x="103" y="56"/>
                    <a:pt x="130" y="45"/>
                    <a:pt x="167" y="45"/>
                  </a:cubicBezTo>
                  <a:cubicBezTo>
                    <a:pt x="189" y="45"/>
                    <a:pt x="213" y="48"/>
                    <a:pt x="238" y="55"/>
                  </a:cubicBezTo>
                  <a:lnTo>
                    <a:pt x="238"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2" name="Freeform 39"/>
            <p:cNvSpPr>
              <a:spLocks/>
            </p:cNvSpPr>
            <p:nvPr/>
          </p:nvSpPr>
          <p:spPr bwMode="auto">
            <a:xfrm>
              <a:off x="4363" y="416"/>
              <a:ext cx="43" cy="54"/>
            </a:xfrm>
            <a:custGeom>
              <a:avLst/>
              <a:gdLst>
                <a:gd name="T0" fmla="*/ 119 w 250"/>
                <a:gd name="T1" fmla="*/ 310 h 310"/>
                <a:gd name="T2" fmla="*/ 250 w 250"/>
                <a:gd name="T3" fmla="*/ 219 h 310"/>
                <a:gd name="T4" fmla="*/ 224 w 250"/>
                <a:gd name="T5" fmla="*/ 162 h 310"/>
                <a:gd name="T6" fmla="*/ 154 w 250"/>
                <a:gd name="T7" fmla="*/ 130 h 310"/>
                <a:gd name="T8" fmla="*/ 113 w 250"/>
                <a:gd name="T9" fmla="*/ 116 h 310"/>
                <a:gd name="T10" fmla="*/ 87 w 250"/>
                <a:gd name="T11" fmla="*/ 104 h 310"/>
                <a:gd name="T12" fmla="*/ 73 w 250"/>
                <a:gd name="T13" fmla="*/ 81 h 310"/>
                <a:gd name="T14" fmla="*/ 133 w 250"/>
                <a:gd name="T15" fmla="*/ 45 h 310"/>
                <a:gd name="T16" fmla="*/ 216 w 250"/>
                <a:gd name="T17" fmla="*/ 63 h 310"/>
                <a:gd name="T18" fmla="*/ 231 w 250"/>
                <a:gd name="T19" fmla="*/ 16 h 310"/>
                <a:gd name="T20" fmla="*/ 131 w 250"/>
                <a:gd name="T21" fmla="*/ 0 h 310"/>
                <a:gd name="T22" fmla="*/ 48 w 250"/>
                <a:gd name="T23" fmla="*/ 19 h 310"/>
                <a:gd name="T24" fmla="*/ 17 w 250"/>
                <a:gd name="T25" fmla="*/ 81 h 310"/>
                <a:gd name="T26" fmla="*/ 44 w 250"/>
                <a:gd name="T27" fmla="*/ 136 h 310"/>
                <a:gd name="T28" fmla="*/ 120 w 250"/>
                <a:gd name="T29" fmla="*/ 170 h 310"/>
                <a:gd name="T30" fmla="*/ 160 w 250"/>
                <a:gd name="T31" fmla="*/ 183 h 310"/>
                <a:gd name="T32" fmla="*/ 183 w 250"/>
                <a:gd name="T33" fmla="*/ 196 h 310"/>
                <a:gd name="T34" fmla="*/ 193 w 250"/>
                <a:gd name="T35" fmla="*/ 221 h 310"/>
                <a:gd name="T36" fmla="*/ 119 w 250"/>
                <a:gd name="T37" fmla="*/ 265 h 310"/>
                <a:gd name="T38" fmla="*/ 18 w 250"/>
                <a:gd name="T39" fmla="*/ 239 h 310"/>
                <a:gd name="T40" fmla="*/ 0 w 250"/>
                <a:gd name="T41" fmla="*/ 287 h 310"/>
                <a:gd name="T42" fmla="*/ 119 w 250"/>
                <a:gd name="T43" fmla="*/ 31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0" h="310">
                  <a:moveTo>
                    <a:pt x="119" y="310"/>
                  </a:moveTo>
                  <a:cubicBezTo>
                    <a:pt x="206" y="310"/>
                    <a:pt x="250" y="279"/>
                    <a:pt x="250" y="219"/>
                  </a:cubicBezTo>
                  <a:cubicBezTo>
                    <a:pt x="250" y="194"/>
                    <a:pt x="241" y="175"/>
                    <a:pt x="224" y="162"/>
                  </a:cubicBezTo>
                  <a:cubicBezTo>
                    <a:pt x="210" y="152"/>
                    <a:pt x="187" y="141"/>
                    <a:pt x="154" y="130"/>
                  </a:cubicBezTo>
                  <a:cubicBezTo>
                    <a:pt x="113" y="116"/>
                    <a:pt x="113" y="116"/>
                    <a:pt x="113" y="116"/>
                  </a:cubicBezTo>
                  <a:cubicBezTo>
                    <a:pt x="103" y="113"/>
                    <a:pt x="94" y="109"/>
                    <a:pt x="87" y="104"/>
                  </a:cubicBezTo>
                  <a:cubicBezTo>
                    <a:pt x="78" y="99"/>
                    <a:pt x="73" y="91"/>
                    <a:pt x="73" y="81"/>
                  </a:cubicBezTo>
                  <a:cubicBezTo>
                    <a:pt x="73" y="57"/>
                    <a:pt x="93" y="45"/>
                    <a:pt x="133" y="45"/>
                  </a:cubicBezTo>
                  <a:cubicBezTo>
                    <a:pt x="161" y="45"/>
                    <a:pt x="189" y="51"/>
                    <a:pt x="216" y="63"/>
                  </a:cubicBezTo>
                  <a:cubicBezTo>
                    <a:pt x="231" y="16"/>
                    <a:pt x="231" y="16"/>
                    <a:pt x="231" y="16"/>
                  </a:cubicBezTo>
                  <a:cubicBezTo>
                    <a:pt x="199" y="5"/>
                    <a:pt x="166" y="0"/>
                    <a:pt x="131" y="0"/>
                  </a:cubicBezTo>
                  <a:cubicBezTo>
                    <a:pt x="96" y="0"/>
                    <a:pt x="68" y="6"/>
                    <a:pt x="48" y="19"/>
                  </a:cubicBezTo>
                  <a:cubicBezTo>
                    <a:pt x="27" y="33"/>
                    <a:pt x="17" y="53"/>
                    <a:pt x="17" y="81"/>
                  </a:cubicBezTo>
                  <a:cubicBezTo>
                    <a:pt x="17" y="105"/>
                    <a:pt x="26" y="123"/>
                    <a:pt x="44" y="136"/>
                  </a:cubicBezTo>
                  <a:cubicBezTo>
                    <a:pt x="59" y="147"/>
                    <a:pt x="85" y="158"/>
                    <a:pt x="120" y="170"/>
                  </a:cubicBezTo>
                  <a:cubicBezTo>
                    <a:pt x="140" y="176"/>
                    <a:pt x="153" y="181"/>
                    <a:pt x="160" y="183"/>
                  </a:cubicBezTo>
                  <a:cubicBezTo>
                    <a:pt x="169" y="186"/>
                    <a:pt x="177" y="191"/>
                    <a:pt x="183" y="196"/>
                  </a:cubicBezTo>
                  <a:cubicBezTo>
                    <a:pt x="190" y="202"/>
                    <a:pt x="193" y="210"/>
                    <a:pt x="193" y="221"/>
                  </a:cubicBezTo>
                  <a:cubicBezTo>
                    <a:pt x="193" y="250"/>
                    <a:pt x="168" y="265"/>
                    <a:pt x="119" y="265"/>
                  </a:cubicBezTo>
                  <a:cubicBezTo>
                    <a:pt x="81" y="265"/>
                    <a:pt x="48" y="256"/>
                    <a:pt x="18" y="239"/>
                  </a:cubicBezTo>
                  <a:cubicBezTo>
                    <a:pt x="0" y="287"/>
                    <a:pt x="0" y="287"/>
                    <a:pt x="0" y="287"/>
                  </a:cubicBezTo>
                  <a:cubicBezTo>
                    <a:pt x="31" y="302"/>
                    <a:pt x="71" y="310"/>
                    <a:pt x="119" y="3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3" name="Freeform 40"/>
            <p:cNvSpPr>
              <a:spLocks/>
            </p:cNvSpPr>
            <p:nvPr/>
          </p:nvSpPr>
          <p:spPr bwMode="auto">
            <a:xfrm>
              <a:off x="4415" y="416"/>
              <a:ext cx="47" cy="54"/>
            </a:xfrm>
            <a:custGeom>
              <a:avLst/>
              <a:gdLst>
                <a:gd name="T0" fmla="*/ 167 w 273"/>
                <a:gd name="T1" fmla="*/ 265 h 310"/>
                <a:gd name="T2" fmla="*/ 81 w 273"/>
                <a:gd name="T3" fmla="*/ 231 h 310"/>
                <a:gd name="T4" fmla="*/ 58 w 273"/>
                <a:gd name="T5" fmla="*/ 157 h 310"/>
                <a:gd name="T6" fmla="*/ 87 w 273"/>
                <a:gd name="T7" fmla="*/ 73 h 310"/>
                <a:gd name="T8" fmla="*/ 164 w 273"/>
                <a:gd name="T9" fmla="*/ 45 h 310"/>
                <a:gd name="T10" fmla="*/ 250 w 273"/>
                <a:gd name="T11" fmla="*/ 66 h 310"/>
                <a:gd name="T12" fmla="*/ 266 w 273"/>
                <a:gd name="T13" fmla="*/ 20 h 310"/>
                <a:gd name="T14" fmla="*/ 162 w 273"/>
                <a:gd name="T15" fmla="*/ 0 h 310"/>
                <a:gd name="T16" fmla="*/ 50 w 273"/>
                <a:gd name="T17" fmla="*/ 34 h 310"/>
                <a:gd name="T18" fmla="*/ 0 w 273"/>
                <a:gd name="T19" fmla="*/ 159 h 310"/>
                <a:gd name="T20" fmla="*/ 39 w 273"/>
                <a:gd name="T21" fmla="*/ 269 h 310"/>
                <a:gd name="T22" fmla="*/ 160 w 273"/>
                <a:gd name="T23" fmla="*/ 310 h 310"/>
                <a:gd name="T24" fmla="*/ 273 w 273"/>
                <a:gd name="T25" fmla="*/ 285 h 310"/>
                <a:gd name="T26" fmla="*/ 254 w 273"/>
                <a:gd name="T27" fmla="*/ 239 h 310"/>
                <a:gd name="T28" fmla="*/ 167 w 273"/>
                <a:gd name="T29" fmla="*/ 265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 h="310">
                  <a:moveTo>
                    <a:pt x="167" y="265"/>
                  </a:moveTo>
                  <a:cubicBezTo>
                    <a:pt x="129" y="265"/>
                    <a:pt x="100" y="253"/>
                    <a:pt x="81" y="231"/>
                  </a:cubicBezTo>
                  <a:cubicBezTo>
                    <a:pt x="65" y="212"/>
                    <a:pt x="58" y="187"/>
                    <a:pt x="58" y="157"/>
                  </a:cubicBezTo>
                  <a:cubicBezTo>
                    <a:pt x="58" y="121"/>
                    <a:pt x="67" y="93"/>
                    <a:pt x="87" y="73"/>
                  </a:cubicBezTo>
                  <a:cubicBezTo>
                    <a:pt x="105" y="54"/>
                    <a:pt x="131" y="45"/>
                    <a:pt x="164" y="45"/>
                  </a:cubicBezTo>
                  <a:cubicBezTo>
                    <a:pt x="194" y="45"/>
                    <a:pt x="222" y="52"/>
                    <a:pt x="250" y="66"/>
                  </a:cubicBezTo>
                  <a:cubicBezTo>
                    <a:pt x="266" y="20"/>
                    <a:pt x="266" y="20"/>
                    <a:pt x="266" y="20"/>
                  </a:cubicBezTo>
                  <a:cubicBezTo>
                    <a:pt x="234" y="6"/>
                    <a:pt x="200" y="0"/>
                    <a:pt x="162" y="0"/>
                  </a:cubicBezTo>
                  <a:cubicBezTo>
                    <a:pt x="114" y="0"/>
                    <a:pt x="77" y="11"/>
                    <a:pt x="50" y="34"/>
                  </a:cubicBezTo>
                  <a:cubicBezTo>
                    <a:pt x="17" y="63"/>
                    <a:pt x="0" y="104"/>
                    <a:pt x="0" y="159"/>
                  </a:cubicBezTo>
                  <a:cubicBezTo>
                    <a:pt x="0" y="206"/>
                    <a:pt x="13" y="243"/>
                    <a:pt x="39" y="269"/>
                  </a:cubicBezTo>
                  <a:cubicBezTo>
                    <a:pt x="66" y="296"/>
                    <a:pt x="106" y="310"/>
                    <a:pt x="160" y="310"/>
                  </a:cubicBezTo>
                  <a:cubicBezTo>
                    <a:pt x="203" y="310"/>
                    <a:pt x="241" y="301"/>
                    <a:pt x="273" y="285"/>
                  </a:cubicBezTo>
                  <a:cubicBezTo>
                    <a:pt x="254" y="239"/>
                    <a:pt x="254" y="239"/>
                    <a:pt x="254" y="239"/>
                  </a:cubicBezTo>
                  <a:cubicBezTo>
                    <a:pt x="225" y="256"/>
                    <a:pt x="196" y="265"/>
                    <a:pt x="167" y="26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4" name="Freeform 41"/>
            <p:cNvSpPr>
              <a:spLocks noEditPoints="1"/>
            </p:cNvSpPr>
            <p:nvPr/>
          </p:nvSpPr>
          <p:spPr bwMode="auto">
            <a:xfrm>
              <a:off x="4494" y="416"/>
              <a:ext cx="52" cy="54"/>
            </a:xfrm>
            <a:custGeom>
              <a:avLst/>
              <a:gdLst>
                <a:gd name="T0" fmla="*/ 299 w 299"/>
                <a:gd name="T1" fmla="*/ 141 h 310"/>
                <a:gd name="T2" fmla="*/ 280 w 299"/>
                <a:gd name="T3" fmla="*/ 61 h 310"/>
                <a:gd name="T4" fmla="*/ 153 w 299"/>
                <a:gd name="T5" fmla="*/ 0 h 310"/>
                <a:gd name="T6" fmla="*/ 36 w 299"/>
                <a:gd name="T7" fmla="*/ 44 h 310"/>
                <a:gd name="T8" fmla="*/ 0 w 299"/>
                <a:gd name="T9" fmla="*/ 157 h 310"/>
                <a:gd name="T10" fmla="*/ 41 w 299"/>
                <a:gd name="T11" fmla="*/ 270 h 310"/>
                <a:gd name="T12" fmla="*/ 168 w 299"/>
                <a:gd name="T13" fmla="*/ 310 h 310"/>
                <a:gd name="T14" fmla="*/ 293 w 299"/>
                <a:gd name="T15" fmla="*/ 283 h 310"/>
                <a:gd name="T16" fmla="*/ 273 w 299"/>
                <a:gd name="T17" fmla="*/ 239 h 310"/>
                <a:gd name="T18" fmla="*/ 178 w 299"/>
                <a:gd name="T19" fmla="*/ 265 h 310"/>
                <a:gd name="T20" fmla="*/ 111 w 299"/>
                <a:gd name="T21" fmla="*/ 255 h 310"/>
                <a:gd name="T22" fmla="*/ 71 w 299"/>
                <a:gd name="T23" fmla="*/ 222 h 310"/>
                <a:gd name="T24" fmla="*/ 57 w 299"/>
                <a:gd name="T25" fmla="*/ 168 h 310"/>
                <a:gd name="T26" fmla="*/ 297 w 299"/>
                <a:gd name="T27" fmla="*/ 168 h 310"/>
                <a:gd name="T28" fmla="*/ 299 w 299"/>
                <a:gd name="T29" fmla="*/ 141 h 310"/>
                <a:gd name="T30" fmla="*/ 245 w 299"/>
                <a:gd name="T31" fmla="*/ 125 h 310"/>
                <a:gd name="T32" fmla="*/ 57 w 299"/>
                <a:gd name="T33" fmla="*/ 125 h 310"/>
                <a:gd name="T34" fmla="*/ 67 w 299"/>
                <a:gd name="T35" fmla="*/ 88 h 310"/>
                <a:gd name="T36" fmla="*/ 153 w 299"/>
                <a:gd name="T37" fmla="*/ 44 h 310"/>
                <a:gd name="T38" fmla="*/ 232 w 299"/>
                <a:gd name="T39" fmla="*/ 82 h 310"/>
                <a:gd name="T40" fmla="*/ 245 w 299"/>
                <a:gd name="T41" fmla="*/ 125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9" h="310">
                  <a:moveTo>
                    <a:pt x="299" y="141"/>
                  </a:moveTo>
                  <a:cubicBezTo>
                    <a:pt x="299" y="109"/>
                    <a:pt x="293" y="83"/>
                    <a:pt x="280" y="61"/>
                  </a:cubicBezTo>
                  <a:cubicBezTo>
                    <a:pt x="256" y="20"/>
                    <a:pt x="214" y="0"/>
                    <a:pt x="153" y="0"/>
                  </a:cubicBezTo>
                  <a:cubicBezTo>
                    <a:pt x="101" y="0"/>
                    <a:pt x="62" y="15"/>
                    <a:pt x="36" y="44"/>
                  </a:cubicBezTo>
                  <a:cubicBezTo>
                    <a:pt x="12" y="72"/>
                    <a:pt x="0" y="110"/>
                    <a:pt x="0" y="157"/>
                  </a:cubicBezTo>
                  <a:cubicBezTo>
                    <a:pt x="0" y="206"/>
                    <a:pt x="13" y="244"/>
                    <a:pt x="41" y="270"/>
                  </a:cubicBezTo>
                  <a:cubicBezTo>
                    <a:pt x="69" y="296"/>
                    <a:pt x="112" y="310"/>
                    <a:pt x="168" y="310"/>
                  </a:cubicBezTo>
                  <a:cubicBezTo>
                    <a:pt x="214" y="310"/>
                    <a:pt x="256" y="301"/>
                    <a:pt x="293" y="283"/>
                  </a:cubicBezTo>
                  <a:cubicBezTo>
                    <a:pt x="273" y="239"/>
                    <a:pt x="273" y="239"/>
                    <a:pt x="273" y="239"/>
                  </a:cubicBezTo>
                  <a:cubicBezTo>
                    <a:pt x="242" y="256"/>
                    <a:pt x="211" y="265"/>
                    <a:pt x="178" y="265"/>
                  </a:cubicBezTo>
                  <a:cubicBezTo>
                    <a:pt x="150" y="265"/>
                    <a:pt x="128" y="261"/>
                    <a:pt x="111" y="255"/>
                  </a:cubicBezTo>
                  <a:cubicBezTo>
                    <a:pt x="94" y="248"/>
                    <a:pt x="81" y="237"/>
                    <a:pt x="71" y="222"/>
                  </a:cubicBezTo>
                  <a:cubicBezTo>
                    <a:pt x="62" y="207"/>
                    <a:pt x="57" y="189"/>
                    <a:pt x="57" y="168"/>
                  </a:cubicBezTo>
                  <a:cubicBezTo>
                    <a:pt x="297" y="168"/>
                    <a:pt x="297" y="168"/>
                    <a:pt x="297" y="168"/>
                  </a:cubicBezTo>
                  <a:cubicBezTo>
                    <a:pt x="298" y="156"/>
                    <a:pt x="299" y="147"/>
                    <a:pt x="299" y="141"/>
                  </a:cubicBezTo>
                  <a:moveTo>
                    <a:pt x="245" y="125"/>
                  </a:moveTo>
                  <a:cubicBezTo>
                    <a:pt x="57" y="125"/>
                    <a:pt x="57" y="125"/>
                    <a:pt x="57" y="125"/>
                  </a:cubicBezTo>
                  <a:cubicBezTo>
                    <a:pt x="59" y="109"/>
                    <a:pt x="63" y="97"/>
                    <a:pt x="67" y="88"/>
                  </a:cubicBezTo>
                  <a:cubicBezTo>
                    <a:pt x="81" y="59"/>
                    <a:pt x="110" y="44"/>
                    <a:pt x="153" y="44"/>
                  </a:cubicBezTo>
                  <a:cubicBezTo>
                    <a:pt x="191" y="44"/>
                    <a:pt x="218" y="57"/>
                    <a:pt x="232" y="82"/>
                  </a:cubicBezTo>
                  <a:cubicBezTo>
                    <a:pt x="238" y="92"/>
                    <a:pt x="243" y="107"/>
                    <a:pt x="245" y="1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5" name="Freeform 42"/>
            <p:cNvSpPr>
              <a:spLocks/>
            </p:cNvSpPr>
            <p:nvPr/>
          </p:nvSpPr>
          <p:spPr bwMode="auto">
            <a:xfrm>
              <a:off x="4558" y="416"/>
              <a:ext cx="50" cy="52"/>
            </a:xfrm>
            <a:custGeom>
              <a:avLst/>
              <a:gdLst>
                <a:gd name="T0" fmla="*/ 55 w 290"/>
                <a:gd name="T1" fmla="*/ 301 h 301"/>
                <a:gd name="T2" fmla="*/ 55 w 290"/>
                <a:gd name="T3" fmla="*/ 104 h 301"/>
                <a:gd name="T4" fmla="*/ 98 w 290"/>
                <a:gd name="T5" fmla="*/ 70 h 301"/>
                <a:gd name="T6" fmla="*/ 174 w 290"/>
                <a:gd name="T7" fmla="*/ 46 h 301"/>
                <a:gd name="T8" fmla="*/ 224 w 290"/>
                <a:gd name="T9" fmla="*/ 65 h 301"/>
                <a:gd name="T10" fmla="*/ 234 w 290"/>
                <a:gd name="T11" fmla="*/ 114 h 301"/>
                <a:gd name="T12" fmla="*/ 234 w 290"/>
                <a:gd name="T13" fmla="*/ 301 h 301"/>
                <a:gd name="T14" fmla="*/ 290 w 290"/>
                <a:gd name="T15" fmla="*/ 301 h 301"/>
                <a:gd name="T16" fmla="*/ 290 w 290"/>
                <a:gd name="T17" fmla="*/ 117 h 301"/>
                <a:gd name="T18" fmla="*/ 287 w 290"/>
                <a:gd name="T19" fmla="*/ 70 h 301"/>
                <a:gd name="T20" fmla="*/ 252 w 290"/>
                <a:gd name="T21" fmla="*/ 14 h 301"/>
                <a:gd name="T22" fmla="*/ 184 w 290"/>
                <a:gd name="T23" fmla="*/ 0 h 301"/>
                <a:gd name="T24" fmla="*/ 53 w 290"/>
                <a:gd name="T25" fmla="*/ 52 h 301"/>
                <a:gd name="T26" fmla="*/ 53 w 290"/>
                <a:gd name="T27" fmla="*/ 8 h 301"/>
                <a:gd name="T28" fmla="*/ 0 w 290"/>
                <a:gd name="T29" fmla="*/ 8 h 301"/>
                <a:gd name="T30" fmla="*/ 0 w 290"/>
                <a:gd name="T31" fmla="*/ 301 h 301"/>
                <a:gd name="T32" fmla="*/ 55 w 290"/>
                <a:gd name="T33"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0" h="301">
                  <a:moveTo>
                    <a:pt x="55" y="301"/>
                  </a:moveTo>
                  <a:cubicBezTo>
                    <a:pt x="55" y="104"/>
                    <a:pt x="55" y="104"/>
                    <a:pt x="55" y="104"/>
                  </a:cubicBezTo>
                  <a:cubicBezTo>
                    <a:pt x="66" y="92"/>
                    <a:pt x="80" y="81"/>
                    <a:pt x="98" y="70"/>
                  </a:cubicBezTo>
                  <a:cubicBezTo>
                    <a:pt x="125" y="54"/>
                    <a:pt x="150" y="46"/>
                    <a:pt x="174" y="46"/>
                  </a:cubicBezTo>
                  <a:cubicBezTo>
                    <a:pt x="198" y="46"/>
                    <a:pt x="215" y="52"/>
                    <a:pt x="224" y="65"/>
                  </a:cubicBezTo>
                  <a:cubicBezTo>
                    <a:pt x="230" y="74"/>
                    <a:pt x="234" y="90"/>
                    <a:pt x="234" y="114"/>
                  </a:cubicBezTo>
                  <a:cubicBezTo>
                    <a:pt x="234" y="301"/>
                    <a:pt x="234" y="301"/>
                    <a:pt x="234" y="301"/>
                  </a:cubicBezTo>
                  <a:cubicBezTo>
                    <a:pt x="290" y="301"/>
                    <a:pt x="290" y="301"/>
                    <a:pt x="290" y="301"/>
                  </a:cubicBezTo>
                  <a:cubicBezTo>
                    <a:pt x="290" y="117"/>
                    <a:pt x="290" y="117"/>
                    <a:pt x="290" y="117"/>
                  </a:cubicBezTo>
                  <a:cubicBezTo>
                    <a:pt x="290" y="97"/>
                    <a:pt x="289" y="82"/>
                    <a:pt x="287" y="70"/>
                  </a:cubicBezTo>
                  <a:cubicBezTo>
                    <a:pt x="283" y="44"/>
                    <a:pt x="271" y="25"/>
                    <a:pt x="252" y="14"/>
                  </a:cubicBezTo>
                  <a:cubicBezTo>
                    <a:pt x="234" y="5"/>
                    <a:pt x="211" y="0"/>
                    <a:pt x="184" y="0"/>
                  </a:cubicBezTo>
                  <a:cubicBezTo>
                    <a:pt x="138" y="0"/>
                    <a:pt x="94" y="17"/>
                    <a:pt x="53" y="52"/>
                  </a:cubicBezTo>
                  <a:cubicBezTo>
                    <a:pt x="53" y="8"/>
                    <a:pt x="53" y="8"/>
                    <a:pt x="53" y="8"/>
                  </a:cubicBezTo>
                  <a:cubicBezTo>
                    <a:pt x="0" y="8"/>
                    <a:pt x="0" y="8"/>
                    <a:pt x="0" y="8"/>
                  </a:cubicBezTo>
                  <a:cubicBezTo>
                    <a:pt x="0" y="301"/>
                    <a:pt x="0" y="301"/>
                    <a:pt x="0" y="301"/>
                  </a:cubicBezTo>
                  <a:lnTo>
                    <a:pt x="55"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6" name="Freeform 43"/>
            <p:cNvSpPr>
              <a:spLocks/>
            </p:cNvSpPr>
            <p:nvPr/>
          </p:nvSpPr>
          <p:spPr bwMode="auto">
            <a:xfrm>
              <a:off x="4618" y="416"/>
              <a:ext cx="47" cy="54"/>
            </a:xfrm>
            <a:custGeom>
              <a:avLst/>
              <a:gdLst>
                <a:gd name="T0" fmla="*/ 166 w 272"/>
                <a:gd name="T1" fmla="*/ 265 h 310"/>
                <a:gd name="T2" fmla="*/ 81 w 272"/>
                <a:gd name="T3" fmla="*/ 231 h 310"/>
                <a:gd name="T4" fmla="*/ 57 w 272"/>
                <a:gd name="T5" fmla="*/ 157 h 310"/>
                <a:gd name="T6" fmla="*/ 86 w 272"/>
                <a:gd name="T7" fmla="*/ 73 h 310"/>
                <a:gd name="T8" fmla="*/ 163 w 272"/>
                <a:gd name="T9" fmla="*/ 45 h 310"/>
                <a:gd name="T10" fmla="*/ 249 w 272"/>
                <a:gd name="T11" fmla="*/ 66 h 310"/>
                <a:gd name="T12" fmla="*/ 265 w 272"/>
                <a:gd name="T13" fmla="*/ 20 h 310"/>
                <a:gd name="T14" fmla="*/ 161 w 272"/>
                <a:gd name="T15" fmla="*/ 0 h 310"/>
                <a:gd name="T16" fmla="*/ 49 w 272"/>
                <a:gd name="T17" fmla="*/ 34 h 310"/>
                <a:gd name="T18" fmla="*/ 0 w 272"/>
                <a:gd name="T19" fmla="*/ 159 h 310"/>
                <a:gd name="T20" fmla="*/ 38 w 272"/>
                <a:gd name="T21" fmla="*/ 269 h 310"/>
                <a:gd name="T22" fmla="*/ 159 w 272"/>
                <a:gd name="T23" fmla="*/ 310 h 310"/>
                <a:gd name="T24" fmla="*/ 272 w 272"/>
                <a:gd name="T25" fmla="*/ 285 h 310"/>
                <a:gd name="T26" fmla="*/ 253 w 272"/>
                <a:gd name="T27" fmla="*/ 239 h 310"/>
                <a:gd name="T28" fmla="*/ 166 w 272"/>
                <a:gd name="T29" fmla="*/ 265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2" h="310">
                  <a:moveTo>
                    <a:pt x="166" y="265"/>
                  </a:moveTo>
                  <a:cubicBezTo>
                    <a:pt x="128" y="265"/>
                    <a:pt x="99" y="253"/>
                    <a:pt x="81" y="231"/>
                  </a:cubicBezTo>
                  <a:cubicBezTo>
                    <a:pt x="65" y="212"/>
                    <a:pt x="57" y="187"/>
                    <a:pt x="57" y="157"/>
                  </a:cubicBezTo>
                  <a:cubicBezTo>
                    <a:pt x="57" y="121"/>
                    <a:pt x="67" y="93"/>
                    <a:pt x="86" y="73"/>
                  </a:cubicBezTo>
                  <a:cubicBezTo>
                    <a:pt x="105" y="54"/>
                    <a:pt x="130" y="45"/>
                    <a:pt x="163" y="45"/>
                  </a:cubicBezTo>
                  <a:cubicBezTo>
                    <a:pt x="193" y="45"/>
                    <a:pt x="222" y="52"/>
                    <a:pt x="249" y="66"/>
                  </a:cubicBezTo>
                  <a:cubicBezTo>
                    <a:pt x="265" y="20"/>
                    <a:pt x="265" y="20"/>
                    <a:pt x="265" y="20"/>
                  </a:cubicBezTo>
                  <a:cubicBezTo>
                    <a:pt x="234" y="6"/>
                    <a:pt x="199" y="0"/>
                    <a:pt x="161" y="0"/>
                  </a:cubicBezTo>
                  <a:cubicBezTo>
                    <a:pt x="113" y="0"/>
                    <a:pt x="76" y="11"/>
                    <a:pt x="49" y="34"/>
                  </a:cubicBezTo>
                  <a:cubicBezTo>
                    <a:pt x="16" y="63"/>
                    <a:pt x="0" y="104"/>
                    <a:pt x="0" y="159"/>
                  </a:cubicBezTo>
                  <a:cubicBezTo>
                    <a:pt x="0" y="206"/>
                    <a:pt x="13" y="243"/>
                    <a:pt x="38" y="269"/>
                  </a:cubicBezTo>
                  <a:cubicBezTo>
                    <a:pt x="65" y="296"/>
                    <a:pt x="105" y="310"/>
                    <a:pt x="159" y="310"/>
                  </a:cubicBezTo>
                  <a:cubicBezTo>
                    <a:pt x="202" y="310"/>
                    <a:pt x="240" y="301"/>
                    <a:pt x="272" y="285"/>
                  </a:cubicBezTo>
                  <a:cubicBezTo>
                    <a:pt x="253" y="239"/>
                    <a:pt x="253" y="239"/>
                    <a:pt x="253" y="239"/>
                  </a:cubicBezTo>
                  <a:cubicBezTo>
                    <a:pt x="224" y="256"/>
                    <a:pt x="196" y="265"/>
                    <a:pt x="166" y="26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7" name="Freeform 44"/>
            <p:cNvSpPr>
              <a:spLocks noEditPoints="1"/>
            </p:cNvSpPr>
            <p:nvPr/>
          </p:nvSpPr>
          <p:spPr bwMode="auto">
            <a:xfrm>
              <a:off x="4671" y="416"/>
              <a:ext cx="52" cy="54"/>
            </a:xfrm>
            <a:custGeom>
              <a:avLst/>
              <a:gdLst>
                <a:gd name="T0" fmla="*/ 299 w 299"/>
                <a:gd name="T1" fmla="*/ 141 h 310"/>
                <a:gd name="T2" fmla="*/ 281 w 299"/>
                <a:gd name="T3" fmla="*/ 61 h 310"/>
                <a:gd name="T4" fmla="*/ 153 w 299"/>
                <a:gd name="T5" fmla="*/ 0 h 310"/>
                <a:gd name="T6" fmla="*/ 36 w 299"/>
                <a:gd name="T7" fmla="*/ 44 h 310"/>
                <a:gd name="T8" fmla="*/ 0 w 299"/>
                <a:gd name="T9" fmla="*/ 157 h 310"/>
                <a:gd name="T10" fmla="*/ 42 w 299"/>
                <a:gd name="T11" fmla="*/ 270 h 310"/>
                <a:gd name="T12" fmla="*/ 169 w 299"/>
                <a:gd name="T13" fmla="*/ 310 h 310"/>
                <a:gd name="T14" fmla="*/ 294 w 299"/>
                <a:gd name="T15" fmla="*/ 283 h 310"/>
                <a:gd name="T16" fmla="*/ 273 w 299"/>
                <a:gd name="T17" fmla="*/ 239 h 310"/>
                <a:gd name="T18" fmla="*/ 179 w 299"/>
                <a:gd name="T19" fmla="*/ 265 h 310"/>
                <a:gd name="T20" fmla="*/ 111 w 299"/>
                <a:gd name="T21" fmla="*/ 255 h 310"/>
                <a:gd name="T22" fmla="*/ 72 w 299"/>
                <a:gd name="T23" fmla="*/ 222 h 310"/>
                <a:gd name="T24" fmla="*/ 57 w 299"/>
                <a:gd name="T25" fmla="*/ 168 h 310"/>
                <a:gd name="T26" fmla="*/ 298 w 299"/>
                <a:gd name="T27" fmla="*/ 168 h 310"/>
                <a:gd name="T28" fmla="*/ 299 w 299"/>
                <a:gd name="T29" fmla="*/ 141 h 310"/>
                <a:gd name="T30" fmla="*/ 245 w 299"/>
                <a:gd name="T31" fmla="*/ 125 h 310"/>
                <a:gd name="T32" fmla="*/ 58 w 299"/>
                <a:gd name="T33" fmla="*/ 125 h 310"/>
                <a:gd name="T34" fmla="*/ 67 w 299"/>
                <a:gd name="T35" fmla="*/ 88 h 310"/>
                <a:gd name="T36" fmla="*/ 154 w 299"/>
                <a:gd name="T37" fmla="*/ 44 h 310"/>
                <a:gd name="T38" fmla="*/ 233 w 299"/>
                <a:gd name="T39" fmla="*/ 82 h 310"/>
                <a:gd name="T40" fmla="*/ 245 w 299"/>
                <a:gd name="T41" fmla="*/ 125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9" h="310">
                  <a:moveTo>
                    <a:pt x="299" y="141"/>
                  </a:moveTo>
                  <a:cubicBezTo>
                    <a:pt x="299" y="109"/>
                    <a:pt x="293" y="83"/>
                    <a:pt x="281" y="61"/>
                  </a:cubicBezTo>
                  <a:cubicBezTo>
                    <a:pt x="257" y="20"/>
                    <a:pt x="214" y="0"/>
                    <a:pt x="153" y="0"/>
                  </a:cubicBezTo>
                  <a:cubicBezTo>
                    <a:pt x="101" y="0"/>
                    <a:pt x="62" y="15"/>
                    <a:pt x="36" y="44"/>
                  </a:cubicBezTo>
                  <a:cubicBezTo>
                    <a:pt x="12" y="72"/>
                    <a:pt x="0" y="110"/>
                    <a:pt x="0" y="157"/>
                  </a:cubicBezTo>
                  <a:cubicBezTo>
                    <a:pt x="0" y="206"/>
                    <a:pt x="14" y="244"/>
                    <a:pt x="42" y="270"/>
                  </a:cubicBezTo>
                  <a:cubicBezTo>
                    <a:pt x="70" y="296"/>
                    <a:pt x="112" y="310"/>
                    <a:pt x="169" y="310"/>
                  </a:cubicBezTo>
                  <a:cubicBezTo>
                    <a:pt x="215" y="310"/>
                    <a:pt x="256" y="301"/>
                    <a:pt x="294" y="283"/>
                  </a:cubicBezTo>
                  <a:cubicBezTo>
                    <a:pt x="273" y="239"/>
                    <a:pt x="273" y="239"/>
                    <a:pt x="273" y="239"/>
                  </a:cubicBezTo>
                  <a:cubicBezTo>
                    <a:pt x="243" y="256"/>
                    <a:pt x="211" y="265"/>
                    <a:pt x="179" y="265"/>
                  </a:cubicBezTo>
                  <a:cubicBezTo>
                    <a:pt x="150" y="265"/>
                    <a:pt x="128" y="261"/>
                    <a:pt x="111" y="255"/>
                  </a:cubicBezTo>
                  <a:cubicBezTo>
                    <a:pt x="95" y="248"/>
                    <a:pt x="82" y="237"/>
                    <a:pt x="72" y="222"/>
                  </a:cubicBezTo>
                  <a:cubicBezTo>
                    <a:pt x="62" y="207"/>
                    <a:pt x="58" y="189"/>
                    <a:pt x="57" y="168"/>
                  </a:cubicBezTo>
                  <a:cubicBezTo>
                    <a:pt x="298" y="168"/>
                    <a:pt x="298" y="168"/>
                    <a:pt x="298" y="168"/>
                  </a:cubicBezTo>
                  <a:cubicBezTo>
                    <a:pt x="299" y="156"/>
                    <a:pt x="299" y="147"/>
                    <a:pt x="299" y="141"/>
                  </a:cubicBezTo>
                  <a:moveTo>
                    <a:pt x="245" y="125"/>
                  </a:moveTo>
                  <a:cubicBezTo>
                    <a:pt x="58" y="125"/>
                    <a:pt x="58" y="125"/>
                    <a:pt x="58" y="125"/>
                  </a:cubicBezTo>
                  <a:cubicBezTo>
                    <a:pt x="60" y="109"/>
                    <a:pt x="63" y="97"/>
                    <a:pt x="67" y="88"/>
                  </a:cubicBezTo>
                  <a:cubicBezTo>
                    <a:pt x="81" y="59"/>
                    <a:pt x="110" y="44"/>
                    <a:pt x="154" y="44"/>
                  </a:cubicBezTo>
                  <a:cubicBezTo>
                    <a:pt x="192" y="44"/>
                    <a:pt x="218" y="57"/>
                    <a:pt x="233" y="82"/>
                  </a:cubicBezTo>
                  <a:cubicBezTo>
                    <a:pt x="239" y="92"/>
                    <a:pt x="243" y="107"/>
                    <a:pt x="245" y="1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8" name="Freeform 45"/>
            <p:cNvSpPr>
              <a:spLocks/>
            </p:cNvSpPr>
            <p:nvPr/>
          </p:nvSpPr>
          <p:spPr bwMode="auto">
            <a:xfrm>
              <a:off x="4734" y="459"/>
              <a:ext cx="13" cy="20"/>
            </a:xfrm>
            <a:custGeom>
              <a:avLst/>
              <a:gdLst>
                <a:gd name="T0" fmla="*/ 7 w 13"/>
                <a:gd name="T1" fmla="*/ 20 h 20"/>
                <a:gd name="T2" fmla="*/ 13 w 13"/>
                <a:gd name="T3" fmla="*/ 0 h 20"/>
                <a:gd name="T4" fmla="*/ 4 w 13"/>
                <a:gd name="T5" fmla="*/ 0 h 20"/>
                <a:gd name="T6" fmla="*/ 0 w 13"/>
                <a:gd name="T7" fmla="*/ 20 h 20"/>
                <a:gd name="T8" fmla="*/ 7 w 13"/>
                <a:gd name="T9" fmla="*/ 20 h 20"/>
              </a:gdLst>
              <a:ahLst/>
              <a:cxnLst>
                <a:cxn ang="0">
                  <a:pos x="T0" y="T1"/>
                </a:cxn>
                <a:cxn ang="0">
                  <a:pos x="T2" y="T3"/>
                </a:cxn>
                <a:cxn ang="0">
                  <a:pos x="T4" y="T5"/>
                </a:cxn>
                <a:cxn ang="0">
                  <a:pos x="T6" y="T7"/>
                </a:cxn>
                <a:cxn ang="0">
                  <a:pos x="T8" y="T9"/>
                </a:cxn>
              </a:cxnLst>
              <a:rect l="0" t="0" r="r" b="b"/>
              <a:pathLst>
                <a:path w="13" h="20">
                  <a:moveTo>
                    <a:pt x="7" y="20"/>
                  </a:moveTo>
                  <a:lnTo>
                    <a:pt x="13" y="0"/>
                  </a:lnTo>
                  <a:lnTo>
                    <a:pt x="4" y="0"/>
                  </a:lnTo>
                  <a:lnTo>
                    <a:pt x="0" y="20"/>
                  </a:lnTo>
                  <a:lnTo>
                    <a:pt x="7"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9" name="Freeform 46"/>
            <p:cNvSpPr>
              <a:spLocks noEditPoints="1"/>
            </p:cNvSpPr>
            <p:nvPr/>
          </p:nvSpPr>
          <p:spPr bwMode="auto">
            <a:xfrm>
              <a:off x="4776" y="416"/>
              <a:ext cx="52" cy="54"/>
            </a:xfrm>
            <a:custGeom>
              <a:avLst/>
              <a:gdLst>
                <a:gd name="T0" fmla="*/ 299 w 299"/>
                <a:gd name="T1" fmla="*/ 141 h 310"/>
                <a:gd name="T2" fmla="*/ 281 w 299"/>
                <a:gd name="T3" fmla="*/ 61 h 310"/>
                <a:gd name="T4" fmla="*/ 153 w 299"/>
                <a:gd name="T5" fmla="*/ 0 h 310"/>
                <a:gd name="T6" fmla="*/ 36 w 299"/>
                <a:gd name="T7" fmla="*/ 44 h 310"/>
                <a:gd name="T8" fmla="*/ 0 w 299"/>
                <a:gd name="T9" fmla="*/ 157 h 310"/>
                <a:gd name="T10" fmla="*/ 42 w 299"/>
                <a:gd name="T11" fmla="*/ 270 h 310"/>
                <a:gd name="T12" fmla="*/ 169 w 299"/>
                <a:gd name="T13" fmla="*/ 310 h 310"/>
                <a:gd name="T14" fmla="*/ 293 w 299"/>
                <a:gd name="T15" fmla="*/ 283 h 310"/>
                <a:gd name="T16" fmla="*/ 273 w 299"/>
                <a:gd name="T17" fmla="*/ 239 h 310"/>
                <a:gd name="T18" fmla="*/ 178 w 299"/>
                <a:gd name="T19" fmla="*/ 265 h 310"/>
                <a:gd name="T20" fmla="*/ 111 w 299"/>
                <a:gd name="T21" fmla="*/ 255 h 310"/>
                <a:gd name="T22" fmla="*/ 72 w 299"/>
                <a:gd name="T23" fmla="*/ 222 h 310"/>
                <a:gd name="T24" fmla="*/ 57 w 299"/>
                <a:gd name="T25" fmla="*/ 168 h 310"/>
                <a:gd name="T26" fmla="*/ 298 w 299"/>
                <a:gd name="T27" fmla="*/ 168 h 310"/>
                <a:gd name="T28" fmla="*/ 299 w 299"/>
                <a:gd name="T29" fmla="*/ 141 h 310"/>
                <a:gd name="T30" fmla="*/ 245 w 299"/>
                <a:gd name="T31" fmla="*/ 125 h 310"/>
                <a:gd name="T32" fmla="*/ 58 w 299"/>
                <a:gd name="T33" fmla="*/ 125 h 310"/>
                <a:gd name="T34" fmla="*/ 67 w 299"/>
                <a:gd name="T35" fmla="*/ 88 h 310"/>
                <a:gd name="T36" fmla="*/ 154 w 299"/>
                <a:gd name="T37" fmla="*/ 44 h 310"/>
                <a:gd name="T38" fmla="*/ 233 w 299"/>
                <a:gd name="T39" fmla="*/ 82 h 310"/>
                <a:gd name="T40" fmla="*/ 245 w 299"/>
                <a:gd name="T41" fmla="*/ 125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9" h="310">
                  <a:moveTo>
                    <a:pt x="299" y="141"/>
                  </a:moveTo>
                  <a:cubicBezTo>
                    <a:pt x="299" y="109"/>
                    <a:pt x="293" y="83"/>
                    <a:pt x="281" y="61"/>
                  </a:cubicBezTo>
                  <a:cubicBezTo>
                    <a:pt x="257" y="20"/>
                    <a:pt x="214" y="0"/>
                    <a:pt x="153" y="0"/>
                  </a:cubicBezTo>
                  <a:cubicBezTo>
                    <a:pt x="101" y="0"/>
                    <a:pt x="62" y="15"/>
                    <a:pt x="36" y="44"/>
                  </a:cubicBezTo>
                  <a:cubicBezTo>
                    <a:pt x="12" y="72"/>
                    <a:pt x="0" y="110"/>
                    <a:pt x="0" y="157"/>
                  </a:cubicBezTo>
                  <a:cubicBezTo>
                    <a:pt x="0" y="206"/>
                    <a:pt x="14" y="244"/>
                    <a:pt x="42" y="270"/>
                  </a:cubicBezTo>
                  <a:cubicBezTo>
                    <a:pt x="70" y="296"/>
                    <a:pt x="112" y="310"/>
                    <a:pt x="169" y="310"/>
                  </a:cubicBezTo>
                  <a:cubicBezTo>
                    <a:pt x="215" y="310"/>
                    <a:pt x="256" y="301"/>
                    <a:pt x="293" y="283"/>
                  </a:cubicBezTo>
                  <a:cubicBezTo>
                    <a:pt x="273" y="239"/>
                    <a:pt x="273" y="239"/>
                    <a:pt x="273" y="239"/>
                  </a:cubicBezTo>
                  <a:cubicBezTo>
                    <a:pt x="243" y="256"/>
                    <a:pt x="211" y="265"/>
                    <a:pt x="178" y="265"/>
                  </a:cubicBezTo>
                  <a:cubicBezTo>
                    <a:pt x="150" y="265"/>
                    <a:pt x="128" y="261"/>
                    <a:pt x="111" y="255"/>
                  </a:cubicBezTo>
                  <a:cubicBezTo>
                    <a:pt x="95" y="248"/>
                    <a:pt x="82" y="237"/>
                    <a:pt x="72" y="222"/>
                  </a:cubicBezTo>
                  <a:cubicBezTo>
                    <a:pt x="62" y="207"/>
                    <a:pt x="57" y="189"/>
                    <a:pt x="57" y="168"/>
                  </a:cubicBezTo>
                  <a:cubicBezTo>
                    <a:pt x="298" y="168"/>
                    <a:pt x="298" y="168"/>
                    <a:pt x="298" y="168"/>
                  </a:cubicBezTo>
                  <a:cubicBezTo>
                    <a:pt x="299" y="156"/>
                    <a:pt x="299" y="147"/>
                    <a:pt x="299" y="141"/>
                  </a:cubicBezTo>
                  <a:moveTo>
                    <a:pt x="245" y="125"/>
                  </a:moveTo>
                  <a:cubicBezTo>
                    <a:pt x="58" y="125"/>
                    <a:pt x="58" y="125"/>
                    <a:pt x="58" y="125"/>
                  </a:cubicBezTo>
                  <a:cubicBezTo>
                    <a:pt x="60" y="109"/>
                    <a:pt x="63" y="97"/>
                    <a:pt x="67" y="88"/>
                  </a:cubicBezTo>
                  <a:cubicBezTo>
                    <a:pt x="81" y="59"/>
                    <a:pt x="110" y="44"/>
                    <a:pt x="154" y="44"/>
                  </a:cubicBezTo>
                  <a:cubicBezTo>
                    <a:pt x="192" y="44"/>
                    <a:pt x="218" y="57"/>
                    <a:pt x="233" y="82"/>
                  </a:cubicBezTo>
                  <a:cubicBezTo>
                    <a:pt x="239" y="92"/>
                    <a:pt x="243" y="107"/>
                    <a:pt x="245" y="1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0" name="Freeform 47"/>
            <p:cNvSpPr>
              <a:spLocks/>
            </p:cNvSpPr>
            <p:nvPr/>
          </p:nvSpPr>
          <p:spPr bwMode="auto">
            <a:xfrm>
              <a:off x="4839" y="416"/>
              <a:ext cx="51" cy="52"/>
            </a:xfrm>
            <a:custGeom>
              <a:avLst/>
              <a:gdLst>
                <a:gd name="T0" fmla="*/ 56 w 290"/>
                <a:gd name="T1" fmla="*/ 301 h 301"/>
                <a:gd name="T2" fmla="*/ 56 w 290"/>
                <a:gd name="T3" fmla="*/ 104 h 301"/>
                <a:gd name="T4" fmla="*/ 99 w 290"/>
                <a:gd name="T5" fmla="*/ 70 h 301"/>
                <a:gd name="T6" fmla="*/ 174 w 290"/>
                <a:gd name="T7" fmla="*/ 46 h 301"/>
                <a:gd name="T8" fmla="*/ 224 w 290"/>
                <a:gd name="T9" fmla="*/ 65 h 301"/>
                <a:gd name="T10" fmla="*/ 234 w 290"/>
                <a:gd name="T11" fmla="*/ 114 h 301"/>
                <a:gd name="T12" fmla="*/ 234 w 290"/>
                <a:gd name="T13" fmla="*/ 301 h 301"/>
                <a:gd name="T14" fmla="*/ 290 w 290"/>
                <a:gd name="T15" fmla="*/ 301 h 301"/>
                <a:gd name="T16" fmla="*/ 290 w 290"/>
                <a:gd name="T17" fmla="*/ 117 h 301"/>
                <a:gd name="T18" fmla="*/ 287 w 290"/>
                <a:gd name="T19" fmla="*/ 70 h 301"/>
                <a:gd name="T20" fmla="*/ 252 w 290"/>
                <a:gd name="T21" fmla="*/ 14 h 301"/>
                <a:gd name="T22" fmla="*/ 185 w 290"/>
                <a:gd name="T23" fmla="*/ 0 h 301"/>
                <a:gd name="T24" fmla="*/ 53 w 290"/>
                <a:gd name="T25" fmla="*/ 52 h 301"/>
                <a:gd name="T26" fmla="*/ 53 w 290"/>
                <a:gd name="T27" fmla="*/ 8 h 301"/>
                <a:gd name="T28" fmla="*/ 0 w 290"/>
                <a:gd name="T29" fmla="*/ 8 h 301"/>
                <a:gd name="T30" fmla="*/ 0 w 290"/>
                <a:gd name="T31" fmla="*/ 301 h 301"/>
                <a:gd name="T32" fmla="*/ 56 w 290"/>
                <a:gd name="T33"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0" h="301">
                  <a:moveTo>
                    <a:pt x="56" y="301"/>
                  </a:moveTo>
                  <a:cubicBezTo>
                    <a:pt x="56" y="104"/>
                    <a:pt x="56" y="104"/>
                    <a:pt x="56" y="104"/>
                  </a:cubicBezTo>
                  <a:cubicBezTo>
                    <a:pt x="66" y="92"/>
                    <a:pt x="81" y="81"/>
                    <a:pt x="99" y="70"/>
                  </a:cubicBezTo>
                  <a:cubicBezTo>
                    <a:pt x="126" y="54"/>
                    <a:pt x="151" y="46"/>
                    <a:pt x="174" y="46"/>
                  </a:cubicBezTo>
                  <a:cubicBezTo>
                    <a:pt x="199" y="46"/>
                    <a:pt x="215" y="52"/>
                    <a:pt x="224" y="65"/>
                  </a:cubicBezTo>
                  <a:cubicBezTo>
                    <a:pt x="231" y="74"/>
                    <a:pt x="234" y="90"/>
                    <a:pt x="234" y="114"/>
                  </a:cubicBezTo>
                  <a:cubicBezTo>
                    <a:pt x="234" y="301"/>
                    <a:pt x="234" y="301"/>
                    <a:pt x="234" y="301"/>
                  </a:cubicBezTo>
                  <a:cubicBezTo>
                    <a:pt x="290" y="301"/>
                    <a:pt x="290" y="301"/>
                    <a:pt x="290" y="301"/>
                  </a:cubicBezTo>
                  <a:cubicBezTo>
                    <a:pt x="290" y="117"/>
                    <a:pt x="290" y="117"/>
                    <a:pt x="290" y="117"/>
                  </a:cubicBezTo>
                  <a:cubicBezTo>
                    <a:pt x="290" y="97"/>
                    <a:pt x="289" y="82"/>
                    <a:pt x="287" y="70"/>
                  </a:cubicBezTo>
                  <a:cubicBezTo>
                    <a:pt x="284" y="44"/>
                    <a:pt x="272" y="25"/>
                    <a:pt x="252" y="14"/>
                  </a:cubicBezTo>
                  <a:cubicBezTo>
                    <a:pt x="234" y="5"/>
                    <a:pt x="212" y="0"/>
                    <a:pt x="185" y="0"/>
                  </a:cubicBezTo>
                  <a:cubicBezTo>
                    <a:pt x="139" y="0"/>
                    <a:pt x="95" y="17"/>
                    <a:pt x="53" y="52"/>
                  </a:cubicBezTo>
                  <a:cubicBezTo>
                    <a:pt x="53" y="8"/>
                    <a:pt x="53" y="8"/>
                    <a:pt x="53" y="8"/>
                  </a:cubicBezTo>
                  <a:cubicBezTo>
                    <a:pt x="0" y="8"/>
                    <a:pt x="0" y="8"/>
                    <a:pt x="0" y="8"/>
                  </a:cubicBezTo>
                  <a:cubicBezTo>
                    <a:pt x="0" y="301"/>
                    <a:pt x="0" y="301"/>
                    <a:pt x="0" y="301"/>
                  </a:cubicBezTo>
                  <a:lnTo>
                    <a:pt x="56"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1" name="Freeform 48"/>
            <p:cNvSpPr>
              <a:spLocks/>
            </p:cNvSpPr>
            <p:nvPr/>
          </p:nvSpPr>
          <p:spPr bwMode="auto">
            <a:xfrm>
              <a:off x="4904" y="393"/>
              <a:ext cx="50" cy="75"/>
            </a:xfrm>
            <a:custGeom>
              <a:avLst/>
              <a:gdLst>
                <a:gd name="T0" fmla="*/ 56 w 290"/>
                <a:gd name="T1" fmla="*/ 434 h 434"/>
                <a:gd name="T2" fmla="*/ 56 w 290"/>
                <a:gd name="T3" fmla="*/ 237 h 434"/>
                <a:gd name="T4" fmla="*/ 98 w 290"/>
                <a:gd name="T5" fmla="*/ 203 h 434"/>
                <a:gd name="T6" fmla="*/ 174 w 290"/>
                <a:gd name="T7" fmla="*/ 179 h 434"/>
                <a:gd name="T8" fmla="*/ 224 w 290"/>
                <a:gd name="T9" fmla="*/ 198 h 434"/>
                <a:gd name="T10" fmla="*/ 234 w 290"/>
                <a:gd name="T11" fmla="*/ 247 h 434"/>
                <a:gd name="T12" fmla="*/ 234 w 290"/>
                <a:gd name="T13" fmla="*/ 434 h 434"/>
                <a:gd name="T14" fmla="*/ 290 w 290"/>
                <a:gd name="T15" fmla="*/ 434 h 434"/>
                <a:gd name="T16" fmla="*/ 290 w 290"/>
                <a:gd name="T17" fmla="*/ 250 h 434"/>
                <a:gd name="T18" fmla="*/ 287 w 290"/>
                <a:gd name="T19" fmla="*/ 203 h 434"/>
                <a:gd name="T20" fmla="*/ 252 w 290"/>
                <a:gd name="T21" fmla="*/ 147 h 434"/>
                <a:gd name="T22" fmla="*/ 184 w 290"/>
                <a:gd name="T23" fmla="*/ 133 h 434"/>
                <a:gd name="T24" fmla="*/ 56 w 290"/>
                <a:gd name="T25" fmla="*/ 181 h 434"/>
                <a:gd name="T26" fmla="*/ 56 w 290"/>
                <a:gd name="T27" fmla="*/ 0 h 434"/>
                <a:gd name="T28" fmla="*/ 0 w 290"/>
                <a:gd name="T29" fmla="*/ 16 h 434"/>
                <a:gd name="T30" fmla="*/ 0 w 290"/>
                <a:gd name="T31" fmla="*/ 434 h 434"/>
                <a:gd name="T32" fmla="*/ 56 w 290"/>
                <a:gd name="T33" fmla="*/ 434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0" h="434">
                  <a:moveTo>
                    <a:pt x="56" y="434"/>
                  </a:moveTo>
                  <a:cubicBezTo>
                    <a:pt x="56" y="237"/>
                    <a:pt x="56" y="237"/>
                    <a:pt x="56" y="237"/>
                  </a:cubicBezTo>
                  <a:cubicBezTo>
                    <a:pt x="66" y="225"/>
                    <a:pt x="80" y="214"/>
                    <a:pt x="98" y="203"/>
                  </a:cubicBezTo>
                  <a:cubicBezTo>
                    <a:pt x="125" y="187"/>
                    <a:pt x="150" y="179"/>
                    <a:pt x="174" y="179"/>
                  </a:cubicBezTo>
                  <a:cubicBezTo>
                    <a:pt x="199" y="179"/>
                    <a:pt x="215" y="185"/>
                    <a:pt x="224" y="198"/>
                  </a:cubicBezTo>
                  <a:cubicBezTo>
                    <a:pt x="231" y="207"/>
                    <a:pt x="234" y="223"/>
                    <a:pt x="234" y="247"/>
                  </a:cubicBezTo>
                  <a:cubicBezTo>
                    <a:pt x="234" y="434"/>
                    <a:pt x="234" y="434"/>
                    <a:pt x="234" y="434"/>
                  </a:cubicBezTo>
                  <a:cubicBezTo>
                    <a:pt x="290" y="434"/>
                    <a:pt x="290" y="434"/>
                    <a:pt x="290" y="434"/>
                  </a:cubicBezTo>
                  <a:cubicBezTo>
                    <a:pt x="290" y="250"/>
                    <a:pt x="290" y="250"/>
                    <a:pt x="290" y="250"/>
                  </a:cubicBezTo>
                  <a:cubicBezTo>
                    <a:pt x="290" y="230"/>
                    <a:pt x="289" y="215"/>
                    <a:pt x="287" y="203"/>
                  </a:cubicBezTo>
                  <a:cubicBezTo>
                    <a:pt x="283" y="176"/>
                    <a:pt x="272" y="158"/>
                    <a:pt x="252" y="147"/>
                  </a:cubicBezTo>
                  <a:cubicBezTo>
                    <a:pt x="234" y="138"/>
                    <a:pt x="211" y="133"/>
                    <a:pt x="184" y="133"/>
                  </a:cubicBezTo>
                  <a:cubicBezTo>
                    <a:pt x="140" y="133"/>
                    <a:pt x="97" y="149"/>
                    <a:pt x="56" y="181"/>
                  </a:cubicBezTo>
                  <a:cubicBezTo>
                    <a:pt x="56" y="0"/>
                    <a:pt x="56" y="0"/>
                    <a:pt x="56" y="0"/>
                  </a:cubicBezTo>
                  <a:cubicBezTo>
                    <a:pt x="0" y="16"/>
                    <a:pt x="0" y="16"/>
                    <a:pt x="0" y="16"/>
                  </a:cubicBezTo>
                  <a:cubicBezTo>
                    <a:pt x="0" y="434"/>
                    <a:pt x="0" y="434"/>
                    <a:pt x="0" y="434"/>
                  </a:cubicBezTo>
                  <a:lnTo>
                    <a:pt x="56" y="4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2" name="Freeform 49"/>
            <p:cNvSpPr>
              <a:spLocks noEditPoints="1"/>
            </p:cNvSpPr>
            <p:nvPr/>
          </p:nvSpPr>
          <p:spPr bwMode="auto">
            <a:xfrm>
              <a:off x="4965" y="416"/>
              <a:ext cx="48" cy="54"/>
            </a:xfrm>
            <a:custGeom>
              <a:avLst/>
              <a:gdLst>
                <a:gd name="T0" fmla="*/ 276 w 276"/>
                <a:gd name="T1" fmla="*/ 301 h 310"/>
                <a:gd name="T2" fmla="*/ 276 w 276"/>
                <a:gd name="T3" fmla="*/ 120 h 310"/>
                <a:gd name="T4" fmla="*/ 276 w 276"/>
                <a:gd name="T5" fmla="*/ 84 h 310"/>
                <a:gd name="T6" fmla="*/ 265 w 276"/>
                <a:gd name="T7" fmla="*/ 42 h 310"/>
                <a:gd name="T8" fmla="*/ 151 w 276"/>
                <a:gd name="T9" fmla="*/ 0 h 310"/>
                <a:gd name="T10" fmla="*/ 59 w 276"/>
                <a:gd name="T11" fmla="*/ 13 h 310"/>
                <a:gd name="T12" fmla="*/ 21 w 276"/>
                <a:gd name="T13" fmla="*/ 26 h 310"/>
                <a:gd name="T14" fmla="*/ 38 w 276"/>
                <a:gd name="T15" fmla="*/ 72 h 310"/>
                <a:gd name="T16" fmla="*/ 145 w 276"/>
                <a:gd name="T17" fmla="*/ 45 h 310"/>
                <a:gd name="T18" fmla="*/ 206 w 276"/>
                <a:gd name="T19" fmla="*/ 60 h 310"/>
                <a:gd name="T20" fmla="*/ 220 w 276"/>
                <a:gd name="T21" fmla="*/ 101 h 310"/>
                <a:gd name="T22" fmla="*/ 220 w 276"/>
                <a:gd name="T23" fmla="*/ 114 h 310"/>
                <a:gd name="T24" fmla="*/ 168 w 276"/>
                <a:gd name="T25" fmla="*/ 116 h 310"/>
                <a:gd name="T26" fmla="*/ 47 w 276"/>
                <a:gd name="T27" fmla="*/ 142 h 310"/>
                <a:gd name="T28" fmla="*/ 0 w 276"/>
                <a:gd name="T29" fmla="*/ 222 h 310"/>
                <a:gd name="T30" fmla="*/ 108 w 276"/>
                <a:gd name="T31" fmla="*/ 310 h 310"/>
                <a:gd name="T32" fmla="*/ 224 w 276"/>
                <a:gd name="T33" fmla="*/ 269 h 310"/>
                <a:gd name="T34" fmla="*/ 224 w 276"/>
                <a:gd name="T35" fmla="*/ 301 h 310"/>
                <a:gd name="T36" fmla="*/ 276 w 276"/>
                <a:gd name="T37" fmla="*/ 301 h 310"/>
                <a:gd name="T38" fmla="*/ 221 w 276"/>
                <a:gd name="T39" fmla="*/ 204 h 310"/>
                <a:gd name="T40" fmla="*/ 219 w 276"/>
                <a:gd name="T41" fmla="*/ 220 h 310"/>
                <a:gd name="T42" fmla="*/ 201 w 276"/>
                <a:gd name="T43" fmla="*/ 242 h 310"/>
                <a:gd name="T44" fmla="*/ 120 w 276"/>
                <a:gd name="T45" fmla="*/ 265 h 310"/>
                <a:gd name="T46" fmla="*/ 57 w 276"/>
                <a:gd name="T47" fmla="*/ 219 h 310"/>
                <a:gd name="T48" fmla="*/ 129 w 276"/>
                <a:gd name="T49" fmla="*/ 163 h 310"/>
                <a:gd name="T50" fmla="*/ 221 w 276"/>
                <a:gd name="T51" fmla="*/ 156 h 310"/>
                <a:gd name="T52" fmla="*/ 221 w 276"/>
                <a:gd name="T53" fmla="*/ 20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6" h="310">
                  <a:moveTo>
                    <a:pt x="276" y="301"/>
                  </a:moveTo>
                  <a:cubicBezTo>
                    <a:pt x="276" y="120"/>
                    <a:pt x="276" y="120"/>
                    <a:pt x="276" y="120"/>
                  </a:cubicBezTo>
                  <a:cubicBezTo>
                    <a:pt x="276" y="103"/>
                    <a:pt x="276" y="91"/>
                    <a:pt x="276" y="84"/>
                  </a:cubicBezTo>
                  <a:cubicBezTo>
                    <a:pt x="274" y="67"/>
                    <a:pt x="271" y="53"/>
                    <a:pt x="265" y="42"/>
                  </a:cubicBezTo>
                  <a:cubicBezTo>
                    <a:pt x="248" y="14"/>
                    <a:pt x="210" y="0"/>
                    <a:pt x="151" y="0"/>
                  </a:cubicBezTo>
                  <a:cubicBezTo>
                    <a:pt x="117" y="0"/>
                    <a:pt x="86" y="4"/>
                    <a:pt x="59" y="13"/>
                  </a:cubicBezTo>
                  <a:cubicBezTo>
                    <a:pt x="54" y="14"/>
                    <a:pt x="42" y="19"/>
                    <a:pt x="21" y="26"/>
                  </a:cubicBezTo>
                  <a:cubicBezTo>
                    <a:pt x="38" y="72"/>
                    <a:pt x="38" y="72"/>
                    <a:pt x="38" y="72"/>
                  </a:cubicBezTo>
                  <a:cubicBezTo>
                    <a:pt x="74" y="54"/>
                    <a:pt x="110" y="45"/>
                    <a:pt x="145" y="45"/>
                  </a:cubicBezTo>
                  <a:cubicBezTo>
                    <a:pt x="175" y="45"/>
                    <a:pt x="195" y="50"/>
                    <a:pt x="206" y="60"/>
                  </a:cubicBezTo>
                  <a:cubicBezTo>
                    <a:pt x="215" y="69"/>
                    <a:pt x="220" y="82"/>
                    <a:pt x="220" y="101"/>
                  </a:cubicBezTo>
                  <a:cubicBezTo>
                    <a:pt x="220" y="114"/>
                    <a:pt x="220" y="114"/>
                    <a:pt x="220" y="114"/>
                  </a:cubicBezTo>
                  <a:cubicBezTo>
                    <a:pt x="197" y="115"/>
                    <a:pt x="179" y="116"/>
                    <a:pt x="168" y="116"/>
                  </a:cubicBezTo>
                  <a:cubicBezTo>
                    <a:pt x="111" y="120"/>
                    <a:pt x="71" y="129"/>
                    <a:pt x="47" y="142"/>
                  </a:cubicBezTo>
                  <a:cubicBezTo>
                    <a:pt x="15" y="159"/>
                    <a:pt x="0" y="186"/>
                    <a:pt x="0" y="222"/>
                  </a:cubicBezTo>
                  <a:cubicBezTo>
                    <a:pt x="0" y="280"/>
                    <a:pt x="36" y="310"/>
                    <a:pt x="108" y="310"/>
                  </a:cubicBezTo>
                  <a:cubicBezTo>
                    <a:pt x="162" y="310"/>
                    <a:pt x="201" y="296"/>
                    <a:pt x="224" y="269"/>
                  </a:cubicBezTo>
                  <a:cubicBezTo>
                    <a:pt x="224" y="301"/>
                    <a:pt x="224" y="301"/>
                    <a:pt x="224" y="301"/>
                  </a:cubicBezTo>
                  <a:lnTo>
                    <a:pt x="276" y="301"/>
                  </a:lnTo>
                  <a:close/>
                  <a:moveTo>
                    <a:pt x="221" y="204"/>
                  </a:moveTo>
                  <a:cubicBezTo>
                    <a:pt x="221" y="211"/>
                    <a:pt x="220" y="216"/>
                    <a:pt x="219" y="220"/>
                  </a:cubicBezTo>
                  <a:cubicBezTo>
                    <a:pt x="216" y="228"/>
                    <a:pt x="210" y="235"/>
                    <a:pt x="201" y="242"/>
                  </a:cubicBezTo>
                  <a:cubicBezTo>
                    <a:pt x="180" y="257"/>
                    <a:pt x="153" y="265"/>
                    <a:pt x="120" y="265"/>
                  </a:cubicBezTo>
                  <a:cubicBezTo>
                    <a:pt x="78" y="265"/>
                    <a:pt x="57" y="250"/>
                    <a:pt x="57" y="219"/>
                  </a:cubicBezTo>
                  <a:cubicBezTo>
                    <a:pt x="57" y="189"/>
                    <a:pt x="81" y="171"/>
                    <a:pt x="129" y="163"/>
                  </a:cubicBezTo>
                  <a:cubicBezTo>
                    <a:pt x="151" y="160"/>
                    <a:pt x="181" y="158"/>
                    <a:pt x="221" y="156"/>
                  </a:cubicBezTo>
                  <a:lnTo>
                    <a:pt x="221" y="2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3" name="Freeform 50"/>
            <p:cNvSpPr>
              <a:spLocks/>
            </p:cNvSpPr>
            <p:nvPr/>
          </p:nvSpPr>
          <p:spPr bwMode="auto">
            <a:xfrm>
              <a:off x="5027" y="416"/>
              <a:ext cx="50" cy="52"/>
            </a:xfrm>
            <a:custGeom>
              <a:avLst/>
              <a:gdLst>
                <a:gd name="T0" fmla="*/ 56 w 290"/>
                <a:gd name="T1" fmla="*/ 301 h 301"/>
                <a:gd name="T2" fmla="*/ 56 w 290"/>
                <a:gd name="T3" fmla="*/ 104 h 301"/>
                <a:gd name="T4" fmla="*/ 98 w 290"/>
                <a:gd name="T5" fmla="*/ 70 h 301"/>
                <a:gd name="T6" fmla="*/ 174 w 290"/>
                <a:gd name="T7" fmla="*/ 46 h 301"/>
                <a:gd name="T8" fmla="*/ 224 w 290"/>
                <a:gd name="T9" fmla="*/ 65 h 301"/>
                <a:gd name="T10" fmla="*/ 234 w 290"/>
                <a:gd name="T11" fmla="*/ 114 h 301"/>
                <a:gd name="T12" fmla="*/ 234 w 290"/>
                <a:gd name="T13" fmla="*/ 301 h 301"/>
                <a:gd name="T14" fmla="*/ 290 w 290"/>
                <a:gd name="T15" fmla="*/ 301 h 301"/>
                <a:gd name="T16" fmla="*/ 290 w 290"/>
                <a:gd name="T17" fmla="*/ 117 h 301"/>
                <a:gd name="T18" fmla="*/ 287 w 290"/>
                <a:gd name="T19" fmla="*/ 70 h 301"/>
                <a:gd name="T20" fmla="*/ 252 w 290"/>
                <a:gd name="T21" fmla="*/ 14 h 301"/>
                <a:gd name="T22" fmla="*/ 185 w 290"/>
                <a:gd name="T23" fmla="*/ 0 h 301"/>
                <a:gd name="T24" fmla="*/ 53 w 290"/>
                <a:gd name="T25" fmla="*/ 52 h 301"/>
                <a:gd name="T26" fmla="*/ 53 w 290"/>
                <a:gd name="T27" fmla="*/ 8 h 301"/>
                <a:gd name="T28" fmla="*/ 0 w 290"/>
                <a:gd name="T29" fmla="*/ 8 h 301"/>
                <a:gd name="T30" fmla="*/ 0 w 290"/>
                <a:gd name="T31" fmla="*/ 301 h 301"/>
                <a:gd name="T32" fmla="*/ 56 w 290"/>
                <a:gd name="T33"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0" h="301">
                  <a:moveTo>
                    <a:pt x="56" y="301"/>
                  </a:moveTo>
                  <a:cubicBezTo>
                    <a:pt x="56" y="104"/>
                    <a:pt x="56" y="104"/>
                    <a:pt x="56" y="104"/>
                  </a:cubicBezTo>
                  <a:cubicBezTo>
                    <a:pt x="66" y="92"/>
                    <a:pt x="80" y="81"/>
                    <a:pt x="98" y="70"/>
                  </a:cubicBezTo>
                  <a:cubicBezTo>
                    <a:pt x="125" y="54"/>
                    <a:pt x="150" y="46"/>
                    <a:pt x="174" y="46"/>
                  </a:cubicBezTo>
                  <a:cubicBezTo>
                    <a:pt x="198" y="46"/>
                    <a:pt x="215" y="52"/>
                    <a:pt x="224" y="65"/>
                  </a:cubicBezTo>
                  <a:cubicBezTo>
                    <a:pt x="231" y="74"/>
                    <a:pt x="234" y="90"/>
                    <a:pt x="234" y="114"/>
                  </a:cubicBezTo>
                  <a:cubicBezTo>
                    <a:pt x="234" y="301"/>
                    <a:pt x="234" y="301"/>
                    <a:pt x="234" y="301"/>
                  </a:cubicBezTo>
                  <a:cubicBezTo>
                    <a:pt x="290" y="301"/>
                    <a:pt x="290" y="301"/>
                    <a:pt x="290" y="301"/>
                  </a:cubicBezTo>
                  <a:cubicBezTo>
                    <a:pt x="290" y="117"/>
                    <a:pt x="290" y="117"/>
                    <a:pt x="290" y="117"/>
                  </a:cubicBezTo>
                  <a:cubicBezTo>
                    <a:pt x="290" y="97"/>
                    <a:pt x="289" y="82"/>
                    <a:pt x="287" y="70"/>
                  </a:cubicBezTo>
                  <a:cubicBezTo>
                    <a:pt x="283" y="44"/>
                    <a:pt x="271" y="25"/>
                    <a:pt x="252" y="14"/>
                  </a:cubicBezTo>
                  <a:cubicBezTo>
                    <a:pt x="234" y="5"/>
                    <a:pt x="211" y="0"/>
                    <a:pt x="185" y="0"/>
                  </a:cubicBezTo>
                  <a:cubicBezTo>
                    <a:pt x="139" y="0"/>
                    <a:pt x="95" y="17"/>
                    <a:pt x="53" y="52"/>
                  </a:cubicBezTo>
                  <a:cubicBezTo>
                    <a:pt x="53" y="8"/>
                    <a:pt x="53" y="8"/>
                    <a:pt x="53" y="8"/>
                  </a:cubicBezTo>
                  <a:cubicBezTo>
                    <a:pt x="0" y="8"/>
                    <a:pt x="0" y="8"/>
                    <a:pt x="0" y="8"/>
                  </a:cubicBezTo>
                  <a:cubicBezTo>
                    <a:pt x="0" y="301"/>
                    <a:pt x="0" y="301"/>
                    <a:pt x="0" y="301"/>
                  </a:cubicBezTo>
                  <a:lnTo>
                    <a:pt x="56"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4" name="Freeform 51"/>
            <p:cNvSpPr>
              <a:spLocks/>
            </p:cNvSpPr>
            <p:nvPr/>
          </p:nvSpPr>
          <p:spPr bwMode="auto">
            <a:xfrm>
              <a:off x="5088" y="416"/>
              <a:ext cx="47" cy="54"/>
            </a:xfrm>
            <a:custGeom>
              <a:avLst/>
              <a:gdLst>
                <a:gd name="T0" fmla="*/ 166 w 272"/>
                <a:gd name="T1" fmla="*/ 265 h 310"/>
                <a:gd name="T2" fmla="*/ 80 w 272"/>
                <a:gd name="T3" fmla="*/ 231 h 310"/>
                <a:gd name="T4" fmla="*/ 57 w 272"/>
                <a:gd name="T5" fmla="*/ 157 h 310"/>
                <a:gd name="T6" fmla="*/ 86 w 272"/>
                <a:gd name="T7" fmla="*/ 73 h 310"/>
                <a:gd name="T8" fmla="*/ 163 w 272"/>
                <a:gd name="T9" fmla="*/ 45 h 310"/>
                <a:gd name="T10" fmla="*/ 249 w 272"/>
                <a:gd name="T11" fmla="*/ 66 h 310"/>
                <a:gd name="T12" fmla="*/ 265 w 272"/>
                <a:gd name="T13" fmla="*/ 20 h 310"/>
                <a:gd name="T14" fmla="*/ 161 w 272"/>
                <a:gd name="T15" fmla="*/ 0 h 310"/>
                <a:gd name="T16" fmla="*/ 49 w 272"/>
                <a:gd name="T17" fmla="*/ 34 h 310"/>
                <a:gd name="T18" fmla="*/ 0 w 272"/>
                <a:gd name="T19" fmla="*/ 159 h 310"/>
                <a:gd name="T20" fmla="*/ 38 w 272"/>
                <a:gd name="T21" fmla="*/ 269 h 310"/>
                <a:gd name="T22" fmla="*/ 159 w 272"/>
                <a:gd name="T23" fmla="*/ 310 h 310"/>
                <a:gd name="T24" fmla="*/ 272 w 272"/>
                <a:gd name="T25" fmla="*/ 285 h 310"/>
                <a:gd name="T26" fmla="*/ 253 w 272"/>
                <a:gd name="T27" fmla="*/ 239 h 310"/>
                <a:gd name="T28" fmla="*/ 166 w 272"/>
                <a:gd name="T29" fmla="*/ 265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2" h="310">
                  <a:moveTo>
                    <a:pt x="166" y="265"/>
                  </a:moveTo>
                  <a:cubicBezTo>
                    <a:pt x="128" y="265"/>
                    <a:pt x="99" y="253"/>
                    <a:pt x="80" y="231"/>
                  </a:cubicBezTo>
                  <a:cubicBezTo>
                    <a:pt x="65" y="212"/>
                    <a:pt x="57" y="187"/>
                    <a:pt x="57" y="157"/>
                  </a:cubicBezTo>
                  <a:cubicBezTo>
                    <a:pt x="57" y="121"/>
                    <a:pt x="67" y="93"/>
                    <a:pt x="86" y="73"/>
                  </a:cubicBezTo>
                  <a:cubicBezTo>
                    <a:pt x="105" y="54"/>
                    <a:pt x="130" y="45"/>
                    <a:pt x="163" y="45"/>
                  </a:cubicBezTo>
                  <a:cubicBezTo>
                    <a:pt x="193" y="45"/>
                    <a:pt x="221" y="52"/>
                    <a:pt x="249" y="66"/>
                  </a:cubicBezTo>
                  <a:cubicBezTo>
                    <a:pt x="265" y="20"/>
                    <a:pt x="265" y="20"/>
                    <a:pt x="265" y="20"/>
                  </a:cubicBezTo>
                  <a:cubicBezTo>
                    <a:pt x="234" y="6"/>
                    <a:pt x="199" y="0"/>
                    <a:pt x="161" y="0"/>
                  </a:cubicBezTo>
                  <a:cubicBezTo>
                    <a:pt x="113" y="0"/>
                    <a:pt x="76" y="11"/>
                    <a:pt x="49" y="34"/>
                  </a:cubicBezTo>
                  <a:cubicBezTo>
                    <a:pt x="16" y="63"/>
                    <a:pt x="0" y="104"/>
                    <a:pt x="0" y="159"/>
                  </a:cubicBezTo>
                  <a:cubicBezTo>
                    <a:pt x="0" y="206"/>
                    <a:pt x="13" y="243"/>
                    <a:pt x="38" y="269"/>
                  </a:cubicBezTo>
                  <a:cubicBezTo>
                    <a:pt x="65" y="296"/>
                    <a:pt x="105" y="310"/>
                    <a:pt x="159" y="310"/>
                  </a:cubicBezTo>
                  <a:cubicBezTo>
                    <a:pt x="202" y="310"/>
                    <a:pt x="240" y="301"/>
                    <a:pt x="272" y="285"/>
                  </a:cubicBezTo>
                  <a:cubicBezTo>
                    <a:pt x="253" y="239"/>
                    <a:pt x="253" y="239"/>
                    <a:pt x="253" y="239"/>
                  </a:cubicBezTo>
                  <a:cubicBezTo>
                    <a:pt x="224" y="256"/>
                    <a:pt x="196" y="265"/>
                    <a:pt x="166" y="26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5" name="Freeform 52"/>
            <p:cNvSpPr>
              <a:spLocks/>
            </p:cNvSpPr>
            <p:nvPr/>
          </p:nvSpPr>
          <p:spPr bwMode="auto">
            <a:xfrm>
              <a:off x="5171" y="416"/>
              <a:ext cx="50" cy="52"/>
            </a:xfrm>
            <a:custGeom>
              <a:avLst/>
              <a:gdLst>
                <a:gd name="T0" fmla="*/ 55 w 290"/>
                <a:gd name="T1" fmla="*/ 301 h 301"/>
                <a:gd name="T2" fmla="*/ 55 w 290"/>
                <a:gd name="T3" fmla="*/ 104 h 301"/>
                <a:gd name="T4" fmla="*/ 98 w 290"/>
                <a:gd name="T5" fmla="*/ 70 h 301"/>
                <a:gd name="T6" fmla="*/ 174 w 290"/>
                <a:gd name="T7" fmla="*/ 46 h 301"/>
                <a:gd name="T8" fmla="*/ 224 w 290"/>
                <a:gd name="T9" fmla="*/ 65 h 301"/>
                <a:gd name="T10" fmla="*/ 234 w 290"/>
                <a:gd name="T11" fmla="*/ 114 h 301"/>
                <a:gd name="T12" fmla="*/ 234 w 290"/>
                <a:gd name="T13" fmla="*/ 301 h 301"/>
                <a:gd name="T14" fmla="*/ 290 w 290"/>
                <a:gd name="T15" fmla="*/ 301 h 301"/>
                <a:gd name="T16" fmla="*/ 290 w 290"/>
                <a:gd name="T17" fmla="*/ 117 h 301"/>
                <a:gd name="T18" fmla="*/ 287 w 290"/>
                <a:gd name="T19" fmla="*/ 70 h 301"/>
                <a:gd name="T20" fmla="*/ 251 w 290"/>
                <a:gd name="T21" fmla="*/ 14 h 301"/>
                <a:gd name="T22" fmla="*/ 184 w 290"/>
                <a:gd name="T23" fmla="*/ 0 h 301"/>
                <a:gd name="T24" fmla="*/ 52 w 290"/>
                <a:gd name="T25" fmla="*/ 52 h 301"/>
                <a:gd name="T26" fmla="*/ 52 w 290"/>
                <a:gd name="T27" fmla="*/ 8 h 301"/>
                <a:gd name="T28" fmla="*/ 0 w 290"/>
                <a:gd name="T29" fmla="*/ 8 h 301"/>
                <a:gd name="T30" fmla="*/ 0 w 290"/>
                <a:gd name="T31" fmla="*/ 301 h 301"/>
                <a:gd name="T32" fmla="*/ 55 w 290"/>
                <a:gd name="T33"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0" h="301">
                  <a:moveTo>
                    <a:pt x="55" y="301"/>
                  </a:moveTo>
                  <a:cubicBezTo>
                    <a:pt x="55" y="104"/>
                    <a:pt x="55" y="104"/>
                    <a:pt x="55" y="104"/>
                  </a:cubicBezTo>
                  <a:cubicBezTo>
                    <a:pt x="66" y="92"/>
                    <a:pt x="80" y="81"/>
                    <a:pt x="98" y="70"/>
                  </a:cubicBezTo>
                  <a:cubicBezTo>
                    <a:pt x="125" y="54"/>
                    <a:pt x="150" y="46"/>
                    <a:pt x="174" y="46"/>
                  </a:cubicBezTo>
                  <a:cubicBezTo>
                    <a:pt x="198" y="46"/>
                    <a:pt x="215" y="52"/>
                    <a:pt x="224" y="65"/>
                  </a:cubicBezTo>
                  <a:cubicBezTo>
                    <a:pt x="230" y="74"/>
                    <a:pt x="234" y="90"/>
                    <a:pt x="234" y="114"/>
                  </a:cubicBezTo>
                  <a:cubicBezTo>
                    <a:pt x="234" y="301"/>
                    <a:pt x="234" y="301"/>
                    <a:pt x="234" y="301"/>
                  </a:cubicBezTo>
                  <a:cubicBezTo>
                    <a:pt x="290" y="301"/>
                    <a:pt x="290" y="301"/>
                    <a:pt x="290" y="301"/>
                  </a:cubicBezTo>
                  <a:cubicBezTo>
                    <a:pt x="290" y="117"/>
                    <a:pt x="290" y="117"/>
                    <a:pt x="290" y="117"/>
                  </a:cubicBezTo>
                  <a:cubicBezTo>
                    <a:pt x="290" y="97"/>
                    <a:pt x="289" y="82"/>
                    <a:pt x="287" y="70"/>
                  </a:cubicBezTo>
                  <a:cubicBezTo>
                    <a:pt x="283" y="44"/>
                    <a:pt x="271" y="25"/>
                    <a:pt x="251" y="14"/>
                  </a:cubicBezTo>
                  <a:cubicBezTo>
                    <a:pt x="234" y="5"/>
                    <a:pt x="211" y="0"/>
                    <a:pt x="184" y="0"/>
                  </a:cubicBezTo>
                  <a:cubicBezTo>
                    <a:pt x="138" y="0"/>
                    <a:pt x="94" y="17"/>
                    <a:pt x="52" y="52"/>
                  </a:cubicBezTo>
                  <a:cubicBezTo>
                    <a:pt x="52" y="8"/>
                    <a:pt x="52" y="8"/>
                    <a:pt x="52" y="8"/>
                  </a:cubicBezTo>
                  <a:cubicBezTo>
                    <a:pt x="0" y="8"/>
                    <a:pt x="0" y="8"/>
                    <a:pt x="0" y="8"/>
                  </a:cubicBezTo>
                  <a:cubicBezTo>
                    <a:pt x="0" y="301"/>
                    <a:pt x="0" y="301"/>
                    <a:pt x="0" y="301"/>
                  </a:cubicBezTo>
                  <a:lnTo>
                    <a:pt x="55"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6" name="Freeform 53"/>
            <p:cNvSpPr>
              <a:spLocks noEditPoints="1"/>
            </p:cNvSpPr>
            <p:nvPr/>
          </p:nvSpPr>
          <p:spPr bwMode="auto">
            <a:xfrm>
              <a:off x="5232" y="416"/>
              <a:ext cx="51" cy="77"/>
            </a:xfrm>
            <a:custGeom>
              <a:avLst/>
              <a:gdLst>
                <a:gd name="T0" fmla="*/ 294 w 294"/>
                <a:gd name="T1" fmla="*/ 248 h 442"/>
                <a:gd name="T2" fmla="*/ 294 w 294"/>
                <a:gd name="T3" fmla="*/ 18 h 442"/>
                <a:gd name="T4" fmla="*/ 168 w 294"/>
                <a:gd name="T5" fmla="*/ 0 h 442"/>
                <a:gd name="T6" fmla="*/ 36 w 294"/>
                <a:gd name="T7" fmla="*/ 53 h 442"/>
                <a:gd name="T8" fmla="*/ 0 w 294"/>
                <a:gd name="T9" fmla="*/ 170 h 442"/>
                <a:gd name="T10" fmla="*/ 28 w 294"/>
                <a:gd name="T11" fmla="*/ 266 h 442"/>
                <a:gd name="T12" fmla="*/ 132 w 294"/>
                <a:gd name="T13" fmla="*/ 310 h 442"/>
                <a:gd name="T14" fmla="*/ 238 w 294"/>
                <a:gd name="T15" fmla="*/ 268 h 442"/>
                <a:gd name="T16" fmla="*/ 238 w 294"/>
                <a:gd name="T17" fmla="*/ 283 h 442"/>
                <a:gd name="T18" fmla="*/ 226 w 294"/>
                <a:gd name="T19" fmla="*/ 362 h 442"/>
                <a:gd name="T20" fmla="*/ 141 w 294"/>
                <a:gd name="T21" fmla="*/ 397 h 442"/>
                <a:gd name="T22" fmla="*/ 46 w 294"/>
                <a:gd name="T23" fmla="*/ 381 h 442"/>
                <a:gd name="T24" fmla="*/ 30 w 294"/>
                <a:gd name="T25" fmla="*/ 427 h 442"/>
                <a:gd name="T26" fmla="*/ 143 w 294"/>
                <a:gd name="T27" fmla="*/ 442 h 442"/>
                <a:gd name="T28" fmla="*/ 221 w 294"/>
                <a:gd name="T29" fmla="*/ 430 h 442"/>
                <a:gd name="T30" fmla="*/ 283 w 294"/>
                <a:gd name="T31" fmla="*/ 369 h 442"/>
                <a:gd name="T32" fmla="*/ 294 w 294"/>
                <a:gd name="T33" fmla="*/ 248 h 442"/>
                <a:gd name="T34" fmla="*/ 238 w 294"/>
                <a:gd name="T35" fmla="*/ 178 h 442"/>
                <a:gd name="T36" fmla="*/ 236 w 294"/>
                <a:gd name="T37" fmla="*/ 202 h 442"/>
                <a:gd name="T38" fmla="*/ 220 w 294"/>
                <a:gd name="T39" fmla="*/ 232 h 442"/>
                <a:gd name="T40" fmla="*/ 140 w 294"/>
                <a:gd name="T41" fmla="*/ 265 h 442"/>
                <a:gd name="T42" fmla="*/ 58 w 294"/>
                <a:gd name="T43" fmla="*/ 168 h 442"/>
                <a:gd name="T44" fmla="*/ 84 w 294"/>
                <a:gd name="T45" fmla="*/ 80 h 442"/>
                <a:gd name="T46" fmla="*/ 167 w 294"/>
                <a:gd name="T47" fmla="*/ 45 h 442"/>
                <a:gd name="T48" fmla="*/ 238 w 294"/>
                <a:gd name="T49" fmla="*/ 55 h 442"/>
                <a:gd name="T50" fmla="*/ 238 w 294"/>
                <a:gd name="T51" fmla="*/ 178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4" h="442">
                  <a:moveTo>
                    <a:pt x="294" y="248"/>
                  </a:moveTo>
                  <a:cubicBezTo>
                    <a:pt x="294" y="18"/>
                    <a:pt x="294" y="18"/>
                    <a:pt x="294" y="18"/>
                  </a:cubicBezTo>
                  <a:cubicBezTo>
                    <a:pt x="246" y="6"/>
                    <a:pt x="204" y="0"/>
                    <a:pt x="168" y="0"/>
                  </a:cubicBezTo>
                  <a:cubicBezTo>
                    <a:pt x="108" y="0"/>
                    <a:pt x="64" y="17"/>
                    <a:pt x="36" y="53"/>
                  </a:cubicBezTo>
                  <a:cubicBezTo>
                    <a:pt x="12" y="83"/>
                    <a:pt x="0" y="122"/>
                    <a:pt x="0" y="170"/>
                  </a:cubicBezTo>
                  <a:cubicBezTo>
                    <a:pt x="0" y="210"/>
                    <a:pt x="9" y="242"/>
                    <a:pt x="28" y="266"/>
                  </a:cubicBezTo>
                  <a:cubicBezTo>
                    <a:pt x="49" y="295"/>
                    <a:pt x="84" y="310"/>
                    <a:pt x="132" y="310"/>
                  </a:cubicBezTo>
                  <a:cubicBezTo>
                    <a:pt x="173" y="310"/>
                    <a:pt x="209" y="296"/>
                    <a:pt x="238" y="268"/>
                  </a:cubicBezTo>
                  <a:cubicBezTo>
                    <a:pt x="238" y="283"/>
                    <a:pt x="238" y="283"/>
                    <a:pt x="238" y="283"/>
                  </a:cubicBezTo>
                  <a:cubicBezTo>
                    <a:pt x="238" y="320"/>
                    <a:pt x="234" y="346"/>
                    <a:pt x="226" y="362"/>
                  </a:cubicBezTo>
                  <a:cubicBezTo>
                    <a:pt x="213" y="385"/>
                    <a:pt x="185" y="397"/>
                    <a:pt x="141" y="397"/>
                  </a:cubicBezTo>
                  <a:cubicBezTo>
                    <a:pt x="106" y="397"/>
                    <a:pt x="75" y="392"/>
                    <a:pt x="46" y="381"/>
                  </a:cubicBezTo>
                  <a:cubicBezTo>
                    <a:pt x="30" y="427"/>
                    <a:pt x="30" y="427"/>
                    <a:pt x="30" y="427"/>
                  </a:cubicBezTo>
                  <a:cubicBezTo>
                    <a:pt x="65" y="437"/>
                    <a:pt x="103" y="442"/>
                    <a:pt x="143" y="442"/>
                  </a:cubicBezTo>
                  <a:cubicBezTo>
                    <a:pt x="175" y="442"/>
                    <a:pt x="201" y="438"/>
                    <a:pt x="221" y="430"/>
                  </a:cubicBezTo>
                  <a:cubicBezTo>
                    <a:pt x="253" y="418"/>
                    <a:pt x="274" y="397"/>
                    <a:pt x="283" y="369"/>
                  </a:cubicBezTo>
                  <a:cubicBezTo>
                    <a:pt x="290" y="345"/>
                    <a:pt x="294" y="304"/>
                    <a:pt x="294" y="248"/>
                  </a:cubicBezTo>
                  <a:moveTo>
                    <a:pt x="238" y="178"/>
                  </a:moveTo>
                  <a:cubicBezTo>
                    <a:pt x="238" y="189"/>
                    <a:pt x="238" y="197"/>
                    <a:pt x="236" y="202"/>
                  </a:cubicBezTo>
                  <a:cubicBezTo>
                    <a:pt x="234" y="212"/>
                    <a:pt x="228" y="222"/>
                    <a:pt x="220" y="232"/>
                  </a:cubicBezTo>
                  <a:cubicBezTo>
                    <a:pt x="200" y="254"/>
                    <a:pt x="174" y="265"/>
                    <a:pt x="140" y="265"/>
                  </a:cubicBezTo>
                  <a:cubicBezTo>
                    <a:pt x="85" y="265"/>
                    <a:pt x="58" y="233"/>
                    <a:pt x="58" y="168"/>
                  </a:cubicBezTo>
                  <a:cubicBezTo>
                    <a:pt x="58" y="132"/>
                    <a:pt x="66" y="102"/>
                    <a:pt x="84" y="80"/>
                  </a:cubicBezTo>
                  <a:cubicBezTo>
                    <a:pt x="103" y="56"/>
                    <a:pt x="130" y="45"/>
                    <a:pt x="167" y="45"/>
                  </a:cubicBezTo>
                  <a:cubicBezTo>
                    <a:pt x="189" y="45"/>
                    <a:pt x="213" y="48"/>
                    <a:pt x="238" y="55"/>
                  </a:cubicBezTo>
                  <a:lnTo>
                    <a:pt x="238"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131007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6" name="Footer Placeholder 5"/>
          <p:cNvSpPr>
            <a:spLocks noGrp="1"/>
          </p:cNvSpPr>
          <p:nvPr>
            <p:ph type="ftr" sz="quarter" idx="12"/>
          </p:nvPr>
        </p:nvSpPr>
        <p:spPr/>
        <p:txBody>
          <a:bodyPr/>
          <a:lstStyle/>
          <a:p>
            <a:r>
              <a:rPr lang="en-GB"/>
              <a:t>Insert footer here</a:t>
            </a:r>
          </a:p>
        </p:txBody>
      </p:sp>
      <p:sp>
        <p:nvSpPr>
          <p:cNvPr id="3" name="Slide Number Placeholder 2"/>
          <p:cNvSpPr>
            <a:spLocks noGrp="1"/>
          </p:cNvSpPr>
          <p:nvPr>
            <p:ph type="sldNum" sz="quarter" idx="13"/>
          </p:nvPr>
        </p:nvSpPr>
        <p:spPr/>
        <p:txBody>
          <a:bodyPr/>
          <a:lstStyle/>
          <a:p>
            <a:pPr fontAlgn="base">
              <a:spcAft>
                <a:spcPct val="0"/>
              </a:spcAft>
              <a:defRPr/>
            </a:pPr>
            <a:fld id="{7F579488-64CC-414E-9849-01D10FE0EDE0}" type="slidenum">
              <a:rPr lang="en-GB" smtClean="0"/>
              <a:pPr fontAlgn="base">
                <a:spcAft>
                  <a:spcPct val="0"/>
                </a:spcAft>
                <a:defRPr/>
              </a:pPr>
              <a:t>‹#›</a:t>
            </a:fld>
            <a:endParaRPr lang="en-GB"/>
          </a:p>
        </p:txBody>
      </p:sp>
      <p:sp>
        <p:nvSpPr>
          <p:cNvPr id="7" name="Text Placeholder 6"/>
          <p:cNvSpPr>
            <a:spLocks noGrp="1"/>
          </p:cNvSpPr>
          <p:nvPr>
            <p:ph type="body" sz="quarter" idx="14"/>
          </p:nvPr>
        </p:nvSpPr>
        <p:spPr>
          <a:xfrm>
            <a:off x="413233" y="922809"/>
            <a:ext cx="11376025" cy="360000"/>
          </a:xfrm>
        </p:spPr>
        <p:txBody>
          <a:bodyPr tIns="0"/>
          <a:lstStyle>
            <a:lvl1pPr marL="0" algn="l" defTabSz="914400" rtl="0" eaLnBrk="0" fontAlgn="base" latinLnBrk="0" hangingPunct="0">
              <a:spcBef>
                <a:spcPct val="0"/>
              </a:spcBef>
              <a:spcAft>
                <a:spcPct val="0"/>
              </a:spcAft>
              <a:defRPr lang="en-US" sz="1800" b="1" kern="0" cap="none" baseline="0" dirty="0" smtClean="0">
                <a:solidFill>
                  <a:srgbClr val="1924AB"/>
                </a:solidFill>
                <a:latin typeface="+mj-lt"/>
                <a:ea typeface="+mj-ea"/>
                <a:cs typeface="+mj-cs"/>
              </a:defRPr>
            </a:lvl1pPr>
          </a:lstStyle>
          <a:p>
            <a:pPr lvl="0"/>
            <a:r>
              <a:rPr lang="en-US"/>
              <a:t>Click to edit Master text styles</a:t>
            </a:r>
          </a:p>
        </p:txBody>
      </p:sp>
      <p:sp>
        <p:nvSpPr>
          <p:cNvPr id="9" name="Title 1"/>
          <p:cNvSpPr>
            <a:spLocks noGrp="1"/>
          </p:cNvSpPr>
          <p:nvPr>
            <p:ph type="title"/>
          </p:nvPr>
        </p:nvSpPr>
        <p:spPr>
          <a:xfrm>
            <a:off x="413233" y="421738"/>
            <a:ext cx="11370779" cy="501071"/>
          </a:xfrm>
        </p:spPr>
        <p:txBody>
          <a:bodyPr/>
          <a:lstStyle/>
          <a:p>
            <a:r>
              <a:rPr lang="en-US"/>
              <a:t>Click to edit Master title style</a:t>
            </a:r>
          </a:p>
        </p:txBody>
      </p:sp>
    </p:spTree>
    <p:extLst>
      <p:ext uri="{BB962C8B-B14F-4D97-AF65-F5344CB8AC3E}">
        <p14:creationId xmlns:p14="http://schemas.microsoft.com/office/powerpoint/2010/main" val="893765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p>
            <a:r>
              <a:rPr lang="en-GB"/>
              <a:t>Insert footer here</a:t>
            </a:r>
          </a:p>
        </p:txBody>
      </p:sp>
      <p:sp>
        <p:nvSpPr>
          <p:cNvPr id="5" name="Slide Number Placeholder 4"/>
          <p:cNvSpPr>
            <a:spLocks noGrp="1"/>
          </p:cNvSpPr>
          <p:nvPr>
            <p:ph type="sldNum" sz="quarter" idx="11"/>
          </p:nvPr>
        </p:nvSpPr>
        <p:spPr/>
        <p:txBody>
          <a:bodyPr/>
          <a:lstStyle/>
          <a:p>
            <a:pPr fontAlgn="base">
              <a:spcAft>
                <a:spcPct val="0"/>
              </a:spcAft>
              <a:defRPr/>
            </a:pPr>
            <a:fld id="{7F579488-64CC-414E-9849-01D10FE0EDE0}" type="slidenum">
              <a:rPr lang="en-GB" smtClean="0"/>
              <a:pPr fontAlgn="base">
                <a:spcAft>
                  <a:spcPct val="0"/>
                </a:spcAft>
                <a:defRPr/>
              </a:pPr>
              <a:t>‹#›</a:t>
            </a:fld>
            <a:endParaRPr lang="en-GB"/>
          </a:p>
        </p:txBody>
      </p:sp>
    </p:spTree>
    <p:extLst>
      <p:ext uri="{BB962C8B-B14F-4D97-AF65-F5344CB8AC3E}">
        <p14:creationId xmlns:p14="http://schemas.microsoft.com/office/powerpoint/2010/main" val="345464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with subtitl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p>
            <a:r>
              <a:rPr lang="en-GB"/>
              <a:t>Insert footer here</a:t>
            </a:r>
          </a:p>
        </p:txBody>
      </p:sp>
      <p:sp>
        <p:nvSpPr>
          <p:cNvPr id="5" name="Slide Number Placeholder 4"/>
          <p:cNvSpPr>
            <a:spLocks noGrp="1"/>
          </p:cNvSpPr>
          <p:nvPr>
            <p:ph type="sldNum" sz="quarter" idx="11"/>
          </p:nvPr>
        </p:nvSpPr>
        <p:spPr/>
        <p:txBody>
          <a:bodyPr/>
          <a:lstStyle/>
          <a:p>
            <a:pPr fontAlgn="base">
              <a:spcAft>
                <a:spcPct val="0"/>
              </a:spcAft>
              <a:defRPr/>
            </a:pPr>
            <a:fld id="{7F579488-64CC-414E-9849-01D10FE0EDE0}" type="slidenum">
              <a:rPr lang="en-GB" smtClean="0"/>
              <a:pPr fontAlgn="base">
                <a:spcAft>
                  <a:spcPct val="0"/>
                </a:spcAft>
                <a:defRPr/>
              </a:pPr>
              <a:t>‹#›</a:t>
            </a:fld>
            <a:endParaRPr lang="en-GB"/>
          </a:p>
        </p:txBody>
      </p:sp>
      <p:sp>
        <p:nvSpPr>
          <p:cNvPr id="7" name="Text Placeholder 6"/>
          <p:cNvSpPr>
            <a:spLocks noGrp="1"/>
          </p:cNvSpPr>
          <p:nvPr>
            <p:ph type="body" sz="quarter" idx="14"/>
          </p:nvPr>
        </p:nvSpPr>
        <p:spPr>
          <a:xfrm>
            <a:off x="413233" y="922809"/>
            <a:ext cx="11376025" cy="360000"/>
          </a:xfrm>
        </p:spPr>
        <p:txBody>
          <a:bodyPr tIns="0"/>
          <a:lstStyle>
            <a:lvl1pPr marL="0" algn="l" defTabSz="914400" rtl="0" eaLnBrk="0" fontAlgn="base" latinLnBrk="0" hangingPunct="0">
              <a:spcBef>
                <a:spcPct val="0"/>
              </a:spcBef>
              <a:spcAft>
                <a:spcPct val="0"/>
              </a:spcAft>
              <a:defRPr lang="en-US" sz="1800" b="1" kern="0" cap="none" baseline="0" dirty="0" smtClean="0">
                <a:solidFill>
                  <a:srgbClr val="1924AB"/>
                </a:solidFill>
                <a:latin typeface="+mj-lt"/>
                <a:ea typeface="+mj-ea"/>
                <a:cs typeface="+mj-cs"/>
              </a:defRPr>
            </a:lvl1pPr>
          </a:lstStyle>
          <a:p>
            <a:pPr lvl="0"/>
            <a:r>
              <a:rPr lang="en-US"/>
              <a:t>Click to edit Master text styles</a:t>
            </a:r>
          </a:p>
        </p:txBody>
      </p:sp>
      <p:sp>
        <p:nvSpPr>
          <p:cNvPr id="8" name="Title 1"/>
          <p:cNvSpPr>
            <a:spLocks noGrp="1"/>
          </p:cNvSpPr>
          <p:nvPr>
            <p:ph type="title"/>
          </p:nvPr>
        </p:nvSpPr>
        <p:spPr>
          <a:xfrm>
            <a:off x="413233" y="421738"/>
            <a:ext cx="11370779" cy="501071"/>
          </a:xfrm>
        </p:spPr>
        <p:txBody>
          <a:bodyPr/>
          <a:lstStyle/>
          <a:p>
            <a:r>
              <a:rPr lang="en-US"/>
              <a:t>Click to edit Master title style</a:t>
            </a:r>
          </a:p>
        </p:txBody>
      </p:sp>
    </p:spTree>
    <p:extLst>
      <p:ext uri="{BB962C8B-B14F-4D97-AF65-F5344CB8AC3E}">
        <p14:creationId xmlns:p14="http://schemas.microsoft.com/office/powerpoint/2010/main" val="1171730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Footer Placeholder 7"/>
          <p:cNvSpPr>
            <a:spLocks noGrp="1"/>
          </p:cNvSpPr>
          <p:nvPr>
            <p:ph type="ftr" sz="quarter" idx="12"/>
          </p:nvPr>
        </p:nvSpPr>
        <p:spPr/>
        <p:txBody>
          <a:bodyPr/>
          <a:lstStyle/>
          <a:p>
            <a:r>
              <a:rPr lang="en-GB"/>
              <a:t>Insert footer here</a:t>
            </a:r>
          </a:p>
        </p:txBody>
      </p:sp>
      <p:sp>
        <p:nvSpPr>
          <p:cNvPr id="9" name="Slide Number Placeholder 8"/>
          <p:cNvSpPr>
            <a:spLocks noGrp="1"/>
          </p:cNvSpPr>
          <p:nvPr>
            <p:ph type="sldNum" sz="quarter" idx="13"/>
          </p:nvPr>
        </p:nvSpPr>
        <p:spPr/>
        <p:txBody>
          <a:bodyPr/>
          <a:lstStyle/>
          <a:p>
            <a:pPr fontAlgn="base">
              <a:spcAft>
                <a:spcPct val="0"/>
              </a:spcAft>
              <a:defRPr/>
            </a:pPr>
            <a:fld id="{7F579488-64CC-414E-9849-01D10FE0EDE0}" type="slidenum">
              <a:rPr lang="en-GB" smtClean="0"/>
              <a:pPr fontAlgn="base">
                <a:spcAft>
                  <a:spcPct val="0"/>
                </a:spcAft>
                <a:defRPr/>
              </a:pPr>
              <a:t>‹#›</a:t>
            </a:fld>
            <a:endParaRPr lang="en-GB"/>
          </a:p>
        </p:txBody>
      </p:sp>
      <p:sp>
        <p:nvSpPr>
          <p:cNvPr id="7" name="Title 1"/>
          <p:cNvSpPr>
            <a:spLocks noGrp="1"/>
          </p:cNvSpPr>
          <p:nvPr>
            <p:ph type="title"/>
          </p:nvPr>
        </p:nvSpPr>
        <p:spPr>
          <a:xfrm>
            <a:off x="413233" y="421738"/>
            <a:ext cx="11370779" cy="911762"/>
          </a:xfrm>
        </p:spPr>
        <p:txBody>
          <a:bodyPr/>
          <a:lstStyle/>
          <a:p>
            <a:r>
              <a:rPr lang="en-US"/>
              <a:t>Click to edit Master title style</a:t>
            </a:r>
          </a:p>
        </p:txBody>
      </p:sp>
      <p:sp>
        <p:nvSpPr>
          <p:cNvPr id="10" name="Content Placeholder 2"/>
          <p:cNvSpPr>
            <a:spLocks noGrp="1"/>
          </p:cNvSpPr>
          <p:nvPr>
            <p:ph idx="1"/>
          </p:nvPr>
        </p:nvSpPr>
        <p:spPr>
          <a:xfrm>
            <a:off x="413234" y="1412875"/>
            <a:ext cx="5478772" cy="4895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idx="14"/>
          </p:nvPr>
        </p:nvSpPr>
        <p:spPr>
          <a:xfrm>
            <a:off x="6305240" y="1412875"/>
            <a:ext cx="5478772" cy="4895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90348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94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wo Content with subtitle">
    <p:spTree>
      <p:nvGrpSpPr>
        <p:cNvPr id="1" name=""/>
        <p:cNvGrpSpPr/>
        <p:nvPr/>
      </p:nvGrpSpPr>
      <p:grpSpPr>
        <a:xfrm>
          <a:off x="0" y="0"/>
          <a:ext cx="0" cy="0"/>
          <a:chOff x="0" y="0"/>
          <a:chExt cx="0" cy="0"/>
        </a:xfrm>
      </p:grpSpPr>
      <p:sp>
        <p:nvSpPr>
          <p:cNvPr id="8" name="Footer Placeholder 7"/>
          <p:cNvSpPr>
            <a:spLocks noGrp="1"/>
          </p:cNvSpPr>
          <p:nvPr>
            <p:ph type="ftr" sz="quarter" idx="12"/>
          </p:nvPr>
        </p:nvSpPr>
        <p:spPr/>
        <p:txBody>
          <a:bodyPr/>
          <a:lstStyle/>
          <a:p>
            <a:r>
              <a:rPr lang="en-GB"/>
              <a:t>Insert footer here</a:t>
            </a:r>
          </a:p>
        </p:txBody>
      </p:sp>
      <p:sp>
        <p:nvSpPr>
          <p:cNvPr id="9" name="Slide Number Placeholder 8"/>
          <p:cNvSpPr>
            <a:spLocks noGrp="1"/>
          </p:cNvSpPr>
          <p:nvPr>
            <p:ph type="sldNum" sz="quarter" idx="13"/>
          </p:nvPr>
        </p:nvSpPr>
        <p:spPr/>
        <p:txBody>
          <a:bodyPr/>
          <a:lstStyle/>
          <a:p>
            <a:pPr fontAlgn="base">
              <a:spcAft>
                <a:spcPct val="0"/>
              </a:spcAft>
              <a:defRPr/>
            </a:pPr>
            <a:fld id="{7F579488-64CC-414E-9849-01D10FE0EDE0}" type="slidenum">
              <a:rPr lang="en-GB" smtClean="0"/>
              <a:pPr fontAlgn="base">
                <a:spcAft>
                  <a:spcPct val="0"/>
                </a:spcAft>
                <a:defRPr/>
              </a:pPr>
              <a:t>‹#›</a:t>
            </a:fld>
            <a:endParaRPr lang="en-GB"/>
          </a:p>
        </p:txBody>
      </p:sp>
      <p:sp>
        <p:nvSpPr>
          <p:cNvPr id="10" name="Content Placeholder 2"/>
          <p:cNvSpPr>
            <a:spLocks noGrp="1"/>
          </p:cNvSpPr>
          <p:nvPr>
            <p:ph idx="1"/>
          </p:nvPr>
        </p:nvSpPr>
        <p:spPr>
          <a:xfrm>
            <a:off x="413234" y="1412875"/>
            <a:ext cx="5478772" cy="4895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2"/>
          <p:cNvSpPr>
            <a:spLocks noGrp="1"/>
          </p:cNvSpPr>
          <p:nvPr>
            <p:ph idx="14"/>
          </p:nvPr>
        </p:nvSpPr>
        <p:spPr>
          <a:xfrm>
            <a:off x="6305240" y="1412875"/>
            <a:ext cx="5478772" cy="4895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6"/>
          <p:cNvSpPr>
            <a:spLocks noGrp="1"/>
          </p:cNvSpPr>
          <p:nvPr>
            <p:ph type="body" sz="quarter" idx="15"/>
          </p:nvPr>
        </p:nvSpPr>
        <p:spPr>
          <a:xfrm>
            <a:off x="413233" y="922809"/>
            <a:ext cx="11376025" cy="360000"/>
          </a:xfrm>
        </p:spPr>
        <p:txBody>
          <a:bodyPr tIns="0"/>
          <a:lstStyle>
            <a:lvl1pPr marL="0" algn="l" defTabSz="914400" rtl="0" eaLnBrk="0" fontAlgn="base" latinLnBrk="0" hangingPunct="0">
              <a:spcBef>
                <a:spcPct val="0"/>
              </a:spcBef>
              <a:spcAft>
                <a:spcPct val="0"/>
              </a:spcAft>
              <a:defRPr lang="en-US" sz="1800" b="1" kern="0" cap="none" baseline="0" dirty="0" smtClean="0">
                <a:solidFill>
                  <a:srgbClr val="1924AB"/>
                </a:solidFill>
                <a:latin typeface="+mj-lt"/>
                <a:ea typeface="+mj-ea"/>
                <a:cs typeface="+mj-cs"/>
              </a:defRPr>
            </a:lvl1pPr>
          </a:lstStyle>
          <a:p>
            <a:pPr lvl="0"/>
            <a:r>
              <a:rPr lang="en-US"/>
              <a:t>Click to edit Master text styles</a:t>
            </a:r>
          </a:p>
        </p:txBody>
      </p:sp>
      <p:sp>
        <p:nvSpPr>
          <p:cNvPr id="13" name="Title 1"/>
          <p:cNvSpPr>
            <a:spLocks noGrp="1"/>
          </p:cNvSpPr>
          <p:nvPr>
            <p:ph type="title"/>
          </p:nvPr>
        </p:nvSpPr>
        <p:spPr>
          <a:xfrm>
            <a:off x="413233" y="421738"/>
            <a:ext cx="11370779" cy="501071"/>
          </a:xfrm>
        </p:spPr>
        <p:txBody>
          <a:bodyPr/>
          <a:lstStyle/>
          <a:p>
            <a:r>
              <a:rPr lang="en-US"/>
              <a:t>Click to edit Master title style</a:t>
            </a:r>
          </a:p>
        </p:txBody>
      </p:sp>
    </p:spTree>
    <p:extLst>
      <p:ext uri="{BB962C8B-B14F-4D97-AF65-F5344CB8AC3E}">
        <p14:creationId xmlns:p14="http://schemas.microsoft.com/office/powerpoint/2010/main" val="2588707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949">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tent and key message">
    <p:spTree>
      <p:nvGrpSpPr>
        <p:cNvPr id="1" name=""/>
        <p:cNvGrpSpPr/>
        <p:nvPr/>
      </p:nvGrpSpPr>
      <p:grpSpPr>
        <a:xfrm>
          <a:off x="0" y="0"/>
          <a:ext cx="0" cy="0"/>
          <a:chOff x="0" y="0"/>
          <a:chExt cx="0" cy="0"/>
        </a:xfrm>
      </p:grpSpPr>
      <p:sp>
        <p:nvSpPr>
          <p:cNvPr id="8" name="Footer Placeholder 7"/>
          <p:cNvSpPr>
            <a:spLocks noGrp="1"/>
          </p:cNvSpPr>
          <p:nvPr>
            <p:ph type="ftr" sz="quarter" idx="12"/>
          </p:nvPr>
        </p:nvSpPr>
        <p:spPr/>
        <p:txBody>
          <a:bodyPr/>
          <a:lstStyle/>
          <a:p>
            <a:r>
              <a:rPr lang="en-GB"/>
              <a:t>Insert footer here</a:t>
            </a:r>
          </a:p>
        </p:txBody>
      </p:sp>
      <p:sp>
        <p:nvSpPr>
          <p:cNvPr id="9" name="Slide Number Placeholder 8"/>
          <p:cNvSpPr>
            <a:spLocks noGrp="1"/>
          </p:cNvSpPr>
          <p:nvPr>
            <p:ph type="sldNum" sz="quarter" idx="13"/>
          </p:nvPr>
        </p:nvSpPr>
        <p:spPr/>
        <p:txBody>
          <a:bodyPr/>
          <a:lstStyle/>
          <a:p>
            <a:pPr fontAlgn="base">
              <a:spcAft>
                <a:spcPct val="0"/>
              </a:spcAft>
              <a:defRPr/>
            </a:pPr>
            <a:fld id="{7F579488-64CC-414E-9849-01D10FE0EDE0}" type="slidenum">
              <a:rPr lang="en-GB" smtClean="0"/>
              <a:pPr fontAlgn="base">
                <a:spcAft>
                  <a:spcPct val="0"/>
                </a:spcAft>
                <a:defRPr/>
              </a:pPr>
              <a:t>‹#›</a:t>
            </a:fld>
            <a:endParaRPr lang="en-GB"/>
          </a:p>
        </p:txBody>
      </p:sp>
      <p:sp>
        <p:nvSpPr>
          <p:cNvPr id="10" name="Rectangle 9"/>
          <p:cNvSpPr/>
          <p:nvPr/>
        </p:nvSpPr>
        <p:spPr bwMode="auto">
          <a:xfrm>
            <a:off x="8124824" y="1511301"/>
            <a:ext cx="4067175" cy="4797425"/>
          </a:xfrm>
          <a:prstGeom prst="rect">
            <a:avLst/>
          </a:prstGeom>
          <a:solidFill>
            <a:srgbClr val="00B3E3"/>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endParaRPr kumimoji="0" lang="en-GB" sz="1000" b="0" i="0" u="none" strike="noStrike" cap="none" normalizeH="0" baseline="0">
              <a:ln>
                <a:noFill/>
              </a:ln>
              <a:solidFill>
                <a:schemeClr val="tx1"/>
              </a:solidFill>
              <a:effectLst/>
              <a:latin typeface="+mn-lt"/>
            </a:endParaRPr>
          </a:p>
        </p:txBody>
      </p:sp>
      <p:sp>
        <p:nvSpPr>
          <p:cNvPr id="12" name="Content Placeholder 11"/>
          <p:cNvSpPr>
            <a:spLocks noGrp="1"/>
          </p:cNvSpPr>
          <p:nvPr>
            <p:ph sz="quarter" idx="14"/>
          </p:nvPr>
        </p:nvSpPr>
        <p:spPr>
          <a:xfrm>
            <a:off x="8318656" y="1581922"/>
            <a:ext cx="3486994" cy="4511375"/>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
          <p:cNvSpPr>
            <a:spLocks noGrp="1"/>
          </p:cNvSpPr>
          <p:nvPr>
            <p:ph type="title"/>
          </p:nvPr>
        </p:nvSpPr>
        <p:spPr>
          <a:xfrm>
            <a:off x="413233" y="421738"/>
            <a:ext cx="11370779" cy="911762"/>
          </a:xfrm>
        </p:spPr>
        <p:txBody>
          <a:bodyPr/>
          <a:lstStyle/>
          <a:p>
            <a:r>
              <a:rPr lang="en-US"/>
              <a:t>Click to edit Master title style</a:t>
            </a:r>
          </a:p>
        </p:txBody>
      </p:sp>
      <p:sp>
        <p:nvSpPr>
          <p:cNvPr id="13" name="Content Placeholder 2"/>
          <p:cNvSpPr>
            <a:spLocks noGrp="1"/>
          </p:cNvSpPr>
          <p:nvPr>
            <p:ph idx="1"/>
          </p:nvPr>
        </p:nvSpPr>
        <p:spPr>
          <a:xfrm>
            <a:off x="413233" y="1412875"/>
            <a:ext cx="7349641" cy="4895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426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orient="horz" pos="106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and vertical image">
    <p:spTree>
      <p:nvGrpSpPr>
        <p:cNvPr id="1" name=""/>
        <p:cNvGrpSpPr/>
        <p:nvPr/>
      </p:nvGrpSpPr>
      <p:grpSpPr>
        <a:xfrm>
          <a:off x="0" y="0"/>
          <a:ext cx="0" cy="0"/>
          <a:chOff x="0" y="0"/>
          <a:chExt cx="0" cy="0"/>
        </a:xfrm>
      </p:grpSpPr>
      <p:sp>
        <p:nvSpPr>
          <p:cNvPr id="8" name="Footer Placeholder 7"/>
          <p:cNvSpPr>
            <a:spLocks noGrp="1"/>
          </p:cNvSpPr>
          <p:nvPr>
            <p:ph type="ftr" sz="quarter" idx="12"/>
          </p:nvPr>
        </p:nvSpPr>
        <p:spPr/>
        <p:txBody>
          <a:bodyPr/>
          <a:lstStyle/>
          <a:p>
            <a:r>
              <a:rPr lang="en-GB"/>
              <a:t>Insert footer here</a:t>
            </a:r>
          </a:p>
        </p:txBody>
      </p:sp>
      <p:sp>
        <p:nvSpPr>
          <p:cNvPr id="9" name="Slide Number Placeholder 8"/>
          <p:cNvSpPr>
            <a:spLocks noGrp="1"/>
          </p:cNvSpPr>
          <p:nvPr>
            <p:ph type="sldNum" sz="quarter" idx="13"/>
          </p:nvPr>
        </p:nvSpPr>
        <p:spPr/>
        <p:txBody>
          <a:bodyPr/>
          <a:lstStyle/>
          <a:p>
            <a:pPr fontAlgn="base">
              <a:spcAft>
                <a:spcPct val="0"/>
              </a:spcAft>
              <a:defRPr/>
            </a:pPr>
            <a:fld id="{7F579488-64CC-414E-9849-01D10FE0EDE0}" type="slidenum">
              <a:rPr lang="en-GB" smtClean="0"/>
              <a:pPr fontAlgn="base">
                <a:spcAft>
                  <a:spcPct val="0"/>
                </a:spcAft>
                <a:defRPr/>
              </a:pPr>
              <a:t>‹#›</a:t>
            </a:fld>
            <a:endParaRPr lang="en-GB"/>
          </a:p>
        </p:txBody>
      </p:sp>
      <p:sp>
        <p:nvSpPr>
          <p:cNvPr id="6" name="Picture Placeholder 5"/>
          <p:cNvSpPr>
            <a:spLocks noGrp="1"/>
          </p:cNvSpPr>
          <p:nvPr>
            <p:ph type="pic" sz="quarter" idx="14"/>
          </p:nvPr>
        </p:nvSpPr>
        <p:spPr>
          <a:xfrm>
            <a:off x="8124825" y="1511301"/>
            <a:ext cx="4067176" cy="4797425"/>
          </a:xfrm>
          <a:solidFill>
            <a:schemeClr val="accent6"/>
          </a:solidFill>
        </p:spPr>
        <p:txBody>
          <a:bodyPr/>
          <a:lstStyle/>
          <a:p>
            <a:r>
              <a:rPr lang="en-US"/>
              <a:t>Click icon to add picture</a:t>
            </a:r>
            <a:endParaRPr lang="en-GB"/>
          </a:p>
        </p:txBody>
      </p:sp>
      <p:sp>
        <p:nvSpPr>
          <p:cNvPr id="11" name="Title 1"/>
          <p:cNvSpPr>
            <a:spLocks noGrp="1"/>
          </p:cNvSpPr>
          <p:nvPr>
            <p:ph type="title"/>
          </p:nvPr>
        </p:nvSpPr>
        <p:spPr>
          <a:xfrm>
            <a:off x="413233" y="421738"/>
            <a:ext cx="11370779" cy="911762"/>
          </a:xfrm>
        </p:spPr>
        <p:txBody>
          <a:bodyPr/>
          <a:lstStyle/>
          <a:p>
            <a:r>
              <a:rPr lang="en-US"/>
              <a:t>Click to edit Master title style</a:t>
            </a:r>
          </a:p>
        </p:txBody>
      </p:sp>
      <p:sp>
        <p:nvSpPr>
          <p:cNvPr id="12" name="Content Placeholder 2"/>
          <p:cNvSpPr>
            <a:spLocks noGrp="1"/>
          </p:cNvSpPr>
          <p:nvPr>
            <p:ph idx="1"/>
          </p:nvPr>
        </p:nvSpPr>
        <p:spPr>
          <a:xfrm>
            <a:off x="413233" y="1412875"/>
            <a:ext cx="7349641" cy="4895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8793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and horizontal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13232" y="1412876"/>
            <a:ext cx="11370779" cy="18721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p>
            <a:r>
              <a:rPr lang="en-GB"/>
              <a:t>Insert footer here</a:t>
            </a:r>
          </a:p>
        </p:txBody>
      </p:sp>
      <p:sp>
        <p:nvSpPr>
          <p:cNvPr id="5" name="Slide Number Placeholder 4"/>
          <p:cNvSpPr>
            <a:spLocks noGrp="1"/>
          </p:cNvSpPr>
          <p:nvPr>
            <p:ph type="sldNum" sz="quarter" idx="11"/>
          </p:nvPr>
        </p:nvSpPr>
        <p:spPr/>
        <p:txBody>
          <a:bodyPr/>
          <a:lstStyle/>
          <a:p>
            <a:pPr fontAlgn="base">
              <a:spcAft>
                <a:spcPct val="0"/>
              </a:spcAft>
              <a:defRPr/>
            </a:pPr>
            <a:fld id="{7F579488-64CC-414E-9849-01D10FE0EDE0}" type="slidenum">
              <a:rPr lang="en-GB" smtClean="0"/>
              <a:pPr fontAlgn="base">
                <a:spcAft>
                  <a:spcPct val="0"/>
                </a:spcAft>
                <a:defRPr/>
              </a:pPr>
              <a:t>‹#›</a:t>
            </a:fld>
            <a:endParaRPr lang="en-GB"/>
          </a:p>
        </p:txBody>
      </p:sp>
      <p:sp>
        <p:nvSpPr>
          <p:cNvPr id="7" name="Picture Placeholder 6"/>
          <p:cNvSpPr>
            <a:spLocks noGrp="1"/>
          </p:cNvSpPr>
          <p:nvPr>
            <p:ph type="pic" sz="quarter" idx="12"/>
          </p:nvPr>
        </p:nvSpPr>
        <p:spPr>
          <a:xfrm>
            <a:off x="0" y="3429001"/>
            <a:ext cx="12192000" cy="2879725"/>
          </a:xfrm>
          <a:solidFill>
            <a:schemeClr val="accent6"/>
          </a:solidFill>
        </p:spPr>
        <p:txBody>
          <a:bodyPr/>
          <a:lstStyle/>
          <a:p>
            <a:r>
              <a:rPr lang="en-US"/>
              <a:t>Click icon to add picture</a:t>
            </a:r>
            <a:endParaRPr lang="en-GB"/>
          </a:p>
        </p:txBody>
      </p:sp>
    </p:spTree>
    <p:extLst>
      <p:ext uri="{BB962C8B-B14F-4D97-AF65-F5344CB8AC3E}">
        <p14:creationId xmlns:p14="http://schemas.microsoft.com/office/powerpoint/2010/main" val="1158005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and 3 horizontal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0"/>
          </p:nvPr>
        </p:nvSpPr>
        <p:spPr/>
        <p:txBody>
          <a:bodyPr/>
          <a:lstStyle/>
          <a:p>
            <a:r>
              <a:rPr lang="en-GB"/>
              <a:t>Insert footer here</a:t>
            </a:r>
          </a:p>
        </p:txBody>
      </p:sp>
      <p:sp>
        <p:nvSpPr>
          <p:cNvPr id="5" name="Slide Number Placeholder 4"/>
          <p:cNvSpPr>
            <a:spLocks noGrp="1"/>
          </p:cNvSpPr>
          <p:nvPr>
            <p:ph type="sldNum" sz="quarter" idx="11"/>
          </p:nvPr>
        </p:nvSpPr>
        <p:spPr/>
        <p:txBody>
          <a:bodyPr/>
          <a:lstStyle/>
          <a:p>
            <a:pPr fontAlgn="base">
              <a:spcAft>
                <a:spcPct val="0"/>
              </a:spcAft>
              <a:defRPr/>
            </a:pPr>
            <a:fld id="{7F579488-64CC-414E-9849-01D10FE0EDE0}" type="slidenum">
              <a:rPr lang="en-GB" smtClean="0"/>
              <a:pPr fontAlgn="base">
                <a:spcAft>
                  <a:spcPct val="0"/>
                </a:spcAft>
                <a:defRPr/>
              </a:pPr>
              <a:t>‹#›</a:t>
            </a:fld>
            <a:endParaRPr lang="en-GB"/>
          </a:p>
        </p:txBody>
      </p:sp>
      <p:sp>
        <p:nvSpPr>
          <p:cNvPr id="7" name="Picture Placeholder 6"/>
          <p:cNvSpPr>
            <a:spLocks noGrp="1"/>
          </p:cNvSpPr>
          <p:nvPr>
            <p:ph type="pic" sz="quarter" idx="12"/>
          </p:nvPr>
        </p:nvSpPr>
        <p:spPr>
          <a:xfrm>
            <a:off x="0" y="3429001"/>
            <a:ext cx="4064000" cy="2879725"/>
          </a:xfrm>
          <a:solidFill>
            <a:schemeClr val="accent6"/>
          </a:solidFill>
        </p:spPr>
        <p:txBody>
          <a:bodyPr/>
          <a:lstStyle/>
          <a:p>
            <a:r>
              <a:rPr lang="en-US"/>
              <a:t>Click icon to add picture</a:t>
            </a:r>
            <a:endParaRPr lang="en-GB"/>
          </a:p>
        </p:txBody>
      </p:sp>
      <p:sp>
        <p:nvSpPr>
          <p:cNvPr id="8" name="Picture Placeholder 6"/>
          <p:cNvSpPr>
            <a:spLocks noGrp="1"/>
          </p:cNvSpPr>
          <p:nvPr>
            <p:ph type="pic" sz="quarter" idx="13"/>
          </p:nvPr>
        </p:nvSpPr>
        <p:spPr>
          <a:xfrm>
            <a:off x="4064000" y="3429001"/>
            <a:ext cx="4064000" cy="2879725"/>
          </a:xfrm>
          <a:solidFill>
            <a:schemeClr val="accent6"/>
          </a:solidFill>
        </p:spPr>
        <p:txBody>
          <a:bodyPr/>
          <a:lstStyle/>
          <a:p>
            <a:r>
              <a:rPr lang="en-US"/>
              <a:t>Click icon to add picture</a:t>
            </a:r>
            <a:endParaRPr lang="en-GB"/>
          </a:p>
        </p:txBody>
      </p:sp>
      <p:sp>
        <p:nvSpPr>
          <p:cNvPr id="9" name="Picture Placeholder 6"/>
          <p:cNvSpPr>
            <a:spLocks noGrp="1"/>
          </p:cNvSpPr>
          <p:nvPr>
            <p:ph type="pic" sz="quarter" idx="14"/>
          </p:nvPr>
        </p:nvSpPr>
        <p:spPr>
          <a:xfrm>
            <a:off x="8128000" y="3429001"/>
            <a:ext cx="4064000" cy="2879725"/>
          </a:xfrm>
          <a:solidFill>
            <a:schemeClr val="accent6"/>
          </a:solidFill>
        </p:spPr>
        <p:txBody>
          <a:bodyPr/>
          <a:lstStyle/>
          <a:p>
            <a:r>
              <a:rPr lang="en-US"/>
              <a:t>Click icon to add picture</a:t>
            </a:r>
            <a:endParaRPr lang="en-GB"/>
          </a:p>
        </p:txBody>
      </p:sp>
      <p:sp>
        <p:nvSpPr>
          <p:cNvPr id="10" name="Content Placeholder 2"/>
          <p:cNvSpPr>
            <a:spLocks noGrp="1"/>
          </p:cNvSpPr>
          <p:nvPr>
            <p:ph idx="1"/>
          </p:nvPr>
        </p:nvSpPr>
        <p:spPr>
          <a:xfrm>
            <a:off x="413232" y="1412876"/>
            <a:ext cx="11370779" cy="187210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0758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Footer Placeholder 5"/>
          <p:cNvSpPr>
            <a:spLocks noGrp="1"/>
          </p:cNvSpPr>
          <p:nvPr>
            <p:ph type="ftr" sz="quarter" idx="12"/>
          </p:nvPr>
        </p:nvSpPr>
        <p:spPr/>
        <p:txBody>
          <a:bodyPr/>
          <a:lstStyle/>
          <a:p>
            <a:r>
              <a:rPr lang="en-GB"/>
              <a:t>Insert footer here</a:t>
            </a:r>
          </a:p>
        </p:txBody>
      </p:sp>
      <p:sp>
        <p:nvSpPr>
          <p:cNvPr id="3" name="Slide Number Placeholder 2"/>
          <p:cNvSpPr>
            <a:spLocks noGrp="1"/>
          </p:cNvSpPr>
          <p:nvPr>
            <p:ph type="sldNum" sz="quarter" idx="13"/>
          </p:nvPr>
        </p:nvSpPr>
        <p:spPr/>
        <p:txBody>
          <a:bodyPr/>
          <a:lstStyle/>
          <a:p>
            <a:pPr fontAlgn="base">
              <a:spcAft>
                <a:spcPct val="0"/>
              </a:spcAft>
              <a:defRPr/>
            </a:pPr>
            <a:fld id="{7F579488-64CC-414E-9849-01D10FE0EDE0}" type="slidenum">
              <a:rPr lang="en-GB" smtClean="0"/>
              <a:pPr fontAlgn="base">
                <a:spcAft>
                  <a:spcPct val="0"/>
                </a:spcAft>
                <a:defRPr/>
              </a:pPr>
              <a:t>‹#›</a:t>
            </a:fld>
            <a:endParaRPr lang="en-GB"/>
          </a:p>
        </p:txBody>
      </p:sp>
      <p:sp>
        <p:nvSpPr>
          <p:cNvPr id="5" name="Picture Placeholder 4"/>
          <p:cNvSpPr>
            <a:spLocks noGrp="1"/>
          </p:cNvSpPr>
          <p:nvPr>
            <p:ph type="pic" sz="quarter" idx="14"/>
          </p:nvPr>
        </p:nvSpPr>
        <p:spPr>
          <a:xfrm>
            <a:off x="0" y="1511301"/>
            <a:ext cx="12192000" cy="4797425"/>
          </a:xfrm>
          <a:solidFill>
            <a:schemeClr val="accent6"/>
          </a:solidFill>
        </p:spPr>
        <p:txBody>
          <a:bodyPr/>
          <a:lstStyle/>
          <a:p>
            <a:r>
              <a:rPr lang="en-US"/>
              <a:t>Click icon to add picture</a:t>
            </a:r>
            <a:endParaRPr lang="en-GB"/>
          </a:p>
        </p:txBody>
      </p:sp>
    </p:spTree>
    <p:extLst>
      <p:ext uri="{BB962C8B-B14F-4D97-AF65-F5344CB8AC3E}">
        <p14:creationId xmlns:p14="http://schemas.microsoft.com/office/powerpoint/2010/main" val="3337811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B">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14582" r="724" b="10962"/>
          <a:stretch/>
        </p:blipFill>
        <p:spPr>
          <a:xfrm>
            <a:off x="0" y="0"/>
            <a:ext cx="12192000" cy="6858000"/>
          </a:xfrm>
          <a:prstGeom prst="rect">
            <a:avLst/>
          </a:prstGeom>
        </p:spPr>
      </p:pic>
      <p:sp>
        <p:nvSpPr>
          <p:cNvPr id="64" name="Rectangle 63"/>
          <p:cNvSpPr/>
          <p:nvPr/>
        </p:nvSpPr>
        <p:spPr bwMode="auto">
          <a:xfrm>
            <a:off x="0" y="-1"/>
            <a:ext cx="12192000" cy="1785257"/>
          </a:xfrm>
          <a:prstGeom prst="rect">
            <a:avLst/>
          </a:prstGeom>
          <a:gradFill>
            <a:gsLst>
              <a:gs pos="2000">
                <a:srgbClr val="405A5E">
                  <a:alpha val="54000"/>
                </a:srgbClr>
              </a:gs>
              <a:gs pos="100000">
                <a:srgbClr val="405A5E">
                  <a:alpha val="0"/>
                </a:srgb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endParaRPr kumimoji="0" lang="en-GB" sz="1000" b="0" i="0" u="none" strike="noStrike" cap="none" normalizeH="0" baseline="0">
              <a:ln>
                <a:noFill/>
              </a:ln>
              <a:solidFill>
                <a:schemeClr val="tx1"/>
              </a:solidFill>
              <a:effectLst/>
              <a:latin typeface="+mn-lt"/>
            </a:endParaRPr>
          </a:p>
        </p:txBody>
      </p:sp>
      <p:sp>
        <p:nvSpPr>
          <p:cNvPr id="120" name="Freeform 5"/>
          <p:cNvSpPr>
            <a:spLocks noEditPoints="1"/>
          </p:cNvSpPr>
          <p:nvPr/>
        </p:nvSpPr>
        <p:spPr bwMode="auto">
          <a:xfrm>
            <a:off x="407192" y="403783"/>
            <a:ext cx="1898974" cy="855904"/>
          </a:xfrm>
          <a:custGeom>
            <a:avLst/>
            <a:gdLst>
              <a:gd name="T0" fmla="*/ 685 w 2351"/>
              <a:gd name="T1" fmla="*/ 0 h 1058"/>
              <a:gd name="T2" fmla="*/ 864 w 2351"/>
              <a:gd name="T3" fmla="*/ 0 h 1058"/>
              <a:gd name="T4" fmla="*/ 864 w 2351"/>
              <a:gd name="T5" fmla="*/ 617 h 1058"/>
              <a:gd name="T6" fmla="*/ 423 w 2351"/>
              <a:gd name="T7" fmla="*/ 1058 h 1058"/>
              <a:gd name="T8" fmla="*/ 127 w 2351"/>
              <a:gd name="T9" fmla="*/ 944 h 1058"/>
              <a:gd name="T10" fmla="*/ 0 w 2351"/>
              <a:gd name="T11" fmla="*/ 741 h 1058"/>
              <a:gd name="T12" fmla="*/ 172 w 2351"/>
              <a:gd name="T13" fmla="*/ 691 h 1058"/>
              <a:gd name="T14" fmla="*/ 423 w 2351"/>
              <a:gd name="T15" fmla="*/ 879 h 1058"/>
              <a:gd name="T16" fmla="*/ 685 w 2351"/>
              <a:gd name="T17" fmla="*/ 617 h 1058"/>
              <a:gd name="T18" fmla="*/ 685 w 2351"/>
              <a:gd name="T19" fmla="*/ 0 h 1058"/>
              <a:gd name="T20" fmla="*/ 1697 w 2351"/>
              <a:gd name="T21" fmla="*/ 853 h 1058"/>
              <a:gd name="T22" fmla="*/ 1223 w 2351"/>
              <a:gd name="T23" fmla="*/ 0 h 1058"/>
              <a:gd name="T24" fmla="*/ 1043 w 2351"/>
              <a:gd name="T25" fmla="*/ 0 h 1058"/>
              <a:gd name="T26" fmla="*/ 1043 w 2351"/>
              <a:gd name="T27" fmla="*/ 1041 h 1058"/>
              <a:gd name="T28" fmla="*/ 1223 w 2351"/>
              <a:gd name="T29" fmla="*/ 1041 h 1058"/>
              <a:gd name="T30" fmla="*/ 1223 w 2351"/>
              <a:gd name="T31" fmla="*/ 368 h 1058"/>
              <a:gd name="T32" fmla="*/ 1597 w 2351"/>
              <a:gd name="T33" fmla="*/ 1041 h 1058"/>
              <a:gd name="T34" fmla="*/ 1798 w 2351"/>
              <a:gd name="T35" fmla="*/ 1041 h 1058"/>
              <a:gd name="T36" fmla="*/ 2171 w 2351"/>
              <a:gd name="T37" fmla="*/ 368 h 1058"/>
              <a:gd name="T38" fmla="*/ 2171 w 2351"/>
              <a:gd name="T39" fmla="*/ 1041 h 1058"/>
              <a:gd name="T40" fmla="*/ 2351 w 2351"/>
              <a:gd name="T41" fmla="*/ 1041 h 1058"/>
              <a:gd name="T42" fmla="*/ 2351 w 2351"/>
              <a:gd name="T43" fmla="*/ 0 h 1058"/>
              <a:gd name="T44" fmla="*/ 2171 w 2351"/>
              <a:gd name="T45" fmla="*/ 0 h 1058"/>
              <a:gd name="T46" fmla="*/ 1697 w 2351"/>
              <a:gd name="T47" fmla="*/ 853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51" h="1058">
                <a:moveTo>
                  <a:pt x="685" y="0"/>
                </a:moveTo>
                <a:cubicBezTo>
                  <a:pt x="864" y="0"/>
                  <a:pt x="864" y="0"/>
                  <a:pt x="864" y="0"/>
                </a:cubicBezTo>
                <a:cubicBezTo>
                  <a:pt x="864" y="617"/>
                  <a:pt x="864" y="617"/>
                  <a:pt x="864" y="617"/>
                </a:cubicBezTo>
                <a:cubicBezTo>
                  <a:pt x="860" y="860"/>
                  <a:pt x="666" y="1058"/>
                  <a:pt x="423" y="1058"/>
                </a:cubicBezTo>
                <a:cubicBezTo>
                  <a:pt x="313" y="1058"/>
                  <a:pt x="208" y="1017"/>
                  <a:pt x="127" y="944"/>
                </a:cubicBezTo>
                <a:cubicBezTo>
                  <a:pt x="66" y="889"/>
                  <a:pt x="22" y="818"/>
                  <a:pt x="0" y="741"/>
                </a:cubicBezTo>
                <a:cubicBezTo>
                  <a:pt x="172" y="691"/>
                  <a:pt x="172" y="691"/>
                  <a:pt x="172" y="691"/>
                </a:cubicBezTo>
                <a:cubicBezTo>
                  <a:pt x="204" y="801"/>
                  <a:pt x="305" y="879"/>
                  <a:pt x="423" y="879"/>
                </a:cubicBezTo>
                <a:cubicBezTo>
                  <a:pt x="567" y="879"/>
                  <a:pt x="685" y="761"/>
                  <a:pt x="685" y="617"/>
                </a:cubicBezTo>
                <a:lnTo>
                  <a:pt x="685" y="0"/>
                </a:lnTo>
                <a:close/>
                <a:moveTo>
                  <a:pt x="1697" y="853"/>
                </a:moveTo>
                <a:cubicBezTo>
                  <a:pt x="1223" y="0"/>
                  <a:pt x="1223" y="0"/>
                  <a:pt x="1223" y="0"/>
                </a:cubicBezTo>
                <a:cubicBezTo>
                  <a:pt x="1043" y="0"/>
                  <a:pt x="1043" y="0"/>
                  <a:pt x="1043" y="0"/>
                </a:cubicBezTo>
                <a:cubicBezTo>
                  <a:pt x="1043" y="1041"/>
                  <a:pt x="1043" y="1041"/>
                  <a:pt x="1043" y="1041"/>
                </a:cubicBezTo>
                <a:cubicBezTo>
                  <a:pt x="1223" y="1041"/>
                  <a:pt x="1223" y="1041"/>
                  <a:pt x="1223" y="1041"/>
                </a:cubicBezTo>
                <a:cubicBezTo>
                  <a:pt x="1223" y="368"/>
                  <a:pt x="1223" y="368"/>
                  <a:pt x="1223" y="368"/>
                </a:cubicBezTo>
                <a:cubicBezTo>
                  <a:pt x="1597" y="1041"/>
                  <a:pt x="1597" y="1041"/>
                  <a:pt x="1597" y="1041"/>
                </a:cubicBezTo>
                <a:cubicBezTo>
                  <a:pt x="1798" y="1041"/>
                  <a:pt x="1798" y="1041"/>
                  <a:pt x="1798" y="1041"/>
                </a:cubicBezTo>
                <a:cubicBezTo>
                  <a:pt x="2171" y="368"/>
                  <a:pt x="2171" y="368"/>
                  <a:pt x="2171" y="368"/>
                </a:cubicBezTo>
                <a:cubicBezTo>
                  <a:pt x="2171" y="1041"/>
                  <a:pt x="2171" y="1041"/>
                  <a:pt x="2171" y="1041"/>
                </a:cubicBezTo>
                <a:cubicBezTo>
                  <a:pt x="2351" y="1041"/>
                  <a:pt x="2351" y="1041"/>
                  <a:pt x="2351" y="1041"/>
                </a:cubicBezTo>
                <a:cubicBezTo>
                  <a:pt x="2351" y="0"/>
                  <a:pt x="2351" y="0"/>
                  <a:pt x="2351" y="0"/>
                </a:cubicBezTo>
                <a:cubicBezTo>
                  <a:pt x="2171" y="0"/>
                  <a:pt x="2171" y="0"/>
                  <a:pt x="2171" y="0"/>
                </a:cubicBezTo>
                <a:lnTo>
                  <a:pt x="1697" y="8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121" name="Group 4"/>
          <p:cNvGrpSpPr>
            <a:grpSpLocks noChangeAspect="1"/>
          </p:cNvGrpSpPr>
          <p:nvPr/>
        </p:nvGrpSpPr>
        <p:grpSpPr bwMode="auto">
          <a:xfrm>
            <a:off x="8618358" y="392133"/>
            <a:ext cx="3166280" cy="545711"/>
            <a:chOff x="3872" y="210"/>
            <a:chExt cx="1642" cy="283"/>
          </a:xfrm>
          <a:solidFill>
            <a:schemeClr val="bg1"/>
          </a:solidFill>
        </p:grpSpPr>
        <p:sp>
          <p:nvSpPr>
            <p:cNvPr id="122" name="Freeform 5"/>
            <p:cNvSpPr>
              <a:spLocks noEditPoints="1"/>
            </p:cNvSpPr>
            <p:nvPr/>
          </p:nvSpPr>
          <p:spPr bwMode="auto">
            <a:xfrm>
              <a:off x="4000" y="254"/>
              <a:ext cx="107" cy="101"/>
            </a:xfrm>
            <a:custGeom>
              <a:avLst/>
              <a:gdLst>
                <a:gd name="T0" fmla="*/ 621 w 621"/>
                <a:gd name="T1" fmla="*/ 289 h 579"/>
                <a:gd name="T2" fmla="*/ 544 w 621"/>
                <a:gd name="T3" fmla="*/ 80 h 579"/>
                <a:gd name="T4" fmla="*/ 315 w 621"/>
                <a:gd name="T5" fmla="*/ 0 h 579"/>
                <a:gd name="T6" fmla="*/ 34 w 621"/>
                <a:gd name="T7" fmla="*/ 138 h 579"/>
                <a:gd name="T8" fmla="*/ 0 w 621"/>
                <a:gd name="T9" fmla="*/ 290 h 579"/>
                <a:gd name="T10" fmla="*/ 16 w 621"/>
                <a:gd name="T11" fmla="*/ 395 h 579"/>
                <a:gd name="T12" fmla="*/ 77 w 621"/>
                <a:gd name="T13" fmla="*/ 499 h 579"/>
                <a:gd name="T14" fmla="*/ 310 w 621"/>
                <a:gd name="T15" fmla="*/ 579 h 579"/>
                <a:gd name="T16" fmla="*/ 544 w 621"/>
                <a:gd name="T17" fmla="*/ 499 h 579"/>
                <a:gd name="T18" fmla="*/ 621 w 621"/>
                <a:gd name="T19" fmla="*/ 289 h 579"/>
                <a:gd name="T20" fmla="*/ 489 w 621"/>
                <a:gd name="T21" fmla="*/ 289 h 579"/>
                <a:gd name="T22" fmla="*/ 451 w 621"/>
                <a:gd name="T23" fmla="*/ 418 h 579"/>
                <a:gd name="T24" fmla="*/ 310 w 621"/>
                <a:gd name="T25" fmla="*/ 475 h 579"/>
                <a:gd name="T26" fmla="*/ 169 w 621"/>
                <a:gd name="T27" fmla="*/ 418 h 579"/>
                <a:gd name="T28" fmla="*/ 132 w 621"/>
                <a:gd name="T29" fmla="*/ 289 h 579"/>
                <a:gd name="T30" fmla="*/ 169 w 621"/>
                <a:gd name="T31" fmla="*/ 161 h 579"/>
                <a:gd name="T32" fmla="*/ 314 w 621"/>
                <a:gd name="T33" fmla="*/ 103 h 579"/>
                <a:gd name="T34" fmla="*/ 451 w 621"/>
                <a:gd name="T35" fmla="*/ 161 h 579"/>
                <a:gd name="T36" fmla="*/ 489 w 621"/>
                <a:gd name="T37" fmla="*/ 289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1" h="579">
                  <a:moveTo>
                    <a:pt x="621" y="289"/>
                  </a:moveTo>
                  <a:cubicBezTo>
                    <a:pt x="621" y="201"/>
                    <a:pt x="595" y="131"/>
                    <a:pt x="544" y="80"/>
                  </a:cubicBezTo>
                  <a:cubicBezTo>
                    <a:pt x="490" y="26"/>
                    <a:pt x="414" y="0"/>
                    <a:pt x="315" y="0"/>
                  </a:cubicBezTo>
                  <a:cubicBezTo>
                    <a:pt x="175" y="0"/>
                    <a:pt x="82" y="46"/>
                    <a:pt x="34" y="138"/>
                  </a:cubicBezTo>
                  <a:cubicBezTo>
                    <a:pt x="12" y="183"/>
                    <a:pt x="0" y="234"/>
                    <a:pt x="0" y="290"/>
                  </a:cubicBezTo>
                  <a:cubicBezTo>
                    <a:pt x="0" y="326"/>
                    <a:pt x="5" y="361"/>
                    <a:pt x="16" y="395"/>
                  </a:cubicBezTo>
                  <a:cubicBezTo>
                    <a:pt x="29" y="437"/>
                    <a:pt x="49" y="471"/>
                    <a:pt x="77" y="499"/>
                  </a:cubicBezTo>
                  <a:cubicBezTo>
                    <a:pt x="130" y="552"/>
                    <a:pt x="208" y="579"/>
                    <a:pt x="310" y="579"/>
                  </a:cubicBezTo>
                  <a:cubicBezTo>
                    <a:pt x="413" y="579"/>
                    <a:pt x="491" y="552"/>
                    <a:pt x="544" y="499"/>
                  </a:cubicBezTo>
                  <a:cubicBezTo>
                    <a:pt x="595" y="447"/>
                    <a:pt x="621" y="377"/>
                    <a:pt x="621" y="289"/>
                  </a:cubicBezTo>
                  <a:moveTo>
                    <a:pt x="489" y="289"/>
                  </a:moveTo>
                  <a:cubicBezTo>
                    <a:pt x="489" y="343"/>
                    <a:pt x="476" y="385"/>
                    <a:pt x="451" y="418"/>
                  </a:cubicBezTo>
                  <a:cubicBezTo>
                    <a:pt x="421" y="456"/>
                    <a:pt x="374" y="475"/>
                    <a:pt x="310" y="475"/>
                  </a:cubicBezTo>
                  <a:cubicBezTo>
                    <a:pt x="246" y="475"/>
                    <a:pt x="199" y="456"/>
                    <a:pt x="169" y="418"/>
                  </a:cubicBezTo>
                  <a:cubicBezTo>
                    <a:pt x="145" y="385"/>
                    <a:pt x="132" y="343"/>
                    <a:pt x="132" y="289"/>
                  </a:cubicBezTo>
                  <a:cubicBezTo>
                    <a:pt x="132" y="236"/>
                    <a:pt x="145" y="193"/>
                    <a:pt x="169" y="161"/>
                  </a:cubicBezTo>
                  <a:cubicBezTo>
                    <a:pt x="199" y="122"/>
                    <a:pt x="247" y="103"/>
                    <a:pt x="314" y="103"/>
                  </a:cubicBezTo>
                  <a:cubicBezTo>
                    <a:pt x="376" y="103"/>
                    <a:pt x="421" y="122"/>
                    <a:pt x="451" y="161"/>
                  </a:cubicBezTo>
                  <a:cubicBezTo>
                    <a:pt x="476" y="193"/>
                    <a:pt x="489" y="236"/>
                    <a:pt x="489" y="2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 name="Freeform 6"/>
            <p:cNvSpPr>
              <a:spLocks/>
            </p:cNvSpPr>
            <p:nvPr/>
          </p:nvSpPr>
          <p:spPr bwMode="auto">
            <a:xfrm>
              <a:off x="4124" y="210"/>
              <a:ext cx="97" cy="142"/>
            </a:xfrm>
            <a:custGeom>
              <a:avLst/>
              <a:gdLst>
                <a:gd name="T0" fmla="*/ 130 w 560"/>
                <a:gd name="T1" fmla="*/ 819 h 819"/>
                <a:gd name="T2" fmla="*/ 130 w 560"/>
                <a:gd name="T3" fmla="*/ 466 h 819"/>
                <a:gd name="T4" fmla="*/ 199 w 560"/>
                <a:gd name="T5" fmla="*/ 405 h 819"/>
                <a:gd name="T6" fmla="*/ 328 w 560"/>
                <a:gd name="T7" fmla="*/ 362 h 819"/>
                <a:gd name="T8" fmla="*/ 414 w 560"/>
                <a:gd name="T9" fmla="*/ 397 h 819"/>
                <a:gd name="T10" fmla="*/ 431 w 560"/>
                <a:gd name="T11" fmla="*/ 485 h 819"/>
                <a:gd name="T12" fmla="*/ 431 w 560"/>
                <a:gd name="T13" fmla="*/ 819 h 819"/>
                <a:gd name="T14" fmla="*/ 560 w 560"/>
                <a:gd name="T15" fmla="*/ 819 h 819"/>
                <a:gd name="T16" fmla="*/ 560 w 560"/>
                <a:gd name="T17" fmla="*/ 474 h 819"/>
                <a:gd name="T18" fmla="*/ 538 w 560"/>
                <a:gd name="T19" fmla="*/ 333 h 819"/>
                <a:gd name="T20" fmla="*/ 358 w 560"/>
                <a:gd name="T21" fmla="*/ 256 h 819"/>
                <a:gd name="T22" fmla="*/ 130 w 560"/>
                <a:gd name="T23" fmla="*/ 338 h 819"/>
                <a:gd name="T24" fmla="*/ 130 w 560"/>
                <a:gd name="T25" fmla="*/ 0 h 819"/>
                <a:gd name="T26" fmla="*/ 0 w 560"/>
                <a:gd name="T27" fmla="*/ 37 h 819"/>
                <a:gd name="T28" fmla="*/ 0 w 560"/>
                <a:gd name="T29" fmla="*/ 819 h 819"/>
                <a:gd name="T30" fmla="*/ 130 w 560"/>
                <a:gd name="T31" fmla="*/ 819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0" h="819">
                  <a:moveTo>
                    <a:pt x="130" y="819"/>
                  </a:moveTo>
                  <a:cubicBezTo>
                    <a:pt x="130" y="466"/>
                    <a:pt x="130" y="466"/>
                    <a:pt x="130" y="466"/>
                  </a:cubicBezTo>
                  <a:cubicBezTo>
                    <a:pt x="144" y="446"/>
                    <a:pt x="167" y="425"/>
                    <a:pt x="199" y="405"/>
                  </a:cubicBezTo>
                  <a:cubicBezTo>
                    <a:pt x="245" y="377"/>
                    <a:pt x="288" y="362"/>
                    <a:pt x="328" y="362"/>
                  </a:cubicBezTo>
                  <a:cubicBezTo>
                    <a:pt x="371" y="362"/>
                    <a:pt x="400" y="374"/>
                    <a:pt x="414" y="397"/>
                  </a:cubicBezTo>
                  <a:cubicBezTo>
                    <a:pt x="425" y="414"/>
                    <a:pt x="431" y="443"/>
                    <a:pt x="431" y="485"/>
                  </a:cubicBezTo>
                  <a:cubicBezTo>
                    <a:pt x="431" y="819"/>
                    <a:pt x="431" y="819"/>
                    <a:pt x="431" y="819"/>
                  </a:cubicBezTo>
                  <a:cubicBezTo>
                    <a:pt x="560" y="819"/>
                    <a:pt x="560" y="819"/>
                    <a:pt x="560" y="819"/>
                  </a:cubicBezTo>
                  <a:cubicBezTo>
                    <a:pt x="560" y="474"/>
                    <a:pt x="560" y="474"/>
                    <a:pt x="560" y="474"/>
                  </a:cubicBezTo>
                  <a:cubicBezTo>
                    <a:pt x="560" y="408"/>
                    <a:pt x="553" y="361"/>
                    <a:pt x="538" y="333"/>
                  </a:cubicBezTo>
                  <a:cubicBezTo>
                    <a:pt x="511" y="281"/>
                    <a:pt x="451" y="256"/>
                    <a:pt x="358" y="256"/>
                  </a:cubicBezTo>
                  <a:cubicBezTo>
                    <a:pt x="276" y="256"/>
                    <a:pt x="200" y="283"/>
                    <a:pt x="130" y="338"/>
                  </a:cubicBezTo>
                  <a:cubicBezTo>
                    <a:pt x="130" y="0"/>
                    <a:pt x="130" y="0"/>
                    <a:pt x="130" y="0"/>
                  </a:cubicBezTo>
                  <a:cubicBezTo>
                    <a:pt x="0" y="37"/>
                    <a:pt x="0" y="37"/>
                    <a:pt x="0" y="37"/>
                  </a:cubicBezTo>
                  <a:cubicBezTo>
                    <a:pt x="0" y="819"/>
                    <a:pt x="0" y="819"/>
                    <a:pt x="0" y="819"/>
                  </a:cubicBezTo>
                  <a:lnTo>
                    <a:pt x="130" y="8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4" name="Freeform 7"/>
            <p:cNvSpPr>
              <a:spLocks/>
            </p:cNvSpPr>
            <p:nvPr/>
          </p:nvSpPr>
          <p:spPr bwMode="auto">
            <a:xfrm>
              <a:off x="4240" y="254"/>
              <a:ext cx="97" cy="98"/>
            </a:xfrm>
            <a:custGeom>
              <a:avLst/>
              <a:gdLst>
                <a:gd name="T0" fmla="*/ 129 w 559"/>
                <a:gd name="T1" fmla="*/ 563 h 563"/>
                <a:gd name="T2" fmla="*/ 129 w 559"/>
                <a:gd name="T3" fmla="*/ 210 h 563"/>
                <a:gd name="T4" fmla="*/ 200 w 559"/>
                <a:gd name="T5" fmla="*/ 150 h 563"/>
                <a:gd name="T6" fmla="*/ 329 w 559"/>
                <a:gd name="T7" fmla="*/ 106 h 563"/>
                <a:gd name="T8" fmla="*/ 414 w 559"/>
                <a:gd name="T9" fmla="*/ 141 h 563"/>
                <a:gd name="T10" fmla="*/ 430 w 559"/>
                <a:gd name="T11" fmla="*/ 228 h 563"/>
                <a:gd name="T12" fmla="*/ 430 w 559"/>
                <a:gd name="T13" fmla="*/ 563 h 563"/>
                <a:gd name="T14" fmla="*/ 559 w 559"/>
                <a:gd name="T15" fmla="*/ 563 h 563"/>
                <a:gd name="T16" fmla="*/ 559 w 559"/>
                <a:gd name="T17" fmla="*/ 218 h 563"/>
                <a:gd name="T18" fmla="*/ 538 w 559"/>
                <a:gd name="T19" fmla="*/ 77 h 563"/>
                <a:gd name="T20" fmla="*/ 358 w 559"/>
                <a:gd name="T21" fmla="*/ 0 h 563"/>
                <a:gd name="T22" fmla="*/ 122 w 559"/>
                <a:gd name="T23" fmla="*/ 92 h 563"/>
                <a:gd name="T24" fmla="*/ 122 w 559"/>
                <a:gd name="T25" fmla="*/ 16 h 563"/>
                <a:gd name="T26" fmla="*/ 0 w 559"/>
                <a:gd name="T27" fmla="*/ 16 h 563"/>
                <a:gd name="T28" fmla="*/ 0 w 559"/>
                <a:gd name="T29" fmla="*/ 563 h 563"/>
                <a:gd name="T30" fmla="*/ 129 w 559"/>
                <a:gd name="T31" fmla="*/ 563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9" h="563">
                  <a:moveTo>
                    <a:pt x="129" y="563"/>
                  </a:moveTo>
                  <a:cubicBezTo>
                    <a:pt x="129" y="210"/>
                    <a:pt x="129" y="210"/>
                    <a:pt x="129" y="210"/>
                  </a:cubicBezTo>
                  <a:cubicBezTo>
                    <a:pt x="145" y="189"/>
                    <a:pt x="168" y="169"/>
                    <a:pt x="200" y="150"/>
                  </a:cubicBezTo>
                  <a:cubicBezTo>
                    <a:pt x="247" y="121"/>
                    <a:pt x="290" y="106"/>
                    <a:pt x="329" y="106"/>
                  </a:cubicBezTo>
                  <a:cubicBezTo>
                    <a:pt x="370" y="106"/>
                    <a:pt x="399" y="118"/>
                    <a:pt x="414" y="141"/>
                  </a:cubicBezTo>
                  <a:cubicBezTo>
                    <a:pt x="425" y="157"/>
                    <a:pt x="430" y="186"/>
                    <a:pt x="430" y="228"/>
                  </a:cubicBezTo>
                  <a:cubicBezTo>
                    <a:pt x="430" y="563"/>
                    <a:pt x="430" y="563"/>
                    <a:pt x="430" y="563"/>
                  </a:cubicBezTo>
                  <a:cubicBezTo>
                    <a:pt x="559" y="563"/>
                    <a:pt x="559" y="563"/>
                    <a:pt x="559" y="563"/>
                  </a:cubicBezTo>
                  <a:cubicBezTo>
                    <a:pt x="559" y="218"/>
                    <a:pt x="559" y="218"/>
                    <a:pt x="559" y="218"/>
                  </a:cubicBezTo>
                  <a:cubicBezTo>
                    <a:pt x="559" y="151"/>
                    <a:pt x="552" y="105"/>
                    <a:pt x="538" y="77"/>
                  </a:cubicBezTo>
                  <a:cubicBezTo>
                    <a:pt x="511" y="25"/>
                    <a:pt x="451" y="0"/>
                    <a:pt x="358" y="0"/>
                  </a:cubicBezTo>
                  <a:cubicBezTo>
                    <a:pt x="269" y="0"/>
                    <a:pt x="191" y="30"/>
                    <a:pt x="122" y="92"/>
                  </a:cubicBezTo>
                  <a:cubicBezTo>
                    <a:pt x="122" y="16"/>
                    <a:pt x="122" y="16"/>
                    <a:pt x="122" y="16"/>
                  </a:cubicBezTo>
                  <a:cubicBezTo>
                    <a:pt x="0" y="16"/>
                    <a:pt x="0" y="16"/>
                    <a:pt x="0" y="16"/>
                  </a:cubicBezTo>
                  <a:cubicBezTo>
                    <a:pt x="0" y="563"/>
                    <a:pt x="0" y="563"/>
                    <a:pt x="0" y="563"/>
                  </a:cubicBezTo>
                  <a:lnTo>
                    <a:pt x="129" y="5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5" name="Freeform 8"/>
            <p:cNvSpPr>
              <a:spLocks/>
            </p:cNvSpPr>
            <p:nvPr/>
          </p:nvSpPr>
          <p:spPr bwMode="auto">
            <a:xfrm>
              <a:off x="4353" y="254"/>
              <a:ext cx="85" cy="101"/>
            </a:xfrm>
            <a:custGeom>
              <a:avLst/>
              <a:gdLst>
                <a:gd name="T0" fmla="*/ 235 w 492"/>
                <a:gd name="T1" fmla="*/ 579 h 579"/>
                <a:gd name="T2" fmla="*/ 492 w 492"/>
                <a:gd name="T3" fmla="*/ 407 h 579"/>
                <a:gd name="T4" fmla="*/ 476 w 492"/>
                <a:gd name="T5" fmla="*/ 338 h 579"/>
                <a:gd name="T6" fmla="*/ 421 w 492"/>
                <a:gd name="T7" fmla="*/ 284 h 579"/>
                <a:gd name="T8" fmla="*/ 232 w 492"/>
                <a:gd name="T9" fmla="*/ 214 h 579"/>
                <a:gd name="T10" fmla="*/ 175 w 492"/>
                <a:gd name="T11" fmla="*/ 188 h 579"/>
                <a:gd name="T12" fmla="*/ 161 w 492"/>
                <a:gd name="T13" fmla="*/ 158 h 579"/>
                <a:gd name="T14" fmla="*/ 262 w 492"/>
                <a:gd name="T15" fmla="*/ 103 h 579"/>
                <a:gd name="T16" fmla="*/ 423 w 492"/>
                <a:gd name="T17" fmla="*/ 133 h 579"/>
                <a:gd name="T18" fmla="*/ 451 w 492"/>
                <a:gd name="T19" fmla="*/ 26 h 579"/>
                <a:gd name="T20" fmla="*/ 255 w 492"/>
                <a:gd name="T21" fmla="*/ 0 h 579"/>
                <a:gd name="T22" fmla="*/ 91 w 492"/>
                <a:gd name="T23" fmla="*/ 37 h 579"/>
                <a:gd name="T24" fmla="*/ 29 w 492"/>
                <a:gd name="T25" fmla="*/ 158 h 579"/>
                <a:gd name="T26" fmla="*/ 79 w 492"/>
                <a:gd name="T27" fmla="*/ 264 h 579"/>
                <a:gd name="T28" fmla="*/ 226 w 492"/>
                <a:gd name="T29" fmla="*/ 329 h 579"/>
                <a:gd name="T30" fmla="*/ 299 w 492"/>
                <a:gd name="T31" fmla="*/ 353 h 579"/>
                <a:gd name="T32" fmla="*/ 341 w 492"/>
                <a:gd name="T33" fmla="*/ 372 h 579"/>
                <a:gd name="T34" fmla="*/ 360 w 492"/>
                <a:gd name="T35" fmla="*/ 409 h 579"/>
                <a:gd name="T36" fmla="*/ 232 w 492"/>
                <a:gd name="T37" fmla="*/ 475 h 579"/>
                <a:gd name="T38" fmla="*/ 34 w 492"/>
                <a:gd name="T39" fmla="*/ 428 h 579"/>
                <a:gd name="T40" fmla="*/ 0 w 492"/>
                <a:gd name="T41" fmla="*/ 539 h 579"/>
                <a:gd name="T42" fmla="*/ 235 w 492"/>
                <a:gd name="T43" fmla="*/ 579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2" h="579">
                  <a:moveTo>
                    <a:pt x="235" y="579"/>
                  </a:moveTo>
                  <a:cubicBezTo>
                    <a:pt x="406" y="579"/>
                    <a:pt x="492" y="521"/>
                    <a:pt x="492" y="407"/>
                  </a:cubicBezTo>
                  <a:cubicBezTo>
                    <a:pt x="492" y="380"/>
                    <a:pt x="486" y="357"/>
                    <a:pt x="476" y="338"/>
                  </a:cubicBezTo>
                  <a:cubicBezTo>
                    <a:pt x="465" y="318"/>
                    <a:pt x="447" y="300"/>
                    <a:pt x="421" y="284"/>
                  </a:cubicBezTo>
                  <a:cubicBezTo>
                    <a:pt x="394" y="269"/>
                    <a:pt x="332" y="246"/>
                    <a:pt x="232" y="214"/>
                  </a:cubicBezTo>
                  <a:cubicBezTo>
                    <a:pt x="204" y="206"/>
                    <a:pt x="185" y="197"/>
                    <a:pt x="175" y="188"/>
                  </a:cubicBezTo>
                  <a:cubicBezTo>
                    <a:pt x="166" y="180"/>
                    <a:pt x="161" y="170"/>
                    <a:pt x="161" y="158"/>
                  </a:cubicBezTo>
                  <a:cubicBezTo>
                    <a:pt x="161" y="121"/>
                    <a:pt x="195" y="103"/>
                    <a:pt x="262" y="103"/>
                  </a:cubicBezTo>
                  <a:cubicBezTo>
                    <a:pt x="317" y="103"/>
                    <a:pt x="370" y="113"/>
                    <a:pt x="423" y="133"/>
                  </a:cubicBezTo>
                  <a:cubicBezTo>
                    <a:pt x="451" y="26"/>
                    <a:pt x="451" y="26"/>
                    <a:pt x="451" y="26"/>
                  </a:cubicBezTo>
                  <a:cubicBezTo>
                    <a:pt x="388" y="8"/>
                    <a:pt x="323" y="0"/>
                    <a:pt x="255" y="0"/>
                  </a:cubicBezTo>
                  <a:cubicBezTo>
                    <a:pt x="185" y="0"/>
                    <a:pt x="130" y="12"/>
                    <a:pt x="91" y="37"/>
                  </a:cubicBezTo>
                  <a:cubicBezTo>
                    <a:pt x="50" y="63"/>
                    <a:pt x="29" y="104"/>
                    <a:pt x="29" y="158"/>
                  </a:cubicBezTo>
                  <a:cubicBezTo>
                    <a:pt x="29" y="205"/>
                    <a:pt x="45" y="240"/>
                    <a:pt x="79" y="264"/>
                  </a:cubicBezTo>
                  <a:cubicBezTo>
                    <a:pt x="110" y="286"/>
                    <a:pt x="159" y="308"/>
                    <a:pt x="226" y="329"/>
                  </a:cubicBezTo>
                  <a:cubicBezTo>
                    <a:pt x="299" y="353"/>
                    <a:pt x="299" y="353"/>
                    <a:pt x="299" y="353"/>
                  </a:cubicBezTo>
                  <a:cubicBezTo>
                    <a:pt x="315" y="357"/>
                    <a:pt x="329" y="364"/>
                    <a:pt x="341" y="372"/>
                  </a:cubicBezTo>
                  <a:cubicBezTo>
                    <a:pt x="353" y="381"/>
                    <a:pt x="360" y="393"/>
                    <a:pt x="360" y="409"/>
                  </a:cubicBezTo>
                  <a:cubicBezTo>
                    <a:pt x="360" y="453"/>
                    <a:pt x="317" y="475"/>
                    <a:pt x="232" y="475"/>
                  </a:cubicBezTo>
                  <a:cubicBezTo>
                    <a:pt x="163" y="475"/>
                    <a:pt x="97" y="460"/>
                    <a:pt x="34" y="428"/>
                  </a:cubicBezTo>
                  <a:cubicBezTo>
                    <a:pt x="0" y="539"/>
                    <a:pt x="0" y="539"/>
                    <a:pt x="0" y="539"/>
                  </a:cubicBezTo>
                  <a:cubicBezTo>
                    <a:pt x="63" y="565"/>
                    <a:pt x="141" y="579"/>
                    <a:pt x="235" y="57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6" name="Freeform 9"/>
            <p:cNvSpPr>
              <a:spLocks noEditPoints="1"/>
            </p:cNvSpPr>
            <p:nvPr/>
          </p:nvSpPr>
          <p:spPr bwMode="auto">
            <a:xfrm>
              <a:off x="4452" y="254"/>
              <a:ext cx="107" cy="101"/>
            </a:xfrm>
            <a:custGeom>
              <a:avLst/>
              <a:gdLst>
                <a:gd name="T0" fmla="*/ 621 w 621"/>
                <a:gd name="T1" fmla="*/ 289 h 579"/>
                <a:gd name="T2" fmla="*/ 543 w 621"/>
                <a:gd name="T3" fmla="*/ 80 h 579"/>
                <a:gd name="T4" fmla="*/ 315 w 621"/>
                <a:gd name="T5" fmla="*/ 0 h 579"/>
                <a:gd name="T6" fmla="*/ 34 w 621"/>
                <a:gd name="T7" fmla="*/ 138 h 579"/>
                <a:gd name="T8" fmla="*/ 0 w 621"/>
                <a:gd name="T9" fmla="*/ 290 h 579"/>
                <a:gd name="T10" fmla="*/ 16 w 621"/>
                <a:gd name="T11" fmla="*/ 395 h 579"/>
                <a:gd name="T12" fmla="*/ 77 w 621"/>
                <a:gd name="T13" fmla="*/ 499 h 579"/>
                <a:gd name="T14" fmla="*/ 310 w 621"/>
                <a:gd name="T15" fmla="*/ 579 h 579"/>
                <a:gd name="T16" fmla="*/ 543 w 621"/>
                <a:gd name="T17" fmla="*/ 499 h 579"/>
                <a:gd name="T18" fmla="*/ 621 w 621"/>
                <a:gd name="T19" fmla="*/ 289 h 579"/>
                <a:gd name="T20" fmla="*/ 488 w 621"/>
                <a:gd name="T21" fmla="*/ 289 h 579"/>
                <a:gd name="T22" fmla="*/ 451 w 621"/>
                <a:gd name="T23" fmla="*/ 418 h 579"/>
                <a:gd name="T24" fmla="*/ 310 w 621"/>
                <a:gd name="T25" fmla="*/ 475 h 579"/>
                <a:gd name="T26" fmla="*/ 169 w 621"/>
                <a:gd name="T27" fmla="*/ 418 h 579"/>
                <a:gd name="T28" fmla="*/ 132 w 621"/>
                <a:gd name="T29" fmla="*/ 289 h 579"/>
                <a:gd name="T30" fmla="*/ 169 w 621"/>
                <a:gd name="T31" fmla="*/ 161 h 579"/>
                <a:gd name="T32" fmla="*/ 314 w 621"/>
                <a:gd name="T33" fmla="*/ 103 h 579"/>
                <a:gd name="T34" fmla="*/ 451 w 621"/>
                <a:gd name="T35" fmla="*/ 161 h 579"/>
                <a:gd name="T36" fmla="*/ 488 w 621"/>
                <a:gd name="T37" fmla="*/ 289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1" h="579">
                  <a:moveTo>
                    <a:pt x="621" y="289"/>
                  </a:moveTo>
                  <a:cubicBezTo>
                    <a:pt x="621" y="201"/>
                    <a:pt x="595" y="131"/>
                    <a:pt x="543" y="80"/>
                  </a:cubicBezTo>
                  <a:cubicBezTo>
                    <a:pt x="490" y="26"/>
                    <a:pt x="414" y="0"/>
                    <a:pt x="315" y="0"/>
                  </a:cubicBezTo>
                  <a:cubicBezTo>
                    <a:pt x="175" y="0"/>
                    <a:pt x="82" y="46"/>
                    <a:pt x="34" y="138"/>
                  </a:cubicBezTo>
                  <a:cubicBezTo>
                    <a:pt x="11" y="183"/>
                    <a:pt x="0" y="234"/>
                    <a:pt x="0" y="290"/>
                  </a:cubicBezTo>
                  <a:cubicBezTo>
                    <a:pt x="0" y="326"/>
                    <a:pt x="5" y="361"/>
                    <a:pt x="16" y="395"/>
                  </a:cubicBezTo>
                  <a:cubicBezTo>
                    <a:pt x="29" y="437"/>
                    <a:pt x="49" y="471"/>
                    <a:pt x="77" y="499"/>
                  </a:cubicBezTo>
                  <a:cubicBezTo>
                    <a:pt x="130" y="552"/>
                    <a:pt x="208" y="579"/>
                    <a:pt x="310" y="579"/>
                  </a:cubicBezTo>
                  <a:cubicBezTo>
                    <a:pt x="413" y="579"/>
                    <a:pt x="490" y="552"/>
                    <a:pt x="543" y="499"/>
                  </a:cubicBezTo>
                  <a:cubicBezTo>
                    <a:pt x="595" y="447"/>
                    <a:pt x="621" y="377"/>
                    <a:pt x="621" y="289"/>
                  </a:cubicBezTo>
                  <a:moveTo>
                    <a:pt x="488" y="289"/>
                  </a:moveTo>
                  <a:cubicBezTo>
                    <a:pt x="488" y="343"/>
                    <a:pt x="476" y="385"/>
                    <a:pt x="451" y="418"/>
                  </a:cubicBezTo>
                  <a:cubicBezTo>
                    <a:pt x="421" y="456"/>
                    <a:pt x="374" y="475"/>
                    <a:pt x="310" y="475"/>
                  </a:cubicBezTo>
                  <a:cubicBezTo>
                    <a:pt x="246" y="475"/>
                    <a:pt x="199" y="456"/>
                    <a:pt x="169" y="418"/>
                  </a:cubicBezTo>
                  <a:cubicBezTo>
                    <a:pt x="144" y="385"/>
                    <a:pt x="132" y="343"/>
                    <a:pt x="132" y="289"/>
                  </a:cubicBezTo>
                  <a:cubicBezTo>
                    <a:pt x="132" y="236"/>
                    <a:pt x="144" y="193"/>
                    <a:pt x="169" y="161"/>
                  </a:cubicBezTo>
                  <a:cubicBezTo>
                    <a:pt x="199" y="122"/>
                    <a:pt x="247" y="103"/>
                    <a:pt x="314" y="103"/>
                  </a:cubicBezTo>
                  <a:cubicBezTo>
                    <a:pt x="375" y="103"/>
                    <a:pt x="421" y="122"/>
                    <a:pt x="451" y="161"/>
                  </a:cubicBezTo>
                  <a:cubicBezTo>
                    <a:pt x="476" y="193"/>
                    <a:pt x="488" y="236"/>
                    <a:pt x="488" y="2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7" name="Freeform 10"/>
            <p:cNvSpPr>
              <a:spLocks/>
            </p:cNvSpPr>
            <p:nvPr/>
          </p:nvSpPr>
          <p:spPr bwMode="auto">
            <a:xfrm>
              <a:off x="4576" y="254"/>
              <a:ext cx="96" cy="98"/>
            </a:xfrm>
            <a:custGeom>
              <a:avLst/>
              <a:gdLst>
                <a:gd name="T0" fmla="*/ 129 w 559"/>
                <a:gd name="T1" fmla="*/ 563 h 563"/>
                <a:gd name="T2" fmla="*/ 129 w 559"/>
                <a:gd name="T3" fmla="*/ 210 h 563"/>
                <a:gd name="T4" fmla="*/ 200 w 559"/>
                <a:gd name="T5" fmla="*/ 150 h 563"/>
                <a:gd name="T6" fmla="*/ 328 w 559"/>
                <a:gd name="T7" fmla="*/ 106 h 563"/>
                <a:gd name="T8" fmla="*/ 414 w 559"/>
                <a:gd name="T9" fmla="*/ 141 h 563"/>
                <a:gd name="T10" fmla="*/ 430 w 559"/>
                <a:gd name="T11" fmla="*/ 228 h 563"/>
                <a:gd name="T12" fmla="*/ 430 w 559"/>
                <a:gd name="T13" fmla="*/ 563 h 563"/>
                <a:gd name="T14" fmla="*/ 559 w 559"/>
                <a:gd name="T15" fmla="*/ 563 h 563"/>
                <a:gd name="T16" fmla="*/ 559 w 559"/>
                <a:gd name="T17" fmla="*/ 218 h 563"/>
                <a:gd name="T18" fmla="*/ 538 w 559"/>
                <a:gd name="T19" fmla="*/ 77 h 563"/>
                <a:gd name="T20" fmla="*/ 358 w 559"/>
                <a:gd name="T21" fmla="*/ 0 h 563"/>
                <a:gd name="T22" fmla="*/ 122 w 559"/>
                <a:gd name="T23" fmla="*/ 92 h 563"/>
                <a:gd name="T24" fmla="*/ 122 w 559"/>
                <a:gd name="T25" fmla="*/ 16 h 563"/>
                <a:gd name="T26" fmla="*/ 0 w 559"/>
                <a:gd name="T27" fmla="*/ 16 h 563"/>
                <a:gd name="T28" fmla="*/ 0 w 559"/>
                <a:gd name="T29" fmla="*/ 563 h 563"/>
                <a:gd name="T30" fmla="*/ 129 w 559"/>
                <a:gd name="T31" fmla="*/ 563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9" h="563">
                  <a:moveTo>
                    <a:pt x="129" y="563"/>
                  </a:moveTo>
                  <a:cubicBezTo>
                    <a:pt x="129" y="210"/>
                    <a:pt x="129" y="210"/>
                    <a:pt x="129" y="210"/>
                  </a:cubicBezTo>
                  <a:cubicBezTo>
                    <a:pt x="145" y="189"/>
                    <a:pt x="168" y="169"/>
                    <a:pt x="200" y="150"/>
                  </a:cubicBezTo>
                  <a:cubicBezTo>
                    <a:pt x="247" y="121"/>
                    <a:pt x="290" y="106"/>
                    <a:pt x="328" y="106"/>
                  </a:cubicBezTo>
                  <a:cubicBezTo>
                    <a:pt x="370" y="106"/>
                    <a:pt x="399" y="118"/>
                    <a:pt x="414" y="141"/>
                  </a:cubicBezTo>
                  <a:cubicBezTo>
                    <a:pt x="425" y="157"/>
                    <a:pt x="430" y="186"/>
                    <a:pt x="430" y="228"/>
                  </a:cubicBezTo>
                  <a:cubicBezTo>
                    <a:pt x="430" y="563"/>
                    <a:pt x="430" y="563"/>
                    <a:pt x="430" y="563"/>
                  </a:cubicBezTo>
                  <a:cubicBezTo>
                    <a:pt x="559" y="563"/>
                    <a:pt x="559" y="563"/>
                    <a:pt x="559" y="563"/>
                  </a:cubicBezTo>
                  <a:cubicBezTo>
                    <a:pt x="559" y="218"/>
                    <a:pt x="559" y="218"/>
                    <a:pt x="559" y="218"/>
                  </a:cubicBezTo>
                  <a:cubicBezTo>
                    <a:pt x="559" y="151"/>
                    <a:pt x="552" y="105"/>
                    <a:pt x="538" y="77"/>
                  </a:cubicBezTo>
                  <a:cubicBezTo>
                    <a:pt x="511" y="25"/>
                    <a:pt x="451" y="0"/>
                    <a:pt x="358" y="0"/>
                  </a:cubicBezTo>
                  <a:cubicBezTo>
                    <a:pt x="269" y="0"/>
                    <a:pt x="191" y="30"/>
                    <a:pt x="122" y="92"/>
                  </a:cubicBezTo>
                  <a:cubicBezTo>
                    <a:pt x="122" y="16"/>
                    <a:pt x="122" y="16"/>
                    <a:pt x="122" y="16"/>
                  </a:cubicBezTo>
                  <a:cubicBezTo>
                    <a:pt x="0" y="16"/>
                    <a:pt x="0" y="16"/>
                    <a:pt x="0" y="16"/>
                  </a:cubicBezTo>
                  <a:cubicBezTo>
                    <a:pt x="0" y="563"/>
                    <a:pt x="0" y="563"/>
                    <a:pt x="0" y="563"/>
                  </a:cubicBezTo>
                  <a:lnTo>
                    <a:pt x="129" y="5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8" name="Freeform 11"/>
            <p:cNvSpPr>
              <a:spLocks/>
            </p:cNvSpPr>
            <p:nvPr/>
          </p:nvSpPr>
          <p:spPr bwMode="auto">
            <a:xfrm>
              <a:off x="4741" y="217"/>
              <a:ext cx="151" cy="135"/>
            </a:xfrm>
            <a:custGeom>
              <a:avLst/>
              <a:gdLst>
                <a:gd name="T0" fmla="*/ 22 w 151"/>
                <a:gd name="T1" fmla="*/ 135 h 135"/>
                <a:gd name="T2" fmla="*/ 22 w 151"/>
                <a:gd name="T3" fmla="*/ 38 h 135"/>
                <a:gd name="T4" fmla="*/ 68 w 151"/>
                <a:gd name="T5" fmla="*/ 135 h 135"/>
                <a:gd name="T6" fmla="*/ 83 w 151"/>
                <a:gd name="T7" fmla="*/ 135 h 135"/>
                <a:gd name="T8" fmla="*/ 129 w 151"/>
                <a:gd name="T9" fmla="*/ 38 h 135"/>
                <a:gd name="T10" fmla="*/ 129 w 151"/>
                <a:gd name="T11" fmla="*/ 135 h 135"/>
                <a:gd name="T12" fmla="*/ 151 w 151"/>
                <a:gd name="T13" fmla="*/ 135 h 135"/>
                <a:gd name="T14" fmla="*/ 151 w 151"/>
                <a:gd name="T15" fmla="*/ 0 h 135"/>
                <a:gd name="T16" fmla="*/ 126 w 151"/>
                <a:gd name="T17" fmla="*/ 0 h 135"/>
                <a:gd name="T18" fmla="*/ 76 w 151"/>
                <a:gd name="T19" fmla="*/ 106 h 135"/>
                <a:gd name="T20" fmla="*/ 24 w 151"/>
                <a:gd name="T21" fmla="*/ 0 h 135"/>
                <a:gd name="T22" fmla="*/ 0 w 151"/>
                <a:gd name="T23" fmla="*/ 0 h 135"/>
                <a:gd name="T24" fmla="*/ 0 w 151"/>
                <a:gd name="T25" fmla="*/ 135 h 135"/>
                <a:gd name="T26" fmla="*/ 22 w 151"/>
                <a:gd name="T27"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1" h="135">
                  <a:moveTo>
                    <a:pt x="22" y="135"/>
                  </a:moveTo>
                  <a:lnTo>
                    <a:pt x="22" y="38"/>
                  </a:lnTo>
                  <a:lnTo>
                    <a:pt x="68" y="135"/>
                  </a:lnTo>
                  <a:lnTo>
                    <a:pt x="83" y="135"/>
                  </a:lnTo>
                  <a:lnTo>
                    <a:pt x="129" y="38"/>
                  </a:lnTo>
                  <a:lnTo>
                    <a:pt x="129" y="135"/>
                  </a:lnTo>
                  <a:lnTo>
                    <a:pt x="151" y="135"/>
                  </a:lnTo>
                  <a:lnTo>
                    <a:pt x="151" y="0"/>
                  </a:lnTo>
                  <a:lnTo>
                    <a:pt x="126" y="0"/>
                  </a:lnTo>
                  <a:lnTo>
                    <a:pt x="76" y="106"/>
                  </a:lnTo>
                  <a:lnTo>
                    <a:pt x="24" y="0"/>
                  </a:lnTo>
                  <a:lnTo>
                    <a:pt x="0" y="0"/>
                  </a:lnTo>
                  <a:lnTo>
                    <a:pt x="0" y="135"/>
                  </a:lnTo>
                  <a:lnTo>
                    <a:pt x="22"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9" name="Freeform 12"/>
            <p:cNvSpPr>
              <a:spLocks noEditPoints="1"/>
            </p:cNvSpPr>
            <p:nvPr/>
          </p:nvSpPr>
          <p:spPr bwMode="auto">
            <a:xfrm>
              <a:off x="4910" y="254"/>
              <a:ext cx="94" cy="101"/>
            </a:xfrm>
            <a:custGeom>
              <a:avLst/>
              <a:gdLst>
                <a:gd name="T0" fmla="*/ 541 w 541"/>
                <a:gd name="T1" fmla="*/ 563 h 579"/>
                <a:gd name="T2" fmla="*/ 541 w 541"/>
                <a:gd name="T3" fmla="*/ 229 h 579"/>
                <a:gd name="T4" fmla="*/ 540 w 541"/>
                <a:gd name="T5" fmla="*/ 164 h 579"/>
                <a:gd name="T6" fmla="*/ 518 w 541"/>
                <a:gd name="T7" fmla="*/ 81 h 579"/>
                <a:gd name="T8" fmla="*/ 292 w 541"/>
                <a:gd name="T9" fmla="*/ 0 h 579"/>
                <a:gd name="T10" fmla="*/ 173 w 541"/>
                <a:gd name="T11" fmla="*/ 9 h 579"/>
                <a:gd name="T12" fmla="*/ 74 w 541"/>
                <a:gd name="T13" fmla="*/ 34 h 579"/>
                <a:gd name="T14" fmla="*/ 46 w 541"/>
                <a:gd name="T15" fmla="*/ 42 h 579"/>
                <a:gd name="T16" fmla="*/ 78 w 541"/>
                <a:gd name="T17" fmla="*/ 148 h 579"/>
                <a:gd name="T18" fmla="*/ 276 w 541"/>
                <a:gd name="T19" fmla="*/ 103 h 579"/>
                <a:gd name="T20" fmla="*/ 385 w 541"/>
                <a:gd name="T21" fmla="*/ 128 h 579"/>
                <a:gd name="T22" fmla="*/ 409 w 541"/>
                <a:gd name="T23" fmla="*/ 192 h 579"/>
                <a:gd name="T24" fmla="*/ 409 w 541"/>
                <a:gd name="T25" fmla="*/ 213 h 579"/>
                <a:gd name="T26" fmla="*/ 305 w 541"/>
                <a:gd name="T27" fmla="*/ 217 h 579"/>
                <a:gd name="T28" fmla="*/ 83 w 541"/>
                <a:gd name="T29" fmla="*/ 265 h 579"/>
                <a:gd name="T30" fmla="*/ 0 w 541"/>
                <a:gd name="T31" fmla="*/ 414 h 579"/>
                <a:gd name="T32" fmla="*/ 208 w 541"/>
                <a:gd name="T33" fmla="*/ 579 h 579"/>
                <a:gd name="T34" fmla="*/ 421 w 541"/>
                <a:gd name="T35" fmla="*/ 505 h 579"/>
                <a:gd name="T36" fmla="*/ 421 w 541"/>
                <a:gd name="T37" fmla="*/ 563 h 579"/>
                <a:gd name="T38" fmla="*/ 541 w 541"/>
                <a:gd name="T39" fmla="*/ 563 h 579"/>
                <a:gd name="T40" fmla="*/ 411 w 541"/>
                <a:gd name="T41" fmla="*/ 368 h 579"/>
                <a:gd name="T42" fmla="*/ 408 w 541"/>
                <a:gd name="T43" fmla="*/ 398 h 579"/>
                <a:gd name="T44" fmla="*/ 377 w 541"/>
                <a:gd name="T45" fmla="*/ 436 h 579"/>
                <a:gd name="T46" fmla="*/ 239 w 541"/>
                <a:gd name="T47" fmla="*/ 475 h 579"/>
                <a:gd name="T48" fmla="*/ 132 w 541"/>
                <a:gd name="T49" fmla="*/ 405 h 579"/>
                <a:gd name="T50" fmla="*/ 253 w 541"/>
                <a:gd name="T51" fmla="*/ 318 h 579"/>
                <a:gd name="T52" fmla="*/ 411 w 541"/>
                <a:gd name="T53" fmla="*/ 308 h 579"/>
                <a:gd name="T54" fmla="*/ 411 w 541"/>
                <a:gd name="T55" fmla="*/ 368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41" h="579">
                  <a:moveTo>
                    <a:pt x="541" y="563"/>
                  </a:moveTo>
                  <a:cubicBezTo>
                    <a:pt x="541" y="229"/>
                    <a:pt x="541" y="229"/>
                    <a:pt x="541" y="229"/>
                  </a:cubicBezTo>
                  <a:cubicBezTo>
                    <a:pt x="541" y="197"/>
                    <a:pt x="540" y="175"/>
                    <a:pt x="540" y="164"/>
                  </a:cubicBezTo>
                  <a:cubicBezTo>
                    <a:pt x="537" y="129"/>
                    <a:pt x="530" y="101"/>
                    <a:pt x="518" y="81"/>
                  </a:cubicBezTo>
                  <a:cubicBezTo>
                    <a:pt x="483" y="27"/>
                    <a:pt x="408" y="0"/>
                    <a:pt x="292" y="0"/>
                  </a:cubicBezTo>
                  <a:cubicBezTo>
                    <a:pt x="250" y="0"/>
                    <a:pt x="211" y="3"/>
                    <a:pt x="173" y="9"/>
                  </a:cubicBezTo>
                  <a:cubicBezTo>
                    <a:pt x="148" y="13"/>
                    <a:pt x="115" y="22"/>
                    <a:pt x="74" y="34"/>
                  </a:cubicBezTo>
                  <a:cubicBezTo>
                    <a:pt x="68" y="36"/>
                    <a:pt x="59" y="39"/>
                    <a:pt x="46" y="42"/>
                  </a:cubicBezTo>
                  <a:cubicBezTo>
                    <a:pt x="78" y="148"/>
                    <a:pt x="78" y="148"/>
                    <a:pt x="78" y="148"/>
                  </a:cubicBezTo>
                  <a:cubicBezTo>
                    <a:pt x="147" y="118"/>
                    <a:pt x="213" y="103"/>
                    <a:pt x="276" y="103"/>
                  </a:cubicBezTo>
                  <a:cubicBezTo>
                    <a:pt x="329" y="103"/>
                    <a:pt x="365" y="111"/>
                    <a:pt x="385" y="128"/>
                  </a:cubicBezTo>
                  <a:cubicBezTo>
                    <a:pt x="401" y="142"/>
                    <a:pt x="409" y="163"/>
                    <a:pt x="409" y="192"/>
                  </a:cubicBezTo>
                  <a:cubicBezTo>
                    <a:pt x="409" y="213"/>
                    <a:pt x="409" y="213"/>
                    <a:pt x="409" y="213"/>
                  </a:cubicBezTo>
                  <a:cubicBezTo>
                    <a:pt x="365" y="214"/>
                    <a:pt x="330" y="215"/>
                    <a:pt x="305" y="217"/>
                  </a:cubicBezTo>
                  <a:cubicBezTo>
                    <a:pt x="202" y="223"/>
                    <a:pt x="128" y="239"/>
                    <a:pt x="83" y="265"/>
                  </a:cubicBezTo>
                  <a:cubicBezTo>
                    <a:pt x="28" y="297"/>
                    <a:pt x="0" y="347"/>
                    <a:pt x="0" y="414"/>
                  </a:cubicBezTo>
                  <a:cubicBezTo>
                    <a:pt x="0" y="524"/>
                    <a:pt x="69" y="579"/>
                    <a:pt x="208" y="579"/>
                  </a:cubicBezTo>
                  <a:cubicBezTo>
                    <a:pt x="307" y="579"/>
                    <a:pt x="378" y="554"/>
                    <a:pt x="421" y="505"/>
                  </a:cubicBezTo>
                  <a:cubicBezTo>
                    <a:pt x="421" y="563"/>
                    <a:pt x="421" y="563"/>
                    <a:pt x="421" y="563"/>
                  </a:cubicBezTo>
                  <a:lnTo>
                    <a:pt x="541" y="563"/>
                  </a:lnTo>
                  <a:close/>
                  <a:moveTo>
                    <a:pt x="411" y="368"/>
                  </a:moveTo>
                  <a:cubicBezTo>
                    <a:pt x="411" y="382"/>
                    <a:pt x="410" y="391"/>
                    <a:pt x="408" y="398"/>
                  </a:cubicBezTo>
                  <a:cubicBezTo>
                    <a:pt x="403" y="412"/>
                    <a:pt x="393" y="425"/>
                    <a:pt x="377" y="436"/>
                  </a:cubicBezTo>
                  <a:cubicBezTo>
                    <a:pt x="342" y="462"/>
                    <a:pt x="296" y="475"/>
                    <a:pt x="239" y="475"/>
                  </a:cubicBezTo>
                  <a:cubicBezTo>
                    <a:pt x="167" y="475"/>
                    <a:pt x="132" y="452"/>
                    <a:pt x="132" y="405"/>
                  </a:cubicBezTo>
                  <a:cubicBezTo>
                    <a:pt x="132" y="358"/>
                    <a:pt x="172" y="329"/>
                    <a:pt x="253" y="318"/>
                  </a:cubicBezTo>
                  <a:cubicBezTo>
                    <a:pt x="286" y="314"/>
                    <a:pt x="339" y="310"/>
                    <a:pt x="411" y="308"/>
                  </a:cubicBezTo>
                  <a:lnTo>
                    <a:pt x="411" y="3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0" name="Freeform 13"/>
            <p:cNvSpPr>
              <a:spLocks/>
            </p:cNvSpPr>
            <p:nvPr/>
          </p:nvSpPr>
          <p:spPr bwMode="auto">
            <a:xfrm>
              <a:off x="5018" y="227"/>
              <a:ext cx="71" cy="128"/>
            </a:xfrm>
            <a:custGeom>
              <a:avLst/>
              <a:gdLst>
                <a:gd name="T0" fmla="*/ 100 w 409"/>
                <a:gd name="T1" fmla="*/ 553 h 738"/>
                <a:gd name="T2" fmla="*/ 107 w 409"/>
                <a:gd name="T3" fmla="*/ 640 h 738"/>
                <a:gd name="T4" fmla="*/ 161 w 409"/>
                <a:gd name="T5" fmla="*/ 718 h 738"/>
                <a:gd name="T6" fmla="*/ 269 w 409"/>
                <a:gd name="T7" fmla="*/ 738 h 738"/>
                <a:gd name="T8" fmla="*/ 409 w 409"/>
                <a:gd name="T9" fmla="*/ 720 h 738"/>
                <a:gd name="T10" fmla="*/ 386 w 409"/>
                <a:gd name="T11" fmla="*/ 620 h 738"/>
                <a:gd name="T12" fmla="*/ 304 w 409"/>
                <a:gd name="T13" fmla="*/ 634 h 738"/>
                <a:gd name="T14" fmla="*/ 236 w 409"/>
                <a:gd name="T15" fmla="*/ 605 h 738"/>
                <a:gd name="T16" fmla="*/ 229 w 409"/>
                <a:gd name="T17" fmla="*/ 516 h 738"/>
                <a:gd name="T18" fmla="*/ 229 w 409"/>
                <a:gd name="T19" fmla="*/ 278 h 738"/>
                <a:gd name="T20" fmla="*/ 387 w 409"/>
                <a:gd name="T21" fmla="*/ 278 h 738"/>
                <a:gd name="T22" fmla="*/ 387 w 409"/>
                <a:gd name="T23" fmla="*/ 175 h 738"/>
                <a:gd name="T24" fmla="*/ 229 w 409"/>
                <a:gd name="T25" fmla="*/ 175 h 738"/>
                <a:gd name="T26" fmla="*/ 229 w 409"/>
                <a:gd name="T27" fmla="*/ 0 h 738"/>
                <a:gd name="T28" fmla="*/ 100 w 409"/>
                <a:gd name="T29" fmla="*/ 36 h 738"/>
                <a:gd name="T30" fmla="*/ 100 w 409"/>
                <a:gd name="T31" fmla="*/ 175 h 738"/>
                <a:gd name="T32" fmla="*/ 0 w 409"/>
                <a:gd name="T33" fmla="*/ 175 h 738"/>
                <a:gd name="T34" fmla="*/ 0 w 409"/>
                <a:gd name="T35" fmla="*/ 278 h 738"/>
                <a:gd name="T36" fmla="*/ 100 w 409"/>
                <a:gd name="T37" fmla="*/ 278 h 738"/>
                <a:gd name="T38" fmla="*/ 100 w 409"/>
                <a:gd name="T39" fmla="*/ 553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9" h="738">
                  <a:moveTo>
                    <a:pt x="100" y="553"/>
                  </a:moveTo>
                  <a:cubicBezTo>
                    <a:pt x="100" y="588"/>
                    <a:pt x="102" y="617"/>
                    <a:pt x="107" y="640"/>
                  </a:cubicBezTo>
                  <a:cubicBezTo>
                    <a:pt x="116" y="677"/>
                    <a:pt x="134" y="703"/>
                    <a:pt x="161" y="718"/>
                  </a:cubicBezTo>
                  <a:cubicBezTo>
                    <a:pt x="184" y="731"/>
                    <a:pt x="220" y="738"/>
                    <a:pt x="269" y="738"/>
                  </a:cubicBezTo>
                  <a:cubicBezTo>
                    <a:pt x="315" y="738"/>
                    <a:pt x="361" y="732"/>
                    <a:pt x="409" y="720"/>
                  </a:cubicBezTo>
                  <a:cubicBezTo>
                    <a:pt x="386" y="620"/>
                    <a:pt x="386" y="620"/>
                    <a:pt x="386" y="620"/>
                  </a:cubicBezTo>
                  <a:cubicBezTo>
                    <a:pt x="360" y="630"/>
                    <a:pt x="333" y="634"/>
                    <a:pt x="304" y="634"/>
                  </a:cubicBezTo>
                  <a:cubicBezTo>
                    <a:pt x="266" y="634"/>
                    <a:pt x="244" y="625"/>
                    <a:pt x="236" y="605"/>
                  </a:cubicBezTo>
                  <a:cubicBezTo>
                    <a:pt x="231" y="592"/>
                    <a:pt x="229" y="562"/>
                    <a:pt x="229" y="516"/>
                  </a:cubicBezTo>
                  <a:cubicBezTo>
                    <a:pt x="229" y="278"/>
                    <a:pt x="229" y="278"/>
                    <a:pt x="229" y="278"/>
                  </a:cubicBezTo>
                  <a:cubicBezTo>
                    <a:pt x="387" y="278"/>
                    <a:pt x="387" y="278"/>
                    <a:pt x="387" y="278"/>
                  </a:cubicBezTo>
                  <a:cubicBezTo>
                    <a:pt x="387" y="175"/>
                    <a:pt x="387" y="175"/>
                    <a:pt x="387" y="175"/>
                  </a:cubicBezTo>
                  <a:cubicBezTo>
                    <a:pt x="229" y="175"/>
                    <a:pt x="229" y="175"/>
                    <a:pt x="229" y="175"/>
                  </a:cubicBezTo>
                  <a:cubicBezTo>
                    <a:pt x="229" y="0"/>
                    <a:pt x="229" y="0"/>
                    <a:pt x="229" y="0"/>
                  </a:cubicBezTo>
                  <a:cubicBezTo>
                    <a:pt x="100" y="36"/>
                    <a:pt x="100" y="36"/>
                    <a:pt x="100" y="36"/>
                  </a:cubicBezTo>
                  <a:cubicBezTo>
                    <a:pt x="100" y="175"/>
                    <a:pt x="100" y="175"/>
                    <a:pt x="100" y="175"/>
                  </a:cubicBezTo>
                  <a:cubicBezTo>
                    <a:pt x="0" y="175"/>
                    <a:pt x="0" y="175"/>
                    <a:pt x="0" y="175"/>
                  </a:cubicBezTo>
                  <a:cubicBezTo>
                    <a:pt x="0" y="278"/>
                    <a:pt x="0" y="278"/>
                    <a:pt x="0" y="278"/>
                  </a:cubicBezTo>
                  <a:cubicBezTo>
                    <a:pt x="100" y="278"/>
                    <a:pt x="100" y="278"/>
                    <a:pt x="100" y="278"/>
                  </a:cubicBezTo>
                  <a:lnTo>
                    <a:pt x="100" y="5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1" name="Freeform 14"/>
            <p:cNvSpPr>
              <a:spLocks/>
            </p:cNvSpPr>
            <p:nvPr/>
          </p:nvSpPr>
          <p:spPr bwMode="auto">
            <a:xfrm>
              <a:off x="5097" y="227"/>
              <a:ext cx="71" cy="128"/>
            </a:xfrm>
            <a:custGeom>
              <a:avLst/>
              <a:gdLst>
                <a:gd name="T0" fmla="*/ 100 w 410"/>
                <a:gd name="T1" fmla="*/ 553 h 738"/>
                <a:gd name="T2" fmla="*/ 108 w 410"/>
                <a:gd name="T3" fmla="*/ 640 h 738"/>
                <a:gd name="T4" fmla="*/ 161 w 410"/>
                <a:gd name="T5" fmla="*/ 718 h 738"/>
                <a:gd name="T6" fmla="*/ 270 w 410"/>
                <a:gd name="T7" fmla="*/ 738 h 738"/>
                <a:gd name="T8" fmla="*/ 410 w 410"/>
                <a:gd name="T9" fmla="*/ 720 h 738"/>
                <a:gd name="T10" fmla="*/ 386 w 410"/>
                <a:gd name="T11" fmla="*/ 620 h 738"/>
                <a:gd name="T12" fmla="*/ 305 w 410"/>
                <a:gd name="T13" fmla="*/ 634 h 738"/>
                <a:gd name="T14" fmla="*/ 237 w 410"/>
                <a:gd name="T15" fmla="*/ 605 h 738"/>
                <a:gd name="T16" fmla="*/ 230 w 410"/>
                <a:gd name="T17" fmla="*/ 516 h 738"/>
                <a:gd name="T18" fmla="*/ 230 w 410"/>
                <a:gd name="T19" fmla="*/ 278 h 738"/>
                <a:gd name="T20" fmla="*/ 388 w 410"/>
                <a:gd name="T21" fmla="*/ 278 h 738"/>
                <a:gd name="T22" fmla="*/ 388 w 410"/>
                <a:gd name="T23" fmla="*/ 175 h 738"/>
                <a:gd name="T24" fmla="*/ 230 w 410"/>
                <a:gd name="T25" fmla="*/ 175 h 738"/>
                <a:gd name="T26" fmla="*/ 230 w 410"/>
                <a:gd name="T27" fmla="*/ 0 h 738"/>
                <a:gd name="T28" fmla="*/ 100 w 410"/>
                <a:gd name="T29" fmla="*/ 36 h 738"/>
                <a:gd name="T30" fmla="*/ 100 w 410"/>
                <a:gd name="T31" fmla="*/ 175 h 738"/>
                <a:gd name="T32" fmla="*/ 0 w 410"/>
                <a:gd name="T33" fmla="*/ 175 h 738"/>
                <a:gd name="T34" fmla="*/ 0 w 410"/>
                <a:gd name="T35" fmla="*/ 278 h 738"/>
                <a:gd name="T36" fmla="*/ 100 w 410"/>
                <a:gd name="T37" fmla="*/ 278 h 738"/>
                <a:gd name="T38" fmla="*/ 100 w 410"/>
                <a:gd name="T39" fmla="*/ 553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738">
                  <a:moveTo>
                    <a:pt x="100" y="553"/>
                  </a:moveTo>
                  <a:cubicBezTo>
                    <a:pt x="100" y="588"/>
                    <a:pt x="103" y="617"/>
                    <a:pt x="108" y="640"/>
                  </a:cubicBezTo>
                  <a:cubicBezTo>
                    <a:pt x="117" y="677"/>
                    <a:pt x="134" y="703"/>
                    <a:pt x="161" y="718"/>
                  </a:cubicBezTo>
                  <a:cubicBezTo>
                    <a:pt x="185" y="731"/>
                    <a:pt x="221" y="738"/>
                    <a:pt x="270" y="738"/>
                  </a:cubicBezTo>
                  <a:cubicBezTo>
                    <a:pt x="315" y="738"/>
                    <a:pt x="362" y="732"/>
                    <a:pt x="410" y="720"/>
                  </a:cubicBezTo>
                  <a:cubicBezTo>
                    <a:pt x="386" y="620"/>
                    <a:pt x="386" y="620"/>
                    <a:pt x="386" y="620"/>
                  </a:cubicBezTo>
                  <a:cubicBezTo>
                    <a:pt x="360" y="630"/>
                    <a:pt x="333" y="634"/>
                    <a:pt x="305" y="634"/>
                  </a:cubicBezTo>
                  <a:cubicBezTo>
                    <a:pt x="267" y="634"/>
                    <a:pt x="244" y="625"/>
                    <a:pt x="237" y="605"/>
                  </a:cubicBezTo>
                  <a:cubicBezTo>
                    <a:pt x="232" y="592"/>
                    <a:pt x="230" y="562"/>
                    <a:pt x="230" y="516"/>
                  </a:cubicBezTo>
                  <a:cubicBezTo>
                    <a:pt x="230" y="278"/>
                    <a:pt x="230" y="278"/>
                    <a:pt x="230" y="278"/>
                  </a:cubicBezTo>
                  <a:cubicBezTo>
                    <a:pt x="388" y="278"/>
                    <a:pt x="388" y="278"/>
                    <a:pt x="388" y="278"/>
                  </a:cubicBezTo>
                  <a:cubicBezTo>
                    <a:pt x="388" y="175"/>
                    <a:pt x="388" y="175"/>
                    <a:pt x="388" y="175"/>
                  </a:cubicBezTo>
                  <a:cubicBezTo>
                    <a:pt x="230" y="175"/>
                    <a:pt x="230" y="175"/>
                    <a:pt x="230" y="175"/>
                  </a:cubicBezTo>
                  <a:cubicBezTo>
                    <a:pt x="230" y="0"/>
                    <a:pt x="230" y="0"/>
                    <a:pt x="230" y="0"/>
                  </a:cubicBezTo>
                  <a:cubicBezTo>
                    <a:pt x="100" y="36"/>
                    <a:pt x="100" y="36"/>
                    <a:pt x="100" y="36"/>
                  </a:cubicBezTo>
                  <a:cubicBezTo>
                    <a:pt x="100" y="175"/>
                    <a:pt x="100" y="175"/>
                    <a:pt x="100" y="175"/>
                  </a:cubicBezTo>
                  <a:cubicBezTo>
                    <a:pt x="0" y="175"/>
                    <a:pt x="0" y="175"/>
                    <a:pt x="0" y="175"/>
                  </a:cubicBezTo>
                  <a:cubicBezTo>
                    <a:pt x="0" y="278"/>
                    <a:pt x="0" y="278"/>
                    <a:pt x="0" y="278"/>
                  </a:cubicBezTo>
                  <a:cubicBezTo>
                    <a:pt x="100" y="278"/>
                    <a:pt x="100" y="278"/>
                    <a:pt x="100" y="278"/>
                  </a:cubicBezTo>
                  <a:lnTo>
                    <a:pt x="100" y="5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2" name="Freeform 15"/>
            <p:cNvSpPr>
              <a:spLocks/>
            </p:cNvSpPr>
            <p:nvPr/>
          </p:nvSpPr>
          <p:spPr bwMode="auto">
            <a:xfrm>
              <a:off x="5183" y="210"/>
              <a:ext cx="97" cy="142"/>
            </a:xfrm>
            <a:custGeom>
              <a:avLst/>
              <a:gdLst>
                <a:gd name="T0" fmla="*/ 130 w 560"/>
                <a:gd name="T1" fmla="*/ 819 h 819"/>
                <a:gd name="T2" fmla="*/ 130 w 560"/>
                <a:gd name="T3" fmla="*/ 466 h 819"/>
                <a:gd name="T4" fmla="*/ 199 w 560"/>
                <a:gd name="T5" fmla="*/ 405 h 819"/>
                <a:gd name="T6" fmla="*/ 328 w 560"/>
                <a:gd name="T7" fmla="*/ 362 h 819"/>
                <a:gd name="T8" fmla="*/ 415 w 560"/>
                <a:gd name="T9" fmla="*/ 397 h 819"/>
                <a:gd name="T10" fmla="*/ 431 w 560"/>
                <a:gd name="T11" fmla="*/ 485 h 819"/>
                <a:gd name="T12" fmla="*/ 431 w 560"/>
                <a:gd name="T13" fmla="*/ 819 h 819"/>
                <a:gd name="T14" fmla="*/ 560 w 560"/>
                <a:gd name="T15" fmla="*/ 819 h 819"/>
                <a:gd name="T16" fmla="*/ 560 w 560"/>
                <a:gd name="T17" fmla="*/ 474 h 819"/>
                <a:gd name="T18" fmla="*/ 538 w 560"/>
                <a:gd name="T19" fmla="*/ 333 h 819"/>
                <a:gd name="T20" fmla="*/ 358 w 560"/>
                <a:gd name="T21" fmla="*/ 256 h 819"/>
                <a:gd name="T22" fmla="*/ 130 w 560"/>
                <a:gd name="T23" fmla="*/ 338 h 819"/>
                <a:gd name="T24" fmla="*/ 130 w 560"/>
                <a:gd name="T25" fmla="*/ 0 h 819"/>
                <a:gd name="T26" fmla="*/ 0 w 560"/>
                <a:gd name="T27" fmla="*/ 37 h 819"/>
                <a:gd name="T28" fmla="*/ 0 w 560"/>
                <a:gd name="T29" fmla="*/ 819 h 819"/>
                <a:gd name="T30" fmla="*/ 130 w 560"/>
                <a:gd name="T31" fmla="*/ 819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0" h="819">
                  <a:moveTo>
                    <a:pt x="130" y="819"/>
                  </a:moveTo>
                  <a:cubicBezTo>
                    <a:pt x="130" y="466"/>
                    <a:pt x="130" y="466"/>
                    <a:pt x="130" y="466"/>
                  </a:cubicBezTo>
                  <a:cubicBezTo>
                    <a:pt x="144" y="446"/>
                    <a:pt x="167" y="425"/>
                    <a:pt x="199" y="405"/>
                  </a:cubicBezTo>
                  <a:cubicBezTo>
                    <a:pt x="245" y="377"/>
                    <a:pt x="288" y="362"/>
                    <a:pt x="328" y="362"/>
                  </a:cubicBezTo>
                  <a:cubicBezTo>
                    <a:pt x="371" y="362"/>
                    <a:pt x="400" y="374"/>
                    <a:pt x="415" y="397"/>
                  </a:cubicBezTo>
                  <a:cubicBezTo>
                    <a:pt x="425" y="414"/>
                    <a:pt x="431" y="443"/>
                    <a:pt x="431" y="485"/>
                  </a:cubicBezTo>
                  <a:cubicBezTo>
                    <a:pt x="431" y="819"/>
                    <a:pt x="431" y="819"/>
                    <a:pt x="431" y="819"/>
                  </a:cubicBezTo>
                  <a:cubicBezTo>
                    <a:pt x="560" y="819"/>
                    <a:pt x="560" y="819"/>
                    <a:pt x="560" y="819"/>
                  </a:cubicBezTo>
                  <a:cubicBezTo>
                    <a:pt x="560" y="474"/>
                    <a:pt x="560" y="474"/>
                    <a:pt x="560" y="474"/>
                  </a:cubicBezTo>
                  <a:cubicBezTo>
                    <a:pt x="560" y="408"/>
                    <a:pt x="553" y="361"/>
                    <a:pt x="538" y="333"/>
                  </a:cubicBezTo>
                  <a:cubicBezTo>
                    <a:pt x="511" y="281"/>
                    <a:pt x="451" y="256"/>
                    <a:pt x="358" y="256"/>
                  </a:cubicBezTo>
                  <a:cubicBezTo>
                    <a:pt x="276" y="256"/>
                    <a:pt x="200" y="283"/>
                    <a:pt x="130" y="338"/>
                  </a:cubicBezTo>
                  <a:cubicBezTo>
                    <a:pt x="130" y="0"/>
                    <a:pt x="130" y="0"/>
                    <a:pt x="130" y="0"/>
                  </a:cubicBezTo>
                  <a:cubicBezTo>
                    <a:pt x="0" y="37"/>
                    <a:pt x="0" y="37"/>
                    <a:pt x="0" y="37"/>
                  </a:cubicBezTo>
                  <a:cubicBezTo>
                    <a:pt x="0" y="819"/>
                    <a:pt x="0" y="819"/>
                    <a:pt x="0" y="819"/>
                  </a:cubicBezTo>
                  <a:lnTo>
                    <a:pt x="130" y="8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3" name="Freeform 16"/>
            <p:cNvSpPr>
              <a:spLocks noEditPoints="1"/>
            </p:cNvSpPr>
            <p:nvPr/>
          </p:nvSpPr>
          <p:spPr bwMode="auto">
            <a:xfrm>
              <a:off x="5297" y="254"/>
              <a:ext cx="99" cy="101"/>
            </a:xfrm>
            <a:custGeom>
              <a:avLst/>
              <a:gdLst>
                <a:gd name="T0" fmla="*/ 573 w 573"/>
                <a:gd name="T1" fmla="*/ 261 h 579"/>
                <a:gd name="T2" fmla="*/ 535 w 573"/>
                <a:gd name="T3" fmla="*/ 108 h 579"/>
                <a:gd name="T4" fmla="*/ 294 w 573"/>
                <a:gd name="T5" fmla="*/ 0 h 579"/>
                <a:gd name="T6" fmla="*/ 67 w 573"/>
                <a:gd name="T7" fmla="*/ 85 h 579"/>
                <a:gd name="T8" fmla="*/ 0 w 573"/>
                <a:gd name="T9" fmla="*/ 296 h 579"/>
                <a:gd name="T10" fmla="*/ 145 w 573"/>
                <a:gd name="T11" fmla="*/ 550 h 579"/>
                <a:gd name="T12" fmla="*/ 324 w 573"/>
                <a:gd name="T13" fmla="*/ 579 h 579"/>
                <a:gd name="T14" fmla="*/ 564 w 573"/>
                <a:gd name="T15" fmla="*/ 537 h 579"/>
                <a:gd name="T16" fmla="*/ 525 w 573"/>
                <a:gd name="T17" fmla="*/ 436 h 579"/>
                <a:gd name="T18" fmla="*/ 459 w 573"/>
                <a:gd name="T19" fmla="*/ 461 h 579"/>
                <a:gd name="T20" fmla="*/ 344 w 573"/>
                <a:gd name="T21" fmla="*/ 475 h 579"/>
                <a:gd name="T22" fmla="*/ 160 w 573"/>
                <a:gd name="T23" fmla="*/ 413 h 579"/>
                <a:gd name="T24" fmla="*/ 131 w 573"/>
                <a:gd name="T25" fmla="*/ 327 h 579"/>
                <a:gd name="T26" fmla="*/ 569 w 573"/>
                <a:gd name="T27" fmla="*/ 327 h 579"/>
                <a:gd name="T28" fmla="*/ 573 w 573"/>
                <a:gd name="T29" fmla="*/ 261 h 579"/>
                <a:gd name="T30" fmla="*/ 452 w 573"/>
                <a:gd name="T31" fmla="*/ 232 h 579"/>
                <a:gd name="T32" fmla="*/ 131 w 573"/>
                <a:gd name="T33" fmla="*/ 232 h 579"/>
                <a:gd name="T34" fmla="*/ 147 w 573"/>
                <a:gd name="T35" fmla="*/ 169 h 579"/>
                <a:gd name="T36" fmla="*/ 292 w 573"/>
                <a:gd name="T37" fmla="*/ 102 h 579"/>
                <a:gd name="T38" fmla="*/ 431 w 573"/>
                <a:gd name="T39" fmla="*/ 160 h 579"/>
                <a:gd name="T40" fmla="*/ 452 w 573"/>
                <a:gd name="T41" fmla="*/ 232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3" h="579">
                  <a:moveTo>
                    <a:pt x="573" y="261"/>
                  </a:moveTo>
                  <a:cubicBezTo>
                    <a:pt x="573" y="200"/>
                    <a:pt x="560" y="149"/>
                    <a:pt x="535" y="108"/>
                  </a:cubicBezTo>
                  <a:cubicBezTo>
                    <a:pt x="490" y="36"/>
                    <a:pt x="410" y="0"/>
                    <a:pt x="294" y="0"/>
                  </a:cubicBezTo>
                  <a:cubicBezTo>
                    <a:pt x="192" y="0"/>
                    <a:pt x="116" y="28"/>
                    <a:pt x="67" y="85"/>
                  </a:cubicBezTo>
                  <a:cubicBezTo>
                    <a:pt x="22" y="137"/>
                    <a:pt x="0" y="208"/>
                    <a:pt x="0" y="296"/>
                  </a:cubicBezTo>
                  <a:cubicBezTo>
                    <a:pt x="0" y="423"/>
                    <a:pt x="48" y="508"/>
                    <a:pt x="145" y="550"/>
                  </a:cubicBezTo>
                  <a:cubicBezTo>
                    <a:pt x="190" y="569"/>
                    <a:pt x="249" y="579"/>
                    <a:pt x="324" y="579"/>
                  </a:cubicBezTo>
                  <a:cubicBezTo>
                    <a:pt x="411" y="579"/>
                    <a:pt x="491" y="565"/>
                    <a:pt x="564" y="537"/>
                  </a:cubicBezTo>
                  <a:cubicBezTo>
                    <a:pt x="525" y="436"/>
                    <a:pt x="525" y="436"/>
                    <a:pt x="525" y="436"/>
                  </a:cubicBezTo>
                  <a:cubicBezTo>
                    <a:pt x="500" y="448"/>
                    <a:pt x="478" y="456"/>
                    <a:pt x="459" y="461"/>
                  </a:cubicBezTo>
                  <a:cubicBezTo>
                    <a:pt x="425" y="471"/>
                    <a:pt x="386" y="475"/>
                    <a:pt x="344" y="475"/>
                  </a:cubicBezTo>
                  <a:cubicBezTo>
                    <a:pt x="254" y="475"/>
                    <a:pt x="192" y="455"/>
                    <a:pt x="160" y="413"/>
                  </a:cubicBezTo>
                  <a:cubicBezTo>
                    <a:pt x="142" y="391"/>
                    <a:pt x="133" y="362"/>
                    <a:pt x="131" y="327"/>
                  </a:cubicBezTo>
                  <a:cubicBezTo>
                    <a:pt x="569" y="327"/>
                    <a:pt x="569" y="327"/>
                    <a:pt x="569" y="327"/>
                  </a:cubicBezTo>
                  <a:cubicBezTo>
                    <a:pt x="572" y="295"/>
                    <a:pt x="573" y="273"/>
                    <a:pt x="573" y="261"/>
                  </a:cubicBezTo>
                  <a:moveTo>
                    <a:pt x="452" y="232"/>
                  </a:moveTo>
                  <a:cubicBezTo>
                    <a:pt x="131" y="232"/>
                    <a:pt x="131" y="232"/>
                    <a:pt x="131" y="232"/>
                  </a:cubicBezTo>
                  <a:cubicBezTo>
                    <a:pt x="134" y="204"/>
                    <a:pt x="139" y="184"/>
                    <a:pt x="147" y="169"/>
                  </a:cubicBezTo>
                  <a:cubicBezTo>
                    <a:pt x="169" y="124"/>
                    <a:pt x="218" y="102"/>
                    <a:pt x="292" y="102"/>
                  </a:cubicBezTo>
                  <a:cubicBezTo>
                    <a:pt x="360" y="102"/>
                    <a:pt x="407" y="121"/>
                    <a:pt x="431" y="160"/>
                  </a:cubicBezTo>
                  <a:cubicBezTo>
                    <a:pt x="441" y="176"/>
                    <a:pt x="448" y="200"/>
                    <a:pt x="452" y="2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4" name="Freeform 17"/>
            <p:cNvSpPr>
              <a:spLocks/>
            </p:cNvSpPr>
            <p:nvPr/>
          </p:nvSpPr>
          <p:spPr bwMode="auto">
            <a:xfrm>
              <a:off x="5403" y="257"/>
              <a:ext cx="111" cy="132"/>
            </a:xfrm>
            <a:custGeom>
              <a:avLst/>
              <a:gdLst>
                <a:gd name="T0" fmla="*/ 87 w 111"/>
                <a:gd name="T1" fmla="*/ 0 h 132"/>
                <a:gd name="T2" fmla="*/ 55 w 111"/>
                <a:gd name="T3" fmla="*/ 72 h 132"/>
                <a:gd name="T4" fmla="*/ 25 w 111"/>
                <a:gd name="T5" fmla="*/ 0 h 132"/>
                <a:gd name="T6" fmla="*/ 0 w 111"/>
                <a:gd name="T7" fmla="*/ 0 h 132"/>
                <a:gd name="T8" fmla="*/ 42 w 111"/>
                <a:gd name="T9" fmla="*/ 95 h 132"/>
                <a:gd name="T10" fmla="*/ 23 w 111"/>
                <a:gd name="T11" fmla="*/ 132 h 132"/>
                <a:gd name="T12" fmla="*/ 47 w 111"/>
                <a:gd name="T13" fmla="*/ 132 h 132"/>
                <a:gd name="T14" fmla="*/ 111 w 111"/>
                <a:gd name="T15" fmla="*/ 0 h 132"/>
                <a:gd name="T16" fmla="*/ 87 w 111"/>
                <a:gd name="T1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132">
                  <a:moveTo>
                    <a:pt x="87" y="0"/>
                  </a:moveTo>
                  <a:lnTo>
                    <a:pt x="55" y="72"/>
                  </a:lnTo>
                  <a:lnTo>
                    <a:pt x="25" y="0"/>
                  </a:lnTo>
                  <a:lnTo>
                    <a:pt x="0" y="0"/>
                  </a:lnTo>
                  <a:lnTo>
                    <a:pt x="42" y="95"/>
                  </a:lnTo>
                  <a:lnTo>
                    <a:pt x="23" y="132"/>
                  </a:lnTo>
                  <a:lnTo>
                    <a:pt x="47" y="132"/>
                  </a:lnTo>
                  <a:lnTo>
                    <a:pt x="111" y="0"/>
                  </a:lnTo>
                  <a:lnTo>
                    <a:pt x="8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5" name="Freeform 18"/>
            <p:cNvSpPr>
              <a:spLocks/>
            </p:cNvSpPr>
            <p:nvPr/>
          </p:nvSpPr>
          <p:spPr bwMode="auto">
            <a:xfrm>
              <a:off x="3872" y="217"/>
              <a:ext cx="111" cy="138"/>
            </a:xfrm>
            <a:custGeom>
              <a:avLst/>
              <a:gdLst>
                <a:gd name="T0" fmla="*/ 315 w 644"/>
                <a:gd name="T1" fmla="*/ 797 h 797"/>
                <a:gd name="T2" fmla="*/ 84 w 644"/>
                <a:gd name="T3" fmla="*/ 703 h 797"/>
                <a:gd name="T4" fmla="*/ 0 w 644"/>
                <a:gd name="T5" fmla="*/ 563 h 797"/>
                <a:gd name="T6" fmla="*/ 124 w 644"/>
                <a:gd name="T7" fmla="*/ 528 h 797"/>
                <a:gd name="T8" fmla="*/ 174 w 644"/>
                <a:gd name="T9" fmla="*/ 611 h 797"/>
                <a:gd name="T10" fmla="*/ 315 w 644"/>
                <a:gd name="T11" fmla="*/ 668 h 797"/>
                <a:gd name="T12" fmla="*/ 456 w 644"/>
                <a:gd name="T13" fmla="*/ 618 h 797"/>
                <a:gd name="T14" fmla="*/ 515 w 644"/>
                <a:gd name="T15" fmla="*/ 465 h 797"/>
                <a:gd name="T16" fmla="*/ 515 w 644"/>
                <a:gd name="T17" fmla="*/ 0 h 797"/>
                <a:gd name="T18" fmla="*/ 644 w 644"/>
                <a:gd name="T19" fmla="*/ 0 h 797"/>
                <a:gd name="T20" fmla="*/ 644 w 644"/>
                <a:gd name="T21" fmla="*/ 467 h 797"/>
                <a:gd name="T22" fmla="*/ 644 w 644"/>
                <a:gd name="T23" fmla="*/ 468 h 797"/>
                <a:gd name="T24" fmla="*/ 545 w 644"/>
                <a:gd name="T25" fmla="*/ 711 h 797"/>
                <a:gd name="T26" fmla="*/ 315 w 644"/>
                <a:gd name="T27" fmla="*/ 797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4" h="797">
                  <a:moveTo>
                    <a:pt x="315" y="797"/>
                  </a:moveTo>
                  <a:cubicBezTo>
                    <a:pt x="228" y="797"/>
                    <a:pt x="145" y="764"/>
                    <a:pt x="84" y="703"/>
                  </a:cubicBezTo>
                  <a:cubicBezTo>
                    <a:pt x="44" y="664"/>
                    <a:pt x="15" y="616"/>
                    <a:pt x="0" y="563"/>
                  </a:cubicBezTo>
                  <a:cubicBezTo>
                    <a:pt x="124" y="528"/>
                    <a:pt x="124" y="528"/>
                    <a:pt x="124" y="528"/>
                  </a:cubicBezTo>
                  <a:cubicBezTo>
                    <a:pt x="133" y="559"/>
                    <a:pt x="150" y="588"/>
                    <a:pt x="174" y="611"/>
                  </a:cubicBezTo>
                  <a:cubicBezTo>
                    <a:pt x="212" y="648"/>
                    <a:pt x="262" y="668"/>
                    <a:pt x="315" y="668"/>
                  </a:cubicBezTo>
                  <a:cubicBezTo>
                    <a:pt x="373" y="668"/>
                    <a:pt x="421" y="651"/>
                    <a:pt x="456" y="618"/>
                  </a:cubicBezTo>
                  <a:cubicBezTo>
                    <a:pt x="493" y="583"/>
                    <a:pt x="513" y="530"/>
                    <a:pt x="515" y="465"/>
                  </a:cubicBezTo>
                  <a:cubicBezTo>
                    <a:pt x="515" y="0"/>
                    <a:pt x="515" y="0"/>
                    <a:pt x="515" y="0"/>
                  </a:cubicBezTo>
                  <a:cubicBezTo>
                    <a:pt x="644" y="0"/>
                    <a:pt x="644" y="0"/>
                    <a:pt x="644" y="0"/>
                  </a:cubicBezTo>
                  <a:cubicBezTo>
                    <a:pt x="644" y="467"/>
                    <a:pt x="644" y="467"/>
                    <a:pt x="644" y="467"/>
                  </a:cubicBezTo>
                  <a:cubicBezTo>
                    <a:pt x="644" y="468"/>
                    <a:pt x="644" y="468"/>
                    <a:pt x="644" y="468"/>
                  </a:cubicBezTo>
                  <a:cubicBezTo>
                    <a:pt x="641" y="568"/>
                    <a:pt x="607" y="652"/>
                    <a:pt x="545" y="711"/>
                  </a:cubicBezTo>
                  <a:cubicBezTo>
                    <a:pt x="486" y="767"/>
                    <a:pt x="406" y="797"/>
                    <a:pt x="315" y="79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6" name="Freeform 19"/>
            <p:cNvSpPr>
              <a:spLocks/>
            </p:cNvSpPr>
            <p:nvPr/>
          </p:nvSpPr>
          <p:spPr bwMode="auto">
            <a:xfrm>
              <a:off x="5323" y="393"/>
              <a:ext cx="9" cy="75"/>
            </a:xfrm>
            <a:custGeom>
              <a:avLst/>
              <a:gdLst>
                <a:gd name="T0" fmla="*/ 9 w 9"/>
                <a:gd name="T1" fmla="*/ 75 h 75"/>
                <a:gd name="T2" fmla="*/ 9 w 9"/>
                <a:gd name="T3" fmla="*/ 0 h 75"/>
                <a:gd name="T4" fmla="*/ 0 w 9"/>
                <a:gd name="T5" fmla="*/ 3 h 75"/>
                <a:gd name="T6" fmla="*/ 0 w 9"/>
                <a:gd name="T7" fmla="*/ 75 h 75"/>
                <a:gd name="T8" fmla="*/ 9 w 9"/>
                <a:gd name="T9" fmla="*/ 75 h 75"/>
              </a:gdLst>
              <a:ahLst/>
              <a:cxnLst>
                <a:cxn ang="0">
                  <a:pos x="T0" y="T1"/>
                </a:cxn>
                <a:cxn ang="0">
                  <a:pos x="T2" y="T3"/>
                </a:cxn>
                <a:cxn ang="0">
                  <a:pos x="T4" y="T5"/>
                </a:cxn>
                <a:cxn ang="0">
                  <a:pos x="T6" y="T7"/>
                </a:cxn>
                <a:cxn ang="0">
                  <a:pos x="T8" y="T9"/>
                </a:cxn>
              </a:cxnLst>
              <a:rect l="0" t="0" r="r" b="b"/>
              <a:pathLst>
                <a:path w="9" h="75">
                  <a:moveTo>
                    <a:pt x="9" y="75"/>
                  </a:moveTo>
                  <a:lnTo>
                    <a:pt x="9" y="0"/>
                  </a:lnTo>
                  <a:lnTo>
                    <a:pt x="0" y="3"/>
                  </a:lnTo>
                  <a:lnTo>
                    <a:pt x="0" y="75"/>
                  </a:lnTo>
                  <a:lnTo>
                    <a:pt x="9"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7" name="Rectangle 20"/>
            <p:cNvSpPr>
              <a:spLocks noChangeArrowheads="1"/>
            </p:cNvSpPr>
            <p:nvPr/>
          </p:nvSpPr>
          <p:spPr bwMode="auto">
            <a:xfrm>
              <a:off x="5348" y="417"/>
              <a:ext cx="10" cy="5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8" name="Freeform 21"/>
            <p:cNvSpPr>
              <a:spLocks/>
            </p:cNvSpPr>
            <p:nvPr/>
          </p:nvSpPr>
          <p:spPr bwMode="auto">
            <a:xfrm>
              <a:off x="5346" y="397"/>
              <a:ext cx="13" cy="12"/>
            </a:xfrm>
            <a:custGeom>
              <a:avLst/>
              <a:gdLst>
                <a:gd name="T0" fmla="*/ 12 w 75"/>
                <a:gd name="T1" fmla="*/ 9 h 70"/>
                <a:gd name="T2" fmla="*/ 0 w 75"/>
                <a:gd name="T3" fmla="*/ 35 h 70"/>
                <a:gd name="T4" fmla="*/ 10 w 75"/>
                <a:gd name="T5" fmla="*/ 58 h 70"/>
                <a:gd name="T6" fmla="*/ 38 w 75"/>
                <a:gd name="T7" fmla="*/ 70 h 70"/>
                <a:gd name="T8" fmla="*/ 63 w 75"/>
                <a:gd name="T9" fmla="*/ 61 h 70"/>
                <a:gd name="T10" fmla="*/ 75 w 75"/>
                <a:gd name="T11" fmla="*/ 35 h 70"/>
                <a:gd name="T12" fmla="*/ 66 w 75"/>
                <a:gd name="T13" fmla="*/ 11 h 70"/>
                <a:gd name="T14" fmla="*/ 38 w 75"/>
                <a:gd name="T15" fmla="*/ 0 h 70"/>
                <a:gd name="T16" fmla="*/ 12 w 75"/>
                <a:gd name="T17" fmla="*/ 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70">
                  <a:moveTo>
                    <a:pt x="12" y="9"/>
                  </a:moveTo>
                  <a:cubicBezTo>
                    <a:pt x="4" y="16"/>
                    <a:pt x="0" y="25"/>
                    <a:pt x="0" y="35"/>
                  </a:cubicBezTo>
                  <a:cubicBezTo>
                    <a:pt x="0" y="44"/>
                    <a:pt x="3" y="52"/>
                    <a:pt x="10" y="58"/>
                  </a:cubicBezTo>
                  <a:cubicBezTo>
                    <a:pt x="17" y="66"/>
                    <a:pt x="27" y="70"/>
                    <a:pt x="38" y="70"/>
                  </a:cubicBezTo>
                  <a:cubicBezTo>
                    <a:pt x="47" y="70"/>
                    <a:pt x="55" y="67"/>
                    <a:pt x="63" y="61"/>
                  </a:cubicBezTo>
                  <a:cubicBezTo>
                    <a:pt x="71" y="54"/>
                    <a:pt x="75" y="45"/>
                    <a:pt x="75" y="35"/>
                  </a:cubicBezTo>
                  <a:cubicBezTo>
                    <a:pt x="75" y="26"/>
                    <a:pt x="72" y="18"/>
                    <a:pt x="66" y="11"/>
                  </a:cubicBezTo>
                  <a:cubicBezTo>
                    <a:pt x="58" y="4"/>
                    <a:pt x="49" y="0"/>
                    <a:pt x="38" y="0"/>
                  </a:cubicBezTo>
                  <a:cubicBezTo>
                    <a:pt x="28" y="0"/>
                    <a:pt x="20" y="3"/>
                    <a:pt x="12"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9" name="Freeform 22"/>
            <p:cNvSpPr>
              <a:spLocks/>
            </p:cNvSpPr>
            <p:nvPr/>
          </p:nvSpPr>
          <p:spPr bwMode="auto">
            <a:xfrm>
              <a:off x="5368" y="392"/>
              <a:ext cx="39" cy="76"/>
            </a:xfrm>
            <a:custGeom>
              <a:avLst/>
              <a:gdLst>
                <a:gd name="T0" fmla="*/ 212 w 227"/>
                <a:gd name="T1" fmla="*/ 191 h 439"/>
                <a:gd name="T2" fmla="*/ 212 w 227"/>
                <a:gd name="T3" fmla="*/ 146 h 439"/>
                <a:gd name="T4" fmla="*/ 119 w 227"/>
                <a:gd name="T5" fmla="*/ 146 h 439"/>
                <a:gd name="T6" fmla="*/ 119 w 227"/>
                <a:gd name="T7" fmla="*/ 110 h 439"/>
                <a:gd name="T8" fmla="*/ 128 w 227"/>
                <a:gd name="T9" fmla="*/ 64 h 439"/>
                <a:gd name="T10" fmla="*/ 174 w 227"/>
                <a:gd name="T11" fmla="*/ 44 h 439"/>
                <a:gd name="T12" fmla="*/ 216 w 227"/>
                <a:gd name="T13" fmla="*/ 51 h 439"/>
                <a:gd name="T14" fmla="*/ 227 w 227"/>
                <a:gd name="T15" fmla="*/ 8 h 439"/>
                <a:gd name="T16" fmla="*/ 167 w 227"/>
                <a:gd name="T17" fmla="*/ 0 h 439"/>
                <a:gd name="T18" fmla="*/ 83 w 227"/>
                <a:gd name="T19" fmla="*/ 33 h 439"/>
                <a:gd name="T20" fmla="*/ 63 w 227"/>
                <a:gd name="T21" fmla="*/ 112 h 439"/>
                <a:gd name="T22" fmla="*/ 63 w 227"/>
                <a:gd name="T23" fmla="*/ 146 h 439"/>
                <a:gd name="T24" fmla="*/ 0 w 227"/>
                <a:gd name="T25" fmla="*/ 146 h 439"/>
                <a:gd name="T26" fmla="*/ 0 w 227"/>
                <a:gd name="T27" fmla="*/ 191 h 439"/>
                <a:gd name="T28" fmla="*/ 63 w 227"/>
                <a:gd name="T29" fmla="*/ 191 h 439"/>
                <a:gd name="T30" fmla="*/ 63 w 227"/>
                <a:gd name="T31" fmla="*/ 439 h 439"/>
                <a:gd name="T32" fmla="*/ 119 w 227"/>
                <a:gd name="T33" fmla="*/ 439 h 439"/>
                <a:gd name="T34" fmla="*/ 119 w 227"/>
                <a:gd name="T35" fmla="*/ 191 h 439"/>
                <a:gd name="T36" fmla="*/ 212 w 227"/>
                <a:gd name="T37" fmla="*/ 191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 h="439">
                  <a:moveTo>
                    <a:pt x="212" y="191"/>
                  </a:moveTo>
                  <a:cubicBezTo>
                    <a:pt x="212" y="146"/>
                    <a:pt x="212" y="146"/>
                    <a:pt x="212" y="146"/>
                  </a:cubicBezTo>
                  <a:cubicBezTo>
                    <a:pt x="119" y="146"/>
                    <a:pt x="119" y="146"/>
                    <a:pt x="119" y="146"/>
                  </a:cubicBezTo>
                  <a:cubicBezTo>
                    <a:pt x="119" y="110"/>
                    <a:pt x="119" y="110"/>
                    <a:pt x="119" y="110"/>
                  </a:cubicBezTo>
                  <a:cubicBezTo>
                    <a:pt x="119" y="89"/>
                    <a:pt x="122" y="73"/>
                    <a:pt x="128" y="64"/>
                  </a:cubicBezTo>
                  <a:cubicBezTo>
                    <a:pt x="135" y="51"/>
                    <a:pt x="151" y="44"/>
                    <a:pt x="174" y="44"/>
                  </a:cubicBezTo>
                  <a:cubicBezTo>
                    <a:pt x="186" y="44"/>
                    <a:pt x="200" y="47"/>
                    <a:pt x="216" y="51"/>
                  </a:cubicBezTo>
                  <a:cubicBezTo>
                    <a:pt x="227" y="8"/>
                    <a:pt x="227" y="8"/>
                    <a:pt x="227" y="8"/>
                  </a:cubicBezTo>
                  <a:cubicBezTo>
                    <a:pt x="206" y="2"/>
                    <a:pt x="186" y="0"/>
                    <a:pt x="167" y="0"/>
                  </a:cubicBezTo>
                  <a:cubicBezTo>
                    <a:pt x="128" y="0"/>
                    <a:pt x="100" y="11"/>
                    <a:pt x="83" y="33"/>
                  </a:cubicBezTo>
                  <a:cubicBezTo>
                    <a:pt x="70" y="50"/>
                    <a:pt x="63" y="76"/>
                    <a:pt x="63" y="112"/>
                  </a:cubicBezTo>
                  <a:cubicBezTo>
                    <a:pt x="63" y="146"/>
                    <a:pt x="63" y="146"/>
                    <a:pt x="63" y="146"/>
                  </a:cubicBezTo>
                  <a:cubicBezTo>
                    <a:pt x="0" y="146"/>
                    <a:pt x="0" y="146"/>
                    <a:pt x="0" y="146"/>
                  </a:cubicBezTo>
                  <a:cubicBezTo>
                    <a:pt x="0" y="191"/>
                    <a:pt x="0" y="191"/>
                    <a:pt x="0" y="191"/>
                  </a:cubicBezTo>
                  <a:cubicBezTo>
                    <a:pt x="63" y="191"/>
                    <a:pt x="63" y="191"/>
                    <a:pt x="63" y="191"/>
                  </a:cubicBezTo>
                  <a:cubicBezTo>
                    <a:pt x="63" y="439"/>
                    <a:pt x="63" y="439"/>
                    <a:pt x="63" y="439"/>
                  </a:cubicBezTo>
                  <a:cubicBezTo>
                    <a:pt x="119" y="439"/>
                    <a:pt x="119" y="439"/>
                    <a:pt x="119" y="439"/>
                  </a:cubicBezTo>
                  <a:cubicBezTo>
                    <a:pt x="119" y="191"/>
                    <a:pt x="119" y="191"/>
                    <a:pt x="119" y="191"/>
                  </a:cubicBezTo>
                  <a:lnTo>
                    <a:pt x="212" y="1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0" name="Freeform 23"/>
            <p:cNvSpPr>
              <a:spLocks noEditPoints="1"/>
            </p:cNvSpPr>
            <p:nvPr/>
          </p:nvSpPr>
          <p:spPr bwMode="auto">
            <a:xfrm>
              <a:off x="5409" y="416"/>
              <a:ext cx="51" cy="54"/>
            </a:xfrm>
            <a:custGeom>
              <a:avLst/>
              <a:gdLst>
                <a:gd name="T0" fmla="*/ 299 w 299"/>
                <a:gd name="T1" fmla="*/ 141 h 310"/>
                <a:gd name="T2" fmla="*/ 281 w 299"/>
                <a:gd name="T3" fmla="*/ 61 h 310"/>
                <a:gd name="T4" fmla="*/ 153 w 299"/>
                <a:gd name="T5" fmla="*/ 0 h 310"/>
                <a:gd name="T6" fmla="*/ 36 w 299"/>
                <a:gd name="T7" fmla="*/ 44 h 310"/>
                <a:gd name="T8" fmla="*/ 0 w 299"/>
                <a:gd name="T9" fmla="*/ 157 h 310"/>
                <a:gd name="T10" fmla="*/ 42 w 299"/>
                <a:gd name="T11" fmla="*/ 270 h 310"/>
                <a:gd name="T12" fmla="*/ 169 w 299"/>
                <a:gd name="T13" fmla="*/ 310 h 310"/>
                <a:gd name="T14" fmla="*/ 293 w 299"/>
                <a:gd name="T15" fmla="*/ 283 h 310"/>
                <a:gd name="T16" fmla="*/ 273 w 299"/>
                <a:gd name="T17" fmla="*/ 239 h 310"/>
                <a:gd name="T18" fmla="*/ 178 w 299"/>
                <a:gd name="T19" fmla="*/ 265 h 310"/>
                <a:gd name="T20" fmla="*/ 111 w 299"/>
                <a:gd name="T21" fmla="*/ 255 h 310"/>
                <a:gd name="T22" fmla="*/ 72 w 299"/>
                <a:gd name="T23" fmla="*/ 222 h 310"/>
                <a:gd name="T24" fmla="*/ 57 w 299"/>
                <a:gd name="T25" fmla="*/ 168 h 310"/>
                <a:gd name="T26" fmla="*/ 298 w 299"/>
                <a:gd name="T27" fmla="*/ 168 h 310"/>
                <a:gd name="T28" fmla="*/ 299 w 299"/>
                <a:gd name="T29" fmla="*/ 141 h 310"/>
                <a:gd name="T30" fmla="*/ 245 w 299"/>
                <a:gd name="T31" fmla="*/ 125 h 310"/>
                <a:gd name="T32" fmla="*/ 58 w 299"/>
                <a:gd name="T33" fmla="*/ 125 h 310"/>
                <a:gd name="T34" fmla="*/ 67 w 299"/>
                <a:gd name="T35" fmla="*/ 88 h 310"/>
                <a:gd name="T36" fmla="*/ 154 w 299"/>
                <a:gd name="T37" fmla="*/ 44 h 310"/>
                <a:gd name="T38" fmla="*/ 233 w 299"/>
                <a:gd name="T39" fmla="*/ 82 h 310"/>
                <a:gd name="T40" fmla="*/ 245 w 299"/>
                <a:gd name="T41" fmla="*/ 125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9" h="310">
                  <a:moveTo>
                    <a:pt x="299" y="141"/>
                  </a:moveTo>
                  <a:cubicBezTo>
                    <a:pt x="299" y="109"/>
                    <a:pt x="293" y="83"/>
                    <a:pt x="281" y="61"/>
                  </a:cubicBezTo>
                  <a:cubicBezTo>
                    <a:pt x="257" y="20"/>
                    <a:pt x="214" y="0"/>
                    <a:pt x="153" y="0"/>
                  </a:cubicBezTo>
                  <a:cubicBezTo>
                    <a:pt x="101" y="0"/>
                    <a:pt x="62" y="15"/>
                    <a:pt x="36" y="44"/>
                  </a:cubicBezTo>
                  <a:cubicBezTo>
                    <a:pt x="12" y="72"/>
                    <a:pt x="0" y="110"/>
                    <a:pt x="0" y="157"/>
                  </a:cubicBezTo>
                  <a:cubicBezTo>
                    <a:pt x="0" y="206"/>
                    <a:pt x="14" y="244"/>
                    <a:pt x="42" y="270"/>
                  </a:cubicBezTo>
                  <a:cubicBezTo>
                    <a:pt x="70" y="296"/>
                    <a:pt x="112" y="310"/>
                    <a:pt x="169" y="310"/>
                  </a:cubicBezTo>
                  <a:cubicBezTo>
                    <a:pt x="215" y="310"/>
                    <a:pt x="256" y="301"/>
                    <a:pt x="293" y="283"/>
                  </a:cubicBezTo>
                  <a:cubicBezTo>
                    <a:pt x="273" y="239"/>
                    <a:pt x="273" y="239"/>
                    <a:pt x="273" y="239"/>
                  </a:cubicBezTo>
                  <a:cubicBezTo>
                    <a:pt x="243" y="256"/>
                    <a:pt x="211" y="265"/>
                    <a:pt x="178" y="265"/>
                  </a:cubicBezTo>
                  <a:cubicBezTo>
                    <a:pt x="150" y="265"/>
                    <a:pt x="128" y="261"/>
                    <a:pt x="111" y="255"/>
                  </a:cubicBezTo>
                  <a:cubicBezTo>
                    <a:pt x="95" y="248"/>
                    <a:pt x="82" y="237"/>
                    <a:pt x="72" y="222"/>
                  </a:cubicBezTo>
                  <a:cubicBezTo>
                    <a:pt x="62" y="207"/>
                    <a:pt x="57" y="189"/>
                    <a:pt x="57" y="168"/>
                  </a:cubicBezTo>
                  <a:cubicBezTo>
                    <a:pt x="298" y="168"/>
                    <a:pt x="298" y="168"/>
                    <a:pt x="298" y="168"/>
                  </a:cubicBezTo>
                  <a:cubicBezTo>
                    <a:pt x="299" y="156"/>
                    <a:pt x="299" y="147"/>
                    <a:pt x="299" y="141"/>
                  </a:cubicBezTo>
                  <a:moveTo>
                    <a:pt x="245" y="125"/>
                  </a:moveTo>
                  <a:cubicBezTo>
                    <a:pt x="58" y="125"/>
                    <a:pt x="58" y="125"/>
                    <a:pt x="58" y="125"/>
                  </a:cubicBezTo>
                  <a:cubicBezTo>
                    <a:pt x="60" y="109"/>
                    <a:pt x="63" y="97"/>
                    <a:pt x="67" y="88"/>
                  </a:cubicBezTo>
                  <a:cubicBezTo>
                    <a:pt x="81" y="59"/>
                    <a:pt x="110" y="44"/>
                    <a:pt x="154" y="44"/>
                  </a:cubicBezTo>
                  <a:cubicBezTo>
                    <a:pt x="192" y="44"/>
                    <a:pt x="218" y="57"/>
                    <a:pt x="233" y="82"/>
                  </a:cubicBezTo>
                  <a:cubicBezTo>
                    <a:pt x="239" y="92"/>
                    <a:pt x="243" y="107"/>
                    <a:pt x="245" y="1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1" name="Rectangle 24"/>
            <p:cNvSpPr>
              <a:spLocks noChangeArrowheads="1"/>
            </p:cNvSpPr>
            <p:nvPr/>
          </p:nvSpPr>
          <p:spPr bwMode="auto">
            <a:xfrm>
              <a:off x="4118" y="417"/>
              <a:ext cx="9" cy="5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2" name="Freeform 25"/>
            <p:cNvSpPr>
              <a:spLocks/>
            </p:cNvSpPr>
            <p:nvPr/>
          </p:nvSpPr>
          <p:spPr bwMode="auto">
            <a:xfrm>
              <a:off x="4116" y="397"/>
              <a:ext cx="13" cy="12"/>
            </a:xfrm>
            <a:custGeom>
              <a:avLst/>
              <a:gdLst>
                <a:gd name="T0" fmla="*/ 13 w 75"/>
                <a:gd name="T1" fmla="*/ 9 h 70"/>
                <a:gd name="T2" fmla="*/ 0 w 75"/>
                <a:gd name="T3" fmla="*/ 35 h 70"/>
                <a:gd name="T4" fmla="*/ 10 w 75"/>
                <a:gd name="T5" fmla="*/ 58 h 70"/>
                <a:gd name="T6" fmla="*/ 38 w 75"/>
                <a:gd name="T7" fmla="*/ 70 h 70"/>
                <a:gd name="T8" fmla="*/ 63 w 75"/>
                <a:gd name="T9" fmla="*/ 61 h 70"/>
                <a:gd name="T10" fmla="*/ 75 w 75"/>
                <a:gd name="T11" fmla="*/ 35 h 70"/>
                <a:gd name="T12" fmla="*/ 66 w 75"/>
                <a:gd name="T13" fmla="*/ 11 h 70"/>
                <a:gd name="T14" fmla="*/ 38 w 75"/>
                <a:gd name="T15" fmla="*/ 0 h 70"/>
                <a:gd name="T16" fmla="*/ 13 w 75"/>
                <a:gd name="T17" fmla="*/ 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70">
                  <a:moveTo>
                    <a:pt x="13" y="9"/>
                  </a:moveTo>
                  <a:cubicBezTo>
                    <a:pt x="4" y="16"/>
                    <a:pt x="0" y="25"/>
                    <a:pt x="0" y="35"/>
                  </a:cubicBezTo>
                  <a:cubicBezTo>
                    <a:pt x="0" y="44"/>
                    <a:pt x="3" y="52"/>
                    <a:pt x="10" y="58"/>
                  </a:cubicBezTo>
                  <a:cubicBezTo>
                    <a:pt x="17" y="66"/>
                    <a:pt x="27" y="70"/>
                    <a:pt x="38" y="70"/>
                  </a:cubicBezTo>
                  <a:cubicBezTo>
                    <a:pt x="47" y="70"/>
                    <a:pt x="56" y="67"/>
                    <a:pt x="63" y="61"/>
                  </a:cubicBezTo>
                  <a:cubicBezTo>
                    <a:pt x="71" y="54"/>
                    <a:pt x="75" y="45"/>
                    <a:pt x="75" y="35"/>
                  </a:cubicBezTo>
                  <a:cubicBezTo>
                    <a:pt x="75" y="26"/>
                    <a:pt x="72" y="18"/>
                    <a:pt x="66" y="11"/>
                  </a:cubicBezTo>
                  <a:cubicBezTo>
                    <a:pt x="58" y="4"/>
                    <a:pt x="49" y="0"/>
                    <a:pt x="38" y="0"/>
                  </a:cubicBezTo>
                  <a:cubicBezTo>
                    <a:pt x="28" y="0"/>
                    <a:pt x="20" y="3"/>
                    <a:pt x="13"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3" name="Rectangle 26"/>
            <p:cNvSpPr>
              <a:spLocks noChangeArrowheads="1"/>
            </p:cNvSpPr>
            <p:nvPr/>
          </p:nvSpPr>
          <p:spPr bwMode="auto">
            <a:xfrm>
              <a:off x="4187" y="417"/>
              <a:ext cx="9" cy="5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4" name="Freeform 27"/>
            <p:cNvSpPr>
              <a:spLocks/>
            </p:cNvSpPr>
            <p:nvPr/>
          </p:nvSpPr>
          <p:spPr bwMode="auto">
            <a:xfrm>
              <a:off x="4185" y="397"/>
              <a:ext cx="13" cy="12"/>
            </a:xfrm>
            <a:custGeom>
              <a:avLst/>
              <a:gdLst>
                <a:gd name="T0" fmla="*/ 13 w 75"/>
                <a:gd name="T1" fmla="*/ 9 h 70"/>
                <a:gd name="T2" fmla="*/ 0 w 75"/>
                <a:gd name="T3" fmla="*/ 35 h 70"/>
                <a:gd name="T4" fmla="*/ 10 w 75"/>
                <a:gd name="T5" fmla="*/ 58 h 70"/>
                <a:gd name="T6" fmla="*/ 38 w 75"/>
                <a:gd name="T7" fmla="*/ 70 h 70"/>
                <a:gd name="T8" fmla="*/ 63 w 75"/>
                <a:gd name="T9" fmla="*/ 61 h 70"/>
                <a:gd name="T10" fmla="*/ 75 w 75"/>
                <a:gd name="T11" fmla="*/ 35 h 70"/>
                <a:gd name="T12" fmla="*/ 66 w 75"/>
                <a:gd name="T13" fmla="*/ 11 h 70"/>
                <a:gd name="T14" fmla="*/ 38 w 75"/>
                <a:gd name="T15" fmla="*/ 0 h 70"/>
                <a:gd name="T16" fmla="*/ 13 w 75"/>
                <a:gd name="T17" fmla="*/ 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70">
                  <a:moveTo>
                    <a:pt x="13" y="9"/>
                  </a:moveTo>
                  <a:cubicBezTo>
                    <a:pt x="4" y="16"/>
                    <a:pt x="0" y="25"/>
                    <a:pt x="0" y="35"/>
                  </a:cubicBezTo>
                  <a:cubicBezTo>
                    <a:pt x="0" y="44"/>
                    <a:pt x="3" y="52"/>
                    <a:pt x="10" y="58"/>
                  </a:cubicBezTo>
                  <a:cubicBezTo>
                    <a:pt x="17" y="66"/>
                    <a:pt x="27" y="70"/>
                    <a:pt x="38" y="70"/>
                  </a:cubicBezTo>
                  <a:cubicBezTo>
                    <a:pt x="47" y="70"/>
                    <a:pt x="56" y="67"/>
                    <a:pt x="63" y="61"/>
                  </a:cubicBezTo>
                  <a:cubicBezTo>
                    <a:pt x="71" y="54"/>
                    <a:pt x="75" y="45"/>
                    <a:pt x="75" y="35"/>
                  </a:cubicBezTo>
                  <a:cubicBezTo>
                    <a:pt x="75" y="26"/>
                    <a:pt x="72" y="18"/>
                    <a:pt x="66" y="11"/>
                  </a:cubicBezTo>
                  <a:cubicBezTo>
                    <a:pt x="58" y="4"/>
                    <a:pt x="49" y="0"/>
                    <a:pt x="38" y="0"/>
                  </a:cubicBezTo>
                  <a:cubicBezTo>
                    <a:pt x="28" y="0"/>
                    <a:pt x="20" y="3"/>
                    <a:pt x="13"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5" name="Rectangle 28"/>
            <p:cNvSpPr>
              <a:spLocks noChangeArrowheads="1"/>
            </p:cNvSpPr>
            <p:nvPr/>
          </p:nvSpPr>
          <p:spPr bwMode="auto">
            <a:xfrm>
              <a:off x="4473" y="417"/>
              <a:ext cx="10" cy="5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6" name="Freeform 29"/>
            <p:cNvSpPr>
              <a:spLocks/>
            </p:cNvSpPr>
            <p:nvPr/>
          </p:nvSpPr>
          <p:spPr bwMode="auto">
            <a:xfrm>
              <a:off x="4471" y="397"/>
              <a:ext cx="13" cy="12"/>
            </a:xfrm>
            <a:custGeom>
              <a:avLst/>
              <a:gdLst>
                <a:gd name="T0" fmla="*/ 13 w 76"/>
                <a:gd name="T1" fmla="*/ 9 h 70"/>
                <a:gd name="T2" fmla="*/ 0 w 76"/>
                <a:gd name="T3" fmla="*/ 35 h 70"/>
                <a:gd name="T4" fmla="*/ 10 w 76"/>
                <a:gd name="T5" fmla="*/ 58 h 70"/>
                <a:gd name="T6" fmla="*/ 38 w 76"/>
                <a:gd name="T7" fmla="*/ 70 h 70"/>
                <a:gd name="T8" fmla="*/ 63 w 76"/>
                <a:gd name="T9" fmla="*/ 61 h 70"/>
                <a:gd name="T10" fmla="*/ 76 w 76"/>
                <a:gd name="T11" fmla="*/ 35 h 70"/>
                <a:gd name="T12" fmla="*/ 66 w 76"/>
                <a:gd name="T13" fmla="*/ 11 h 70"/>
                <a:gd name="T14" fmla="*/ 39 w 76"/>
                <a:gd name="T15" fmla="*/ 0 h 70"/>
                <a:gd name="T16" fmla="*/ 13 w 76"/>
                <a:gd name="T17" fmla="*/ 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70">
                  <a:moveTo>
                    <a:pt x="13" y="9"/>
                  </a:moveTo>
                  <a:cubicBezTo>
                    <a:pt x="5" y="16"/>
                    <a:pt x="0" y="25"/>
                    <a:pt x="0" y="35"/>
                  </a:cubicBezTo>
                  <a:cubicBezTo>
                    <a:pt x="0" y="44"/>
                    <a:pt x="4" y="52"/>
                    <a:pt x="10" y="58"/>
                  </a:cubicBezTo>
                  <a:cubicBezTo>
                    <a:pt x="18" y="66"/>
                    <a:pt x="27" y="70"/>
                    <a:pt x="38" y="70"/>
                  </a:cubicBezTo>
                  <a:cubicBezTo>
                    <a:pt x="48" y="70"/>
                    <a:pt x="56" y="67"/>
                    <a:pt x="63" y="61"/>
                  </a:cubicBezTo>
                  <a:cubicBezTo>
                    <a:pt x="71" y="54"/>
                    <a:pt x="76" y="45"/>
                    <a:pt x="76" y="35"/>
                  </a:cubicBezTo>
                  <a:cubicBezTo>
                    <a:pt x="76" y="26"/>
                    <a:pt x="72" y="18"/>
                    <a:pt x="66" y="11"/>
                  </a:cubicBezTo>
                  <a:cubicBezTo>
                    <a:pt x="59" y="4"/>
                    <a:pt x="49" y="0"/>
                    <a:pt x="39" y="0"/>
                  </a:cubicBezTo>
                  <a:cubicBezTo>
                    <a:pt x="29" y="0"/>
                    <a:pt x="20" y="3"/>
                    <a:pt x="13"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7" name="Rectangle 30"/>
            <p:cNvSpPr>
              <a:spLocks noChangeArrowheads="1"/>
            </p:cNvSpPr>
            <p:nvPr/>
          </p:nvSpPr>
          <p:spPr bwMode="auto">
            <a:xfrm>
              <a:off x="5147" y="417"/>
              <a:ext cx="10" cy="5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8" name="Freeform 31"/>
            <p:cNvSpPr>
              <a:spLocks/>
            </p:cNvSpPr>
            <p:nvPr/>
          </p:nvSpPr>
          <p:spPr bwMode="auto">
            <a:xfrm>
              <a:off x="5146" y="397"/>
              <a:ext cx="13" cy="12"/>
            </a:xfrm>
            <a:custGeom>
              <a:avLst/>
              <a:gdLst>
                <a:gd name="T0" fmla="*/ 12 w 75"/>
                <a:gd name="T1" fmla="*/ 9 h 70"/>
                <a:gd name="T2" fmla="*/ 0 w 75"/>
                <a:gd name="T3" fmla="*/ 35 h 70"/>
                <a:gd name="T4" fmla="*/ 10 w 75"/>
                <a:gd name="T5" fmla="*/ 58 h 70"/>
                <a:gd name="T6" fmla="*/ 37 w 75"/>
                <a:gd name="T7" fmla="*/ 70 h 70"/>
                <a:gd name="T8" fmla="*/ 62 w 75"/>
                <a:gd name="T9" fmla="*/ 61 h 70"/>
                <a:gd name="T10" fmla="*/ 75 w 75"/>
                <a:gd name="T11" fmla="*/ 35 h 70"/>
                <a:gd name="T12" fmla="*/ 65 w 75"/>
                <a:gd name="T13" fmla="*/ 11 h 70"/>
                <a:gd name="T14" fmla="*/ 38 w 75"/>
                <a:gd name="T15" fmla="*/ 0 h 70"/>
                <a:gd name="T16" fmla="*/ 12 w 75"/>
                <a:gd name="T17" fmla="*/ 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70">
                  <a:moveTo>
                    <a:pt x="12" y="9"/>
                  </a:moveTo>
                  <a:cubicBezTo>
                    <a:pt x="4" y="16"/>
                    <a:pt x="0" y="25"/>
                    <a:pt x="0" y="35"/>
                  </a:cubicBezTo>
                  <a:cubicBezTo>
                    <a:pt x="0" y="44"/>
                    <a:pt x="3" y="52"/>
                    <a:pt x="10" y="58"/>
                  </a:cubicBezTo>
                  <a:cubicBezTo>
                    <a:pt x="17" y="66"/>
                    <a:pt x="26" y="70"/>
                    <a:pt x="37" y="70"/>
                  </a:cubicBezTo>
                  <a:cubicBezTo>
                    <a:pt x="47" y="70"/>
                    <a:pt x="55" y="67"/>
                    <a:pt x="62" y="61"/>
                  </a:cubicBezTo>
                  <a:cubicBezTo>
                    <a:pt x="71" y="54"/>
                    <a:pt x="75" y="45"/>
                    <a:pt x="75" y="35"/>
                  </a:cubicBezTo>
                  <a:cubicBezTo>
                    <a:pt x="75" y="26"/>
                    <a:pt x="72" y="18"/>
                    <a:pt x="65" y="11"/>
                  </a:cubicBezTo>
                  <a:cubicBezTo>
                    <a:pt x="58" y="4"/>
                    <a:pt x="49" y="0"/>
                    <a:pt x="38" y="0"/>
                  </a:cubicBezTo>
                  <a:cubicBezTo>
                    <a:pt x="28" y="0"/>
                    <a:pt x="19" y="3"/>
                    <a:pt x="12"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9" name="Rectangle 32"/>
            <p:cNvSpPr>
              <a:spLocks noChangeArrowheads="1"/>
            </p:cNvSpPr>
            <p:nvPr/>
          </p:nvSpPr>
          <p:spPr bwMode="auto">
            <a:xfrm>
              <a:off x="3915" y="396"/>
              <a:ext cx="10" cy="7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0" name="Freeform 33"/>
            <p:cNvSpPr>
              <a:spLocks/>
            </p:cNvSpPr>
            <p:nvPr/>
          </p:nvSpPr>
          <p:spPr bwMode="auto">
            <a:xfrm>
              <a:off x="3939" y="416"/>
              <a:ext cx="50" cy="52"/>
            </a:xfrm>
            <a:custGeom>
              <a:avLst/>
              <a:gdLst>
                <a:gd name="T0" fmla="*/ 56 w 290"/>
                <a:gd name="T1" fmla="*/ 301 h 301"/>
                <a:gd name="T2" fmla="*/ 56 w 290"/>
                <a:gd name="T3" fmla="*/ 104 h 301"/>
                <a:gd name="T4" fmla="*/ 98 w 290"/>
                <a:gd name="T5" fmla="*/ 70 h 301"/>
                <a:gd name="T6" fmla="*/ 174 w 290"/>
                <a:gd name="T7" fmla="*/ 46 h 301"/>
                <a:gd name="T8" fmla="*/ 224 w 290"/>
                <a:gd name="T9" fmla="*/ 65 h 301"/>
                <a:gd name="T10" fmla="*/ 234 w 290"/>
                <a:gd name="T11" fmla="*/ 114 h 301"/>
                <a:gd name="T12" fmla="*/ 234 w 290"/>
                <a:gd name="T13" fmla="*/ 301 h 301"/>
                <a:gd name="T14" fmla="*/ 290 w 290"/>
                <a:gd name="T15" fmla="*/ 301 h 301"/>
                <a:gd name="T16" fmla="*/ 290 w 290"/>
                <a:gd name="T17" fmla="*/ 117 h 301"/>
                <a:gd name="T18" fmla="*/ 287 w 290"/>
                <a:gd name="T19" fmla="*/ 70 h 301"/>
                <a:gd name="T20" fmla="*/ 252 w 290"/>
                <a:gd name="T21" fmla="*/ 14 h 301"/>
                <a:gd name="T22" fmla="*/ 184 w 290"/>
                <a:gd name="T23" fmla="*/ 0 h 301"/>
                <a:gd name="T24" fmla="*/ 53 w 290"/>
                <a:gd name="T25" fmla="*/ 52 h 301"/>
                <a:gd name="T26" fmla="*/ 53 w 290"/>
                <a:gd name="T27" fmla="*/ 8 h 301"/>
                <a:gd name="T28" fmla="*/ 0 w 290"/>
                <a:gd name="T29" fmla="*/ 8 h 301"/>
                <a:gd name="T30" fmla="*/ 0 w 290"/>
                <a:gd name="T31" fmla="*/ 301 h 301"/>
                <a:gd name="T32" fmla="*/ 56 w 290"/>
                <a:gd name="T33"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0" h="301">
                  <a:moveTo>
                    <a:pt x="56" y="301"/>
                  </a:moveTo>
                  <a:cubicBezTo>
                    <a:pt x="56" y="104"/>
                    <a:pt x="56" y="104"/>
                    <a:pt x="56" y="104"/>
                  </a:cubicBezTo>
                  <a:cubicBezTo>
                    <a:pt x="66" y="92"/>
                    <a:pt x="80" y="81"/>
                    <a:pt x="98" y="70"/>
                  </a:cubicBezTo>
                  <a:cubicBezTo>
                    <a:pt x="125" y="54"/>
                    <a:pt x="150" y="46"/>
                    <a:pt x="174" y="46"/>
                  </a:cubicBezTo>
                  <a:cubicBezTo>
                    <a:pt x="198" y="46"/>
                    <a:pt x="215" y="52"/>
                    <a:pt x="224" y="65"/>
                  </a:cubicBezTo>
                  <a:cubicBezTo>
                    <a:pt x="230" y="74"/>
                    <a:pt x="234" y="90"/>
                    <a:pt x="234" y="114"/>
                  </a:cubicBezTo>
                  <a:cubicBezTo>
                    <a:pt x="234" y="301"/>
                    <a:pt x="234" y="301"/>
                    <a:pt x="234" y="301"/>
                  </a:cubicBezTo>
                  <a:cubicBezTo>
                    <a:pt x="290" y="301"/>
                    <a:pt x="290" y="301"/>
                    <a:pt x="290" y="301"/>
                  </a:cubicBezTo>
                  <a:cubicBezTo>
                    <a:pt x="290" y="117"/>
                    <a:pt x="290" y="117"/>
                    <a:pt x="290" y="117"/>
                  </a:cubicBezTo>
                  <a:cubicBezTo>
                    <a:pt x="290" y="97"/>
                    <a:pt x="289" y="82"/>
                    <a:pt x="287" y="70"/>
                  </a:cubicBezTo>
                  <a:cubicBezTo>
                    <a:pt x="283" y="44"/>
                    <a:pt x="271" y="25"/>
                    <a:pt x="252" y="14"/>
                  </a:cubicBezTo>
                  <a:cubicBezTo>
                    <a:pt x="234" y="5"/>
                    <a:pt x="211" y="0"/>
                    <a:pt x="184" y="0"/>
                  </a:cubicBezTo>
                  <a:cubicBezTo>
                    <a:pt x="138" y="0"/>
                    <a:pt x="95" y="17"/>
                    <a:pt x="53" y="52"/>
                  </a:cubicBezTo>
                  <a:cubicBezTo>
                    <a:pt x="53" y="8"/>
                    <a:pt x="53" y="8"/>
                    <a:pt x="53" y="8"/>
                  </a:cubicBezTo>
                  <a:cubicBezTo>
                    <a:pt x="0" y="8"/>
                    <a:pt x="0" y="8"/>
                    <a:pt x="0" y="8"/>
                  </a:cubicBezTo>
                  <a:cubicBezTo>
                    <a:pt x="0" y="301"/>
                    <a:pt x="0" y="301"/>
                    <a:pt x="0" y="301"/>
                  </a:cubicBezTo>
                  <a:lnTo>
                    <a:pt x="56"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1" name="Freeform 34"/>
            <p:cNvSpPr>
              <a:spLocks/>
            </p:cNvSpPr>
            <p:nvPr/>
          </p:nvSpPr>
          <p:spPr bwMode="auto">
            <a:xfrm>
              <a:off x="3999" y="416"/>
              <a:ext cx="43" cy="54"/>
            </a:xfrm>
            <a:custGeom>
              <a:avLst/>
              <a:gdLst>
                <a:gd name="T0" fmla="*/ 119 w 249"/>
                <a:gd name="T1" fmla="*/ 310 h 310"/>
                <a:gd name="T2" fmla="*/ 249 w 249"/>
                <a:gd name="T3" fmla="*/ 219 h 310"/>
                <a:gd name="T4" fmla="*/ 224 w 249"/>
                <a:gd name="T5" fmla="*/ 162 h 310"/>
                <a:gd name="T6" fmla="*/ 154 w 249"/>
                <a:gd name="T7" fmla="*/ 130 h 310"/>
                <a:gd name="T8" fmla="*/ 113 w 249"/>
                <a:gd name="T9" fmla="*/ 116 h 310"/>
                <a:gd name="T10" fmla="*/ 86 w 249"/>
                <a:gd name="T11" fmla="*/ 104 h 310"/>
                <a:gd name="T12" fmla="*/ 73 w 249"/>
                <a:gd name="T13" fmla="*/ 81 h 310"/>
                <a:gd name="T14" fmla="*/ 132 w 249"/>
                <a:gd name="T15" fmla="*/ 45 h 310"/>
                <a:gd name="T16" fmla="*/ 216 w 249"/>
                <a:gd name="T17" fmla="*/ 63 h 310"/>
                <a:gd name="T18" fmla="*/ 231 w 249"/>
                <a:gd name="T19" fmla="*/ 16 h 310"/>
                <a:gd name="T20" fmla="*/ 131 w 249"/>
                <a:gd name="T21" fmla="*/ 0 h 310"/>
                <a:gd name="T22" fmla="*/ 48 w 249"/>
                <a:gd name="T23" fmla="*/ 19 h 310"/>
                <a:gd name="T24" fmla="*/ 17 w 249"/>
                <a:gd name="T25" fmla="*/ 81 h 310"/>
                <a:gd name="T26" fmla="*/ 43 w 249"/>
                <a:gd name="T27" fmla="*/ 136 h 310"/>
                <a:gd name="T28" fmla="*/ 120 w 249"/>
                <a:gd name="T29" fmla="*/ 170 h 310"/>
                <a:gd name="T30" fmla="*/ 160 w 249"/>
                <a:gd name="T31" fmla="*/ 183 h 310"/>
                <a:gd name="T32" fmla="*/ 183 w 249"/>
                <a:gd name="T33" fmla="*/ 196 h 310"/>
                <a:gd name="T34" fmla="*/ 192 w 249"/>
                <a:gd name="T35" fmla="*/ 221 h 310"/>
                <a:gd name="T36" fmla="*/ 118 w 249"/>
                <a:gd name="T37" fmla="*/ 265 h 310"/>
                <a:gd name="T38" fmla="*/ 18 w 249"/>
                <a:gd name="T39" fmla="*/ 239 h 310"/>
                <a:gd name="T40" fmla="*/ 0 w 249"/>
                <a:gd name="T41" fmla="*/ 287 h 310"/>
                <a:gd name="T42" fmla="*/ 119 w 249"/>
                <a:gd name="T43" fmla="*/ 31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9" h="310">
                  <a:moveTo>
                    <a:pt x="119" y="310"/>
                  </a:moveTo>
                  <a:cubicBezTo>
                    <a:pt x="206" y="310"/>
                    <a:pt x="249" y="279"/>
                    <a:pt x="249" y="219"/>
                  </a:cubicBezTo>
                  <a:cubicBezTo>
                    <a:pt x="249" y="194"/>
                    <a:pt x="241" y="175"/>
                    <a:pt x="224" y="162"/>
                  </a:cubicBezTo>
                  <a:cubicBezTo>
                    <a:pt x="210" y="152"/>
                    <a:pt x="187" y="141"/>
                    <a:pt x="154" y="130"/>
                  </a:cubicBezTo>
                  <a:cubicBezTo>
                    <a:pt x="113" y="116"/>
                    <a:pt x="113" y="116"/>
                    <a:pt x="113" y="116"/>
                  </a:cubicBezTo>
                  <a:cubicBezTo>
                    <a:pt x="102" y="113"/>
                    <a:pt x="94" y="109"/>
                    <a:pt x="86" y="104"/>
                  </a:cubicBezTo>
                  <a:cubicBezTo>
                    <a:pt x="78" y="99"/>
                    <a:pt x="73" y="91"/>
                    <a:pt x="73" y="81"/>
                  </a:cubicBezTo>
                  <a:cubicBezTo>
                    <a:pt x="73" y="57"/>
                    <a:pt x="93" y="45"/>
                    <a:pt x="132" y="45"/>
                  </a:cubicBezTo>
                  <a:cubicBezTo>
                    <a:pt x="161" y="45"/>
                    <a:pt x="188" y="51"/>
                    <a:pt x="216" y="63"/>
                  </a:cubicBezTo>
                  <a:cubicBezTo>
                    <a:pt x="231" y="16"/>
                    <a:pt x="231" y="16"/>
                    <a:pt x="231" y="16"/>
                  </a:cubicBezTo>
                  <a:cubicBezTo>
                    <a:pt x="199" y="5"/>
                    <a:pt x="166" y="0"/>
                    <a:pt x="131" y="0"/>
                  </a:cubicBezTo>
                  <a:cubicBezTo>
                    <a:pt x="96" y="0"/>
                    <a:pt x="68" y="6"/>
                    <a:pt x="48" y="19"/>
                  </a:cubicBezTo>
                  <a:cubicBezTo>
                    <a:pt x="27" y="33"/>
                    <a:pt x="17" y="53"/>
                    <a:pt x="17" y="81"/>
                  </a:cubicBezTo>
                  <a:cubicBezTo>
                    <a:pt x="17" y="105"/>
                    <a:pt x="26" y="123"/>
                    <a:pt x="43" y="136"/>
                  </a:cubicBezTo>
                  <a:cubicBezTo>
                    <a:pt x="59" y="147"/>
                    <a:pt x="84" y="158"/>
                    <a:pt x="120" y="170"/>
                  </a:cubicBezTo>
                  <a:cubicBezTo>
                    <a:pt x="139" y="176"/>
                    <a:pt x="153" y="181"/>
                    <a:pt x="160" y="183"/>
                  </a:cubicBezTo>
                  <a:cubicBezTo>
                    <a:pt x="169" y="186"/>
                    <a:pt x="177" y="191"/>
                    <a:pt x="183" y="196"/>
                  </a:cubicBezTo>
                  <a:cubicBezTo>
                    <a:pt x="189" y="202"/>
                    <a:pt x="192" y="210"/>
                    <a:pt x="192" y="221"/>
                  </a:cubicBezTo>
                  <a:cubicBezTo>
                    <a:pt x="192" y="250"/>
                    <a:pt x="168" y="265"/>
                    <a:pt x="118" y="265"/>
                  </a:cubicBezTo>
                  <a:cubicBezTo>
                    <a:pt x="81" y="265"/>
                    <a:pt x="48" y="256"/>
                    <a:pt x="18" y="239"/>
                  </a:cubicBezTo>
                  <a:cubicBezTo>
                    <a:pt x="0" y="287"/>
                    <a:pt x="0" y="287"/>
                    <a:pt x="0" y="287"/>
                  </a:cubicBezTo>
                  <a:cubicBezTo>
                    <a:pt x="31" y="302"/>
                    <a:pt x="70" y="310"/>
                    <a:pt x="119" y="3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2" name="Freeform 35"/>
            <p:cNvSpPr>
              <a:spLocks noEditPoints="1"/>
            </p:cNvSpPr>
            <p:nvPr/>
          </p:nvSpPr>
          <p:spPr bwMode="auto">
            <a:xfrm>
              <a:off x="4053" y="416"/>
              <a:ext cx="52" cy="77"/>
            </a:xfrm>
            <a:custGeom>
              <a:avLst/>
              <a:gdLst>
                <a:gd name="T0" fmla="*/ 298 w 298"/>
                <a:gd name="T1" fmla="*/ 146 h 444"/>
                <a:gd name="T2" fmla="*/ 271 w 298"/>
                <a:gd name="T3" fmla="*/ 46 h 444"/>
                <a:gd name="T4" fmla="*/ 165 w 298"/>
                <a:gd name="T5" fmla="*/ 0 h 444"/>
                <a:gd name="T6" fmla="*/ 84 w 298"/>
                <a:gd name="T7" fmla="*/ 19 h 444"/>
                <a:gd name="T8" fmla="*/ 52 w 298"/>
                <a:gd name="T9" fmla="*/ 43 h 444"/>
                <a:gd name="T10" fmla="*/ 52 w 298"/>
                <a:gd name="T11" fmla="*/ 8 h 444"/>
                <a:gd name="T12" fmla="*/ 0 w 298"/>
                <a:gd name="T13" fmla="*/ 8 h 444"/>
                <a:gd name="T14" fmla="*/ 0 w 298"/>
                <a:gd name="T15" fmla="*/ 444 h 444"/>
                <a:gd name="T16" fmla="*/ 56 w 298"/>
                <a:gd name="T17" fmla="*/ 429 h 444"/>
                <a:gd name="T18" fmla="*/ 56 w 298"/>
                <a:gd name="T19" fmla="*/ 294 h 444"/>
                <a:gd name="T20" fmla="*/ 138 w 298"/>
                <a:gd name="T21" fmla="*/ 310 h 444"/>
                <a:gd name="T22" fmla="*/ 262 w 298"/>
                <a:gd name="T23" fmla="*/ 259 h 444"/>
                <a:gd name="T24" fmla="*/ 298 w 298"/>
                <a:gd name="T25" fmla="*/ 146 h 444"/>
                <a:gd name="T26" fmla="*/ 241 w 298"/>
                <a:gd name="T27" fmla="*/ 144 h 444"/>
                <a:gd name="T28" fmla="*/ 217 w 298"/>
                <a:gd name="T29" fmla="*/ 227 h 444"/>
                <a:gd name="T30" fmla="*/ 130 w 298"/>
                <a:gd name="T31" fmla="*/ 265 h 444"/>
                <a:gd name="T32" fmla="*/ 56 w 298"/>
                <a:gd name="T33" fmla="*/ 247 h 444"/>
                <a:gd name="T34" fmla="*/ 56 w 298"/>
                <a:gd name="T35" fmla="*/ 132 h 444"/>
                <a:gd name="T36" fmla="*/ 62 w 298"/>
                <a:gd name="T37" fmla="*/ 96 h 444"/>
                <a:gd name="T38" fmla="*/ 98 w 298"/>
                <a:gd name="T39" fmla="*/ 59 h 444"/>
                <a:gd name="T40" fmla="*/ 154 w 298"/>
                <a:gd name="T41" fmla="*/ 45 h 444"/>
                <a:gd name="T42" fmla="*/ 220 w 298"/>
                <a:gd name="T43" fmla="*/ 73 h 444"/>
                <a:gd name="T44" fmla="*/ 241 w 298"/>
                <a:gd name="T45" fmla="*/ 144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8" h="444">
                  <a:moveTo>
                    <a:pt x="298" y="146"/>
                  </a:moveTo>
                  <a:cubicBezTo>
                    <a:pt x="298" y="104"/>
                    <a:pt x="289" y="71"/>
                    <a:pt x="271" y="46"/>
                  </a:cubicBezTo>
                  <a:cubicBezTo>
                    <a:pt x="248" y="15"/>
                    <a:pt x="213" y="0"/>
                    <a:pt x="165" y="0"/>
                  </a:cubicBezTo>
                  <a:cubicBezTo>
                    <a:pt x="133" y="0"/>
                    <a:pt x="107" y="6"/>
                    <a:pt x="84" y="19"/>
                  </a:cubicBezTo>
                  <a:cubicBezTo>
                    <a:pt x="75" y="24"/>
                    <a:pt x="64" y="32"/>
                    <a:pt x="52" y="43"/>
                  </a:cubicBezTo>
                  <a:cubicBezTo>
                    <a:pt x="52" y="8"/>
                    <a:pt x="52" y="8"/>
                    <a:pt x="52" y="8"/>
                  </a:cubicBezTo>
                  <a:cubicBezTo>
                    <a:pt x="0" y="8"/>
                    <a:pt x="0" y="8"/>
                    <a:pt x="0" y="8"/>
                  </a:cubicBezTo>
                  <a:cubicBezTo>
                    <a:pt x="0" y="444"/>
                    <a:pt x="0" y="444"/>
                    <a:pt x="0" y="444"/>
                  </a:cubicBezTo>
                  <a:cubicBezTo>
                    <a:pt x="56" y="429"/>
                    <a:pt x="56" y="429"/>
                    <a:pt x="56" y="429"/>
                  </a:cubicBezTo>
                  <a:cubicBezTo>
                    <a:pt x="56" y="294"/>
                    <a:pt x="56" y="294"/>
                    <a:pt x="56" y="294"/>
                  </a:cubicBezTo>
                  <a:cubicBezTo>
                    <a:pt x="77" y="304"/>
                    <a:pt x="104" y="310"/>
                    <a:pt x="138" y="310"/>
                  </a:cubicBezTo>
                  <a:cubicBezTo>
                    <a:pt x="193" y="310"/>
                    <a:pt x="234" y="293"/>
                    <a:pt x="262" y="259"/>
                  </a:cubicBezTo>
                  <a:cubicBezTo>
                    <a:pt x="286" y="231"/>
                    <a:pt x="298" y="193"/>
                    <a:pt x="298" y="146"/>
                  </a:cubicBezTo>
                  <a:moveTo>
                    <a:pt x="241" y="144"/>
                  </a:moveTo>
                  <a:cubicBezTo>
                    <a:pt x="241" y="177"/>
                    <a:pt x="233" y="205"/>
                    <a:pt x="217" y="227"/>
                  </a:cubicBezTo>
                  <a:cubicBezTo>
                    <a:pt x="199" y="252"/>
                    <a:pt x="170" y="265"/>
                    <a:pt x="130" y="265"/>
                  </a:cubicBezTo>
                  <a:cubicBezTo>
                    <a:pt x="100" y="265"/>
                    <a:pt x="76" y="259"/>
                    <a:pt x="56" y="247"/>
                  </a:cubicBezTo>
                  <a:cubicBezTo>
                    <a:pt x="56" y="132"/>
                    <a:pt x="56" y="132"/>
                    <a:pt x="56" y="132"/>
                  </a:cubicBezTo>
                  <a:cubicBezTo>
                    <a:pt x="56" y="116"/>
                    <a:pt x="58" y="105"/>
                    <a:pt x="62" y="96"/>
                  </a:cubicBezTo>
                  <a:cubicBezTo>
                    <a:pt x="69" y="81"/>
                    <a:pt x="81" y="69"/>
                    <a:pt x="98" y="59"/>
                  </a:cubicBezTo>
                  <a:cubicBezTo>
                    <a:pt x="115" y="49"/>
                    <a:pt x="134" y="45"/>
                    <a:pt x="154" y="45"/>
                  </a:cubicBezTo>
                  <a:cubicBezTo>
                    <a:pt x="183" y="45"/>
                    <a:pt x="205" y="54"/>
                    <a:pt x="220" y="73"/>
                  </a:cubicBezTo>
                  <a:cubicBezTo>
                    <a:pt x="234" y="90"/>
                    <a:pt x="241" y="114"/>
                    <a:pt x="241" y="1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3" name="Freeform 36"/>
            <p:cNvSpPr>
              <a:spLocks/>
            </p:cNvSpPr>
            <p:nvPr/>
          </p:nvSpPr>
          <p:spPr bwMode="auto">
            <a:xfrm>
              <a:off x="4141" y="417"/>
              <a:ext cx="35" cy="51"/>
            </a:xfrm>
            <a:custGeom>
              <a:avLst/>
              <a:gdLst>
                <a:gd name="T0" fmla="*/ 56 w 198"/>
                <a:gd name="T1" fmla="*/ 295 h 295"/>
                <a:gd name="T2" fmla="*/ 56 w 198"/>
                <a:gd name="T3" fmla="*/ 107 h 295"/>
                <a:gd name="T4" fmla="*/ 125 w 198"/>
                <a:gd name="T5" fmla="*/ 62 h 295"/>
                <a:gd name="T6" fmla="*/ 196 w 198"/>
                <a:gd name="T7" fmla="*/ 47 h 295"/>
                <a:gd name="T8" fmla="*/ 198 w 198"/>
                <a:gd name="T9" fmla="*/ 0 h 295"/>
                <a:gd name="T10" fmla="*/ 125 w 198"/>
                <a:gd name="T11" fmla="*/ 13 h 295"/>
                <a:gd name="T12" fmla="*/ 53 w 198"/>
                <a:gd name="T13" fmla="*/ 55 h 295"/>
                <a:gd name="T14" fmla="*/ 53 w 198"/>
                <a:gd name="T15" fmla="*/ 2 h 295"/>
                <a:gd name="T16" fmla="*/ 0 w 198"/>
                <a:gd name="T17" fmla="*/ 2 h 295"/>
                <a:gd name="T18" fmla="*/ 0 w 198"/>
                <a:gd name="T19" fmla="*/ 295 h 295"/>
                <a:gd name="T20" fmla="*/ 56 w 198"/>
                <a:gd name="T21" fmla="*/ 295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8" h="295">
                  <a:moveTo>
                    <a:pt x="56" y="295"/>
                  </a:moveTo>
                  <a:cubicBezTo>
                    <a:pt x="56" y="107"/>
                    <a:pt x="56" y="107"/>
                    <a:pt x="56" y="107"/>
                  </a:cubicBezTo>
                  <a:cubicBezTo>
                    <a:pt x="74" y="89"/>
                    <a:pt x="97" y="74"/>
                    <a:pt x="125" y="62"/>
                  </a:cubicBezTo>
                  <a:cubicBezTo>
                    <a:pt x="146" y="53"/>
                    <a:pt x="170" y="48"/>
                    <a:pt x="196" y="47"/>
                  </a:cubicBezTo>
                  <a:cubicBezTo>
                    <a:pt x="198" y="0"/>
                    <a:pt x="198" y="0"/>
                    <a:pt x="198" y="0"/>
                  </a:cubicBezTo>
                  <a:cubicBezTo>
                    <a:pt x="170" y="1"/>
                    <a:pt x="145" y="5"/>
                    <a:pt x="125" y="13"/>
                  </a:cubicBezTo>
                  <a:cubicBezTo>
                    <a:pt x="101" y="22"/>
                    <a:pt x="77" y="36"/>
                    <a:pt x="53" y="55"/>
                  </a:cubicBezTo>
                  <a:cubicBezTo>
                    <a:pt x="53" y="2"/>
                    <a:pt x="53" y="2"/>
                    <a:pt x="53" y="2"/>
                  </a:cubicBezTo>
                  <a:cubicBezTo>
                    <a:pt x="0" y="2"/>
                    <a:pt x="0" y="2"/>
                    <a:pt x="0" y="2"/>
                  </a:cubicBezTo>
                  <a:cubicBezTo>
                    <a:pt x="0" y="295"/>
                    <a:pt x="0" y="295"/>
                    <a:pt x="0" y="295"/>
                  </a:cubicBezTo>
                  <a:lnTo>
                    <a:pt x="56" y="2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4" name="Freeform 37"/>
            <p:cNvSpPr>
              <a:spLocks/>
            </p:cNvSpPr>
            <p:nvPr/>
          </p:nvSpPr>
          <p:spPr bwMode="auto">
            <a:xfrm>
              <a:off x="4210" y="416"/>
              <a:ext cx="51" cy="52"/>
            </a:xfrm>
            <a:custGeom>
              <a:avLst/>
              <a:gdLst>
                <a:gd name="T0" fmla="*/ 56 w 290"/>
                <a:gd name="T1" fmla="*/ 301 h 301"/>
                <a:gd name="T2" fmla="*/ 56 w 290"/>
                <a:gd name="T3" fmla="*/ 104 h 301"/>
                <a:gd name="T4" fmla="*/ 99 w 290"/>
                <a:gd name="T5" fmla="*/ 70 h 301"/>
                <a:gd name="T6" fmla="*/ 174 w 290"/>
                <a:gd name="T7" fmla="*/ 46 h 301"/>
                <a:gd name="T8" fmla="*/ 225 w 290"/>
                <a:gd name="T9" fmla="*/ 65 h 301"/>
                <a:gd name="T10" fmla="*/ 234 w 290"/>
                <a:gd name="T11" fmla="*/ 114 h 301"/>
                <a:gd name="T12" fmla="*/ 234 w 290"/>
                <a:gd name="T13" fmla="*/ 301 h 301"/>
                <a:gd name="T14" fmla="*/ 290 w 290"/>
                <a:gd name="T15" fmla="*/ 301 h 301"/>
                <a:gd name="T16" fmla="*/ 290 w 290"/>
                <a:gd name="T17" fmla="*/ 117 h 301"/>
                <a:gd name="T18" fmla="*/ 288 w 290"/>
                <a:gd name="T19" fmla="*/ 70 h 301"/>
                <a:gd name="T20" fmla="*/ 252 w 290"/>
                <a:gd name="T21" fmla="*/ 14 h 301"/>
                <a:gd name="T22" fmla="*/ 185 w 290"/>
                <a:gd name="T23" fmla="*/ 0 h 301"/>
                <a:gd name="T24" fmla="*/ 53 w 290"/>
                <a:gd name="T25" fmla="*/ 52 h 301"/>
                <a:gd name="T26" fmla="*/ 53 w 290"/>
                <a:gd name="T27" fmla="*/ 8 h 301"/>
                <a:gd name="T28" fmla="*/ 0 w 290"/>
                <a:gd name="T29" fmla="*/ 8 h 301"/>
                <a:gd name="T30" fmla="*/ 0 w 290"/>
                <a:gd name="T31" fmla="*/ 301 h 301"/>
                <a:gd name="T32" fmla="*/ 56 w 290"/>
                <a:gd name="T33"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0" h="301">
                  <a:moveTo>
                    <a:pt x="56" y="301"/>
                  </a:moveTo>
                  <a:cubicBezTo>
                    <a:pt x="56" y="104"/>
                    <a:pt x="56" y="104"/>
                    <a:pt x="56" y="104"/>
                  </a:cubicBezTo>
                  <a:cubicBezTo>
                    <a:pt x="67" y="92"/>
                    <a:pt x="81" y="81"/>
                    <a:pt x="99" y="70"/>
                  </a:cubicBezTo>
                  <a:cubicBezTo>
                    <a:pt x="126" y="54"/>
                    <a:pt x="151" y="46"/>
                    <a:pt x="174" y="46"/>
                  </a:cubicBezTo>
                  <a:cubicBezTo>
                    <a:pt x="199" y="46"/>
                    <a:pt x="216" y="52"/>
                    <a:pt x="225" y="65"/>
                  </a:cubicBezTo>
                  <a:cubicBezTo>
                    <a:pt x="231" y="74"/>
                    <a:pt x="234" y="90"/>
                    <a:pt x="234" y="114"/>
                  </a:cubicBezTo>
                  <a:cubicBezTo>
                    <a:pt x="234" y="301"/>
                    <a:pt x="234" y="301"/>
                    <a:pt x="234" y="301"/>
                  </a:cubicBezTo>
                  <a:cubicBezTo>
                    <a:pt x="290" y="301"/>
                    <a:pt x="290" y="301"/>
                    <a:pt x="290" y="301"/>
                  </a:cubicBezTo>
                  <a:cubicBezTo>
                    <a:pt x="290" y="117"/>
                    <a:pt x="290" y="117"/>
                    <a:pt x="290" y="117"/>
                  </a:cubicBezTo>
                  <a:cubicBezTo>
                    <a:pt x="290" y="97"/>
                    <a:pt x="289" y="82"/>
                    <a:pt x="288" y="70"/>
                  </a:cubicBezTo>
                  <a:cubicBezTo>
                    <a:pt x="284" y="44"/>
                    <a:pt x="272" y="25"/>
                    <a:pt x="252" y="14"/>
                  </a:cubicBezTo>
                  <a:cubicBezTo>
                    <a:pt x="234" y="5"/>
                    <a:pt x="212" y="0"/>
                    <a:pt x="185" y="0"/>
                  </a:cubicBezTo>
                  <a:cubicBezTo>
                    <a:pt x="139" y="0"/>
                    <a:pt x="95" y="17"/>
                    <a:pt x="53" y="52"/>
                  </a:cubicBezTo>
                  <a:cubicBezTo>
                    <a:pt x="53" y="8"/>
                    <a:pt x="53" y="8"/>
                    <a:pt x="53" y="8"/>
                  </a:cubicBezTo>
                  <a:cubicBezTo>
                    <a:pt x="0" y="8"/>
                    <a:pt x="0" y="8"/>
                    <a:pt x="0" y="8"/>
                  </a:cubicBezTo>
                  <a:cubicBezTo>
                    <a:pt x="0" y="301"/>
                    <a:pt x="0" y="301"/>
                    <a:pt x="0" y="301"/>
                  </a:cubicBezTo>
                  <a:lnTo>
                    <a:pt x="56"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5" name="Freeform 38"/>
            <p:cNvSpPr>
              <a:spLocks noEditPoints="1"/>
            </p:cNvSpPr>
            <p:nvPr/>
          </p:nvSpPr>
          <p:spPr bwMode="auto">
            <a:xfrm>
              <a:off x="4271" y="416"/>
              <a:ext cx="51" cy="77"/>
            </a:xfrm>
            <a:custGeom>
              <a:avLst/>
              <a:gdLst>
                <a:gd name="T0" fmla="*/ 294 w 294"/>
                <a:gd name="T1" fmla="*/ 248 h 442"/>
                <a:gd name="T2" fmla="*/ 294 w 294"/>
                <a:gd name="T3" fmla="*/ 18 h 442"/>
                <a:gd name="T4" fmla="*/ 168 w 294"/>
                <a:gd name="T5" fmla="*/ 0 h 442"/>
                <a:gd name="T6" fmla="*/ 36 w 294"/>
                <a:gd name="T7" fmla="*/ 53 h 442"/>
                <a:gd name="T8" fmla="*/ 0 w 294"/>
                <a:gd name="T9" fmla="*/ 170 h 442"/>
                <a:gd name="T10" fmla="*/ 27 w 294"/>
                <a:gd name="T11" fmla="*/ 266 h 442"/>
                <a:gd name="T12" fmla="*/ 132 w 294"/>
                <a:gd name="T13" fmla="*/ 310 h 442"/>
                <a:gd name="T14" fmla="*/ 238 w 294"/>
                <a:gd name="T15" fmla="*/ 268 h 442"/>
                <a:gd name="T16" fmla="*/ 238 w 294"/>
                <a:gd name="T17" fmla="*/ 283 h 442"/>
                <a:gd name="T18" fmla="*/ 225 w 294"/>
                <a:gd name="T19" fmla="*/ 362 h 442"/>
                <a:gd name="T20" fmla="*/ 140 w 294"/>
                <a:gd name="T21" fmla="*/ 397 h 442"/>
                <a:gd name="T22" fmla="*/ 46 w 294"/>
                <a:gd name="T23" fmla="*/ 381 h 442"/>
                <a:gd name="T24" fmla="*/ 30 w 294"/>
                <a:gd name="T25" fmla="*/ 427 h 442"/>
                <a:gd name="T26" fmla="*/ 143 w 294"/>
                <a:gd name="T27" fmla="*/ 442 h 442"/>
                <a:gd name="T28" fmla="*/ 221 w 294"/>
                <a:gd name="T29" fmla="*/ 430 h 442"/>
                <a:gd name="T30" fmla="*/ 282 w 294"/>
                <a:gd name="T31" fmla="*/ 369 h 442"/>
                <a:gd name="T32" fmla="*/ 294 w 294"/>
                <a:gd name="T33" fmla="*/ 248 h 442"/>
                <a:gd name="T34" fmla="*/ 238 w 294"/>
                <a:gd name="T35" fmla="*/ 178 h 442"/>
                <a:gd name="T36" fmla="*/ 236 w 294"/>
                <a:gd name="T37" fmla="*/ 202 h 442"/>
                <a:gd name="T38" fmla="*/ 219 w 294"/>
                <a:gd name="T39" fmla="*/ 232 h 442"/>
                <a:gd name="T40" fmla="*/ 140 w 294"/>
                <a:gd name="T41" fmla="*/ 265 h 442"/>
                <a:gd name="T42" fmla="*/ 57 w 294"/>
                <a:gd name="T43" fmla="*/ 168 h 442"/>
                <a:gd name="T44" fmla="*/ 84 w 294"/>
                <a:gd name="T45" fmla="*/ 80 h 442"/>
                <a:gd name="T46" fmla="*/ 167 w 294"/>
                <a:gd name="T47" fmla="*/ 45 h 442"/>
                <a:gd name="T48" fmla="*/ 238 w 294"/>
                <a:gd name="T49" fmla="*/ 55 h 442"/>
                <a:gd name="T50" fmla="*/ 238 w 294"/>
                <a:gd name="T51" fmla="*/ 178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4" h="442">
                  <a:moveTo>
                    <a:pt x="294" y="248"/>
                  </a:moveTo>
                  <a:cubicBezTo>
                    <a:pt x="294" y="18"/>
                    <a:pt x="294" y="18"/>
                    <a:pt x="294" y="18"/>
                  </a:cubicBezTo>
                  <a:cubicBezTo>
                    <a:pt x="246" y="6"/>
                    <a:pt x="204" y="0"/>
                    <a:pt x="168" y="0"/>
                  </a:cubicBezTo>
                  <a:cubicBezTo>
                    <a:pt x="108" y="0"/>
                    <a:pt x="64" y="17"/>
                    <a:pt x="36" y="53"/>
                  </a:cubicBezTo>
                  <a:cubicBezTo>
                    <a:pt x="12" y="83"/>
                    <a:pt x="0" y="122"/>
                    <a:pt x="0" y="170"/>
                  </a:cubicBezTo>
                  <a:cubicBezTo>
                    <a:pt x="0" y="210"/>
                    <a:pt x="9" y="242"/>
                    <a:pt x="27" y="266"/>
                  </a:cubicBezTo>
                  <a:cubicBezTo>
                    <a:pt x="49" y="295"/>
                    <a:pt x="84" y="310"/>
                    <a:pt x="132" y="310"/>
                  </a:cubicBezTo>
                  <a:cubicBezTo>
                    <a:pt x="173" y="310"/>
                    <a:pt x="208" y="296"/>
                    <a:pt x="238" y="268"/>
                  </a:cubicBezTo>
                  <a:cubicBezTo>
                    <a:pt x="238" y="283"/>
                    <a:pt x="238" y="283"/>
                    <a:pt x="238" y="283"/>
                  </a:cubicBezTo>
                  <a:cubicBezTo>
                    <a:pt x="238" y="320"/>
                    <a:pt x="234" y="346"/>
                    <a:pt x="225" y="362"/>
                  </a:cubicBezTo>
                  <a:cubicBezTo>
                    <a:pt x="213" y="385"/>
                    <a:pt x="185" y="397"/>
                    <a:pt x="140" y="397"/>
                  </a:cubicBezTo>
                  <a:cubicBezTo>
                    <a:pt x="106" y="397"/>
                    <a:pt x="75" y="392"/>
                    <a:pt x="46" y="381"/>
                  </a:cubicBezTo>
                  <a:cubicBezTo>
                    <a:pt x="30" y="427"/>
                    <a:pt x="30" y="427"/>
                    <a:pt x="30" y="427"/>
                  </a:cubicBezTo>
                  <a:cubicBezTo>
                    <a:pt x="65" y="437"/>
                    <a:pt x="103" y="442"/>
                    <a:pt x="143" y="442"/>
                  </a:cubicBezTo>
                  <a:cubicBezTo>
                    <a:pt x="174" y="442"/>
                    <a:pt x="200" y="438"/>
                    <a:pt x="221" y="430"/>
                  </a:cubicBezTo>
                  <a:cubicBezTo>
                    <a:pt x="253" y="418"/>
                    <a:pt x="274" y="397"/>
                    <a:pt x="282" y="369"/>
                  </a:cubicBezTo>
                  <a:cubicBezTo>
                    <a:pt x="290" y="345"/>
                    <a:pt x="294" y="304"/>
                    <a:pt x="294" y="248"/>
                  </a:cubicBezTo>
                  <a:moveTo>
                    <a:pt x="238" y="178"/>
                  </a:moveTo>
                  <a:cubicBezTo>
                    <a:pt x="238" y="189"/>
                    <a:pt x="237" y="197"/>
                    <a:pt x="236" y="202"/>
                  </a:cubicBezTo>
                  <a:cubicBezTo>
                    <a:pt x="234" y="212"/>
                    <a:pt x="228" y="222"/>
                    <a:pt x="219" y="232"/>
                  </a:cubicBezTo>
                  <a:cubicBezTo>
                    <a:pt x="200" y="254"/>
                    <a:pt x="173" y="265"/>
                    <a:pt x="140" y="265"/>
                  </a:cubicBezTo>
                  <a:cubicBezTo>
                    <a:pt x="85" y="265"/>
                    <a:pt x="57" y="233"/>
                    <a:pt x="57" y="168"/>
                  </a:cubicBezTo>
                  <a:cubicBezTo>
                    <a:pt x="57" y="132"/>
                    <a:pt x="66" y="102"/>
                    <a:pt x="84" y="80"/>
                  </a:cubicBezTo>
                  <a:cubicBezTo>
                    <a:pt x="103" y="56"/>
                    <a:pt x="130" y="45"/>
                    <a:pt x="167" y="45"/>
                  </a:cubicBezTo>
                  <a:cubicBezTo>
                    <a:pt x="189" y="45"/>
                    <a:pt x="213" y="48"/>
                    <a:pt x="238" y="55"/>
                  </a:cubicBezTo>
                  <a:lnTo>
                    <a:pt x="238"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6" name="Freeform 39"/>
            <p:cNvSpPr>
              <a:spLocks/>
            </p:cNvSpPr>
            <p:nvPr/>
          </p:nvSpPr>
          <p:spPr bwMode="auto">
            <a:xfrm>
              <a:off x="4363" y="416"/>
              <a:ext cx="43" cy="54"/>
            </a:xfrm>
            <a:custGeom>
              <a:avLst/>
              <a:gdLst>
                <a:gd name="T0" fmla="*/ 119 w 250"/>
                <a:gd name="T1" fmla="*/ 310 h 310"/>
                <a:gd name="T2" fmla="*/ 250 w 250"/>
                <a:gd name="T3" fmla="*/ 219 h 310"/>
                <a:gd name="T4" fmla="*/ 224 w 250"/>
                <a:gd name="T5" fmla="*/ 162 h 310"/>
                <a:gd name="T6" fmla="*/ 154 w 250"/>
                <a:gd name="T7" fmla="*/ 130 h 310"/>
                <a:gd name="T8" fmla="*/ 113 w 250"/>
                <a:gd name="T9" fmla="*/ 116 h 310"/>
                <a:gd name="T10" fmla="*/ 87 w 250"/>
                <a:gd name="T11" fmla="*/ 104 h 310"/>
                <a:gd name="T12" fmla="*/ 73 w 250"/>
                <a:gd name="T13" fmla="*/ 81 h 310"/>
                <a:gd name="T14" fmla="*/ 133 w 250"/>
                <a:gd name="T15" fmla="*/ 45 h 310"/>
                <a:gd name="T16" fmla="*/ 216 w 250"/>
                <a:gd name="T17" fmla="*/ 63 h 310"/>
                <a:gd name="T18" fmla="*/ 231 w 250"/>
                <a:gd name="T19" fmla="*/ 16 h 310"/>
                <a:gd name="T20" fmla="*/ 131 w 250"/>
                <a:gd name="T21" fmla="*/ 0 h 310"/>
                <a:gd name="T22" fmla="*/ 48 w 250"/>
                <a:gd name="T23" fmla="*/ 19 h 310"/>
                <a:gd name="T24" fmla="*/ 17 w 250"/>
                <a:gd name="T25" fmla="*/ 81 h 310"/>
                <a:gd name="T26" fmla="*/ 44 w 250"/>
                <a:gd name="T27" fmla="*/ 136 h 310"/>
                <a:gd name="T28" fmla="*/ 120 w 250"/>
                <a:gd name="T29" fmla="*/ 170 h 310"/>
                <a:gd name="T30" fmla="*/ 160 w 250"/>
                <a:gd name="T31" fmla="*/ 183 h 310"/>
                <a:gd name="T32" fmla="*/ 183 w 250"/>
                <a:gd name="T33" fmla="*/ 196 h 310"/>
                <a:gd name="T34" fmla="*/ 193 w 250"/>
                <a:gd name="T35" fmla="*/ 221 h 310"/>
                <a:gd name="T36" fmla="*/ 119 w 250"/>
                <a:gd name="T37" fmla="*/ 265 h 310"/>
                <a:gd name="T38" fmla="*/ 18 w 250"/>
                <a:gd name="T39" fmla="*/ 239 h 310"/>
                <a:gd name="T40" fmla="*/ 0 w 250"/>
                <a:gd name="T41" fmla="*/ 287 h 310"/>
                <a:gd name="T42" fmla="*/ 119 w 250"/>
                <a:gd name="T43" fmla="*/ 31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0" h="310">
                  <a:moveTo>
                    <a:pt x="119" y="310"/>
                  </a:moveTo>
                  <a:cubicBezTo>
                    <a:pt x="206" y="310"/>
                    <a:pt x="250" y="279"/>
                    <a:pt x="250" y="219"/>
                  </a:cubicBezTo>
                  <a:cubicBezTo>
                    <a:pt x="250" y="194"/>
                    <a:pt x="241" y="175"/>
                    <a:pt x="224" y="162"/>
                  </a:cubicBezTo>
                  <a:cubicBezTo>
                    <a:pt x="210" y="152"/>
                    <a:pt x="187" y="141"/>
                    <a:pt x="154" y="130"/>
                  </a:cubicBezTo>
                  <a:cubicBezTo>
                    <a:pt x="113" y="116"/>
                    <a:pt x="113" y="116"/>
                    <a:pt x="113" y="116"/>
                  </a:cubicBezTo>
                  <a:cubicBezTo>
                    <a:pt x="103" y="113"/>
                    <a:pt x="94" y="109"/>
                    <a:pt x="87" y="104"/>
                  </a:cubicBezTo>
                  <a:cubicBezTo>
                    <a:pt x="78" y="99"/>
                    <a:pt x="73" y="91"/>
                    <a:pt x="73" y="81"/>
                  </a:cubicBezTo>
                  <a:cubicBezTo>
                    <a:pt x="73" y="57"/>
                    <a:pt x="93" y="45"/>
                    <a:pt x="133" y="45"/>
                  </a:cubicBezTo>
                  <a:cubicBezTo>
                    <a:pt x="161" y="45"/>
                    <a:pt x="189" y="51"/>
                    <a:pt x="216" y="63"/>
                  </a:cubicBezTo>
                  <a:cubicBezTo>
                    <a:pt x="231" y="16"/>
                    <a:pt x="231" y="16"/>
                    <a:pt x="231" y="16"/>
                  </a:cubicBezTo>
                  <a:cubicBezTo>
                    <a:pt x="199" y="5"/>
                    <a:pt x="166" y="0"/>
                    <a:pt x="131" y="0"/>
                  </a:cubicBezTo>
                  <a:cubicBezTo>
                    <a:pt x="96" y="0"/>
                    <a:pt x="68" y="6"/>
                    <a:pt x="48" y="19"/>
                  </a:cubicBezTo>
                  <a:cubicBezTo>
                    <a:pt x="27" y="33"/>
                    <a:pt x="17" y="53"/>
                    <a:pt x="17" y="81"/>
                  </a:cubicBezTo>
                  <a:cubicBezTo>
                    <a:pt x="17" y="105"/>
                    <a:pt x="26" y="123"/>
                    <a:pt x="44" y="136"/>
                  </a:cubicBezTo>
                  <a:cubicBezTo>
                    <a:pt x="59" y="147"/>
                    <a:pt x="85" y="158"/>
                    <a:pt x="120" y="170"/>
                  </a:cubicBezTo>
                  <a:cubicBezTo>
                    <a:pt x="140" y="176"/>
                    <a:pt x="153" y="181"/>
                    <a:pt x="160" y="183"/>
                  </a:cubicBezTo>
                  <a:cubicBezTo>
                    <a:pt x="169" y="186"/>
                    <a:pt x="177" y="191"/>
                    <a:pt x="183" y="196"/>
                  </a:cubicBezTo>
                  <a:cubicBezTo>
                    <a:pt x="190" y="202"/>
                    <a:pt x="193" y="210"/>
                    <a:pt x="193" y="221"/>
                  </a:cubicBezTo>
                  <a:cubicBezTo>
                    <a:pt x="193" y="250"/>
                    <a:pt x="168" y="265"/>
                    <a:pt x="119" y="265"/>
                  </a:cubicBezTo>
                  <a:cubicBezTo>
                    <a:pt x="81" y="265"/>
                    <a:pt x="48" y="256"/>
                    <a:pt x="18" y="239"/>
                  </a:cubicBezTo>
                  <a:cubicBezTo>
                    <a:pt x="0" y="287"/>
                    <a:pt x="0" y="287"/>
                    <a:pt x="0" y="287"/>
                  </a:cubicBezTo>
                  <a:cubicBezTo>
                    <a:pt x="31" y="302"/>
                    <a:pt x="71" y="310"/>
                    <a:pt x="119" y="3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7" name="Freeform 40"/>
            <p:cNvSpPr>
              <a:spLocks/>
            </p:cNvSpPr>
            <p:nvPr/>
          </p:nvSpPr>
          <p:spPr bwMode="auto">
            <a:xfrm>
              <a:off x="4415" y="416"/>
              <a:ext cx="47" cy="54"/>
            </a:xfrm>
            <a:custGeom>
              <a:avLst/>
              <a:gdLst>
                <a:gd name="T0" fmla="*/ 167 w 273"/>
                <a:gd name="T1" fmla="*/ 265 h 310"/>
                <a:gd name="T2" fmla="*/ 81 w 273"/>
                <a:gd name="T3" fmla="*/ 231 h 310"/>
                <a:gd name="T4" fmla="*/ 58 w 273"/>
                <a:gd name="T5" fmla="*/ 157 h 310"/>
                <a:gd name="T6" fmla="*/ 87 w 273"/>
                <a:gd name="T7" fmla="*/ 73 h 310"/>
                <a:gd name="T8" fmla="*/ 164 w 273"/>
                <a:gd name="T9" fmla="*/ 45 h 310"/>
                <a:gd name="T10" fmla="*/ 250 w 273"/>
                <a:gd name="T11" fmla="*/ 66 h 310"/>
                <a:gd name="T12" fmla="*/ 266 w 273"/>
                <a:gd name="T13" fmla="*/ 20 h 310"/>
                <a:gd name="T14" fmla="*/ 162 w 273"/>
                <a:gd name="T15" fmla="*/ 0 h 310"/>
                <a:gd name="T16" fmla="*/ 50 w 273"/>
                <a:gd name="T17" fmla="*/ 34 h 310"/>
                <a:gd name="T18" fmla="*/ 0 w 273"/>
                <a:gd name="T19" fmla="*/ 159 h 310"/>
                <a:gd name="T20" fmla="*/ 39 w 273"/>
                <a:gd name="T21" fmla="*/ 269 h 310"/>
                <a:gd name="T22" fmla="*/ 160 w 273"/>
                <a:gd name="T23" fmla="*/ 310 h 310"/>
                <a:gd name="T24" fmla="*/ 273 w 273"/>
                <a:gd name="T25" fmla="*/ 285 h 310"/>
                <a:gd name="T26" fmla="*/ 254 w 273"/>
                <a:gd name="T27" fmla="*/ 239 h 310"/>
                <a:gd name="T28" fmla="*/ 167 w 273"/>
                <a:gd name="T29" fmla="*/ 265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 h="310">
                  <a:moveTo>
                    <a:pt x="167" y="265"/>
                  </a:moveTo>
                  <a:cubicBezTo>
                    <a:pt x="129" y="265"/>
                    <a:pt x="100" y="253"/>
                    <a:pt x="81" y="231"/>
                  </a:cubicBezTo>
                  <a:cubicBezTo>
                    <a:pt x="65" y="212"/>
                    <a:pt x="58" y="187"/>
                    <a:pt x="58" y="157"/>
                  </a:cubicBezTo>
                  <a:cubicBezTo>
                    <a:pt x="58" y="121"/>
                    <a:pt x="67" y="93"/>
                    <a:pt x="87" y="73"/>
                  </a:cubicBezTo>
                  <a:cubicBezTo>
                    <a:pt x="105" y="54"/>
                    <a:pt x="131" y="45"/>
                    <a:pt x="164" y="45"/>
                  </a:cubicBezTo>
                  <a:cubicBezTo>
                    <a:pt x="194" y="45"/>
                    <a:pt x="222" y="52"/>
                    <a:pt x="250" y="66"/>
                  </a:cubicBezTo>
                  <a:cubicBezTo>
                    <a:pt x="266" y="20"/>
                    <a:pt x="266" y="20"/>
                    <a:pt x="266" y="20"/>
                  </a:cubicBezTo>
                  <a:cubicBezTo>
                    <a:pt x="234" y="6"/>
                    <a:pt x="200" y="0"/>
                    <a:pt x="162" y="0"/>
                  </a:cubicBezTo>
                  <a:cubicBezTo>
                    <a:pt x="114" y="0"/>
                    <a:pt x="77" y="11"/>
                    <a:pt x="50" y="34"/>
                  </a:cubicBezTo>
                  <a:cubicBezTo>
                    <a:pt x="17" y="63"/>
                    <a:pt x="0" y="104"/>
                    <a:pt x="0" y="159"/>
                  </a:cubicBezTo>
                  <a:cubicBezTo>
                    <a:pt x="0" y="206"/>
                    <a:pt x="13" y="243"/>
                    <a:pt x="39" y="269"/>
                  </a:cubicBezTo>
                  <a:cubicBezTo>
                    <a:pt x="66" y="296"/>
                    <a:pt x="106" y="310"/>
                    <a:pt x="160" y="310"/>
                  </a:cubicBezTo>
                  <a:cubicBezTo>
                    <a:pt x="203" y="310"/>
                    <a:pt x="241" y="301"/>
                    <a:pt x="273" y="285"/>
                  </a:cubicBezTo>
                  <a:cubicBezTo>
                    <a:pt x="254" y="239"/>
                    <a:pt x="254" y="239"/>
                    <a:pt x="254" y="239"/>
                  </a:cubicBezTo>
                  <a:cubicBezTo>
                    <a:pt x="225" y="256"/>
                    <a:pt x="196" y="265"/>
                    <a:pt x="167" y="26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8" name="Freeform 41"/>
            <p:cNvSpPr>
              <a:spLocks noEditPoints="1"/>
            </p:cNvSpPr>
            <p:nvPr/>
          </p:nvSpPr>
          <p:spPr bwMode="auto">
            <a:xfrm>
              <a:off x="4494" y="416"/>
              <a:ext cx="52" cy="54"/>
            </a:xfrm>
            <a:custGeom>
              <a:avLst/>
              <a:gdLst>
                <a:gd name="T0" fmla="*/ 299 w 299"/>
                <a:gd name="T1" fmla="*/ 141 h 310"/>
                <a:gd name="T2" fmla="*/ 280 w 299"/>
                <a:gd name="T3" fmla="*/ 61 h 310"/>
                <a:gd name="T4" fmla="*/ 153 w 299"/>
                <a:gd name="T5" fmla="*/ 0 h 310"/>
                <a:gd name="T6" fmla="*/ 36 w 299"/>
                <a:gd name="T7" fmla="*/ 44 h 310"/>
                <a:gd name="T8" fmla="*/ 0 w 299"/>
                <a:gd name="T9" fmla="*/ 157 h 310"/>
                <a:gd name="T10" fmla="*/ 41 w 299"/>
                <a:gd name="T11" fmla="*/ 270 h 310"/>
                <a:gd name="T12" fmla="*/ 168 w 299"/>
                <a:gd name="T13" fmla="*/ 310 h 310"/>
                <a:gd name="T14" fmla="*/ 293 w 299"/>
                <a:gd name="T15" fmla="*/ 283 h 310"/>
                <a:gd name="T16" fmla="*/ 273 w 299"/>
                <a:gd name="T17" fmla="*/ 239 h 310"/>
                <a:gd name="T18" fmla="*/ 178 w 299"/>
                <a:gd name="T19" fmla="*/ 265 h 310"/>
                <a:gd name="T20" fmla="*/ 111 w 299"/>
                <a:gd name="T21" fmla="*/ 255 h 310"/>
                <a:gd name="T22" fmla="*/ 71 w 299"/>
                <a:gd name="T23" fmla="*/ 222 h 310"/>
                <a:gd name="T24" fmla="*/ 57 w 299"/>
                <a:gd name="T25" fmla="*/ 168 h 310"/>
                <a:gd name="T26" fmla="*/ 297 w 299"/>
                <a:gd name="T27" fmla="*/ 168 h 310"/>
                <a:gd name="T28" fmla="*/ 299 w 299"/>
                <a:gd name="T29" fmla="*/ 141 h 310"/>
                <a:gd name="T30" fmla="*/ 245 w 299"/>
                <a:gd name="T31" fmla="*/ 125 h 310"/>
                <a:gd name="T32" fmla="*/ 57 w 299"/>
                <a:gd name="T33" fmla="*/ 125 h 310"/>
                <a:gd name="T34" fmla="*/ 67 w 299"/>
                <a:gd name="T35" fmla="*/ 88 h 310"/>
                <a:gd name="T36" fmla="*/ 153 w 299"/>
                <a:gd name="T37" fmla="*/ 44 h 310"/>
                <a:gd name="T38" fmla="*/ 232 w 299"/>
                <a:gd name="T39" fmla="*/ 82 h 310"/>
                <a:gd name="T40" fmla="*/ 245 w 299"/>
                <a:gd name="T41" fmla="*/ 125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9" h="310">
                  <a:moveTo>
                    <a:pt x="299" y="141"/>
                  </a:moveTo>
                  <a:cubicBezTo>
                    <a:pt x="299" y="109"/>
                    <a:pt x="293" y="83"/>
                    <a:pt x="280" y="61"/>
                  </a:cubicBezTo>
                  <a:cubicBezTo>
                    <a:pt x="256" y="20"/>
                    <a:pt x="214" y="0"/>
                    <a:pt x="153" y="0"/>
                  </a:cubicBezTo>
                  <a:cubicBezTo>
                    <a:pt x="101" y="0"/>
                    <a:pt x="62" y="15"/>
                    <a:pt x="36" y="44"/>
                  </a:cubicBezTo>
                  <a:cubicBezTo>
                    <a:pt x="12" y="72"/>
                    <a:pt x="0" y="110"/>
                    <a:pt x="0" y="157"/>
                  </a:cubicBezTo>
                  <a:cubicBezTo>
                    <a:pt x="0" y="206"/>
                    <a:pt x="13" y="244"/>
                    <a:pt x="41" y="270"/>
                  </a:cubicBezTo>
                  <a:cubicBezTo>
                    <a:pt x="69" y="296"/>
                    <a:pt x="112" y="310"/>
                    <a:pt x="168" y="310"/>
                  </a:cubicBezTo>
                  <a:cubicBezTo>
                    <a:pt x="214" y="310"/>
                    <a:pt x="256" y="301"/>
                    <a:pt x="293" y="283"/>
                  </a:cubicBezTo>
                  <a:cubicBezTo>
                    <a:pt x="273" y="239"/>
                    <a:pt x="273" y="239"/>
                    <a:pt x="273" y="239"/>
                  </a:cubicBezTo>
                  <a:cubicBezTo>
                    <a:pt x="242" y="256"/>
                    <a:pt x="211" y="265"/>
                    <a:pt x="178" y="265"/>
                  </a:cubicBezTo>
                  <a:cubicBezTo>
                    <a:pt x="150" y="265"/>
                    <a:pt x="128" y="261"/>
                    <a:pt x="111" y="255"/>
                  </a:cubicBezTo>
                  <a:cubicBezTo>
                    <a:pt x="94" y="248"/>
                    <a:pt x="81" y="237"/>
                    <a:pt x="71" y="222"/>
                  </a:cubicBezTo>
                  <a:cubicBezTo>
                    <a:pt x="62" y="207"/>
                    <a:pt x="57" y="189"/>
                    <a:pt x="57" y="168"/>
                  </a:cubicBezTo>
                  <a:cubicBezTo>
                    <a:pt x="297" y="168"/>
                    <a:pt x="297" y="168"/>
                    <a:pt x="297" y="168"/>
                  </a:cubicBezTo>
                  <a:cubicBezTo>
                    <a:pt x="298" y="156"/>
                    <a:pt x="299" y="147"/>
                    <a:pt x="299" y="141"/>
                  </a:cubicBezTo>
                  <a:moveTo>
                    <a:pt x="245" y="125"/>
                  </a:moveTo>
                  <a:cubicBezTo>
                    <a:pt x="57" y="125"/>
                    <a:pt x="57" y="125"/>
                    <a:pt x="57" y="125"/>
                  </a:cubicBezTo>
                  <a:cubicBezTo>
                    <a:pt x="59" y="109"/>
                    <a:pt x="63" y="97"/>
                    <a:pt x="67" y="88"/>
                  </a:cubicBezTo>
                  <a:cubicBezTo>
                    <a:pt x="81" y="59"/>
                    <a:pt x="110" y="44"/>
                    <a:pt x="153" y="44"/>
                  </a:cubicBezTo>
                  <a:cubicBezTo>
                    <a:pt x="191" y="44"/>
                    <a:pt x="218" y="57"/>
                    <a:pt x="232" y="82"/>
                  </a:cubicBezTo>
                  <a:cubicBezTo>
                    <a:pt x="238" y="92"/>
                    <a:pt x="243" y="107"/>
                    <a:pt x="245" y="1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9" name="Freeform 42"/>
            <p:cNvSpPr>
              <a:spLocks/>
            </p:cNvSpPr>
            <p:nvPr/>
          </p:nvSpPr>
          <p:spPr bwMode="auto">
            <a:xfrm>
              <a:off x="4558" y="416"/>
              <a:ext cx="50" cy="52"/>
            </a:xfrm>
            <a:custGeom>
              <a:avLst/>
              <a:gdLst>
                <a:gd name="T0" fmla="*/ 55 w 290"/>
                <a:gd name="T1" fmla="*/ 301 h 301"/>
                <a:gd name="T2" fmla="*/ 55 w 290"/>
                <a:gd name="T3" fmla="*/ 104 h 301"/>
                <a:gd name="T4" fmla="*/ 98 w 290"/>
                <a:gd name="T5" fmla="*/ 70 h 301"/>
                <a:gd name="T6" fmla="*/ 174 w 290"/>
                <a:gd name="T7" fmla="*/ 46 h 301"/>
                <a:gd name="T8" fmla="*/ 224 w 290"/>
                <a:gd name="T9" fmla="*/ 65 h 301"/>
                <a:gd name="T10" fmla="*/ 234 w 290"/>
                <a:gd name="T11" fmla="*/ 114 h 301"/>
                <a:gd name="T12" fmla="*/ 234 w 290"/>
                <a:gd name="T13" fmla="*/ 301 h 301"/>
                <a:gd name="T14" fmla="*/ 290 w 290"/>
                <a:gd name="T15" fmla="*/ 301 h 301"/>
                <a:gd name="T16" fmla="*/ 290 w 290"/>
                <a:gd name="T17" fmla="*/ 117 h 301"/>
                <a:gd name="T18" fmla="*/ 287 w 290"/>
                <a:gd name="T19" fmla="*/ 70 h 301"/>
                <a:gd name="T20" fmla="*/ 252 w 290"/>
                <a:gd name="T21" fmla="*/ 14 h 301"/>
                <a:gd name="T22" fmla="*/ 184 w 290"/>
                <a:gd name="T23" fmla="*/ 0 h 301"/>
                <a:gd name="T24" fmla="*/ 53 w 290"/>
                <a:gd name="T25" fmla="*/ 52 h 301"/>
                <a:gd name="T26" fmla="*/ 53 w 290"/>
                <a:gd name="T27" fmla="*/ 8 h 301"/>
                <a:gd name="T28" fmla="*/ 0 w 290"/>
                <a:gd name="T29" fmla="*/ 8 h 301"/>
                <a:gd name="T30" fmla="*/ 0 w 290"/>
                <a:gd name="T31" fmla="*/ 301 h 301"/>
                <a:gd name="T32" fmla="*/ 55 w 290"/>
                <a:gd name="T33"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0" h="301">
                  <a:moveTo>
                    <a:pt x="55" y="301"/>
                  </a:moveTo>
                  <a:cubicBezTo>
                    <a:pt x="55" y="104"/>
                    <a:pt x="55" y="104"/>
                    <a:pt x="55" y="104"/>
                  </a:cubicBezTo>
                  <a:cubicBezTo>
                    <a:pt x="66" y="92"/>
                    <a:pt x="80" y="81"/>
                    <a:pt x="98" y="70"/>
                  </a:cubicBezTo>
                  <a:cubicBezTo>
                    <a:pt x="125" y="54"/>
                    <a:pt x="150" y="46"/>
                    <a:pt x="174" y="46"/>
                  </a:cubicBezTo>
                  <a:cubicBezTo>
                    <a:pt x="198" y="46"/>
                    <a:pt x="215" y="52"/>
                    <a:pt x="224" y="65"/>
                  </a:cubicBezTo>
                  <a:cubicBezTo>
                    <a:pt x="230" y="74"/>
                    <a:pt x="234" y="90"/>
                    <a:pt x="234" y="114"/>
                  </a:cubicBezTo>
                  <a:cubicBezTo>
                    <a:pt x="234" y="301"/>
                    <a:pt x="234" y="301"/>
                    <a:pt x="234" y="301"/>
                  </a:cubicBezTo>
                  <a:cubicBezTo>
                    <a:pt x="290" y="301"/>
                    <a:pt x="290" y="301"/>
                    <a:pt x="290" y="301"/>
                  </a:cubicBezTo>
                  <a:cubicBezTo>
                    <a:pt x="290" y="117"/>
                    <a:pt x="290" y="117"/>
                    <a:pt x="290" y="117"/>
                  </a:cubicBezTo>
                  <a:cubicBezTo>
                    <a:pt x="290" y="97"/>
                    <a:pt x="289" y="82"/>
                    <a:pt x="287" y="70"/>
                  </a:cubicBezTo>
                  <a:cubicBezTo>
                    <a:pt x="283" y="44"/>
                    <a:pt x="271" y="25"/>
                    <a:pt x="252" y="14"/>
                  </a:cubicBezTo>
                  <a:cubicBezTo>
                    <a:pt x="234" y="5"/>
                    <a:pt x="211" y="0"/>
                    <a:pt x="184" y="0"/>
                  </a:cubicBezTo>
                  <a:cubicBezTo>
                    <a:pt x="138" y="0"/>
                    <a:pt x="94" y="17"/>
                    <a:pt x="53" y="52"/>
                  </a:cubicBezTo>
                  <a:cubicBezTo>
                    <a:pt x="53" y="8"/>
                    <a:pt x="53" y="8"/>
                    <a:pt x="53" y="8"/>
                  </a:cubicBezTo>
                  <a:cubicBezTo>
                    <a:pt x="0" y="8"/>
                    <a:pt x="0" y="8"/>
                    <a:pt x="0" y="8"/>
                  </a:cubicBezTo>
                  <a:cubicBezTo>
                    <a:pt x="0" y="301"/>
                    <a:pt x="0" y="301"/>
                    <a:pt x="0" y="301"/>
                  </a:cubicBezTo>
                  <a:lnTo>
                    <a:pt x="55"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0" name="Freeform 43"/>
            <p:cNvSpPr>
              <a:spLocks/>
            </p:cNvSpPr>
            <p:nvPr/>
          </p:nvSpPr>
          <p:spPr bwMode="auto">
            <a:xfrm>
              <a:off x="4618" y="416"/>
              <a:ext cx="47" cy="54"/>
            </a:xfrm>
            <a:custGeom>
              <a:avLst/>
              <a:gdLst>
                <a:gd name="T0" fmla="*/ 166 w 272"/>
                <a:gd name="T1" fmla="*/ 265 h 310"/>
                <a:gd name="T2" fmla="*/ 81 w 272"/>
                <a:gd name="T3" fmla="*/ 231 h 310"/>
                <a:gd name="T4" fmla="*/ 57 w 272"/>
                <a:gd name="T5" fmla="*/ 157 h 310"/>
                <a:gd name="T6" fmla="*/ 86 w 272"/>
                <a:gd name="T7" fmla="*/ 73 h 310"/>
                <a:gd name="T8" fmla="*/ 163 w 272"/>
                <a:gd name="T9" fmla="*/ 45 h 310"/>
                <a:gd name="T10" fmla="*/ 249 w 272"/>
                <a:gd name="T11" fmla="*/ 66 h 310"/>
                <a:gd name="T12" fmla="*/ 265 w 272"/>
                <a:gd name="T13" fmla="*/ 20 h 310"/>
                <a:gd name="T14" fmla="*/ 161 w 272"/>
                <a:gd name="T15" fmla="*/ 0 h 310"/>
                <a:gd name="T16" fmla="*/ 49 w 272"/>
                <a:gd name="T17" fmla="*/ 34 h 310"/>
                <a:gd name="T18" fmla="*/ 0 w 272"/>
                <a:gd name="T19" fmla="*/ 159 h 310"/>
                <a:gd name="T20" fmla="*/ 38 w 272"/>
                <a:gd name="T21" fmla="*/ 269 h 310"/>
                <a:gd name="T22" fmla="*/ 159 w 272"/>
                <a:gd name="T23" fmla="*/ 310 h 310"/>
                <a:gd name="T24" fmla="*/ 272 w 272"/>
                <a:gd name="T25" fmla="*/ 285 h 310"/>
                <a:gd name="T26" fmla="*/ 253 w 272"/>
                <a:gd name="T27" fmla="*/ 239 h 310"/>
                <a:gd name="T28" fmla="*/ 166 w 272"/>
                <a:gd name="T29" fmla="*/ 265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2" h="310">
                  <a:moveTo>
                    <a:pt x="166" y="265"/>
                  </a:moveTo>
                  <a:cubicBezTo>
                    <a:pt x="128" y="265"/>
                    <a:pt x="99" y="253"/>
                    <a:pt x="81" y="231"/>
                  </a:cubicBezTo>
                  <a:cubicBezTo>
                    <a:pt x="65" y="212"/>
                    <a:pt x="57" y="187"/>
                    <a:pt x="57" y="157"/>
                  </a:cubicBezTo>
                  <a:cubicBezTo>
                    <a:pt x="57" y="121"/>
                    <a:pt x="67" y="93"/>
                    <a:pt x="86" y="73"/>
                  </a:cubicBezTo>
                  <a:cubicBezTo>
                    <a:pt x="105" y="54"/>
                    <a:pt x="130" y="45"/>
                    <a:pt x="163" y="45"/>
                  </a:cubicBezTo>
                  <a:cubicBezTo>
                    <a:pt x="193" y="45"/>
                    <a:pt x="222" y="52"/>
                    <a:pt x="249" y="66"/>
                  </a:cubicBezTo>
                  <a:cubicBezTo>
                    <a:pt x="265" y="20"/>
                    <a:pt x="265" y="20"/>
                    <a:pt x="265" y="20"/>
                  </a:cubicBezTo>
                  <a:cubicBezTo>
                    <a:pt x="234" y="6"/>
                    <a:pt x="199" y="0"/>
                    <a:pt x="161" y="0"/>
                  </a:cubicBezTo>
                  <a:cubicBezTo>
                    <a:pt x="113" y="0"/>
                    <a:pt x="76" y="11"/>
                    <a:pt x="49" y="34"/>
                  </a:cubicBezTo>
                  <a:cubicBezTo>
                    <a:pt x="16" y="63"/>
                    <a:pt x="0" y="104"/>
                    <a:pt x="0" y="159"/>
                  </a:cubicBezTo>
                  <a:cubicBezTo>
                    <a:pt x="0" y="206"/>
                    <a:pt x="13" y="243"/>
                    <a:pt x="38" y="269"/>
                  </a:cubicBezTo>
                  <a:cubicBezTo>
                    <a:pt x="65" y="296"/>
                    <a:pt x="105" y="310"/>
                    <a:pt x="159" y="310"/>
                  </a:cubicBezTo>
                  <a:cubicBezTo>
                    <a:pt x="202" y="310"/>
                    <a:pt x="240" y="301"/>
                    <a:pt x="272" y="285"/>
                  </a:cubicBezTo>
                  <a:cubicBezTo>
                    <a:pt x="253" y="239"/>
                    <a:pt x="253" y="239"/>
                    <a:pt x="253" y="239"/>
                  </a:cubicBezTo>
                  <a:cubicBezTo>
                    <a:pt x="224" y="256"/>
                    <a:pt x="196" y="265"/>
                    <a:pt x="166" y="26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1" name="Freeform 44"/>
            <p:cNvSpPr>
              <a:spLocks noEditPoints="1"/>
            </p:cNvSpPr>
            <p:nvPr/>
          </p:nvSpPr>
          <p:spPr bwMode="auto">
            <a:xfrm>
              <a:off x="4671" y="416"/>
              <a:ext cx="52" cy="54"/>
            </a:xfrm>
            <a:custGeom>
              <a:avLst/>
              <a:gdLst>
                <a:gd name="T0" fmla="*/ 299 w 299"/>
                <a:gd name="T1" fmla="*/ 141 h 310"/>
                <a:gd name="T2" fmla="*/ 281 w 299"/>
                <a:gd name="T3" fmla="*/ 61 h 310"/>
                <a:gd name="T4" fmla="*/ 153 w 299"/>
                <a:gd name="T5" fmla="*/ 0 h 310"/>
                <a:gd name="T6" fmla="*/ 36 w 299"/>
                <a:gd name="T7" fmla="*/ 44 h 310"/>
                <a:gd name="T8" fmla="*/ 0 w 299"/>
                <a:gd name="T9" fmla="*/ 157 h 310"/>
                <a:gd name="T10" fmla="*/ 42 w 299"/>
                <a:gd name="T11" fmla="*/ 270 h 310"/>
                <a:gd name="T12" fmla="*/ 169 w 299"/>
                <a:gd name="T13" fmla="*/ 310 h 310"/>
                <a:gd name="T14" fmla="*/ 294 w 299"/>
                <a:gd name="T15" fmla="*/ 283 h 310"/>
                <a:gd name="T16" fmla="*/ 273 w 299"/>
                <a:gd name="T17" fmla="*/ 239 h 310"/>
                <a:gd name="T18" fmla="*/ 179 w 299"/>
                <a:gd name="T19" fmla="*/ 265 h 310"/>
                <a:gd name="T20" fmla="*/ 111 w 299"/>
                <a:gd name="T21" fmla="*/ 255 h 310"/>
                <a:gd name="T22" fmla="*/ 72 w 299"/>
                <a:gd name="T23" fmla="*/ 222 h 310"/>
                <a:gd name="T24" fmla="*/ 57 w 299"/>
                <a:gd name="T25" fmla="*/ 168 h 310"/>
                <a:gd name="T26" fmla="*/ 298 w 299"/>
                <a:gd name="T27" fmla="*/ 168 h 310"/>
                <a:gd name="T28" fmla="*/ 299 w 299"/>
                <a:gd name="T29" fmla="*/ 141 h 310"/>
                <a:gd name="T30" fmla="*/ 245 w 299"/>
                <a:gd name="T31" fmla="*/ 125 h 310"/>
                <a:gd name="T32" fmla="*/ 58 w 299"/>
                <a:gd name="T33" fmla="*/ 125 h 310"/>
                <a:gd name="T34" fmla="*/ 67 w 299"/>
                <a:gd name="T35" fmla="*/ 88 h 310"/>
                <a:gd name="T36" fmla="*/ 154 w 299"/>
                <a:gd name="T37" fmla="*/ 44 h 310"/>
                <a:gd name="T38" fmla="*/ 233 w 299"/>
                <a:gd name="T39" fmla="*/ 82 h 310"/>
                <a:gd name="T40" fmla="*/ 245 w 299"/>
                <a:gd name="T41" fmla="*/ 125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9" h="310">
                  <a:moveTo>
                    <a:pt x="299" y="141"/>
                  </a:moveTo>
                  <a:cubicBezTo>
                    <a:pt x="299" y="109"/>
                    <a:pt x="293" y="83"/>
                    <a:pt x="281" y="61"/>
                  </a:cubicBezTo>
                  <a:cubicBezTo>
                    <a:pt x="257" y="20"/>
                    <a:pt x="214" y="0"/>
                    <a:pt x="153" y="0"/>
                  </a:cubicBezTo>
                  <a:cubicBezTo>
                    <a:pt x="101" y="0"/>
                    <a:pt x="62" y="15"/>
                    <a:pt x="36" y="44"/>
                  </a:cubicBezTo>
                  <a:cubicBezTo>
                    <a:pt x="12" y="72"/>
                    <a:pt x="0" y="110"/>
                    <a:pt x="0" y="157"/>
                  </a:cubicBezTo>
                  <a:cubicBezTo>
                    <a:pt x="0" y="206"/>
                    <a:pt x="14" y="244"/>
                    <a:pt x="42" y="270"/>
                  </a:cubicBezTo>
                  <a:cubicBezTo>
                    <a:pt x="70" y="296"/>
                    <a:pt x="112" y="310"/>
                    <a:pt x="169" y="310"/>
                  </a:cubicBezTo>
                  <a:cubicBezTo>
                    <a:pt x="215" y="310"/>
                    <a:pt x="256" y="301"/>
                    <a:pt x="294" y="283"/>
                  </a:cubicBezTo>
                  <a:cubicBezTo>
                    <a:pt x="273" y="239"/>
                    <a:pt x="273" y="239"/>
                    <a:pt x="273" y="239"/>
                  </a:cubicBezTo>
                  <a:cubicBezTo>
                    <a:pt x="243" y="256"/>
                    <a:pt x="211" y="265"/>
                    <a:pt x="179" y="265"/>
                  </a:cubicBezTo>
                  <a:cubicBezTo>
                    <a:pt x="150" y="265"/>
                    <a:pt x="128" y="261"/>
                    <a:pt x="111" y="255"/>
                  </a:cubicBezTo>
                  <a:cubicBezTo>
                    <a:pt x="95" y="248"/>
                    <a:pt x="82" y="237"/>
                    <a:pt x="72" y="222"/>
                  </a:cubicBezTo>
                  <a:cubicBezTo>
                    <a:pt x="62" y="207"/>
                    <a:pt x="58" y="189"/>
                    <a:pt x="57" y="168"/>
                  </a:cubicBezTo>
                  <a:cubicBezTo>
                    <a:pt x="298" y="168"/>
                    <a:pt x="298" y="168"/>
                    <a:pt x="298" y="168"/>
                  </a:cubicBezTo>
                  <a:cubicBezTo>
                    <a:pt x="299" y="156"/>
                    <a:pt x="299" y="147"/>
                    <a:pt x="299" y="141"/>
                  </a:cubicBezTo>
                  <a:moveTo>
                    <a:pt x="245" y="125"/>
                  </a:moveTo>
                  <a:cubicBezTo>
                    <a:pt x="58" y="125"/>
                    <a:pt x="58" y="125"/>
                    <a:pt x="58" y="125"/>
                  </a:cubicBezTo>
                  <a:cubicBezTo>
                    <a:pt x="60" y="109"/>
                    <a:pt x="63" y="97"/>
                    <a:pt x="67" y="88"/>
                  </a:cubicBezTo>
                  <a:cubicBezTo>
                    <a:pt x="81" y="59"/>
                    <a:pt x="110" y="44"/>
                    <a:pt x="154" y="44"/>
                  </a:cubicBezTo>
                  <a:cubicBezTo>
                    <a:pt x="192" y="44"/>
                    <a:pt x="218" y="57"/>
                    <a:pt x="233" y="82"/>
                  </a:cubicBezTo>
                  <a:cubicBezTo>
                    <a:pt x="239" y="92"/>
                    <a:pt x="243" y="107"/>
                    <a:pt x="245" y="1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2" name="Freeform 45"/>
            <p:cNvSpPr>
              <a:spLocks/>
            </p:cNvSpPr>
            <p:nvPr/>
          </p:nvSpPr>
          <p:spPr bwMode="auto">
            <a:xfrm>
              <a:off x="4734" y="459"/>
              <a:ext cx="13" cy="20"/>
            </a:xfrm>
            <a:custGeom>
              <a:avLst/>
              <a:gdLst>
                <a:gd name="T0" fmla="*/ 7 w 13"/>
                <a:gd name="T1" fmla="*/ 20 h 20"/>
                <a:gd name="T2" fmla="*/ 13 w 13"/>
                <a:gd name="T3" fmla="*/ 0 h 20"/>
                <a:gd name="T4" fmla="*/ 4 w 13"/>
                <a:gd name="T5" fmla="*/ 0 h 20"/>
                <a:gd name="T6" fmla="*/ 0 w 13"/>
                <a:gd name="T7" fmla="*/ 20 h 20"/>
                <a:gd name="T8" fmla="*/ 7 w 13"/>
                <a:gd name="T9" fmla="*/ 20 h 20"/>
              </a:gdLst>
              <a:ahLst/>
              <a:cxnLst>
                <a:cxn ang="0">
                  <a:pos x="T0" y="T1"/>
                </a:cxn>
                <a:cxn ang="0">
                  <a:pos x="T2" y="T3"/>
                </a:cxn>
                <a:cxn ang="0">
                  <a:pos x="T4" y="T5"/>
                </a:cxn>
                <a:cxn ang="0">
                  <a:pos x="T6" y="T7"/>
                </a:cxn>
                <a:cxn ang="0">
                  <a:pos x="T8" y="T9"/>
                </a:cxn>
              </a:cxnLst>
              <a:rect l="0" t="0" r="r" b="b"/>
              <a:pathLst>
                <a:path w="13" h="20">
                  <a:moveTo>
                    <a:pt x="7" y="20"/>
                  </a:moveTo>
                  <a:lnTo>
                    <a:pt x="13" y="0"/>
                  </a:lnTo>
                  <a:lnTo>
                    <a:pt x="4" y="0"/>
                  </a:lnTo>
                  <a:lnTo>
                    <a:pt x="0" y="20"/>
                  </a:lnTo>
                  <a:lnTo>
                    <a:pt x="7"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3" name="Freeform 46"/>
            <p:cNvSpPr>
              <a:spLocks noEditPoints="1"/>
            </p:cNvSpPr>
            <p:nvPr/>
          </p:nvSpPr>
          <p:spPr bwMode="auto">
            <a:xfrm>
              <a:off x="4776" y="416"/>
              <a:ext cx="52" cy="54"/>
            </a:xfrm>
            <a:custGeom>
              <a:avLst/>
              <a:gdLst>
                <a:gd name="T0" fmla="*/ 299 w 299"/>
                <a:gd name="T1" fmla="*/ 141 h 310"/>
                <a:gd name="T2" fmla="*/ 281 w 299"/>
                <a:gd name="T3" fmla="*/ 61 h 310"/>
                <a:gd name="T4" fmla="*/ 153 w 299"/>
                <a:gd name="T5" fmla="*/ 0 h 310"/>
                <a:gd name="T6" fmla="*/ 36 w 299"/>
                <a:gd name="T7" fmla="*/ 44 h 310"/>
                <a:gd name="T8" fmla="*/ 0 w 299"/>
                <a:gd name="T9" fmla="*/ 157 h 310"/>
                <a:gd name="T10" fmla="*/ 42 w 299"/>
                <a:gd name="T11" fmla="*/ 270 h 310"/>
                <a:gd name="T12" fmla="*/ 169 w 299"/>
                <a:gd name="T13" fmla="*/ 310 h 310"/>
                <a:gd name="T14" fmla="*/ 293 w 299"/>
                <a:gd name="T15" fmla="*/ 283 h 310"/>
                <a:gd name="T16" fmla="*/ 273 w 299"/>
                <a:gd name="T17" fmla="*/ 239 h 310"/>
                <a:gd name="T18" fmla="*/ 178 w 299"/>
                <a:gd name="T19" fmla="*/ 265 h 310"/>
                <a:gd name="T20" fmla="*/ 111 w 299"/>
                <a:gd name="T21" fmla="*/ 255 h 310"/>
                <a:gd name="T22" fmla="*/ 72 w 299"/>
                <a:gd name="T23" fmla="*/ 222 h 310"/>
                <a:gd name="T24" fmla="*/ 57 w 299"/>
                <a:gd name="T25" fmla="*/ 168 h 310"/>
                <a:gd name="T26" fmla="*/ 298 w 299"/>
                <a:gd name="T27" fmla="*/ 168 h 310"/>
                <a:gd name="T28" fmla="*/ 299 w 299"/>
                <a:gd name="T29" fmla="*/ 141 h 310"/>
                <a:gd name="T30" fmla="*/ 245 w 299"/>
                <a:gd name="T31" fmla="*/ 125 h 310"/>
                <a:gd name="T32" fmla="*/ 58 w 299"/>
                <a:gd name="T33" fmla="*/ 125 h 310"/>
                <a:gd name="T34" fmla="*/ 67 w 299"/>
                <a:gd name="T35" fmla="*/ 88 h 310"/>
                <a:gd name="T36" fmla="*/ 154 w 299"/>
                <a:gd name="T37" fmla="*/ 44 h 310"/>
                <a:gd name="T38" fmla="*/ 233 w 299"/>
                <a:gd name="T39" fmla="*/ 82 h 310"/>
                <a:gd name="T40" fmla="*/ 245 w 299"/>
                <a:gd name="T41" fmla="*/ 125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9" h="310">
                  <a:moveTo>
                    <a:pt x="299" y="141"/>
                  </a:moveTo>
                  <a:cubicBezTo>
                    <a:pt x="299" y="109"/>
                    <a:pt x="293" y="83"/>
                    <a:pt x="281" y="61"/>
                  </a:cubicBezTo>
                  <a:cubicBezTo>
                    <a:pt x="257" y="20"/>
                    <a:pt x="214" y="0"/>
                    <a:pt x="153" y="0"/>
                  </a:cubicBezTo>
                  <a:cubicBezTo>
                    <a:pt x="101" y="0"/>
                    <a:pt x="62" y="15"/>
                    <a:pt x="36" y="44"/>
                  </a:cubicBezTo>
                  <a:cubicBezTo>
                    <a:pt x="12" y="72"/>
                    <a:pt x="0" y="110"/>
                    <a:pt x="0" y="157"/>
                  </a:cubicBezTo>
                  <a:cubicBezTo>
                    <a:pt x="0" y="206"/>
                    <a:pt x="14" y="244"/>
                    <a:pt x="42" y="270"/>
                  </a:cubicBezTo>
                  <a:cubicBezTo>
                    <a:pt x="70" y="296"/>
                    <a:pt x="112" y="310"/>
                    <a:pt x="169" y="310"/>
                  </a:cubicBezTo>
                  <a:cubicBezTo>
                    <a:pt x="215" y="310"/>
                    <a:pt x="256" y="301"/>
                    <a:pt x="293" y="283"/>
                  </a:cubicBezTo>
                  <a:cubicBezTo>
                    <a:pt x="273" y="239"/>
                    <a:pt x="273" y="239"/>
                    <a:pt x="273" y="239"/>
                  </a:cubicBezTo>
                  <a:cubicBezTo>
                    <a:pt x="243" y="256"/>
                    <a:pt x="211" y="265"/>
                    <a:pt x="178" y="265"/>
                  </a:cubicBezTo>
                  <a:cubicBezTo>
                    <a:pt x="150" y="265"/>
                    <a:pt x="128" y="261"/>
                    <a:pt x="111" y="255"/>
                  </a:cubicBezTo>
                  <a:cubicBezTo>
                    <a:pt x="95" y="248"/>
                    <a:pt x="82" y="237"/>
                    <a:pt x="72" y="222"/>
                  </a:cubicBezTo>
                  <a:cubicBezTo>
                    <a:pt x="62" y="207"/>
                    <a:pt x="57" y="189"/>
                    <a:pt x="57" y="168"/>
                  </a:cubicBezTo>
                  <a:cubicBezTo>
                    <a:pt x="298" y="168"/>
                    <a:pt x="298" y="168"/>
                    <a:pt x="298" y="168"/>
                  </a:cubicBezTo>
                  <a:cubicBezTo>
                    <a:pt x="299" y="156"/>
                    <a:pt x="299" y="147"/>
                    <a:pt x="299" y="141"/>
                  </a:cubicBezTo>
                  <a:moveTo>
                    <a:pt x="245" y="125"/>
                  </a:moveTo>
                  <a:cubicBezTo>
                    <a:pt x="58" y="125"/>
                    <a:pt x="58" y="125"/>
                    <a:pt x="58" y="125"/>
                  </a:cubicBezTo>
                  <a:cubicBezTo>
                    <a:pt x="60" y="109"/>
                    <a:pt x="63" y="97"/>
                    <a:pt x="67" y="88"/>
                  </a:cubicBezTo>
                  <a:cubicBezTo>
                    <a:pt x="81" y="59"/>
                    <a:pt x="110" y="44"/>
                    <a:pt x="154" y="44"/>
                  </a:cubicBezTo>
                  <a:cubicBezTo>
                    <a:pt x="192" y="44"/>
                    <a:pt x="218" y="57"/>
                    <a:pt x="233" y="82"/>
                  </a:cubicBezTo>
                  <a:cubicBezTo>
                    <a:pt x="239" y="92"/>
                    <a:pt x="243" y="107"/>
                    <a:pt x="245" y="1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4" name="Freeform 47"/>
            <p:cNvSpPr>
              <a:spLocks/>
            </p:cNvSpPr>
            <p:nvPr/>
          </p:nvSpPr>
          <p:spPr bwMode="auto">
            <a:xfrm>
              <a:off x="4839" y="416"/>
              <a:ext cx="51" cy="52"/>
            </a:xfrm>
            <a:custGeom>
              <a:avLst/>
              <a:gdLst>
                <a:gd name="T0" fmla="*/ 56 w 290"/>
                <a:gd name="T1" fmla="*/ 301 h 301"/>
                <a:gd name="T2" fmla="*/ 56 w 290"/>
                <a:gd name="T3" fmla="*/ 104 h 301"/>
                <a:gd name="T4" fmla="*/ 99 w 290"/>
                <a:gd name="T5" fmla="*/ 70 h 301"/>
                <a:gd name="T6" fmla="*/ 174 w 290"/>
                <a:gd name="T7" fmla="*/ 46 h 301"/>
                <a:gd name="T8" fmla="*/ 224 w 290"/>
                <a:gd name="T9" fmla="*/ 65 h 301"/>
                <a:gd name="T10" fmla="*/ 234 w 290"/>
                <a:gd name="T11" fmla="*/ 114 h 301"/>
                <a:gd name="T12" fmla="*/ 234 w 290"/>
                <a:gd name="T13" fmla="*/ 301 h 301"/>
                <a:gd name="T14" fmla="*/ 290 w 290"/>
                <a:gd name="T15" fmla="*/ 301 h 301"/>
                <a:gd name="T16" fmla="*/ 290 w 290"/>
                <a:gd name="T17" fmla="*/ 117 h 301"/>
                <a:gd name="T18" fmla="*/ 287 w 290"/>
                <a:gd name="T19" fmla="*/ 70 h 301"/>
                <a:gd name="T20" fmla="*/ 252 w 290"/>
                <a:gd name="T21" fmla="*/ 14 h 301"/>
                <a:gd name="T22" fmla="*/ 185 w 290"/>
                <a:gd name="T23" fmla="*/ 0 h 301"/>
                <a:gd name="T24" fmla="*/ 53 w 290"/>
                <a:gd name="T25" fmla="*/ 52 h 301"/>
                <a:gd name="T26" fmla="*/ 53 w 290"/>
                <a:gd name="T27" fmla="*/ 8 h 301"/>
                <a:gd name="T28" fmla="*/ 0 w 290"/>
                <a:gd name="T29" fmla="*/ 8 h 301"/>
                <a:gd name="T30" fmla="*/ 0 w 290"/>
                <a:gd name="T31" fmla="*/ 301 h 301"/>
                <a:gd name="T32" fmla="*/ 56 w 290"/>
                <a:gd name="T33"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0" h="301">
                  <a:moveTo>
                    <a:pt x="56" y="301"/>
                  </a:moveTo>
                  <a:cubicBezTo>
                    <a:pt x="56" y="104"/>
                    <a:pt x="56" y="104"/>
                    <a:pt x="56" y="104"/>
                  </a:cubicBezTo>
                  <a:cubicBezTo>
                    <a:pt x="66" y="92"/>
                    <a:pt x="81" y="81"/>
                    <a:pt x="99" y="70"/>
                  </a:cubicBezTo>
                  <a:cubicBezTo>
                    <a:pt x="126" y="54"/>
                    <a:pt x="151" y="46"/>
                    <a:pt x="174" y="46"/>
                  </a:cubicBezTo>
                  <a:cubicBezTo>
                    <a:pt x="199" y="46"/>
                    <a:pt x="215" y="52"/>
                    <a:pt x="224" y="65"/>
                  </a:cubicBezTo>
                  <a:cubicBezTo>
                    <a:pt x="231" y="74"/>
                    <a:pt x="234" y="90"/>
                    <a:pt x="234" y="114"/>
                  </a:cubicBezTo>
                  <a:cubicBezTo>
                    <a:pt x="234" y="301"/>
                    <a:pt x="234" y="301"/>
                    <a:pt x="234" y="301"/>
                  </a:cubicBezTo>
                  <a:cubicBezTo>
                    <a:pt x="290" y="301"/>
                    <a:pt x="290" y="301"/>
                    <a:pt x="290" y="301"/>
                  </a:cubicBezTo>
                  <a:cubicBezTo>
                    <a:pt x="290" y="117"/>
                    <a:pt x="290" y="117"/>
                    <a:pt x="290" y="117"/>
                  </a:cubicBezTo>
                  <a:cubicBezTo>
                    <a:pt x="290" y="97"/>
                    <a:pt x="289" y="82"/>
                    <a:pt x="287" y="70"/>
                  </a:cubicBezTo>
                  <a:cubicBezTo>
                    <a:pt x="284" y="44"/>
                    <a:pt x="272" y="25"/>
                    <a:pt x="252" y="14"/>
                  </a:cubicBezTo>
                  <a:cubicBezTo>
                    <a:pt x="234" y="5"/>
                    <a:pt x="212" y="0"/>
                    <a:pt x="185" y="0"/>
                  </a:cubicBezTo>
                  <a:cubicBezTo>
                    <a:pt x="139" y="0"/>
                    <a:pt x="95" y="17"/>
                    <a:pt x="53" y="52"/>
                  </a:cubicBezTo>
                  <a:cubicBezTo>
                    <a:pt x="53" y="8"/>
                    <a:pt x="53" y="8"/>
                    <a:pt x="53" y="8"/>
                  </a:cubicBezTo>
                  <a:cubicBezTo>
                    <a:pt x="0" y="8"/>
                    <a:pt x="0" y="8"/>
                    <a:pt x="0" y="8"/>
                  </a:cubicBezTo>
                  <a:cubicBezTo>
                    <a:pt x="0" y="301"/>
                    <a:pt x="0" y="301"/>
                    <a:pt x="0" y="301"/>
                  </a:cubicBezTo>
                  <a:lnTo>
                    <a:pt x="56"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5" name="Freeform 48"/>
            <p:cNvSpPr>
              <a:spLocks/>
            </p:cNvSpPr>
            <p:nvPr/>
          </p:nvSpPr>
          <p:spPr bwMode="auto">
            <a:xfrm>
              <a:off x="4904" y="393"/>
              <a:ext cx="50" cy="75"/>
            </a:xfrm>
            <a:custGeom>
              <a:avLst/>
              <a:gdLst>
                <a:gd name="T0" fmla="*/ 56 w 290"/>
                <a:gd name="T1" fmla="*/ 434 h 434"/>
                <a:gd name="T2" fmla="*/ 56 w 290"/>
                <a:gd name="T3" fmla="*/ 237 h 434"/>
                <a:gd name="T4" fmla="*/ 98 w 290"/>
                <a:gd name="T5" fmla="*/ 203 h 434"/>
                <a:gd name="T6" fmla="*/ 174 w 290"/>
                <a:gd name="T7" fmla="*/ 179 h 434"/>
                <a:gd name="T8" fmla="*/ 224 w 290"/>
                <a:gd name="T9" fmla="*/ 198 h 434"/>
                <a:gd name="T10" fmla="*/ 234 w 290"/>
                <a:gd name="T11" fmla="*/ 247 h 434"/>
                <a:gd name="T12" fmla="*/ 234 w 290"/>
                <a:gd name="T13" fmla="*/ 434 h 434"/>
                <a:gd name="T14" fmla="*/ 290 w 290"/>
                <a:gd name="T15" fmla="*/ 434 h 434"/>
                <a:gd name="T16" fmla="*/ 290 w 290"/>
                <a:gd name="T17" fmla="*/ 250 h 434"/>
                <a:gd name="T18" fmla="*/ 287 w 290"/>
                <a:gd name="T19" fmla="*/ 203 h 434"/>
                <a:gd name="T20" fmla="*/ 252 w 290"/>
                <a:gd name="T21" fmla="*/ 147 h 434"/>
                <a:gd name="T22" fmla="*/ 184 w 290"/>
                <a:gd name="T23" fmla="*/ 133 h 434"/>
                <a:gd name="T24" fmla="*/ 56 w 290"/>
                <a:gd name="T25" fmla="*/ 181 h 434"/>
                <a:gd name="T26" fmla="*/ 56 w 290"/>
                <a:gd name="T27" fmla="*/ 0 h 434"/>
                <a:gd name="T28" fmla="*/ 0 w 290"/>
                <a:gd name="T29" fmla="*/ 16 h 434"/>
                <a:gd name="T30" fmla="*/ 0 w 290"/>
                <a:gd name="T31" fmla="*/ 434 h 434"/>
                <a:gd name="T32" fmla="*/ 56 w 290"/>
                <a:gd name="T33" fmla="*/ 434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0" h="434">
                  <a:moveTo>
                    <a:pt x="56" y="434"/>
                  </a:moveTo>
                  <a:cubicBezTo>
                    <a:pt x="56" y="237"/>
                    <a:pt x="56" y="237"/>
                    <a:pt x="56" y="237"/>
                  </a:cubicBezTo>
                  <a:cubicBezTo>
                    <a:pt x="66" y="225"/>
                    <a:pt x="80" y="214"/>
                    <a:pt x="98" y="203"/>
                  </a:cubicBezTo>
                  <a:cubicBezTo>
                    <a:pt x="125" y="187"/>
                    <a:pt x="150" y="179"/>
                    <a:pt x="174" y="179"/>
                  </a:cubicBezTo>
                  <a:cubicBezTo>
                    <a:pt x="199" y="179"/>
                    <a:pt x="215" y="185"/>
                    <a:pt x="224" y="198"/>
                  </a:cubicBezTo>
                  <a:cubicBezTo>
                    <a:pt x="231" y="207"/>
                    <a:pt x="234" y="223"/>
                    <a:pt x="234" y="247"/>
                  </a:cubicBezTo>
                  <a:cubicBezTo>
                    <a:pt x="234" y="434"/>
                    <a:pt x="234" y="434"/>
                    <a:pt x="234" y="434"/>
                  </a:cubicBezTo>
                  <a:cubicBezTo>
                    <a:pt x="290" y="434"/>
                    <a:pt x="290" y="434"/>
                    <a:pt x="290" y="434"/>
                  </a:cubicBezTo>
                  <a:cubicBezTo>
                    <a:pt x="290" y="250"/>
                    <a:pt x="290" y="250"/>
                    <a:pt x="290" y="250"/>
                  </a:cubicBezTo>
                  <a:cubicBezTo>
                    <a:pt x="290" y="230"/>
                    <a:pt x="289" y="215"/>
                    <a:pt x="287" y="203"/>
                  </a:cubicBezTo>
                  <a:cubicBezTo>
                    <a:pt x="283" y="176"/>
                    <a:pt x="272" y="158"/>
                    <a:pt x="252" y="147"/>
                  </a:cubicBezTo>
                  <a:cubicBezTo>
                    <a:pt x="234" y="138"/>
                    <a:pt x="211" y="133"/>
                    <a:pt x="184" y="133"/>
                  </a:cubicBezTo>
                  <a:cubicBezTo>
                    <a:pt x="140" y="133"/>
                    <a:pt x="97" y="149"/>
                    <a:pt x="56" y="181"/>
                  </a:cubicBezTo>
                  <a:cubicBezTo>
                    <a:pt x="56" y="0"/>
                    <a:pt x="56" y="0"/>
                    <a:pt x="56" y="0"/>
                  </a:cubicBezTo>
                  <a:cubicBezTo>
                    <a:pt x="0" y="16"/>
                    <a:pt x="0" y="16"/>
                    <a:pt x="0" y="16"/>
                  </a:cubicBezTo>
                  <a:cubicBezTo>
                    <a:pt x="0" y="434"/>
                    <a:pt x="0" y="434"/>
                    <a:pt x="0" y="434"/>
                  </a:cubicBezTo>
                  <a:lnTo>
                    <a:pt x="56" y="4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6" name="Freeform 49"/>
            <p:cNvSpPr>
              <a:spLocks noEditPoints="1"/>
            </p:cNvSpPr>
            <p:nvPr/>
          </p:nvSpPr>
          <p:spPr bwMode="auto">
            <a:xfrm>
              <a:off x="4965" y="416"/>
              <a:ext cx="48" cy="54"/>
            </a:xfrm>
            <a:custGeom>
              <a:avLst/>
              <a:gdLst>
                <a:gd name="T0" fmla="*/ 276 w 276"/>
                <a:gd name="T1" fmla="*/ 301 h 310"/>
                <a:gd name="T2" fmla="*/ 276 w 276"/>
                <a:gd name="T3" fmla="*/ 120 h 310"/>
                <a:gd name="T4" fmla="*/ 276 w 276"/>
                <a:gd name="T5" fmla="*/ 84 h 310"/>
                <a:gd name="T6" fmla="*/ 265 w 276"/>
                <a:gd name="T7" fmla="*/ 42 h 310"/>
                <a:gd name="T8" fmla="*/ 151 w 276"/>
                <a:gd name="T9" fmla="*/ 0 h 310"/>
                <a:gd name="T10" fmla="*/ 59 w 276"/>
                <a:gd name="T11" fmla="*/ 13 h 310"/>
                <a:gd name="T12" fmla="*/ 21 w 276"/>
                <a:gd name="T13" fmla="*/ 26 h 310"/>
                <a:gd name="T14" fmla="*/ 38 w 276"/>
                <a:gd name="T15" fmla="*/ 72 h 310"/>
                <a:gd name="T16" fmla="*/ 145 w 276"/>
                <a:gd name="T17" fmla="*/ 45 h 310"/>
                <a:gd name="T18" fmla="*/ 206 w 276"/>
                <a:gd name="T19" fmla="*/ 60 h 310"/>
                <a:gd name="T20" fmla="*/ 220 w 276"/>
                <a:gd name="T21" fmla="*/ 101 h 310"/>
                <a:gd name="T22" fmla="*/ 220 w 276"/>
                <a:gd name="T23" fmla="*/ 114 h 310"/>
                <a:gd name="T24" fmla="*/ 168 w 276"/>
                <a:gd name="T25" fmla="*/ 116 h 310"/>
                <a:gd name="T26" fmla="*/ 47 w 276"/>
                <a:gd name="T27" fmla="*/ 142 h 310"/>
                <a:gd name="T28" fmla="*/ 0 w 276"/>
                <a:gd name="T29" fmla="*/ 222 h 310"/>
                <a:gd name="T30" fmla="*/ 108 w 276"/>
                <a:gd name="T31" fmla="*/ 310 h 310"/>
                <a:gd name="T32" fmla="*/ 224 w 276"/>
                <a:gd name="T33" fmla="*/ 269 h 310"/>
                <a:gd name="T34" fmla="*/ 224 w 276"/>
                <a:gd name="T35" fmla="*/ 301 h 310"/>
                <a:gd name="T36" fmla="*/ 276 w 276"/>
                <a:gd name="T37" fmla="*/ 301 h 310"/>
                <a:gd name="T38" fmla="*/ 221 w 276"/>
                <a:gd name="T39" fmla="*/ 204 h 310"/>
                <a:gd name="T40" fmla="*/ 219 w 276"/>
                <a:gd name="T41" fmla="*/ 220 h 310"/>
                <a:gd name="T42" fmla="*/ 201 w 276"/>
                <a:gd name="T43" fmla="*/ 242 h 310"/>
                <a:gd name="T44" fmla="*/ 120 w 276"/>
                <a:gd name="T45" fmla="*/ 265 h 310"/>
                <a:gd name="T46" fmla="*/ 57 w 276"/>
                <a:gd name="T47" fmla="*/ 219 h 310"/>
                <a:gd name="T48" fmla="*/ 129 w 276"/>
                <a:gd name="T49" fmla="*/ 163 h 310"/>
                <a:gd name="T50" fmla="*/ 221 w 276"/>
                <a:gd name="T51" fmla="*/ 156 h 310"/>
                <a:gd name="T52" fmla="*/ 221 w 276"/>
                <a:gd name="T53" fmla="*/ 20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6" h="310">
                  <a:moveTo>
                    <a:pt x="276" y="301"/>
                  </a:moveTo>
                  <a:cubicBezTo>
                    <a:pt x="276" y="120"/>
                    <a:pt x="276" y="120"/>
                    <a:pt x="276" y="120"/>
                  </a:cubicBezTo>
                  <a:cubicBezTo>
                    <a:pt x="276" y="103"/>
                    <a:pt x="276" y="91"/>
                    <a:pt x="276" y="84"/>
                  </a:cubicBezTo>
                  <a:cubicBezTo>
                    <a:pt x="274" y="67"/>
                    <a:pt x="271" y="53"/>
                    <a:pt x="265" y="42"/>
                  </a:cubicBezTo>
                  <a:cubicBezTo>
                    <a:pt x="248" y="14"/>
                    <a:pt x="210" y="0"/>
                    <a:pt x="151" y="0"/>
                  </a:cubicBezTo>
                  <a:cubicBezTo>
                    <a:pt x="117" y="0"/>
                    <a:pt x="86" y="4"/>
                    <a:pt x="59" y="13"/>
                  </a:cubicBezTo>
                  <a:cubicBezTo>
                    <a:pt x="54" y="14"/>
                    <a:pt x="42" y="19"/>
                    <a:pt x="21" y="26"/>
                  </a:cubicBezTo>
                  <a:cubicBezTo>
                    <a:pt x="38" y="72"/>
                    <a:pt x="38" y="72"/>
                    <a:pt x="38" y="72"/>
                  </a:cubicBezTo>
                  <a:cubicBezTo>
                    <a:pt x="74" y="54"/>
                    <a:pt x="110" y="45"/>
                    <a:pt x="145" y="45"/>
                  </a:cubicBezTo>
                  <a:cubicBezTo>
                    <a:pt x="175" y="45"/>
                    <a:pt x="195" y="50"/>
                    <a:pt x="206" y="60"/>
                  </a:cubicBezTo>
                  <a:cubicBezTo>
                    <a:pt x="215" y="69"/>
                    <a:pt x="220" y="82"/>
                    <a:pt x="220" y="101"/>
                  </a:cubicBezTo>
                  <a:cubicBezTo>
                    <a:pt x="220" y="114"/>
                    <a:pt x="220" y="114"/>
                    <a:pt x="220" y="114"/>
                  </a:cubicBezTo>
                  <a:cubicBezTo>
                    <a:pt x="197" y="115"/>
                    <a:pt x="179" y="116"/>
                    <a:pt x="168" y="116"/>
                  </a:cubicBezTo>
                  <a:cubicBezTo>
                    <a:pt x="111" y="120"/>
                    <a:pt x="71" y="129"/>
                    <a:pt x="47" y="142"/>
                  </a:cubicBezTo>
                  <a:cubicBezTo>
                    <a:pt x="15" y="159"/>
                    <a:pt x="0" y="186"/>
                    <a:pt x="0" y="222"/>
                  </a:cubicBezTo>
                  <a:cubicBezTo>
                    <a:pt x="0" y="280"/>
                    <a:pt x="36" y="310"/>
                    <a:pt x="108" y="310"/>
                  </a:cubicBezTo>
                  <a:cubicBezTo>
                    <a:pt x="162" y="310"/>
                    <a:pt x="201" y="296"/>
                    <a:pt x="224" y="269"/>
                  </a:cubicBezTo>
                  <a:cubicBezTo>
                    <a:pt x="224" y="301"/>
                    <a:pt x="224" y="301"/>
                    <a:pt x="224" y="301"/>
                  </a:cubicBezTo>
                  <a:lnTo>
                    <a:pt x="276" y="301"/>
                  </a:lnTo>
                  <a:close/>
                  <a:moveTo>
                    <a:pt x="221" y="204"/>
                  </a:moveTo>
                  <a:cubicBezTo>
                    <a:pt x="221" y="211"/>
                    <a:pt x="220" y="216"/>
                    <a:pt x="219" y="220"/>
                  </a:cubicBezTo>
                  <a:cubicBezTo>
                    <a:pt x="216" y="228"/>
                    <a:pt x="210" y="235"/>
                    <a:pt x="201" y="242"/>
                  </a:cubicBezTo>
                  <a:cubicBezTo>
                    <a:pt x="180" y="257"/>
                    <a:pt x="153" y="265"/>
                    <a:pt x="120" y="265"/>
                  </a:cubicBezTo>
                  <a:cubicBezTo>
                    <a:pt x="78" y="265"/>
                    <a:pt x="57" y="250"/>
                    <a:pt x="57" y="219"/>
                  </a:cubicBezTo>
                  <a:cubicBezTo>
                    <a:pt x="57" y="189"/>
                    <a:pt x="81" y="171"/>
                    <a:pt x="129" y="163"/>
                  </a:cubicBezTo>
                  <a:cubicBezTo>
                    <a:pt x="151" y="160"/>
                    <a:pt x="181" y="158"/>
                    <a:pt x="221" y="156"/>
                  </a:cubicBezTo>
                  <a:lnTo>
                    <a:pt x="221" y="2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7" name="Freeform 50"/>
            <p:cNvSpPr>
              <a:spLocks/>
            </p:cNvSpPr>
            <p:nvPr/>
          </p:nvSpPr>
          <p:spPr bwMode="auto">
            <a:xfrm>
              <a:off x="5027" y="416"/>
              <a:ext cx="50" cy="52"/>
            </a:xfrm>
            <a:custGeom>
              <a:avLst/>
              <a:gdLst>
                <a:gd name="T0" fmla="*/ 56 w 290"/>
                <a:gd name="T1" fmla="*/ 301 h 301"/>
                <a:gd name="T2" fmla="*/ 56 w 290"/>
                <a:gd name="T3" fmla="*/ 104 h 301"/>
                <a:gd name="T4" fmla="*/ 98 w 290"/>
                <a:gd name="T5" fmla="*/ 70 h 301"/>
                <a:gd name="T6" fmla="*/ 174 w 290"/>
                <a:gd name="T7" fmla="*/ 46 h 301"/>
                <a:gd name="T8" fmla="*/ 224 w 290"/>
                <a:gd name="T9" fmla="*/ 65 h 301"/>
                <a:gd name="T10" fmla="*/ 234 w 290"/>
                <a:gd name="T11" fmla="*/ 114 h 301"/>
                <a:gd name="T12" fmla="*/ 234 w 290"/>
                <a:gd name="T13" fmla="*/ 301 h 301"/>
                <a:gd name="T14" fmla="*/ 290 w 290"/>
                <a:gd name="T15" fmla="*/ 301 h 301"/>
                <a:gd name="T16" fmla="*/ 290 w 290"/>
                <a:gd name="T17" fmla="*/ 117 h 301"/>
                <a:gd name="T18" fmla="*/ 287 w 290"/>
                <a:gd name="T19" fmla="*/ 70 h 301"/>
                <a:gd name="T20" fmla="*/ 252 w 290"/>
                <a:gd name="T21" fmla="*/ 14 h 301"/>
                <a:gd name="T22" fmla="*/ 185 w 290"/>
                <a:gd name="T23" fmla="*/ 0 h 301"/>
                <a:gd name="T24" fmla="*/ 53 w 290"/>
                <a:gd name="T25" fmla="*/ 52 h 301"/>
                <a:gd name="T26" fmla="*/ 53 w 290"/>
                <a:gd name="T27" fmla="*/ 8 h 301"/>
                <a:gd name="T28" fmla="*/ 0 w 290"/>
                <a:gd name="T29" fmla="*/ 8 h 301"/>
                <a:gd name="T30" fmla="*/ 0 w 290"/>
                <a:gd name="T31" fmla="*/ 301 h 301"/>
                <a:gd name="T32" fmla="*/ 56 w 290"/>
                <a:gd name="T33"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0" h="301">
                  <a:moveTo>
                    <a:pt x="56" y="301"/>
                  </a:moveTo>
                  <a:cubicBezTo>
                    <a:pt x="56" y="104"/>
                    <a:pt x="56" y="104"/>
                    <a:pt x="56" y="104"/>
                  </a:cubicBezTo>
                  <a:cubicBezTo>
                    <a:pt x="66" y="92"/>
                    <a:pt x="80" y="81"/>
                    <a:pt x="98" y="70"/>
                  </a:cubicBezTo>
                  <a:cubicBezTo>
                    <a:pt x="125" y="54"/>
                    <a:pt x="150" y="46"/>
                    <a:pt x="174" y="46"/>
                  </a:cubicBezTo>
                  <a:cubicBezTo>
                    <a:pt x="198" y="46"/>
                    <a:pt x="215" y="52"/>
                    <a:pt x="224" y="65"/>
                  </a:cubicBezTo>
                  <a:cubicBezTo>
                    <a:pt x="231" y="74"/>
                    <a:pt x="234" y="90"/>
                    <a:pt x="234" y="114"/>
                  </a:cubicBezTo>
                  <a:cubicBezTo>
                    <a:pt x="234" y="301"/>
                    <a:pt x="234" y="301"/>
                    <a:pt x="234" y="301"/>
                  </a:cubicBezTo>
                  <a:cubicBezTo>
                    <a:pt x="290" y="301"/>
                    <a:pt x="290" y="301"/>
                    <a:pt x="290" y="301"/>
                  </a:cubicBezTo>
                  <a:cubicBezTo>
                    <a:pt x="290" y="117"/>
                    <a:pt x="290" y="117"/>
                    <a:pt x="290" y="117"/>
                  </a:cubicBezTo>
                  <a:cubicBezTo>
                    <a:pt x="290" y="97"/>
                    <a:pt x="289" y="82"/>
                    <a:pt x="287" y="70"/>
                  </a:cubicBezTo>
                  <a:cubicBezTo>
                    <a:pt x="283" y="44"/>
                    <a:pt x="271" y="25"/>
                    <a:pt x="252" y="14"/>
                  </a:cubicBezTo>
                  <a:cubicBezTo>
                    <a:pt x="234" y="5"/>
                    <a:pt x="211" y="0"/>
                    <a:pt x="185" y="0"/>
                  </a:cubicBezTo>
                  <a:cubicBezTo>
                    <a:pt x="139" y="0"/>
                    <a:pt x="95" y="17"/>
                    <a:pt x="53" y="52"/>
                  </a:cubicBezTo>
                  <a:cubicBezTo>
                    <a:pt x="53" y="8"/>
                    <a:pt x="53" y="8"/>
                    <a:pt x="53" y="8"/>
                  </a:cubicBezTo>
                  <a:cubicBezTo>
                    <a:pt x="0" y="8"/>
                    <a:pt x="0" y="8"/>
                    <a:pt x="0" y="8"/>
                  </a:cubicBezTo>
                  <a:cubicBezTo>
                    <a:pt x="0" y="301"/>
                    <a:pt x="0" y="301"/>
                    <a:pt x="0" y="301"/>
                  </a:cubicBezTo>
                  <a:lnTo>
                    <a:pt x="56"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8" name="Freeform 51"/>
            <p:cNvSpPr>
              <a:spLocks/>
            </p:cNvSpPr>
            <p:nvPr/>
          </p:nvSpPr>
          <p:spPr bwMode="auto">
            <a:xfrm>
              <a:off x="5088" y="416"/>
              <a:ext cx="47" cy="54"/>
            </a:xfrm>
            <a:custGeom>
              <a:avLst/>
              <a:gdLst>
                <a:gd name="T0" fmla="*/ 166 w 272"/>
                <a:gd name="T1" fmla="*/ 265 h 310"/>
                <a:gd name="T2" fmla="*/ 80 w 272"/>
                <a:gd name="T3" fmla="*/ 231 h 310"/>
                <a:gd name="T4" fmla="*/ 57 w 272"/>
                <a:gd name="T5" fmla="*/ 157 h 310"/>
                <a:gd name="T6" fmla="*/ 86 w 272"/>
                <a:gd name="T7" fmla="*/ 73 h 310"/>
                <a:gd name="T8" fmla="*/ 163 w 272"/>
                <a:gd name="T9" fmla="*/ 45 h 310"/>
                <a:gd name="T10" fmla="*/ 249 w 272"/>
                <a:gd name="T11" fmla="*/ 66 h 310"/>
                <a:gd name="T12" fmla="*/ 265 w 272"/>
                <a:gd name="T13" fmla="*/ 20 h 310"/>
                <a:gd name="T14" fmla="*/ 161 w 272"/>
                <a:gd name="T15" fmla="*/ 0 h 310"/>
                <a:gd name="T16" fmla="*/ 49 w 272"/>
                <a:gd name="T17" fmla="*/ 34 h 310"/>
                <a:gd name="T18" fmla="*/ 0 w 272"/>
                <a:gd name="T19" fmla="*/ 159 h 310"/>
                <a:gd name="T20" fmla="*/ 38 w 272"/>
                <a:gd name="T21" fmla="*/ 269 h 310"/>
                <a:gd name="T22" fmla="*/ 159 w 272"/>
                <a:gd name="T23" fmla="*/ 310 h 310"/>
                <a:gd name="T24" fmla="*/ 272 w 272"/>
                <a:gd name="T25" fmla="*/ 285 h 310"/>
                <a:gd name="T26" fmla="*/ 253 w 272"/>
                <a:gd name="T27" fmla="*/ 239 h 310"/>
                <a:gd name="T28" fmla="*/ 166 w 272"/>
                <a:gd name="T29" fmla="*/ 265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2" h="310">
                  <a:moveTo>
                    <a:pt x="166" y="265"/>
                  </a:moveTo>
                  <a:cubicBezTo>
                    <a:pt x="128" y="265"/>
                    <a:pt x="99" y="253"/>
                    <a:pt x="80" y="231"/>
                  </a:cubicBezTo>
                  <a:cubicBezTo>
                    <a:pt x="65" y="212"/>
                    <a:pt x="57" y="187"/>
                    <a:pt x="57" y="157"/>
                  </a:cubicBezTo>
                  <a:cubicBezTo>
                    <a:pt x="57" y="121"/>
                    <a:pt x="67" y="93"/>
                    <a:pt x="86" y="73"/>
                  </a:cubicBezTo>
                  <a:cubicBezTo>
                    <a:pt x="105" y="54"/>
                    <a:pt x="130" y="45"/>
                    <a:pt x="163" y="45"/>
                  </a:cubicBezTo>
                  <a:cubicBezTo>
                    <a:pt x="193" y="45"/>
                    <a:pt x="221" y="52"/>
                    <a:pt x="249" y="66"/>
                  </a:cubicBezTo>
                  <a:cubicBezTo>
                    <a:pt x="265" y="20"/>
                    <a:pt x="265" y="20"/>
                    <a:pt x="265" y="20"/>
                  </a:cubicBezTo>
                  <a:cubicBezTo>
                    <a:pt x="234" y="6"/>
                    <a:pt x="199" y="0"/>
                    <a:pt x="161" y="0"/>
                  </a:cubicBezTo>
                  <a:cubicBezTo>
                    <a:pt x="113" y="0"/>
                    <a:pt x="76" y="11"/>
                    <a:pt x="49" y="34"/>
                  </a:cubicBezTo>
                  <a:cubicBezTo>
                    <a:pt x="16" y="63"/>
                    <a:pt x="0" y="104"/>
                    <a:pt x="0" y="159"/>
                  </a:cubicBezTo>
                  <a:cubicBezTo>
                    <a:pt x="0" y="206"/>
                    <a:pt x="13" y="243"/>
                    <a:pt x="38" y="269"/>
                  </a:cubicBezTo>
                  <a:cubicBezTo>
                    <a:pt x="65" y="296"/>
                    <a:pt x="105" y="310"/>
                    <a:pt x="159" y="310"/>
                  </a:cubicBezTo>
                  <a:cubicBezTo>
                    <a:pt x="202" y="310"/>
                    <a:pt x="240" y="301"/>
                    <a:pt x="272" y="285"/>
                  </a:cubicBezTo>
                  <a:cubicBezTo>
                    <a:pt x="253" y="239"/>
                    <a:pt x="253" y="239"/>
                    <a:pt x="253" y="239"/>
                  </a:cubicBezTo>
                  <a:cubicBezTo>
                    <a:pt x="224" y="256"/>
                    <a:pt x="196" y="265"/>
                    <a:pt x="166" y="26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9" name="Freeform 52"/>
            <p:cNvSpPr>
              <a:spLocks/>
            </p:cNvSpPr>
            <p:nvPr/>
          </p:nvSpPr>
          <p:spPr bwMode="auto">
            <a:xfrm>
              <a:off x="5171" y="416"/>
              <a:ext cx="50" cy="52"/>
            </a:xfrm>
            <a:custGeom>
              <a:avLst/>
              <a:gdLst>
                <a:gd name="T0" fmla="*/ 55 w 290"/>
                <a:gd name="T1" fmla="*/ 301 h 301"/>
                <a:gd name="T2" fmla="*/ 55 w 290"/>
                <a:gd name="T3" fmla="*/ 104 h 301"/>
                <a:gd name="T4" fmla="*/ 98 w 290"/>
                <a:gd name="T5" fmla="*/ 70 h 301"/>
                <a:gd name="T6" fmla="*/ 174 w 290"/>
                <a:gd name="T7" fmla="*/ 46 h 301"/>
                <a:gd name="T8" fmla="*/ 224 w 290"/>
                <a:gd name="T9" fmla="*/ 65 h 301"/>
                <a:gd name="T10" fmla="*/ 234 w 290"/>
                <a:gd name="T11" fmla="*/ 114 h 301"/>
                <a:gd name="T12" fmla="*/ 234 w 290"/>
                <a:gd name="T13" fmla="*/ 301 h 301"/>
                <a:gd name="T14" fmla="*/ 290 w 290"/>
                <a:gd name="T15" fmla="*/ 301 h 301"/>
                <a:gd name="T16" fmla="*/ 290 w 290"/>
                <a:gd name="T17" fmla="*/ 117 h 301"/>
                <a:gd name="T18" fmla="*/ 287 w 290"/>
                <a:gd name="T19" fmla="*/ 70 h 301"/>
                <a:gd name="T20" fmla="*/ 251 w 290"/>
                <a:gd name="T21" fmla="*/ 14 h 301"/>
                <a:gd name="T22" fmla="*/ 184 w 290"/>
                <a:gd name="T23" fmla="*/ 0 h 301"/>
                <a:gd name="T24" fmla="*/ 52 w 290"/>
                <a:gd name="T25" fmla="*/ 52 h 301"/>
                <a:gd name="T26" fmla="*/ 52 w 290"/>
                <a:gd name="T27" fmla="*/ 8 h 301"/>
                <a:gd name="T28" fmla="*/ 0 w 290"/>
                <a:gd name="T29" fmla="*/ 8 h 301"/>
                <a:gd name="T30" fmla="*/ 0 w 290"/>
                <a:gd name="T31" fmla="*/ 301 h 301"/>
                <a:gd name="T32" fmla="*/ 55 w 290"/>
                <a:gd name="T33"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0" h="301">
                  <a:moveTo>
                    <a:pt x="55" y="301"/>
                  </a:moveTo>
                  <a:cubicBezTo>
                    <a:pt x="55" y="104"/>
                    <a:pt x="55" y="104"/>
                    <a:pt x="55" y="104"/>
                  </a:cubicBezTo>
                  <a:cubicBezTo>
                    <a:pt x="66" y="92"/>
                    <a:pt x="80" y="81"/>
                    <a:pt x="98" y="70"/>
                  </a:cubicBezTo>
                  <a:cubicBezTo>
                    <a:pt x="125" y="54"/>
                    <a:pt x="150" y="46"/>
                    <a:pt x="174" y="46"/>
                  </a:cubicBezTo>
                  <a:cubicBezTo>
                    <a:pt x="198" y="46"/>
                    <a:pt x="215" y="52"/>
                    <a:pt x="224" y="65"/>
                  </a:cubicBezTo>
                  <a:cubicBezTo>
                    <a:pt x="230" y="74"/>
                    <a:pt x="234" y="90"/>
                    <a:pt x="234" y="114"/>
                  </a:cubicBezTo>
                  <a:cubicBezTo>
                    <a:pt x="234" y="301"/>
                    <a:pt x="234" y="301"/>
                    <a:pt x="234" y="301"/>
                  </a:cubicBezTo>
                  <a:cubicBezTo>
                    <a:pt x="290" y="301"/>
                    <a:pt x="290" y="301"/>
                    <a:pt x="290" y="301"/>
                  </a:cubicBezTo>
                  <a:cubicBezTo>
                    <a:pt x="290" y="117"/>
                    <a:pt x="290" y="117"/>
                    <a:pt x="290" y="117"/>
                  </a:cubicBezTo>
                  <a:cubicBezTo>
                    <a:pt x="290" y="97"/>
                    <a:pt x="289" y="82"/>
                    <a:pt x="287" y="70"/>
                  </a:cubicBezTo>
                  <a:cubicBezTo>
                    <a:pt x="283" y="44"/>
                    <a:pt x="271" y="25"/>
                    <a:pt x="251" y="14"/>
                  </a:cubicBezTo>
                  <a:cubicBezTo>
                    <a:pt x="234" y="5"/>
                    <a:pt x="211" y="0"/>
                    <a:pt x="184" y="0"/>
                  </a:cubicBezTo>
                  <a:cubicBezTo>
                    <a:pt x="138" y="0"/>
                    <a:pt x="94" y="17"/>
                    <a:pt x="52" y="52"/>
                  </a:cubicBezTo>
                  <a:cubicBezTo>
                    <a:pt x="52" y="8"/>
                    <a:pt x="52" y="8"/>
                    <a:pt x="52" y="8"/>
                  </a:cubicBezTo>
                  <a:cubicBezTo>
                    <a:pt x="0" y="8"/>
                    <a:pt x="0" y="8"/>
                    <a:pt x="0" y="8"/>
                  </a:cubicBezTo>
                  <a:cubicBezTo>
                    <a:pt x="0" y="301"/>
                    <a:pt x="0" y="301"/>
                    <a:pt x="0" y="301"/>
                  </a:cubicBezTo>
                  <a:lnTo>
                    <a:pt x="55"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0" name="Freeform 53"/>
            <p:cNvSpPr>
              <a:spLocks noEditPoints="1"/>
            </p:cNvSpPr>
            <p:nvPr/>
          </p:nvSpPr>
          <p:spPr bwMode="auto">
            <a:xfrm>
              <a:off x="5232" y="416"/>
              <a:ext cx="51" cy="77"/>
            </a:xfrm>
            <a:custGeom>
              <a:avLst/>
              <a:gdLst>
                <a:gd name="T0" fmla="*/ 294 w 294"/>
                <a:gd name="T1" fmla="*/ 248 h 442"/>
                <a:gd name="T2" fmla="*/ 294 w 294"/>
                <a:gd name="T3" fmla="*/ 18 h 442"/>
                <a:gd name="T4" fmla="*/ 168 w 294"/>
                <a:gd name="T5" fmla="*/ 0 h 442"/>
                <a:gd name="T6" fmla="*/ 36 w 294"/>
                <a:gd name="T7" fmla="*/ 53 h 442"/>
                <a:gd name="T8" fmla="*/ 0 w 294"/>
                <a:gd name="T9" fmla="*/ 170 h 442"/>
                <a:gd name="T10" fmla="*/ 28 w 294"/>
                <a:gd name="T11" fmla="*/ 266 h 442"/>
                <a:gd name="T12" fmla="*/ 132 w 294"/>
                <a:gd name="T13" fmla="*/ 310 h 442"/>
                <a:gd name="T14" fmla="*/ 238 w 294"/>
                <a:gd name="T15" fmla="*/ 268 h 442"/>
                <a:gd name="T16" fmla="*/ 238 w 294"/>
                <a:gd name="T17" fmla="*/ 283 h 442"/>
                <a:gd name="T18" fmla="*/ 226 w 294"/>
                <a:gd name="T19" fmla="*/ 362 h 442"/>
                <a:gd name="T20" fmla="*/ 141 w 294"/>
                <a:gd name="T21" fmla="*/ 397 h 442"/>
                <a:gd name="T22" fmla="*/ 46 w 294"/>
                <a:gd name="T23" fmla="*/ 381 h 442"/>
                <a:gd name="T24" fmla="*/ 30 w 294"/>
                <a:gd name="T25" fmla="*/ 427 h 442"/>
                <a:gd name="T26" fmla="*/ 143 w 294"/>
                <a:gd name="T27" fmla="*/ 442 h 442"/>
                <a:gd name="T28" fmla="*/ 221 w 294"/>
                <a:gd name="T29" fmla="*/ 430 h 442"/>
                <a:gd name="T30" fmla="*/ 283 w 294"/>
                <a:gd name="T31" fmla="*/ 369 h 442"/>
                <a:gd name="T32" fmla="*/ 294 w 294"/>
                <a:gd name="T33" fmla="*/ 248 h 442"/>
                <a:gd name="T34" fmla="*/ 238 w 294"/>
                <a:gd name="T35" fmla="*/ 178 h 442"/>
                <a:gd name="T36" fmla="*/ 236 w 294"/>
                <a:gd name="T37" fmla="*/ 202 h 442"/>
                <a:gd name="T38" fmla="*/ 220 w 294"/>
                <a:gd name="T39" fmla="*/ 232 h 442"/>
                <a:gd name="T40" fmla="*/ 140 w 294"/>
                <a:gd name="T41" fmla="*/ 265 h 442"/>
                <a:gd name="T42" fmla="*/ 58 w 294"/>
                <a:gd name="T43" fmla="*/ 168 h 442"/>
                <a:gd name="T44" fmla="*/ 84 w 294"/>
                <a:gd name="T45" fmla="*/ 80 h 442"/>
                <a:gd name="T46" fmla="*/ 167 w 294"/>
                <a:gd name="T47" fmla="*/ 45 h 442"/>
                <a:gd name="T48" fmla="*/ 238 w 294"/>
                <a:gd name="T49" fmla="*/ 55 h 442"/>
                <a:gd name="T50" fmla="*/ 238 w 294"/>
                <a:gd name="T51" fmla="*/ 178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4" h="442">
                  <a:moveTo>
                    <a:pt x="294" y="248"/>
                  </a:moveTo>
                  <a:cubicBezTo>
                    <a:pt x="294" y="18"/>
                    <a:pt x="294" y="18"/>
                    <a:pt x="294" y="18"/>
                  </a:cubicBezTo>
                  <a:cubicBezTo>
                    <a:pt x="246" y="6"/>
                    <a:pt x="204" y="0"/>
                    <a:pt x="168" y="0"/>
                  </a:cubicBezTo>
                  <a:cubicBezTo>
                    <a:pt x="108" y="0"/>
                    <a:pt x="64" y="17"/>
                    <a:pt x="36" y="53"/>
                  </a:cubicBezTo>
                  <a:cubicBezTo>
                    <a:pt x="12" y="83"/>
                    <a:pt x="0" y="122"/>
                    <a:pt x="0" y="170"/>
                  </a:cubicBezTo>
                  <a:cubicBezTo>
                    <a:pt x="0" y="210"/>
                    <a:pt x="9" y="242"/>
                    <a:pt x="28" y="266"/>
                  </a:cubicBezTo>
                  <a:cubicBezTo>
                    <a:pt x="49" y="295"/>
                    <a:pt x="84" y="310"/>
                    <a:pt x="132" y="310"/>
                  </a:cubicBezTo>
                  <a:cubicBezTo>
                    <a:pt x="173" y="310"/>
                    <a:pt x="209" y="296"/>
                    <a:pt x="238" y="268"/>
                  </a:cubicBezTo>
                  <a:cubicBezTo>
                    <a:pt x="238" y="283"/>
                    <a:pt x="238" y="283"/>
                    <a:pt x="238" y="283"/>
                  </a:cubicBezTo>
                  <a:cubicBezTo>
                    <a:pt x="238" y="320"/>
                    <a:pt x="234" y="346"/>
                    <a:pt x="226" y="362"/>
                  </a:cubicBezTo>
                  <a:cubicBezTo>
                    <a:pt x="213" y="385"/>
                    <a:pt x="185" y="397"/>
                    <a:pt x="141" y="397"/>
                  </a:cubicBezTo>
                  <a:cubicBezTo>
                    <a:pt x="106" y="397"/>
                    <a:pt x="75" y="392"/>
                    <a:pt x="46" y="381"/>
                  </a:cubicBezTo>
                  <a:cubicBezTo>
                    <a:pt x="30" y="427"/>
                    <a:pt x="30" y="427"/>
                    <a:pt x="30" y="427"/>
                  </a:cubicBezTo>
                  <a:cubicBezTo>
                    <a:pt x="65" y="437"/>
                    <a:pt x="103" y="442"/>
                    <a:pt x="143" y="442"/>
                  </a:cubicBezTo>
                  <a:cubicBezTo>
                    <a:pt x="175" y="442"/>
                    <a:pt x="201" y="438"/>
                    <a:pt x="221" y="430"/>
                  </a:cubicBezTo>
                  <a:cubicBezTo>
                    <a:pt x="253" y="418"/>
                    <a:pt x="274" y="397"/>
                    <a:pt x="283" y="369"/>
                  </a:cubicBezTo>
                  <a:cubicBezTo>
                    <a:pt x="290" y="345"/>
                    <a:pt x="294" y="304"/>
                    <a:pt x="294" y="248"/>
                  </a:cubicBezTo>
                  <a:moveTo>
                    <a:pt x="238" y="178"/>
                  </a:moveTo>
                  <a:cubicBezTo>
                    <a:pt x="238" y="189"/>
                    <a:pt x="238" y="197"/>
                    <a:pt x="236" y="202"/>
                  </a:cubicBezTo>
                  <a:cubicBezTo>
                    <a:pt x="234" y="212"/>
                    <a:pt x="228" y="222"/>
                    <a:pt x="220" y="232"/>
                  </a:cubicBezTo>
                  <a:cubicBezTo>
                    <a:pt x="200" y="254"/>
                    <a:pt x="174" y="265"/>
                    <a:pt x="140" y="265"/>
                  </a:cubicBezTo>
                  <a:cubicBezTo>
                    <a:pt x="85" y="265"/>
                    <a:pt x="58" y="233"/>
                    <a:pt x="58" y="168"/>
                  </a:cubicBezTo>
                  <a:cubicBezTo>
                    <a:pt x="58" y="132"/>
                    <a:pt x="66" y="102"/>
                    <a:pt x="84" y="80"/>
                  </a:cubicBezTo>
                  <a:cubicBezTo>
                    <a:pt x="103" y="56"/>
                    <a:pt x="130" y="45"/>
                    <a:pt x="167" y="45"/>
                  </a:cubicBezTo>
                  <a:cubicBezTo>
                    <a:pt x="189" y="45"/>
                    <a:pt x="213" y="48"/>
                    <a:pt x="238" y="55"/>
                  </a:cubicBezTo>
                  <a:lnTo>
                    <a:pt x="238"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72" name="Rectangle 171"/>
          <p:cNvSpPr/>
          <p:nvPr/>
        </p:nvSpPr>
        <p:spPr bwMode="auto">
          <a:xfrm>
            <a:off x="1" y="4571120"/>
            <a:ext cx="8124824" cy="2286881"/>
          </a:xfrm>
          <a:prstGeom prst="rect">
            <a:avLst/>
          </a:prstGeom>
          <a:solidFill>
            <a:srgbClr val="1924AB"/>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endParaRPr kumimoji="0" lang="en-GB" sz="1000" b="0" i="0" u="none" strike="noStrike" cap="none" normalizeH="0" baseline="0">
              <a:ln>
                <a:noFill/>
              </a:ln>
              <a:solidFill>
                <a:schemeClr val="tx1"/>
              </a:solidFill>
              <a:effectLst/>
              <a:latin typeface="+mn-lt"/>
            </a:endParaRPr>
          </a:p>
        </p:txBody>
      </p:sp>
      <p:sp>
        <p:nvSpPr>
          <p:cNvPr id="173" name="Rectangle 4"/>
          <p:cNvSpPr>
            <a:spLocks noGrp="1" noChangeArrowheads="1"/>
          </p:cNvSpPr>
          <p:nvPr>
            <p:ph type="ctrTitle" sz="quarter"/>
          </p:nvPr>
        </p:nvSpPr>
        <p:spPr>
          <a:xfrm>
            <a:off x="407192" y="4663440"/>
            <a:ext cx="7309645" cy="1077018"/>
          </a:xfrm>
        </p:spPr>
        <p:txBody>
          <a:bodyPr anchor="b"/>
          <a:lstStyle>
            <a:lvl1pPr>
              <a:lnSpc>
                <a:spcPct val="110000"/>
              </a:lnSpc>
              <a:defRPr>
                <a:solidFill>
                  <a:schemeClr val="bg1"/>
                </a:solidFill>
              </a:defRPr>
            </a:lvl1pPr>
          </a:lstStyle>
          <a:p>
            <a:r>
              <a:rPr lang="en-US"/>
              <a:t>Click to edit Master title style</a:t>
            </a:r>
            <a:endParaRPr lang="en-GB"/>
          </a:p>
        </p:txBody>
      </p:sp>
      <p:sp>
        <p:nvSpPr>
          <p:cNvPr id="174" name="Rectangle 5"/>
          <p:cNvSpPr>
            <a:spLocks noGrp="1" noChangeArrowheads="1"/>
          </p:cNvSpPr>
          <p:nvPr>
            <p:ph type="subTitle" sz="quarter" idx="1"/>
          </p:nvPr>
        </p:nvSpPr>
        <p:spPr>
          <a:xfrm>
            <a:off x="407193" y="5983526"/>
            <a:ext cx="7309645" cy="696674"/>
          </a:xfrm>
        </p:spPr>
        <p:txBody>
          <a:bodyPr/>
          <a:lstStyle>
            <a:lvl1pPr marL="0" indent="0">
              <a:buFontTx/>
              <a:buNone/>
              <a:defRPr sz="1662">
                <a:solidFill>
                  <a:schemeClr val="bg1"/>
                </a:solidFill>
              </a:defRPr>
            </a:lvl1pPr>
          </a:lstStyle>
          <a:p>
            <a:r>
              <a:rPr lang="en-US"/>
              <a:t>Click to edit Master subtitle style</a:t>
            </a:r>
            <a:endParaRPr lang="en-GB"/>
          </a:p>
        </p:txBody>
      </p:sp>
      <p:cxnSp>
        <p:nvCxnSpPr>
          <p:cNvPr id="175" name="Straight Connector 174"/>
          <p:cNvCxnSpPr/>
          <p:nvPr/>
        </p:nvCxnSpPr>
        <p:spPr bwMode="auto">
          <a:xfrm>
            <a:off x="411270" y="5830214"/>
            <a:ext cx="7305568" cy="0"/>
          </a:xfrm>
          <a:prstGeom prst="line">
            <a:avLst/>
          </a:prstGeom>
          <a:solidFill>
            <a:srgbClr val="E57FCC"/>
          </a:solidFill>
          <a:ln w="9525" cap="flat" cmpd="sng" algn="ctr">
            <a:solidFill>
              <a:schemeClr val="bg1"/>
            </a:solidFill>
            <a:prstDash val="solid"/>
            <a:round/>
            <a:headEnd type="none" w="med" len="med"/>
            <a:tailEnd type="none" w="med" len="med"/>
          </a:ln>
          <a:effectLst/>
        </p:spPr>
      </p:cxnSp>
    </p:spTree>
    <p:extLst>
      <p:ext uri="{BB962C8B-B14F-4D97-AF65-F5344CB8AC3E}">
        <p14:creationId xmlns:p14="http://schemas.microsoft.com/office/powerpoint/2010/main" val="142056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fld id="{E09B7B3C-D768-42B4-A92D-9777A282A47E}" type="slidenum">
              <a:rPr lang="en-GB">
                <a:solidFill>
                  <a:srgbClr val="414B56"/>
                </a:solidFill>
              </a:rPr>
              <a:pPr>
                <a:defRPr/>
              </a:pPr>
              <a:t>‹#›</a:t>
            </a:fld>
            <a:endParaRPr lang="en-GB">
              <a:solidFill>
                <a:srgbClr val="414B56"/>
              </a:solidFill>
            </a:endParaRPr>
          </a:p>
        </p:txBody>
      </p:sp>
      <p:sp>
        <p:nvSpPr>
          <p:cNvPr id="5" name="Footer Placeholder 4"/>
          <p:cNvSpPr>
            <a:spLocks noGrp="1"/>
          </p:cNvSpPr>
          <p:nvPr>
            <p:ph type="ftr" sz="quarter" idx="12"/>
          </p:nvPr>
        </p:nvSpPr>
        <p:spPr/>
        <p:txBody>
          <a:bodyPr/>
          <a:lstStyle/>
          <a:p>
            <a:r>
              <a:rPr lang="en-GB"/>
              <a:t>Insert footer here</a:t>
            </a:r>
          </a:p>
        </p:txBody>
      </p:sp>
    </p:spTree>
    <p:extLst>
      <p:ext uri="{BB962C8B-B14F-4D97-AF65-F5344CB8AC3E}">
        <p14:creationId xmlns:p14="http://schemas.microsoft.com/office/powerpoint/2010/main" val="4118262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End Slide">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4903" b="20511"/>
          <a:stretch/>
        </p:blipFill>
        <p:spPr>
          <a:xfrm>
            <a:off x="0" y="0"/>
            <a:ext cx="12192000" cy="6858000"/>
          </a:xfrm>
          <a:prstGeom prst="rect">
            <a:avLst/>
          </a:prstGeom>
        </p:spPr>
      </p:pic>
      <p:sp>
        <p:nvSpPr>
          <p:cNvPr id="2" name="Rectangle 1"/>
          <p:cNvSpPr/>
          <p:nvPr/>
        </p:nvSpPr>
        <p:spPr bwMode="auto">
          <a:xfrm>
            <a:off x="0" y="0"/>
            <a:ext cx="12192000" cy="1654200"/>
          </a:xfrm>
          <a:prstGeom prst="rect">
            <a:avLst/>
          </a:prstGeom>
          <a:gradFill>
            <a:gsLst>
              <a:gs pos="0">
                <a:schemeClr val="accent1">
                  <a:lumMod val="5000"/>
                  <a:lumOff val="95000"/>
                  <a:alpha val="67000"/>
                </a:schemeClr>
              </a:gs>
              <a:gs pos="82000">
                <a:schemeClr val="bg1">
                  <a:alpha val="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endParaRPr kumimoji="0" lang="en-GB" sz="1000" b="0" i="0" u="none" strike="noStrike" cap="none" normalizeH="0" baseline="0">
              <a:ln>
                <a:noFill/>
              </a:ln>
              <a:solidFill>
                <a:schemeClr val="tx1"/>
              </a:solidFill>
              <a:effectLst/>
              <a:latin typeface="+mn-lt"/>
            </a:endParaRPr>
          </a:p>
        </p:txBody>
      </p:sp>
      <p:sp>
        <p:nvSpPr>
          <p:cNvPr id="116" name="Freeform 5"/>
          <p:cNvSpPr>
            <a:spLocks noEditPoints="1"/>
          </p:cNvSpPr>
          <p:nvPr/>
        </p:nvSpPr>
        <p:spPr bwMode="auto">
          <a:xfrm>
            <a:off x="407192" y="403783"/>
            <a:ext cx="1898974" cy="855904"/>
          </a:xfrm>
          <a:custGeom>
            <a:avLst/>
            <a:gdLst>
              <a:gd name="T0" fmla="*/ 685 w 2351"/>
              <a:gd name="T1" fmla="*/ 0 h 1058"/>
              <a:gd name="T2" fmla="*/ 864 w 2351"/>
              <a:gd name="T3" fmla="*/ 0 h 1058"/>
              <a:gd name="T4" fmla="*/ 864 w 2351"/>
              <a:gd name="T5" fmla="*/ 617 h 1058"/>
              <a:gd name="T6" fmla="*/ 423 w 2351"/>
              <a:gd name="T7" fmla="*/ 1058 h 1058"/>
              <a:gd name="T8" fmla="*/ 127 w 2351"/>
              <a:gd name="T9" fmla="*/ 944 h 1058"/>
              <a:gd name="T10" fmla="*/ 0 w 2351"/>
              <a:gd name="T11" fmla="*/ 741 h 1058"/>
              <a:gd name="T12" fmla="*/ 172 w 2351"/>
              <a:gd name="T13" fmla="*/ 691 h 1058"/>
              <a:gd name="T14" fmla="*/ 423 w 2351"/>
              <a:gd name="T15" fmla="*/ 879 h 1058"/>
              <a:gd name="T16" fmla="*/ 685 w 2351"/>
              <a:gd name="T17" fmla="*/ 617 h 1058"/>
              <a:gd name="T18" fmla="*/ 685 w 2351"/>
              <a:gd name="T19" fmla="*/ 0 h 1058"/>
              <a:gd name="T20" fmla="*/ 1697 w 2351"/>
              <a:gd name="T21" fmla="*/ 853 h 1058"/>
              <a:gd name="T22" fmla="*/ 1223 w 2351"/>
              <a:gd name="T23" fmla="*/ 0 h 1058"/>
              <a:gd name="T24" fmla="*/ 1043 w 2351"/>
              <a:gd name="T25" fmla="*/ 0 h 1058"/>
              <a:gd name="T26" fmla="*/ 1043 w 2351"/>
              <a:gd name="T27" fmla="*/ 1041 h 1058"/>
              <a:gd name="T28" fmla="*/ 1223 w 2351"/>
              <a:gd name="T29" fmla="*/ 1041 h 1058"/>
              <a:gd name="T30" fmla="*/ 1223 w 2351"/>
              <a:gd name="T31" fmla="*/ 368 h 1058"/>
              <a:gd name="T32" fmla="*/ 1597 w 2351"/>
              <a:gd name="T33" fmla="*/ 1041 h 1058"/>
              <a:gd name="T34" fmla="*/ 1798 w 2351"/>
              <a:gd name="T35" fmla="*/ 1041 h 1058"/>
              <a:gd name="T36" fmla="*/ 2171 w 2351"/>
              <a:gd name="T37" fmla="*/ 368 h 1058"/>
              <a:gd name="T38" fmla="*/ 2171 w 2351"/>
              <a:gd name="T39" fmla="*/ 1041 h 1058"/>
              <a:gd name="T40" fmla="*/ 2351 w 2351"/>
              <a:gd name="T41" fmla="*/ 1041 h 1058"/>
              <a:gd name="T42" fmla="*/ 2351 w 2351"/>
              <a:gd name="T43" fmla="*/ 0 h 1058"/>
              <a:gd name="T44" fmla="*/ 2171 w 2351"/>
              <a:gd name="T45" fmla="*/ 0 h 1058"/>
              <a:gd name="T46" fmla="*/ 1697 w 2351"/>
              <a:gd name="T47" fmla="*/ 853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51" h="1058">
                <a:moveTo>
                  <a:pt x="685" y="0"/>
                </a:moveTo>
                <a:cubicBezTo>
                  <a:pt x="864" y="0"/>
                  <a:pt x="864" y="0"/>
                  <a:pt x="864" y="0"/>
                </a:cubicBezTo>
                <a:cubicBezTo>
                  <a:pt x="864" y="617"/>
                  <a:pt x="864" y="617"/>
                  <a:pt x="864" y="617"/>
                </a:cubicBezTo>
                <a:cubicBezTo>
                  <a:pt x="860" y="860"/>
                  <a:pt x="666" y="1058"/>
                  <a:pt x="423" y="1058"/>
                </a:cubicBezTo>
                <a:cubicBezTo>
                  <a:pt x="313" y="1058"/>
                  <a:pt x="208" y="1017"/>
                  <a:pt x="127" y="944"/>
                </a:cubicBezTo>
                <a:cubicBezTo>
                  <a:pt x="66" y="889"/>
                  <a:pt x="22" y="818"/>
                  <a:pt x="0" y="741"/>
                </a:cubicBezTo>
                <a:cubicBezTo>
                  <a:pt x="172" y="691"/>
                  <a:pt x="172" y="691"/>
                  <a:pt x="172" y="691"/>
                </a:cubicBezTo>
                <a:cubicBezTo>
                  <a:pt x="204" y="801"/>
                  <a:pt x="305" y="879"/>
                  <a:pt x="423" y="879"/>
                </a:cubicBezTo>
                <a:cubicBezTo>
                  <a:pt x="567" y="879"/>
                  <a:pt x="685" y="761"/>
                  <a:pt x="685" y="617"/>
                </a:cubicBezTo>
                <a:lnTo>
                  <a:pt x="685" y="0"/>
                </a:lnTo>
                <a:close/>
                <a:moveTo>
                  <a:pt x="1697" y="853"/>
                </a:moveTo>
                <a:cubicBezTo>
                  <a:pt x="1223" y="0"/>
                  <a:pt x="1223" y="0"/>
                  <a:pt x="1223" y="0"/>
                </a:cubicBezTo>
                <a:cubicBezTo>
                  <a:pt x="1043" y="0"/>
                  <a:pt x="1043" y="0"/>
                  <a:pt x="1043" y="0"/>
                </a:cubicBezTo>
                <a:cubicBezTo>
                  <a:pt x="1043" y="1041"/>
                  <a:pt x="1043" y="1041"/>
                  <a:pt x="1043" y="1041"/>
                </a:cubicBezTo>
                <a:cubicBezTo>
                  <a:pt x="1223" y="1041"/>
                  <a:pt x="1223" y="1041"/>
                  <a:pt x="1223" y="1041"/>
                </a:cubicBezTo>
                <a:cubicBezTo>
                  <a:pt x="1223" y="368"/>
                  <a:pt x="1223" y="368"/>
                  <a:pt x="1223" y="368"/>
                </a:cubicBezTo>
                <a:cubicBezTo>
                  <a:pt x="1597" y="1041"/>
                  <a:pt x="1597" y="1041"/>
                  <a:pt x="1597" y="1041"/>
                </a:cubicBezTo>
                <a:cubicBezTo>
                  <a:pt x="1798" y="1041"/>
                  <a:pt x="1798" y="1041"/>
                  <a:pt x="1798" y="1041"/>
                </a:cubicBezTo>
                <a:cubicBezTo>
                  <a:pt x="2171" y="368"/>
                  <a:pt x="2171" y="368"/>
                  <a:pt x="2171" y="368"/>
                </a:cubicBezTo>
                <a:cubicBezTo>
                  <a:pt x="2171" y="1041"/>
                  <a:pt x="2171" y="1041"/>
                  <a:pt x="2171" y="1041"/>
                </a:cubicBezTo>
                <a:cubicBezTo>
                  <a:pt x="2351" y="1041"/>
                  <a:pt x="2351" y="1041"/>
                  <a:pt x="2351" y="1041"/>
                </a:cubicBezTo>
                <a:cubicBezTo>
                  <a:pt x="2351" y="0"/>
                  <a:pt x="2351" y="0"/>
                  <a:pt x="2351" y="0"/>
                </a:cubicBezTo>
                <a:cubicBezTo>
                  <a:pt x="2171" y="0"/>
                  <a:pt x="2171" y="0"/>
                  <a:pt x="2171" y="0"/>
                </a:cubicBezTo>
                <a:lnTo>
                  <a:pt x="1697" y="853"/>
                </a:lnTo>
                <a:close/>
              </a:path>
            </a:pathLst>
          </a:custGeom>
          <a:solidFill>
            <a:srgbClr val="1924AB"/>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117" name="Group 4"/>
          <p:cNvGrpSpPr>
            <a:grpSpLocks noChangeAspect="1"/>
          </p:cNvGrpSpPr>
          <p:nvPr/>
        </p:nvGrpSpPr>
        <p:grpSpPr bwMode="auto">
          <a:xfrm>
            <a:off x="8618358" y="392133"/>
            <a:ext cx="3166280" cy="545711"/>
            <a:chOff x="3872" y="210"/>
            <a:chExt cx="1642" cy="283"/>
          </a:xfrm>
          <a:solidFill>
            <a:srgbClr val="1924AB"/>
          </a:solidFill>
        </p:grpSpPr>
        <p:sp>
          <p:nvSpPr>
            <p:cNvPr id="118" name="Freeform 5"/>
            <p:cNvSpPr>
              <a:spLocks noEditPoints="1"/>
            </p:cNvSpPr>
            <p:nvPr/>
          </p:nvSpPr>
          <p:spPr bwMode="auto">
            <a:xfrm>
              <a:off x="4000" y="254"/>
              <a:ext cx="107" cy="101"/>
            </a:xfrm>
            <a:custGeom>
              <a:avLst/>
              <a:gdLst>
                <a:gd name="T0" fmla="*/ 621 w 621"/>
                <a:gd name="T1" fmla="*/ 289 h 579"/>
                <a:gd name="T2" fmla="*/ 544 w 621"/>
                <a:gd name="T3" fmla="*/ 80 h 579"/>
                <a:gd name="T4" fmla="*/ 315 w 621"/>
                <a:gd name="T5" fmla="*/ 0 h 579"/>
                <a:gd name="T6" fmla="*/ 34 w 621"/>
                <a:gd name="T7" fmla="*/ 138 h 579"/>
                <a:gd name="T8" fmla="*/ 0 w 621"/>
                <a:gd name="T9" fmla="*/ 290 h 579"/>
                <a:gd name="T10" fmla="*/ 16 w 621"/>
                <a:gd name="T11" fmla="*/ 395 h 579"/>
                <a:gd name="T12" fmla="*/ 77 w 621"/>
                <a:gd name="T13" fmla="*/ 499 h 579"/>
                <a:gd name="T14" fmla="*/ 310 w 621"/>
                <a:gd name="T15" fmla="*/ 579 h 579"/>
                <a:gd name="T16" fmla="*/ 544 w 621"/>
                <a:gd name="T17" fmla="*/ 499 h 579"/>
                <a:gd name="T18" fmla="*/ 621 w 621"/>
                <a:gd name="T19" fmla="*/ 289 h 579"/>
                <a:gd name="T20" fmla="*/ 489 w 621"/>
                <a:gd name="T21" fmla="*/ 289 h 579"/>
                <a:gd name="T22" fmla="*/ 451 w 621"/>
                <a:gd name="T23" fmla="*/ 418 h 579"/>
                <a:gd name="T24" fmla="*/ 310 w 621"/>
                <a:gd name="T25" fmla="*/ 475 h 579"/>
                <a:gd name="T26" fmla="*/ 169 w 621"/>
                <a:gd name="T27" fmla="*/ 418 h 579"/>
                <a:gd name="T28" fmla="*/ 132 w 621"/>
                <a:gd name="T29" fmla="*/ 289 h 579"/>
                <a:gd name="T30" fmla="*/ 169 w 621"/>
                <a:gd name="T31" fmla="*/ 161 h 579"/>
                <a:gd name="T32" fmla="*/ 314 w 621"/>
                <a:gd name="T33" fmla="*/ 103 h 579"/>
                <a:gd name="T34" fmla="*/ 451 w 621"/>
                <a:gd name="T35" fmla="*/ 161 h 579"/>
                <a:gd name="T36" fmla="*/ 489 w 621"/>
                <a:gd name="T37" fmla="*/ 289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1" h="579">
                  <a:moveTo>
                    <a:pt x="621" y="289"/>
                  </a:moveTo>
                  <a:cubicBezTo>
                    <a:pt x="621" y="201"/>
                    <a:pt x="595" y="131"/>
                    <a:pt x="544" y="80"/>
                  </a:cubicBezTo>
                  <a:cubicBezTo>
                    <a:pt x="490" y="26"/>
                    <a:pt x="414" y="0"/>
                    <a:pt x="315" y="0"/>
                  </a:cubicBezTo>
                  <a:cubicBezTo>
                    <a:pt x="175" y="0"/>
                    <a:pt x="82" y="46"/>
                    <a:pt x="34" y="138"/>
                  </a:cubicBezTo>
                  <a:cubicBezTo>
                    <a:pt x="12" y="183"/>
                    <a:pt x="0" y="234"/>
                    <a:pt x="0" y="290"/>
                  </a:cubicBezTo>
                  <a:cubicBezTo>
                    <a:pt x="0" y="326"/>
                    <a:pt x="5" y="361"/>
                    <a:pt x="16" y="395"/>
                  </a:cubicBezTo>
                  <a:cubicBezTo>
                    <a:pt x="29" y="437"/>
                    <a:pt x="49" y="471"/>
                    <a:pt x="77" y="499"/>
                  </a:cubicBezTo>
                  <a:cubicBezTo>
                    <a:pt x="130" y="552"/>
                    <a:pt x="208" y="579"/>
                    <a:pt x="310" y="579"/>
                  </a:cubicBezTo>
                  <a:cubicBezTo>
                    <a:pt x="413" y="579"/>
                    <a:pt x="491" y="552"/>
                    <a:pt x="544" y="499"/>
                  </a:cubicBezTo>
                  <a:cubicBezTo>
                    <a:pt x="595" y="447"/>
                    <a:pt x="621" y="377"/>
                    <a:pt x="621" y="289"/>
                  </a:cubicBezTo>
                  <a:moveTo>
                    <a:pt x="489" y="289"/>
                  </a:moveTo>
                  <a:cubicBezTo>
                    <a:pt x="489" y="343"/>
                    <a:pt x="476" y="385"/>
                    <a:pt x="451" y="418"/>
                  </a:cubicBezTo>
                  <a:cubicBezTo>
                    <a:pt x="421" y="456"/>
                    <a:pt x="374" y="475"/>
                    <a:pt x="310" y="475"/>
                  </a:cubicBezTo>
                  <a:cubicBezTo>
                    <a:pt x="246" y="475"/>
                    <a:pt x="199" y="456"/>
                    <a:pt x="169" y="418"/>
                  </a:cubicBezTo>
                  <a:cubicBezTo>
                    <a:pt x="145" y="385"/>
                    <a:pt x="132" y="343"/>
                    <a:pt x="132" y="289"/>
                  </a:cubicBezTo>
                  <a:cubicBezTo>
                    <a:pt x="132" y="236"/>
                    <a:pt x="145" y="193"/>
                    <a:pt x="169" y="161"/>
                  </a:cubicBezTo>
                  <a:cubicBezTo>
                    <a:pt x="199" y="122"/>
                    <a:pt x="247" y="103"/>
                    <a:pt x="314" y="103"/>
                  </a:cubicBezTo>
                  <a:cubicBezTo>
                    <a:pt x="376" y="103"/>
                    <a:pt x="421" y="122"/>
                    <a:pt x="451" y="161"/>
                  </a:cubicBezTo>
                  <a:cubicBezTo>
                    <a:pt x="476" y="193"/>
                    <a:pt x="489" y="236"/>
                    <a:pt x="489" y="2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9" name="Freeform 6"/>
            <p:cNvSpPr>
              <a:spLocks/>
            </p:cNvSpPr>
            <p:nvPr/>
          </p:nvSpPr>
          <p:spPr bwMode="auto">
            <a:xfrm>
              <a:off x="4124" y="210"/>
              <a:ext cx="97" cy="142"/>
            </a:xfrm>
            <a:custGeom>
              <a:avLst/>
              <a:gdLst>
                <a:gd name="T0" fmla="*/ 130 w 560"/>
                <a:gd name="T1" fmla="*/ 819 h 819"/>
                <a:gd name="T2" fmla="*/ 130 w 560"/>
                <a:gd name="T3" fmla="*/ 466 h 819"/>
                <a:gd name="T4" fmla="*/ 199 w 560"/>
                <a:gd name="T5" fmla="*/ 405 h 819"/>
                <a:gd name="T6" fmla="*/ 328 w 560"/>
                <a:gd name="T7" fmla="*/ 362 h 819"/>
                <a:gd name="T8" fmla="*/ 414 w 560"/>
                <a:gd name="T9" fmla="*/ 397 h 819"/>
                <a:gd name="T10" fmla="*/ 431 w 560"/>
                <a:gd name="T11" fmla="*/ 485 h 819"/>
                <a:gd name="T12" fmla="*/ 431 w 560"/>
                <a:gd name="T13" fmla="*/ 819 h 819"/>
                <a:gd name="T14" fmla="*/ 560 w 560"/>
                <a:gd name="T15" fmla="*/ 819 h 819"/>
                <a:gd name="T16" fmla="*/ 560 w 560"/>
                <a:gd name="T17" fmla="*/ 474 h 819"/>
                <a:gd name="T18" fmla="*/ 538 w 560"/>
                <a:gd name="T19" fmla="*/ 333 h 819"/>
                <a:gd name="T20" fmla="*/ 358 w 560"/>
                <a:gd name="T21" fmla="*/ 256 h 819"/>
                <a:gd name="T22" fmla="*/ 130 w 560"/>
                <a:gd name="T23" fmla="*/ 338 h 819"/>
                <a:gd name="T24" fmla="*/ 130 w 560"/>
                <a:gd name="T25" fmla="*/ 0 h 819"/>
                <a:gd name="T26" fmla="*/ 0 w 560"/>
                <a:gd name="T27" fmla="*/ 37 h 819"/>
                <a:gd name="T28" fmla="*/ 0 w 560"/>
                <a:gd name="T29" fmla="*/ 819 h 819"/>
                <a:gd name="T30" fmla="*/ 130 w 560"/>
                <a:gd name="T31" fmla="*/ 819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0" h="819">
                  <a:moveTo>
                    <a:pt x="130" y="819"/>
                  </a:moveTo>
                  <a:cubicBezTo>
                    <a:pt x="130" y="466"/>
                    <a:pt x="130" y="466"/>
                    <a:pt x="130" y="466"/>
                  </a:cubicBezTo>
                  <a:cubicBezTo>
                    <a:pt x="144" y="446"/>
                    <a:pt x="167" y="425"/>
                    <a:pt x="199" y="405"/>
                  </a:cubicBezTo>
                  <a:cubicBezTo>
                    <a:pt x="245" y="377"/>
                    <a:pt x="288" y="362"/>
                    <a:pt x="328" y="362"/>
                  </a:cubicBezTo>
                  <a:cubicBezTo>
                    <a:pt x="371" y="362"/>
                    <a:pt x="400" y="374"/>
                    <a:pt x="414" y="397"/>
                  </a:cubicBezTo>
                  <a:cubicBezTo>
                    <a:pt x="425" y="414"/>
                    <a:pt x="431" y="443"/>
                    <a:pt x="431" y="485"/>
                  </a:cubicBezTo>
                  <a:cubicBezTo>
                    <a:pt x="431" y="819"/>
                    <a:pt x="431" y="819"/>
                    <a:pt x="431" y="819"/>
                  </a:cubicBezTo>
                  <a:cubicBezTo>
                    <a:pt x="560" y="819"/>
                    <a:pt x="560" y="819"/>
                    <a:pt x="560" y="819"/>
                  </a:cubicBezTo>
                  <a:cubicBezTo>
                    <a:pt x="560" y="474"/>
                    <a:pt x="560" y="474"/>
                    <a:pt x="560" y="474"/>
                  </a:cubicBezTo>
                  <a:cubicBezTo>
                    <a:pt x="560" y="408"/>
                    <a:pt x="553" y="361"/>
                    <a:pt x="538" y="333"/>
                  </a:cubicBezTo>
                  <a:cubicBezTo>
                    <a:pt x="511" y="281"/>
                    <a:pt x="451" y="256"/>
                    <a:pt x="358" y="256"/>
                  </a:cubicBezTo>
                  <a:cubicBezTo>
                    <a:pt x="276" y="256"/>
                    <a:pt x="200" y="283"/>
                    <a:pt x="130" y="338"/>
                  </a:cubicBezTo>
                  <a:cubicBezTo>
                    <a:pt x="130" y="0"/>
                    <a:pt x="130" y="0"/>
                    <a:pt x="130" y="0"/>
                  </a:cubicBezTo>
                  <a:cubicBezTo>
                    <a:pt x="0" y="37"/>
                    <a:pt x="0" y="37"/>
                    <a:pt x="0" y="37"/>
                  </a:cubicBezTo>
                  <a:cubicBezTo>
                    <a:pt x="0" y="819"/>
                    <a:pt x="0" y="819"/>
                    <a:pt x="0" y="819"/>
                  </a:cubicBezTo>
                  <a:lnTo>
                    <a:pt x="130" y="8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0" name="Freeform 7"/>
            <p:cNvSpPr>
              <a:spLocks/>
            </p:cNvSpPr>
            <p:nvPr/>
          </p:nvSpPr>
          <p:spPr bwMode="auto">
            <a:xfrm>
              <a:off x="4240" y="254"/>
              <a:ext cx="97" cy="98"/>
            </a:xfrm>
            <a:custGeom>
              <a:avLst/>
              <a:gdLst>
                <a:gd name="T0" fmla="*/ 129 w 559"/>
                <a:gd name="T1" fmla="*/ 563 h 563"/>
                <a:gd name="T2" fmla="*/ 129 w 559"/>
                <a:gd name="T3" fmla="*/ 210 h 563"/>
                <a:gd name="T4" fmla="*/ 200 w 559"/>
                <a:gd name="T5" fmla="*/ 150 h 563"/>
                <a:gd name="T6" fmla="*/ 329 w 559"/>
                <a:gd name="T7" fmla="*/ 106 h 563"/>
                <a:gd name="T8" fmla="*/ 414 w 559"/>
                <a:gd name="T9" fmla="*/ 141 h 563"/>
                <a:gd name="T10" fmla="*/ 430 w 559"/>
                <a:gd name="T11" fmla="*/ 228 h 563"/>
                <a:gd name="T12" fmla="*/ 430 w 559"/>
                <a:gd name="T13" fmla="*/ 563 h 563"/>
                <a:gd name="T14" fmla="*/ 559 w 559"/>
                <a:gd name="T15" fmla="*/ 563 h 563"/>
                <a:gd name="T16" fmla="*/ 559 w 559"/>
                <a:gd name="T17" fmla="*/ 218 h 563"/>
                <a:gd name="T18" fmla="*/ 538 w 559"/>
                <a:gd name="T19" fmla="*/ 77 h 563"/>
                <a:gd name="T20" fmla="*/ 358 w 559"/>
                <a:gd name="T21" fmla="*/ 0 h 563"/>
                <a:gd name="T22" fmla="*/ 122 w 559"/>
                <a:gd name="T23" fmla="*/ 92 h 563"/>
                <a:gd name="T24" fmla="*/ 122 w 559"/>
                <a:gd name="T25" fmla="*/ 16 h 563"/>
                <a:gd name="T26" fmla="*/ 0 w 559"/>
                <a:gd name="T27" fmla="*/ 16 h 563"/>
                <a:gd name="T28" fmla="*/ 0 w 559"/>
                <a:gd name="T29" fmla="*/ 563 h 563"/>
                <a:gd name="T30" fmla="*/ 129 w 559"/>
                <a:gd name="T31" fmla="*/ 563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9" h="563">
                  <a:moveTo>
                    <a:pt x="129" y="563"/>
                  </a:moveTo>
                  <a:cubicBezTo>
                    <a:pt x="129" y="210"/>
                    <a:pt x="129" y="210"/>
                    <a:pt x="129" y="210"/>
                  </a:cubicBezTo>
                  <a:cubicBezTo>
                    <a:pt x="145" y="189"/>
                    <a:pt x="168" y="169"/>
                    <a:pt x="200" y="150"/>
                  </a:cubicBezTo>
                  <a:cubicBezTo>
                    <a:pt x="247" y="121"/>
                    <a:pt x="290" y="106"/>
                    <a:pt x="329" y="106"/>
                  </a:cubicBezTo>
                  <a:cubicBezTo>
                    <a:pt x="370" y="106"/>
                    <a:pt x="399" y="118"/>
                    <a:pt x="414" y="141"/>
                  </a:cubicBezTo>
                  <a:cubicBezTo>
                    <a:pt x="425" y="157"/>
                    <a:pt x="430" y="186"/>
                    <a:pt x="430" y="228"/>
                  </a:cubicBezTo>
                  <a:cubicBezTo>
                    <a:pt x="430" y="563"/>
                    <a:pt x="430" y="563"/>
                    <a:pt x="430" y="563"/>
                  </a:cubicBezTo>
                  <a:cubicBezTo>
                    <a:pt x="559" y="563"/>
                    <a:pt x="559" y="563"/>
                    <a:pt x="559" y="563"/>
                  </a:cubicBezTo>
                  <a:cubicBezTo>
                    <a:pt x="559" y="218"/>
                    <a:pt x="559" y="218"/>
                    <a:pt x="559" y="218"/>
                  </a:cubicBezTo>
                  <a:cubicBezTo>
                    <a:pt x="559" y="151"/>
                    <a:pt x="552" y="105"/>
                    <a:pt x="538" y="77"/>
                  </a:cubicBezTo>
                  <a:cubicBezTo>
                    <a:pt x="511" y="25"/>
                    <a:pt x="451" y="0"/>
                    <a:pt x="358" y="0"/>
                  </a:cubicBezTo>
                  <a:cubicBezTo>
                    <a:pt x="269" y="0"/>
                    <a:pt x="191" y="30"/>
                    <a:pt x="122" y="92"/>
                  </a:cubicBezTo>
                  <a:cubicBezTo>
                    <a:pt x="122" y="16"/>
                    <a:pt x="122" y="16"/>
                    <a:pt x="122" y="16"/>
                  </a:cubicBezTo>
                  <a:cubicBezTo>
                    <a:pt x="0" y="16"/>
                    <a:pt x="0" y="16"/>
                    <a:pt x="0" y="16"/>
                  </a:cubicBezTo>
                  <a:cubicBezTo>
                    <a:pt x="0" y="563"/>
                    <a:pt x="0" y="563"/>
                    <a:pt x="0" y="563"/>
                  </a:cubicBezTo>
                  <a:lnTo>
                    <a:pt x="129" y="5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1" name="Freeform 8"/>
            <p:cNvSpPr>
              <a:spLocks/>
            </p:cNvSpPr>
            <p:nvPr/>
          </p:nvSpPr>
          <p:spPr bwMode="auto">
            <a:xfrm>
              <a:off x="4353" y="254"/>
              <a:ext cx="85" cy="101"/>
            </a:xfrm>
            <a:custGeom>
              <a:avLst/>
              <a:gdLst>
                <a:gd name="T0" fmla="*/ 235 w 492"/>
                <a:gd name="T1" fmla="*/ 579 h 579"/>
                <a:gd name="T2" fmla="*/ 492 w 492"/>
                <a:gd name="T3" fmla="*/ 407 h 579"/>
                <a:gd name="T4" fmla="*/ 476 w 492"/>
                <a:gd name="T5" fmla="*/ 338 h 579"/>
                <a:gd name="T6" fmla="*/ 421 w 492"/>
                <a:gd name="T7" fmla="*/ 284 h 579"/>
                <a:gd name="T8" fmla="*/ 232 w 492"/>
                <a:gd name="T9" fmla="*/ 214 h 579"/>
                <a:gd name="T10" fmla="*/ 175 w 492"/>
                <a:gd name="T11" fmla="*/ 188 h 579"/>
                <a:gd name="T12" fmla="*/ 161 w 492"/>
                <a:gd name="T13" fmla="*/ 158 h 579"/>
                <a:gd name="T14" fmla="*/ 262 w 492"/>
                <a:gd name="T15" fmla="*/ 103 h 579"/>
                <a:gd name="T16" fmla="*/ 423 w 492"/>
                <a:gd name="T17" fmla="*/ 133 h 579"/>
                <a:gd name="T18" fmla="*/ 451 w 492"/>
                <a:gd name="T19" fmla="*/ 26 h 579"/>
                <a:gd name="T20" fmla="*/ 255 w 492"/>
                <a:gd name="T21" fmla="*/ 0 h 579"/>
                <a:gd name="T22" fmla="*/ 91 w 492"/>
                <a:gd name="T23" fmla="*/ 37 h 579"/>
                <a:gd name="T24" fmla="*/ 29 w 492"/>
                <a:gd name="T25" fmla="*/ 158 h 579"/>
                <a:gd name="T26" fmla="*/ 79 w 492"/>
                <a:gd name="T27" fmla="*/ 264 h 579"/>
                <a:gd name="T28" fmla="*/ 226 w 492"/>
                <a:gd name="T29" fmla="*/ 329 h 579"/>
                <a:gd name="T30" fmla="*/ 299 w 492"/>
                <a:gd name="T31" fmla="*/ 353 h 579"/>
                <a:gd name="T32" fmla="*/ 341 w 492"/>
                <a:gd name="T33" fmla="*/ 372 h 579"/>
                <a:gd name="T34" fmla="*/ 360 w 492"/>
                <a:gd name="T35" fmla="*/ 409 h 579"/>
                <a:gd name="T36" fmla="*/ 232 w 492"/>
                <a:gd name="T37" fmla="*/ 475 h 579"/>
                <a:gd name="T38" fmla="*/ 34 w 492"/>
                <a:gd name="T39" fmla="*/ 428 h 579"/>
                <a:gd name="T40" fmla="*/ 0 w 492"/>
                <a:gd name="T41" fmla="*/ 539 h 579"/>
                <a:gd name="T42" fmla="*/ 235 w 492"/>
                <a:gd name="T43" fmla="*/ 579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2" h="579">
                  <a:moveTo>
                    <a:pt x="235" y="579"/>
                  </a:moveTo>
                  <a:cubicBezTo>
                    <a:pt x="406" y="579"/>
                    <a:pt x="492" y="521"/>
                    <a:pt x="492" y="407"/>
                  </a:cubicBezTo>
                  <a:cubicBezTo>
                    <a:pt x="492" y="380"/>
                    <a:pt x="486" y="357"/>
                    <a:pt x="476" y="338"/>
                  </a:cubicBezTo>
                  <a:cubicBezTo>
                    <a:pt x="465" y="318"/>
                    <a:pt x="447" y="300"/>
                    <a:pt x="421" y="284"/>
                  </a:cubicBezTo>
                  <a:cubicBezTo>
                    <a:pt x="394" y="269"/>
                    <a:pt x="332" y="246"/>
                    <a:pt x="232" y="214"/>
                  </a:cubicBezTo>
                  <a:cubicBezTo>
                    <a:pt x="204" y="206"/>
                    <a:pt x="185" y="197"/>
                    <a:pt x="175" y="188"/>
                  </a:cubicBezTo>
                  <a:cubicBezTo>
                    <a:pt x="166" y="180"/>
                    <a:pt x="161" y="170"/>
                    <a:pt x="161" y="158"/>
                  </a:cubicBezTo>
                  <a:cubicBezTo>
                    <a:pt x="161" y="121"/>
                    <a:pt x="195" y="103"/>
                    <a:pt x="262" y="103"/>
                  </a:cubicBezTo>
                  <a:cubicBezTo>
                    <a:pt x="317" y="103"/>
                    <a:pt x="370" y="113"/>
                    <a:pt x="423" y="133"/>
                  </a:cubicBezTo>
                  <a:cubicBezTo>
                    <a:pt x="451" y="26"/>
                    <a:pt x="451" y="26"/>
                    <a:pt x="451" y="26"/>
                  </a:cubicBezTo>
                  <a:cubicBezTo>
                    <a:pt x="388" y="8"/>
                    <a:pt x="323" y="0"/>
                    <a:pt x="255" y="0"/>
                  </a:cubicBezTo>
                  <a:cubicBezTo>
                    <a:pt x="185" y="0"/>
                    <a:pt x="130" y="12"/>
                    <a:pt x="91" y="37"/>
                  </a:cubicBezTo>
                  <a:cubicBezTo>
                    <a:pt x="50" y="63"/>
                    <a:pt x="29" y="104"/>
                    <a:pt x="29" y="158"/>
                  </a:cubicBezTo>
                  <a:cubicBezTo>
                    <a:pt x="29" y="205"/>
                    <a:pt x="45" y="240"/>
                    <a:pt x="79" y="264"/>
                  </a:cubicBezTo>
                  <a:cubicBezTo>
                    <a:pt x="110" y="286"/>
                    <a:pt x="159" y="308"/>
                    <a:pt x="226" y="329"/>
                  </a:cubicBezTo>
                  <a:cubicBezTo>
                    <a:pt x="299" y="353"/>
                    <a:pt x="299" y="353"/>
                    <a:pt x="299" y="353"/>
                  </a:cubicBezTo>
                  <a:cubicBezTo>
                    <a:pt x="315" y="357"/>
                    <a:pt x="329" y="364"/>
                    <a:pt x="341" y="372"/>
                  </a:cubicBezTo>
                  <a:cubicBezTo>
                    <a:pt x="353" y="381"/>
                    <a:pt x="360" y="393"/>
                    <a:pt x="360" y="409"/>
                  </a:cubicBezTo>
                  <a:cubicBezTo>
                    <a:pt x="360" y="453"/>
                    <a:pt x="317" y="475"/>
                    <a:pt x="232" y="475"/>
                  </a:cubicBezTo>
                  <a:cubicBezTo>
                    <a:pt x="163" y="475"/>
                    <a:pt x="97" y="460"/>
                    <a:pt x="34" y="428"/>
                  </a:cubicBezTo>
                  <a:cubicBezTo>
                    <a:pt x="0" y="539"/>
                    <a:pt x="0" y="539"/>
                    <a:pt x="0" y="539"/>
                  </a:cubicBezTo>
                  <a:cubicBezTo>
                    <a:pt x="63" y="565"/>
                    <a:pt x="141" y="579"/>
                    <a:pt x="235" y="57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2" name="Freeform 9"/>
            <p:cNvSpPr>
              <a:spLocks noEditPoints="1"/>
            </p:cNvSpPr>
            <p:nvPr/>
          </p:nvSpPr>
          <p:spPr bwMode="auto">
            <a:xfrm>
              <a:off x="4452" y="254"/>
              <a:ext cx="107" cy="101"/>
            </a:xfrm>
            <a:custGeom>
              <a:avLst/>
              <a:gdLst>
                <a:gd name="T0" fmla="*/ 621 w 621"/>
                <a:gd name="T1" fmla="*/ 289 h 579"/>
                <a:gd name="T2" fmla="*/ 543 w 621"/>
                <a:gd name="T3" fmla="*/ 80 h 579"/>
                <a:gd name="T4" fmla="*/ 315 w 621"/>
                <a:gd name="T5" fmla="*/ 0 h 579"/>
                <a:gd name="T6" fmla="*/ 34 w 621"/>
                <a:gd name="T7" fmla="*/ 138 h 579"/>
                <a:gd name="T8" fmla="*/ 0 w 621"/>
                <a:gd name="T9" fmla="*/ 290 h 579"/>
                <a:gd name="T10" fmla="*/ 16 w 621"/>
                <a:gd name="T11" fmla="*/ 395 h 579"/>
                <a:gd name="T12" fmla="*/ 77 w 621"/>
                <a:gd name="T13" fmla="*/ 499 h 579"/>
                <a:gd name="T14" fmla="*/ 310 w 621"/>
                <a:gd name="T15" fmla="*/ 579 h 579"/>
                <a:gd name="T16" fmla="*/ 543 w 621"/>
                <a:gd name="T17" fmla="*/ 499 h 579"/>
                <a:gd name="T18" fmla="*/ 621 w 621"/>
                <a:gd name="T19" fmla="*/ 289 h 579"/>
                <a:gd name="T20" fmla="*/ 488 w 621"/>
                <a:gd name="T21" fmla="*/ 289 h 579"/>
                <a:gd name="T22" fmla="*/ 451 w 621"/>
                <a:gd name="T23" fmla="*/ 418 h 579"/>
                <a:gd name="T24" fmla="*/ 310 w 621"/>
                <a:gd name="T25" fmla="*/ 475 h 579"/>
                <a:gd name="T26" fmla="*/ 169 w 621"/>
                <a:gd name="T27" fmla="*/ 418 h 579"/>
                <a:gd name="T28" fmla="*/ 132 w 621"/>
                <a:gd name="T29" fmla="*/ 289 h 579"/>
                <a:gd name="T30" fmla="*/ 169 w 621"/>
                <a:gd name="T31" fmla="*/ 161 h 579"/>
                <a:gd name="T32" fmla="*/ 314 w 621"/>
                <a:gd name="T33" fmla="*/ 103 h 579"/>
                <a:gd name="T34" fmla="*/ 451 w 621"/>
                <a:gd name="T35" fmla="*/ 161 h 579"/>
                <a:gd name="T36" fmla="*/ 488 w 621"/>
                <a:gd name="T37" fmla="*/ 289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1" h="579">
                  <a:moveTo>
                    <a:pt x="621" y="289"/>
                  </a:moveTo>
                  <a:cubicBezTo>
                    <a:pt x="621" y="201"/>
                    <a:pt x="595" y="131"/>
                    <a:pt x="543" y="80"/>
                  </a:cubicBezTo>
                  <a:cubicBezTo>
                    <a:pt x="490" y="26"/>
                    <a:pt x="414" y="0"/>
                    <a:pt x="315" y="0"/>
                  </a:cubicBezTo>
                  <a:cubicBezTo>
                    <a:pt x="175" y="0"/>
                    <a:pt x="82" y="46"/>
                    <a:pt x="34" y="138"/>
                  </a:cubicBezTo>
                  <a:cubicBezTo>
                    <a:pt x="11" y="183"/>
                    <a:pt x="0" y="234"/>
                    <a:pt x="0" y="290"/>
                  </a:cubicBezTo>
                  <a:cubicBezTo>
                    <a:pt x="0" y="326"/>
                    <a:pt x="5" y="361"/>
                    <a:pt x="16" y="395"/>
                  </a:cubicBezTo>
                  <a:cubicBezTo>
                    <a:pt x="29" y="437"/>
                    <a:pt x="49" y="471"/>
                    <a:pt x="77" y="499"/>
                  </a:cubicBezTo>
                  <a:cubicBezTo>
                    <a:pt x="130" y="552"/>
                    <a:pt x="208" y="579"/>
                    <a:pt x="310" y="579"/>
                  </a:cubicBezTo>
                  <a:cubicBezTo>
                    <a:pt x="413" y="579"/>
                    <a:pt x="490" y="552"/>
                    <a:pt x="543" y="499"/>
                  </a:cubicBezTo>
                  <a:cubicBezTo>
                    <a:pt x="595" y="447"/>
                    <a:pt x="621" y="377"/>
                    <a:pt x="621" y="289"/>
                  </a:cubicBezTo>
                  <a:moveTo>
                    <a:pt x="488" y="289"/>
                  </a:moveTo>
                  <a:cubicBezTo>
                    <a:pt x="488" y="343"/>
                    <a:pt x="476" y="385"/>
                    <a:pt x="451" y="418"/>
                  </a:cubicBezTo>
                  <a:cubicBezTo>
                    <a:pt x="421" y="456"/>
                    <a:pt x="374" y="475"/>
                    <a:pt x="310" y="475"/>
                  </a:cubicBezTo>
                  <a:cubicBezTo>
                    <a:pt x="246" y="475"/>
                    <a:pt x="199" y="456"/>
                    <a:pt x="169" y="418"/>
                  </a:cubicBezTo>
                  <a:cubicBezTo>
                    <a:pt x="144" y="385"/>
                    <a:pt x="132" y="343"/>
                    <a:pt x="132" y="289"/>
                  </a:cubicBezTo>
                  <a:cubicBezTo>
                    <a:pt x="132" y="236"/>
                    <a:pt x="144" y="193"/>
                    <a:pt x="169" y="161"/>
                  </a:cubicBezTo>
                  <a:cubicBezTo>
                    <a:pt x="199" y="122"/>
                    <a:pt x="247" y="103"/>
                    <a:pt x="314" y="103"/>
                  </a:cubicBezTo>
                  <a:cubicBezTo>
                    <a:pt x="375" y="103"/>
                    <a:pt x="421" y="122"/>
                    <a:pt x="451" y="161"/>
                  </a:cubicBezTo>
                  <a:cubicBezTo>
                    <a:pt x="476" y="193"/>
                    <a:pt x="488" y="236"/>
                    <a:pt x="488" y="2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 name="Freeform 10"/>
            <p:cNvSpPr>
              <a:spLocks/>
            </p:cNvSpPr>
            <p:nvPr/>
          </p:nvSpPr>
          <p:spPr bwMode="auto">
            <a:xfrm>
              <a:off x="4576" y="254"/>
              <a:ext cx="96" cy="98"/>
            </a:xfrm>
            <a:custGeom>
              <a:avLst/>
              <a:gdLst>
                <a:gd name="T0" fmla="*/ 129 w 559"/>
                <a:gd name="T1" fmla="*/ 563 h 563"/>
                <a:gd name="T2" fmla="*/ 129 w 559"/>
                <a:gd name="T3" fmla="*/ 210 h 563"/>
                <a:gd name="T4" fmla="*/ 200 w 559"/>
                <a:gd name="T5" fmla="*/ 150 h 563"/>
                <a:gd name="T6" fmla="*/ 328 w 559"/>
                <a:gd name="T7" fmla="*/ 106 h 563"/>
                <a:gd name="T8" fmla="*/ 414 w 559"/>
                <a:gd name="T9" fmla="*/ 141 h 563"/>
                <a:gd name="T10" fmla="*/ 430 w 559"/>
                <a:gd name="T11" fmla="*/ 228 h 563"/>
                <a:gd name="T12" fmla="*/ 430 w 559"/>
                <a:gd name="T13" fmla="*/ 563 h 563"/>
                <a:gd name="T14" fmla="*/ 559 w 559"/>
                <a:gd name="T15" fmla="*/ 563 h 563"/>
                <a:gd name="T16" fmla="*/ 559 w 559"/>
                <a:gd name="T17" fmla="*/ 218 h 563"/>
                <a:gd name="T18" fmla="*/ 538 w 559"/>
                <a:gd name="T19" fmla="*/ 77 h 563"/>
                <a:gd name="T20" fmla="*/ 358 w 559"/>
                <a:gd name="T21" fmla="*/ 0 h 563"/>
                <a:gd name="T22" fmla="*/ 122 w 559"/>
                <a:gd name="T23" fmla="*/ 92 h 563"/>
                <a:gd name="T24" fmla="*/ 122 w 559"/>
                <a:gd name="T25" fmla="*/ 16 h 563"/>
                <a:gd name="T26" fmla="*/ 0 w 559"/>
                <a:gd name="T27" fmla="*/ 16 h 563"/>
                <a:gd name="T28" fmla="*/ 0 w 559"/>
                <a:gd name="T29" fmla="*/ 563 h 563"/>
                <a:gd name="T30" fmla="*/ 129 w 559"/>
                <a:gd name="T31" fmla="*/ 563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9" h="563">
                  <a:moveTo>
                    <a:pt x="129" y="563"/>
                  </a:moveTo>
                  <a:cubicBezTo>
                    <a:pt x="129" y="210"/>
                    <a:pt x="129" y="210"/>
                    <a:pt x="129" y="210"/>
                  </a:cubicBezTo>
                  <a:cubicBezTo>
                    <a:pt x="145" y="189"/>
                    <a:pt x="168" y="169"/>
                    <a:pt x="200" y="150"/>
                  </a:cubicBezTo>
                  <a:cubicBezTo>
                    <a:pt x="247" y="121"/>
                    <a:pt x="290" y="106"/>
                    <a:pt x="328" y="106"/>
                  </a:cubicBezTo>
                  <a:cubicBezTo>
                    <a:pt x="370" y="106"/>
                    <a:pt x="399" y="118"/>
                    <a:pt x="414" y="141"/>
                  </a:cubicBezTo>
                  <a:cubicBezTo>
                    <a:pt x="425" y="157"/>
                    <a:pt x="430" y="186"/>
                    <a:pt x="430" y="228"/>
                  </a:cubicBezTo>
                  <a:cubicBezTo>
                    <a:pt x="430" y="563"/>
                    <a:pt x="430" y="563"/>
                    <a:pt x="430" y="563"/>
                  </a:cubicBezTo>
                  <a:cubicBezTo>
                    <a:pt x="559" y="563"/>
                    <a:pt x="559" y="563"/>
                    <a:pt x="559" y="563"/>
                  </a:cubicBezTo>
                  <a:cubicBezTo>
                    <a:pt x="559" y="218"/>
                    <a:pt x="559" y="218"/>
                    <a:pt x="559" y="218"/>
                  </a:cubicBezTo>
                  <a:cubicBezTo>
                    <a:pt x="559" y="151"/>
                    <a:pt x="552" y="105"/>
                    <a:pt x="538" y="77"/>
                  </a:cubicBezTo>
                  <a:cubicBezTo>
                    <a:pt x="511" y="25"/>
                    <a:pt x="451" y="0"/>
                    <a:pt x="358" y="0"/>
                  </a:cubicBezTo>
                  <a:cubicBezTo>
                    <a:pt x="269" y="0"/>
                    <a:pt x="191" y="30"/>
                    <a:pt x="122" y="92"/>
                  </a:cubicBezTo>
                  <a:cubicBezTo>
                    <a:pt x="122" y="16"/>
                    <a:pt x="122" y="16"/>
                    <a:pt x="122" y="16"/>
                  </a:cubicBezTo>
                  <a:cubicBezTo>
                    <a:pt x="0" y="16"/>
                    <a:pt x="0" y="16"/>
                    <a:pt x="0" y="16"/>
                  </a:cubicBezTo>
                  <a:cubicBezTo>
                    <a:pt x="0" y="563"/>
                    <a:pt x="0" y="563"/>
                    <a:pt x="0" y="563"/>
                  </a:cubicBezTo>
                  <a:lnTo>
                    <a:pt x="129" y="5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4" name="Freeform 11"/>
            <p:cNvSpPr>
              <a:spLocks/>
            </p:cNvSpPr>
            <p:nvPr/>
          </p:nvSpPr>
          <p:spPr bwMode="auto">
            <a:xfrm>
              <a:off x="4741" y="217"/>
              <a:ext cx="151" cy="135"/>
            </a:xfrm>
            <a:custGeom>
              <a:avLst/>
              <a:gdLst>
                <a:gd name="T0" fmla="*/ 22 w 151"/>
                <a:gd name="T1" fmla="*/ 135 h 135"/>
                <a:gd name="T2" fmla="*/ 22 w 151"/>
                <a:gd name="T3" fmla="*/ 38 h 135"/>
                <a:gd name="T4" fmla="*/ 68 w 151"/>
                <a:gd name="T5" fmla="*/ 135 h 135"/>
                <a:gd name="T6" fmla="*/ 83 w 151"/>
                <a:gd name="T7" fmla="*/ 135 h 135"/>
                <a:gd name="T8" fmla="*/ 129 w 151"/>
                <a:gd name="T9" fmla="*/ 38 h 135"/>
                <a:gd name="T10" fmla="*/ 129 w 151"/>
                <a:gd name="T11" fmla="*/ 135 h 135"/>
                <a:gd name="T12" fmla="*/ 151 w 151"/>
                <a:gd name="T13" fmla="*/ 135 h 135"/>
                <a:gd name="T14" fmla="*/ 151 w 151"/>
                <a:gd name="T15" fmla="*/ 0 h 135"/>
                <a:gd name="T16" fmla="*/ 126 w 151"/>
                <a:gd name="T17" fmla="*/ 0 h 135"/>
                <a:gd name="T18" fmla="*/ 76 w 151"/>
                <a:gd name="T19" fmla="*/ 106 h 135"/>
                <a:gd name="T20" fmla="*/ 24 w 151"/>
                <a:gd name="T21" fmla="*/ 0 h 135"/>
                <a:gd name="T22" fmla="*/ 0 w 151"/>
                <a:gd name="T23" fmla="*/ 0 h 135"/>
                <a:gd name="T24" fmla="*/ 0 w 151"/>
                <a:gd name="T25" fmla="*/ 135 h 135"/>
                <a:gd name="T26" fmla="*/ 22 w 151"/>
                <a:gd name="T27"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1" h="135">
                  <a:moveTo>
                    <a:pt x="22" y="135"/>
                  </a:moveTo>
                  <a:lnTo>
                    <a:pt x="22" y="38"/>
                  </a:lnTo>
                  <a:lnTo>
                    <a:pt x="68" y="135"/>
                  </a:lnTo>
                  <a:lnTo>
                    <a:pt x="83" y="135"/>
                  </a:lnTo>
                  <a:lnTo>
                    <a:pt x="129" y="38"/>
                  </a:lnTo>
                  <a:lnTo>
                    <a:pt x="129" y="135"/>
                  </a:lnTo>
                  <a:lnTo>
                    <a:pt x="151" y="135"/>
                  </a:lnTo>
                  <a:lnTo>
                    <a:pt x="151" y="0"/>
                  </a:lnTo>
                  <a:lnTo>
                    <a:pt x="126" y="0"/>
                  </a:lnTo>
                  <a:lnTo>
                    <a:pt x="76" y="106"/>
                  </a:lnTo>
                  <a:lnTo>
                    <a:pt x="24" y="0"/>
                  </a:lnTo>
                  <a:lnTo>
                    <a:pt x="0" y="0"/>
                  </a:lnTo>
                  <a:lnTo>
                    <a:pt x="0" y="135"/>
                  </a:lnTo>
                  <a:lnTo>
                    <a:pt x="22"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5" name="Freeform 12"/>
            <p:cNvSpPr>
              <a:spLocks noEditPoints="1"/>
            </p:cNvSpPr>
            <p:nvPr/>
          </p:nvSpPr>
          <p:spPr bwMode="auto">
            <a:xfrm>
              <a:off x="4910" y="254"/>
              <a:ext cx="94" cy="101"/>
            </a:xfrm>
            <a:custGeom>
              <a:avLst/>
              <a:gdLst>
                <a:gd name="T0" fmla="*/ 541 w 541"/>
                <a:gd name="T1" fmla="*/ 563 h 579"/>
                <a:gd name="T2" fmla="*/ 541 w 541"/>
                <a:gd name="T3" fmla="*/ 229 h 579"/>
                <a:gd name="T4" fmla="*/ 540 w 541"/>
                <a:gd name="T5" fmla="*/ 164 h 579"/>
                <a:gd name="T6" fmla="*/ 518 w 541"/>
                <a:gd name="T7" fmla="*/ 81 h 579"/>
                <a:gd name="T8" fmla="*/ 292 w 541"/>
                <a:gd name="T9" fmla="*/ 0 h 579"/>
                <a:gd name="T10" fmla="*/ 173 w 541"/>
                <a:gd name="T11" fmla="*/ 9 h 579"/>
                <a:gd name="T12" fmla="*/ 74 w 541"/>
                <a:gd name="T13" fmla="*/ 34 h 579"/>
                <a:gd name="T14" fmla="*/ 46 w 541"/>
                <a:gd name="T15" fmla="*/ 42 h 579"/>
                <a:gd name="T16" fmla="*/ 78 w 541"/>
                <a:gd name="T17" fmla="*/ 148 h 579"/>
                <a:gd name="T18" fmla="*/ 276 w 541"/>
                <a:gd name="T19" fmla="*/ 103 h 579"/>
                <a:gd name="T20" fmla="*/ 385 w 541"/>
                <a:gd name="T21" fmla="*/ 128 h 579"/>
                <a:gd name="T22" fmla="*/ 409 w 541"/>
                <a:gd name="T23" fmla="*/ 192 h 579"/>
                <a:gd name="T24" fmla="*/ 409 w 541"/>
                <a:gd name="T25" fmla="*/ 213 h 579"/>
                <a:gd name="T26" fmla="*/ 305 w 541"/>
                <a:gd name="T27" fmla="*/ 217 h 579"/>
                <a:gd name="T28" fmla="*/ 83 w 541"/>
                <a:gd name="T29" fmla="*/ 265 h 579"/>
                <a:gd name="T30" fmla="*/ 0 w 541"/>
                <a:gd name="T31" fmla="*/ 414 h 579"/>
                <a:gd name="T32" fmla="*/ 208 w 541"/>
                <a:gd name="T33" fmla="*/ 579 h 579"/>
                <a:gd name="T34" fmla="*/ 421 w 541"/>
                <a:gd name="T35" fmla="*/ 505 h 579"/>
                <a:gd name="T36" fmla="*/ 421 w 541"/>
                <a:gd name="T37" fmla="*/ 563 h 579"/>
                <a:gd name="T38" fmla="*/ 541 w 541"/>
                <a:gd name="T39" fmla="*/ 563 h 579"/>
                <a:gd name="T40" fmla="*/ 411 w 541"/>
                <a:gd name="T41" fmla="*/ 368 h 579"/>
                <a:gd name="T42" fmla="*/ 408 w 541"/>
                <a:gd name="T43" fmla="*/ 398 h 579"/>
                <a:gd name="T44" fmla="*/ 377 w 541"/>
                <a:gd name="T45" fmla="*/ 436 h 579"/>
                <a:gd name="T46" fmla="*/ 239 w 541"/>
                <a:gd name="T47" fmla="*/ 475 h 579"/>
                <a:gd name="T48" fmla="*/ 132 w 541"/>
                <a:gd name="T49" fmla="*/ 405 h 579"/>
                <a:gd name="T50" fmla="*/ 253 w 541"/>
                <a:gd name="T51" fmla="*/ 318 h 579"/>
                <a:gd name="T52" fmla="*/ 411 w 541"/>
                <a:gd name="T53" fmla="*/ 308 h 579"/>
                <a:gd name="T54" fmla="*/ 411 w 541"/>
                <a:gd name="T55" fmla="*/ 368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41" h="579">
                  <a:moveTo>
                    <a:pt x="541" y="563"/>
                  </a:moveTo>
                  <a:cubicBezTo>
                    <a:pt x="541" y="229"/>
                    <a:pt x="541" y="229"/>
                    <a:pt x="541" y="229"/>
                  </a:cubicBezTo>
                  <a:cubicBezTo>
                    <a:pt x="541" y="197"/>
                    <a:pt x="540" y="175"/>
                    <a:pt x="540" y="164"/>
                  </a:cubicBezTo>
                  <a:cubicBezTo>
                    <a:pt x="537" y="129"/>
                    <a:pt x="530" y="101"/>
                    <a:pt x="518" y="81"/>
                  </a:cubicBezTo>
                  <a:cubicBezTo>
                    <a:pt x="483" y="27"/>
                    <a:pt x="408" y="0"/>
                    <a:pt x="292" y="0"/>
                  </a:cubicBezTo>
                  <a:cubicBezTo>
                    <a:pt x="250" y="0"/>
                    <a:pt x="211" y="3"/>
                    <a:pt x="173" y="9"/>
                  </a:cubicBezTo>
                  <a:cubicBezTo>
                    <a:pt x="148" y="13"/>
                    <a:pt x="115" y="22"/>
                    <a:pt x="74" y="34"/>
                  </a:cubicBezTo>
                  <a:cubicBezTo>
                    <a:pt x="68" y="36"/>
                    <a:pt x="59" y="39"/>
                    <a:pt x="46" y="42"/>
                  </a:cubicBezTo>
                  <a:cubicBezTo>
                    <a:pt x="78" y="148"/>
                    <a:pt x="78" y="148"/>
                    <a:pt x="78" y="148"/>
                  </a:cubicBezTo>
                  <a:cubicBezTo>
                    <a:pt x="147" y="118"/>
                    <a:pt x="213" y="103"/>
                    <a:pt x="276" y="103"/>
                  </a:cubicBezTo>
                  <a:cubicBezTo>
                    <a:pt x="329" y="103"/>
                    <a:pt x="365" y="111"/>
                    <a:pt x="385" y="128"/>
                  </a:cubicBezTo>
                  <a:cubicBezTo>
                    <a:pt x="401" y="142"/>
                    <a:pt x="409" y="163"/>
                    <a:pt x="409" y="192"/>
                  </a:cubicBezTo>
                  <a:cubicBezTo>
                    <a:pt x="409" y="213"/>
                    <a:pt x="409" y="213"/>
                    <a:pt x="409" y="213"/>
                  </a:cubicBezTo>
                  <a:cubicBezTo>
                    <a:pt x="365" y="214"/>
                    <a:pt x="330" y="215"/>
                    <a:pt x="305" y="217"/>
                  </a:cubicBezTo>
                  <a:cubicBezTo>
                    <a:pt x="202" y="223"/>
                    <a:pt x="128" y="239"/>
                    <a:pt x="83" y="265"/>
                  </a:cubicBezTo>
                  <a:cubicBezTo>
                    <a:pt x="28" y="297"/>
                    <a:pt x="0" y="347"/>
                    <a:pt x="0" y="414"/>
                  </a:cubicBezTo>
                  <a:cubicBezTo>
                    <a:pt x="0" y="524"/>
                    <a:pt x="69" y="579"/>
                    <a:pt x="208" y="579"/>
                  </a:cubicBezTo>
                  <a:cubicBezTo>
                    <a:pt x="307" y="579"/>
                    <a:pt x="378" y="554"/>
                    <a:pt x="421" y="505"/>
                  </a:cubicBezTo>
                  <a:cubicBezTo>
                    <a:pt x="421" y="563"/>
                    <a:pt x="421" y="563"/>
                    <a:pt x="421" y="563"/>
                  </a:cubicBezTo>
                  <a:lnTo>
                    <a:pt x="541" y="563"/>
                  </a:lnTo>
                  <a:close/>
                  <a:moveTo>
                    <a:pt x="411" y="368"/>
                  </a:moveTo>
                  <a:cubicBezTo>
                    <a:pt x="411" y="382"/>
                    <a:pt x="410" y="391"/>
                    <a:pt x="408" y="398"/>
                  </a:cubicBezTo>
                  <a:cubicBezTo>
                    <a:pt x="403" y="412"/>
                    <a:pt x="393" y="425"/>
                    <a:pt x="377" y="436"/>
                  </a:cubicBezTo>
                  <a:cubicBezTo>
                    <a:pt x="342" y="462"/>
                    <a:pt x="296" y="475"/>
                    <a:pt x="239" y="475"/>
                  </a:cubicBezTo>
                  <a:cubicBezTo>
                    <a:pt x="167" y="475"/>
                    <a:pt x="132" y="452"/>
                    <a:pt x="132" y="405"/>
                  </a:cubicBezTo>
                  <a:cubicBezTo>
                    <a:pt x="132" y="358"/>
                    <a:pt x="172" y="329"/>
                    <a:pt x="253" y="318"/>
                  </a:cubicBezTo>
                  <a:cubicBezTo>
                    <a:pt x="286" y="314"/>
                    <a:pt x="339" y="310"/>
                    <a:pt x="411" y="308"/>
                  </a:cubicBezTo>
                  <a:lnTo>
                    <a:pt x="411" y="3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6" name="Freeform 13"/>
            <p:cNvSpPr>
              <a:spLocks/>
            </p:cNvSpPr>
            <p:nvPr/>
          </p:nvSpPr>
          <p:spPr bwMode="auto">
            <a:xfrm>
              <a:off x="5018" y="227"/>
              <a:ext cx="71" cy="128"/>
            </a:xfrm>
            <a:custGeom>
              <a:avLst/>
              <a:gdLst>
                <a:gd name="T0" fmla="*/ 100 w 409"/>
                <a:gd name="T1" fmla="*/ 553 h 738"/>
                <a:gd name="T2" fmla="*/ 107 w 409"/>
                <a:gd name="T3" fmla="*/ 640 h 738"/>
                <a:gd name="T4" fmla="*/ 161 w 409"/>
                <a:gd name="T5" fmla="*/ 718 h 738"/>
                <a:gd name="T6" fmla="*/ 269 w 409"/>
                <a:gd name="T7" fmla="*/ 738 h 738"/>
                <a:gd name="T8" fmla="*/ 409 w 409"/>
                <a:gd name="T9" fmla="*/ 720 h 738"/>
                <a:gd name="T10" fmla="*/ 386 w 409"/>
                <a:gd name="T11" fmla="*/ 620 h 738"/>
                <a:gd name="T12" fmla="*/ 304 w 409"/>
                <a:gd name="T13" fmla="*/ 634 h 738"/>
                <a:gd name="T14" fmla="*/ 236 w 409"/>
                <a:gd name="T15" fmla="*/ 605 h 738"/>
                <a:gd name="T16" fmla="*/ 229 w 409"/>
                <a:gd name="T17" fmla="*/ 516 h 738"/>
                <a:gd name="T18" fmla="*/ 229 w 409"/>
                <a:gd name="T19" fmla="*/ 278 h 738"/>
                <a:gd name="T20" fmla="*/ 387 w 409"/>
                <a:gd name="T21" fmla="*/ 278 h 738"/>
                <a:gd name="T22" fmla="*/ 387 w 409"/>
                <a:gd name="T23" fmla="*/ 175 h 738"/>
                <a:gd name="T24" fmla="*/ 229 w 409"/>
                <a:gd name="T25" fmla="*/ 175 h 738"/>
                <a:gd name="T26" fmla="*/ 229 w 409"/>
                <a:gd name="T27" fmla="*/ 0 h 738"/>
                <a:gd name="T28" fmla="*/ 100 w 409"/>
                <a:gd name="T29" fmla="*/ 36 h 738"/>
                <a:gd name="T30" fmla="*/ 100 w 409"/>
                <a:gd name="T31" fmla="*/ 175 h 738"/>
                <a:gd name="T32" fmla="*/ 0 w 409"/>
                <a:gd name="T33" fmla="*/ 175 h 738"/>
                <a:gd name="T34" fmla="*/ 0 w 409"/>
                <a:gd name="T35" fmla="*/ 278 h 738"/>
                <a:gd name="T36" fmla="*/ 100 w 409"/>
                <a:gd name="T37" fmla="*/ 278 h 738"/>
                <a:gd name="T38" fmla="*/ 100 w 409"/>
                <a:gd name="T39" fmla="*/ 553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9" h="738">
                  <a:moveTo>
                    <a:pt x="100" y="553"/>
                  </a:moveTo>
                  <a:cubicBezTo>
                    <a:pt x="100" y="588"/>
                    <a:pt x="102" y="617"/>
                    <a:pt x="107" y="640"/>
                  </a:cubicBezTo>
                  <a:cubicBezTo>
                    <a:pt x="116" y="677"/>
                    <a:pt x="134" y="703"/>
                    <a:pt x="161" y="718"/>
                  </a:cubicBezTo>
                  <a:cubicBezTo>
                    <a:pt x="184" y="731"/>
                    <a:pt x="220" y="738"/>
                    <a:pt x="269" y="738"/>
                  </a:cubicBezTo>
                  <a:cubicBezTo>
                    <a:pt x="315" y="738"/>
                    <a:pt x="361" y="732"/>
                    <a:pt x="409" y="720"/>
                  </a:cubicBezTo>
                  <a:cubicBezTo>
                    <a:pt x="386" y="620"/>
                    <a:pt x="386" y="620"/>
                    <a:pt x="386" y="620"/>
                  </a:cubicBezTo>
                  <a:cubicBezTo>
                    <a:pt x="360" y="630"/>
                    <a:pt x="333" y="634"/>
                    <a:pt x="304" y="634"/>
                  </a:cubicBezTo>
                  <a:cubicBezTo>
                    <a:pt x="266" y="634"/>
                    <a:pt x="244" y="625"/>
                    <a:pt x="236" y="605"/>
                  </a:cubicBezTo>
                  <a:cubicBezTo>
                    <a:pt x="231" y="592"/>
                    <a:pt x="229" y="562"/>
                    <a:pt x="229" y="516"/>
                  </a:cubicBezTo>
                  <a:cubicBezTo>
                    <a:pt x="229" y="278"/>
                    <a:pt x="229" y="278"/>
                    <a:pt x="229" y="278"/>
                  </a:cubicBezTo>
                  <a:cubicBezTo>
                    <a:pt x="387" y="278"/>
                    <a:pt x="387" y="278"/>
                    <a:pt x="387" y="278"/>
                  </a:cubicBezTo>
                  <a:cubicBezTo>
                    <a:pt x="387" y="175"/>
                    <a:pt x="387" y="175"/>
                    <a:pt x="387" y="175"/>
                  </a:cubicBezTo>
                  <a:cubicBezTo>
                    <a:pt x="229" y="175"/>
                    <a:pt x="229" y="175"/>
                    <a:pt x="229" y="175"/>
                  </a:cubicBezTo>
                  <a:cubicBezTo>
                    <a:pt x="229" y="0"/>
                    <a:pt x="229" y="0"/>
                    <a:pt x="229" y="0"/>
                  </a:cubicBezTo>
                  <a:cubicBezTo>
                    <a:pt x="100" y="36"/>
                    <a:pt x="100" y="36"/>
                    <a:pt x="100" y="36"/>
                  </a:cubicBezTo>
                  <a:cubicBezTo>
                    <a:pt x="100" y="175"/>
                    <a:pt x="100" y="175"/>
                    <a:pt x="100" y="175"/>
                  </a:cubicBezTo>
                  <a:cubicBezTo>
                    <a:pt x="0" y="175"/>
                    <a:pt x="0" y="175"/>
                    <a:pt x="0" y="175"/>
                  </a:cubicBezTo>
                  <a:cubicBezTo>
                    <a:pt x="0" y="278"/>
                    <a:pt x="0" y="278"/>
                    <a:pt x="0" y="278"/>
                  </a:cubicBezTo>
                  <a:cubicBezTo>
                    <a:pt x="100" y="278"/>
                    <a:pt x="100" y="278"/>
                    <a:pt x="100" y="278"/>
                  </a:cubicBezTo>
                  <a:lnTo>
                    <a:pt x="100" y="5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7" name="Freeform 14"/>
            <p:cNvSpPr>
              <a:spLocks/>
            </p:cNvSpPr>
            <p:nvPr/>
          </p:nvSpPr>
          <p:spPr bwMode="auto">
            <a:xfrm>
              <a:off x="5097" y="227"/>
              <a:ext cx="71" cy="128"/>
            </a:xfrm>
            <a:custGeom>
              <a:avLst/>
              <a:gdLst>
                <a:gd name="T0" fmla="*/ 100 w 410"/>
                <a:gd name="T1" fmla="*/ 553 h 738"/>
                <a:gd name="T2" fmla="*/ 108 w 410"/>
                <a:gd name="T3" fmla="*/ 640 h 738"/>
                <a:gd name="T4" fmla="*/ 161 w 410"/>
                <a:gd name="T5" fmla="*/ 718 h 738"/>
                <a:gd name="T6" fmla="*/ 270 w 410"/>
                <a:gd name="T7" fmla="*/ 738 h 738"/>
                <a:gd name="T8" fmla="*/ 410 w 410"/>
                <a:gd name="T9" fmla="*/ 720 h 738"/>
                <a:gd name="T10" fmla="*/ 386 w 410"/>
                <a:gd name="T11" fmla="*/ 620 h 738"/>
                <a:gd name="T12" fmla="*/ 305 w 410"/>
                <a:gd name="T13" fmla="*/ 634 h 738"/>
                <a:gd name="T14" fmla="*/ 237 w 410"/>
                <a:gd name="T15" fmla="*/ 605 h 738"/>
                <a:gd name="T16" fmla="*/ 230 w 410"/>
                <a:gd name="T17" fmla="*/ 516 h 738"/>
                <a:gd name="T18" fmla="*/ 230 w 410"/>
                <a:gd name="T19" fmla="*/ 278 h 738"/>
                <a:gd name="T20" fmla="*/ 388 w 410"/>
                <a:gd name="T21" fmla="*/ 278 h 738"/>
                <a:gd name="T22" fmla="*/ 388 w 410"/>
                <a:gd name="T23" fmla="*/ 175 h 738"/>
                <a:gd name="T24" fmla="*/ 230 w 410"/>
                <a:gd name="T25" fmla="*/ 175 h 738"/>
                <a:gd name="T26" fmla="*/ 230 w 410"/>
                <a:gd name="T27" fmla="*/ 0 h 738"/>
                <a:gd name="T28" fmla="*/ 100 w 410"/>
                <a:gd name="T29" fmla="*/ 36 h 738"/>
                <a:gd name="T30" fmla="*/ 100 w 410"/>
                <a:gd name="T31" fmla="*/ 175 h 738"/>
                <a:gd name="T32" fmla="*/ 0 w 410"/>
                <a:gd name="T33" fmla="*/ 175 h 738"/>
                <a:gd name="T34" fmla="*/ 0 w 410"/>
                <a:gd name="T35" fmla="*/ 278 h 738"/>
                <a:gd name="T36" fmla="*/ 100 w 410"/>
                <a:gd name="T37" fmla="*/ 278 h 738"/>
                <a:gd name="T38" fmla="*/ 100 w 410"/>
                <a:gd name="T39" fmla="*/ 553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738">
                  <a:moveTo>
                    <a:pt x="100" y="553"/>
                  </a:moveTo>
                  <a:cubicBezTo>
                    <a:pt x="100" y="588"/>
                    <a:pt x="103" y="617"/>
                    <a:pt x="108" y="640"/>
                  </a:cubicBezTo>
                  <a:cubicBezTo>
                    <a:pt x="117" y="677"/>
                    <a:pt x="134" y="703"/>
                    <a:pt x="161" y="718"/>
                  </a:cubicBezTo>
                  <a:cubicBezTo>
                    <a:pt x="185" y="731"/>
                    <a:pt x="221" y="738"/>
                    <a:pt x="270" y="738"/>
                  </a:cubicBezTo>
                  <a:cubicBezTo>
                    <a:pt x="315" y="738"/>
                    <a:pt x="362" y="732"/>
                    <a:pt x="410" y="720"/>
                  </a:cubicBezTo>
                  <a:cubicBezTo>
                    <a:pt x="386" y="620"/>
                    <a:pt x="386" y="620"/>
                    <a:pt x="386" y="620"/>
                  </a:cubicBezTo>
                  <a:cubicBezTo>
                    <a:pt x="360" y="630"/>
                    <a:pt x="333" y="634"/>
                    <a:pt x="305" y="634"/>
                  </a:cubicBezTo>
                  <a:cubicBezTo>
                    <a:pt x="267" y="634"/>
                    <a:pt x="244" y="625"/>
                    <a:pt x="237" y="605"/>
                  </a:cubicBezTo>
                  <a:cubicBezTo>
                    <a:pt x="232" y="592"/>
                    <a:pt x="230" y="562"/>
                    <a:pt x="230" y="516"/>
                  </a:cubicBezTo>
                  <a:cubicBezTo>
                    <a:pt x="230" y="278"/>
                    <a:pt x="230" y="278"/>
                    <a:pt x="230" y="278"/>
                  </a:cubicBezTo>
                  <a:cubicBezTo>
                    <a:pt x="388" y="278"/>
                    <a:pt x="388" y="278"/>
                    <a:pt x="388" y="278"/>
                  </a:cubicBezTo>
                  <a:cubicBezTo>
                    <a:pt x="388" y="175"/>
                    <a:pt x="388" y="175"/>
                    <a:pt x="388" y="175"/>
                  </a:cubicBezTo>
                  <a:cubicBezTo>
                    <a:pt x="230" y="175"/>
                    <a:pt x="230" y="175"/>
                    <a:pt x="230" y="175"/>
                  </a:cubicBezTo>
                  <a:cubicBezTo>
                    <a:pt x="230" y="0"/>
                    <a:pt x="230" y="0"/>
                    <a:pt x="230" y="0"/>
                  </a:cubicBezTo>
                  <a:cubicBezTo>
                    <a:pt x="100" y="36"/>
                    <a:pt x="100" y="36"/>
                    <a:pt x="100" y="36"/>
                  </a:cubicBezTo>
                  <a:cubicBezTo>
                    <a:pt x="100" y="175"/>
                    <a:pt x="100" y="175"/>
                    <a:pt x="100" y="175"/>
                  </a:cubicBezTo>
                  <a:cubicBezTo>
                    <a:pt x="0" y="175"/>
                    <a:pt x="0" y="175"/>
                    <a:pt x="0" y="175"/>
                  </a:cubicBezTo>
                  <a:cubicBezTo>
                    <a:pt x="0" y="278"/>
                    <a:pt x="0" y="278"/>
                    <a:pt x="0" y="278"/>
                  </a:cubicBezTo>
                  <a:cubicBezTo>
                    <a:pt x="100" y="278"/>
                    <a:pt x="100" y="278"/>
                    <a:pt x="100" y="278"/>
                  </a:cubicBezTo>
                  <a:lnTo>
                    <a:pt x="100" y="5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8" name="Freeform 15"/>
            <p:cNvSpPr>
              <a:spLocks/>
            </p:cNvSpPr>
            <p:nvPr/>
          </p:nvSpPr>
          <p:spPr bwMode="auto">
            <a:xfrm>
              <a:off x="5183" y="210"/>
              <a:ext cx="97" cy="142"/>
            </a:xfrm>
            <a:custGeom>
              <a:avLst/>
              <a:gdLst>
                <a:gd name="T0" fmla="*/ 130 w 560"/>
                <a:gd name="T1" fmla="*/ 819 h 819"/>
                <a:gd name="T2" fmla="*/ 130 w 560"/>
                <a:gd name="T3" fmla="*/ 466 h 819"/>
                <a:gd name="T4" fmla="*/ 199 w 560"/>
                <a:gd name="T5" fmla="*/ 405 h 819"/>
                <a:gd name="T6" fmla="*/ 328 w 560"/>
                <a:gd name="T7" fmla="*/ 362 h 819"/>
                <a:gd name="T8" fmla="*/ 415 w 560"/>
                <a:gd name="T9" fmla="*/ 397 h 819"/>
                <a:gd name="T10" fmla="*/ 431 w 560"/>
                <a:gd name="T11" fmla="*/ 485 h 819"/>
                <a:gd name="T12" fmla="*/ 431 w 560"/>
                <a:gd name="T13" fmla="*/ 819 h 819"/>
                <a:gd name="T14" fmla="*/ 560 w 560"/>
                <a:gd name="T15" fmla="*/ 819 h 819"/>
                <a:gd name="T16" fmla="*/ 560 w 560"/>
                <a:gd name="T17" fmla="*/ 474 h 819"/>
                <a:gd name="T18" fmla="*/ 538 w 560"/>
                <a:gd name="T19" fmla="*/ 333 h 819"/>
                <a:gd name="T20" fmla="*/ 358 w 560"/>
                <a:gd name="T21" fmla="*/ 256 h 819"/>
                <a:gd name="T22" fmla="*/ 130 w 560"/>
                <a:gd name="T23" fmla="*/ 338 h 819"/>
                <a:gd name="T24" fmla="*/ 130 w 560"/>
                <a:gd name="T25" fmla="*/ 0 h 819"/>
                <a:gd name="T26" fmla="*/ 0 w 560"/>
                <a:gd name="T27" fmla="*/ 37 h 819"/>
                <a:gd name="T28" fmla="*/ 0 w 560"/>
                <a:gd name="T29" fmla="*/ 819 h 819"/>
                <a:gd name="T30" fmla="*/ 130 w 560"/>
                <a:gd name="T31" fmla="*/ 819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0" h="819">
                  <a:moveTo>
                    <a:pt x="130" y="819"/>
                  </a:moveTo>
                  <a:cubicBezTo>
                    <a:pt x="130" y="466"/>
                    <a:pt x="130" y="466"/>
                    <a:pt x="130" y="466"/>
                  </a:cubicBezTo>
                  <a:cubicBezTo>
                    <a:pt x="144" y="446"/>
                    <a:pt x="167" y="425"/>
                    <a:pt x="199" y="405"/>
                  </a:cubicBezTo>
                  <a:cubicBezTo>
                    <a:pt x="245" y="377"/>
                    <a:pt x="288" y="362"/>
                    <a:pt x="328" y="362"/>
                  </a:cubicBezTo>
                  <a:cubicBezTo>
                    <a:pt x="371" y="362"/>
                    <a:pt x="400" y="374"/>
                    <a:pt x="415" y="397"/>
                  </a:cubicBezTo>
                  <a:cubicBezTo>
                    <a:pt x="425" y="414"/>
                    <a:pt x="431" y="443"/>
                    <a:pt x="431" y="485"/>
                  </a:cubicBezTo>
                  <a:cubicBezTo>
                    <a:pt x="431" y="819"/>
                    <a:pt x="431" y="819"/>
                    <a:pt x="431" y="819"/>
                  </a:cubicBezTo>
                  <a:cubicBezTo>
                    <a:pt x="560" y="819"/>
                    <a:pt x="560" y="819"/>
                    <a:pt x="560" y="819"/>
                  </a:cubicBezTo>
                  <a:cubicBezTo>
                    <a:pt x="560" y="474"/>
                    <a:pt x="560" y="474"/>
                    <a:pt x="560" y="474"/>
                  </a:cubicBezTo>
                  <a:cubicBezTo>
                    <a:pt x="560" y="408"/>
                    <a:pt x="553" y="361"/>
                    <a:pt x="538" y="333"/>
                  </a:cubicBezTo>
                  <a:cubicBezTo>
                    <a:pt x="511" y="281"/>
                    <a:pt x="451" y="256"/>
                    <a:pt x="358" y="256"/>
                  </a:cubicBezTo>
                  <a:cubicBezTo>
                    <a:pt x="276" y="256"/>
                    <a:pt x="200" y="283"/>
                    <a:pt x="130" y="338"/>
                  </a:cubicBezTo>
                  <a:cubicBezTo>
                    <a:pt x="130" y="0"/>
                    <a:pt x="130" y="0"/>
                    <a:pt x="130" y="0"/>
                  </a:cubicBezTo>
                  <a:cubicBezTo>
                    <a:pt x="0" y="37"/>
                    <a:pt x="0" y="37"/>
                    <a:pt x="0" y="37"/>
                  </a:cubicBezTo>
                  <a:cubicBezTo>
                    <a:pt x="0" y="819"/>
                    <a:pt x="0" y="819"/>
                    <a:pt x="0" y="819"/>
                  </a:cubicBezTo>
                  <a:lnTo>
                    <a:pt x="130" y="8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9" name="Freeform 16"/>
            <p:cNvSpPr>
              <a:spLocks noEditPoints="1"/>
            </p:cNvSpPr>
            <p:nvPr/>
          </p:nvSpPr>
          <p:spPr bwMode="auto">
            <a:xfrm>
              <a:off x="5297" y="254"/>
              <a:ext cx="99" cy="101"/>
            </a:xfrm>
            <a:custGeom>
              <a:avLst/>
              <a:gdLst>
                <a:gd name="T0" fmla="*/ 573 w 573"/>
                <a:gd name="T1" fmla="*/ 261 h 579"/>
                <a:gd name="T2" fmla="*/ 535 w 573"/>
                <a:gd name="T3" fmla="*/ 108 h 579"/>
                <a:gd name="T4" fmla="*/ 294 w 573"/>
                <a:gd name="T5" fmla="*/ 0 h 579"/>
                <a:gd name="T6" fmla="*/ 67 w 573"/>
                <a:gd name="T7" fmla="*/ 85 h 579"/>
                <a:gd name="T8" fmla="*/ 0 w 573"/>
                <a:gd name="T9" fmla="*/ 296 h 579"/>
                <a:gd name="T10" fmla="*/ 145 w 573"/>
                <a:gd name="T11" fmla="*/ 550 h 579"/>
                <a:gd name="T12" fmla="*/ 324 w 573"/>
                <a:gd name="T13" fmla="*/ 579 h 579"/>
                <a:gd name="T14" fmla="*/ 564 w 573"/>
                <a:gd name="T15" fmla="*/ 537 h 579"/>
                <a:gd name="T16" fmla="*/ 525 w 573"/>
                <a:gd name="T17" fmla="*/ 436 h 579"/>
                <a:gd name="T18" fmla="*/ 459 w 573"/>
                <a:gd name="T19" fmla="*/ 461 h 579"/>
                <a:gd name="T20" fmla="*/ 344 w 573"/>
                <a:gd name="T21" fmla="*/ 475 h 579"/>
                <a:gd name="T22" fmla="*/ 160 w 573"/>
                <a:gd name="T23" fmla="*/ 413 h 579"/>
                <a:gd name="T24" fmla="*/ 131 w 573"/>
                <a:gd name="T25" fmla="*/ 327 h 579"/>
                <a:gd name="T26" fmla="*/ 569 w 573"/>
                <a:gd name="T27" fmla="*/ 327 h 579"/>
                <a:gd name="T28" fmla="*/ 573 w 573"/>
                <a:gd name="T29" fmla="*/ 261 h 579"/>
                <a:gd name="T30" fmla="*/ 452 w 573"/>
                <a:gd name="T31" fmla="*/ 232 h 579"/>
                <a:gd name="T32" fmla="*/ 131 w 573"/>
                <a:gd name="T33" fmla="*/ 232 h 579"/>
                <a:gd name="T34" fmla="*/ 147 w 573"/>
                <a:gd name="T35" fmla="*/ 169 h 579"/>
                <a:gd name="T36" fmla="*/ 292 w 573"/>
                <a:gd name="T37" fmla="*/ 102 h 579"/>
                <a:gd name="T38" fmla="*/ 431 w 573"/>
                <a:gd name="T39" fmla="*/ 160 h 579"/>
                <a:gd name="T40" fmla="*/ 452 w 573"/>
                <a:gd name="T41" fmla="*/ 232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3" h="579">
                  <a:moveTo>
                    <a:pt x="573" y="261"/>
                  </a:moveTo>
                  <a:cubicBezTo>
                    <a:pt x="573" y="200"/>
                    <a:pt x="560" y="149"/>
                    <a:pt x="535" y="108"/>
                  </a:cubicBezTo>
                  <a:cubicBezTo>
                    <a:pt x="490" y="36"/>
                    <a:pt x="410" y="0"/>
                    <a:pt x="294" y="0"/>
                  </a:cubicBezTo>
                  <a:cubicBezTo>
                    <a:pt x="192" y="0"/>
                    <a:pt x="116" y="28"/>
                    <a:pt x="67" y="85"/>
                  </a:cubicBezTo>
                  <a:cubicBezTo>
                    <a:pt x="22" y="137"/>
                    <a:pt x="0" y="208"/>
                    <a:pt x="0" y="296"/>
                  </a:cubicBezTo>
                  <a:cubicBezTo>
                    <a:pt x="0" y="423"/>
                    <a:pt x="48" y="508"/>
                    <a:pt x="145" y="550"/>
                  </a:cubicBezTo>
                  <a:cubicBezTo>
                    <a:pt x="190" y="569"/>
                    <a:pt x="249" y="579"/>
                    <a:pt x="324" y="579"/>
                  </a:cubicBezTo>
                  <a:cubicBezTo>
                    <a:pt x="411" y="579"/>
                    <a:pt x="491" y="565"/>
                    <a:pt x="564" y="537"/>
                  </a:cubicBezTo>
                  <a:cubicBezTo>
                    <a:pt x="525" y="436"/>
                    <a:pt x="525" y="436"/>
                    <a:pt x="525" y="436"/>
                  </a:cubicBezTo>
                  <a:cubicBezTo>
                    <a:pt x="500" y="448"/>
                    <a:pt x="478" y="456"/>
                    <a:pt x="459" y="461"/>
                  </a:cubicBezTo>
                  <a:cubicBezTo>
                    <a:pt x="425" y="471"/>
                    <a:pt x="386" y="475"/>
                    <a:pt x="344" y="475"/>
                  </a:cubicBezTo>
                  <a:cubicBezTo>
                    <a:pt x="254" y="475"/>
                    <a:pt x="192" y="455"/>
                    <a:pt x="160" y="413"/>
                  </a:cubicBezTo>
                  <a:cubicBezTo>
                    <a:pt x="142" y="391"/>
                    <a:pt x="133" y="362"/>
                    <a:pt x="131" y="327"/>
                  </a:cubicBezTo>
                  <a:cubicBezTo>
                    <a:pt x="569" y="327"/>
                    <a:pt x="569" y="327"/>
                    <a:pt x="569" y="327"/>
                  </a:cubicBezTo>
                  <a:cubicBezTo>
                    <a:pt x="572" y="295"/>
                    <a:pt x="573" y="273"/>
                    <a:pt x="573" y="261"/>
                  </a:cubicBezTo>
                  <a:moveTo>
                    <a:pt x="452" y="232"/>
                  </a:moveTo>
                  <a:cubicBezTo>
                    <a:pt x="131" y="232"/>
                    <a:pt x="131" y="232"/>
                    <a:pt x="131" y="232"/>
                  </a:cubicBezTo>
                  <a:cubicBezTo>
                    <a:pt x="134" y="204"/>
                    <a:pt x="139" y="184"/>
                    <a:pt x="147" y="169"/>
                  </a:cubicBezTo>
                  <a:cubicBezTo>
                    <a:pt x="169" y="124"/>
                    <a:pt x="218" y="102"/>
                    <a:pt x="292" y="102"/>
                  </a:cubicBezTo>
                  <a:cubicBezTo>
                    <a:pt x="360" y="102"/>
                    <a:pt x="407" y="121"/>
                    <a:pt x="431" y="160"/>
                  </a:cubicBezTo>
                  <a:cubicBezTo>
                    <a:pt x="441" y="176"/>
                    <a:pt x="448" y="200"/>
                    <a:pt x="452" y="2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0" name="Freeform 17"/>
            <p:cNvSpPr>
              <a:spLocks/>
            </p:cNvSpPr>
            <p:nvPr/>
          </p:nvSpPr>
          <p:spPr bwMode="auto">
            <a:xfrm>
              <a:off x="5403" y="257"/>
              <a:ext cx="111" cy="132"/>
            </a:xfrm>
            <a:custGeom>
              <a:avLst/>
              <a:gdLst>
                <a:gd name="T0" fmla="*/ 87 w 111"/>
                <a:gd name="T1" fmla="*/ 0 h 132"/>
                <a:gd name="T2" fmla="*/ 55 w 111"/>
                <a:gd name="T3" fmla="*/ 72 h 132"/>
                <a:gd name="T4" fmla="*/ 25 w 111"/>
                <a:gd name="T5" fmla="*/ 0 h 132"/>
                <a:gd name="T6" fmla="*/ 0 w 111"/>
                <a:gd name="T7" fmla="*/ 0 h 132"/>
                <a:gd name="T8" fmla="*/ 42 w 111"/>
                <a:gd name="T9" fmla="*/ 95 h 132"/>
                <a:gd name="T10" fmla="*/ 23 w 111"/>
                <a:gd name="T11" fmla="*/ 132 h 132"/>
                <a:gd name="T12" fmla="*/ 47 w 111"/>
                <a:gd name="T13" fmla="*/ 132 h 132"/>
                <a:gd name="T14" fmla="*/ 111 w 111"/>
                <a:gd name="T15" fmla="*/ 0 h 132"/>
                <a:gd name="T16" fmla="*/ 87 w 111"/>
                <a:gd name="T1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132">
                  <a:moveTo>
                    <a:pt x="87" y="0"/>
                  </a:moveTo>
                  <a:lnTo>
                    <a:pt x="55" y="72"/>
                  </a:lnTo>
                  <a:lnTo>
                    <a:pt x="25" y="0"/>
                  </a:lnTo>
                  <a:lnTo>
                    <a:pt x="0" y="0"/>
                  </a:lnTo>
                  <a:lnTo>
                    <a:pt x="42" y="95"/>
                  </a:lnTo>
                  <a:lnTo>
                    <a:pt x="23" y="132"/>
                  </a:lnTo>
                  <a:lnTo>
                    <a:pt x="47" y="132"/>
                  </a:lnTo>
                  <a:lnTo>
                    <a:pt x="111" y="0"/>
                  </a:lnTo>
                  <a:lnTo>
                    <a:pt x="8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1" name="Freeform 18"/>
            <p:cNvSpPr>
              <a:spLocks/>
            </p:cNvSpPr>
            <p:nvPr/>
          </p:nvSpPr>
          <p:spPr bwMode="auto">
            <a:xfrm>
              <a:off x="3872" y="217"/>
              <a:ext cx="111" cy="138"/>
            </a:xfrm>
            <a:custGeom>
              <a:avLst/>
              <a:gdLst>
                <a:gd name="T0" fmla="*/ 315 w 644"/>
                <a:gd name="T1" fmla="*/ 797 h 797"/>
                <a:gd name="T2" fmla="*/ 84 w 644"/>
                <a:gd name="T3" fmla="*/ 703 h 797"/>
                <a:gd name="T4" fmla="*/ 0 w 644"/>
                <a:gd name="T5" fmla="*/ 563 h 797"/>
                <a:gd name="T6" fmla="*/ 124 w 644"/>
                <a:gd name="T7" fmla="*/ 528 h 797"/>
                <a:gd name="T8" fmla="*/ 174 w 644"/>
                <a:gd name="T9" fmla="*/ 611 h 797"/>
                <a:gd name="T10" fmla="*/ 315 w 644"/>
                <a:gd name="T11" fmla="*/ 668 h 797"/>
                <a:gd name="T12" fmla="*/ 456 w 644"/>
                <a:gd name="T13" fmla="*/ 618 h 797"/>
                <a:gd name="T14" fmla="*/ 515 w 644"/>
                <a:gd name="T15" fmla="*/ 465 h 797"/>
                <a:gd name="T16" fmla="*/ 515 w 644"/>
                <a:gd name="T17" fmla="*/ 0 h 797"/>
                <a:gd name="T18" fmla="*/ 644 w 644"/>
                <a:gd name="T19" fmla="*/ 0 h 797"/>
                <a:gd name="T20" fmla="*/ 644 w 644"/>
                <a:gd name="T21" fmla="*/ 467 h 797"/>
                <a:gd name="T22" fmla="*/ 644 w 644"/>
                <a:gd name="T23" fmla="*/ 468 h 797"/>
                <a:gd name="T24" fmla="*/ 545 w 644"/>
                <a:gd name="T25" fmla="*/ 711 h 797"/>
                <a:gd name="T26" fmla="*/ 315 w 644"/>
                <a:gd name="T27" fmla="*/ 797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4" h="797">
                  <a:moveTo>
                    <a:pt x="315" y="797"/>
                  </a:moveTo>
                  <a:cubicBezTo>
                    <a:pt x="228" y="797"/>
                    <a:pt x="145" y="764"/>
                    <a:pt x="84" y="703"/>
                  </a:cubicBezTo>
                  <a:cubicBezTo>
                    <a:pt x="44" y="664"/>
                    <a:pt x="15" y="616"/>
                    <a:pt x="0" y="563"/>
                  </a:cubicBezTo>
                  <a:cubicBezTo>
                    <a:pt x="124" y="528"/>
                    <a:pt x="124" y="528"/>
                    <a:pt x="124" y="528"/>
                  </a:cubicBezTo>
                  <a:cubicBezTo>
                    <a:pt x="133" y="559"/>
                    <a:pt x="150" y="588"/>
                    <a:pt x="174" y="611"/>
                  </a:cubicBezTo>
                  <a:cubicBezTo>
                    <a:pt x="212" y="648"/>
                    <a:pt x="262" y="668"/>
                    <a:pt x="315" y="668"/>
                  </a:cubicBezTo>
                  <a:cubicBezTo>
                    <a:pt x="373" y="668"/>
                    <a:pt x="421" y="651"/>
                    <a:pt x="456" y="618"/>
                  </a:cubicBezTo>
                  <a:cubicBezTo>
                    <a:pt x="493" y="583"/>
                    <a:pt x="513" y="530"/>
                    <a:pt x="515" y="465"/>
                  </a:cubicBezTo>
                  <a:cubicBezTo>
                    <a:pt x="515" y="0"/>
                    <a:pt x="515" y="0"/>
                    <a:pt x="515" y="0"/>
                  </a:cubicBezTo>
                  <a:cubicBezTo>
                    <a:pt x="644" y="0"/>
                    <a:pt x="644" y="0"/>
                    <a:pt x="644" y="0"/>
                  </a:cubicBezTo>
                  <a:cubicBezTo>
                    <a:pt x="644" y="467"/>
                    <a:pt x="644" y="467"/>
                    <a:pt x="644" y="467"/>
                  </a:cubicBezTo>
                  <a:cubicBezTo>
                    <a:pt x="644" y="468"/>
                    <a:pt x="644" y="468"/>
                    <a:pt x="644" y="468"/>
                  </a:cubicBezTo>
                  <a:cubicBezTo>
                    <a:pt x="641" y="568"/>
                    <a:pt x="607" y="652"/>
                    <a:pt x="545" y="711"/>
                  </a:cubicBezTo>
                  <a:cubicBezTo>
                    <a:pt x="486" y="767"/>
                    <a:pt x="406" y="797"/>
                    <a:pt x="315" y="79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2" name="Freeform 19"/>
            <p:cNvSpPr>
              <a:spLocks/>
            </p:cNvSpPr>
            <p:nvPr/>
          </p:nvSpPr>
          <p:spPr bwMode="auto">
            <a:xfrm>
              <a:off x="5323" y="393"/>
              <a:ext cx="9" cy="75"/>
            </a:xfrm>
            <a:custGeom>
              <a:avLst/>
              <a:gdLst>
                <a:gd name="T0" fmla="*/ 9 w 9"/>
                <a:gd name="T1" fmla="*/ 75 h 75"/>
                <a:gd name="T2" fmla="*/ 9 w 9"/>
                <a:gd name="T3" fmla="*/ 0 h 75"/>
                <a:gd name="T4" fmla="*/ 0 w 9"/>
                <a:gd name="T5" fmla="*/ 3 h 75"/>
                <a:gd name="T6" fmla="*/ 0 w 9"/>
                <a:gd name="T7" fmla="*/ 75 h 75"/>
                <a:gd name="T8" fmla="*/ 9 w 9"/>
                <a:gd name="T9" fmla="*/ 75 h 75"/>
              </a:gdLst>
              <a:ahLst/>
              <a:cxnLst>
                <a:cxn ang="0">
                  <a:pos x="T0" y="T1"/>
                </a:cxn>
                <a:cxn ang="0">
                  <a:pos x="T2" y="T3"/>
                </a:cxn>
                <a:cxn ang="0">
                  <a:pos x="T4" y="T5"/>
                </a:cxn>
                <a:cxn ang="0">
                  <a:pos x="T6" y="T7"/>
                </a:cxn>
                <a:cxn ang="0">
                  <a:pos x="T8" y="T9"/>
                </a:cxn>
              </a:cxnLst>
              <a:rect l="0" t="0" r="r" b="b"/>
              <a:pathLst>
                <a:path w="9" h="75">
                  <a:moveTo>
                    <a:pt x="9" y="75"/>
                  </a:moveTo>
                  <a:lnTo>
                    <a:pt x="9" y="0"/>
                  </a:lnTo>
                  <a:lnTo>
                    <a:pt x="0" y="3"/>
                  </a:lnTo>
                  <a:lnTo>
                    <a:pt x="0" y="75"/>
                  </a:lnTo>
                  <a:lnTo>
                    <a:pt x="9"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3" name="Rectangle 20"/>
            <p:cNvSpPr>
              <a:spLocks noChangeArrowheads="1"/>
            </p:cNvSpPr>
            <p:nvPr/>
          </p:nvSpPr>
          <p:spPr bwMode="auto">
            <a:xfrm>
              <a:off x="5348" y="417"/>
              <a:ext cx="10" cy="5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4" name="Freeform 21"/>
            <p:cNvSpPr>
              <a:spLocks/>
            </p:cNvSpPr>
            <p:nvPr/>
          </p:nvSpPr>
          <p:spPr bwMode="auto">
            <a:xfrm>
              <a:off x="5346" y="397"/>
              <a:ext cx="13" cy="12"/>
            </a:xfrm>
            <a:custGeom>
              <a:avLst/>
              <a:gdLst>
                <a:gd name="T0" fmla="*/ 12 w 75"/>
                <a:gd name="T1" fmla="*/ 9 h 70"/>
                <a:gd name="T2" fmla="*/ 0 w 75"/>
                <a:gd name="T3" fmla="*/ 35 h 70"/>
                <a:gd name="T4" fmla="*/ 10 w 75"/>
                <a:gd name="T5" fmla="*/ 58 h 70"/>
                <a:gd name="T6" fmla="*/ 38 w 75"/>
                <a:gd name="T7" fmla="*/ 70 h 70"/>
                <a:gd name="T8" fmla="*/ 63 w 75"/>
                <a:gd name="T9" fmla="*/ 61 h 70"/>
                <a:gd name="T10" fmla="*/ 75 w 75"/>
                <a:gd name="T11" fmla="*/ 35 h 70"/>
                <a:gd name="T12" fmla="*/ 66 w 75"/>
                <a:gd name="T13" fmla="*/ 11 h 70"/>
                <a:gd name="T14" fmla="*/ 38 w 75"/>
                <a:gd name="T15" fmla="*/ 0 h 70"/>
                <a:gd name="T16" fmla="*/ 12 w 75"/>
                <a:gd name="T17" fmla="*/ 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70">
                  <a:moveTo>
                    <a:pt x="12" y="9"/>
                  </a:moveTo>
                  <a:cubicBezTo>
                    <a:pt x="4" y="16"/>
                    <a:pt x="0" y="25"/>
                    <a:pt x="0" y="35"/>
                  </a:cubicBezTo>
                  <a:cubicBezTo>
                    <a:pt x="0" y="44"/>
                    <a:pt x="3" y="52"/>
                    <a:pt x="10" y="58"/>
                  </a:cubicBezTo>
                  <a:cubicBezTo>
                    <a:pt x="17" y="66"/>
                    <a:pt x="27" y="70"/>
                    <a:pt x="38" y="70"/>
                  </a:cubicBezTo>
                  <a:cubicBezTo>
                    <a:pt x="47" y="70"/>
                    <a:pt x="55" y="67"/>
                    <a:pt x="63" y="61"/>
                  </a:cubicBezTo>
                  <a:cubicBezTo>
                    <a:pt x="71" y="54"/>
                    <a:pt x="75" y="45"/>
                    <a:pt x="75" y="35"/>
                  </a:cubicBezTo>
                  <a:cubicBezTo>
                    <a:pt x="75" y="26"/>
                    <a:pt x="72" y="18"/>
                    <a:pt x="66" y="11"/>
                  </a:cubicBezTo>
                  <a:cubicBezTo>
                    <a:pt x="58" y="4"/>
                    <a:pt x="49" y="0"/>
                    <a:pt x="38" y="0"/>
                  </a:cubicBezTo>
                  <a:cubicBezTo>
                    <a:pt x="28" y="0"/>
                    <a:pt x="20" y="3"/>
                    <a:pt x="12"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5" name="Freeform 22"/>
            <p:cNvSpPr>
              <a:spLocks/>
            </p:cNvSpPr>
            <p:nvPr/>
          </p:nvSpPr>
          <p:spPr bwMode="auto">
            <a:xfrm>
              <a:off x="5368" y="392"/>
              <a:ext cx="39" cy="76"/>
            </a:xfrm>
            <a:custGeom>
              <a:avLst/>
              <a:gdLst>
                <a:gd name="T0" fmla="*/ 212 w 227"/>
                <a:gd name="T1" fmla="*/ 191 h 439"/>
                <a:gd name="T2" fmla="*/ 212 w 227"/>
                <a:gd name="T3" fmla="*/ 146 h 439"/>
                <a:gd name="T4" fmla="*/ 119 w 227"/>
                <a:gd name="T5" fmla="*/ 146 h 439"/>
                <a:gd name="T6" fmla="*/ 119 w 227"/>
                <a:gd name="T7" fmla="*/ 110 h 439"/>
                <a:gd name="T8" fmla="*/ 128 w 227"/>
                <a:gd name="T9" fmla="*/ 64 h 439"/>
                <a:gd name="T10" fmla="*/ 174 w 227"/>
                <a:gd name="T11" fmla="*/ 44 h 439"/>
                <a:gd name="T12" fmla="*/ 216 w 227"/>
                <a:gd name="T13" fmla="*/ 51 h 439"/>
                <a:gd name="T14" fmla="*/ 227 w 227"/>
                <a:gd name="T15" fmla="*/ 8 h 439"/>
                <a:gd name="T16" fmla="*/ 167 w 227"/>
                <a:gd name="T17" fmla="*/ 0 h 439"/>
                <a:gd name="T18" fmla="*/ 83 w 227"/>
                <a:gd name="T19" fmla="*/ 33 h 439"/>
                <a:gd name="T20" fmla="*/ 63 w 227"/>
                <a:gd name="T21" fmla="*/ 112 h 439"/>
                <a:gd name="T22" fmla="*/ 63 w 227"/>
                <a:gd name="T23" fmla="*/ 146 h 439"/>
                <a:gd name="T24" fmla="*/ 0 w 227"/>
                <a:gd name="T25" fmla="*/ 146 h 439"/>
                <a:gd name="T26" fmla="*/ 0 w 227"/>
                <a:gd name="T27" fmla="*/ 191 h 439"/>
                <a:gd name="T28" fmla="*/ 63 w 227"/>
                <a:gd name="T29" fmla="*/ 191 h 439"/>
                <a:gd name="T30" fmla="*/ 63 w 227"/>
                <a:gd name="T31" fmla="*/ 439 h 439"/>
                <a:gd name="T32" fmla="*/ 119 w 227"/>
                <a:gd name="T33" fmla="*/ 439 h 439"/>
                <a:gd name="T34" fmla="*/ 119 w 227"/>
                <a:gd name="T35" fmla="*/ 191 h 439"/>
                <a:gd name="T36" fmla="*/ 212 w 227"/>
                <a:gd name="T37" fmla="*/ 191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 h="439">
                  <a:moveTo>
                    <a:pt x="212" y="191"/>
                  </a:moveTo>
                  <a:cubicBezTo>
                    <a:pt x="212" y="146"/>
                    <a:pt x="212" y="146"/>
                    <a:pt x="212" y="146"/>
                  </a:cubicBezTo>
                  <a:cubicBezTo>
                    <a:pt x="119" y="146"/>
                    <a:pt x="119" y="146"/>
                    <a:pt x="119" y="146"/>
                  </a:cubicBezTo>
                  <a:cubicBezTo>
                    <a:pt x="119" y="110"/>
                    <a:pt x="119" y="110"/>
                    <a:pt x="119" y="110"/>
                  </a:cubicBezTo>
                  <a:cubicBezTo>
                    <a:pt x="119" y="89"/>
                    <a:pt x="122" y="73"/>
                    <a:pt x="128" y="64"/>
                  </a:cubicBezTo>
                  <a:cubicBezTo>
                    <a:pt x="135" y="51"/>
                    <a:pt x="151" y="44"/>
                    <a:pt x="174" y="44"/>
                  </a:cubicBezTo>
                  <a:cubicBezTo>
                    <a:pt x="186" y="44"/>
                    <a:pt x="200" y="47"/>
                    <a:pt x="216" y="51"/>
                  </a:cubicBezTo>
                  <a:cubicBezTo>
                    <a:pt x="227" y="8"/>
                    <a:pt x="227" y="8"/>
                    <a:pt x="227" y="8"/>
                  </a:cubicBezTo>
                  <a:cubicBezTo>
                    <a:pt x="206" y="2"/>
                    <a:pt x="186" y="0"/>
                    <a:pt x="167" y="0"/>
                  </a:cubicBezTo>
                  <a:cubicBezTo>
                    <a:pt x="128" y="0"/>
                    <a:pt x="100" y="11"/>
                    <a:pt x="83" y="33"/>
                  </a:cubicBezTo>
                  <a:cubicBezTo>
                    <a:pt x="70" y="50"/>
                    <a:pt x="63" y="76"/>
                    <a:pt x="63" y="112"/>
                  </a:cubicBezTo>
                  <a:cubicBezTo>
                    <a:pt x="63" y="146"/>
                    <a:pt x="63" y="146"/>
                    <a:pt x="63" y="146"/>
                  </a:cubicBezTo>
                  <a:cubicBezTo>
                    <a:pt x="0" y="146"/>
                    <a:pt x="0" y="146"/>
                    <a:pt x="0" y="146"/>
                  </a:cubicBezTo>
                  <a:cubicBezTo>
                    <a:pt x="0" y="191"/>
                    <a:pt x="0" y="191"/>
                    <a:pt x="0" y="191"/>
                  </a:cubicBezTo>
                  <a:cubicBezTo>
                    <a:pt x="63" y="191"/>
                    <a:pt x="63" y="191"/>
                    <a:pt x="63" y="191"/>
                  </a:cubicBezTo>
                  <a:cubicBezTo>
                    <a:pt x="63" y="439"/>
                    <a:pt x="63" y="439"/>
                    <a:pt x="63" y="439"/>
                  </a:cubicBezTo>
                  <a:cubicBezTo>
                    <a:pt x="119" y="439"/>
                    <a:pt x="119" y="439"/>
                    <a:pt x="119" y="439"/>
                  </a:cubicBezTo>
                  <a:cubicBezTo>
                    <a:pt x="119" y="191"/>
                    <a:pt x="119" y="191"/>
                    <a:pt x="119" y="191"/>
                  </a:cubicBezTo>
                  <a:lnTo>
                    <a:pt x="212" y="1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6" name="Freeform 23"/>
            <p:cNvSpPr>
              <a:spLocks noEditPoints="1"/>
            </p:cNvSpPr>
            <p:nvPr/>
          </p:nvSpPr>
          <p:spPr bwMode="auto">
            <a:xfrm>
              <a:off x="5409" y="416"/>
              <a:ext cx="51" cy="54"/>
            </a:xfrm>
            <a:custGeom>
              <a:avLst/>
              <a:gdLst>
                <a:gd name="T0" fmla="*/ 299 w 299"/>
                <a:gd name="T1" fmla="*/ 141 h 310"/>
                <a:gd name="T2" fmla="*/ 281 w 299"/>
                <a:gd name="T3" fmla="*/ 61 h 310"/>
                <a:gd name="T4" fmla="*/ 153 w 299"/>
                <a:gd name="T5" fmla="*/ 0 h 310"/>
                <a:gd name="T6" fmla="*/ 36 w 299"/>
                <a:gd name="T7" fmla="*/ 44 h 310"/>
                <a:gd name="T8" fmla="*/ 0 w 299"/>
                <a:gd name="T9" fmla="*/ 157 h 310"/>
                <a:gd name="T10" fmla="*/ 42 w 299"/>
                <a:gd name="T11" fmla="*/ 270 h 310"/>
                <a:gd name="T12" fmla="*/ 169 w 299"/>
                <a:gd name="T13" fmla="*/ 310 h 310"/>
                <a:gd name="T14" fmla="*/ 293 w 299"/>
                <a:gd name="T15" fmla="*/ 283 h 310"/>
                <a:gd name="T16" fmla="*/ 273 w 299"/>
                <a:gd name="T17" fmla="*/ 239 h 310"/>
                <a:gd name="T18" fmla="*/ 178 w 299"/>
                <a:gd name="T19" fmla="*/ 265 h 310"/>
                <a:gd name="T20" fmla="*/ 111 w 299"/>
                <a:gd name="T21" fmla="*/ 255 h 310"/>
                <a:gd name="T22" fmla="*/ 72 w 299"/>
                <a:gd name="T23" fmla="*/ 222 h 310"/>
                <a:gd name="T24" fmla="*/ 57 w 299"/>
                <a:gd name="T25" fmla="*/ 168 h 310"/>
                <a:gd name="T26" fmla="*/ 298 w 299"/>
                <a:gd name="T27" fmla="*/ 168 h 310"/>
                <a:gd name="T28" fmla="*/ 299 w 299"/>
                <a:gd name="T29" fmla="*/ 141 h 310"/>
                <a:gd name="T30" fmla="*/ 245 w 299"/>
                <a:gd name="T31" fmla="*/ 125 h 310"/>
                <a:gd name="T32" fmla="*/ 58 w 299"/>
                <a:gd name="T33" fmla="*/ 125 h 310"/>
                <a:gd name="T34" fmla="*/ 67 w 299"/>
                <a:gd name="T35" fmla="*/ 88 h 310"/>
                <a:gd name="T36" fmla="*/ 154 w 299"/>
                <a:gd name="T37" fmla="*/ 44 h 310"/>
                <a:gd name="T38" fmla="*/ 233 w 299"/>
                <a:gd name="T39" fmla="*/ 82 h 310"/>
                <a:gd name="T40" fmla="*/ 245 w 299"/>
                <a:gd name="T41" fmla="*/ 125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9" h="310">
                  <a:moveTo>
                    <a:pt x="299" y="141"/>
                  </a:moveTo>
                  <a:cubicBezTo>
                    <a:pt x="299" y="109"/>
                    <a:pt x="293" y="83"/>
                    <a:pt x="281" y="61"/>
                  </a:cubicBezTo>
                  <a:cubicBezTo>
                    <a:pt x="257" y="20"/>
                    <a:pt x="214" y="0"/>
                    <a:pt x="153" y="0"/>
                  </a:cubicBezTo>
                  <a:cubicBezTo>
                    <a:pt x="101" y="0"/>
                    <a:pt x="62" y="15"/>
                    <a:pt x="36" y="44"/>
                  </a:cubicBezTo>
                  <a:cubicBezTo>
                    <a:pt x="12" y="72"/>
                    <a:pt x="0" y="110"/>
                    <a:pt x="0" y="157"/>
                  </a:cubicBezTo>
                  <a:cubicBezTo>
                    <a:pt x="0" y="206"/>
                    <a:pt x="14" y="244"/>
                    <a:pt x="42" y="270"/>
                  </a:cubicBezTo>
                  <a:cubicBezTo>
                    <a:pt x="70" y="296"/>
                    <a:pt x="112" y="310"/>
                    <a:pt x="169" y="310"/>
                  </a:cubicBezTo>
                  <a:cubicBezTo>
                    <a:pt x="215" y="310"/>
                    <a:pt x="256" y="301"/>
                    <a:pt x="293" y="283"/>
                  </a:cubicBezTo>
                  <a:cubicBezTo>
                    <a:pt x="273" y="239"/>
                    <a:pt x="273" y="239"/>
                    <a:pt x="273" y="239"/>
                  </a:cubicBezTo>
                  <a:cubicBezTo>
                    <a:pt x="243" y="256"/>
                    <a:pt x="211" y="265"/>
                    <a:pt x="178" y="265"/>
                  </a:cubicBezTo>
                  <a:cubicBezTo>
                    <a:pt x="150" y="265"/>
                    <a:pt x="128" y="261"/>
                    <a:pt x="111" y="255"/>
                  </a:cubicBezTo>
                  <a:cubicBezTo>
                    <a:pt x="95" y="248"/>
                    <a:pt x="82" y="237"/>
                    <a:pt x="72" y="222"/>
                  </a:cubicBezTo>
                  <a:cubicBezTo>
                    <a:pt x="62" y="207"/>
                    <a:pt x="57" y="189"/>
                    <a:pt x="57" y="168"/>
                  </a:cubicBezTo>
                  <a:cubicBezTo>
                    <a:pt x="298" y="168"/>
                    <a:pt x="298" y="168"/>
                    <a:pt x="298" y="168"/>
                  </a:cubicBezTo>
                  <a:cubicBezTo>
                    <a:pt x="299" y="156"/>
                    <a:pt x="299" y="147"/>
                    <a:pt x="299" y="141"/>
                  </a:cubicBezTo>
                  <a:moveTo>
                    <a:pt x="245" y="125"/>
                  </a:moveTo>
                  <a:cubicBezTo>
                    <a:pt x="58" y="125"/>
                    <a:pt x="58" y="125"/>
                    <a:pt x="58" y="125"/>
                  </a:cubicBezTo>
                  <a:cubicBezTo>
                    <a:pt x="60" y="109"/>
                    <a:pt x="63" y="97"/>
                    <a:pt x="67" y="88"/>
                  </a:cubicBezTo>
                  <a:cubicBezTo>
                    <a:pt x="81" y="59"/>
                    <a:pt x="110" y="44"/>
                    <a:pt x="154" y="44"/>
                  </a:cubicBezTo>
                  <a:cubicBezTo>
                    <a:pt x="192" y="44"/>
                    <a:pt x="218" y="57"/>
                    <a:pt x="233" y="82"/>
                  </a:cubicBezTo>
                  <a:cubicBezTo>
                    <a:pt x="239" y="92"/>
                    <a:pt x="243" y="107"/>
                    <a:pt x="245" y="1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7" name="Rectangle 24"/>
            <p:cNvSpPr>
              <a:spLocks noChangeArrowheads="1"/>
            </p:cNvSpPr>
            <p:nvPr/>
          </p:nvSpPr>
          <p:spPr bwMode="auto">
            <a:xfrm>
              <a:off x="4118" y="417"/>
              <a:ext cx="9" cy="5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8" name="Freeform 25"/>
            <p:cNvSpPr>
              <a:spLocks/>
            </p:cNvSpPr>
            <p:nvPr/>
          </p:nvSpPr>
          <p:spPr bwMode="auto">
            <a:xfrm>
              <a:off x="4116" y="397"/>
              <a:ext cx="13" cy="12"/>
            </a:xfrm>
            <a:custGeom>
              <a:avLst/>
              <a:gdLst>
                <a:gd name="T0" fmla="*/ 13 w 75"/>
                <a:gd name="T1" fmla="*/ 9 h 70"/>
                <a:gd name="T2" fmla="*/ 0 w 75"/>
                <a:gd name="T3" fmla="*/ 35 h 70"/>
                <a:gd name="T4" fmla="*/ 10 w 75"/>
                <a:gd name="T5" fmla="*/ 58 h 70"/>
                <a:gd name="T6" fmla="*/ 38 w 75"/>
                <a:gd name="T7" fmla="*/ 70 h 70"/>
                <a:gd name="T8" fmla="*/ 63 w 75"/>
                <a:gd name="T9" fmla="*/ 61 h 70"/>
                <a:gd name="T10" fmla="*/ 75 w 75"/>
                <a:gd name="T11" fmla="*/ 35 h 70"/>
                <a:gd name="T12" fmla="*/ 66 w 75"/>
                <a:gd name="T13" fmla="*/ 11 h 70"/>
                <a:gd name="T14" fmla="*/ 38 w 75"/>
                <a:gd name="T15" fmla="*/ 0 h 70"/>
                <a:gd name="T16" fmla="*/ 13 w 75"/>
                <a:gd name="T17" fmla="*/ 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70">
                  <a:moveTo>
                    <a:pt x="13" y="9"/>
                  </a:moveTo>
                  <a:cubicBezTo>
                    <a:pt x="4" y="16"/>
                    <a:pt x="0" y="25"/>
                    <a:pt x="0" y="35"/>
                  </a:cubicBezTo>
                  <a:cubicBezTo>
                    <a:pt x="0" y="44"/>
                    <a:pt x="3" y="52"/>
                    <a:pt x="10" y="58"/>
                  </a:cubicBezTo>
                  <a:cubicBezTo>
                    <a:pt x="17" y="66"/>
                    <a:pt x="27" y="70"/>
                    <a:pt x="38" y="70"/>
                  </a:cubicBezTo>
                  <a:cubicBezTo>
                    <a:pt x="47" y="70"/>
                    <a:pt x="56" y="67"/>
                    <a:pt x="63" y="61"/>
                  </a:cubicBezTo>
                  <a:cubicBezTo>
                    <a:pt x="71" y="54"/>
                    <a:pt x="75" y="45"/>
                    <a:pt x="75" y="35"/>
                  </a:cubicBezTo>
                  <a:cubicBezTo>
                    <a:pt x="75" y="26"/>
                    <a:pt x="72" y="18"/>
                    <a:pt x="66" y="11"/>
                  </a:cubicBezTo>
                  <a:cubicBezTo>
                    <a:pt x="58" y="4"/>
                    <a:pt x="49" y="0"/>
                    <a:pt x="38" y="0"/>
                  </a:cubicBezTo>
                  <a:cubicBezTo>
                    <a:pt x="28" y="0"/>
                    <a:pt x="20" y="3"/>
                    <a:pt x="13"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9" name="Rectangle 26"/>
            <p:cNvSpPr>
              <a:spLocks noChangeArrowheads="1"/>
            </p:cNvSpPr>
            <p:nvPr/>
          </p:nvSpPr>
          <p:spPr bwMode="auto">
            <a:xfrm>
              <a:off x="4187" y="417"/>
              <a:ext cx="9" cy="5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0" name="Freeform 27"/>
            <p:cNvSpPr>
              <a:spLocks/>
            </p:cNvSpPr>
            <p:nvPr/>
          </p:nvSpPr>
          <p:spPr bwMode="auto">
            <a:xfrm>
              <a:off x="4185" y="397"/>
              <a:ext cx="13" cy="12"/>
            </a:xfrm>
            <a:custGeom>
              <a:avLst/>
              <a:gdLst>
                <a:gd name="T0" fmla="*/ 13 w 75"/>
                <a:gd name="T1" fmla="*/ 9 h 70"/>
                <a:gd name="T2" fmla="*/ 0 w 75"/>
                <a:gd name="T3" fmla="*/ 35 h 70"/>
                <a:gd name="T4" fmla="*/ 10 w 75"/>
                <a:gd name="T5" fmla="*/ 58 h 70"/>
                <a:gd name="T6" fmla="*/ 38 w 75"/>
                <a:gd name="T7" fmla="*/ 70 h 70"/>
                <a:gd name="T8" fmla="*/ 63 w 75"/>
                <a:gd name="T9" fmla="*/ 61 h 70"/>
                <a:gd name="T10" fmla="*/ 75 w 75"/>
                <a:gd name="T11" fmla="*/ 35 h 70"/>
                <a:gd name="T12" fmla="*/ 66 w 75"/>
                <a:gd name="T13" fmla="*/ 11 h 70"/>
                <a:gd name="T14" fmla="*/ 38 w 75"/>
                <a:gd name="T15" fmla="*/ 0 h 70"/>
                <a:gd name="T16" fmla="*/ 13 w 75"/>
                <a:gd name="T17" fmla="*/ 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70">
                  <a:moveTo>
                    <a:pt x="13" y="9"/>
                  </a:moveTo>
                  <a:cubicBezTo>
                    <a:pt x="4" y="16"/>
                    <a:pt x="0" y="25"/>
                    <a:pt x="0" y="35"/>
                  </a:cubicBezTo>
                  <a:cubicBezTo>
                    <a:pt x="0" y="44"/>
                    <a:pt x="3" y="52"/>
                    <a:pt x="10" y="58"/>
                  </a:cubicBezTo>
                  <a:cubicBezTo>
                    <a:pt x="17" y="66"/>
                    <a:pt x="27" y="70"/>
                    <a:pt x="38" y="70"/>
                  </a:cubicBezTo>
                  <a:cubicBezTo>
                    <a:pt x="47" y="70"/>
                    <a:pt x="56" y="67"/>
                    <a:pt x="63" y="61"/>
                  </a:cubicBezTo>
                  <a:cubicBezTo>
                    <a:pt x="71" y="54"/>
                    <a:pt x="75" y="45"/>
                    <a:pt x="75" y="35"/>
                  </a:cubicBezTo>
                  <a:cubicBezTo>
                    <a:pt x="75" y="26"/>
                    <a:pt x="72" y="18"/>
                    <a:pt x="66" y="11"/>
                  </a:cubicBezTo>
                  <a:cubicBezTo>
                    <a:pt x="58" y="4"/>
                    <a:pt x="49" y="0"/>
                    <a:pt x="38" y="0"/>
                  </a:cubicBezTo>
                  <a:cubicBezTo>
                    <a:pt x="28" y="0"/>
                    <a:pt x="20" y="3"/>
                    <a:pt x="13"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1" name="Rectangle 28"/>
            <p:cNvSpPr>
              <a:spLocks noChangeArrowheads="1"/>
            </p:cNvSpPr>
            <p:nvPr/>
          </p:nvSpPr>
          <p:spPr bwMode="auto">
            <a:xfrm>
              <a:off x="4473" y="417"/>
              <a:ext cx="10" cy="5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2" name="Freeform 29"/>
            <p:cNvSpPr>
              <a:spLocks/>
            </p:cNvSpPr>
            <p:nvPr/>
          </p:nvSpPr>
          <p:spPr bwMode="auto">
            <a:xfrm>
              <a:off x="4471" y="397"/>
              <a:ext cx="13" cy="12"/>
            </a:xfrm>
            <a:custGeom>
              <a:avLst/>
              <a:gdLst>
                <a:gd name="T0" fmla="*/ 13 w 76"/>
                <a:gd name="T1" fmla="*/ 9 h 70"/>
                <a:gd name="T2" fmla="*/ 0 w 76"/>
                <a:gd name="T3" fmla="*/ 35 h 70"/>
                <a:gd name="T4" fmla="*/ 10 w 76"/>
                <a:gd name="T5" fmla="*/ 58 h 70"/>
                <a:gd name="T6" fmla="*/ 38 w 76"/>
                <a:gd name="T7" fmla="*/ 70 h 70"/>
                <a:gd name="T8" fmla="*/ 63 w 76"/>
                <a:gd name="T9" fmla="*/ 61 h 70"/>
                <a:gd name="T10" fmla="*/ 76 w 76"/>
                <a:gd name="T11" fmla="*/ 35 h 70"/>
                <a:gd name="T12" fmla="*/ 66 w 76"/>
                <a:gd name="T13" fmla="*/ 11 h 70"/>
                <a:gd name="T14" fmla="*/ 39 w 76"/>
                <a:gd name="T15" fmla="*/ 0 h 70"/>
                <a:gd name="T16" fmla="*/ 13 w 76"/>
                <a:gd name="T17" fmla="*/ 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70">
                  <a:moveTo>
                    <a:pt x="13" y="9"/>
                  </a:moveTo>
                  <a:cubicBezTo>
                    <a:pt x="5" y="16"/>
                    <a:pt x="0" y="25"/>
                    <a:pt x="0" y="35"/>
                  </a:cubicBezTo>
                  <a:cubicBezTo>
                    <a:pt x="0" y="44"/>
                    <a:pt x="4" y="52"/>
                    <a:pt x="10" y="58"/>
                  </a:cubicBezTo>
                  <a:cubicBezTo>
                    <a:pt x="18" y="66"/>
                    <a:pt x="27" y="70"/>
                    <a:pt x="38" y="70"/>
                  </a:cubicBezTo>
                  <a:cubicBezTo>
                    <a:pt x="48" y="70"/>
                    <a:pt x="56" y="67"/>
                    <a:pt x="63" y="61"/>
                  </a:cubicBezTo>
                  <a:cubicBezTo>
                    <a:pt x="71" y="54"/>
                    <a:pt x="76" y="45"/>
                    <a:pt x="76" y="35"/>
                  </a:cubicBezTo>
                  <a:cubicBezTo>
                    <a:pt x="76" y="26"/>
                    <a:pt x="72" y="18"/>
                    <a:pt x="66" y="11"/>
                  </a:cubicBezTo>
                  <a:cubicBezTo>
                    <a:pt x="59" y="4"/>
                    <a:pt x="49" y="0"/>
                    <a:pt x="39" y="0"/>
                  </a:cubicBezTo>
                  <a:cubicBezTo>
                    <a:pt x="29" y="0"/>
                    <a:pt x="20" y="3"/>
                    <a:pt x="13"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3" name="Rectangle 30"/>
            <p:cNvSpPr>
              <a:spLocks noChangeArrowheads="1"/>
            </p:cNvSpPr>
            <p:nvPr/>
          </p:nvSpPr>
          <p:spPr bwMode="auto">
            <a:xfrm>
              <a:off x="5147" y="417"/>
              <a:ext cx="10" cy="5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4" name="Freeform 31"/>
            <p:cNvSpPr>
              <a:spLocks/>
            </p:cNvSpPr>
            <p:nvPr/>
          </p:nvSpPr>
          <p:spPr bwMode="auto">
            <a:xfrm>
              <a:off x="5146" y="397"/>
              <a:ext cx="13" cy="12"/>
            </a:xfrm>
            <a:custGeom>
              <a:avLst/>
              <a:gdLst>
                <a:gd name="T0" fmla="*/ 12 w 75"/>
                <a:gd name="T1" fmla="*/ 9 h 70"/>
                <a:gd name="T2" fmla="*/ 0 w 75"/>
                <a:gd name="T3" fmla="*/ 35 h 70"/>
                <a:gd name="T4" fmla="*/ 10 w 75"/>
                <a:gd name="T5" fmla="*/ 58 h 70"/>
                <a:gd name="T6" fmla="*/ 37 w 75"/>
                <a:gd name="T7" fmla="*/ 70 h 70"/>
                <a:gd name="T8" fmla="*/ 62 w 75"/>
                <a:gd name="T9" fmla="*/ 61 h 70"/>
                <a:gd name="T10" fmla="*/ 75 w 75"/>
                <a:gd name="T11" fmla="*/ 35 h 70"/>
                <a:gd name="T12" fmla="*/ 65 w 75"/>
                <a:gd name="T13" fmla="*/ 11 h 70"/>
                <a:gd name="T14" fmla="*/ 38 w 75"/>
                <a:gd name="T15" fmla="*/ 0 h 70"/>
                <a:gd name="T16" fmla="*/ 12 w 75"/>
                <a:gd name="T17" fmla="*/ 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70">
                  <a:moveTo>
                    <a:pt x="12" y="9"/>
                  </a:moveTo>
                  <a:cubicBezTo>
                    <a:pt x="4" y="16"/>
                    <a:pt x="0" y="25"/>
                    <a:pt x="0" y="35"/>
                  </a:cubicBezTo>
                  <a:cubicBezTo>
                    <a:pt x="0" y="44"/>
                    <a:pt x="3" y="52"/>
                    <a:pt x="10" y="58"/>
                  </a:cubicBezTo>
                  <a:cubicBezTo>
                    <a:pt x="17" y="66"/>
                    <a:pt x="26" y="70"/>
                    <a:pt x="37" y="70"/>
                  </a:cubicBezTo>
                  <a:cubicBezTo>
                    <a:pt x="47" y="70"/>
                    <a:pt x="55" y="67"/>
                    <a:pt x="62" y="61"/>
                  </a:cubicBezTo>
                  <a:cubicBezTo>
                    <a:pt x="71" y="54"/>
                    <a:pt x="75" y="45"/>
                    <a:pt x="75" y="35"/>
                  </a:cubicBezTo>
                  <a:cubicBezTo>
                    <a:pt x="75" y="26"/>
                    <a:pt x="72" y="18"/>
                    <a:pt x="65" y="11"/>
                  </a:cubicBezTo>
                  <a:cubicBezTo>
                    <a:pt x="58" y="4"/>
                    <a:pt x="49" y="0"/>
                    <a:pt x="38" y="0"/>
                  </a:cubicBezTo>
                  <a:cubicBezTo>
                    <a:pt x="28" y="0"/>
                    <a:pt x="19" y="3"/>
                    <a:pt x="12"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5" name="Rectangle 32"/>
            <p:cNvSpPr>
              <a:spLocks noChangeArrowheads="1"/>
            </p:cNvSpPr>
            <p:nvPr/>
          </p:nvSpPr>
          <p:spPr bwMode="auto">
            <a:xfrm>
              <a:off x="3915" y="396"/>
              <a:ext cx="10" cy="7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6" name="Freeform 33"/>
            <p:cNvSpPr>
              <a:spLocks/>
            </p:cNvSpPr>
            <p:nvPr/>
          </p:nvSpPr>
          <p:spPr bwMode="auto">
            <a:xfrm>
              <a:off x="3939" y="416"/>
              <a:ext cx="50" cy="52"/>
            </a:xfrm>
            <a:custGeom>
              <a:avLst/>
              <a:gdLst>
                <a:gd name="T0" fmla="*/ 56 w 290"/>
                <a:gd name="T1" fmla="*/ 301 h 301"/>
                <a:gd name="T2" fmla="*/ 56 w 290"/>
                <a:gd name="T3" fmla="*/ 104 h 301"/>
                <a:gd name="T4" fmla="*/ 98 w 290"/>
                <a:gd name="T5" fmla="*/ 70 h 301"/>
                <a:gd name="T6" fmla="*/ 174 w 290"/>
                <a:gd name="T7" fmla="*/ 46 h 301"/>
                <a:gd name="T8" fmla="*/ 224 w 290"/>
                <a:gd name="T9" fmla="*/ 65 h 301"/>
                <a:gd name="T10" fmla="*/ 234 w 290"/>
                <a:gd name="T11" fmla="*/ 114 h 301"/>
                <a:gd name="T12" fmla="*/ 234 w 290"/>
                <a:gd name="T13" fmla="*/ 301 h 301"/>
                <a:gd name="T14" fmla="*/ 290 w 290"/>
                <a:gd name="T15" fmla="*/ 301 h 301"/>
                <a:gd name="T16" fmla="*/ 290 w 290"/>
                <a:gd name="T17" fmla="*/ 117 h 301"/>
                <a:gd name="T18" fmla="*/ 287 w 290"/>
                <a:gd name="T19" fmla="*/ 70 h 301"/>
                <a:gd name="T20" fmla="*/ 252 w 290"/>
                <a:gd name="T21" fmla="*/ 14 h 301"/>
                <a:gd name="T22" fmla="*/ 184 w 290"/>
                <a:gd name="T23" fmla="*/ 0 h 301"/>
                <a:gd name="T24" fmla="*/ 53 w 290"/>
                <a:gd name="T25" fmla="*/ 52 h 301"/>
                <a:gd name="T26" fmla="*/ 53 w 290"/>
                <a:gd name="T27" fmla="*/ 8 h 301"/>
                <a:gd name="T28" fmla="*/ 0 w 290"/>
                <a:gd name="T29" fmla="*/ 8 h 301"/>
                <a:gd name="T30" fmla="*/ 0 w 290"/>
                <a:gd name="T31" fmla="*/ 301 h 301"/>
                <a:gd name="T32" fmla="*/ 56 w 290"/>
                <a:gd name="T33"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0" h="301">
                  <a:moveTo>
                    <a:pt x="56" y="301"/>
                  </a:moveTo>
                  <a:cubicBezTo>
                    <a:pt x="56" y="104"/>
                    <a:pt x="56" y="104"/>
                    <a:pt x="56" y="104"/>
                  </a:cubicBezTo>
                  <a:cubicBezTo>
                    <a:pt x="66" y="92"/>
                    <a:pt x="80" y="81"/>
                    <a:pt x="98" y="70"/>
                  </a:cubicBezTo>
                  <a:cubicBezTo>
                    <a:pt x="125" y="54"/>
                    <a:pt x="150" y="46"/>
                    <a:pt x="174" y="46"/>
                  </a:cubicBezTo>
                  <a:cubicBezTo>
                    <a:pt x="198" y="46"/>
                    <a:pt x="215" y="52"/>
                    <a:pt x="224" y="65"/>
                  </a:cubicBezTo>
                  <a:cubicBezTo>
                    <a:pt x="230" y="74"/>
                    <a:pt x="234" y="90"/>
                    <a:pt x="234" y="114"/>
                  </a:cubicBezTo>
                  <a:cubicBezTo>
                    <a:pt x="234" y="301"/>
                    <a:pt x="234" y="301"/>
                    <a:pt x="234" y="301"/>
                  </a:cubicBezTo>
                  <a:cubicBezTo>
                    <a:pt x="290" y="301"/>
                    <a:pt x="290" y="301"/>
                    <a:pt x="290" y="301"/>
                  </a:cubicBezTo>
                  <a:cubicBezTo>
                    <a:pt x="290" y="117"/>
                    <a:pt x="290" y="117"/>
                    <a:pt x="290" y="117"/>
                  </a:cubicBezTo>
                  <a:cubicBezTo>
                    <a:pt x="290" y="97"/>
                    <a:pt x="289" y="82"/>
                    <a:pt x="287" y="70"/>
                  </a:cubicBezTo>
                  <a:cubicBezTo>
                    <a:pt x="283" y="44"/>
                    <a:pt x="271" y="25"/>
                    <a:pt x="252" y="14"/>
                  </a:cubicBezTo>
                  <a:cubicBezTo>
                    <a:pt x="234" y="5"/>
                    <a:pt x="211" y="0"/>
                    <a:pt x="184" y="0"/>
                  </a:cubicBezTo>
                  <a:cubicBezTo>
                    <a:pt x="138" y="0"/>
                    <a:pt x="95" y="17"/>
                    <a:pt x="53" y="52"/>
                  </a:cubicBezTo>
                  <a:cubicBezTo>
                    <a:pt x="53" y="8"/>
                    <a:pt x="53" y="8"/>
                    <a:pt x="53" y="8"/>
                  </a:cubicBezTo>
                  <a:cubicBezTo>
                    <a:pt x="0" y="8"/>
                    <a:pt x="0" y="8"/>
                    <a:pt x="0" y="8"/>
                  </a:cubicBezTo>
                  <a:cubicBezTo>
                    <a:pt x="0" y="301"/>
                    <a:pt x="0" y="301"/>
                    <a:pt x="0" y="301"/>
                  </a:cubicBezTo>
                  <a:lnTo>
                    <a:pt x="56"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7" name="Freeform 34"/>
            <p:cNvSpPr>
              <a:spLocks/>
            </p:cNvSpPr>
            <p:nvPr/>
          </p:nvSpPr>
          <p:spPr bwMode="auto">
            <a:xfrm>
              <a:off x="3999" y="416"/>
              <a:ext cx="43" cy="54"/>
            </a:xfrm>
            <a:custGeom>
              <a:avLst/>
              <a:gdLst>
                <a:gd name="T0" fmla="*/ 119 w 249"/>
                <a:gd name="T1" fmla="*/ 310 h 310"/>
                <a:gd name="T2" fmla="*/ 249 w 249"/>
                <a:gd name="T3" fmla="*/ 219 h 310"/>
                <a:gd name="T4" fmla="*/ 224 w 249"/>
                <a:gd name="T5" fmla="*/ 162 h 310"/>
                <a:gd name="T6" fmla="*/ 154 w 249"/>
                <a:gd name="T7" fmla="*/ 130 h 310"/>
                <a:gd name="T8" fmla="*/ 113 w 249"/>
                <a:gd name="T9" fmla="*/ 116 h 310"/>
                <a:gd name="T10" fmla="*/ 86 w 249"/>
                <a:gd name="T11" fmla="*/ 104 h 310"/>
                <a:gd name="T12" fmla="*/ 73 w 249"/>
                <a:gd name="T13" fmla="*/ 81 h 310"/>
                <a:gd name="T14" fmla="*/ 132 w 249"/>
                <a:gd name="T15" fmla="*/ 45 h 310"/>
                <a:gd name="T16" fmla="*/ 216 w 249"/>
                <a:gd name="T17" fmla="*/ 63 h 310"/>
                <a:gd name="T18" fmla="*/ 231 w 249"/>
                <a:gd name="T19" fmla="*/ 16 h 310"/>
                <a:gd name="T20" fmla="*/ 131 w 249"/>
                <a:gd name="T21" fmla="*/ 0 h 310"/>
                <a:gd name="T22" fmla="*/ 48 w 249"/>
                <a:gd name="T23" fmla="*/ 19 h 310"/>
                <a:gd name="T24" fmla="*/ 17 w 249"/>
                <a:gd name="T25" fmla="*/ 81 h 310"/>
                <a:gd name="T26" fmla="*/ 43 w 249"/>
                <a:gd name="T27" fmla="*/ 136 h 310"/>
                <a:gd name="T28" fmla="*/ 120 w 249"/>
                <a:gd name="T29" fmla="*/ 170 h 310"/>
                <a:gd name="T30" fmla="*/ 160 w 249"/>
                <a:gd name="T31" fmla="*/ 183 h 310"/>
                <a:gd name="T32" fmla="*/ 183 w 249"/>
                <a:gd name="T33" fmla="*/ 196 h 310"/>
                <a:gd name="T34" fmla="*/ 192 w 249"/>
                <a:gd name="T35" fmla="*/ 221 h 310"/>
                <a:gd name="T36" fmla="*/ 118 w 249"/>
                <a:gd name="T37" fmla="*/ 265 h 310"/>
                <a:gd name="T38" fmla="*/ 18 w 249"/>
                <a:gd name="T39" fmla="*/ 239 h 310"/>
                <a:gd name="T40" fmla="*/ 0 w 249"/>
                <a:gd name="T41" fmla="*/ 287 h 310"/>
                <a:gd name="T42" fmla="*/ 119 w 249"/>
                <a:gd name="T43" fmla="*/ 31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9" h="310">
                  <a:moveTo>
                    <a:pt x="119" y="310"/>
                  </a:moveTo>
                  <a:cubicBezTo>
                    <a:pt x="206" y="310"/>
                    <a:pt x="249" y="279"/>
                    <a:pt x="249" y="219"/>
                  </a:cubicBezTo>
                  <a:cubicBezTo>
                    <a:pt x="249" y="194"/>
                    <a:pt x="241" y="175"/>
                    <a:pt x="224" y="162"/>
                  </a:cubicBezTo>
                  <a:cubicBezTo>
                    <a:pt x="210" y="152"/>
                    <a:pt x="187" y="141"/>
                    <a:pt x="154" y="130"/>
                  </a:cubicBezTo>
                  <a:cubicBezTo>
                    <a:pt x="113" y="116"/>
                    <a:pt x="113" y="116"/>
                    <a:pt x="113" y="116"/>
                  </a:cubicBezTo>
                  <a:cubicBezTo>
                    <a:pt x="102" y="113"/>
                    <a:pt x="94" y="109"/>
                    <a:pt x="86" y="104"/>
                  </a:cubicBezTo>
                  <a:cubicBezTo>
                    <a:pt x="78" y="99"/>
                    <a:pt x="73" y="91"/>
                    <a:pt x="73" y="81"/>
                  </a:cubicBezTo>
                  <a:cubicBezTo>
                    <a:pt x="73" y="57"/>
                    <a:pt x="93" y="45"/>
                    <a:pt x="132" y="45"/>
                  </a:cubicBezTo>
                  <a:cubicBezTo>
                    <a:pt x="161" y="45"/>
                    <a:pt x="188" y="51"/>
                    <a:pt x="216" y="63"/>
                  </a:cubicBezTo>
                  <a:cubicBezTo>
                    <a:pt x="231" y="16"/>
                    <a:pt x="231" y="16"/>
                    <a:pt x="231" y="16"/>
                  </a:cubicBezTo>
                  <a:cubicBezTo>
                    <a:pt x="199" y="5"/>
                    <a:pt x="166" y="0"/>
                    <a:pt x="131" y="0"/>
                  </a:cubicBezTo>
                  <a:cubicBezTo>
                    <a:pt x="96" y="0"/>
                    <a:pt x="68" y="6"/>
                    <a:pt x="48" y="19"/>
                  </a:cubicBezTo>
                  <a:cubicBezTo>
                    <a:pt x="27" y="33"/>
                    <a:pt x="17" y="53"/>
                    <a:pt x="17" y="81"/>
                  </a:cubicBezTo>
                  <a:cubicBezTo>
                    <a:pt x="17" y="105"/>
                    <a:pt x="26" y="123"/>
                    <a:pt x="43" y="136"/>
                  </a:cubicBezTo>
                  <a:cubicBezTo>
                    <a:pt x="59" y="147"/>
                    <a:pt x="84" y="158"/>
                    <a:pt x="120" y="170"/>
                  </a:cubicBezTo>
                  <a:cubicBezTo>
                    <a:pt x="139" y="176"/>
                    <a:pt x="153" y="181"/>
                    <a:pt x="160" y="183"/>
                  </a:cubicBezTo>
                  <a:cubicBezTo>
                    <a:pt x="169" y="186"/>
                    <a:pt x="177" y="191"/>
                    <a:pt x="183" y="196"/>
                  </a:cubicBezTo>
                  <a:cubicBezTo>
                    <a:pt x="189" y="202"/>
                    <a:pt x="192" y="210"/>
                    <a:pt x="192" y="221"/>
                  </a:cubicBezTo>
                  <a:cubicBezTo>
                    <a:pt x="192" y="250"/>
                    <a:pt x="168" y="265"/>
                    <a:pt x="118" y="265"/>
                  </a:cubicBezTo>
                  <a:cubicBezTo>
                    <a:pt x="81" y="265"/>
                    <a:pt x="48" y="256"/>
                    <a:pt x="18" y="239"/>
                  </a:cubicBezTo>
                  <a:cubicBezTo>
                    <a:pt x="0" y="287"/>
                    <a:pt x="0" y="287"/>
                    <a:pt x="0" y="287"/>
                  </a:cubicBezTo>
                  <a:cubicBezTo>
                    <a:pt x="31" y="302"/>
                    <a:pt x="70" y="310"/>
                    <a:pt x="119" y="3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8" name="Freeform 35"/>
            <p:cNvSpPr>
              <a:spLocks noEditPoints="1"/>
            </p:cNvSpPr>
            <p:nvPr/>
          </p:nvSpPr>
          <p:spPr bwMode="auto">
            <a:xfrm>
              <a:off x="4053" y="416"/>
              <a:ext cx="52" cy="77"/>
            </a:xfrm>
            <a:custGeom>
              <a:avLst/>
              <a:gdLst>
                <a:gd name="T0" fmla="*/ 298 w 298"/>
                <a:gd name="T1" fmla="*/ 146 h 444"/>
                <a:gd name="T2" fmla="*/ 271 w 298"/>
                <a:gd name="T3" fmla="*/ 46 h 444"/>
                <a:gd name="T4" fmla="*/ 165 w 298"/>
                <a:gd name="T5" fmla="*/ 0 h 444"/>
                <a:gd name="T6" fmla="*/ 84 w 298"/>
                <a:gd name="T7" fmla="*/ 19 h 444"/>
                <a:gd name="T8" fmla="*/ 52 w 298"/>
                <a:gd name="T9" fmla="*/ 43 h 444"/>
                <a:gd name="T10" fmla="*/ 52 w 298"/>
                <a:gd name="T11" fmla="*/ 8 h 444"/>
                <a:gd name="T12" fmla="*/ 0 w 298"/>
                <a:gd name="T13" fmla="*/ 8 h 444"/>
                <a:gd name="T14" fmla="*/ 0 w 298"/>
                <a:gd name="T15" fmla="*/ 444 h 444"/>
                <a:gd name="T16" fmla="*/ 56 w 298"/>
                <a:gd name="T17" fmla="*/ 429 h 444"/>
                <a:gd name="T18" fmla="*/ 56 w 298"/>
                <a:gd name="T19" fmla="*/ 294 h 444"/>
                <a:gd name="T20" fmla="*/ 138 w 298"/>
                <a:gd name="T21" fmla="*/ 310 h 444"/>
                <a:gd name="T22" fmla="*/ 262 w 298"/>
                <a:gd name="T23" fmla="*/ 259 h 444"/>
                <a:gd name="T24" fmla="*/ 298 w 298"/>
                <a:gd name="T25" fmla="*/ 146 h 444"/>
                <a:gd name="T26" fmla="*/ 241 w 298"/>
                <a:gd name="T27" fmla="*/ 144 h 444"/>
                <a:gd name="T28" fmla="*/ 217 w 298"/>
                <a:gd name="T29" fmla="*/ 227 h 444"/>
                <a:gd name="T30" fmla="*/ 130 w 298"/>
                <a:gd name="T31" fmla="*/ 265 h 444"/>
                <a:gd name="T32" fmla="*/ 56 w 298"/>
                <a:gd name="T33" fmla="*/ 247 h 444"/>
                <a:gd name="T34" fmla="*/ 56 w 298"/>
                <a:gd name="T35" fmla="*/ 132 h 444"/>
                <a:gd name="T36" fmla="*/ 62 w 298"/>
                <a:gd name="T37" fmla="*/ 96 h 444"/>
                <a:gd name="T38" fmla="*/ 98 w 298"/>
                <a:gd name="T39" fmla="*/ 59 h 444"/>
                <a:gd name="T40" fmla="*/ 154 w 298"/>
                <a:gd name="T41" fmla="*/ 45 h 444"/>
                <a:gd name="T42" fmla="*/ 220 w 298"/>
                <a:gd name="T43" fmla="*/ 73 h 444"/>
                <a:gd name="T44" fmla="*/ 241 w 298"/>
                <a:gd name="T45" fmla="*/ 144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8" h="444">
                  <a:moveTo>
                    <a:pt x="298" y="146"/>
                  </a:moveTo>
                  <a:cubicBezTo>
                    <a:pt x="298" y="104"/>
                    <a:pt x="289" y="71"/>
                    <a:pt x="271" y="46"/>
                  </a:cubicBezTo>
                  <a:cubicBezTo>
                    <a:pt x="248" y="15"/>
                    <a:pt x="213" y="0"/>
                    <a:pt x="165" y="0"/>
                  </a:cubicBezTo>
                  <a:cubicBezTo>
                    <a:pt x="133" y="0"/>
                    <a:pt x="107" y="6"/>
                    <a:pt x="84" y="19"/>
                  </a:cubicBezTo>
                  <a:cubicBezTo>
                    <a:pt x="75" y="24"/>
                    <a:pt x="64" y="32"/>
                    <a:pt x="52" y="43"/>
                  </a:cubicBezTo>
                  <a:cubicBezTo>
                    <a:pt x="52" y="8"/>
                    <a:pt x="52" y="8"/>
                    <a:pt x="52" y="8"/>
                  </a:cubicBezTo>
                  <a:cubicBezTo>
                    <a:pt x="0" y="8"/>
                    <a:pt x="0" y="8"/>
                    <a:pt x="0" y="8"/>
                  </a:cubicBezTo>
                  <a:cubicBezTo>
                    <a:pt x="0" y="444"/>
                    <a:pt x="0" y="444"/>
                    <a:pt x="0" y="444"/>
                  </a:cubicBezTo>
                  <a:cubicBezTo>
                    <a:pt x="56" y="429"/>
                    <a:pt x="56" y="429"/>
                    <a:pt x="56" y="429"/>
                  </a:cubicBezTo>
                  <a:cubicBezTo>
                    <a:pt x="56" y="294"/>
                    <a:pt x="56" y="294"/>
                    <a:pt x="56" y="294"/>
                  </a:cubicBezTo>
                  <a:cubicBezTo>
                    <a:pt x="77" y="304"/>
                    <a:pt x="104" y="310"/>
                    <a:pt x="138" y="310"/>
                  </a:cubicBezTo>
                  <a:cubicBezTo>
                    <a:pt x="193" y="310"/>
                    <a:pt x="234" y="293"/>
                    <a:pt x="262" y="259"/>
                  </a:cubicBezTo>
                  <a:cubicBezTo>
                    <a:pt x="286" y="231"/>
                    <a:pt x="298" y="193"/>
                    <a:pt x="298" y="146"/>
                  </a:cubicBezTo>
                  <a:moveTo>
                    <a:pt x="241" y="144"/>
                  </a:moveTo>
                  <a:cubicBezTo>
                    <a:pt x="241" y="177"/>
                    <a:pt x="233" y="205"/>
                    <a:pt x="217" y="227"/>
                  </a:cubicBezTo>
                  <a:cubicBezTo>
                    <a:pt x="199" y="252"/>
                    <a:pt x="170" y="265"/>
                    <a:pt x="130" y="265"/>
                  </a:cubicBezTo>
                  <a:cubicBezTo>
                    <a:pt x="100" y="265"/>
                    <a:pt x="76" y="259"/>
                    <a:pt x="56" y="247"/>
                  </a:cubicBezTo>
                  <a:cubicBezTo>
                    <a:pt x="56" y="132"/>
                    <a:pt x="56" y="132"/>
                    <a:pt x="56" y="132"/>
                  </a:cubicBezTo>
                  <a:cubicBezTo>
                    <a:pt x="56" y="116"/>
                    <a:pt x="58" y="105"/>
                    <a:pt x="62" y="96"/>
                  </a:cubicBezTo>
                  <a:cubicBezTo>
                    <a:pt x="69" y="81"/>
                    <a:pt x="81" y="69"/>
                    <a:pt x="98" y="59"/>
                  </a:cubicBezTo>
                  <a:cubicBezTo>
                    <a:pt x="115" y="49"/>
                    <a:pt x="134" y="45"/>
                    <a:pt x="154" y="45"/>
                  </a:cubicBezTo>
                  <a:cubicBezTo>
                    <a:pt x="183" y="45"/>
                    <a:pt x="205" y="54"/>
                    <a:pt x="220" y="73"/>
                  </a:cubicBezTo>
                  <a:cubicBezTo>
                    <a:pt x="234" y="90"/>
                    <a:pt x="241" y="114"/>
                    <a:pt x="241" y="1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9" name="Freeform 36"/>
            <p:cNvSpPr>
              <a:spLocks/>
            </p:cNvSpPr>
            <p:nvPr/>
          </p:nvSpPr>
          <p:spPr bwMode="auto">
            <a:xfrm>
              <a:off x="4141" y="417"/>
              <a:ext cx="35" cy="51"/>
            </a:xfrm>
            <a:custGeom>
              <a:avLst/>
              <a:gdLst>
                <a:gd name="T0" fmla="*/ 56 w 198"/>
                <a:gd name="T1" fmla="*/ 295 h 295"/>
                <a:gd name="T2" fmla="*/ 56 w 198"/>
                <a:gd name="T3" fmla="*/ 107 h 295"/>
                <a:gd name="T4" fmla="*/ 125 w 198"/>
                <a:gd name="T5" fmla="*/ 62 h 295"/>
                <a:gd name="T6" fmla="*/ 196 w 198"/>
                <a:gd name="T7" fmla="*/ 47 h 295"/>
                <a:gd name="T8" fmla="*/ 198 w 198"/>
                <a:gd name="T9" fmla="*/ 0 h 295"/>
                <a:gd name="T10" fmla="*/ 125 w 198"/>
                <a:gd name="T11" fmla="*/ 13 h 295"/>
                <a:gd name="T12" fmla="*/ 53 w 198"/>
                <a:gd name="T13" fmla="*/ 55 h 295"/>
                <a:gd name="T14" fmla="*/ 53 w 198"/>
                <a:gd name="T15" fmla="*/ 2 h 295"/>
                <a:gd name="T16" fmla="*/ 0 w 198"/>
                <a:gd name="T17" fmla="*/ 2 h 295"/>
                <a:gd name="T18" fmla="*/ 0 w 198"/>
                <a:gd name="T19" fmla="*/ 295 h 295"/>
                <a:gd name="T20" fmla="*/ 56 w 198"/>
                <a:gd name="T21" fmla="*/ 295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8" h="295">
                  <a:moveTo>
                    <a:pt x="56" y="295"/>
                  </a:moveTo>
                  <a:cubicBezTo>
                    <a:pt x="56" y="107"/>
                    <a:pt x="56" y="107"/>
                    <a:pt x="56" y="107"/>
                  </a:cubicBezTo>
                  <a:cubicBezTo>
                    <a:pt x="74" y="89"/>
                    <a:pt x="97" y="74"/>
                    <a:pt x="125" y="62"/>
                  </a:cubicBezTo>
                  <a:cubicBezTo>
                    <a:pt x="146" y="53"/>
                    <a:pt x="170" y="48"/>
                    <a:pt x="196" y="47"/>
                  </a:cubicBezTo>
                  <a:cubicBezTo>
                    <a:pt x="198" y="0"/>
                    <a:pt x="198" y="0"/>
                    <a:pt x="198" y="0"/>
                  </a:cubicBezTo>
                  <a:cubicBezTo>
                    <a:pt x="170" y="1"/>
                    <a:pt x="145" y="5"/>
                    <a:pt x="125" y="13"/>
                  </a:cubicBezTo>
                  <a:cubicBezTo>
                    <a:pt x="101" y="22"/>
                    <a:pt x="77" y="36"/>
                    <a:pt x="53" y="55"/>
                  </a:cubicBezTo>
                  <a:cubicBezTo>
                    <a:pt x="53" y="2"/>
                    <a:pt x="53" y="2"/>
                    <a:pt x="53" y="2"/>
                  </a:cubicBezTo>
                  <a:cubicBezTo>
                    <a:pt x="0" y="2"/>
                    <a:pt x="0" y="2"/>
                    <a:pt x="0" y="2"/>
                  </a:cubicBezTo>
                  <a:cubicBezTo>
                    <a:pt x="0" y="295"/>
                    <a:pt x="0" y="295"/>
                    <a:pt x="0" y="295"/>
                  </a:cubicBezTo>
                  <a:lnTo>
                    <a:pt x="56" y="2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0" name="Freeform 37"/>
            <p:cNvSpPr>
              <a:spLocks/>
            </p:cNvSpPr>
            <p:nvPr/>
          </p:nvSpPr>
          <p:spPr bwMode="auto">
            <a:xfrm>
              <a:off x="4210" y="416"/>
              <a:ext cx="51" cy="52"/>
            </a:xfrm>
            <a:custGeom>
              <a:avLst/>
              <a:gdLst>
                <a:gd name="T0" fmla="*/ 56 w 290"/>
                <a:gd name="T1" fmla="*/ 301 h 301"/>
                <a:gd name="T2" fmla="*/ 56 w 290"/>
                <a:gd name="T3" fmla="*/ 104 h 301"/>
                <a:gd name="T4" fmla="*/ 99 w 290"/>
                <a:gd name="T5" fmla="*/ 70 h 301"/>
                <a:gd name="T6" fmla="*/ 174 w 290"/>
                <a:gd name="T7" fmla="*/ 46 h 301"/>
                <a:gd name="T8" fmla="*/ 225 w 290"/>
                <a:gd name="T9" fmla="*/ 65 h 301"/>
                <a:gd name="T10" fmla="*/ 234 w 290"/>
                <a:gd name="T11" fmla="*/ 114 h 301"/>
                <a:gd name="T12" fmla="*/ 234 w 290"/>
                <a:gd name="T13" fmla="*/ 301 h 301"/>
                <a:gd name="T14" fmla="*/ 290 w 290"/>
                <a:gd name="T15" fmla="*/ 301 h 301"/>
                <a:gd name="T16" fmla="*/ 290 w 290"/>
                <a:gd name="T17" fmla="*/ 117 h 301"/>
                <a:gd name="T18" fmla="*/ 288 w 290"/>
                <a:gd name="T19" fmla="*/ 70 h 301"/>
                <a:gd name="T20" fmla="*/ 252 w 290"/>
                <a:gd name="T21" fmla="*/ 14 h 301"/>
                <a:gd name="T22" fmla="*/ 185 w 290"/>
                <a:gd name="T23" fmla="*/ 0 h 301"/>
                <a:gd name="T24" fmla="*/ 53 w 290"/>
                <a:gd name="T25" fmla="*/ 52 h 301"/>
                <a:gd name="T26" fmla="*/ 53 w 290"/>
                <a:gd name="T27" fmla="*/ 8 h 301"/>
                <a:gd name="T28" fmla="*/ 0 w 290"/>
                <a:gd name="T29" fmla="*/ 8 h 301"/>
                <a:gd name="T30" fmla="*/ 0 w 290"/>
                <a:gd name="T31" fmla="*/ 301 h 301"/>
                <a:gd name="T32" fmla="*/ 56 w 290"/>
                <a:gd name="T33"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0" h="301">
                  <a:moveTo>
                    <a:pt x="56" y="301"/>
                  </a:moveTo>
                  <a:cubicBezTo>
                    <a:pt x="56" y="104"/>
                    <a:pt x="56" y="104"/>
                    <a:pt x="56" y="104"/>
                  </a:cubicBezTo>
                  <a:cubicBezTo>
                    <a:pt x="67" y="92"/>
                    <a:pt x="81" y="81"/>
                    <a:pt x="99" y="70"/>
                  </a:cubicBezTo>
                  <a:cubicBezTo>
                    <a:pt x="126" y="54"/>
                    <a:pt x="151" y="46"/>
                    <a:pt x="174" y="46"/>
                  </a:cubicBezTo>
                  <a:cubicBezTo>
                    <a:pt x="199" y="46"/>
                    <a:pt x="216" y="52"/>
                    <a:pt x="225" y="65"/>
                  </a:cubicBezTo>
                  <a:cubicBezTo>
                    <a:pt x="231" y="74"/>
                    <a:pt x="234" y="90"/>
                    <a:pt x="234" y="114"/>
                  </a:cubicBezTo>
                  <a:cubicBezTo>
                    <a:pt x="234" y="301"/>
                    <a:pt x="234" y="301"/>
                    <a:pt x="234" y="301"/>
                  </a:cubicBezTo>
                  <a:cubicBezTo>
                    <a:pt x="290" y="301"/>
                    <a:pt x="290" y="301"/>
                    <a:pt x="290" y="301"/>
                  </a:cubicBezTo>
                  <a:cubicBezTo>
                    <a:pt x="290" y="117"/>
                    <a:pt x="290" y="117"/>
                    <a:pt x="290" y="117"/>
                  </a:cubicBezTo>
                  <a:cubicBezTo>
                    <a:pt x="290" y="97"/>
                    <a:pt x="289" y="82"/>
                    <a:pt x="288" y="70"/>
                  </a:cubicBezTo>
                  <a:cubicBezTo>
                    <a:pt x="284" y="44"/>
                    <a:pt x="272" y="25"/>
                    <a:pt x="252" y="14"/>
                  </a:cubicBezTo>
                  <a:cubicBezTo>
                    <a:pt x="234" y="5"/>
                    <a:pt x="212" y="0"/>
                    <a:pt x="185" y="0"/>
                  </a:cubicBezTo>
                  <a:cubicBezTo>
                    <a:pt x="139" y="0"/>
                    <a:pt x="95" y="17"/>
                    <a:pt x="53" y="52"/>
                  </a:cubicBezTo>
                  <a:cubicBezTo>
                    <a:pt x="53" y="8"/>
                    <a:pt x="53" y="8"/>
                    <a:pt x="53" y="8"/>
                  </a:cubicBezTo>
                  <a:cubicBezTo>
                    <a:pt x="0" y="8"/>
                    <a:pt x="0" y="8"/>
                    <a:pt x="0" y="8"/>
                  </a:cubicBezTo>
                  <a:cubicBezTo>
                    <a:pt x="0" y="301"/>
                    <a:pt x="0" y="301"/>
                    <a:pt x="0" y="301"/>
                  </a:cubicBezTo>
                  <a:lnTo>
                    <a:pt x="56"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1" name="Freeform 38"/>
            <p:cNvSpPr>
              <a:spLocks noEditPoints="1"/>
            </p:cNvSpPr>
            <p:nvPr/>
          </p:nvSpPr>
          <p:spPr bwMode="auto">
            <a:xfrm>
              <a:off x="4271" y="416"/>
              <a:ext cx="51" cy="77"/>
            </a:xfrm>
            <a:custGeom>
              <a:avLst/>
              <a:gdLst>
                <a:gd name="T0" fmla="*/ 294 w 294"/>
                <a:gd name="T1" fmla="*/ 248 h 442"/>
                <a:gd name="T2" fmla="*/ 294 w 294"/>
                <a:gd name="T3" fmla="*/ 18 h 442"/>
                <a:gd name="T4" fmla="*/ 168 w 294"/>
                <a:gd name="T5" fmla="*/ 0 h 442"/>
                <a:gd name="T6" fmla="*/ 36 w 294"/>
                <a:gd name="T7" fmla="*/ 53 h 442"/>
                <a:gd name="T8" fmla="*/ 0 w 294"/>
                <a:gd name="T9" fmla="*/ 170 h 442"/>
                <a:gd name="T10" fmla="*/ 27 w 294"/>
                <a:gd name="T11" fmla="*/ 266 h 442"/>
                <a:gd name="T12" fmla="*/ 132 w 294"/>
                <a:gd name="T13" fmla="*/ 310 h 442"/>
                <a:gd name="T14" fmla="*/ 238 w 294"/>
                <a:gd name="T15" fmla="*/ 268 h 442"/>
                <a:gd name="T16" fmla="*/ 238 w 294"/>
                <a:gd name="T17" fmla="*/ 283 h 442"/>
                <a:gd name="T18" fmla="*/ 225 w 294"/>
                <a:gd name="T19" fmla="*/ 362 h 442"/>
                <a:gd name="T20" fmla="*/ 140 w 294"/>
                <a:gd name="T21" fmla="*/ 397 h 442"/>
                <a:gd name="T22" fmla="*/ 46 w 294"/>
                <a:gd name="T23" fmla="*/ 381 h 442"/>
                <a:gd name="T24" fmla="*/ 30 w 294"/>
                <a:gd name="T25" fmla="*/ 427 h 442"/>
                <a:gd name="T26" fmla="*/ 143 w 294"/>
                <a:gd name="T27" fmla="*/ 442 h 442"/>
                <a:gd name="T28" fmla="*/ 221 w 294"/>
                <a:gd name="T29" fmla="*/ 430 h 442"/>
                <a:gd name="T30" fmla="*/ 282 w 294"/>
                <a:gd name="T31" fmla="*/ 369 h 442"/>
                <a:gd name="T32" fmla="*/ 294 w 294"/>
                <a:gd name="T33" fmla="*/ 248 h 442"/>
                <a:gd name="T34" fmla="*/ 238 w 294"/>
                <a:gd name="T35" fmla="*/ 178 h 442"/>
                <a:gd name="T36" fmla="*/ 236 w 294"/>
                <a:gd name="T37" fmla="*/ 202 h 442"/>
                <a:gd name="T38" fmla="*/ 219 w 294"/>
                <a:gd name="T39" fmla="*/ 232 h 442"/>
                <a:gd name="T40" fmla="*/ 140 w 294"/>
                <a:gd name="T41" fmla="*/ 265 h 442"/>
                <a:gd name="T42" fmla="*/ 57 w 294"/>
                <a:gd name="T43" fmla="*/ 168 h 442"/>
                <a:gd name="T44" fmla="*/ 84 w 294"/>
                <a:gd name="T45" fmla="*/ 80 h 442"/>
                <a:gd name="T46" fmla="*/ 167 w 294"/>
                <a:gd name="T47" fmla="*/ 45 h 442"/>
                <a:gd name="T48" fmla="*/ 238 w 294"/>
                <a:gd name="T49" fmla="*/ 55 h 442"/>
                <a:gd name="T50" fmla="*/ 238 w 294"/>
                <a:gd name="T51" fmla="*/ 178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4" h="442">
                  <a:moveTo>
                    <a:pt x="294" y="248"/>
                  </a:moveTo>
                  <a:cubicBezTo>
                    <a:pt x="294" y="18"/>
                    <a:pt x="294" y="18"/>
                    <a:pt x="294" y="18"/>
                  </a:cubicBezTo>
                  <a:cubicBezTo>
                    <a:pt x="246" y="6"/>
                    <a:pt x="204" y="0"/>
                    <a:pt x="168" y="0"/>
                  </a:cubicBezTo>
                  <a:cubicBezTo>
                    <a:pt x="108" y="0"/>
                    <a:pt x="64" y="17"/>
                    <a:pt x="36" y="53"/>
                  </a:cubicBezTo>
                  <a:cubicBezTo>
                    <a:pt x="12" y="83"/>
                    <a:pt x="0" y="122"/>
                    <a:pt x="0" y="170"/>
                  </a:cubicBezTo>
                  <a:cubicBezTo>
                    <a:pt x="0" y="210"/>
                    <a:pt x="9" y="242"/>
                    <a:pt x="27" y="266"/>
                  </a:cubicBezTo>
                  <a:cubicBezTo>
                    <a:pt x="49" y="295"/>
                    <a:pt x="84" y="310"/>
                    <a:pt x="132" y="310"/>
                  </a:cubicBezTo>
                  <a:cubicBezTo>
                    <a:pt x="173" y="310"/>
                    <a:pt x="208" y="296"/>
                    <a:pt x="238" y="268"/>
                  </a:cubicBezTo>
                  <a:cubicBezTo>
                    <a:pt x="238" y="283"/>
                    <a:pt x="238" y="283"/>
                    <a:pt x="238" y="283"/>
                  </a:cubicBezTo>
                  <a:cubicBezTo>
                    <a:pt x="238" y="320"/>
                    <a:pt x="234" y="346"/>
                    <a:pt x="225" y="362"/>
                  </a:cubicBezTo>
                  <a:cubicBezTo>
                    <a:pt x="213" y="385"/>
                    <a:pt x="185" y="397"/>
                    <a:pt x="140" y="397"/>
                  </a:cubicBezTo>
                  <a:cubicBezTo>
                    <a:pt x="106" y="397"/>
                    <a:pt x="75" y="392"/>
                    <a:pt x="46" y="381"/>
                  </a:cubicBezTo>
                  <a:cubicBezTo>
                    <a:pt x="30" y="427"/>
                    <a:pt x="30" y="427"/>
                    <a:pt x="30" y="427"/>
                  </a:cubicBezTo>
                  <a:cubicBezTo>
                    <a:pt x="65" y="437"/>
                    <a:pt x="103" y="442"/>
                    <a:pt x="143" y="442"/>
                  </a:cubicBezTo>
                  <a:cubicBezTo>
                    <a:pt x="174" y="442"/>
                    <a:pt x="200" y="438"/>
                    <a:pt x="221" y="430"/>
                  </a:cubicBezTo>
                  <a:cubicBezTo>
                    <a:pt x="253" y="418"/>
                    <a:pt x="274" y="397"/>
                    <a:pt x="282" y="369"/>
                  </a:cubicBezTo>
                  <a:cubicBezTo>
                    <a:pt x="290" y="345"/>
                    <a:pt x="294" y="304"/>
                    <a:pt x="294" y="248"/>
                  </a:cubicBezTo>
                  <a:moveTo>
                    <a:pt x="238" y="178"/>
                  </a:moveTo>
                  <a:cubicBezTo>
                    <a:pt x="238" y="189"/>
                    <a:pt x="237" y="197"/>
                    <a:pt x="236" y="202"/>
                  </a:cubicBezTo>
                  <a:cubicBezTo>
                    <a:pt x="234" y="212"/>
                    <a:pt x="228" y="222"/>
                    <a:pt x="219" y="232"/>
                  </a:cubicBezTo>
                  <a:cubicBezTo>
                    <a:pt x="200" y="254"/>
                    <a:pt x="173" y="265"/>
                    <a:pt x="140" y="265"/>
                  </a:cubicBezTo>
                  <a:cubicBezTo>
                    <a:pt x="85" y="265"/>
                    <a:pt x="57" y="233"/>
                    <a:pt x="57" y="168"/>
                  </a:cubicBezTo>
                  <a:cubicBezTo>
                    <a:pt x="57" y="132"/>
                    <a:pt x="66" y="102"/>
                    <a:pt x="84" y="80"/>
                  </a:cubicBezTo>
                  <a:cubicBezTo>
                    <a:pt x="103" y="56"/>
                    <a:pt x="130" y="45"/>
                    <a:pt x="167" y="45"/>
                  </a:cubicBezTo>
                  <a:cubicBezTo>
                    <a:pt x="189" y="45"/>
                    <a:pt x="213" y="48"/>
                    <a:pt x="238" y="55"/>
                  </a:cubicBezTo>
                  <a:lnTo>
                    <a:pt x="238"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2" name="Freeform 39"/>
            <p:cNvSpPr>
              <a:spLocks/>
            </p:cNvSpPr>
            <p:nvPr/>
          </p:nvSpPr>
          <p:spPr bwMode="auto">
            <a:xfrm>
              <a:off x="4363" y="416"/>
              <a:ext cx="43" cy="54"/>
            </a:xfrm>
            <a:custGeom>
              <a:avLst/>
              <a:gdLst>
                <a:gd name="T0" fmla="*/ 119 w 250"/>
                <a:gd name="T1" fmla="*/ 310 h 310"/>
                <a:gd name="T2" fmla="*/ 250 w 250"/>
                <a:gd name="T3" fmla="*/ 219 h 310"/>
                <a:gd name="T4" fmla="*/ 224 w 250"/>
                <a:gd name="T5" fmla="*/ 162 h 310"/>
                <a:gd name="T6" fmla="*/ 154 w 250"/>
                <a:gd name="T7" fmla="*/ 130 h 310"/>
                <a:gd name="T8" fmla="*/ 113 w 250"/>
                <a:gd name="T9" fmla="*/ 116 h 310"/>
                <a:gd name="T10" fmla="*/ 87 w 250"/>
                <a:gd name="T11" fmla="*/ 104 h 310"/>
                <a:gd name="T12" fmla="*/ 73 w 250"/>
                <a:gd name="T13" fmla="*/ 81 h 310"/>
                <a:gd name="T14" fmla="*/ 133 w 250"/>
                <a:gd name="T15" fmla="*/ 45 h 310"/>
                <a:gd name="T16" fmla="*/ 216 w 250"/>
                <a:gd name="T17" fmla="*/ 63 h 310"/>
                <a:gd name="T18" fmla="*/ 231 w 250"/>
                <a:gd name="T19" fmla="*/ 16 h 310"/>
                <a:gd name="T20" fmla="*/ 131 w 250"/>
                <a:gd name="T21" fmla="*/ 0 h 310"/>
                <a:gd name="T22" fmla="*/ 48 w 250"/>
                <a:gd name="T23" fmla="*/ 19 h 310"/>
                <a:gd name="T24" fmla="*/ 17 w 250"/>
                <a:gd name="T25" fmla="*/ 81 h 310"/>
                <a:gd name="T26" fmla="*/ 44 w 250"/>
                <a:gd name="T27" fmla="*/ 136 h 310"/>
                <a:gd name="T28" fmla="*/ 120 w 250"/>
                <a:gd name="T29" fmla="*/ 170 h 310"/>
                <a:gd name="T30" fmla="*/ 160 w 250"/>
                <a:gd name="T31" fmla="*/ 183 h 310"/>
                <a:gd name="T32" fmla="*/ 183 w 250"/>
                <a:gd name="T33" fmla="*/ 196 h 310"/>
                <a:gd name="T34" fmla="*/ 193 w 250"/>
                <a:gd name="T35" fmla="*/ 221 h 310"/>
                <a:gd name="T36" fmla="*/ 119 w 250"/>
                <a:gd name="T37" fmla="*/ 265 h 310"/>
                <a:gd name="T38" fmla="*/ 18 w 250"/>
                <a:gd name="T39" fmla="*/ 239 h 310"/>
                <a:gd name="T40" fmla="*/ 0 w 250"/>
                <a:gd name="T41" fmla="*/ 287 h 310"/>
                <a:gd name="T42" fmla="*/ 119 w 250"/>
                <a:gd name="T43" fmla="*/ 31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0" h="310">
                  <a:moveTo>
                    <a:pt x="119" y="310"/>
                  </a:moveTo>
                  <a:cubicBezTo>
                    <a:pt x="206" y="310"/>
                    <a:pt x="250" y="279"/>
                    <a:pt x="250" y="219"/>
                  </a:cubicBezTo>
                  <a:cubicBezTo>
                    <a:pt x="250" y="194"/>
                    <a:pt x="241" y="175"/>
                    <a:pt x="224" y="162"/>
                  </a:cubicBezTo>
                  <a:cubicBezTo>
                    <a:pt x="210" y="152"/>
                    <a:pt x="187" y="141"/>
                    <a:pt x="154" y="130"/>
                  </a:cubicBezTo>
                  <a:cubicBezTo>
                    <a:pt x="113" y="116"/>
                    <a:pt x="113" y="116"/>
                    <a:pt x="113" y="116"/>
                  </a:cubicBezTo>
                  <a:cubicBezTo>
                    <a:pt x="103" y="113"/>
                    <a:pt x="94" y="109"/>
                    <a:pt x="87" y="104"/>
                  </a:cubicBezTo>
                  <a:cubicBezTo>
                    <a:pt x="78" y="99"/>
                    <a:pt x="73" y="91"/>
                    <a:pt x="73" y="81"/>
                  </a:cubicBezTo>
                  <a:cubicBezTo>
                    <a:pt x="73" y="57"/>
                    <a:pt x="93" y="45"/>
                    <a:pt x="133" y="45"/>
                  </a:cubicBezTo>
                  <a:cubicBezTo>
                    <a:pt x="161" y="45"/>
                    <a:pt x="189" y="51"/>
                    <a:pt x="216" y="63"/>
                  </a:cubicBezTo>
                  <a:cubicBezTo>
                    <a:pt x="231" y="16"/>
                    <a:pt x="231" y="16"/>
                    <a:pt x="231" y="16"/>
                  </a:cubicBezTo>
                  <a:cubicBezTo>
                    <a:pt x="199" y="5"/>
                    <a:pt x="166" y="0"/>
                    <a:pt x="131" y="0"/>
                  </a:cubicBezTo>
                  <a:cubicBezTo>
                    <a:pt x="96" y="0"/>
                    <a:pt x="68" y="6"/>
                    <a:pt x="48" y="19"/>
                  </a:cubicBezTo>
                  <a:cubicBezTo>
                    <a:pt x="27" y="33"/>
                    <a:pt x="17" y="53"/>
                    <a:pt x="17" y="81"/>
                  </a:cubicBezTo>
                  <a:cubicBezTo>
                    <a:pt x="17" y="105"/>
                    <a:pt x="26" y="123"/>
                    <a:pt x="44" y="136"/>
                  </a:cubicBezTo>
                  <a:cubicBezTo>
                    <a:pt x="59" y="147"/>
                    <a:pt x="85" y="158"/>
                    <a:pt x="120" y="170"/>
                  </a:cubicBezTo>
                  <a:cubicBezTo>
                    <a:pt x="140" y="176"/>
                    <a:pt x="153" y="181"/>
                    <a:pt x="160" y="183"/>
                  </a:cubicBezTo>
                  <a:cubicBezTo>
                    <a:pt x="169" y="186"/>
                    <a:pt x="177" y="191"/>
                    <a:pt x="183" y="196"/>
                  </a:cubicBezTo>
                  <a:cubicBezTo>
                    <a:pt x="190" y="202"/>
                    <a:pt x="193" y="210"/>
                    <a:pt x="193" y="221"/>
                  </a:cubicBezTo>
                  <a:cubicBezTo>
                    <a:pt x="193" y="250"/>
                    <a:pt x="168" y="265"/>
                    <a:pt x="119" y="265"/>
                  </a:cubicBezTo>
                  <a:cubicBezTo>
                    <a:pt x="81" y="265"/>
                    <a:pt x="48" y="256"/>
                    <a:pt x="18" y="239"/>
                  </a:cubicBezTo>
                  <a:cubicBezTo>
                    <a:pt x="0" y="287"/>
                    <a:pt x="0" y="287"/>
                    <a:pt x="0" y="287"/>
                  </a:cubicBezTo>
                  <a:cubicBezTo>
                    <a:pt x="31" y="302"/>
                    <a:pt x="71" y="310"/>
                    <a:pt x="119" y="3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3" name="Freeform 40"/>
            <p:cNvSpPr>
              <a:spLocks/>
            </p:cNvSpPr>
            <p:nvPr/>
          </p:nvSpPr>
          <p:spPr bwMode="auto">
            <a:xfrm>
              <a:off x="4415" y="416"/>
              <a:ext cx="47" cy="54"/>
            </a:xfrm>
            <a:custGeom>
              <a:avLst/>
              <a:gdLst>
                <a:gd name="T0" fmla="*/ 167 w 273"/>
                <a:gd name="T1" fmla="*/ 265 h 310"/>
                <a:gd name="T2" fmla="*/ 81 w 273"/>
                <a:gd name="T3" fmla="*/ 231 h 310"/>
                <a:gd name="T4" fmla="*/ 58 w 273"/>
                <a:gd name="T5" fmla="*/ 157 h 310"/>
                <a:gd name="T6" fmla="*/ 87 w 273"/>
                <a:gd name="T7" fmla="*/ 73 h 310"/>
                <a:gd name="T8" fmla="*/ 164 w 273"/>
                <a:gd name="T9" fmla="*/ 45 h 310"/>
                <a:gd name="T10" fmla="*/ 250 w 273"/>
                <a:gd name="T11" fmla="*/ 66 h 310"/>
                <a:gd name="T12" fmla="*/ 266 w 273"/>
                <a:gd name="T13" fmla="*/ 20 h 310"/>
                <a:gd name="T14" fmla="*/ 162 w 273"/>
                <a:gd name="T15" fmla="*/ 0 h 310"/>
                <a:gd name="T16" fmla="*/ 50 w 273"/>
                <a:gd name="T17" fmla="*/ 34 h 310"/>
                <a:gd name="T18" fmla="*/ 0 w 273"/>
                <a:gd name="T19" fmla="*/ 159 h 310"/>
                <a:gd name="T20" fmla="*/ 39 w 273"/>
                <a:gd name="T21" fmla="*/ 269 h 310"/>
                <a:gd name="T22" fmla="*/ 160 w 273"/>
                <a:gd name="T23" fmla="*/ 310 h 310"/>
                <a:gd name="T24" fmla="*/ 273 w 273"/>
                <a:gd name="T25" fmla="*/ 285 h 310"/>
                <a:gd name="T26" fmla="*/ 254 w 273"/>
                <a:gd name="T27" fmla="*/ 239 h 310"/>
                <a:gd name="T28" fmla="*/ 167 w 273"/>
                <a:gd name="T29" fmla="*/ 265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 h="310">
                  <a:moveTo>
                    <a:pt x="167" y="265"/>
                  </a:moveTo>
                  <a:cubicBezTo>
                    <a:pt x="129" y="265"/>
                    <a:pt x="100" y="253"/>
                    <a:pt x="81" y="231"/>
                  </a:cubicBezTo>
                  <a:cubicBezTo>
                    <a:pt x="65" y="212"/>
                    <a:pt x="58" y="187"/>
                    <a:pt x="58" y="157"/>
                  </a:cubicBezTo>
                  <a:cubicBezTo>
                    <a:pt x="58" y="121"/>
                    <a:pt x="67" y="93"/>
                    <a:pt x="87" y="73"/>
                  </a:cubicBezTo>
                  <a:cubicBezTo>
                    <a:pt x="105" y="54"/>
                    <a:pt x="131" y="45"/>
                    <a:pt x="164" y="45"/>
                  </a:cubicBezTo>
                  <a:cubicBezTo>
                    <a:pt x="194" y="45"/>
                    <a:pt x="222" y="52"/>
                    <a:pt x="250" y="66"/>
                  </a:cubicBezTo>
                  <a:cubicBezTo>
                    <a:pt x="266" y="20"/>
                    <a:pt x="266" y="20"/>
                    <a:pt x="266" y="20"/>
                  </a:cubicBezTo>
                  <a:cubicBezTo>
                    <a:pt x="234" y="6"/>
                    <a:pt x="200" y="0"/>
                    <a:pt x="162" y="0"/>
                  </a:cubicBezTo>
                  <a:cubicBezTo>
                    <a:pt x="114" y="0"/>
                    <a:pt x="77" y="11"/>
                    <a:pt x="50" y="34"/>
                  </a:cubicBezTo>
                  <a:cubicBezTo>
                    <a:pt x="17" y="63"/>
                    <a:pt x="0" y="104"/>
                    <a:pt x="0" y="159"/>
                  </a:cubicBezTo>
                  <a:cubicBezTo>
                    <a:pt x="0" y="206"/>
                    <a:pt x="13" y="243"/>
                    <a:pt x="39" y="269"/>
                  </a:cubicBezTo>
                  <a:cubicBezTo>
                    <a:pt x="66" y="296"/>
                    <a:pt x="106" y="310"/>
                    <a:pt x="160" y="310"/>
                  </a:cubicBezTo>
                  <a:cubicBezTo>
                    <a:pt x="203" y="310"/>
                    <a:pt x="241" y="301"/>
                    <a:pt x="273" y="285"/>
                  </a:cubicBezTo>
                  <a:cubicBezTo>
                    <a:pt x="254" y="239"/>
                    <a:pt x="254" y="239"/>
                    <a:pt x="254" y="239"/>
                  </a:cubicBezTo>
                  <a:cubicBezTo>
                    <a:pt x="225" y="256"/>
                    <a:pt x="196" y="265"/>
                    <a:pt x="167" y="26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4" name="Freeform 41"/>
            <p:cNvSpPr>
              <a:spLocks noEditPoints="1"/>
            </p:cNvSpPr>
            <p:nvPr/>
          </p:nvSpPr>
          <p:spPr bwMode="auto">
            <a:xfrm>
              <a:off x="4494" y="416"/>
              <a:ext cx="52" cy="54"/>
            </a:xfrm>
            <a:custGeom>
              <a:avLst/>
              <a:gdLst>
                <a:gd name="T0" fmla="*/ 299 w 299"/>
                <a:gd name="T1" fmla="*/ 141 h 310"/>
                <a:gd name="T2" fmla="*/ 280 w 299"/>
                <a:gd name="T3" fmla="*/ 61 h 310"/>
                <a:gd name="T4" fmla="*/ 153 w 299"/>
                <a:gd name="T5" fmla="*/ 0 h 310"/>
                <a:gd name="T6" fmla="*/ 36 w 299"/>
                <a:gd name="T7" fmla="*/ 44 h 310"/>
                <a:gd name="T8" fmla="*/ 0 w 299"/>
                <a:gd name="T9" fmla="*/ 157 h 310"/>
                <a:gd name="T10" fmla="*/ 41 w 299"/>
                <a:gd name="T11" fmla="*/ 270 h 310"/>
                <a:gd name="T12" fmla="*/ 168 w 299"/>
                <a:gd name="T13" fmla="*/ 310 h 310"/>
                <a:gd name="T14" fmla="*/ 293 w 299"/>
                <a:gd name="T15" fmla="*/ 283 h 310"/>
                <a:gd name="T16" fmla="*/ 273 w 299"/>
                <a:gd name="T17" fmla="*/ 239 h 310"/>
                <a:gd name="T18" fmla="*/ 178 w 299"/>
                <a:gd name="T19" fmla="*/ 265 h 310"/>
                <a:gd name="T20" fmla="*/ 111 w 299"/>
                <a:gd name="T21" fmla="*/ 255 h 310"/>
                <a:gd name="T22" fmla="*/ 71 w 299"/>
                <a:gd name="T23" fmla="*/ 222 h 310"/>
                <a:gd name="T24" fmla="*/ 57 w 299"/>
                <a:gd name="T25" fmla="*/ 168 h 310"/>
                <a:gd name="T26" fmla="*/ 297 w 299"/>
                <a:gd name="T27" fmla="*/ 168 h 310"/>
                <a:gd name="T28" fmla="*/ 299 w 299"/>
                <a:gd name="T29" fmla="*/ 141 h 310"/>
                <a:gd name="T30" fmla="*/ 245 w 299"/>
                <a:gd name="T31" fmla="*/ 125 h 310"/>
                <a:gd name="T32" fmla="*/ 57 w 299"/>
                <a:gd name="T33" fmla="*/ 125 h 310"/>
                <a:gd name="T34" fmla="*/ 67 w 299"/>
                <a:gd name="T35" fmla="*/ 88 h 310"/>
                <a:gd name="T36" fmla="*/ 153 w 299"/>
                <a:gd name="T37" fmla="*/ 44 h 310"/>
                <a:gd name="T38" fmla="*/ 232 w 299"/>
                <a:gd name="T39" fmla="*/ 82 h 310"/>
                <a:gd name="T40" fmla="*/ 245 w 299"/>
                <a:gd name="T41" fmla="*/ 125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9" h="310">
                  <a:moveTo>
                    <a:pt x="299" y="141"/>
                  </a:moveTo>
                  <a:cubicBezTo>
                    <a:pt x="299" y="109"/>
                    <a:pt x="293" y="83"/>
                    <a:pt x="280" y="61"/>
                  </a:cubicBezTo>
                  <a:cubicBezTo>
                    <a:pt x="256" y="20"/>
                    <a:pt x="214" y="0"/>
                    <a:pt x="153" y="0"/>
                  </a:cubicBezTo>
                  <a:cubicBezTo>
                    <a:pt x="101" y="0"/>
                    <a:pt x="62" y="15"/>
                    <a:pt x="36" y="44"/>
                  </a:cubicBezTo>
                  <a:cubicBezTo>
                    <a:pt x="12" y="72"/>
                    <a:pt x="0" y="110"/>
                    <a:pt x="0" y="157"/>
                  </a:cubicBezTo>
                  <a:cubicBezTo>
                    <a:pt x="0" y="206"/>
                    <a:pt x="13" y="244"/>
                    <a:pt x="41" y="270"/>
                  </a:cubicBezTo>
                  <a:cubicBezTo>
                    <a:pt x="69" y="296"/>
                    <a:pt x="112" y="310"/>
                    <a:pt x="168" y="310"/>
                  </a:cubicBezTo>
                  <a:cubicBezTo>
                    <a:pt x="214" y="310"/>
                    <a:pt x="256" y="301"/>
                    <a:pt x="293" y="283"/>
                  </a:cubicBezTo>
                  <a:cubicBezTo>
                    <a:pt x="273" y="239"/>
                    <a:pt x="273" y="239"/>
                    <a:pt x="273" y="239"/>
                  </a:cubicBezTo>
                  <a:cubicBezTo>
                    <a:pt x="242" y="256"/>
                    <a:pt x="211" y="265"/>
                    <a:pt x="178" y="265"/>
                  </a:cubicBezTo>
                  <a:cubicBezTo>
                    <a:pt x="150" y="265"/>
                    <a:pt x="128" y="261"/>
                    <a:pt x="111" y="255"/>
                  </a:cubicBezTo>
                  <a:cubicBezTo>
                    <a:pt x="94" y="248"/>
                    <a:pt x="81" y="237"/>
                    <a:pt x="71" y="222"/>
                  </a:cubicBezTo>
                  <a:cubicBezTo>
                    <a:pt x="62" y="207"/>
                    <a:pt x="57" y="189"/>
                    <a:pt x="57" y="168"/>
                  </a:cubicBezTo>
                  <a:cubicBezTo>
                    <a:pt x="297" y="168"/>
                    <a:pt x="297" y="168"/>
                    <a:pt x="297" y="168"/>
                  </a:cubicBezTo>
                  <a:cubicBezTo>
                    <a:pt x="298" y="156"/>
                    <a:pt x="299" y="147"/>
                    <a:pt x="299" y="141"/>
                  </a:cubicBezTo>
                  <a:moveTo>
                    <a:pt x="245" y="125"/>
                  </a:moveTo>
                  <a:cubicBezTo>
                    <a:pt x="57" y="125"/>
                    <a:pt x="57" y="125"/>
                    <a:pt x="57" y="125"/>
                  </a:cubicBezTo>
                  <a:cubicBezTo>
                    <a:pt x="59" y="109"/>
                    <a:pt x="63" y="97"/>
                    <a:pt x="67" y="88"/>
                  </a:cubicBezTo>
                  <a:cubicBezTo>
                    <a:pt x="81" y="59"/>
                    <a:pt x="110" y="44"/>
                    <a:pt x="153" y="44"/>
                  </a:cubicBezTo>
                  <a:cubicBezTo>
                    <a:pt x="191" y="44"/>
                    <a:pt x="218" y="57"/>
                    <a:pt x="232" y="82"/>
                  </a:cubicBezTo>
                  <a:cubicBezTo>
                    <a:pt x="238" y="92"/>
                    <a:pt x="243" y="107"/>
                    <a:pt x="245" y="1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5" name="Freeform 42"/>
            <p:cNvSpPr>
              <a:spLocks/>
            </p:cNvSpPr>
            <p:nvPr/>
          </p:nvSpPr>
          <p:spPr bwMode="auto">
            <a:xfrm>
              <a:off x="4558" y="416"/>
              <a:ext cx="50" cy="52"/>
            </a:xfrm>
            <a:custGeom>
              <a:avLst/>
              <a:gdLst>
                <a:gd name="T0" fmla="*/ 55 w 290"/>
                <a:gd name="T1" fmla="*/ 301 h 301"/>
                <a:gd name="T2" fmla="*/ 55 w 290"/>
                <a:gd name="T3" fmla="*/ 104 h 301"/>
                <a:gd name="T4" fmla="*/ 98 w 290"/>
                <a:gd name="T5" fmla="*/ 70 h 301"/>
                <a:gd name="T6" fmla="*/ 174 w 290"/>
                <a:gd name="T7" fmla="*/ 46 h 301"/>
                <a:gd name="T8" fmla="*/ 224 w 290"/>
                <a:gd name="T9" fmla="*/ 65 h 301"/>
                <a:gd name="T10" fmla="*/ 234 w 290"/>
                <a:gd name="T11" fmla="*/ 114 h 301"/>
                <a:gd name="T12" fmla="*/ 234 w 290"/>
                <a:gd name="T13" fmla="*/ 301 h 301"/>
                <a:gd name="T14" fmla="*/ 290 w 290"/>
                <a:gd name="T15" fmla="*/ 301 h 301"/>
                <a:gd name="T16" fmla="*/ 290 w 290"/>
                <a:gd name="T17" fmla="*/ 117 h 301"/>
                <a:gd name="T18" fmla="*/ 287 w 290"/>
                <a:gd name="T19" fmla="*/ 70 h 301"/>
                <a:gd name="T20" fmla="*/ 252 w 290"/>
                <a:gd name="T21" fmla="*/ 14 h 301"/>
                <a:gd name="T22" fmla="*/ 184 w 290"/>
                <a:gd name="T23" fmla="*/ 0 h 301"/>
                <a:gd name="T24" fmla="*/ 53 w 290"/>
                <a:gd name="T25" fmla="*/ 52 h 301"/>
                <a:gd name="T26" fmla="*/ 53 w 290"/>
                <a:gd name="T27" fmla="*/ 8 h 301"/>
                <a:gd name="T28" fmla="*/ 0 w 290"/>
                <a:gd name="T29" fmla="*/ 8 h 301"/>
                <a:gd name="T30" fmla="*/ 0 w 290"/>
                <a:gd name="T31" fmla="*/ 301 h 301"/>
                <a:gd name="T32" fmla="*/ 55 w 290"/>
                <a:gd name="T33"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0" h="301">
                  <a:moveTo>
                    <a:pt x="55" y="301"/>
                  </a:moveTo>
                  <a:cubicBezTo>
                    <a:pt x="55" y="104"/>
                    <a:pt x="55" y="104"/>
                    <a:pt x="55" y="104"/>
                  </a:cubicBezTo>
                  <a:cubicBezTo>
                    <a:pt x="66" y="92"/>
                    <a:pt x="80" y="81"/>
                    <a:pt x="98" y="70"/>
                  </a:cubicBezTo>
                  <a:cubicBezTo>
                    <a:pt x="125" y="54"/>
                    <a:pt x="150" y="46"/>
                    <a:pt x="174" y="46"/>
                  </a:cubicBezTo>
                  <a:cubicBezTo>
                    <a:pt x="198" y="46"/>
                    <a:pt x="215" y="52"/>
                    <a:pt x="224" y="65"/>
                  </a:cubicBezTo>
                  <a:cubicBezTo>
                    <a:pt x="230" y="74"/>
                    <a:pt x="234" y="90"/>
                    <a:pt x="234" y="114"/>
                  </a:cubicBezTo>
                  <a:cubicBezTo>
                    <a:pt x="234" y="301"/>
                    <a:pt x="234" y="301"/>
                    <a:pt x="234" y="301"/>
                  </a:cubicBezTo>
                  <a:cubicBezTo>
                    <a:pt x="290" y="301"/>
                    <a:pt x="290" y="301"/>
                    <a:pt x="290" y="301"/>
                  </a:cubicBezTo>
                  <a:cubicBezTo>
                    <a:pt x="290" y="117"/>
                    <a:pt x="290" y="117"/>
                    <a:pt x="290" y="117"/>
                  </a:cubicBezTo>
                  <a:cubicBezTo>
                    <a:pt x="290" y="97"/>
                    <a:pt x="289" y="82"/>
                    <a:pt x="287" y="70"/>
                  </a:cubicBezTo>
                  <a:cubicBezTo>
                    <a:pt x="283" y="44"/>
                    <a:pt x="271" y="25"/>
                    <a:pt x="252" y="14"/>
                  </a:cubicBezTo>
                  <a:cubicBezTo>
                    <a:pt x="234" y="5"/>
                    <a:pt x="211" y="0"/>
                    <a:pt x="184" y="0"/>
                  </a:cubicBezTo>
                  <a:cubicBezTo>
                    <a:pt x="138" y="0"/>
                    <a:pt x="94" y="17"/>
                    <a:pt x="53" y="52"/>
                  </a:cubicBezTo>
                  <a:cubicBezTo>
                    <a:pt x="53" y="8"/>
                    <a:pt x="53" y="8"/>
                    <a:pt x="53" y="8"/>
                  </a:cubicBezTo>
                  <a:cubicBezTo>
                    <a:pt x="0" y="8"/>
                    <a:pt x="0" y="8"/>
                    <a:pt x="0" y="8"/>
                  </a:cubicBezTo>
                  <a:cubicBezTo>
                    <a:pt x="0" y="301"/>
                    <a:pt x="0" y="301"/>
                    <a:pt x="0" y="301"/>
                  </a:cubicBezTo>
                  <a:lnTo>
                    <a:pt x="55"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6" name="Freeform 43"/>
            <p:cNvSpPr>
              <a:spLocks/>
            </p:cNvSpPr>
            <p:nvPr/>
          </p:nvSpPr>
          <p:spPr bwMode="auto">
            <a:xfrm>
              <a:off x="4618" y="416"/>
              <a:ext cx="47" cy="54"/>
            </a:xfrm>
            <a:custGeom>
              <a:avLst/>
              <a:gdLst>
                <a:gd name="T0" fmla="*/ 166 w 272"/>
                <a:gd name="T1" fmla="*/ 265 h 310"/>
                <a:gd name="T2" fmla="*/ 81 w 272"/>
                <a:gd name="T3" fmla="*/ 231 h 310"/>
                <a:gd name="T4" fmla="*/ 57 w 272"/>
                <a:gd name="T5" fmla="*/ 157 h 310"/>
                <a:gd name="T6" fmla="*/ 86 w 272"/>
                <a:gd name="T7" fmla="*/ 73 h 310"/>
                <a:gd name="T8" fmla="*/ 163 w 272"/>
                <a:gd name="T9" fmla="*/ 45 h 310"/>
                <a:gd name="T10" fmla="*/ 249 w 272"/>
                <a:gd name="T11" fmla="*/ 66 h 310"/>
                <a:gd name="T12" fmla="*/ 265 w 272"/>
                <a:gd name="T13" fmla="*/ 20 h 310"/>
                <a:gd name="T14" fmla="*/ 161 w 272"/>
                <a:gd name="T15" fmla="*/ 0 h 310"/>
                <a:gd name="T16" fmla="*/ 49 w 272"/>
                <a:gd name="T17" fmla="*/ 34 h 310"/>
                <a:gd name="T18" fmla="*/ 0 w 272"/>
                <a:gd name="T19" fmla="*/ 159 h 310"/>
                <a:gd name="T20" fmla="*/ 38 w 272"/>
                <a:gd name="T21" fmla="*/ 269 h 310"/>
                <a:gd name="T22" fmla="*/ 159 w 272"/>
                <a:gd name="T23" fmla="*/ 310 h 310"/>
                <a:gd name="T24" fmla="*/ 272 w 272"/>
                <a:gd name="T25" fmla="*/ 285 h 310"/>
                <a:gd name="T26" fmla="*/ 253 w 272"/>
                <a:gd name="T27" fmla="*/ 239 h 310"/>
                <a:gd name="T28" fmla="*/ 166 w 272"/>
                <a:gd name="T29" fmla="*/ 265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2" h="310">
                  <a:moveTo>
                    <a:pt x="166" y="265"/>
                  </a:moveTo>
                  <a:cubicBezTo>
                    <a:pt x="128" y="265"/>
                    <a:pt x="99" y="253"/>
                    <a:pt x="81" y="231"/>
                  </a:cubicBezTo>
                  <a:cubicBezTo>
                    <a:pt x="65" y="212"/>
                    <a:pt x="57" y="187"/>
                    <a:pt x="57" y="157"/>
                  </a:cubicBezTo>
                  <a:cubicBezTo>
                    <a:pt x="57" y="121"/>
                    <a:pt x="67" y="93"/>
                    <a:pt x="86" y="73"/>
                  </a:cubicBezTo>
                  <a:cubicBezTo>
                    <a:pt x="105" y="54"/>
                    <a:pt x="130" y="45"/>
                    <a:pt x="163" y="45"/>
                  </a:cubicBezTo>
                  <a:cubicBezTo>
                    <a:pt x="193" y="45"/>
                    <a:pt x="222" y="52"/>
                    <a:pt x="249" y="66"/>
                  </a:cubicBezTo>
                  <a:cubicBezTo>
                    <a:pt x="265" y="20"/>
                    <a:pt x="265" y="20"/>
                    <a:pt x="265" y="20"/>
                  </a:cubicBezTo>
                  <a:cubicBezTo>
                    <a:pt x="234" y="6"/>
                    <a:pt x="199" y="0"/>
                    <a:pt x="161" y="0"/>
                  </a:cubicBezTo>
                  <a:cubicBezTo>
                    <a:pt x="113" y="0"/>
                    <a:pt x="76" y="11"/>
                    <a:pt x="49" y="34"/>
                  </a:cubicBezTo>
                  <a:cubicBezTo>
                    <a:pt x="16" y="63"/>
                    <a:pt x="0" y="104"/>
                    <a:pt x="0" y="159"/>
                  </a:cubicBezTo>
                  <a:cubicBezTo>
                    <a:pt x="0" y="206"/>
                    <a:pt x="13" y="243"/>
                    <a:pt x="38" y="269"/>
                  </a:cubicBezTo>
                  <a:cubicBezTo>
                    <a:pt x="65" y="296"/>
                    <a:pt x="105" y="310"/>
                    <a:pt x="159" y="310"/>
                  </a:cubicBezTo>
                  <a:cubicBezTo>
                    <a:pt x="202" y="310"/>
                    <a:pt x="240" y="301"/>
                    <a:pt x="272" y="285"/>
                  </a:cubicBezTo>
                  <a:cubicBezTo>
                    <a:pt x="253" y="239"/>
                    <a:pt x="253" y="239"/>
                    <a:pt x="253" y="239"/>
                  </a:cubicBezTo>
                  <a:cubicBezTo>
                    <a:pt x="224" y="256"/>
                    <a:pt x="196" y="265"/>
                    <a:pt x="166" y="26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7" name="Freeform 44"/>
            <p:cNvSpPr>
              <a:spLocks noEditPoints="1"/>
            </p:cNvSpPr>
            <p:nvPr/>
          </p:nvSpPr>
          <p:spPr bwMode="auto">
            <a:xfrm>
              <a:off x="4671" y="416"/>
              <a:ext cx="52" cy="54"/>
            </a:xfrm>
            <a:custGeom>
              <a:avLst/>
              <a:gdLst>
                <a:gd name="T0" fmla="*/ 299 w 299"/>
                <a:gd name="T1" fmla="*/ 141 h 310"/>
                <a:gd name="T2" fmla="*/ 281 w 299"/>
                <a:gd name="T3" fmla="*/ 61 h 310"/>
                <a:gd name="T4" fmla="*/ 153 w 299"/>
                <a:gd name="T5" fmla="*/ 0 h 310"/>
                <a:gd name="T6" fmla="*/ 36 w 299"/>
                <a:gd name="T7" fmla="*/ 44 h 310"/>
                <a:gd name="T8" fmla="*/ 0 w 299"/>
                <a:gd name="T9" fmla="*/ 157 h 310"/>
                <a:gd name="T10" fmla="*/ 42 w 299"/>
                <a:gd name="T11" fmla="*/ 270 h 310"/>
                <a:gd name="T12" fmla="*/ 169 w 299"/>
                <a:gd name="T13" fmla="*/ 310 h 310"/>
                <a:gd name="T14" fmla="*/ 294 w 299"/>
                <a:gd name="T15" fmla="*/ 283 h 310"/>
                <a:gd name="T16" fmla="*/ 273 w 299"/>
                <a:gd name="T17" fmla="*/ 239 h 310"/>
                <a:gd name="T18" fmla="*/ 179 w 299"/>
                <a:gd name="T19" fmla="*/ 265 h 310"/>
                <a:gd name="T20" fmla="*/ 111 w 299"/>
                <a:gd name="T21" fmla="*/ 255 h 310"/>
                <a:gd name="T22" fmla="*/ 72 w 299"/>
                <a:gd name="T23" fmla="*/ 222 h 310"/>
                <a:gd name="T24" fmla="*/ 57 w 299"/>
                <a:gd name="T25" fmla="*/ 168 h 310"/>
                <a:gd name="T26" fmla="*/ 298 w 299"/>
                <a:gd name="T27" fmla="*/ 168 h 310"/>
                <a:gd name="T28" fmla="*/ 299 w 299"/>
                <a:gd name="T29" fmla="*/ 141 h 310"/>
                <a:gd name="T30" fmla="*/ 245 w 299"/>
                <a:gd name="T31" fmla="*/ 125 h 310"/>
                <a:gd name="T32" fmla="*/ 58 w 299"/>
                <a:gd name="T33" fmla="*/ 125 h 310"/>
                <a:gd name="T34" fmla="*/ 67 w 299"/>
                <a:gd name="T35" fmla="*/ 88 h 310"/>
                <a:gd name="T36" fmla="*/ 154 w 299"/>
                <a:gd name="T37" fmla="*/ 44 h 310"/>
                <a:gd name="T38" fmla="*/ 233 w 299"/>
                <a:gd name="T39" fmla="*/ 82 h 310"/>
                <a:gd name="T40" fmla="*/ 245 w 299"/>
                <a:gd name="T41" fmla="*/ 125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9" h="310">
                  <a:moveTo>
                    <a:pt x="299" y="141"/>
                  </a:moveTo>
                  <a:cubicBezTo>
                    <a:pt x="299" y="109"/>
                    <a:pt x="293" y="83"/>
                    <a:pt x="281" y="61"/>
                  </a:cubicBezTo>
                  <a:cubicBezTo>
                    <a:pt x="257" y="20"/>
                    <a:pt x="214" y="0"/>
                    <a:pt x="153" y="0"/>
                  </a:cubicBezTo>
                  <a:cubicBezTo>
                    <a:pt x="101" y="0"/>
                    <a:pt x="62" y="15"/>
                    <a:pt x="36" y="44"/>
                  </a:cubicBezTo>
                  <a:cubicBezTo>
                    <a:pt x="12" y="72"/>
                    <a:pt x="0" y="110"/>
                    <a:pt x="0" y="157"/>
                  </a:cubicBezTo>
                  <a:cubicBezTo>
                    <a:pt x="0" y="206"/>
                    <a:pt x="14" y="244"/>
                    <a:pt x="42" y="270"/>
                  </a:cubicBezTo>
                  <a:cubicBezTo>
                    <a:pt x="70" y="296"/>
                    <a:pt x="112" y="310"/>
                    <a:pt x="169" y="310"/>
                  </a:cubicBezTo>
                  <a:cubicBezTo>
                    <a:pt x="215" y="310"/>
                    <a:pt x="256" y="301"/>
                    <a:pt x="294" y="283"/>
                  </a:cubicBezTo>
                  <a:cubicBezTo>
                    <a:pt x="273" y="239"/>
                    <a:pt x="273" y="239"/>
                    <a:pt x="273" y="239"/>
                  </a:cubicBezTo>
                  <a:cubicBezTo>
                    <a:pt x="243" y="256"/>
                    <a:pt x="211" y="265"/>
                    <a:pt x="179" y="265"/>
                  </a:cubicBezTo>
                  <a:cubicBezTo>
                    <a:pt x="150" y="265"/>
                    <a:pt x="128" y="261"/>
                    <a:pt x="111" y="255"/>
                  </a:cubicBezTo>
                  <a:cubicBezTo>
                    <a:pt x="95" y="248"/>
                    <a:pt x="82" y="237"/>
                    <a:pt x="72" y="222"/>
                  </a:cubicBezTo>
                  <a:cubicBezTo>
                    <a:pt x="62" y="207"/>
                    <a:pt x="58" y="189"/>
                    <a:pt x="57" y="168"/>
                  </a:cubicBezTo>
                  <a:cubicBezTo>
                    <a:pt x="298" y="168"/>
                    <a:pt x="298" y="168"/>
                    <a:pt x="298" y="168"/>
                  </a:cubicBezTo>
                  <a:cubicBezTo>
                    <a:pt x="299" y="156"/>
                    <a:pt x="299" y="147"/>
                    <a:pt x="299" y="141"/>
                  </a:cubicBezTo>
                  <a:moveTo>
                    <a:pt x="245" y="125"/>
                  </a:moveTo>
                  <a:cubicBezTo>
                    <a:pt x="58" y="125"/>
                    <a:pt x="58" y="125"/>
                    <a:pt x="58" y="125"/>
                  </a:cubicBezTo>
                  <a:cubicBezTo>
                    <a:pt x="60" y="109"/>
                    <a:pt x="63" y="97"/>
                    <a:pt x="67" y="88"/>
                  </a:cubicBezTo>
                  <a:cubicBezTo>
                    <a:pt x="81" y="59"/>
                    <a:pt x="110" y="44"/>
                    <a:pt x="154" y="44"/>
                  </a:cubicBezTo>
                  <a:cubicBezTo>
                    <a:pt x="192" y="44"/>
                    <a:pt x="218" y="57"/>
                    <a:pt x="233" y="82"/>
                  </a:cubicBezTo>
                  <a:cubicBezTo>
                    <a:pt x="239" y="92"/>
                    <a:pt x="243" y="107"/>
                    <a:pt x="245" y="1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8" name="Freeform 45"/>
            <p:cNvSpPr>
              <a:spLocks/>
            </p:cNvSpPr>
            <p:nvPr/>
          </p:nvSpPr>
          <p:spPr bwMode="auto">
            <a:xfrm>
              <a:off x="4734" y="459"/>
              <a:ext cx="13" cy="20"/>
            </a:xfrm>
            <a:custGeom>
              <a:avLst/>
              <a:gdLst>
                <a:gd name="T0" fmla="*/ 7 w 13"/>
                <a:gd name="T1" fmla="*/ 20 h 20"/>
                <a:gd name="T2" fmla="*/ 13 w 13"/>
                <a:gd name="T3" fmla="*/ 0 h 20"/>
                <a:gd name="T4" fmla="*/ 4 w 13"/>
                <a:gd name="T5" fmla="*/ 0 h 20"/>
                <a:gd name="T6" fmla="*/ 0 w 13"/>
                <a:gd name="T7" fmla="*/ 20 h 20"/>
                <a:gd name="T8" fmla="*/ 7 w 13"/>
                <a:gd name="T9" fmla="*/ 20 h 20"/>
              </a:gdLst>
              <a:ahLst/>
              <a:cxnLst>
                <a:cxn ang="0">
                  <a:pos x="T0" y="T1"/>
                </a:cxn>
                <a:cxn ang="0">
                  <a:pos x="T2" y="T3"/>
                </a:cxn>
                <a:cxn ang="0">
                  <a:pos x="T4" y="T5"/>
                </a:cxn>
                <a:cxn ang="0">
                  <a:pos x="T6" y="T7"/>
                </a:cxn>
                <a:cxn ang="0">
                  <a:pos x="T8" y="T9"/>
                </a:cxn>
              </a:cxnLst>
              <a:rect l="0" t="0" r="r" b="b"/>
              <a:pathLst>
                <a:path w="13" h="20">
                  <a:moveTo>
                    <a:pt x="7" y="20"/>
                  </a:moveTo>
                  <a:lnTo>
                    <a:pt x="13" y="0"/>
                  </a:lnTo>
                  <a:lnTo>
                    <a:pt x="4" y="0"/>
                  </a:lnTo>
                  <a:lnTo>
                    <a:pt x="0" y="20"/>
                  </a:lnTo>
                  <a:lnTo>
                    <a:pt x="7"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9" name="Freeform 46"/>
            <p:cNvSpPr>
              <a:spLocks noEditPoints="1"/>
            </p:cNvSpPr>
            <p:nvPr/>
          </p:nvSpPr>
          <p:spPr bwMode="auto">
            <a:xfrm>
              <a:off x="4776" y="416"/>
              <a:ext cx="52" cy="54"/>
            </a:xfrm>
            <a:custGeom>
              <a:avLst/>
              <a:gdLst>
                <a:gd name="T0" fmla="*/ 299 w 299"/>
                <a:gd name="T1" fmla="*/ 141 h 310"/>
                <a:gd name="T2" fmla="*/ 281 w 299"/>
                <a:gd name="T3" fmla="*/ 61 h 310"/>
                <a:gd name="T4" fmla="*/ 153 w 299"/>
                <a:gd name="T5" fmla="*/ 0 h 310"/>
                <a:gd name="T6" fmla="*/ 36 w 299"/>
                <a:gd name="T7" fmla="*/ 44 h 310"/>
                <a:gd name="T8" fmla="*/ 0 w 299"/>
                <a:gd name="T9" fmla="*/ 157 h 310"/>
                <a:gd name="T10" fmla="*/ 42 w 299"/>
                <a:gd name="T11" fmla="*/ 270 h 310"/>
                <a:gd name="T12" fmla="*/ 169 w 299"/>
                <a:gd name="T13" fmla="*/ 310 h 310"/>
                <a:gd name="T14" fmla="*/ 293 w 299"/>
                <a:gd name="T15" fmla="*/ 283 h 310"/>
                <a:gd name="T16" fmla="*/ 273 w 299"/>
                <a:gd name="T17" fmla="*/ 239 h 310"/>
                <a:gd name="T18" fmla="*/ 178 w 299"/>
                <a:gd name="T19" fmla="*/ 265 h 310"/>
                <a:gd name="T20" fmla="*/ 111 w 299"/>
                <a:gd name="T21" fmla="*/ 255 h 310"/>
                <a:gd name="T22" fmla="*/ 72 w 299"/>
                <a:gd name="T23" fmla="*/ 222 h 310"/>
                <a:gd name="T24" fmla="*/ 57 w 299"/>
                <a:gd name="T25" fmla="*/ 168 h 310"/>
                <a:gd name="T26" fmla="*/ 298 w 299"/>
                <a:gd name="T27" fmla="*/ 168 h 310"/>
                <a:gd name="T28" fmla="*/ 299 w 299"/>
                <a:gd name="T29" fmla="*/ 141 h 310"/>
                <a:gd name="T30" fmla="*/ 245 w 299"/>
                <a:gd name="T31" fmla="*/ 125 h 310"/>
                <a:gd name="T32" fmla="*/ 58 w 299"/>
                <a:gd name="T33" fmla="*/ 125 h 310"/>
                <a:gd name="T34" fmla="*/ 67 w 299"/>
                <a:gd name="T35" fmla="*/ 88 h 310"/>
                <a:gd name="T36" fmla="*/ 154 w 299"/>
                <a:gd name="T37" fmla="*/ 44 h 310"/>
                <a:gd name="T38" fmla="*/ 233 w 299"/>
                <a:gd name="T39" fmla="*/ 82 h 310"/>
                <a:gd name="T40" fmla="*/ 245 w 299"/>
                <a:gd name="T41" fmla="*/ 125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9" h="310">
                  <a:moveTo>
                    <a:pt x="299" y="141"/>
                  </a:moveTo>
                  <a:cubicBezTo>
                    <a:pt x="299" y="109"/>
                    <a:pt x="293" y="83"/>
                    <a:pt x="281" y="61"/>
                  </a:cubicBezTo>
                  <a:cubicBezTo>
                    <a:pt x="257" y="20"/>
                    <a:pt x="214" y="0"/>
                    <a:pt x="153" y="0"/>
                  </a:cubicBezTo>
                  <a:cubicBezTo>
                    <a:pt x="101" y="0"/>
                    <a:pt x="62" y="15"/>
                    <a:pt x="36" y="44"/>
                  </a:cubicBezTo>
                  <a:cubicBezTo>
                    <a:pt x="12" y="72"/>
                    <a:pt x="0" y="110"/>
                    <a:pt x="0" y="157"/>
                  </a:cubicBezTo>
                  <a:cubicBezTo>
                    <a:pt x="0" y="206"/>
                    <a:pt x="14" y="244"/>
                    <a:pt x="42" y="270"/>
                  </a:cubicBezTo>
                  <a:cubicBezTo>
                    <a:pt x="70" y="296"/>
                    <a:pt x="112" y="310"/>
                    <a:pt x="169" y="310"/>
                  </a:cubicBezTo>
                  <a:cubicBezTo>
                    <a:pt x="215" y="310"/>
                    <a:pt x="256" y="301"/>
                    <a:pt x="293" y="283"/>
                  </a:cubicBezTo>
                  <a:cubicBezTo>
                    <a:pt x="273" y="239"/>
                    <a:pt x="273" y="239"/>
                    <a:pt x="273" y="239"/>
                  </a:cubicBezTo>
                  <a:cubicBezTo>
                    <a:pt x="243" y="256"/>
                    <a:pt x="211" y="265"/>
                    <a:pt x="178" y="265"/>
                  </a:cubicBezTo>
                  <a:cubicBezTo>
                    <a:pt x="150" y="265"/>
                    <a:pt x="128" y="261"/>
                    <a:pt x="111" y="255"/>
                  </a:cubicBezTo>
                  <a:cubicBezTo>
                    <a:pt x="95" y="248"/>
                    <a:pt x="82" y="237"/>
                    <a:pt x="72" y="222"/>
                  </a:cubicBezTo>
                  <a:cubicBezTo>
                    <a:pt x="62" y="207"/>
                    <a:pt x="57" y="189"/>
                    <a:pt x="57" y="168"/>
                  </a:cubicBezTo>
                  <a:cubicBezTo>
                    <a:pt x="298" y="168"/>
                    <a:pt x="298" y="168"/>
                    <a:pt x="298" y="168"/>
                  </a:cubicBezTo>
                  <a:cubicBezTo>
                    <a:pt x="299" y="156"/>
                    <a:pt x="299" y="147"/>
                    <a:pt x="299" y="141"/>
                  </a:cubicBezTo>
                  <a:moveTo>
                    <a:pt x="245" y="125"/>
                  </a:moveTo>
                  <a:cubicBezTo>
                    <a:pt x="58" y="125"/>
                    <a:pt x="58" y="125"/>
                    <a:pt x="58" y="125"/>
                  </a:cubicBezTo>
                  <a:cubicBezTo>
                    <a:pt x="60" y="109"/>
                    <a:pt x="63" y="97"/>
                    <a:pt x="67" y="88"/>
                  </a:cubicBezTo>
                  <a:cubicBezTo>
                    <a:pt x="81" y="59"/>
                    <a:pt x="110" y="44"/>
                    <a:pt x="154" y="44"/>
                  </a:cubicBezTo>
                  <a:cubicBezTo>
                    <a:pt x="192" y="44"/>
                    <a:pt x="218" y="57"/>
                    <a:pt x="233" y="82"/>
                  </a:cubicBezTo>
                  <a:cubicBezTo>
                    <a:pt x="239" y="92"/>
                    <a:pt x="243" y="107"/>
                    <a:pt x="245" y="1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0" name="Freeform 47"/>
            <p:cNvSpPr>
              <a:spLocks/>
            </p:cNvSpPr>
            <p:nvPr/>
          </p:nvSpPr>
          <p:spPr bwMode="auto">
            <a:xfrm>
              <a:off x="4839" y="416"/>
              <a:ext cx="51" cy="52"/>
            </a:xfrm>
            <a:custGeom>
              <a:avLst/>
              <a:gdLst>
                <a:gd name="T0" fmla="*/ 56 w 290"/>
                <a:gd name="T1" fmla="*/ 301 h 301"/>
                <a:gd name="T2" fmla="*/ 56 w 290"/>
                <a:gd name="T3" fmla="*/ 104 h 301"/>
                <a:gd name="T4" fmla="*/ 99 w 290"/>
                <a:gd name="T5" fmla="*/ 70 h 301"/>
                <a:gd name="T6" fmla="*/ 174 w 290"/>
                <a:gd name="T7" fmla="*/ 46 h 301"/>
                <a:gd name="T8" fmla="*/ 224 w 290"/>
                <a:gd name="T9" fmla="*/ 65 h 301"/>
                <a:gd name="T10" fmla="*/ 234 w 290"/>
                <a:gd name="T11" fmla="*/ 114 h 301"/>
                <a:gd name="T12" fmla="*/ 234 w 290"/>
                <a:gd name="T13" fmla="*/ 301 h 301"/>
                <a:gd name="T14" fmla="*/ 290 w 290"/>
                <a:gd name="T15" fmla="*/ 301 h 301"/>
                <a:gd name="T16" fmla="*/ 290 w 290"/>
                <a:gd name="T17" fmla="*/ 117 h 301"/>
                <a:gd name="T18" fmla="*/ 287 w 290"/>
                <a:gd name="T19" fmla="*/ 70 h 301"/>
                <a:gd name="T20" fmla="*/ 252 w 290"/>
                <a:gd name="T21" fmla="*/ 14 h 301"/>
                <a:gd name="T22" fmla="*/ 185 w 290"/>
                <a:gd name="T23" fmla="*/ 0 h 301"/>
                <a:gd name="T24" fmla="*/ 53 w 290"/>
                <a:gd name="T25" fmla="*/ 52 h 301"/>
                <a:gd name="T26" fmla="*/ 53 w 290"/>
                <a:gd name="T27" fmla="*/ 8 h 301"/>
                <a:gd name="T28" fmla="*/ 0 w 290"/>
                <a:gd name="T29" fmla="*/ 8 h 301"/>
                <a:gd name="T30" fmla="*/ 0 w 290"/>
                <a:gd name="T31" fmla="*/ 301 h 301"/>
                <a:gd name="T32" fmla="*/ 56 w 290"/>
                <a:gd name="T33"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0" h="301">
                  <a:moveTo>
                    <a:pt x="56" y="301"/>
                  </a:moveTo>
                  <a:cubicBezTo>
                    <a:pt x="56" y="104"/>
                    <a:pt x="56" y="104"/>
                    <a:pt x="56" y="104"/>
                  </a:cubicBezTo>
                  <a:cubicBezTo>
                    <a:pt x="66" y="92"/>
                    <a:pt x="81" y="81"/>
                    <a:pt x="99" y="70"/>
                  </a:cubicBezTo>
                  <a:cubicBezTo>
                    <a:pt x="126" y="54"/>
                    <a:pt x="151" y="46"/>
                    <a:pt x="174" y="46"/>
                  </a:cubicBezTo>
                  <a:cubicBezTo>
                    <a:pt x="199" y="46"/>
                    <a:pt x="215" y="52"/>
                    <a:pt x="224" y="65"/>
                  </a:cubicBezTo>
                  <a:cubicBezTo>
                    <a:pt x="231" y="74"/>
                    <a:pt x="234" y="90"/>
                    <a:pt x="234" y="114"/>
                  </a:cubicBezTo>
                  <a:cubicBezTo>
                    <a:pt x="234" y="301"/>
                    <a:pt x="234" y="301"/>
                    <a:pt x="234" y="301"/>
                  </a:cubicBezTo>
                  <a:cubicBezTo>
                    <a:pt x="290" y="301"/>
                    <a:pt x="290" y="301"/>
                    <a:pt x="290" y="301"/>
                  </a:cubicBezTo>
                  <a:cubicBezTo>
                    <a:pt x="290" y="117"/>
                    <a:pt x="290" y="117"/>
                    <a:pt x="290" y="117"/>
                  </a:cubicBezTo>
                  <a:cubicBezTo>
                    <a:pt x="290" y="97"/>
                    <a:pt x="289" y="82"/>
                    <a:pt x="287" y="70"/>
                  </a:cubicBezTo>
                  <a:cubicBezTo>
                    <a:pt x="284" y="44"/>
                    <a:pt x="272" y="25"/>
                    <a:pt x="252" y="14"/>
                  </a:cubicBezTo>
                  <a:cubicBezTo>
                    <a:pt x="234" y="5"/>
                    <a:pt x="212" y="0"/>
                    <a:pt x="185" y="0"/>
                  </a:cubicBezTo>
                  <a:cubicBezTo>
                    <a:pt x="139" y="0"/>
                    <a:pt x="95" y="17"/>
                    <a:pt x="53" y="52"/>
                  </a:cubicBezTo>
                  <a:cubicBezTo>
                    <a:pt x="53" y="8"/>
                    <a:pt x="53" y="8"/>
                    <a:pt x="53" y="8"/>
                  </a:cubicBezTo>
                  <a:cubicBezTo>
                    <a:pt x="0" y="8"/>
                    <a:pt x="0" y="8"/>
                    <a:pt x="0" y="8"/>
                  </a:cubicBezTo>
                  <a:cubicBezTo>
                    <a:pt x="0" y="301"/>
                    <a:pt x="0" y="301"/>
                    <a:pt x="0" y="301"/>
                  </a:cubicBezTo>
                  <a:lnTo>
                    <a:pt x="56"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1" name="Freeform 48"/>
            <p:cNvSpPr>
              <a:spLocks/>
            </p:cNvSpPr>
            <p:nvPr/>
          </p:nvSpPr>
          <p:spPr bwMode="auto">
            <a:xfrm>
              <a:off x="4904" y="393"/>
              <a:ext cx="50" cy="75"/>
            </a:xfrm>
            <a:custGeom>
              <a:avLst/>
              <a:gdLst>
                <a:gd name="T0" fmla="*/ 56 w 290"/>
                <a:gd name="T1" fmla="*/ 434 h 434"/>
                <a:gd name="T2" fmla="*/ 56 w 290"/>
                <a:gd name="T3" fmla="*/ 237 h 434"/>
                <a:gd name="T4" fmla="*/ 98 w 290"/>
                <a:gd name="T5" fmla="*/ 203 h 434"/>
                <a:gd name="T6" fmla="*/ 174 w 290"/>
                <a:gd name="T7" fmla="*/ 179 h 434"/>
                <a:gd name="T8" fmla="*/ 224 w 290"/>
                <a:gd name="T9" fmla="*/ 198 h 434"/>
                <a:gd name="T10" fmla="*/ 234 w 290"/>
                <a:gd name="T11" fmla="*/ 247 h 434"/>
                <a:gd name="T12" fmla="*/ 234 w 290"/>
                <a:gd name="T13" fmla="*/ 434 h 434"/>
                <a:gd name="T14" fmla="*/ 290 w 290"/>
                <a:gd name="T15" fmla="*/ 434 h 434"/>
                <a:gd name="T16" fmla="*/ 290 w 290"/>
                <a:gd name="T17" fmla="*/ 250 h 434"/>
                <a:gd name="T18" fmla="*/ 287 w 290"/>
                <a:gd name="T19" fmla="*/ 203 h 434"/>
                <a:gd name="T20" fmla="*/ 252 w 290"/>
                <a:gd name="T21" fmla="*/ 147 h 434"/>
                <a:gd name="T22" fmla="*/ 184 w 290"/>
                <a:gd name="T23" fmla="*/ 133 h 434"/>
                <a:gd name="T24" fmla="*/ 56 w 290"/>
                <a:gd name="T25" fmla="*/ 181 h 434"/>
                <a:gd name="T26" fmla="*/ 56 w 290"/>
                <a:gd name="T27" fmla="*/ 0 h 434"/>
                <a:gd name="T28" fmla="*/ 0 w 290"/>
                <a:gd name="T29" fmla="*/ 16 h 434"/>
                <a:gd name="T30" fmla="*/ 0 w 290"/>
                <a:gd name="T31" fmla="*/ 434 h 434"/>
                <a:gd name="T32" fmla="*/ 56 w 290"/>
                <a:gd name="T33" fmla="*/ 434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0" h="434">
                  <a:moveTo>
                    <a:pt x="56" y="434"/>
                  </a:moveTo>
                  <a:cubicBezTo>
                    <a:pt x="56" y="237"/>
                    <a:pt x="56" y="237"/>
                    <a:pt x="56" y="237"/>
                  </a:cubicBezTo>
                  <a:cubicBezTo>
                    <a:pt x="66" y="225"/>
                    <a:pt x="80" y="214"/>
                    <a:pt x="98" y="203"/>
                  </a:cubicBezTo>
                  <a:cubicBezTo>
                    <a:pt x="125" y="187"/>
                    <a:pt x="150" y="179"/>
                    <a:pt x="174" y="179"/>
                  </a:cubicBezTo>
                  <a:cubicBezTo>
                    <a:pt x="199" y="179"/>
                    <a:pt x="215" y="185"/>
                    <a:pt x="224" y="198"/>
                  </a:cubicBezTo>
                  <a:cubicBezTo>
                    <a:pt x="231" y="207"/>
                    <a:pt x="234" y="223"/>
                    <a:pt x="234" y="247"/>
                  </a:cubicBezTo>
                  <a:cubicBezTo>
                    <a:pt x="234" y="434"/>
                    <a:pt x="234" y="434"/>
                    <a:pt x="234" y="434"/>
                  </a:cubicBezTo>
                  <a:cubicBezTo>
                    <a:pt x="290" y="434"/>
                    <a:pt x="290" y="434"/>
                    <a:pt x="290" y="434"/>
                  </a:cubicBezTo>
                  <a:cubicBezTo>
                    <a:pt x="290" y="250"/>
                    <a:pt x="290" y="250"/>
                    <a:pt x="290" y="250"/>
                  </a:cubicBezTo>
                  <a:cubicBezTo>
                    <a:pt x="290" y="230"/>
                    <a:pt x="289" y="215"/>
                    <a:pt x="287" y="203"/>
                  </a:cubicBezTo>
                  <a:cubicBezTo>
                    <a:pt x="283" y="176"/>
                    <a:pt x="272" y="158"/>
                    <a:pt x="252" y="147"/>
                  </a:cubicBezTo>
                  <a:cubicBezTo>
                    <a:pt x="234" y="138"/>
                    <a:pt x="211" y="133"/>
                    <a:pt x="184" y="133"/>
                  </a:cubicBezTo>
                  <a:cubicBezTo>
                    <a:pt x="140" y="133"/>
                    <a:pt x="97" y="149"/>
                    <a:pt x="56" y="181"/>
                  </a:cubicBezTo>
                  <a:cubicBezTo>
                    <a:pt x="56" y="0"/>
                    <a:pt x="56" y="0"/>
                    <a:pt x="56" y="0"/>
                  </a:cubicBezTo>
                  <a:cubicBezTo>
                    <a:pt x="0" y="16"/>
                    <a:pt x="0" y="16"/>
                    <a:pt x="0" y="16"/>
                  </a:cubicBezTo>
                  <a:cubicBezTo>
                    <a:pt x="0" y="434"/>
                    <a:pt x="0" y="434"/>
                    <a:pt x="0" y="434"/>
                  </a:cubicBezTo>
                  <a:lnTo>
                    <a:pt x="56" y="4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2" name="Freeform 49"/>
            <p:cNvSpPr>
              <a:spLocks noEditPoints="1"/>
            </p:cNvSpPr>
            <p:nvPr/>
          </p:nvSpPr>
          <p:spPr bwMode="auto">
            <a:xfrm>
              <a:off x="4965" y="416"/>
              <a:ext cx="48" cy="54"/>
            </a:xfrm>
            <a:custGeom>
              <a:avLst/>
              <a:gdLst>
                <a:gd name="T0" fmla="*/ 276 w 276"/>
                <a:gd name="T1" fmla="*/ 301 h 310"/>
                <a:gd name="T2" fmla="*/ 276 w 276"/>
                <a:gd name="T3" fmla="*/ 120 h 310"/>
                <a:gd name="T4" fmla="*/ 276 w 276"/>
                <a:gd name="T5" fmla="*/ 84 h 310"/>
                <a:gd name="T6" fmla="*/ 265 w 276"/>
                <a:gd name="T7" fmla="*/ 42 h 310"/>
                <a:gd name="T8" fmla="*/ 151 w 276"/>
                <a:gd name="T9" fmla="*/ 0 h 310"/>
                <a:gd name="T10" fmla="*/ 59 w 276"/>
                <a:gd name="T11" fmla="*/ 13 h 310"/>
                <a:gd name="T12" fmla="*/ 21 w 276"/>
                <a:gd name="T13" fmla="*/ 26 h 310"/>
                <a:gd name="T14" fmla="*/ 38 w 276"/>
                <a:gd name="T15" fmla="*/ 72 h 310"/>
                <a:gd name="T16" fmla="*/ 145 w 276"/>
                <a:gd name="T17" fmla="*/ 45 h 310"/>
                <a:gd name="T18" fmla="*/ 206 w 276"/>
                <a:gd name="T19" fmla="*/ 60 h 310"/>
                <a:gd name="T20" fmla="*/ 220 w 276"/>
                <a:gd name="T21" fmla="*/ 101 h 310"/>
                <a:gd name="T22" fmla="*/ 220 w 276"/>
                <a:gd name="T23" fmla="*/ 114 h 310"/>
                <a:gd name="T24" fmla="*/ 168 w 276"/>
                <a:gd name="T25" fmla="*/ 116 h 310"/>
                <a:gd name="T26" fmla="*/ 47 w 276"/>
                <a:gd name="T27" fmla="*/ 142 h 310"/>
                <a:gd name="T28" fmla="*/ 0 w 276"/>
                <a:gd name="T29" fmla="*/ 222 h 310"/>
                <a:gd name="T30" fmla="*/ 108 w 276"/>
                <a:gd name="T31" fmla="*/ 310 h 310"/>
                <a:gd name="T32" fmla="*/ 224 w 276"/>
                <a:gd name="T33" fmla="*/ 269 h 310"/>
                <a:gd name="T34" fmla="*/ 224 w 276"/>
                <a:gd name="T35" fmla="*/ 301 h 310"/>
                <a:gd name="T36" fmla="*/ 276 w 276"/>
                <a:gd name="T37" fmla="*/ 301 h 310"/>
                <a:gd name="T38" fmla="*/ 221 w 276"/>
                <a:gd name="T39" fmla="*/ 204 h 310"/>
                <a:gd name="T40" fmla="*/ 219 w 276"/>
                <a:gd name="T41" fmla="*/ 220 h 310"/>
                <a:gd name="T42" fmla="*/ 201 w 276"/>
                <a:gd name="T43" fmla="*/ 242 h 310"/>
                <a:gd name="T44" fmla="*/ 120 w 276"/>
                <a:gd name="T45" fmla="*/ 265 h 310"/>
                <a:gd name="T46" fmla="*/ 57 w 276"/>
                <a:gd name="T47" fmla="*/ 219 h 310"/>
                <a:gd name="T48" fmla="*/ 129 w 276"/>
                <a:gd name="T49" fmla="*/ 163 h 310"/>
                <a:gd name="T50" fmla="*/ 221 w 276"/>
                <a:gd name="T51" fmla="*/ 156 h 310"/>
                <a:gd name="T52" fmla="*/ 221 w 276"/>
                <a:gd name="T53" fmla="*/ 20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6" h="310">
                  <a:moveTo>
                    <a:pt x="276" y="301"/>
                  </a:moveTo>
                  <a:cubicBezTo>
                    <a:pt x="276" y="120"/>
                    <a:pt x="276" y="120"/>
                    <a:pt x="276" y="120"/>
                  </a:cubicBezTo>
                  <a:cubicBezTo>
                    <a:pt x="276" y="103"/>
                    <a:pt x="276" y="91"/>
                    <a:pt x="276" y="84"/>
                  </a:cubicBezTo>
                  <a:cubicBezTo>
                    <a:pt x="274" y="67"/>
                    <a:pt x="271" y="53"/>
                    <a:pt x="265" y="42"/>
                  </a:cubicBezTo>
                  <a:cubicBezTo>
                    <a:pt x="248" y="14"/>
                    <a:pt x="210" y="0"/>
                    <a:pt x="151" y="0"/>
                  </a:cubicBezTo>
                  <a:cubicBezTo>
                    <a:pt x="117" y="0"/>
                    <a:pt x="86" y="4"/>
                    <a:pt x="59" y="13"/>
                  </a:cubicBezTo>
                  <a:cubicBezTo>
                    <a:pt x="54" y="14"/>
                    <a:pt x="42" y="19"/>
                    <a:pt x="21" y="26"/>
                  </a:cubicBezTo>
                  <a:cubicBezTo>
                    <a:pt x="38" y="72"/>
                    <a:pt x="38" y="72"/>
                    <a:pt x="38" y="72"/>
                  </a:cubicBezTo>
                  <a:cubicBezTo>
                    <a:pt x="74" y="54"/>
                    <a:pt x="110" y="45"/>
                    <a:pt x="145" y="45"/>
                  </a:cubicBezTo>
                  <a:cubicBezTo>
                    <a:pt x="175" y="45"/>
                    <a:pt x="195" y="50"/>
                    <a:pt x="206" y="60"/>
                  </a:cubicBezTo>
                  <a:cubicBezTo>
                    <a:pt x="215" y="69"/>
                    <a:pt x="220" y="82"/>
                    <a:pt x="220" y="101"/>
                  </a:cubicBezTo>
                  <a:cubicBezTo>
                    <a:pt x="220" y="114"/>
                    <a:pt x="220" y="114"/>
                    <a:pt x="220" y="114"/>
                  </a:cubicBezTo>
                  <a:cubicBezTo>
                    <a:pt x="197" y="115"/>
                    <a:pt x="179" y="116"/>
                    <a:pt x="168" y="116"/>
                  </a:cubicBezTo>
                  <a:cubicBezTo>
                    <a:pt x="111" y="120"/>
                    <a:pt x="71" y="129"/>
                    <a:pt x="47" y="142"/>
                  </a:cubicBezTo>
                  <a:cubicBezTo>
                    <a:pt x="15" y="159"/>
                    <a:pt x="0" y="186"/>
                    <a:pt x="0" y="222"/>
                  </a:cubicBezTo>
                  <a:cubicBezTo>
                    <a:pt x="0" y="280"/>
                    <a:pt x="36" y="310"/>
                    <a:pt x="108" y="310"/>
                  </a:cubicBezTo>
                  <a:cubicBezTo>
                    <a:pt x="162" y="310"/>
                    <a:pt x="201" y="296"/>
                    <a:pt x="224" y="269"/>
                  </a:cubicBezTo>
                  <a:cubicBezTo>
                    <a:pt x="224" y="301"/>
                    <a:pt x="224" y="301"/>
                    <a:pt x="224" y="301"/>
                  </a:cubicBezTo>
                  <a:lnTo>
                    <a:pt x="276" y="301"/>
                  </a:lnTo>
                  <a:close/>
                  <a:moveTo>
                    <a:pt x="221" y="204"/>
                  </a:moveTo>
                  <a:cubicBezTo>
                    <a:pt x="221" y="211"/>
                    <a:pt x="220" y="216"/>
                    <a:pt x="219" y="220"/>
                  </a:cubicBezTo>
                  <a:cubicBezTo>
                    <a:pt x="216" y="228"/>
                    <a:pt x="210" y="235"/>
                    <a:pt x="201" y="242"/>
                  </a:cubicBezTo>
                  <a:cubicBezTo>
                    <a:pt x="180" y="257"/>
                    <a:pt x="153" y="265"/>
                    <a:pt x="120" y="265"/>
                  </a:cubicBezTo>
                  <a:cubicBezTo>
                    <a:pt x="78" y="265"/>
                    <a:pt x="57" y="250"/>
                    <a:pt x="57" y="219"/>
                  </a:cubicBezTo>
                  <a:cubicBezTo>
                    <a:pt x="57" y="189"/>
                    <a:pt x="81" y="171"/>
                    <a:pt x="129" y="163"/>
                  </a:cubicBezTo>
                  <a:cubicBezTo>
                    <a:pt x="151" y="160"/>
                    <a:pt x="181" y="158"/>
                    <a:pt x="221" y="156"/>
                  </a:cubicBezTo>
                  <a:lnTo>
                    <a:pt x="221" y="2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3" name="Freeform 50"/>
            <p:cNvSpPr>
              <a:spLocks/>
            </p:cNvSpPr>
            <p:nvPr/>
          </p:nvSpPr>
          <p:spPr bwMode="auto">
            <a:xfrm>
              <a:off x="5027" y="416"/>
              <a:ext cx="50" cy="52"/>
            </a:xfrm>
            <a:custGeom>
              <a:avLst/>
              <a:gdLst>
                <a:gd name="T0" fmla="*/ 56 w 290"/>
                <a:gd name="T1" fmla="*/ 301 h 301"/>
                <a:gd name="T2" fmla="*/ 56 w 290"/>
                <a:gd name="T3" fmla="*/ 104 h 301"/>
                <a:gd name="T4" fmla="*/ 98 w 290"/>
                <a:gd name="T5" fmla="*/ 70 h 301"/>
                <a:gd name="T6" fmla="*/ 174 w 290"/>
                <a:gd name="T7" fmla="*/ 46 h 301"/>
                <a:gd name="T8" fmla="*/ 224 w 290"/>
                <a:gd name="T9" fmla="*/ 65 h 301"/>
                <a:gd name="T10" fmla="*/ 234 w 290"/>
                <a:gd name="T11" fmla="*/ 114 h 301"/>
                <a:gd name="T12" fmla="*/ 234 w 290"/>
                <a:gd name="T13" fmla="*/ 301 h 301"/>
                <a:gd name="T14" fmla="*/ 290 w 290"/>
                <a:gd name="T15" fmla="*/ 301 h 301"/>
                <a:gd name="T16" fmla="*/ 290 w 290"/>
                <a:gd name="T17" fmla="*/ 117 h 301"/>
                <a:gd name="T18" fmla="*/ 287 w 290"/>
                <a:gd name="T19" fmla="*/ 70 h 301"/>
                <a:gd name="T20" fmla="*/ 252 w 290"/>
                <a:gd name="T21" fmla="*/ 14 h 301"/>
                <a:gd name="T22" fmla="*/ 185 w 290"/>
                <a:gd name="T23" fmla="*/ 0 h 301"/>
                <a:gd name="T24" fmla="*/ 53 w 290"/>
                <a:gd name="T25" fmla="*/ 52 h 301"/>
                <a:gd name="T26" fmla="*/ 53 w 290"/>
                <a:gd name="T27" fmla="*/ 8 h 301"/>
                <a:gd name="T28" fmla="*/ 0 w 290"/>
                <a:gd name="T29" fmla="*/ 8 h 301"/>
                <a:gd name="T30" fmla="*/ 0 w 290"/>
                <a:gd name="T31" fmla="*/ 301 h 301"/>
                <a:gd name="T32" fmla="*/ 56 w 290"/>
                <a:gd name="T33"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0" h="301">
                  <a:moveTo>
                    <a:pt x="56" y="301"/>
                  </a:moveTo>
                  <a:cubicBezTo>
                    <a:pt x="56" y="104"/>
                    <a:pt x="56" y="104"/>
                    <a:pt x="56" y="104"/>
                  </a:cubicBezTo>
                  <a:cubicBezTo>
                    <a:pt x="66" y="92"/>
                    <a:pt x="80" y="81"/>
                    <a:pt x="98" y="70"/>
                  </a:cubicBezTo>
                  <a:cubicBezTo>
                    <a:pt x="125" y="54"/>
                    <a:pt x="150" y="46"/>
                    <a:pt x="174" y="46"/>
                  </a:cubicBezTo>
                  <a:cubicBezTo>
                    <a:pt x="198" y="46"/>
                    <a:pt x="215" y="52"/>
                    <a:pt x="224" y="65"/>
                  </a:cubicBezTo>
                  <a:cubicBezTo>
                    <a:pt x="231" y="74"/>
                    <a:pt x="234" y="90"/>
                    <a:pt x="234" y="114"/>
                  </a:cubicBezTo>
                  <a:cubicBezTo>
                    <a:pt x="234" y="301"/>
                    <a:pt x="234" y="301"/>
                    <a:pt x="234" y="301"/>
                  </a:cubicBezTo>
                  <a:cubicBezTo>
                    <a:pt x="290" y="301"/>
                    <a:pt x="290" y="301"/>
                    <a:pt x="290" y="301"/>
                  </a:cubicBezTo>
                  <a:cubicBezTo>
                    <a:pt x="290" y="117"/>
                    <a:pt x="290" y="117"/>
                    <a:pt x="290" y="117"/>
                  </a:cubicBezTo>
                  <a:cubicBezTo>
                    <a:pt x="290" y="97"/>
                    <a:pt x="289" y="82"/>
                    <a:pt x="287" y="70"/>
                  </a:cubicBezTo>
                  <a:cubicBezTo>
                    <a:pt x="283" y="44"/>
                    <a:pt x="271" y="25"/>
                    <a:pt x="252" y="14"/>
                  </a:cubicBezTo>
                  <a:cubicBezTo>
                    <a:pt x="234" y="5"/>
                    <a:pt x="211" y="0"/>
                    <a:pt x="185" y="0"/>
                  </a:cubicBezTo>
                  <a:cubicBezTo>
                    <a:pt x="139" y="0"/>
                    <a:pt x="95" y="17"/>
                    <a:pt x="53" y="52"/>
                  </a:cubicBezTo>
                  <a:cubicBezTo>
                    <a:pt x="53" y="8"/>
                    <a:pt x="53" y="8"/>
                    <a:pt x="53" y="8"/>
                  </a:cubicBezTo>
                  <a:cubicBezTo>
                    <a:pt x="0" y="8"/>
                    <a:pt x="0" y="8"/>
                    <a:pt x="0" y="8"/>
                  </a:cubicBezTo>
                  <a:cubicBezTo>
                    <a:pt x="0" y="301"/>
                    <a:pt x="0" y="301"/>
                    <a:pt x="0" y="301"/>
                  </a:cubicBezTo>
                  <a:lnTo>
                    <a:pt x="56"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4" name="Freeform 51"/>
            <p:cNvSpPr>
              <a:spLocks/>
            </p:cNvSpPr>
            <p:nvPr/>
          </p:nvSpPr>
          <p:spPr bwMode="auto">
            <a:xfrm>
              <a:off x="5088" y="416"/>
              <a:ext cx="47" cy="54"/>
            </a:xfrm>
            <a:custGeom>
              <a:avLst/>
              <a:gdLst>
                <a:gd name="T0" fmla="*/ 166 w 272"/>
                <a:gd name="T1" fmla="*/ 265 h 310"/>
                <a:gd name="T2" fmla="*/ 80 w 272"/>
                <a:gd name="T3" fmla="*/ 231 h 310"/>
                <a:gd name="T4" fmla="*/ 57 w 272"/>
                <a:gd name="T5" fmla="*/ 157 h 310"/>
                <a:gd name="T6" fmla="*/ 86 w 272"/>
                <a:gd name="T7" fmla="*/ 73 h 310"/>
                <a:gd name="T8" fmla="*/ 163 w 272"/>
                <a:gd name="T9" fmla="*/ 45 h 310"/>
                <a:gd name="T10" fmla="*/ 249 w 272"/>
                <a:gd name="T11" fmla="*/ 66 h 310"/>
                <a:gd name="T12" fmla="*/ 265 w 272"/>
                <a:gd name="T13" fmla="*/ 20 h 310"/>
                <a:gd name="T14" fmla="*/ 161 w 272"/>
                <a:gd name="T15" fmla="*/ 0 h 310"/>
                <a:gd name="T16" fmla="*/ 49 w 272"/>
                <a:gd name="T17" fmla="*/ 34 h 310"/>
                <a:gd name="T18" fmla="*/ 0 w 272"/>
                <a:gd name="T19" fmla="*/ 159 h 310"/>
                <a:gd name="T20" fmla="*/ 38 w 272"/>
                <a:gd name="T21" fmla="*/ 269 h 310"/>
                <a:gd name="T22" fmla="*/ 159 w 272"/>
                <a:gd name="T23" fmla="*/ 310 h 310"/>
                <a:gd name="T24" fmla="*/ 272 w 272"/>
                <a:gd name="T25" fmla="*/ 285 h 310"/>
                <a:gd name="T26" fmla="*/ 253 w 272"/>
                <a:gd name="T27" fmla="*/ 239 h 310"/>
                <a:gd name="T28" fmla="*/ 166 w 272"/>
                <a:gd name="T29" fmla="*/ 265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2" h="310">
                  <a:moveTo>
                    <a:pt x="166" y="265"/>
                  </a:moveTo>
                  <a:cubicBezTo>
                    <a:pt x="128" y="265"/>
                    <a:pt x="99" y="253"/>
                    <a:pt x="80" y="231"/>
                  </a:cubicBezTo>
                  <a:cubicBezTo>
                    <a:pt x="65" y="212"/>
                    <a:pt x="57" y="187"/>
                    <a:pt x="57" y="157"/>
                  </a:cubicBezTo>
                  <a:cubicBezTo>
                    <a:pt x="57" y="121"/>
                    <a:pt x="67" y="93"/>
                    <a:pt x="86" y="73"/>
                  </a:cubicBezTo>
                  <a:cubicBezTo>
                    <a:pt x="105" y="54"/>
                    <a:pt x="130" y="45"/>
                    <a:pt x="163" y="45"/>
                  </a:cubicBezTo>
                  <a:cubicBezTo>
                    <a:pt x="193" y="45"/>
                    <a:pt x="221" y="52"/>
                    <a:pt x="249" y="66"/>
                  </a:cubicBezTo>
                  <a:cubicBezTo>
                    <a:pt x="265" y="20"/>
                    <a:pt x="265" y="20"/>
                    <a:pt x="265" y="20"/>
                  </a:cubicBezTo>
                  <a:cubicBezTo>
                    <a:pt x="234" y="6"/>
                    <a:pt x="199" y="0"/>
                    <a:pt x="161" y="0"/>
                  </a:cubicBezTo>
                  <a:cubicBezTo>
                    <a:pt x="113" y="0"/>
                    <a:pt x="76" y="11"/>
                    <a:pt x="49" y="34"/>
                  </a:cubicBezTo>
                  <a:cubicBezTo>
                    <a:pt x="16" y="63"/>
                    <a:pt x="0" y="104"/>
                    <a:pt x="0" y="159"/>
                  </a:cubicBezTo>
                  <a:cubicBezTo>
                    <a:pt x="0" y="206"/>
                    <a:pt x="13" y="243"/>
                    <a:pt x="38" y="269"/>
                  </a:cubicBezTo>
                  <a:cubicBezTo>
                    <a:pt x="65" y="296"/>
                    <a:pt x="105" y="310"/>
                    <a:pt x="159" y="310"/>
                  </a:cubicBezTo>
                  <a:cubicBezTo>
                    <a:pt x="202" y="310"/>
                    <a:pt x="240" y="301"/>
                    <a:pt x="272" y="285"/>
                  </a:cubicBezTo>
                  <a:cubicBezTo>
                    <a:pt x="253" y="239"/>
                    <a:pt x="253" y="239"/>
                    <a:pt x="253" y="239"/>
                  </a:cubicBezTo>
                  <a:cubicBezTo>
                    <a:pt x="224" y="256"/>
                    <a:pt x="196" y="265"/>
                    <a:pt x="166" y="26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5" name="Freeform 52"/>
            <p:cNvSpPr>
              <a:spLocks/>
            </p:cNvSpPr>
            <p:nvPr/>
          </p:nvSpPr>
          <p:spPr bwMode="auto">
            <a:xfrm>
              <a:off x="5171" y="416"/>
              <a:ext cx="50" cy="52"/>
            </a:xfrm>
            <a:custGeom>
              <a:avLst/>
              <a:gdLst>
                <a:gd name="T0" fmla="*/ 55 w 290"/>
                <a:gd name="T1" fmla="*/ 301 h 301"/>
                <a:gd name="T2" fmla="*/ 55 w 290"/>
                <a:gd name="T3" fmla="*/ 104 h 301"/>
                <a:gd name="T4" fmla="*/ 98 w 290"/>
                <a:gd name="T5" fmla="*/ 70 h 301"/>
                <a:gd name="T6" fmla="*/ 174 w 290"/>
                <a:gd name="T7" fmla="*/ 46 h 301"/>
                <a:gd name="T8" fmla="*/ 224 w 290"/>
                <a:gd name="T9" fmla="*/ 65 h 301"/>
                <a:gd name="T10" fmla="*/ 234 w 290"/>
                <a:gd name="T11" fmla="*/ 114 h 301"/>
                <a:gd name="T12" fmla="*/ 234 w 290"/>
                <a:gd name="T13" fmla="*/ 301 h 301"/>
                <a:gd name="T14" fmla="*/ 290 w 290"/>
                <a:gd name="T15" fmla="*/ 301 h 301"/>
                <a:gd name="T16" fmla="*/ 290 w 290"/>
                <a:gd name="T17" fmla="*/ 117 h 301"/>
                <a:gd name="T18" fmla="*/ 287 w 290"/>
                <a:gd name="T19" fmla="*/ 70 h 301"/>
                <a:gd name="T20" fmla="*/ 251 w 290"/>
                <a:gd name="T21" fmla="*/ 14 h 301"/>
                <a:gd name="T22" fmla="*/ 184 w 290"/>
                <a:gd name="T23" fmla="*/ 0 h 301"/>
                <a:gd name="T24" fmla="*/ 52 w 290"/>
                <a:gd name="T25" fmla="*/ 52 h 301"/>
                <a:gd name="T26" fmla="*/ 52 w 290"/>
                <a:gd name="T27" fmla="*/ 8 h 301"/>
                <a:gd name="T28" fmla="*/ 0 w 290"/>
                <a:gd name="T29" fmla="*/ 8 h 301"/>
                <a:gd name="T30" fmla="*/ 0 w 290"/>
                <a:gd name="T31" fmla="*/ 301 h 301"/>
                <a:gd name="T32" fmla="*/ 55 w 290"/>
                <a:gd name="T33"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0" h="301">
                  <a:moveTo>
                    <a:pt x="55" y="301"/>
                  </a:moveTo>
                  <a:cubicBezTo>
                    <a:pt x="55" y="104"/>
                    <a:pt x="55" y="104"/>
                    <a:pt x="55" y="104"/>
                  </a:cubicBezTo>
                  <a:cubicBezTo>
                    <a:pt x="66" y="92"/>
                    <a:pt x="80" y="81"/>
                    <a:pt x="98" y="70"/>
                  </a:cubicBezTo>
                  <a:cubicBezTo>
                    <a:pt x="125" y="54"/>
                    <a:pt x="150" y="46"/>
                    <a:pt x="174" y="46"/>
                  </a:cubicBezTo>
                  <a:cubicBezTo>
                    <a:pt x="198" y="46"/>
                    <a:pt x="215" y="52"/>
                    <a:pt x="224" y="65"/>
                  </a:cubicBezTo>
                  <a:cubicBezTo>
                    <a:pt x="230" y="74"/>
                    <a:pt x="234" y="90"/>
                    <a:pt x="234" y="114"/>
                  </a:cubicBezTo>
                  <a:cubicBezTo>
                    <a:pt x="234" y="301"/>
                    <a:pt x="234" y="301"/>
                    <a:pt x="234" y="301"/>
                  </a:cubicBezTo>
                  <a:cubicBezTo>
                    <a:pt x="290" y="301"/>
                    <a:pt x="290" y="301"/>
                    <a:pt x="290" y="301"/>
                  </a:cubicBezTo>
                  <a:cubicBezTo>
                    <a:pt x="290" y="117"/>
                    <a:pt x="290" y="117"/>
                    <a:pt x="290" y="117"/>
                  </a:cubicBezTo>
                  <a:cubicBezTo>
                    <a:pt x="290" y="97"/>
                    <a:pt x="289" y="82"/>
                    <a:pt x="287" y="70"/>
                  </a:cubicBezTo>
                  <a:cubicBezTo>
                    <a:pt x="283" y="44"/>
                    <a:pt x="271" y="25"/>
                    <a:pt x="251" y="14"/>
                  </a:cubicBezTo>
                  <a:cubicBezTo>
                    <a:pt x="234" y="5"/>
                    <a:pt x="211" y="0"/>
                    <a:pt x="184" y="0"/>
                  </a:cubicBezTo>
                  <a:cubicBezTo>
                    <a:pt x="138" y="0"/>
                    <a:pt x="94" y="17"/>
                    <a:pt x="52" y="52"/>
                  </a:cubicBezTo>
                  <a:cubicBezTo>
                    <a:pt x="52" y="8"/>
                    <a:pt x="52" y="8"/>
                    <a:pt x="52" y="8"/>
                  </a:cubicBezTo>
                  <a:cubicBezTo>
                    <a:pt x="0" y="8"/>
                    <a:pt x="0" y="8"/>
                    <a:pt x="0" y="8"/>
                  </a:cubicBezTo>
                  <a:cubicBezTo>
                    <a:pt x="0" y="301"/>
                    <a:pt x="0" y="301"/>
                    <a:pt x="0" y="301"/>
                  </a:cubicBezTo>
                  <a:lnTo>
                    <a:pt x="55"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6" name="Freeform 53"/>
            <p:cNvSpPr>
              <a:spLocks noEditPoints="1"/>
            </p:cNvSpPr>
            <p:nvPr/>
          </p:nvSpPr>
          <p:spPr bwMode="auto">
            <a:xfrm>
              <a:off x="5232" y="416"/>
              <a:ext cx="51" cy="77"/>
            </a:xfrm>
            <a:custGeom>
              <a:avLst/>
              <a:gdLst>
                <a:gd name="T0" fmla="*/ 294 w 294"/>
                <a:gd name="T1" fmla="*/ 248 h 442"/>
                <a:gd name="T2" fmla="*/ 294 w 294"/>
                <a:gd name="T3" fmla="*/ 18 h 442"/>
                <a:gd name="T4" fmla="*/ 168 w 294"/>
                <a:gd name="T5" fmla="*/ 0 h 442"/>
                <a:gd name="T6" fmla="*/ 36 w 294"/>
                <a:gd name="T7" fmla="*/ 53 h 442"/>
                <a:gd name="T8" fmla="*/ 0 w 294"/>
                <a:gd name="T9" fmla="*/ 170 h 442"/>
                <a:gd name="T10" fmla="*/ 28 w 294"/>
                <a:gd name="T11" fmla="*/ 266 h 442"/>
                <a:gd name="T12" fmla="*/ 132 w 294"/>
                <a:gd name="T13" fmla="*/ 310 h 442"/>
                <a:gd name="T14" fmla="*/ 238 w 294"/>
                <a:gd name="T15" fmla="*/ 268 h 442"/>
                <a:gd name="T16" fmla="*/ 238 w 294"/>
                <a:gd name="T17" fmla="*/ 283 h 442"/>
                <a:gd name="T18" fmla="*/ 226 w 294"/>
                <a:gd name="T19" fmla="*/ 362 h 442"/>
                <a:gd name="T20" fmla="*/ 141 w 294"/>
                <a:gd name="T21" fmla="*/ 397 h 442"/>
                <a:gd name="T22" fmla="*/ 46 w 294"/>
                <a:gd name="T23" fmla="*/ 381 h 442"/>
                <a:gd name="T24" fmla="*/ 30 w 294"/>
                <a:gd name="T25" fmla="*/ 427 h 442"/>
                <a:gd name="T26" fmla="*/ 143 w 294"/>
                <a:gd name="T27" fmla="*/ 442 h 442"/>
                <a:gd name="T28" fmla="*/ 221 w 294"/>
                <a:gd name="T29" fmla="*/ 430 h 442"/>
                <a:gd name="T30" fmla="*/ 283 w 294"/>
                <a:gd name="T31" fmla="*/ 369 h 442"/>
                <a:gd name="T32" fmla="*/ 294 w 294"/>
                <a:gd name="T33" fmla="*/ 248 h 442"/>
                <a:gd name="T34" fmla="*/ 238 w 294"/>
                <a:gd name="T35" fmla="*/ 178 h 442"/>
                <a:gd name="T36" fmla="*/ 236 w 294"/>
                <a:gd name="T37" fmla="*/ 202 h 442"/>
                <a:gd name="T38" fmla="*/ 220 w 294"/>
                <a:gd name="T39" fmla="*/ 232 h 442"/>
                <a:gd name="T40" fmla="*/ 140 w 294"/>
                <a:gd name="T41" fmla="*/ 265 h 442"/>
                <a:gd name="T42" fmla="*/ 58 w 294"/>
                <a:gd name="T43" fmla="*/ 168 h 442"/>
                <a:gd name="T44" fmla="*/ 84 w 294"/>
                <a:gd name="T45" fmla="*/ 80 h 442"/>
                <a:gd name="T46" fmla="*/ 167 w 294"/>
                <a:gd name="T47" fmla="*/ 45 h 442"/>
                <a:gd name="T48" fmla="*/ 238 w 294"/>
                <a:gd name="T49" fmla="*/ 55 h 442"/>
                <a:gd name="T50" fmla="*/ 238 w 294"/>
                <a:gd name="T51" fmla="*/ 178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4" h="442">
                  <a:moveTo>
                    <a:pt x="294" y="248"/>
                  </a:moveTo>
                  <a:cubicBezTo>
                    <a:pt x="294" y="18"/>
                    <a:pt x="294" y="18"/>
                    <a:pt x="294" y="18"/>
                  </a:cubicBezTo>
                  <a:cubicBezTo>
                    <a:pt x="246" y="6"/>
                    <a:pt x="204" y="0"/>
                    <a:pt x="168" y="0"/>
                  </a:cubicBezTo>
                  <a:cubicBezTo>
                    <a:pt x="108" y="0"/>
                    <a:pt x="64" y="17"/>
                    <a:pt x="36" y="53"/>
                  </a:cubicBezTo>
                  <a:cubicBezTo>
                    <a:pt x="12" y="83"/>
                    <a:pt x="0" y="122"/>
                    <a:pt x="0" y="170"/>
                  </a:cubicBezTo>
                  <a:cubicBezTo>
                    <a:pt x="0" y="210"/>
                    <a:pt x="9" y="242"/>
                    <a:pt x="28" y="266"/>
                  </a:cubicBezTo>
                  <a:cubicBezTo>
                    <a:pt x="49" y="295"/>
                    <a:pt x="84" y="310"/>
                    <a:pt x="132" y="310"/>
                  </a:cubicBezTo>
                  <a:cubicBezTo>
                    <a:pt x="173" y="310"/>
                    <a:pt x="209" y="296"/>
                    <a:pt x="238" y="268"/>
                  </a:cubicBezTo>
                  <a:cubicBezTo>
                    <a:pt x="238" y="283"/>
                    <a:pt x="238" y="283"/>
                    <a:pt x="238" y="283"/>
                  </a:cubicBezTo>
                  <a:cubicBezTo>
                    <a:pt x="238" y="320"/>
                    <a:pt x="234" y="346"/>
                    <a:pt x="226" y="362"/>
                  </a:cubicBezTo>
                  <a:cubicBezTo>
                    <a:pt x="213" y="385"/>
                    <a:pt x="185" y="397"/>
                    <a:pt x="141" y="397"/>
                  </a:cubicBezTo>
                  <a:cubicBezTo>
                    <a:pt x="106" y="397"/>
                    <a:pt x="75" y="392"/>
                    <a:pt x="46" y="381"/>
                  </a:cubicBezTo>
                  <a:cubicBezTo>
                    <a:pt x="30" y="427"/>
                    <a:pt x="30" y="427"/>
                    <a:pt x="30" y="427"/>
                  </a:cubicBezTo>
                  <a:cubicBezTo>
                    <a:pt x="65" y="437"/>
                    <a:pt x="103" y="442"/>
                    <a:pt x="143" y="442"/>
                  </a:cubicBezTo>
                  <a:cubicBezTo>
                    <a:pt x="175" y="442"/>
                    <a:pt x="201" y="438"/>
                    <a:pt x="221" y="430"/>
                  </a:cubicBezTo>
                  <a:cubicBezTo>
                    <a:pt x="253" y="418"/>
                    <a:pt x="274" y="397"/>
                    <a:pt x="283" y="369"/>
                  </a:cubicBezTo>
                  <a:cubicBezTo>
                    <a:pt x="290" y="345"/>
                    <a:pt x="294" y="304"/>
                    <a:pt x="294" y="248"/>
                  </a:cubicBezTo>
                  <a:moveTo>
                    <a:pt x="238" y="178"/>
                  </a:moveTo>
                  <a:cubicBezTo>
                    <a:pt x="238" y="189"/>
                    <a:pt x="238" y="197"/>
                    <a:pt x="236" y="202"/>
                  </a:cubicBezTo>
                  <a:cubicBezTo>
                    <a:pt x="234" y="212"/>
                    <a:pt x="228" y="222"/>
                    <a:pt x="220" y="232"/>
                  </a:cubicBezTo>
                  <a:cubicBezTo>
                    <a:pt x="200" y="254"/>
                    <a:pt x="174" y="265"/>
                    <a:pt x="140" y="265"/>
                  </a:cubicBezTo>
                  <a:cubicBezTo>
                    <a:pt x="85" y="265"/>
                    <a:pt x="58" y="233"/>
                    <a:pt x="58" y="168"/>
                  </a:cubicBezTo>
                  <a:cubicBezTo>
                    <a:pt x="58" y="132"/>
                    <a:pt x="66" y="102"/>
                    <a:pt x="84" y="80"/>
                  </a:cubicBezTo>
                  <a:cubicBezTo>
                    <a:pt x="103" y="56"/>
                    <a:pt x="130" y="45"/>
                    <a:pt x="167" y="45"/>
                  </a:cubicBezTo>
                  <a:cubicBezTo>
                    <a:pt x="189" y="45"/>
                    <a:pt x="213" y="48"/>
                    <a:pt x="238" y="55"/>
                  </a:cubicBezTo>
                  <a:lnTo>
                    <a:pt x="238"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98382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wo Content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545407" y="421739"/>
            <a:ext cx="11119544" cy="501071"/>
          </a:xfrm>
        </p:spPr>
        <p:txBody>
          <a:bodyPr/>
          <a:lstStyle/>
          <a:p>
            <a:r>
              <a:rPr lang="en-US"/>
              <a:t>Click to edit Master title style</a:t>
            </a:r>
          </a:p>
        </p:txBody>
      </p:sp>
      <p:sp>
        <p:nvSpPr>
          <p:cNvPr id="3" name="Content Placeholder 2"/>
          <p:cNvSpPr>
            <a:spLocks noGrp="1"/>
          </p:cNvSpPr>
          <p:nvPr>
            <p:ph sz="half" idx="1"/>
          </p:nvPr>
        </p:nvSpPr>
        <p:spPr>
          <a:xfrm>
            <a:off x="545407" y="1418409"/>
            <a:ext cx="5345965" cy="4896000"/>
          </a:xfrm>
        </p:spPr>
        <p:txBody>
          <a:bodyPr/>
          <a:lstStyle>
            <a:lvl1pPr>
              <a:defRPr sz="1800"/>
            </a:lvl1pPr>
            <a:lvl2pPr>
              <a:defRPr sz="1800"/>
            </a:lvl2pPr>
            <a:lvl3pPr>
              <a:defRPr sz="1600"/>
            </a:lvl3pPr>
            <a:lvl4pPr>
              <a:defRPr sz="1600"/>
            </a:lvl4pPr>
            <a:lvl5pPr>
              <a:defRPr sz="1600"/>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18986" y="1418410"/>
            <a:ext cx="5345965" cy="4903743"/>
          </a:xfrm>
        </p:spPr>
        <p:txBody>
          <a:bodyPr/>
          <a:lstStyle>
            <a:lvl1pPr>
              <a:defRPr sz="1800"/>
            </a:lvl1pPr>
            <a:lvl2pPr>
              <a:defRPr sz="1800"/>
            </a:lvl2pPr>
            <a:lvl3pPr>
              <a:defRPr sz="1600"/>
            </a:lvl3pPr>
            <a:lvl4pPr>
              <a:defRPr sz="1600"/>
            </a:lvl4pPr>
            <a:lvl5pPr>
              <a:defRPr sz="1600"/>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2"/>
          </p:nvPr>
        </p:nvSpPr>
        <p:spPr/>
        <p:txBody>
          <a:bodyPr/>
          <a:lstStyle/>
          <a:p>
            <a:r>
              <a:rPr lang="en-GB"/>
              <a:t>Insert footer here</a:t>
            </a:r>
          </a:p>
        </p:txBody>
      </p:sp>
      <p:sp>
        <p:nvSpPr>
          <p:cNvPr id="9" name="Slide Number Placeholder 8"/>
          <p:cNvSpPr>
            <a:spLocks noGrp="1"/>
          </p:cNvSpPr>
          <p:nvPr>
            <p:ph type="sldNum" sz="quarter" idx="13"/>
          </p:nvPr>
        </p:nvSpPr>
        <p:spPr/>
        <p:txBody>
          <a:bodyPr/>
          <a:lstStyle/>
          <a:p>
            <a:pPr fontAlgn="base">
              <a:spcAft>
                <a:spcPct val="0"/>
              </a:spcAft>
              <a:defRPr/>
            </a:pPr>
            <a:fld id="{7F579488-64CC-414E-9849-01D10FE0EDE0}" type="slidenum">
              <a:rPr lang="en-GB" smtClean="0"/>
              <a:pPr fontAlgn="base">
                <a:spcAft>
                  <a:spcPct val="0"/>
                </a:spcAft>
                <a:defRPr/>
              </a:pPr>
              <a:t>‹#›</a:t>
            </a:fld>
            <a:endParaRPr lang="en-GB"/>
          </a:p>
        </p:txBody>
      </p:sp>
      <p:sp>
        <p:nvSpPr>
          <p:cNvPr id="7" name="Text Placeholder 6"/>
          <p:cNvSpPr>
            <a:spLocks noGrp="1"/>
          </p:cNvSpPr>
          <p:nvPr>
            <p:ph type="body" sz="quarter" idx="14"/>
          </p:nvPr>
        </p:nvSpPr>
        <p:spPr>
          <a:xfrm>
            <a:off x="545407" y="922809"/>
            <a:ext cx="11119544" cy="360000"/>
          </a:xfrm>
        </p:spPr>
        <p:txBody>
          <a:bodyPr tIns="0">
            <a:normAutofit/>
          </a:bodyPr>
          <a:lstStyle>
            <a:lvl1pPr marL="0" algn="l" defTabSz="914400" rtl="0" eaLnBrk="0" fontAlgn="base" latinLnBrk="0" hangingPunct="0">
              <a:spcBef>
                <a:spcPct val="0"/>
              </a:spcBef>
              <a:spcAft>
                <a:spcPct val="0"/>
              </a:spcAft>
              <a:defRPr lang="en-US" sz="1800" b="1" kern="0" cap="none" baseline="0" dirty="0" smtClean="0">
                <a:solidFill>
                  <a:srgbClr val="1924AB"/>
                </a:solidFill>
                <a:latin typeface="+mj-lt"/>
                <a:ea typeface="+mj-ea"/>
                <a:cs typeface="+mj-cs"/>
              </a:defRPr>
            </a:lvl1pPr>
          </a:lstStyle>
          <a:p>
            <a:pPr lvl="0"/>
            <a:r>
              <a:rPr lang="en-US"/>
              <a:t>Click to edit Master text styles</a:t>
            </a:r>
          </a:p>
        </p:txBody>
      </p:sp>
    </p:spTree>
    <p:extLst>
      <p:ext uri="{BB962C8B-B14F-4D97-AF65-F5344CB8AC3E}">
        <p14:creationId xmlns:p14="http://schemas.microsoft.com/office/powerpoint/2010/main" val="1162289304"/>
      </p:ext>
    </p:extLst>
  </p:cSld>
  <p:clrMapOvr>
    <a:masterClrMapping/>
  </p:clrMapOvr>
  <p:transition spd="slow">
    <p:wipe/>
  </p:transition>
  <p:extLst>
    <p:ext uri="{DCECCB84-F9BA-43D5-87BE-67443E8EF086}">
      <p15:sldGuideLst xmlns:p15="http://schemas.microsoft.com/office/powerpoint/2012/main">
        <p15:guide id="1" orient="horz" pos="949">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EBD06-7F5D-435D-AAFB-31B673B17D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B67EEA9-A99C-4E9A-B96F-88DA0C4D5B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0238648-C350-41BB-8867-84DEF87F7058}"/>
              </a:ext>
            </a:extLst>
          </p:cNvPr>
          <p:cNvSpPr>
            <a:spLocks noGrp="1"/>
          </p:cNvSpPr>
          <p:nvPr>
            <p:ph type="dt" sz="half" idx="10"/>
          </p:nvPr>
        </p:nvSpPr>
        <p:spPr/>
        <p:txBody>
          <a:bodyPr/>
          <a:lstStyle/>
          <a:p>
            <a:fld id="{8D3E42C4-10C4-4087-884F-823A8C4EFD6D}" type="datetimeFigureOut">
              <a:rPr lang="en-GB" smtClean="0"/>
              <a:t>12/10/2023</a:t>
            </a:fld>
            <a:endParaRPr lang="en-GB"/>
          </a:p>
        </p:txBody>
      </p:sp>
      <p:sp>
        <p:nvSpPr>
          <p:cNvPr id="5" name="Footer Placeholder 4">
            <a:extLst>
              <a:ext uri="{FF2B5EF4-FFF2-40B4-BE49-F238E27FC236}">
                <a16:creationId xmlns:a16="http://schemas.microsoft.com/office/drawing/2014/main" id="{45985073-EE31-48F3-A02C-217EB626EF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67207D-6A0F-4764-A0B1-B647BCABA37D}"/>
              </a:ext>
            </a:extLst>
          </p:cNvPr>
          <p:cNvSpPr>
            <a:spLocks noGrp="1"/>
          </p:cNvSpPr>
          <p:nvPr>
            <p:ph type="sldNum" sz="quarter" idx="12"/>
          </p:nvPr>
        </p:nvSpPr>
        <p:spPr/>
        <p:txBody>
          <a:bodyPr/>
          <a:lstStyle/>
          <a:p>
            <a:fld id="{69482FEE-F54C-45A8-B138-60F25C2B3DFD}" type="slidenum">
              <a:rPr lang="en-GB" smtClean="0"/>
              <a:t>‹#›</a:t>
            </a:fld>
            <a:endParaRPr lang="en-GB"/>
          </a:p>
        </p:txBody>
      </p:sp>
    </p:spTree>
    <p:extLst>
      <p:ext uri="{BB962C8B-B14F-4D97-AF65-F5344CB8AC3E}">
        <p14:creationId xmlns:p14="http://schemas.microsoft.com/office/powerpoint/2010/main" val="15940043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_Title Slide A">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srcRect t="4903" b="20511"/>
          <a:stretch/>
        </p:blipFill>
        <p:spPr>
          <a:xfrm>
            <a:off x="0" y="0"/>
            <a:ext cx="12192000" cy="6858000"/>
          </a:xfrm>
          <a:prstGeom prst="rect">
            <a:avLst/>
          </a:prstGeom>
        </p:spPr>
      </p:pic>
      <p:sp>
        <p:nvSpPr>
          <p:cNvPr id="2" name="Rectangle 1"/>
          <p:cNvSpPr/>
          <p:nvPr userDrawn="1"/>
        </p:nvSpPr>
        <p:spPr bwMode="auto">
          <a:xfrm>
            <a:off x="0" y="0"/>
            <a:ext cx="12192000" cy="1654200"/>
          </a:xfrm>
          <a:prstGeom prst="rect">
            <a:avLst/>
          </a:prstGeom>
          <a:gradFill>
            <a:gsLst>
              <a:gs pos="0">
                <a:schemeClr val="accent1">
                  <a:lumMod val="5000"/>
                  <a:lumOff val="95000"/>
                  <a:alpha val="67000"/>
                </a:schemeClr>
              </a:gs>
              <a:gs pos="82000">
                <a:schemeClr val="bg1">
                  <a:alpha val="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endParaRPr kumimoji="0" lang="en-GB" sz="1000" b="0" i="0" u="none" strike="noStrike" cap="none" normalizeH="0" baseline="0">
              <a:ln>
                <a:noFill/>
              </a:ln>
              <a:solidFill>
                <a:schemeClr val="tx1"/>
              </a:solidFill>
              <a:effectLst/>
              <a:latin typeface="+mn-lt"/>
            </a:endParaRPr>
          </a:p>
        </p:txBody>
      </p:sp>
      <p:sp>
        <p:nvSpPr>
          <p:cNvPr id="5" name="Rectangle 4"/>
          <p:cNvSpPr/>
          <p:nvPr userDrawn="1"/>
        </p:nvSpPr>
        <p:spPr bwMode="auto">
          <a:xfrm>
            <a:off x="1" y="4571120"/>
            <a:ext cx="8124824" cy="2286881"/>
          </a:xfrm>
          <a:prstGeom prst="rect">
            <a:avLst/>
          </a:prstGeom>
          <a:solidFill>
            <a:srgbClr val="1924AB"/>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endParaRPr kumimoji="0" lang="en-GB" sz="1000" b="0" i="0" u="none" strike="noStrike" cap="none" normalizeH="0" baseline="0">
              <a:ln>
                <a:noFill/>
              </a:ln>
              <a:solidFill>
                <a:schemeClr val="tx1"/>
              </a:solidFill>
              <a:effectLst/>
              <a:latin typeface="+mn-lt"/>
            </a:endParaRPr>
          </a:p>
        </p:txBody>
      </p:sp>
      <p:sp>
        <p:nvSpPr>
          <p:cNvPr id="78852" name="Rectangle 4"/>
          <p:cNvSpPr>
            <a:spLocks noGrp="1" noChangeArrowheads="1"/>
          </p:cNvSpPr>
          <p:nvPr>
            <p:ph type="ctrTitle" sz="quarter"/>
          </p:nvPr>
        </p:nvSpPr>
        <p:spPr>
          <a:xfrm>
            <a:off x="407192" y="4663440"/>
            <a:ext cx="7309645" cy="1077018"/>
          </a:xfrm>
        </p:spPr>
        <p:txBody>
          <a:bodyPr anchor="b"/>
          <a:lstStyle>
            <a:lvl1pPr>
              <a:lnSpc>
                <a:spcPct val="110000"/>
              </a:lnSpc>
              <a:defRPr>
                <a:solidFill>
                  <a:schemeClr val="bg1"/>
                </a:solidFill>
              </a:defRPr>
            </a:lvl1pPr>
          </a:lstStyle>
          <a:p>
            <a:r>
              <a:rPr lang="en-GB"/>
              <a:t>Click to edit Master title style</a:t>
            </a:r>
          </a:p>
        </p:txBody>
      </p:sp>
      <p:sp>
        <p:nvSpPr>
          <p:cNvPr id="78853" name="Rectangle 5"/>
          <p:cNvSpPr>
            <a:spLocks noGrp="1" noChangeArrowheads="1"/>
          </p:cNvSpPr>
          <p:nvPr>
            <p:ph type="subTitle" sz="quarter" idx="1"/>
          </p:nvPr>
        </p:nvSpPr>
        <p:spPr>
          <a:xfrm>
            <a:off x="407193" y="5983526"/>
            <a:ext cx="7309645" cy="696674"/>
          </a:xfrm>
        </p:spPr>
        <p:txBody>
          <a:bodyPr/>
          <a:lstStyle>
            <a:lvl1pPr marL="0" indent="0">
              <a:buFontTx/>
              <a:buNone/>
              <a:defRPr sz="1662">
                <a:solidFill>
                  <a:schemeClr val="bg1"/>
                </a:solidFill>
              </a:defRPr>
            </a:lvl1pPr>
          </a:lstStyle>
          <a:p>
            <a:r>
              <a:rPr lang="en-GB"/>
              <a:t>Click to edit Master subtitle style</a:t>
            </a:r>
          </a:p>
        </p:txBody>
      </p:sp>
      <p:cxnSp>
        <p:nvCxnSpPr>
          <p:cNvPr id="19" name="Straight Connector 18"/>
          <p:cNvCxnSpPr/>
          <p:nvPr userDrawn="1"/>
        </p:nvCxnSpPr>
        <p:spPr bwMode="auto">
          <a:xfrm>
            <a:off x="411270" y="5830214"/>
            <a:ext cx="7305568" cy="0"/>
          </a:xfrm>
          <a:prstGeom prst="line">
            <a:avLst/>
          </a:prstGeom>
          <a:solidFill>
            <a:srgbClr val="E57FCC"/>
          </a:solidFill>
          <a:ln w="9525" cap="flat" cmpd="sng" algn="ctr">
            <a:solidFill>
              <a:schemeClr val="bg1"/>
            </a:solidFill>
            <a:prstDash val="solid"/>
            <a:round/>
            <a:headEnd type="none" w="med" len="med"/>
            <a:tailEnd type="none" w="med" len="med"/>
          </a:ln>
          <a:effectLst/>
        </p:spPr>
      </p:cxnSp>
      <p:sp>
        <p:nvSpPr>
          <p:cNvPr id="116" name="Freeform 5"/>
          <p:cNvSpPr>
            <a:spLocks noEditPoints="1"/>
          </p:cNvSpPr>
          <p:nvPr userDrawn="1"/>
        </p:nvSpPr>
        <p:spPr bwMode="auto">
          <a:xfrm>
            <a:off x="407192" y="403783"/>
            <a:ext cx="1898974" cy="855904"/>
          </a:xfrm>
          <a:custGeom>
            <a:avLst/>
            <a:gdLst>
              <a:gd name="T0" fmla="*/ 685 w 2351"/>
              <a:gd name="T1" fmla="*/ 0 h 1058"/>
              <a:gd name="T2" fmla="*/ 864 w 2351"/>
              <a:gd name="T3" fmla="*/ 0 h 1058"/>
              <a:gd name="T4" fmla="*/ 864 w 2351"/>
              <a:gd name="T5" fmla="*/ 617 h 1058"/>
              <a:gd name="T6" fmla="*/ 423 w 2351"/>
              <a:gd name="T7" fmla="*/ 1058 h 1058"/>
              <a:gd name="T8" fmla="*/ 127 w 2351"/>
              <a:gd name="T9" fmla="*/ 944 h 1058"/>
              <a:gd name="T10" fmla="*/ 0 w 2351"/>
              <a:gd name="T11" fmla="*/ 741 h 1058"/>
              <a:gd name="T12" fmla="*/ 172 w 2351"/>
              <a:gd name="T13" fmla="*/ 691 h 1058"/>
              <a:gd name="T14" fmla="*/ 423 w 2351"/>
              <a:gd name="T15" fmla="*/ 879 h 1058"/>
              <a:gd name="T16" fmla="*/ 685 w 2351"/>
              <a:gd name="T17" fmla="*/ 617 h 1058"/>
              <a:gd name="T18" fmla="*/ 685 w 2351"/>
              <a:gd name="T19" fmla="*/ 0 h 1058"/>
              <a:gd name="T20" fmla="*/ 1697 w 2351"/>
              <a:gd name="T21" fmla="*/ 853 h 1058"/>
              <a:gd name="T22" fmla="*/ 1223 w 2351"/>
              <a:gd name="T23" fmla="*/ 0 h 1058"/>
              <a:gd name="T24" fmla="*/ 1043 w 2351"/>
              <a:gd name="T25" fmla="*/ 0 h 1058"/>
              <a:gd name="T26" fmla="*/ 1043 w 2351"/>
              <a:gd name="T27" fmla="*/ 1041 h 1058"/>
              <a:gd name="T28" fmla="*/ 1223 w 2351"/>
              <a:gd name="T29" fmla="*/ 1041 h 1058"/>
              <a:gd name="T30" fmla="*/ 1223 w 2351"/>
              <a:gd name="T31" fmla="*/ 368 h 1058"/>
              <a:gd name="T32" fmla="*/ 1597 w 2351"/>
              <a:gd name="T33" fmla="*/ 1041 h 1058"/>
              <a:gd name="T34" fmla="*/ 1798 w 2351"/>
              <a:gd name="T35" fmla="*/ 1041 h 1058"/>
              <a:gd name="T36" fmla="*/ 2171 w 2351"/>
              <a:gd name="T37" fmla="*/ 368 h 1058"/>
              <a:gd name="T38" fmla="*/ 2171 w 2351"/>
              <a:gd name="T39" fmla="*/ 1041 h 1058"/>
              <a:gd name="T40" fmla="*/ 2351 w 2351"/>
              <a:gd name="T41" fmla="*/ 1041 h 1058"/>
              <a:gd name="T42" fmla="*/ 2351 w 2351"/>
              <a:gd name="T43" fmla="*/ 0 h 1058"/>
              <a:gd name="T44" fmla="*/ 2171 w 2351"/>
              <a:gd name="T45" fmla="*/ 0 h 1058"/>
              <a:gd name="T46" fmla="*/ 1697 w 2351"/>
              <a:gd name="T47" fmla="*/ 853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51" h="1058">
                <a:moveTo>
                  <a:pt x="685" y="0"/>
                </a:moveTo>
                <a:cubicBezTo>
                  <a:pt x="864" y="0"/>
                  <a:pt x="864" y="0"/>
                  <a:pt x="864" y="0"/>
                </a:cubicBezTo>
                <a:cubicBezTo>
                  <a:pt x="864" y="617"/>
                  <a:pt x="864" y="617"/>
                  <a:pt x="864" y="617"/>
                </a:cubicBezTo>
                <a:cubicBezTo>
                  <a:pt x="860" y="860"/>
                  <a:pt x="666" y="1058"/>
                  <a:pt x="423" y="1058"/>
                </a:cubicBezTo>
                <a:cubicBezTo>
                  <a:pt x="313" y="1058"/>
                  <a:pt x="208" y="1017"/>
                  <a:pt x="127" y="944"/>
                </a:cubicBezTo>
                <a:cubicBezTo>
                  <a:pt x="66" y="889"/>
                  <a:pt x="22" y="818"/>
                  <a:pt x="0" y="741"/>
                </a:cubicBezTo>
                <a:cubicBezTo>
                  <a:pt x="172" y="691"/>
                  <a:pt x="172" y="691"/>
                  <a:pt x="172" y="691"/>
                </a:cubicBezTo>
                <a:cubicBezTo>
                  <a:pt x="204" y="801"/>
                  <a:pt x="305" y="879"/>
                  <a:pt x="423" y="879"/>
                </a:cubicBezTo>
                <a:cubicBezTo>
                  <a:pt x="567" y="879"/>
                  <a:pt x="685" y="761"/>
                  <a:pt x="685" y="617"/>
                </a:cubicBezTo>
                <a:lnTo>
                  <a:pt x="685" y="0"/>
                </a:lnTo>
                <a:close/>
                <a:moveTo>
                  <a:pt x="1697" y="853"/>
                </a:moveTo>
                <a:cubicBezTo>
                  <a:pt x="1223" y="0"/>
                  <a:pt x="1223" y="0"/>
                  <a:pt x="1223" y="0"/>
                </a:cubicBezTo>
                <a:cubicBezTo>
                  <a:pt x="1043" y="0"/>
                  <a:pt x="1043" y="0"/>
                  <a:pt x="1043" y="0"/>
                </a:cubicBezTo>
                <a:cubicBezTo>
                  <a:pt x="1043" y="1041"/>
                  <a:pt x="1043" y="1041"/>
                  <a:pt x="1043" y="1041"/>
                </a:cubicBezTo>
                <a:cubicBezTo>
                  <a:pt x="1223" y="1041"/>
                  <a:pt x="1223" y="1041"/>
                  <a:pt x="1223" y="1041"/>
                </a:cubicBezTo>
                <a:cubicBezTo>
                  <a:pt x="1223" y="368"/>
                  <a:pt x="1223" y="368"/>
                  <a:pt x="1223" y="368"/>
                </a:cubicBezTo>
                <a:cubicBezTo>
                  <a:pt x="1597" y="1041"/>
                  <a:pt x="1597" y="1041"/>
                  <a:pt x="1597" y="1041"/>
                </a:cubicBezTo>
                <a:cubicBezTo>
                  <a:pt x="1798" y="1041"/>
                  <a:pt x="1798" y="1041"/>
                  <a:pt x="1798" y="1041"/>
                </a:cubicBezTo>
                <a:cubicBezTo>
                  <a:pt x="2171" y="368"/>
                  <a:pt x="2171" y="368"/>
                  <a:pt x="2171" y="368"/>
                </a:cubicBezTo>
                <a:cubicBezTo>
                  <a:pt x="2171" y="1041"/>
                  <a:pt x="2171" y="1041"/>
                  <a:pt x="2171" y="1041"/>
                </a:cubicBezTo>
                <a:cubicBezTo>
                  <a:pt x="2351" y="1041"/>
                  <a:pt x="2351" y="1041"/>
                  <a:pt x="2351" y="1041"/>
                </a:cubicBezTo>
                <a:cubicBezTo>
                  <a:pt x="2351" y="0"/>
                  <a:pt x="2351" y="0"/>
                  <a:pt x="2351" y="0"/>
                </a:cubicBezTo>
                <a:cubicBezTo>
                  <a:pt x="2171" y="0"/>
                  <a:pt x="2171" y="0"/>
                  <a:pt x="2171" y="0"/>
                </a:cubicBezTo>
                <a:lnTo>
                  <a:pt x="1697" y="853"/>
                </a:lnTo>
                <a:close/>
              </a:path>
            </a:pathLst>
          </a:custGeom>
          <a:solidFill>
            <a:srgbClr val="1924AB"/>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117" name="Group 4"/>
          <p:cNvGrpSpPr>
            <a:grpSpLocks noChangeAspect="1"/>
          </p:cNvGrpSpPr>
          <p:nvPr userDrawn="1"/>
        </p:nvGrpSpPr>
        <p:grpSpPr bwMode="auto">
          <a:xfrm>
            <a:off x="8618358" y="392133"/>
            <a:ext cx="3166280" cy="545711"/>
            <a:chOff x="3872" y="210"/>
            <a:chExt cx="1642" cy="283"/>
          </a:xfrm>
          <a:solidFill>
            <a:srgbClr val="1924AB"/>
          </a:solidFill>
        </p:grpSpPr>
        <p:sp>
          <p:nvSpPr>
            <p:cNvPr id="118" name="Freeform 5"/>
            <p:cNvSpPr>
              <a:spLocks noEditPoints="1"/>
            </p:cNvSpPr>
            <p:nvPr/>
          </p:nvSpPr>
          <p:spPr bwMode="auto">
            <a:xfrm>
              <a:off x="4000" y="254"/>
              <a:ext cx="107" cy="101"/>
            </a:xfrm>
            <a:custGeom>
              <a:avLst/>
              <a:gdLst>
                <a:gd name="T0" fmla="*/ 621 w 621"/>
                <a:gd name="T1" fmla="*/ 289 h 579"/>
                <a:gd name="T2" fmla="*/ 544 w 621"/>
                <a:gd name="T3" fmla="*/ 80 h 579"/>
                <a:gd name="T4" fmla="*/ 315 w 621"/>
                <a:gd name="T5" fmla="*/ 0 h 579"/>
                <a:gd name="T6" fmla="*/ 34 w 621"/>
                <a:gd name="T7" fmla="*/ 138 h 579"/>
                <a:gd name="T8" fmla="*/ 0 w 621"/>
                <a:gd name="T9" fmla="*/ 290 h 579"/>
                <a:gd name="T10" fmla="*/ 16 w 621"/>
                <a:gd name="T11" fmla="*/ 395 h 579"/>
                <a:gd name="T12" fmla="*/ 77 w 621"/>
                <a:gd name="T13" fmla="*/ 499 h 579"/>
                <a:gd name="T14" fmla="*/ 310 w 621"/>
                <a:gd name="T15" fmla="*/ 579 h 579"/>
                <a:gd name="T16" fmla="*/ 544 w 621"/>
                <a:gd name="T17" fmla="*/ 499 h 579"/>
                <a:gd name="T18" fmla="*/ 621 w 621"/>
                <a:gd name="T19" fmla="*/ 289 h 579"/>
                <a:gd name="T20" fmla="*/ 489 w 621"/>
                <a:gd name="T21" fmla="*/ 289 h 579"/>
                <a:gd name="T22" fmla="*/ 451 w 621"/>
                <a:gd name="T23" fmla="*/ 418 h 579"/>
                <a:gd name="T24" fmla="*/ 310 w 621"/>
                <a:gd name="T25" fmla="*/ 475 h 579"/>
                <a:gd name="T26" fmla="*/ 169 w 621"/>
                <a:gd name="T27" fmla="*/ 418 h 579"/>
                <a:gd name="T28" fmla="*/ 132 w 621"/>
                <a:gd name="T29" fmla="*/ 289 h 579"/>
                <a:gd name="T30" fmla="*/ 169 w 621"/>
                <a:gd name="T31" fmla="*/ 161 h 579"/>
                <a:gd name="T32" fmla="*/ 314 w 621"/>
                <a:gd name="T33" fmla="*/ 103 h 579"/>
                <a:gd name="T34" fmla="*/ 451 w 621"/>
                <a:gd name="T35" fmla="*/ 161 h 579"/>
                <a:gd name="T36" fmla="*/ 489 w 621"/>
                <a:gd name="T37" fmla="*/ 289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1" h="579">
                  <a:moveTo>
                    <a:pt x="621" y="289"/>
                  </a:moveTo>
                  <a:cubicBezTo>
                    <a:pt x="621" y="201"/>
                    <a:pt x="595" y="131"/>
                    <a:pt x="544" y="80"/>
                  </a:cubicBezTo>
                  <a:cubicBezTo>
                    <a:pt x="490" y="26"/>
                    <a:pt x="414" y="0"/>
                    <a:pt x="315" y="0"/>
                  </a:cubicBezTo>
                  <a:cubicBezTo>
                    <a:pt x="175" y="0"/>
                    <a:pt x="82" y="46"/>
                    <a:pt x="34" y="138"/>
                  </a:cubicBezTo>
                  <a:cubicBezTo>
                    <a:pt x="12" y="183"/>
                    <a:pt x="0" y="234"/>
                    <a:pt x="0" y="290"/>
                  </a:cubicBezTo>
                  <a:cubicBezTo>
                    <a:pt x="0" y="326"/>
                    <a:pt x="5" y="361"/>
                    <a:pt x="16" y="395"/>
                  </a:cubicBezTo>
                  <a:cubicBezTo>
                    <a:pt x="29" y="437"/>
                    <a:pt x="49" y="471"/>
                    <a:pt x="77" y="499"/>
                  </a:cubicBezTo>
                  <a:cubicBezTo>
                    <a:pt x="130" y="552"/>
                    <a:pt x="208" y="579"/>
                    <a:pt x="310" y="579"/>
                  </a:cubicBezTo>
                  <a:cubicBezTo>
                    <a:pt x="413" y="579"/>
                    <a:pt x="491" y="552"/>
                    <a:pt x="544" y="499"/>
                  </a:cubicBezTo>
                  <a:cubicBezTo>
                    <a:pt x="595" y="447"/>
                    <a:pt x="621" y="377"/>
                    <a:pt x="621" y="289"/>
                  </a:cubicBezTo>
                  <a:moveTo>
                    <a:pt x="489" y="289"/>
                  </a:moveTo>
                  <a:cubicBezTo>
                    <a:pt x="489" y="343"/>
                    <a:pt x="476" y="385"/>
                    <a:pt x="451" y="418"/>
                  </a:cubicBezTo>
                  <a:cubicBezTo>
                    <a:pt x="421" y="456"/>
                    <a:pt x="374" y="475"/>
                    <a:pt x="310" y="475"/>
                  </a:cubicBezTo>
                  <a:cubicBezTo>
                    <a:pt x="246" y="475"/>
                    <a:pt x="199" y="456"/>
                    <a:pt x="169" y="418"/>
                  </a:cubicBezTo>
                  <a:cubicBezTo>
                    <a:pt x="145" y="385"/>
                    <a:pt x="132" y="343"/>
                    <a:pt x="132" y="289"/>
                  </a:cubicBezTo>
                  <a:cubicBezTo>
                    <a:pt x="132" y="236"/>
                    <a:pt x="145" y="193"/>
                    <a:pt x="169" y="161"/>
                  </a:cubicBezTo>
                  <a:cubicBezTo>
                    <a:pt x="199" y="122"/>
                    <a:pt x="247" y="103"/>
                    <a:pt x="314" y="103"/>
                  </a:cubicBezTo>
                  <a:cubicBezTo>
                    <a:pt x="376" y="103"/>
                    <a:pt x="421" y="122"/>
                    <a:pt x="451" y="161"/>
                  </a:cubicBezTo>
                  <a:cubicBezTo>
                    <a:pt x="476" y="193"/>
                    <a:pt x="489" y="236"/>
                    <a:pt x="489" y="2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9" name="Freeform 6"/>
            <p:cNvSpPr>
              <a:spLocks/>
            </p:cNvSpPr>
            <p:nvPr/>
          </p:nvSpPr>
          <p:spPr bwMode="auto">
            <a:xfrm>
              <a:off x="4124" y="210"/>
              <a:ext cx="97" cy="142"/>
            </a:xfrm>
            <a:custGeom>
              <a:avLst/>
              <a:gdLst>
                <a:gd name="T0" fmla="*/ 130 w 560"/>
                <a:gd name="T1" fmla="*/ 819 h 819"/>
                <a:gd name="T2" fmla="*/ 130 w 560"/>
                <a:gd name="T3" fmla="*/ 466 h 819"/>
                <a:gd name="T4" fmla="*/ 199 w 560"/>
                <a:gd name="T5" fmla="*/ 405 h 819"/>
                <a:gd name="T6" fmla="*/ 328 w 560"/>
                <a:gd name="T7" fmla="*/ 362 h 819"/>
                <a:gd name="T8" fmla="*/ 414 w 560"/>
                <a:gd name="T9" fmla="*/ 397 h 819"/>
                <a:gd name="T10" fmla="*/ 431 w 560"/>
                <a:gd name="T11" fmla="*/ 485 h 819"/>
                <a:gd name="T12" fmla="*/ 431 w 560"/>
                <a:gd name="T13" fmla="*/ 819 h 819"/>
                <a:gd name="T14" fmla="*/ 560 w 560"/>
                <a:gd name="T15" fmla="*/ 819 h 819"/>
                <a:gd name="T16" fmla="*/ 560 w 560"/>
                <a:gd name="T17" fmla="*/ 474 h 819"/>
                <a:gd name="T18" fmla="*/ 538 w 560"/>
                <a:gd name="T19" fmla="*/ 333 h 819"/>
                <a:gd name="T20" fmla="*/ 358 w 560"/>
                <a:gd name="T21" fmla="*/ 256 h 819"/>
                <a:gd name="T22" fmla="*/ 130 w 560"/>
                <a:gd name="T23" fmla="*/ 338 h 819"/>
                <a:gd name="T24" fmla="*/ 130 w 560"/>
                <a:gd name="T25" fmla="*/ 0 h 819"/>
                <a:gd name="T26" fmla="*/ 0 w 560"/>
                <a:gd name="T27" fmla="*/ 37 h 819"/>
                <a:gd name="T28" fmla="*/ 0 w 560"/>
                <a:gd name="T29" fmla="*/ 819 h 819"/>
                <a:gd name="T30" fmla="*/ 130 w 560"/>
                <a:gd name="T31" fmla="*/ 819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0" h="819">
                  <a:moveTo>
                    <a:pt x="130" y="819"/>
                  </a:moveTo>
                  <a:cubicBezTo>
                    <a:pt x="130" y="466"/>
                    <a:pt x="130" y="466"/>
                    <a:pt x="130" y="466"/>
                  </a:cubicBezTo>
                  <a:cubicBezTo>
                    <a:pt x="144" y="446"/>
                    <a:pt x="167" y="425"/>
                    <a:pt x="199" y="405"/>
                  </a:cubicBezTo>
                  <a:cubicBezTo>
                    <a:pt x="245" y="377"/>
                    <a:pt x="288" y="362"/>
                    <a:pt x="328" y="362"/>
                  </a:cubicBezTo>
                  <a:cubicBezTo>
                    <a:pt x="371" y="362"/>
                    <a:pt x="400" y="374"/>
                    <a:pt x="414" y="397"/>
                  </a:cubicBezTo>
                  <a:cubicBezTo>
                    <a:pt x="425" y="414"/>
                    <a:pt x="431" y="443"/>
                    <a:pt x="431" y="485"/>
                  </a:cubicBezTo>
                  <a:cubicBezTo>
                    <a:pt x="431" y="819"/>
                    <a:pt x="431" y="819"/>
                    <a:pt x="431" y="819"/>
                  </a:cubicBezTo>
                  <a:cubicBezTo>
                    <a:pt x="560" y="819"/>
                    <a:pt x="560" y="819"/>
                    <a:pt x="560" y="819"/>
                  </a:cubicBezTo>
                  <a:cubicBezTo>
                    <a:pt x="560" y="474"/>
                    <a:pt x="560" y="474"/>
                    <a:pt x="560" y="474"/>
                  </a:cubicBezTo>
                  <a:cubicBezTo>
                    <a:pt x="560" y="408"/>
                    <a:pt x="553" y="361"/>
                    <a:pt x="538" y="333"/>
                  </a:cubicBezTo>
                  <a:cubicBezTo>
                    <a:pt x="511" y="281"/>
                    <a:pt x="451" y="256"/>
                    <a:pt x="358" y="256"/>
                  </a:cubicBezTo>
                  <a:cubicBezTo>
                    <a:pt x="276" y="256"/>
                    <a:pt x="200" y="283"/>
                    <a:pt x="130" y="338"/>
                  </a:cubicBezTo>
                  <a:cubicBezTo>
                    <a:pt x="130" y="0"/>
                    <a:pt x="130" y="0"/>
                    <a:pt x="130" y="0"/>
                  </a:cubicBezTo>
                  <a:cubicBezTo>
                    <a:pt x="0" y="37"/>
                    <a:pt x="0" y="37"/>
                    <a:pt x="0" y="37"/>
                  </a:cubicBezTo>
                  <a:cubicBezTo>
                    <a:pt x="0" y="819"/>
                    <a:pt x="0" y="819"/>
                    <a:pt x="0" y="819"/>
                  </a:cubicBezTo>
                  <a:lnTo>
                    <a:pt x="130" y="8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0" name="Freeform 7"/>
            <p:cNvSpPr>
              <a:spLocks/>
            </p:cNvSpPr>
            <p:nvPr/>
          </p:nvSpPr>
          <p:spPr bwMode="auto">
            <a:xfrm>
              <a:off x="4240" y="254"/>
              <a:ext cx="97" cy="98"/>
            </a:xfrm>
            <a:custGeom>
              <a:avLst/>
              <a:gdLst>
                <a:gd name="T0" fmla="*/ 129 w 559"/>
                <a:gd name="T1" fmla="*/ 563 h 563"/>
                <a:gd name="T2" fmla="*/ 129 w 559"/>
                <a:gd name="T3" fmla="*/ 210 h 563"/>
                <a:gd name="T4" fmla="*/ 200 w 559"/>
                <a:gd name="T5" fmla="*/ 150 h 563"/>
                <a:gd name="T6" fmla="*/ 329 w 559"/>
                <a:gd name="T7" fmla="*/ 106 h 563"/>
                <a:gd name="T8" fmla="*/ 414 w 559"/>
                <a:gd name="T9" fmla="*/ 141 h 563"/>
                <a:gd name="T10" fmla="*/ 430 w 559"/>
                <a:gd name="T11" fmla="*/ 228 h 563"/>
                <a:gd name="T12" fmla="*/ 430 w 559"/>
                <a:gd name="T13" fmla="*/ 563 h 563"/>
                <a:gd name="T14" fmla="*/ 559 w 559"/>
                <a:gd name="T15" fmla="*/ 563 h 563"/>
                <a:gd name="T16" fmla="*/ 559 w 559"/>
                <a:gd name="T17" fmla="*/ 218 h 563"/>
                <a:gd name="T18" fmla="*/ 538 w 559"/>
                <a:gd name="T19" fmla="*/ 77 h 563"/>
                <a:gd name="T20" fmla="*/ 358 w 559"/>
                <a:gd name="T21" fmla="*/ 0 h 563"/>
                <a:gd name="T22" fmla="*/ 122 w 559"/>
                <a:gd name="T23" fmla="*/ 92 h 563"/>
                <a:gd name="T24" fmla="*/ 122 w 559"/>
                <a:gd name="T25" fmla="*/ 16 h 563"/>
                <a:gd name="T26" fmla="*/ 0 w 559"/>
                <a:gd name="T27" fmla="*/ 16 h 563"/>
                <a:gd name="T28" fmla="*/ 0 w 559"/>
                <a:gd name="T29" fmla="*/ 563 h 563"/>
                <a:gd name="T30" fmla="*/ 129 w 559"/>
                <a:gd name="T31" fmla="*/ 563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9" h="563">
                  <a:moveTo>
                    <a:pt x="129" y="563"/>
                  </a:moveTo>
                  <a:cubicBezTo>
                    <a:pt x="129" y="210"/>
                    <a:pt x="129" y="210"/>
                    <a:pt x="129" y="210"/>
                  </a:cubicBezTo>
                  <a:cubicBezTo>
                    <a:pt x="145" y="189"/>
                    <a:pt x="168" y="169"/>
                    <a:pt x="200" y="150"/>
                  </a:cubicBezTo>
                  <a:cubicBezTo>
                    <a:pt x="247" y="121"/>
                    <a:pt x="290" y="106"/>
                    <a:pt x="329" y="106"/>
                  </a:cubicBezTo>
                  <a:cubicBezTo>
                    <a:pt x="370" y="106"/>
                    <a:pt x="399" y="118"/>
                    <a:pt x="414" y="141"/>
                  </a:cubicBezTo>
                  <a:cubicBezTo>
                    <a:pt x="425" y="157"/>
                    <a:pt x="430" y="186"/>
                    <a:pt x="430" y="228"/>
                  </a:cubicBezTo>
                  <a:cubicBezTo>
                    <a:pt x="430" y="563"/>
                    <a:pt x="430" y="563"/>
                    <a:pt x="430" y="563"/>
                  </a:cubicBezTo>
                  <a:cubicBezTo>
                    <a:pt x="559" y="563"/>
                    <a:pt x="559" y="563"/>
                    <a:pt x="559" y="563"/>
                  </a:cubicBezTo>
                  <a:cubicBezTo>
                    <a:pt x="559" y="218"/>
                    <a:pt x="559" y="218"/>
                    <a:pt x="559" y="218"/>
                  </a:cubicBezTo>
                  <a:cubicBezTo>
                    <a:pt x="559" y="151"/>
                    <a:pt x="552" y="105"/>
                    <a:pt x="538" y="77"/>
                  </a:cubicBezTo>
                  <a:cubicBezTo>
                    <a:pt x="511" y="25"/>
                    <a:pt x="451" y="0"/>
                    <a:pt x="358" y="0"/>
                  </a:cubicBezTo>
                  <a:cubicBezTo>
                    <a:pt x="269" y="0"/>
                    <a:pt x="191" y="30"/>
                    <a:pt x="122" y="92"/>
                  </a:cubicBezTo>
                  <a:cubicBezTo>
                    <a:pt x="122" y="16"/>
                    <a:pt x="122" y="16"/>
                    <a:pt x="122" y="16"/>
                  </a:cubicBezTo>
                  <a:cubicBezTo>
                    <a:pt x="0" y="16"/>
                    <a:pt x="0" y="16"/>
                    <a:pt x="0" y="16"/>
                  </a:cubicBezTo>
                  <a:cubicBezTo>
                    <a:pt x="0" y="563"/>
                    <a:pt x="0" y="563"/>
                    <a:pt x="0" y="563"/>
                  </a:cubicBezTo>
                  <a:lnTo>
                    <a:pt x="129" y="5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1" name="Freeform 8"/>
            <p:cNvSpPr>
              <a:spLocks/>
            </p:cNvSpPr>
            <p:nvPr/>
          </p:nvSpPr>
          <p:spPr bwMode="auto">
            <a:xfrm>
              <a:off x="4353" y="254"/>
              <a:ext cx="85" cy="101"/>
            </a:xfrm>
            <a:custGeom>
              <a:avLst/>
              <a:gdLst>
                <a:gd name="T0" fmla="*/ 235 w 492"/>
                <a:gd name="T1" fmla="*/ 579 h 579"/>
                <a:gd name="T2" fmla="*/ 492 w 492"/>
                <a:gd name="T3" fmla="*/ 407 h 579"/>
                <a:gd name="T4" fmla="*/ 476 w 492"/>
                <a:gd name="T5" fmla="*/ 338 h 579"/>
                <a:gd name="T6" fmla="*/ 421 w 492"/>
                <a:gd name="T7" fmla="*/ 284 h 579"/>
                <a:gd name="T8" fmla="*/ 232 w 492"/>
                <a:gd name="T9" fmla="*/ 214 h 579"/>
                <a:gd name="T10" fmla="*/ 175 w 492"/>
                <a:gd name="T11" fmla="*/ 188 h 579"/>
                <a:gd name="T12" fmla="*/ 161 w 492"/>
                <a:gd name="T13" fmla="*/ 158 h 579"/>
                <a:gd name="T14" fmla="*/ 262 w 492"/>
                <a:gd name="T15" fmla="*/ 103 h 579"/>
                <a:gd name="T16" fmla="*/ 423 w 492"/>
                <a:gd name="T17" fmla="*/ 133 h 579"/>
                <a:gd name="T18" fmla="*/ 451 w 492"/>
                <a:gd name="T19" fmla="*/ 26 h 579"/>
                <a:gd name="T20" fmla="*/ 255 w 492"/>
                <a:gd name="T21" fmla="*/ 0 h 579"/>
                <a:gd name="T22" fmla="*/ 91 w 492"/>
                <a:gd name="T23" fmla="*/ 37 h 579"/>
                <a:gd name="T24" fmla="*/ 29 w 492"/>
                <a:gd name="T25" fmla="*/ 158 h 579"/>
                <a:gd name="T26" fmla="*/ 79 w 492"/>
                <a:gd name="T27" fmla="*/ 264 h 579"/>
                <a:gd name="T28" fmla="*/ 226 w 492"/>
                <a:gd name="T29" fmla="*/ 329 h 579"/>
                <a:gd name="T30" fmla="*/ 299 w 492"/>
                <a:gd name="T31" fmla="*/ 353 h 579"/>
                <a:gd name="T32" fmla="*/ 341 w 492"/>
                <a:gd name="T33" fmla="*/ 372 h 579"/>
                <a:gd name="T34" fmla="*/ 360 w 492"/>
                <a:gd name="T35" fmla="*/ 409 h 579"/>
                <a:gd name="T36" fmla="*/ 232 w 492"/>
                <a:gd name="T37" fmla="*/ 475 h 579"/>
                <a:gd name="T38" fmla="*/ 34 w 492"/>
                <a:gd name="T39" fmla="*/ 428 h 579"/>
                <a:gd name="T40" fmla="*/ 0 w 492"/>
                <a:gd name="T41" fmla="*/ 539 h 579"/>
                <a:gd name="T42" fmla="*/ 235 w 492"/>
                <a:gd name="T43" fmla="*/ 579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2" h="579">
                  <a:moveTo>
                    <a:pt x="235" y="579"/>
                  </a:moveTo>
                  <a:cubicBezTo>
                    <a:pt x="406" y="579"/>
                    <a:pt x="492" y="521"/>
                    <a:pt x="492" y="407"/>
                  </a:cubicBezTo>
                  <a:cubicBezTo>
                    <a:pt x="492" y="380"/>
                    <a:pt x="486" y="357"/>
                    <a:pt x="476" y="338"/>
                  </a:cubicBezTo>
                  <a:cubicBezTo>
                    <a:pt x="465" y="318"/>
                    <a:pt x="447" y="300"/>
                    <a:pt x="421" y="284"/>
                  </a:cubicBezTo>
                  <a:cubicBezTo>
                    <a:pt x="394" y="269"/>
                    <a:pt x="332" y="246"/>
                    <a:pt x="232" y="214"/>
                  </a:cubicBezTo>
                  <a:cubicBezTo>
                    <a:pt x="204" y="206"/>
                    <a:pt x="185" y="197"/>
                    <a:pt x="175" y="188"/>
                  </a:cubicBezTo>
                  <a:cubicBezTo>
                    <a:pt x="166" y="180"/>
                    <a:pt x="161" y="170"/>
                    <a:pt x="161" y="158"/>
                  </a:cubicBezTo>
                  <a:cubicBezTo>
                    <a:pt x="161" y="121"/>
                    <a:pt x="195" y="103"/>
                    <a:pt x="262" y="103"/>
                  </a:cubicBezTo>
                  <a:cubicBezTo>
                    <a:pt x="317" y="103"/>
                    <a:pt x="370" y="113"/>
                    <a:pt x="423" y="133"/>
                  </a:cubicBezTo>
                  <a:cubicBezTo>
                    <a:pt x="451" y="26"/>
                    <a:pt x="451" y="26"/>
                    <a:pt x="451" y="26"/>
                  </a:cubicBezTo>
                  <a:cubicBezTo>
                    <a:pt x="388" y="8"/>
                    <a:pt x="323" y="0"/>
                    <a:pt x="255" y="0"/>
                  </a:cubicBezTo>
                  <a:cubicBezTo>
                    <a:pt x="185" y="0"/>
                    <a:pt x="130" y="12"/>
                    <a:pt x="91" y="37"/>
                  </a:cubicBezTo>
                  <a:cubicBezTo>
                    <a:pt x="50" y="63"/>
                    <a:pt x="29" y="104"/>
                    <a:pt x="29" y="158"/>
                  </a:cubicBezTo>
                  <a:cubicBezTo>
                    <a:pt x="29" y="205"/>
                    <a:pt x="45" y="240"/>
                    <a:pt x="79" y="264"/>
                  </a:cubicBezTo>
                  <a:cubicBezTo>
                    <a:pt x="110" y="286"/>
                    <a:pt x="159" y="308"/>
                    <a:pt x="226" y="329"/>
                  </a:cubicBezTo>
                  <a:cubicBezTo>
                    <a:pt x="299" y="353"/>
                    <a:pt x="299" y="353"/>
                    <a:pt x="299" y="353"/>
                  </a:cubicBezTo>
                  <a:cubicBezTo>
                    <a:pt x="315" y="357"/>
                    <a:pt x="329" y="364"/>
                    <a:pt x="341" y="372"/>
                  </a:cubicBezTo>
                  <a:cubicBezTo>
                    <a:pt x="353" y="381"/>
                    <a:pt x="360" y="393"/>
                    <a:pt x="360" y="409"/>
                  </a:cubicBezTo>
                  <a:cubicBezTo>
                    <a:pt x="360" y="453"/>
                    <a:pt x="317" y="475"/>
                    <a:pt x="232" y="475"/>
                  </a:cubicBezTo>
                  <a:cubicBezTo>
                    <a:pt x="163" y="475"/>
                    <a:pt x="97" y="460"/>
                    <a:pt x="34" y="428"/>
                  </a:cubicBezTo>
                  <a:cubicBezTo>
                    <a:pt x="0" y="539"/>
                    <a:pt x="0" y="539"/>
                    <a:pt x="0" y="539"/>
                  </a:cubicBezTo>
                  <a:cubicBezTo>
                    <a:pt x="63" y="565"/>
                    <a:pt x="141" y="579"/>
                    <a:pt x="235" y="57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2" name="Freeform 9"/>
            <p:cNvSpPr>
              <a:spLocks noEditPoints="1"/>
            </p:cNvSpPr>
            <p:nvPr/>
          </p:nvSpPr>
          <p:spPr bwMode="auto">
            <a:xfrm>
              <a:off x="4452" y="254"/>
              <a:ext cx="107" cy="101"/>
            </a:xfrm>
            <a:custGeom>
              <a:avLst/>
              <a:gdLst>
                <a:gd name="T0" fmla="*/ 621 w 621"/>
                <a:gd name="T1" fmla="*/ 289 h 579"/>
                <a:gd name="T2" fmla="*/ 543 w 621"/>
                <a:gd name="T3" fmla="*/ 80 h 579"/>
                <a:gd name="T4" fmla="*/ 315 w 621"/>
                <a:gd name="T5" fmla="*/ 0 h 579"/>
                <a:gd name="T6" fmla="*/ 34 w 621"/>
                <a:gd name="T7" fmla="*/ 138 h 579"/>
                <a:gd name="T8" fmla="*/ 0 w 621"/>
                <a:gd name="T9" fmla="*/ 290 h 579"/>
                <a:gd name="T10" fmla="*/ 16 w 621"/>
                <a:gd name="T11" fmla="*/ 395 h 579"/>
                <a:gd name="T12" fmla="*/ 77 w 621"/>
                <a:gd name="T13" fmla="*/ 499 h 579"/>
                <a:gd name="T14" fmla="*/ 310 w 621"/>
                <a:gd name="T15" fmla="*/ 579 h 579"/>
                <a:gd name="T16" fmla="*/ 543 w 621"/>
                <a:gd name="T17" fmla="*/ 499 h 579"/>
                <a:gd name="T18" fmla="*/ 621 w 621"/>
                <a:gd name="T19" fmla="*/ 289 h 579"/>
                <a:gd name="T20" fmla="*/ 488 w 621"/>
                <a:gd name="T21" fmla="*/ 289 h 579"/>
                <a:gd name="T22" fmla="*/ 451 w 621"/>
                <a:gd name="T23" fmla="*/ 418 h 579"/>
                <a:gd name="T24" fmla="*/ 310 w 621"/>
                <a:gd name="T25" fmla="*/ 475 h 579"/>
                <a:gd name="T26" fmla="*/ 169 w 621"/>
                <a:gd name="T27" fmla="*/ 418 h 579"/>
                <a:gd name="T28" fmla="*/ 132 w 621"/>
                <a:gd name="T29" fmla="*/ 289 h 579"/>
                <a:gd name="T30" fmla="*/ 169 w 621"/>
                <a:gd name="T31" fmla="*/ 161 h 579"/>
                <a:gd name="T32" fmla="*/ 314 w 621"/>
                <a:gd name="T33" fmla="*/ 103 h 579"/>
                <a:gd name="T34" fmla="*/ 451 w 621"/>
                <a:gd name="T35" fmla="*/ 161 h 579"/>
                <a:gd name="T36" fmla="*/ 488 w 621"/>
                <a:gd name="T37" fmla="*/ 289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1" h="579">
                  <a:moveTo>
                    <a:pt x="621" y="289"/>
                  </a:moveTo>
                  <a:cubicBezTo>
                    <a:pt x="621" y="201"/>
                    <a:pt x="595" y="131"/>
                    <a:pt x="543" y="80"/>
                  </a:cubicBezTo>
                  <a:cubicBezTo>
                    <a:pt x="490" y="26"/>
                    <a:pt x="414" y="0"/>
                    <a:pt x="315" y="0"/>
                  </a:cubicBezTo>
                  <a:cubicBezTo>
                    <a:pt x="175" y="0"/>
                    <a:pt x="82" y="46"/>
                    <a:pt x="34" y="138"/>
                  </a:cubicBezTo>
                  <a:cubicBezTo>
                    <a:pt x="11" y="183"/>
                    <a:pt x="0" y="234"/>
                    <a:pt x="0" y="290"/>
                  </a:cubicBezTo>
                  <a:cubicBezTo>
                    <a:pt x="0" y="326"/>
                    <a:pt x="5" y="361"/>
                    <a:pt x="16" y="395"/>
                  </a:cubicBezTo>
                  <a:cubicBezTo>
                    <a:pt x="29" y="437"/>
                    <a:pt x="49" y="471"/>
                    <a:pt x="77" y="499"/>
                  </a:cubicBezTo>
                  <a:cubicBezTo>
                    <a:pt x="130" y="552"/>
                    <a:pt x="208" y="579"/>
                    <a:pt x="310" y="579"/>
                  </a:cubicBezTo>
                  <a:cubicBezTo>
                    <a:pt x="413" y="579"/>
                    <a:pt x="490" y="552"/>
                    <a:pt x="543" y="499"/>
                  </a:cubicBezTo>
                  <a:cubicBezTo>
                    <a:pt x="595" y="447"/>
                    <a:pt x="621" y="377"/>
                    <a:pt x="621" y="289"/>
                  </a:cubicBezTo>
                  <a:moveTo>
                    <a:pt x="488" y="289"/>
                  </a:moveTo>
                  <a:cubicBezTo>
                    <a:pt x="488" y="343"/>
                    <a:pt x="476" y="385"/>
                    <a:pt x="451" y="418"/>
                  </a:cubicBezTo>
                  <a:cubicBezTo>
                    <a:pt x="421" y="456"/>
                    <a:pt x="374" y="475"/>
                    <a:pt x="310" y="475"/>
                  </a:cubicBezTo>
                  <a:cubicBezTo>
                    <a:pt x="246" y="475"/>
                    <a:pt x="199" y="456"/>
                    <a:pt x="169" y="418"/>
                  </a:cubicBezTo>
                  <a:cubicBezTo>
                    <a:pt x="144" y="385"/>
                    <a:pt x="132" y="343"/>
                    <a:pt x="132" y="289"/>
                  </a:cubicBezTo>
                  <a:cubicBezTo>
                    <a:pt x="132" y="236"/>
                    <a:pt x="144" y="193"/>
                    <a:pt x="169" y="161"/>
                  </a:cubicBezTo>
                  <a:cubicBezTo>
                    <a:pt x="199" y="122"/>
                    <a:pt x="247" y="103"/>
                    <a:pt x="314" y="103"/>
                  </a:cubicBezTo>
                  <a:cubicBezTo>
                    <a:pt x="375" y="103"/>
                    <a:pt x="421" y="122"/>
                    <a:pt x="451" y="161"/>
                  </a:cubicBezTo>
                  <a:cubicBezTo>
                    <a:pt x="476" y="193"/>
                    <a:pt x="488" y="236"/>
                    <a:pt x="488" y="2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 name="Freeform 10"/>
            <p:cNvSpPr>
              <a:spLocks/>
            </p:cNvSpPr>
            <p:nvPr/>
          </p:nvSpPr>
          <p:spPr bwMode="auto">
            <a:xfrm>
              <a:off x="4576" y="254"/>
              <a:ext cx="96" cy="98"/>
            </a:xfrm>
            <a:custGeom>
              <a:avLst/>
              <a:gdLst>
                <a:gd name="T0" fmla="*/ 129 w 559"/>
                <a:gd name="T1" fmla="*/ 563 h 563"/>
                <a:gd name="T2" fmla="*/ 129 w 559"/>
                <a:gd name="T3" fmla="*/ 210 h 563"/>
                <a:gd name="T4" fmla="*/ 200 w 559"/>
                <a:gd name="T5" fmla="*/ 150 h 563"/>
                <a:gd name="T6" fmla="*/ 328 w 559"/>
                <a:gd name="T7" fmla="*/ 106 h 563"/>
                <a:gd name="T8" fmla="*/ 414 w 559"/>
                <a:gd name="T9" fmla="*/ 141 h 563"/>
                <a:gd name="T10" fmla="*/ 430 w 559"/>
                <a:gd name="T11" fmla="*/ 228 h 563"/>
                <a:gd name="T12" fmla="*/ 430 w 559"/>
                <a:gd name="T13" fmla="*/ 563 h 563"/>
                <a:gd name="T14" fmla="*/ 559 w 559"/>
                <a:gd name="T15" fmla="*/ 563 h 563"/>
                <a:gd name="T16" fmla="*/ 559 w 559"/>
                <a:gd name="T17" fmla="*/ 218 h 563"/>
                <a:gd name="T18" fmla="*/ 538 w 559"/>
                <a:gd name="T19" fmla="*/ 77 h 563"/>
                <a:gd name="T20" fmla="*/ 358 w 559"/>
                <a:gd name="T21" fmla="*/ 0 h 563"/>
                <a:gd name="T22" fmla="*/ 122 w 559"/>
                <a:gd name="T23" fmla="*/ 92 h 563"/>
                <a:gd name="T24" fmla="*/ 122 w 559"/>
                <a:gd name="T25" fmla="*/ 16 h 563"/>
                <a:gd name="T26" fmla="*/ 0 w 559"/>
                <a:gd name="T27" fmla="*/ 16 h 563"/>
                <a:gd name="T28" fmla="*/ 0 w 559"/>
                <a:gd name="T29" fmla="*/ 563 h 563"/>
                <a:gd name="T30" fmla="*/ 129 w 559"/>
                <a:gd name="T31" fmla="*/ 563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9" h="563">
                  <a:moveTo>
                    <a:pt x="129" y="563"/>
                  </a:moveTo>
                  <a:cubicBezTo>
                    <a:pt x="129" y="210"/>
                    <a:pt x="129" y="210"/>
                    <a:pt x="129" y="210"/>
                  </a:cubicBezTo>
                  <a:cubicBezTo>
                    <a:pt x="145" y="189"/>
                    <a:pt x="168" y="169"/>
                    <a:pt x="200" y="150"/>
                  </a:cubicBezTo>
                  <a:cubicBezTo>
                    <a:pt x="247" y="121"/>
                    <a:pt x="290" y="106"/>
                    <a:pt x="328" y="106"/>
                  </a:cubicBezTo>
                  <a:cubicBezTo>
                    <a:pt x="370" y="106"/>
                    <a:pt x="399" y="118"/>
                    <a:pt x="414" y="141"/>
                  </a:cubicBezTo>
                  <a:cubicBezTo>
                    <a:pt x="425" y="157"/>
                    <a:pt x="430" y="186"/>
                    <a:pt x="430" y="228"/>
                  </a:cubicBezTo>
                  <a:cubicBezTo>
                    <a:pt x="430" y="563"/>
                    <a:pt x="430" y="563"/>
                    <a:pt x="430" y="563"/>
                  </a:cubicBezTo>
                  <a:cubicBezTo>
                    <a:pt x="559" y="563"/>
                    <a:pt x="559" y="563"/>
                    <a:pt x="559" y="563"/>
                  </a:cubicBezTo>
                  <a:cubicBezTo>
                    <a:pt x="559" y="218"/>
                    <a:pt x="559" y="218"/>
                    <a:pt x="559" y="218"/>
                  </a:cubicBezTo>
                  <a:cubicBezTo>
                    <a:pt x="559" y="151"/>
                    <a:pt x="552" y="105"/>
                    <a:pt x="538" y="77"/>
                  </a:cubicBezTo>
                  <a:cubicBezTo>
                    <a:pt x="511" y="25"/>
                    <a:pt x="451" y="0"/>
                    <a:pt x="358" y="0"/>
                  </a:cubicBezTo>
                  <a:cubicBezTo>
                    <a:pt x="269" y="0"/>
                    <a:pt x="191" y="30"/>
                    <a:pt x="122" y="92"/>
                  </a:cubicBezTo>
                  <a:cubicBezTo>
                    <a:pt x="122" y="16"/>
                    <a:pt x="122" y="16"/>
                    <a:pt x="122" y="16"/>
                  </a:cubicBezTo>
                  <a:cubicBezTo>
                    <a:pt x="0" y="16"/>
                    <a:pt x="0" y="16"/>
                    <a:pt x="0" y="16"/>
                  </a:cubicBezTo>
                  <a:cubicBezTo>
                    <a:pt x="0" y="563"/>
                    <a:pt x="0" y="563"/>
                    <a:pt x="0" y="563"/>
                  </a:cubicBezTo>
                  <a:lnTo>
                    <a:pt x="129" y="5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4" name="Freeform 11"/>
            <p:cNvSpPr>
              <a:spLocks/>
            </p:cNvSpPr>
            <p:nvPr/>
          </p:nvSpPr>
          <p:spPr bwMode="auto">
            <a:xfrm>
              <a:off x="4741" y="217"/>
              <a:ext cx="151" cy="135"/>
            </a:xfrm>
            <a:custGeom>
              <a:avLst/>
              <a:gdLst>
                <a:gd name="T0" fmla="*/ 22 w 151"/>
                <a:gd name="T1" fmla="*/ 135 h 135"/>
                <a:gd name="T2" fmla="*/ 22 w 151"/>
                <a:gd name="T3" fmla="*/ 38 h 135"/>
                <a:gd name="T4" fmla="*/ 68 w 151"/>
                <a:gd name="T5" fmla="*/ 135 h 135"/>
                <a:gd name="T6" fmla="*/ 83 w 151"/>
                <a:gd name="T7" fmla="*/ 135 h 135"/>
                <a:gd name="T8" fmla="*/ 129 w 151"/>
                <a:gd name="T9" fmla="*/ 38 h 135"/>
                <a:gd name="T10" fmla="*/ 129 w 151"/>
                <a:gd name="T11" fmla="*/ 135 h 135"/>
                <a:gd name="T12" fmla="*/ 151 w 151"/>
                <a:gd name="T13" fmla="*/ 135 h 135"/>
                <a:gd name="T14" fmla="*/ 151 w 151"/>
                <a:gd name="T15" fmla="*/ 0 h 135"/>
                <a:gd name="T16" fmla="*/ 126 w 151"/>
                <a:gd name="T17" fmla="*/ 0 h 135"/>
                <a:gd name="T18" fmla="*/ 76 w 151"/>
                <a:gd name="T19" fmla="*/ 106 h 135"/>
                <a:gd name="T20" fmla="*/ 24 w 151"/>
                <a:gd name="T21" fmla="*/ 0 h 135"/>
                <a:gd name="T22" fmla="*/ 0 w 151"/>
                <a:gd name="T23" fmla="*/ 0 h 135"/>
                <a:gd name="T24" fmla="*/ 0 w 151"/>
                <a:gd name="T25" fmla="*/ 135 h 135"/>
                <a:gd name="T26" fmla="*/ 22 w 151"/>
                <a:gd name="T27"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1" h="135">
                  <a:moveTo>
                    <a:pt x="22" y="135"/>
                  </a:moveTo>
                  <a:lnTo>
                    <a:pt x="22" y="38"/>
                  </a:lnTo>
                  <a:lnTo>
                    <a:pt x="68" y="135"/>
                  </a:lnTo>
                  <a:lnTo>
                    <a:pt x="83" y="135"/>
                  </a:lnTo>
                  <a:lnTo>
                    <a:pt x="129" y="38"/>
                  </a:lnTo>
                  <a:lnTo>
                    <a:pt x="129" y="135"/>
                  </a:lnTo>
                  <a:lnTo>
                    <a:pt x="151" y="135"/>
                  </a:lnTo>
                  <a:lnTo>
                    <a:pt x="151" y="0"/>
                  </a:lnTo>
                  <a:lnTo>
                    <a:pt x="126" y="0"/>
                  </a:lnTo>
                  <a:lnTo>
                    <a:pt x="76" y="106"/>
                  </a:lnTo>
                  <a:lnTo>
                    <a:pt x="24" y="0"/>
                  </a:lnTo>
                  <a:lnTo>
                    <a:pt x="0" y="0"/>
                  </a:lnTo>
                  <a:lnTo>
                    <a:pt x="0" y="135"/>
                  </a:lnTo>
                  <a:lnTo>
                    <a:pt x="22"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5" name="Freeform 12"/>
            <p:cNvSpPr>
              <a:spLocks noEditPoints="1"/>
            </p:cNvSpPr>
            <p:nvPr/>
          </p:nvSpPr>
          <p:spPr bwMode="auto">
            <a:xfrm>
              <a:off x="4910" y="254"/>
              <a:ext cx="94" cy="101"/>
            </a:xfrm>
            <a:custGeom>
              <a:avLst/>
              <a:gdLst>
                <a:gd name="T0" fmla="*/ 541 w 541"/>
                <a:gd name="T1" fmla="*/ 563 h 579"/>
                <a:gd name="T2" fmla="*/ 541 w 541"/>
                <a:gd name="T3" fmla="*/ 229 h 579"/>
                <a:gd name="T4" fmla="*/ 540 w 541"/>
                <a:gd name="T5" fmla="*/ 164 h 579"/>
                <a:gd name="T6" fmla="*/ 518 w 541"/>
                <a:gd name="T7" fmla="*/ 81 h 579"/>
                <a:gd name="T8" fmla="*/ 292 w 541"/>
                <a:gd name="T9" fmla="*/ 0 h 579"/>
                <a:gd name="T10" fmla="*/ 173 w 541"/>
                <a:gd name="T11" fmla="*/ 9 h 579"/>
                <a:gd name="T12" fmla="*/ 74 w 541"/>
                <a:gd name="T13" fmla="*/ 34 h 579"/>
                <a:gd name="T14" fmla="*/ 46 w 541"/>
                <a:gd name="T15" fmla="*/ 42 h 579"/>
                <a:gd name="T16" fmla="*/ 78 w 541"/>
                <a:gd name="T17" fmla="*/ 148 h 579"/>
                <a:gd name="T18" fmla="*/ 276 w 541"/>
                <a:gd name="T19" fmla="*/ 103 h 579"/>
                <a:gd name="T20" fmla="*/ 385 w 541"/>
                <a:gd name="T21" fmla="*/ 128 h 579"/>
                <a:gd name="T22" fmla="*/ 409 w 541"/>
                <a:gd name="T23" fmla="*/ 192 h 579"/>
                <a:gd name="T24" fmla="*/ 409 w 541"/>
                <a:gd name="T25" fmla="*/ 213 h 579"/>
                <a:gd name="T26" fmla="*/ 305 w 541"/>
                <a:gd name="T27" fmla="*/ 217 h 579"/>
                <a:gd name="T28" fmla="*/ 83 w 541"/>
                <a:gd name="T29" fmla="*/ 265 h 579"/>
                <a:gd name="T30" fmla="*/ 0 w 541"/>
                <a:gd name="T31" fmla="*/ 414 h 579"/>
                <a:gd name="T32" fmla="*/ 208 w 541"/>
                <a:gd name="T33" fmla="*/ 579 h 579"/>
                <a:gd name="T34" fmla="*/ 421 w 541"/>
                <a:gd name="T35" fmla="*/ 505 h 579"/>
                <a:gd name="T36" fmla="*/ 421 w 541"/>
                <a:gd name="T37" fmla="*/ 563 h 579"/>
                <a:gd name="T38" fmla="*/ 541 w 541"/>
                <a:gd name="T39" fmla="*/ 563 h 579"/>
                <a:gd name="T40" fmla="*/ 411 w 541"/>
                <a:gd name="T41" fmla="*/ 368 h 579"/>
                <a:gd name="T42" fmla="*/ 408 w 541"/>
                <a:gd name="T43" fmla="*/ 398 h 579"/>
                <a:gd name="T44" fmla="*/ 377 w 541"/>
                <a:gd name="T45" fmla="*/ 436 h 579"/>
                <a:gd name="T46" fmla="*/ 239 w 541"/>
                <a:gd name="T47" fmla="*/ 475 h 579"/>
                <a:gd name="T48" fmla="*/ 132 w 541"/>
                <a:gd name="T49" fmla="*/ 405 h 579"/>
                <a:gd name="T50" fmla="*/ 253 w 541"/>
                <a:gd name="T51" fmla="*/ 318 h 579"/>
                <a:gd name="T52" fmla="*/ 411 w 541"/>
                <a:gd name="T53" fmla="*/ 308 h 579"/>
                <a:gd name="T54" fmla="*/ 411 w 541"/>
                <a:gd name="T55" fmla="*/ 368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41" h="579">
                  <a:moveTo>
                    <a:pt x="541" y="563"/>
                  </a:moveTo>
                  <a:cubicBezTo>
                    <a:pt x="541" y="229"/>
                    <a:pt x="541" y="229"/>
                    <a:pt x="541" y="229"/>
                  </a:cubicBezTo>
                  <a:cubicBezTo>
                    <a:pt x="541" y="197"/>
                    <a:pt x="540" y="175"/>
                    <a:pt x="540" y="164"/>
                  </a:cubicBezTo>
                  <a:cubicBezTo>
                    <a:pt x="537" y="129"/>
                    <a:pt x="530" y="101"/>
                    <a:pt x="518" y="81"/>
                  </a:cubicBezTo>
                  <a:cubicBezTo>
                    <a:pt x="483" y="27"/>
                    <a:pt x="408" y="0"/>
                    <a:pt x="292" y="0"/>
                  </a:cubicBezTo>
                  <a:cubicBezTo>
                    <a:pt x="250" y="0"/>
                    <a:pt x="211" y="3"/>
                    <a:pt x="173" y="9"/>
                  </a:cubicBezTo>
                  <a:cubicBezTo>
                    <a:pt x="148" y="13"/>
                    <a:pt x="115" y="22"/>
                    <a:pt x="74" y="34"/>
                  </a:cubicBezTo>
                  <a:cubicBezTo>
                    <a:pt x="68" y="36"/>
                    <a:pt x="59" y="39"/>
                    <a:pt x="46" y="42"/>
                  </a:cubicBezTo>
                  <a:cubicBezTo>
                    <a:pt x="78" y="148"/>
                    <a:pt x="78" y="148"/>
                    <a:pt x="78" y="148"/>
                  </a:cubicBezTo>
                  <a:cubicBezTo>
                    <a:pt x="147" y="118"/>
                    <a:pt x="213" y="103"/>
                    <a:pt x="276" y="103"/>
                  </a:cubicBezTo>
                  <a:cubicBezTo>
                    <a:pt x="329" y="103"/>
                    <a:pt x="365" y="111"/>
                    <a:pt x="385" y="128"/>
                  </a:cubicBezTo>
                  <a:cubicBezTo>
                    <a:pt x="401" y="142"/>
                    <a:pt x="409" y="163"/>
                    <a:pt x="409" y="192"/>
                  </a:cubicBezTo>
                  <a:cubicBezTo>
                    <a:pt x="409" y="213"/>
                    <a:pt x="409" y="213"/>
                    <a:pt x="409" y="213"/>
                  </a:cubicBezTo>
                  <a:cubicBezTo>
                    <a:pt x="365" y="214"/>
                    <a:pt x="330" y="215"/>
                    <a:pt x="305" y="217"/>
                  </a:cubicBezTo>
                  <a:cubicBezTo>
                    <a:pt x="202" y="223"/>
                    <a:pt x="128" y="239"/>
                    <a:pt x="83" y="265"/>
                  </a:cubicBezTo>
                  <a:cubicBezTo>
                    <a:pt x="28" y="297"/>
                    <a:pt x="0" y="347"/>
                    <a:pt x="0" y="414"/>
                  </a:cubicBezTo>
                  <a:cubicBezTo>
                    <a:pt x="0" y="524"/>
                    <a:pt x="69" y="579"/>
                    <a:pt x="208" y="579"/>
                  </a:cubicBezTo>
                  <a:cubicBezTo>
                    <a:pt x="307" y="579"/>
                    <a:pt x="378" y="554"/>
                    <a:pt x="421" y="505"/>
                  </a:cubicBezTo>
                  <a:cubicBezTo>
                    <a:pt x="421" y="563"/>
                    <a:pt x="421" y="563"/>
                    <a:pt x="421" y="563"/>
                  </a:cubicBezTo>
                  <a:lnTo>
                    <a:pt x="541" y="563"/>
                  </a:lnTo>
                  <a:close/>
                  <a:moveTo>
                    <a:pt x="411" y="368"/>
                  </a:moveTo>
                  <a:cubicBezTo>
                    <a:pt x="411" y="382"/>
                    <a:pt x="410" y="391"/>
                    <a:pt x="408" y="398"/>
                  </a:cubicBezTo>
                  <a:cubicBezTo>
                    <a:pt x="403" y="412"/>
                    <a:pt x="393" y="425"/>
                    <a:pt x="377" y="436"/>
                  </a:cubicBezTo>
                  <a:cubicBezTo>
                    <a:pt x="342" y="462"/>
                    <a:pt x="296" y="475"/>
                    <a:pt x="239" y="475"/>
                  </a:cubicBezTo>
                  <a:cubicBezTo>
                    <a:pt x="167" y="475"/>
                    <a:pt x="132" y="452"/>
                    <a:pt x="132" y="405"/>
                  </a:cubicBezTo>
                  <a:cubicBezTo>
                    <a:pt x="132" y="358"/>
                    <a:pt x="172" y="329"/>
                    <a:pt x="253" y="318"/>
                  </a:cubicBezTo>
                  <a:cubicBezTo>
                    <a:pt x="286" y="314"/>
                    <a:pt x="339" y="310"/>
                    <a:pt x="411" y="308"/>
                  </a:cubicBezTo>
                  <a:lnTo>
                    <a:pt x="411" y="3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6" name="Freeform 13"/>
            <p:cNvSpPr>
              <a:spLocks/>
            </p:cNvSpPr>
            <p:nvPr/>
          </p:nvSpPr>
          <p:spPr bwMode="auto">
            <a:xfrm>
              <a:off x="5018" y="227"/>
              <a:ext cx="71" cy="128"/>
            </a:xfrm>
            <a:custGeom>
              <a:avLst/>
              <a:gdLst>
                <a:gd name="T0" fmla="*/ 100 w 409"/>
                <a:gd name="T1" fmla="*/ 553 h 738"/>
                <a:gd name="T2" fmla="*/ 107 w 409"/>
                <a:gd name="T3" fmla="*/ 640 h 738"/>
                <a:gd name="T4" fmla="*/ 161 w 409"/>
                <a:gd name="T5" fmla="*/ 718 h 738"/>
                <a:gd name="T6" fmla="*/ 269 w 409"/>
                <a:gd name="T7" fmla="*/ 738 h 738"/>
                <a:gd name="T8" fmla="*/ 409 w 409"/>
                <a:gd name="T9" fmla="*/ 720 h 738"/>
                <a:gd name="T10" fmla="*/ 386 w 409"/>
                <a:gd name="T11" fmla="*/ 620 h 738"/>
                <a:gd name="T12" fmla="*/ 304 w 409"/>
                <a:gd name="T13" fmla="*/ 634 h 738"/>
                <a:gd name="T14" fmla="*/ 236 w 409"/>
                <a:gd name="T15" fmla="*/ 605 h 738"/>
                <a:gd name="T16" fmla="*/ 229 w 409"/>
                <a:gd name="T17" fmla="*/ 516 h 738"/>
                <a:gd name="T18" fmla="*/ 229 w 409"/>
                <a:gd name="T19" fmla="*/ 278 h 738"/>
                <a:gd name="T20" fmla="*/ 387 w 409"/>
                <a:gd name="T21" fmla="*/ 278 h 738"/>
                <a:gd name="T22" fmla="*/ 387 w 409"/>
                <a:gd name="T23" fmla="*/ 175 h 738"/>
                <a:gd name="T24" fmla="*/ 229 w 409"/>
                <a:gd name="T25" fmla="*/ 175 h 738"/>
                <a:gd name="T26" fmla="*/ 229 w 409"/>
                <a:gd name="T27" fmla="*/ 0 h 738"/>
                <a:gd name="T28" fmla="*/ 100 w 409"/>
                <a:gd name="T29" fmla="*/ 36 h 738"/>
                <a:gd name="T30" fmla="*/ 100 w 409"/>
                <a:gd name="T31" fmla="*/ 175 h 738"/>
                <a:gd name="T32" fmla="*/ 0 w 409"/>
                <a:gd name="T33" fmla="*/ 175 h 738"/>
                <a:gd name="T34" fmla="*/ 0 w 409"/>
                <a:gd name="T35" fmla="*/ 278 h 738"/>
                <a:gd name="T36" fmla="*/ 100 w 409"/>
                <a:gd name="T37" fmla="*/ 278 h 738"/>
                <a:gd name="T38" fmla="*/ 100 w 409"/>
                <a:gd name="T39" fmla="*/ 553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9" h="738">
                  <a:moveTo>
                    <a:pt x="100" y="553"/>
                  </a:moveTo>
                  <a:cubicBezTo>
                    <a:pt x="100" y="588"/>
                    <a:pt x="102" y="617"/>
                    <a:pt x="107" y="640"/>
                  </a:cubicBezTo>
                  <a:cubicBezTo>
                    <a:pt x="116" y="677"/>
                    <a:pt x="134" y="703"/>
                    <a:pt x="161" y="718"/>
                  </a:cubicBezTo>
                  <a:cubicBezTo>
                    <a:pt x="184" y="731"/>
                    <a:pt x="220" y="738"/>
                    <a:pt x="269" y="738"/>
                  </a:cubicBezTo>
                  <a:cubicBezTo>
                    <a:pt x="315" y="738"/>
                    <a:pt x="361" y="732"/>
                    <a:pt x="409" y="720"/>
                  </a:cubicBezTo>
                  <a:cubicBezTo>
                    <a:pt x="386" y="620"/>
                    <a:pt x="386" y="620"/>
                    <a:pt x="386" y="620"/>
                  </a:cubicBezTo>
                  <a:cubicBezTo>
                    <a:pt x="360" y="630"/>
                    <a:pt x="333" y="634"/>
                    <a:pt x="304" y="634"/>
                  </a:cubicBezTo>
                  <a:cubicBezTo>
                    <a:pt x="266" y="634"/>
                    <a:pt x="244" y="625"/>
                    <a:pt x="236" y="605"/>
                  </a:cubicBezTo>
                  <a:cubicBezTo>
                    <a:pt x="231" y="592"/>
                    <a:pt x="229" y="562"/>
                    <a:pt x="229" y="516"/>
                  </a:cubicBezTo>
                  <a:cubicBezTo>
                    <a:pt x="229" y="278"/>
                    <a:pt x="229" y="278"/>
                    <a:pt x="229" y="278"/>
                  </a:cubicBezTo>
                  <a:cubicBezTo>
                    <a:pt x="387" y="278"/>
                    <a:pt x="387" y="278"/>
                    <a:pt x="387" y="278"/>
                  </a:cubicBezTo>
                  <a:cubicBezTo>
                    <a:pt x="387" y="175"/>
                    <a:pt x="387" y="175"/>
                    <a:pt x="387" y="175"/>
                  </a:cubicBezTo>
                  <a:cubicBezTo>
                    <a:pt x="229" y="175"/>
                    <a:pt x="229" y="175"/>
                    <a:pt x="229" y="175"/>
                  </a:cubicBezTo>
                  <a:cubicBezTo>
                    <a:pt x="229" y="0"/>
                    <a:pt x="229" y="0"/>
                    <a:pt x="229" y="0"/>
                  </a:cubicBezTo>
                  <a:cubicBezTo>
                    <a:pt x="100" y="36"/>
                    <a:pt x="100" y="36"/>
                    <a:pt x="100" y="36"/>
                  </a:cubicBezTo>
                  <a:cubicBezTo>
                    <a:pt x="100" y="175"/>
                    <a:pt x="100" y="175"/>
                    <a:pt x="100" y="175"/>
                  </a:cubicBezTo>
                  <a:cubicBezTo>
                    <a:pt x="0" y="175"/>
                    <a:pt x="0" y="175"/>
                    <a:pt x="0" y="175"/>
                  </a:cubicBezTo>
                  <a:cubicBezTo>
                    <a:pt x="0" y="278"/>
                    <a:pt x="0" y="278"/>
                    <a:pt x="0" y="278"/>
                  </a:cubicBezTo>
                  <a:cubicBezTo>
                    <a:pt x="100" y="278"/>
                    <a:pt x="100" y="278"/>
                    <a:pt x="100" y="278"/>
                  </a:cubicBezTo>
                  <a:lnTo>
                    <a:pt x="100" y="5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7" name="Freeform 14"/>
            <p:cNvSpPr>
              <a:spLocks/>
            </p:cNvSpPr>
            <p:nvPr/>
          </p:nvSpPr>
          <p:spPr bwMode="auto">
            <a:xfrm>
              <a:off x="5097" y="227"/>
              <a:ext cx="71" cy="128"/>
            </a:xfrm>
            <a:custGeom>
              <a:avLst/>
              <a:gdLst>
                <a:gd name="T0" fmla="*/ 100 w 410"/>
                <a:gd name="T1" fmla="*/ 553 h 738"/>
                <a:gd name="T2" fmla="*/ 108 w 410"/>
                <a:gd name="T3" fmla="*/ 640 h 738"/>
                <a:gd name="T4" fmla="*/ 161 w 410"/>
                <a:gd name="T5" fmla="*/ 718 h 738"/>
                <a:gd name="T6" fmla="*/ 270 w 410"/>
                <a:gd name="T7" fmla="*/ 738 h 738"/>
                <a:gd name="T8" fmla="*/ 410 w 410"/>
                <a:gd name="T9" fmla="*/ 720 h 738"/>
                <a:gd name="T10" fmla="*/ 386 w 410"/>
                <a:gd name="T11" fmla="*/ 620 h 738"/>
                <a:gd name="T12" fmla="*/ 305 w 410"/>
                <a:gd name="T13" fmla="*/ 634 h 738"/>
                <a:gd name="T14" fmla="*/ 237 w 410"/>
                <a:gd name="T15" fmla="*/ 605 h 738"/>
                <a:gd name="T16" fmla="*/ 230 w 410"/>
                <a:gd name="T17" fmla="*/ 516 h 738"/>
                <a:gd name="T18" fmla="*/ 230 w 410"/>
                <a:gd name="T19" fmla="*/ 278 h 738"/>
                <a:gd name="T20" fmla="*/ 388 w 410"/>
                <a:gd name="T21" fmla="*/ 278 h 738"/>
                <a:gd name="T22" fmla="*/ 388 w 410"/>
                <a:gd name="T23" fmla="*/ 175 h 738"/>
                <a:gd name="T24" fmla="*/ 230 w 410"/>
                <a:gd name="T25" fmla="*/ 175 h 738"/>
                <a:gd name="T26" fmla="*/ 230 w 410"/>
                <a:gd name="T27" fmla="*/ 0 h 738"/>
                <a:gd name="T28" fmla="*/ 100 w 410"/>
                <a:gd name="T29" fmla="*/ 36 h 738"/>
                <a:gd name="T30" fmla="*/ 100 w 410"/>
                <a:gd name="T31" fmla="*/ 175 h 738"/>
                <a:gd name="T32" fmla="*/ 0 w 410"/>
                <a:gd name="T33" fmla="*/ 175 h 738"/>
                <a:gd name="T34" fmla="*/ 0 w 410"/>
                <a:gd name="T35" fmla="*/ 278 h 738"/>
                <a:gd name="T36" fmla="*/ 100 w 410"/>
                <a:gd name="T37" fmla="*/ 278 h 738"/>
                <a:gd name="T38" fmla="*/ 100 w 410"/>
                <a:gd name="T39" fmla="*/ 553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738">
                  <a:moveTo>
                    <a:pt x="100" y="553"/>
                  </a:moveTo>
                  <a:cubicBezTo>
                    <a:pt x="100" y="588"/>
                    <a:pt x="103" y="617"/>
                    <a:pt x="108" y="640"/>
                  </a:cubicBezTo>
                  <a:cubicBezTo>
                    <a:pt x="117" y="677"/>
                    <a:pt x="134" y="703"/>
                    <a:pt x="161" y="718"/>
                  </a:cubicBezTo>
                  <a:cubicBezTo>
                    <a:pt x="185" y="731"/>
                    <a:pt x="221" y="738"/>
                    <a:pt x="270" y="738"/>
                  </a:cubicBezTo>
                  <a:cubicBezTo>
                    <a:pt x="315" y="738"/>
                    <a:pt x="362" y="732"/>
                    <a:pt x="410" y="720"/>
                  </a:cubicBezTo>
                  <a:cubicBezTo>
                    <a:pt x="386" y="620"/>
                    <a:pt x="386" y="620"/>
                    <a:pt x="386" y="620"/>
                  </a:cubicBezTo>
                  <a:cubicBezTo>
                    <a:pt x="360" y="630"/>
                    <a:pt x="333" y="634"/>
                    <a:pt x="305" y="634"/>
                  </a:cubicBezTo>
                  <a:cubicBezTo>
                    <a:pt x="267" y="634"/>
                    <a:pt x="244" y="625"/>
                    <a:pt x="237" y="605"/>
                  </a:cubicBezTo>
                  <a:cubicBezTo>
                    <a:pt x="232" y="592"/>
                    <a:pt x="230" y="562"/>
                    <a:pt x="230" y="516"/>
                  </a:cubicBezTo>
                  <a:cubicBezTo>
                    <a:pt x="230" y="278"/>
                    <a:pt x="230" y="278"/>
                    <a:pt x="230" y="278"/>
                  </a:cubicBezTo>
                  <a:cubicBezTo>
                    <a:pt x="388" y="278"/>
                    <a:pt x="388" y="278"/>
                    <a:pt x="388" y="278"/>
                  </a:cubicBezTo>
                  <a:cubicBezTo>
                    <a:pt x="388" y="175"/>
                    <a:pt x="388" y="175"/>
                    <a:pt x="388" y="175"/>
                  </a:cubicBezTo>
                  <a:cubicBezTo>
                    <a:pt x="230" y="175"/>
                    <a:pt x="230" y="175"/>
                    <a:pt x="230" y="175"/>
                  </a:cubicBezTo>
                  <a:cubicBezTo>
                    <a:pt x="230" y="0"/>
                    <a:pt x="230" y="0"/>
                    <a:pt x="230" y="0"/>
                  </a:cubicBezTo>
                  <a:cubicBezTo>
                    <a:pt x="100" y="36"/>
                    <a:pt x="100" y="36"/>
                    <a:pt x="100" y="36"/>
                  </a:cubicBezTo>
                  <a:cubicBezTo>
                    <a:pt x="100" y="175"/>
                    <a:pt x="100" y="175"/>
                    <a:pt x="100" y="175"/>
                  </a:cubicBezTo>
                  <a:cubicBezTo>
                    <a:pt x="0" y="175"/>
                    <a:pt x="0" y="175"/>
                    <a:pt x="0" y="175"/>
                  </a:cubicBezTo>
                  <a:cubicBezTo>
                    <a:pt x="0" y="278"/>
                    <a:pt x="0" y="278"/>
                    <a:pt x="0" y="278"/>
                  </a:cubicBezTo>
                  <a:cubicBezTo>
                    <a:pt x="100" y="278"/>
                    <a:pt x="100" y="278"/>
                    <a:pt x="100" y="278"/>
                  </a:cubicBezTo>
                  <a:lnTo>
                    <a:pt x="100" y="5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8" name="Freeform 15"/>
            <p:cNvSpPr>
              <a:spLocks/>
            </p:cNvSpPr>
            <p:nvPr/>
          </p:nvSpPr>
          <p:spPr bwMode="auto">
            <a:xfrm>
              <a:off x="5183" y="210"/>
              <a:ext cx="97" cy="142"/>
            </a:xfrm>
            <a:custGeom>
              <a:avLst/>
              <a:gdLst>
                <a:gd name="T0" fmla="*/ 130 w 560"/>
                <a:gd name="T1" fmla="*/ 819 h 819"/>
                <a:gd name="T2" fmla="*/ 130 w 560"/>
                <a:gd name="T3" fmla="*/ 466 h 819"/>
                <a:gd name="T4" fmla="*/ 199 w 560"/>
                <a:gd name="T5" fmla="*/ 405 h 819"/>
                <a:gd name="T6" fmla="*/ 328 w 560"/>
                <a:gd name="T7" fmla="*/ 362 h 819"/>
                <a:gd name="T8" fmla="*/ 415 w 560"/>
                <a:gd name="T9" fmla="*/ 397 h 819"/>
                <a:gd name="T10" fmla="*/ 431 w 560"/>
                <a:gd name="T11" fmla="*/ 485 h 819"/>
                <a:gd name="T12" fmla="*/ 431 w 560"/>
                <a:gd name="T13" fmla="*/ 819 h 819"/>
                <a:gd name="T14" fmla="*/ 560 w 560"/>
                <a:gd name="T15" fmla="*/ 819 h 819"/>
                <a:gd name="T16" fmla="*/ 560 w 560"/>
                <a:gd name="T17" fmla="*/ 474 h 819"/>
                <a:gd name="T18" fmla="*/ 538 w 560"/>
                <a:gd name="T19" fmla="*/ 333 h 819"/>
                <a:gd name="T20" fmla="*/ 358 w 560"/>
                <a:gd name="T21" fmla="*/ 256 h 819"/>
                <a:gd name="T22" fmla="*/ 130 w 560"/>
                <a:gd name="T23" fmla="*/ 338 h 819"/>
                <a:gd name="T24" fmla="*/ 130 w 560"/>
                <a:gd name="T25" fmla="*/ 0 h 819"/>
                <a:gd name="T26" fmla="*/ 0 w 560"/>
                <a:gd name="T27" fmla="*/ 37 h 819"/>
                <a:gd name="T28" fmla="*/ 0 w 560"/>
                <a:gd name="T29" fmla="*/ 819 h 819"/>
                <a:gd name="T30" fmla="*/ 130 w 560"/>
                <a:gd name="T31" fmla="*/ 819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0" h="819">
                  <a:moveTo>
                    <a:pt x="130" y="819"/>
                  </a:moveTo>
                  <a:cubicBezTo>
                    <a:pt x="130" y="466"/>
                    <a:pt x="130" y="466"/>
                    <a:pt x="130" y="466"/>
                  </a:cubicBezTo>
                  <a:cubicBezTo>
                    <a:pt x="144" y="446"/>
                    <a:pt x="167" y="425"/>
                    <a:pt x="199" y="405"/>
                  </a:cubicBezTo>
                  <a:cubicBezTo>
                    <a:pt x="245" y="377"/>
                    <a:pt x="288" y="362"/>
                    <a:pt x="328" y="362"/>
                  </a:cubicBezTo>
                  <a:cubicBezTo>
                    <a:pt x="371" y="362"/>
                    <a:pt x="400" y="374"/>
                    <a:pt x="415" y="397"/>
                  </a:cubicBezTo>
                  <a:cubicBezTo>
                    <a:pt x="425" y="414"/>
                    <a:pt x="431" y="443"/>
                    <a:pt x="431" y="485"/>
                  </a:cubicBezTo>
                  <a:cubicBezTo>
                    <a:pt x="431" y="819"/>
                    <a:pt x="431" y="819"/>
                    <a:pt x="431" y="819"/>
                  </a:cubicBezTo>
                  <a:cubicBezTo>
                    <a:pt x="560" y="819"/>
                    <a:pt x="560" y="819"/>
                    <a:pt x="560" y="819"/>
                  </a:cubicBezTo>
                  <a:cubicBezTo>
                    <a:pt x="560" y="474"/>
                    <a:pt x="560" y="474"/>
                    <a:pt x="560" y="474"/>
                  </a:cubicBezTo>
                  <a:cubicBezTo>
                    <a:pt x="560" y="408"/>
                    <a:pt x="553" y="361"/>
                    <a:pt x="538" y="333"/>
                  </a:cubicBezTo>
                  <a:cubicBezTo>
                    <a:pt x="511" y="281"/>
                    <a:pt x="451" y="256"/>
                    <a:pt x="358" y="256"/>
                  </a:cubicBezTo>
                  <a:cubicBezTo>
                    <a:pt x="276" y="256"/>
                    <a:pt x="200" y="283"/>
                    <a:pt x="130" y="338"/>
                  </a:cubicBezTo>
                  <a:cubicBezTo>
                    <a:pt x="130" y="0"/>
                    <a:pt x="130" y="0"/>
                    <a:pt x="130" y="0"/>
                  </a:cubicBezTo>
                  <a:cubicBezTo>
                    <a:pt x="0" y="37"/>
                    <a:pt x="0" y="37"/>
                    <a:pt x="0" y="37"/>
                  </a:cubicBezTo>
                  <a:cubicBezTo>
                    <a:pt x="0" y="819"/>
                    <a:pt x="0" y="819"/>
                    <a:pt x="0" y="819"/>
                  </a:cubicBezTo>
                  <a:lnTo>
                    <a:pt x="130" y="8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9" name="Freeform 16"/>
            <p:cNvSpPr>
              <a:spLocks noEditPoints="1"/>
            </p:cNvSpPr>
            <p:nvPr/>
          </p:nvSpPr>
          <p:spPr bwMode="auto">
            <a:xfrm>
              <a:off x="5297" y="254"/>
              <a:ext cx="99" cy="101"/>
            </a:xfrm>
            <a:custGeom>
              <a:avLst/>
              <a:gdLst>
                <a:gd name="T0" fmla="*/ 573 w 573"/>
                <a:gd name="T1" fmla="*/ 261 h 579"/>
                <a:gd name="T2" fmla="*/ 535 w 573"/>
                <a:gd name="T3" fmla="*/ 108 h 579"/>
                <a:gd name="T4" fmla="*/ 294 w 573"/>
                <a:gd name="T5" fmla="*/ 0 h 579"/>
                <a:gd name="T6" fmla="*/ 67 w 573"/>
                <a:gd name="T7" fmla="*/ 85 h 579"/>
                <a:gd name="T8" fmla="*/ 0 w 573"/>
                <a:gd name="T9" fmla="*/ 296 h 579"/>
                <a:gd name="T10" fmla="*/ 145 w 573"/>
                <a:gd name="T11" fmla="*/ 550 h 579"/>
                <a:gd name="T12" fmla="*/ 324 w 573"/>
                <a:gd name="T13" fmla="*/ 579 h 579"/>
                <a:gd name="T14" fmla="*/ 564 w 573"/>
                <a:gd name="T15" fmla="*/ 537 h 579"/>
                <a:gd name="T16" fmla="*/ 525 w 573"/>
                <a:gd name="T17" fmla="*/ 436 h 579"/>
                <a:gd name="T18" fmla="*/ 459 w 573"/>
                <a:gd name="T19" fmla="*/ 461 h 579"/>
                <a:gd name="T20" fmla="*/ 344 w 573"/>
                <a:gd name="T21" fmla="*/ 475 h 579"/>
                <a:gd name="T22" fmla="*/ 160 w 573"/>
                <a:gd name="T23" fmla="*/ 413 h 579"/>
                <a:gd name="T24" fmla="*/ 131 w 573"/>
                <a:gd name="T25" fmla="*/ 327 h 579"/>
                <a:gd name="T26" fmla="*/ 569 w 573"/>
                <a:gd name="T27" fmla="*/ 327 h 579"/>
                <a:gd name="T28" fmla="*/ 573 w 573"/>
                <a:gd name="T29" fmla="*/ 261 h 579"/>
                <a:gd name="T30" fmla="*/ 452 w 573"/>
                <a:gd name="T31" fmla="*/ 232 h 579"/>
                <a:gd name="T32" fmla="*/ 131 w 573"/>
                <a:gd name="T33" fmla="*/ 232 h 579"/>
                <a:gd name="T34" fmla="*/ 147 w 573"/>
                <a:gd name="T35" fmla="*/ 169 h 579"/>
                <a:gd name="T36" fmla="*/ 292 w 573"/>
                <a:gd name="T37" fmla="*/ 102 h 579"/>
                <a:gd name="T38" fmla="*/ 431 w 573"/>
                <a:gd name="T39" fmla="*/ 160 h 579"/>
                <a:gd name="T40" fmla="*/ 452 w 573"/>
                <a:gd name="T41" fmla="*/ 232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3" h="579">
                  <a:moveTo>
                    <a:pt x="573" y="261"/>
                  </a:moveTo>
                  <a:cubicBezTo>
                    <a:pt x="573" y="200"/>
                    <a:pt x="560" y="149"/>
                    <a:pt x="535" y="108"/>
                  </a:cubicBezTo>
                  <a:cubicBezTo>
                    <a:pt x="490" y="36"/>
                    <a:pt x="410" y="0"/>
                    <a:pt x="294" y="0"/>
                  </a:cubicBezTo>
                  <a:cubicBezTo>
                    <a:pt x="192" y="0"/>
                    <a:pt x="116" y="28"/>
                    <a:pt x="67" y="85"/>
                  </a:cubicBezTo>
                  <a:cubicBezTo>
                    <a:pt x="22" y="137"/>
                    <a:pt x="0" y="208"/>
                    <a:pt x="0" y="296"/>
                  </a:cubicBezTo>
                  <a:cubicBezTo>
                    <a:pt x="0" y="423"/>
                    <a:pt x="48" y="508"/>
                    <a:pt x="145" y="550"/>
                  </a:cubicBezTo>
                  <a:cubicBezTo>
                    <a:pt x="190" y="569"/>
                    <a:pt x="249" y="579"/>
                    <a:pt x="324" y="579"/>
                  </a:cubicBezTo>
                  <a:cubicBezTo>
                    <a:pt x="411" y="579"/>
                    <a:pt x="491" y="565"/>
                    <a:pt x="564" y="537"/>
                  </a:cubicBezTo>
                  <a:cubicBezTo>
                    <a:pt x="525" y="436"/>
                    <a:pt x="525" y="436"/>
                    <a:pt x="525" y="436"/>
                  </a:cubicBezTo>
                  <a:cubicBezTo>
                    <a:pt x="500" y="448"/>
                    <a:pt x="478" y="456"/>
                    <a:pt x="459" y="461"/>
                  </a:cubicBezTo>
                  <a:cubicBezTo>
                    <a:pt x="425" y="471"/>
                    <a:pt x="386" y="475"/>
                    <a:pt x="344" y="475"/>
                  </a:cubicBezTo>
                  <a:cubicBezTo>
                    <a:pt x="254" y="475"/>
                    <a:pt x="192" y="455"/>
                    <a:pt x="160" y="413"/>
                  </a:cubicBezTo>
                  <a:cubicBezTo>
                    <a:pt x="142" y="391"/>
                    <a:pt x="133" y="362"/>
                    <a:pt x="131" y="327"/>
                  </a:cubicBezTo>
                  <a:cubicBezTo>
                    <a:pt x="569" y="327"/>
                    <a:pt x="569" y="327"/>
                    <a:pt x="569" y="327"/>
                  </a:cubicBezTo>
                  <a:cubicBezTo>
                    <a:pt x="572" y="295"/>
                    <a:pt x="573" y="273"/>
                    <a:pt x="573" y="261"/>
                  </a:cubicBezTo>
                  <a:moveTo>
                    <a:pt x="452" y="232"/>
                  </a:moveTo>
                  <a:cubicBezTo>
                    <a:pt x="131" y="232"/>
                    <a:pt x="131" y="232"/>
                    <a:pt x="131" y="232"/>
                  </a:cubicBezTo>
                  <a:cubicBezTo>
                    <a:pt x="134" y="204"/>
                    <a:pt x="139" y="184"/>
                    <a:pt x="147" y="169"/>
                  </a:cubicBezTo>
                  <a:cubicBezTo>
                    <a:pt x="169" y="124"/>
                    <a:pt x="218" y="102"/>
                    <a:pt x="292" y="102"/>
                  </a:cubicBezTo>
                  <a:cubicBezTo>
                    <a:pt x="360" y="102"/>
                    <a:pt x="407" y="121"/>
                    <a:pt x="431" y="160"/>
                  </a:cubicBezTo>
                  <a:cubicBezTo>
                    <a:pt x="441" y="176"/>
                    <a:pt x="448" y="200"/>
                    <a:pt x="452" y="2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0" name="Freeform 17"/>
            <p:cNvSpPr>
              <a:spLocks/>
            </p:cNvSpPr>
            <p:nvPr/>
          </p:nvSpPr>
          <p:spPr bwMode="auto">
            <a:xfrm>
              <a:off x="5403" y="257"/>
              <a:ext cx="111" cy="132"/>
            </a:xfrm>
            <a:custGeom>
              <a:avLst/>
              <a:gdLst>
                <a:gd name="T0" fmla="*/ 87 w 111"/>
                <a:gd name="T1" fmla="*/ 0 h 132"/>
                <a:gd name="T2" fmla="*/ 55 w 111"/>
                <a:gd name="T3" fmla="*/ 72 h 132"/>
                <a:gd name="T4" fmla="*/ 25 w 111"/>
                <a:gd name="T5" fmla="*/ 0 h 132"/>
                <a:gd name="T6" fmla="*/ 0 w 111"/>
                <a:gd name="T7" fmla="*/ 0 h 132"/>
                <a:gd name="T8" fmla="*/ 42 w 111"/>
                <a:gd name="T9" fmla="*/ 95 h 132"/>
                <a:gd name="T10" fmla="*/ 23 w 111"/>
                <a:gd name="T11" fmla="*/ 132 h 132"/>
                <a:gd name="T12" fmla="*/ 47 w 111"/>
                <a:gd name="T13" fmla="*/ 132 h 132"/>
                <a:gd name="T14" fmla="*/ 111 w 111"/>
                <a:gd name="T15" fmla="*/ 0 h 132"/>
                <a:gd name="T16" fmla="*/ 87 w 111"/>
                <a:gd name="T1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132">
                  <a:moveTo>
                    <a:pt x="87" y="0"/>
                  </a:moveTo>
                  <a:lnTo>
                    <a:pt x="55" y="72"/>
                  </a:lnTo>
                  <a:lnTo>
                    <a:pt x="25" y="0"/>
                  </a:lnTo>
                  <a:lnTo>
                    <a:pt x="0" y="0"/>
                  </a:lnTo>
                  <a:lnTo>
                    <a:pt x="42" y="95"/>
                  </a:lnTo>
                  <a:lnTo>
                    <a:pt x="23" y="132"/>
                  </a:lnTo>
                  <a:lnTo>
                    <a:pt x="47" y="132"/>
                  </a:lnTo>
                  <a:lnTo>
                    <a:pt x="111" y="0"/>
                  </a:lnTo>
                  <a:lnTo>
                    <a:pt x="8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1" name="Freeform 18"/>
            <p:cNvSpPr>
              <a:spLocks/>
            </p:cNvSpPr>
            <p:nvPr/>
          </p:nvSpPr>
          <p:spPr bwMode="auto">
            <a:xfrm>
              <a:off x="3872" y="217"/>
              <a:ext cx="111" cy="138"/>
            </a:xfrm>
            <a:custGeom>
              <a:avLst/>
              <a:gdLst>
                <a:gd name="T0" fmla="*/ 315 w 644"/>
                <a:gd name="T1" fmla="*/ 797 h 797"/>
                <a:gd name="T2" fmla="*/ 84 w 644"/>
                <a:gd name="T3" fmla="*/ 703 h 797"/>
                <a:gd name="T4" fmla="*/ 0 w 644"/>
                <a:gd name="T5" fmla="*/ 563 h 797"/>
                <a:gd name="T6" fmla="*/ 124 w 644"/>
                <a:gd name="T7" fmla="*/ 528 h 797"/>
                <a:gd name="T8" fmla="*/ 174 w 644"/>
                <a:gd name="T9" fmla="*/ 611 h 797"/>
                <a:gd name="T10" fmla="*/ 315 w 644"/>
                <a:gd name="T11" fmla="*/ 668 h 797"/>
                <a:gd name="T12" fmla="*/ 456 w 644"/>
                <a:gd name="T13" fmla="*/ 618 h 797"/>
                <a:gd name="T14" fmla="*/ 515 w 644"/>
                <a:gd name="T15" fmla="*/ 465 h 797"/>
                <a:gd name="T16" fmla="*/ 515 w 644"/>
                <a:gd name="T17" fmla="*/ 0 h 797"/>
                <a:gd name="T18" fmla="*/ 644 w 644"/>
                <a:gd name="T19" fmla="*/ 0 h 797"/>
                <a:gd name="T20" fmla="*/ 644 w 644"/>
                <a:gd name="T21" fmla="*/ 467 h 797"/>
                <a:gd name="T22" fmla="*/ 644 w 644"/>
                <a:gd name="T23" fmla="*/ 468 h 797"/>
                <a:gd name="T24" fmla="*/ 545 w 644"/>
                <a:gd name="T25" fmla="*/ 711 h 797"/>
                <a:gd name="T26" fmla="*/ 315 w 644"/>
                <a:gd name="T27" fmla="*/ 797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4" h="797">
                  <a:moveTo>
                    <a:pt x="315" y="797"/>
                  </a:moveTo>
                  <a:cubicBezTo>
                    <a:pt x="228" y="797"/>
                    <a:pt x="145" y="764"/>
                    <a:pt x="84" y="703"/>
                  </a:cubicBezTo>
                  <a:cubicBezTo>
                    <a:pt x="44" y="664"/>
                    <a:pt x="15" y="616"/>
                    <a:pt x="0" y="563"/>
                  </a:cubicBezTo>
                  <a:cubicBezTo>
                    <a:pt x="124" y="528"/>
                    <a:pt x="124" y="528"/>
                    <a:pt x="124" y="528"/>
                  </a:cubicBezTo>
                  <a:cubicBezTo>
                    <a:pt x="133" y="559"/>
                    <a:pt x="150" y="588"/>
                    <a:pt x="174" y="611"/>
                  </a:cubicBezTo>
                  <a:cubicBezTo>
                    <a:pt x="212" y="648"/>
                    <a:pt x="262" y="668"/>
                    <a:pt x="315" y="668"/>
                  </a:cubicBezTo>
                  <a:cubicBezTo>
                    <a:pt x="373" y="668"/>
                    <a:pt x="421" y="651"/>
                    <a:pt x="456" y="618"/>
                  </a:cubicBezTo>
                  <a:cubicBezTo>
                    <a:pt x="493" y="583"/>
                    <a:pt x="513" y="530"/>
                    <a:pt x="515" y="465"/>
                  </a:cubicBezTo>
                  <a:cubicBezTo>
                    <a:pt x="515" y="0"/>
                    <a:pt x="515" y="0"/>
                    <a:pt x="515" y="0"/>
                  </a:cubicBezTo>
                  <a:cubicBezTo>
                    <a:pt x="644" y="0"/>
                    <a:pt x="644" y="0"/>
                    <a:pt x="644" y="0"/>
                  </a:cubicBezTo>
                  <a:cubicBezTo>
                    <a:pt x="644" y="467"/>
                    <a:pt x="644" y="467"/>
                    <a:pt x="644" y="467"/>
                  </a:cubicBezTo>
                  <a:cubicBezTo>
                    <a:pt x="644" y="468"/>
                    <a:pt x="644" y="468"/>
                    <a:pt x="644" y="468"/>
                  </a:cubicBezTo>
                  <a:cubicBezTo>
                    <a:pt x="641" y="568"/>
                    <a:pt x="607" y="652"/>
                    <a:pt x="545" y="711"/>
                  </a:cubicBezTo>
                  <a:cubicBezTo>
                    <a:pt x="486" y="767"/>
                    <a:pt x="406" y="797"/>
                    <a:pt x="315" y="79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2" name="Freeform 19"/>
            <p:cNvSpPr>
              <a:spLocks/>
            </p:cNvSpPr>
            <p:nvPr/>
          </p:nvSpPr>
          <p:spPr bwMode="auto">
            <a:xfrm>
              <a:off x="5323" y="393"/>
              <a:ext cx="9" cy="75"/>
            </a:xfrm>
            <a:custGeom>
              <a:avLst/>
              <a:gdLst>
                <a:gd name="T0" fmla="*/ 9 w 9"/>
                <a:gd name="T1" fmla="*/ 75 h 75"/>
                <a:gd name="T2" fmla="*/ 9 w 9"/>
                <a:gd name="T3" fmla="*/ 0 h 75"/>
                <a:gd name="T4" fmla="*/ 0 w 9"/>
                <a:gd name="T5" fmla="*/ 3 h 75"/>
                <a:gd name="T6" fmla="*/ 0 w 9"/>
                <a:gd name="T7" fmla="*/ 75 h 75"/>
                <a:gd name="T8" fmla="*/ 9 w 9"/>
                <a:gd name="T9" fmla="*/ 75 h 75"/>
              </a:gdLst>
              <a:ahLst/>
              <a:cxnLst>
                <a:cxn ang="0">
                  <a:pos x="T0" y="T1"/>
                </a:cxn>
                <a:cxn ang="0">
                  <a:pos x="T2" y="T3"/>
                </a:cxn>
                <a:cxn ang="0">
                  <a:pos x="T4" y="T5"/>
                </a:cxn>
                <a:cxn ang="0">
                  <a:pos x="T6" y="T7"/>
                </a:cxn>
                <a:cxn ang="0">
                  <a:pos x="T8" y="T9"/>
                </a:cxn>
              </a:cxnLst>
              <a:rect l="0" t="0" r="r" b="b"/>
              <a:pathLst>
                <a:path w="9" h="75">
                  <a:moveTo>
                    <a:pt x="9" y="75"/>
                  </a:moveTo>
                  <a:lnTo>
                    <a:pt x="9" y="0"/>
                  </a:lnTo>
                  <a:lnTo>
                    <a:pt x="0" y="3"/>
                  </a:lnTo>
                  <a:lnTo>
                    <a:pt x="0" y="75"/>
                  </a:lnTo>
                  <a:lnTo>
                    <a:pt x="9"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3" name="Rectangle 20"/>
            <p:cNvSpPr>
              <a:spLocks noChangeArrowheads="1"/>
            </p:cNvSpPr>
            <p:nvPr/>
          </p:nvSpPr>
          <p:spPr bwMode="auto">
            <a:xfrm>
              <a:off x="5348" y="417"/>
              <a:ext cx="10" cy="5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4" name="Freeform 21"/>
            <p:cNvSpPr>
              <a:spLocks/>
            </p:cNvSpPr>
            <p:nvPr/>
          </p:nvSpPr>
          <p:spPr bwMode="auto">
            <a:xfrm>
              <a:off x="5346" y="397"/>
              <a:ext cx="13" cy="12"/>
            </a:xfrm>
            <a:custGeom>
              <a:avLst/>
              <a:gdLst>
                <a:gd name="T0" fmla="*/ 12 w 75"/>
                <a:gd name="T1" fmla="*/ 9 h 70"/>
                <a:gd name="T2" fmla="*/ 0 w 75"/>
                <a:gd name="T3" fmla="*/ 35 h 70"/>
                <a:gd name="T4" fmla="*/ 10 w 75"/>
                <a:gd name="T5" fmla="*/ 58 h 70"/>
                <a:gd name="T6" fmla="*/ 38 w 75"/>
                <a:gd name="T7" fmla="*/ 70 h 70"/>
                <a:gd name="T8" fmla="*/ 63 w 75"/>
                <a:gd name="T9" fmla="*/ 61 h 70"/>
                <a:gd name="T10" fmla="*/ 75 w 75"/>
                <a:gd name="T11" fmla="*/ 35 h 70"/>
                <a:gd name="T12" fmla="*/ 66 w 75"/>
                <a:gd name="T13" fmla="*/ 11 h 70"/>
                <a:gd name="T14" fmla="*/ 38 w 75"/>
                <a:gd name="T15" fmla="*/ 0 h 70"/>
                <a:gd name="T16" fmla="*/ 12 w 75"/>
                <a:gd name="T17" fmla="*/ 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70">
                  <a:moveTo>
                    <a:pt x="12" y="9"/>
                  </a:moveTo>
                  <a:cubicBezTo>
                    <a:pt x="4" y="16"/>
                    <a:pt x="0" y="25"/>
                    <a:pt x="0" y="35"/>
                  </a:cubicBezTo>
                  <a:cubicBezTo>
                    <a:pt x="0" y="44"/>
                    <a:pt x="3" y="52"/>
                    <a:pt x="10" y="58"/>
                  </a:cubicBezTo>
                  <a:cubicBezTo>
                    <a:pt x="17" y="66"/>
                    <a:pt x="27" y="70"/>
                    <a:pt x="38" y="70"/>
                  </a:cubicBezTo>
                  <a:cubicBezTo>
                    <a:pt x="47" y="70"/>
                    <a:pt x="55" y="67"/>
                    <a:pt x="63" y="61"/>
                  </a:cubicBezTo>
                  <a:cubicBezTo>
                    <a:pt x="71" y="54"/>
                    <a:pt x="75" y="45"/>
                    <a:pt x="75" y="35"/>
                  </a:cubicBezTo>
                  <a:cubicBezTo>
                    <a:pt x="75" y="26"/>
                    <a:pt x="72" y="18"/>
                    <a:pt x="66" y="11"/>
                  </a:cubicBezTo>
                  <a:cubicBezTo>
                    <a:pt x="58" y="4"/>
                    <a:pt x="49" y="0"/>
                    <a:pt x="38" y="0"/>
                  </a:cubicBezTo>
                  <a:cubicBezTo>
                    <a:pt x="28" y="0"/>
                    <a:pt x="20" y="3"/>
                    <a:pt x="12"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5" name="Freeform 22"/>
            <p:cNvSpPr>
              <a:spLocks/>
            </p:cNvSpPr>
            <p:nvPr/>
          </p:nvSpPr>
          <p:spPr bwMode="auto">
            <a:xfrm>
              <a:off x="5368" y="392"/>
              <a:ext cx="39" cy="76"/>
            </a:xfrm>
            <a:custGeom>
              <a:avLst/>
              <a:gdLst>
                <a:gd name="T0" fmla="*/ 212 w 227"/>
                <a:gd name="T1" fmla="*/ 191 h 439"/>
                <a:gd name="T2" fmla="*/ 212 w 227"/>
                <a:gd name="T3" fmla="*/ 146 h 439"/>
                <a:gd name="T4" fmla="*/ 119 w 227"/>
                <a:gd name="T5" fmla="*/ 146 h 439"/>
                <a:gd name="T6" fmla="*/ 119 w 227"/>
                <a:gd name="T7" fmla="*/ 110 h 439"/>
                <a:gd name="T8" fmla="*/ 128 w 227"/>
                <a:gd name="T9" fmla="*/ 64 h 439"/>
                <a:gd name="T10" fmla="*/ 174 w 227"/>
                <a:gd name="T11" fmla="*/ 44 h 439"/>
                <a:gd name="T12" fmla="*/ 216 w 227"/>
                <a:gd name="T13" fmla="*/ 51 h 439"/>
                <a:gd name="T14" fmla="*/ 227 w 227"/>
                <a:gd name="T15" fmla="*/ 8 h 439"/>
                <a:gd name="T16" fmla="*/ 167 w 227"/>
                <a:gd name="T17" fmla="*/ 0 h 439"/>
                <a:gd name="T18" fmla="*/ 83 w 227"/>
                <a:gd name="T19" fmla="*/ 33 h 439"/>
                <a:gd name="T20" fmla="*/ 63 w 227"/>
                <a:gd name="T21" fmla="*/ 112 h 439"/>
                <a:gd name="T22" fmla="*/ 63 w 227"/>
                <a:gd name="T23" fmla="*/ 146 h 439"/>
                <a:gd name="T24" fmla="*/ 0 w 227"/>
                <a:gd name="T25" fmla="*/ 146 h 439"/>
                <a:gd name="T26" fmla="*/ 0 w 227"/>
                <a:gd name="T27" fmla="*/ 191 h 439"/>
                <a:gd name="T28" fmla="*/ 63 w 227"/>
                <a:gd name="T29" fmla="*/ 191 h 439"/>
                <a:gd name="T30" fmla="*/ 63 w 227"/>
                <a:gd name="T31" fmla="*/ 439 h 439"/>
                <a:gd name="T32" fmla="*/ 119 w 227"/>
                <a:gd name="T33" fmla="*/ 439 h 439"/>
                <a:gd name="T34" fmla="*/ 119 w 227"/>
                <a:gd name="T35" fmla="*/ 191 h 439"/>
                <a:gd name="T36" fmla="*/ 212 w 227"/>
                <a:gd name="T37" fmla="*/ 191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 h="439">
                  <a:moveTo>
                    <a:pt x="212" y="191"/>
                  </a:moveTo>
                  <a:cubicBezTo>
                    <a:pt x="212" y="146"/>
                    <a:pt x="212" y="146"/>
                    <a:pt x="212" y="146"/>
                  </a:cubicBezTo>
                  <a:cubicBezTo>
                    <a:pt x="119" y="146"/>
                    <a:pt x="119" y="146"/>
                    <a:pt x="119" y="146"/>
                  </a:cubicBezTo>
                  <a:cubicBezTo>
                    <a:pt x="119" y="110"/>
                    <a:pt x="119" y="110"/>
                    <a:pt x="119" y="110"/>
                  </a:cubicBezTo>
                  <a:cubicBezTo>
                    <a:pt x="119" y="89"/>
                    <a:pt x="122" y="73"/>
                    <a:pt x="128" y="64"/>
                  </a:cubicBezTo>
                  <a:cubicBezTo>
                    <a:pt x="135" y="51"/>
                    <a:pt x="151" y="44"/>
                    <a:pt x="174" y="44"/>
                  </a:cubicBezTo>
                  <a:cubicBezTo>
                    <a:pt x="186" y="44"/>
                    <a:pt x="200" y="47"/>
                    <a:pt x="216" y="51"/>
                  </a:cubicBezTo>
                  <a:cubicBezTo>
                    <a:pt x="227" y="8"/>
                    <a:pt x="227" y="8"/>
                    <a:pt x="227" y="8"/>
                  </a:cubicBezTo>
                  <a:cubicBezTo>
                    <a:pt x="206" y="2"/>
                    <a:pt x="186" y="0"/>
                    <a:pt x="167" y="0"/>
                  </a:cubicBezTo>
                  <a:cubicBezTo>
                    <a:pt x="128" y="0"/>
                    <a:pt x="100" y="11"/>
                    <a:pt x="83" y="33"/>
                  </a:cubicBezTo>
                  <a:cubicBezTo>
                    <a:pt x="70" y="50"/>
                    <a:pt x="63" y="76"/>
                    <a:pt x="63" y="112"/>
                  </a:cubicBezTo>
                  <a:cubicBezTo>
                    <a:pt x="63" y="146"/>
                    <a:pt x="63" y="146"/>
                    <a:pt x="63" y="146"/>
                  </a:cubicBezTo>
                  <a:cubicBezTo>
                    <a:pt x="0" y="146"/>
                    <a:pt x="0" y="146"/>
                    <a:pt x="0" y="146"/>
                  </a:cubicBezTo>
                  <a:cubicBezTo>
                    <a:pt x="0" y="191"/>
                    <a:pt x="0" y="191"/>
                    <a:pt x="0" y="191"/>
                  </a:cubicBezTo>
                  <a:cubicBezTo>
                    <a:pt x="63" y="191"/>
                    <a:pt x="63" y="191"/>
                    <a:pt x="63" y="191"/>
                  </a:cubicBezTo>
                  <a:cubicBezTo>
                    <a:pt x="63" y="439"/>
                    <a:pt x="63" y="439"/>
                    <a:pt x="63" y="439"/>
                  </a:cubicBezTo>
                  <a:cubicBezTo>
                    <a:pt x="119" y="439"/>
                    <a:pt x="119" y="439"/>
                    <a:pt x="119" y="439"/>
                  </a:cubicBezTo>
                  <a:cubicBezTo>
                    <a:pt x="119" y="191"/>
                    <a:pt x="119" y="191"/>
                    <a:pt x="119" y="191"/>
                  </a:cubicBezTo>
                  <a:lnTo>
                    <a:pt x="212" y="1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6" name="Freeform 23"/>
            <p:cNvSpPr>
              <a:spLocks noEditPoints="1"/>
            </p:cNvSpPr>
            <p:nvPr/>
          </p:nvSpPr>
          <p:spPr bwMode="auto">
            <a:xfrm>
              <a:off x="5409" y="416"/>
              <a:ext cx="51" cy="54"/>
            </a:xfrm>
            <a:custGeom>
              <a:avLst/>
              <a:gdLst>
                <a:gd name="T0" fmla="*/ 299 w 299"/>
                <a:gd name="T1" fmla="*/ 141 h 310"/>
                <a:gd name="T2" fmla="*/ 281 w 299"/>
                <a:gd name="T3" fmla="*/ 61 h 310"/>
                <a:gd name="T4" fmla="*/ 153 w 299"/>
                <a:gd name="T5" fmla="*/ 0 h 310"/>
                <a:gd name="T6" fmla="*/ 36 w 299"/>
                <a:gd name="T7" fmla="*/ 44 h 310"/>
                <a:gd name="T8" fmla="*/ 0 w 299"/>
                <a:gd name="T9" fmla="*/ 157 h 310"/>
                <a:gd name="T10" fmla="*/ 42 w 299"/>
                <a:gd name="T11" fmla="*/ 270 h 310"/>
                <a:gd name="T12" fmla="*/ 169 w 299"/>
                <a:gd name="T13" fmla="*/ 310 h 310"/>
                <a:gd name="T14" fmla="*/ 293 w 299"/>
                <a:gd name="T15" fmla="*/ 283 h 310"/>
                <a:gd name="T16" fmla="*/ 273 w 299"/>
                <a:gd name="T17" fmla="*/ 239 h 310"/>
                <a:gd name="T18" fmla="*/ 178 w 299"/>
                <a:gd name="T19" fmla="*/ 265 h 310"/>
                <a:gd name="T20" fmla="*/ 111 w 299"/>
                <a:gd name="T21" fmla="*/ 255 h 310"/>
                <a:gd name="T22" fmla="*/ 72 w 299"/>
                <a:gd name="T23" fmla="*/ 222 h 310"/>
                <a:gd name="T24" fmla="*/ 57 w 299"/>
                <a:gd name="T25" fmla="*/ 168 h 310"/>
                <a:gd name="T26" fmla="*/ 298 w 299"/>
                <a:gd name="T27" fmla="*/ 168 h 310"/>
                <a:gd name="T28" fmla="*/ 299 w 299"/>
                <a:gd name="T29" fmla="*/ 141 h 310"/>
                <a:gd name="T30" fmla="*/ 245 w 299"/>
                <a:gd name="T31" fmla="*/ 125 h 310"/>
                <a:gd name="T32" fmla="*/ 58 w 299"/>
                <a:gd name="T33" fmla="*/ 125 h 310"/>
                <a:gd name="T34" fmla="*/ 67 w 299"/>
                <a:gd name="T35" fmla="*/ 88 h 310"/>
                <a:gd name="T36" fmla="*/ 154 w 299"/>
                <a:gd name="T37" fmla="*/ 44 h 310"/>
                <a:gd name="T38" fmla="*/ 233 w 299"/>
                <a:gd name="T39" fmla="*/ 82 h 310"/>
                <a:gd name="T40" fmla="*/ 245 w 299"/>
                <a:gd name="T41" fmla="*/ 125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9" h="310">
                  <a:moveTo>
                    <a:pt x="299" y="141"/>
                  </a:moveTo>
                  <a:cubicBezTo>
                    <a:pt x="299" y="109"/>
                    <a:pt x="293" y="83"/>
                    <a:pt x="281" y="61"/>
                  </a:cubicBezTo>
                  <a:cubicBezTo>
                    <a:pt x="257" y="20"/>
                    <a:pt x="214" y="0"/>
                    <a:pt x="153" y="0"/>
                  </a:cubicBezTo>
                  <a:cubicBezTo>
                    <a:pt x="101" y="0"/>
                    <a:pt x="62" y="15"/>
                    <a:pt x="36" y="44"/>
                  </a:cubicBezTo>
                  <a:cubicBezTo>
                    <a:pt x="12" y="72"/>
                    <a:pt x="0" y="110"/>
                    <a:pt x="0" y="157"/>
                  </a:cubicBezTo>
                  <a:cubicBezTo>
                    <a:pt x="0" y="206"/>
                    <a:pt x="14" y="244"/>
                    <a:pt x="42" y="270"/>
                  </a:cubicBezTo>
                  <a:cubicBezTo>
                    <a:pt x="70" y="296"/>
                    <a:pt x="112" y="310"/>
                    <a:pt x="169" y="310"/>
                  </a:cubicBezTo>
                  <a:cubicBezTo>
                    <a:pt x="215" y="310"/>
                    <a:pt x="256" y="301"/>
                    <a:pt x="293" y="283"/>
                  </a:cubicBezTo>
                  <a:cubicBezTo>
                    <a:pt x="273" y="239"/>
                    <a:pt x="273" y="239"/>
                    <a:pt x="273" y="239"/>
                  </a:cubicBezTo>
                  <a:cubicBezTo>
                    <a:pt x="243" y="256"/>
                    <a:pt x="211" y="265"/>
                    <a:pt x="178" y="265"/>
                  </a:cubicBezTo>
                  <a:cubicBezTo>
                    <a:pt x="150" y="265"/>
                    <a:pt x="128" y="261"/>
                    <a:pt x="111" y="255"/>
                  </a:cubicBezTo>
                  <a:cubicBezTo>
                    <a:pt x="95" y="248"/>
                    <a:pt x="82" y="237"/>
                    <a:pt x="72" y="222"/>
                  </a:cubicBezTo>
                  <a:cubicBezTo>
                    <a:pt x="62" y="207"/>
                    <a:pt x="57" y="189"/>
                    <a:pt x="57" y="168"/>
                  </a:cubicBezTo>
                  <a:cubicBezTo>
                    <a:pt x="298" y="168"/>
                    <a:pt x="298" y="168"/>
                    <a:pt x="298" y="168"/>
                  </a:cubicBezTo>
                  <a:cubicBezTo>
                    <a:pt x="299" y="156"/>
                    <a:pt x="299" y="147"/>
                    <a:pt x="299" y="141"/>
                  </a:cubicBezTo>
                  <a:moveTo>
                    <a:pt x="245" y="125"/>
                  </a:moveTo>
                  <a:cubicBezTo>
                    <a:pt x="58" y="125"/>
                    <a:pt x="58" y="125"/>
                    <a:pt x="58" y="125"/>
                  </a:cubicBezTo>
                  <a:cubicBezTo>
                    <a:pt x="60" y="109"/>
                    <a:pt x="63" y="97"/>
                    <a:pt x="67" y="88"/>
                  </a:cubicBezTo>
                  <a:cubicBezTo>
                    <a:pt x="81" y="59"/>
                    <a:pt x="110" y="44"/>
                    <a:pt x="154" y="44"/>
                  </a:cubicBezTo>
                  <a:cubicBezTo>
                    <a:pt x="192" y="44"/>
                    <a:pt x="218" y="57"/>
                    <a:pt x="233" y="82"/>
                  </a:cubicBezTo>
                  <a:cubicBezTo>
                    <a:pt x="239" y="92"/>
                    <a:pt x="243" y="107"/>
                    <a:pt x="245" y="1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7" name="Rectangle 24"/>
            <p:cNvSpPr>
              <a:spLocks noChangeArrowheads="1"/>
            </p:cNvSpPr>
            <p:nvPr/>
          </p:nvSpPr>
          <p:spPr bwMode="auto">
            <a:xfrm>
              <a:off x="4118" y="417"/>
              <a:ext cx="9" cy="5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8" name="Freeform 25"/>
            <p:cNvSpPr>
              <a:spLocks/>
            </p:cNvSpPr>
            <p:nvPr/>
          </p:nvSpPr>
          <p:spPr bwMode="auto">
            <a:xfrm>
              <a:off x="4116" y="397"/>
              <a:ext cx="13" cy="12"/>
            </a:xfrm>
            <a:custGeom>
              <a:avLst/>
              <a:gdLst>
                <a:gd name="T0" fmla="*/ 13 w 75"/>
                <a:gd name="T1" fmla="*/ 9 h 70"/>
                <a:gd name="T2" fmla="*/ 0 w 75"/>
                <a:gd name="T3" fmla="*/ 35 h 70"/>
                <a:gd name="T4" fmla="*/ 10 w 75"/>
                <a:gd name="T5" fmla="*/ 58 h 70"/>
                <a:gd name="T6" fmla="*/ 38 w 75"/>
                <a:gd name="T7" fmla="*/ 70 h 70"/>
                <a:gd name="T8" fmla="*/ 63 w 75"/>
                <a:gd name="T9" fmla="*/ 61 h 70"/>
                <a:gd name="T10" fmla="*/ 75 w 75"/>
                <a:gd name="T11" fmla="*/ 35 h 70"/>
                <a:gd name="T12" fmla="*/ 66 w 75"/>
                <a:gd name="T13" fmla="*/ 11 h 70"/>
                <a:gd name="T14" fmla="*/ 38 w 75"/>
                <a:gd name="T15" fmla="*/ 0 h 70"/>
                <a:gd name="T16" fmla="*/ 13 w 75"/>
                <a:gd name="T17" fmla="*/ 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70">
                  <a:moveTo>
                    <a:pt x="13" y="9"/>
                  </a:moveTo>
                  <a:cubicBezTo>
                    <a:pt x="4" y="16"/>
                    <a:pt x="0" y="25"/>
                    <a:pt x="0" y="35"/>
                  </a:cubicBezTo>
                  <a:cubicBezTo>
                    <a:pt x="0" y="44"/>
                    <a:pt x="3" y="52"/>
                    <a:pt x="10" y="58"/>
                  </a:cubicBezTo>
                  <a:cubicBezTo>
                    <a:pt x="17" y="66"/>
                    <a:pt x="27" y="70"/>
                    <a:pt x="38" y="70"/>
                  </a:cubicBezTo>
                  <a:cubicBezTo>
                    <a:pt x="47" y="70"/>
                    <a:pt x="56" y="67"/>
                    <a:pt x="63" y="61"/>
                  </a:cubicBezTo>
                  <a:cubicBezTo>
                    <a:pt x="71" y="54"/>
                    <a:pt x="75" y="45"/>
                    <a:pt x="75" y="35"/>
                  </a:cubicBezTo>
                  <a:cubicBezTo>
                    <a:pt x="75" y="26"/>
                    <a:pt x="72" y="18"/>
                    <a:pt x="66" y="11"/>
                  </a:cubicBezTo>
                  <a:cubicBezTo>
                    <a:pt x="58" y="4"/>
                    <a:pt x="49" y="0"/>
                    <a:pt x="38" y="0"/>
                  </a:cubicBezTo>
                  <a:cubicBezTo>
                    <a:pt x="28" y="0"/>
                    <a:pt x="20" y="3"/>
                    <a:pt x="13"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9" name="Rectangle 26"/>
            <p:cNvSpPr>
              <a:spLocks noChangeArrowheads="1"/>
            </p:cNvSpPr>
            <p:nvPr/>
          </p:nvSpPr>
          <p:spPr bwMode="auto">
            <a:xfrm>
              <a:off x="4187" y="417"/>
              <a:ext cx="9" cy="5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0" name="Freeform 27"/>
            <p:cNvSpPr>
              <a:spLocks/>
            </p:cNvSpPr>
            <p:nvPr/>
          </p:nvSpPr>
          <p:spPr bwMode="auto">
            <a:xfrm>
              <a:off x="4185" y="397"/>
              <a:ext cx="13" cy="12"/>
            </a:xfrm>
            <a:custGeom>
              <a:avLst/>
              <a:gdLst>
                <a:gd name="T0" fmla="*/ 13 w 75"/>
                <a:gd name="T1" fmla="*/ 9 h 70"/>
                <a:gd name="T2" fmla="*/ 0 w 75"/>
                <a:gd name="T3" fmla="*/ 35 h 70"/>
                <a:gd name="T4" fmla="*/ 10 w 75"/>
                <a:gd name="T5" fmla="*/ 58 h 70"/>
                <a:gd name="T6" fmla="*/ 38 w 75"/>
                <a:gd name="T7" fmla="*/ 70 h 70"/>
                <a:gd name="T8" fmla="*/ 63 w 75"/>
                <a:gd name="T9" fmla="*/ 61 h 70"/>
                <a:gd name="T10" fmla="*/ 75 w 75"/>
                <a:gd name="T11" fmla="*/ 35 h 70"/>
                <a:gd name="T12" fmla="*/ 66 w 75"/>
                <a:gd name="T13" fmla="*/ 11 h 70"/>
                <a:gd name="T14" fmla="*/ 38 w 75"/>
                <a:gd name="T15" fmla="*/ 0 h 70"/>
                <a:gd name="T16" fmla="*/ 13 w 75"/>
                <a:gd name="T17" fmla="*/ 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70">
                  <a:moveTo>
                    <a:pt x="13" y="9"/>
                  </a:moveTo>
                  <a:cubicBezTo>
                    <a:pt x="4" y="16"/>
                    <a:pt x="0" y="25"/>
                    <a:pt x="0" y="35"/>
                  </a:cubicBezTo>
                  <a:cubicBezTo>
                    <a:pt x="0" y="44"/>
                    <a:pt x="3" y="52"/>
                    <a:pt x="10" y="58"/>
                  </a:cubicBezTo>
                  <a:cubicBezTo>
                    <a:pt x="17" y="66"/>
                    <a:pt x="27" y="70"/>
                    <a:pt x="38" y="70"/>
                  </a:cubicBezTo>
                  <a:cubicBezTo>
                    <a:pt x="47" y="70"/>
                    <a:pt x="56" y="67"/>
                    <a:pt x="63" y="61"/>
                  </a:cubicBezTo>
                  <a:cubicBezTo>
                    <a:pt x="71" y="54"/>
                    <a:pt x="75" y="45"/>
                    <a:pt x="75" y="35"/>
                  </a:cubicBezTo>
                  <a:cubicBezTo>
                    <a:pt x="75" y="26"/>
                    <a:pt x="72" y="18"/>
                    <a:pt x="66" y="11"/>
                  </a:cubicBezTo>
                  <a:cubicBezTo>
                    <a:pt x="58" y="4"/>
                    <a:pt x="49" y="0"/>
                    <a:pt x="38" y="0"/>
                  </a:cubicBezTo>
                  <a:cubicBezTo>
                    <a:pt x="28" y="0"/>
                    <a:pt x="20" y="3"/>
                    <a:pt x="13"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1" name="Rectangle 28"/>
            <p:cNvSpPr>
              <a:spLocks noChangeArrowheads="1"/>
            </p:cNvSpPr>
            <p:nvPr/>
          </p:nvSpPr>
          <p:spPr bwMode="auto">
            <a:xfrm>
              <a:off x="4473" y="417"/>
              <a:ext cx="10" cy="5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2" name="Freeform 29"/>
            <p:cNvSpPr>
              <a:spLocks/>
            </p:cNvSpPr>
            <p:nvPr/>
          </p:nvSpPr>
          <p:spPr bwMode="auto">
            <a:xfrm>
              <a:off x="4471" y="397"/>
              <a:ext cx="13" cy="12"/>
            </a:xfrm>
            <a:custGeom>
              <a:avLst/>
              <a:gdLst>
                <a:gd name="T0" fmla="*/ 13 w 76"/>
                <a:gd name="T1" fmla="*/ 9 h 70"/>
                <a:gd name="T2" fmla="*/ 0 w 76"/>
                <a:gd name="T3" fmla="*/ 35 h 70"/>
                <a:gd name="T4" fmla="*/ 10 w 76"/>
                <a:gd name="T5" fmla="*/ 58 h 70"/>
                <a:gd name="T6" fmla="*/ 38 w 76"/>
                <a:gd name="T7" fmla="*/ 70 h 70"/>
                <a:gd name="T8" fmla="*/ 63 w 76"/>
                <a:gd name="T9" fmla="*/ 61 h 70"/>
                <a:gd name="T10" fmla="*/ 76 w 76"/>
                <a:gd name="T11" fmla="*/ 35 h 70"/>
                <a:gd name="T12" fmla="*/ 66 w 76"/>
                <a:gd name="T13" fmla="*/ 11 h 70"/>
                <a:gd name="T14" fmla="*/ 39 w 76"/>
                <a:gd name="T15" fmla="*/ 0 h 70"/>
                <a:gd name="T16" fmla="*/ 13 w 76"/>
                <a:gd name="T17" fmla="*/ 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70">
                  <a:moveTo>
                    <a:pt x="13" y="9"/>
                  </a:moveTo>
                  <a:cubicBezTo>
                    <a:pt x="5" y="16"/>
                    <a:pt x="0" y="25"/>
                    <a:pt x="0" y="35"/>
                  </a:cubicBezTo>
                  <a:cubicBezTo>
                    <a:pt x="0" y="44"/>
                    <a:pt x="4" y="52"/>
                    <a:pt x="10" y="58"/>
                  </a:cubicBezTo>
                  <a:cubicBezTo>
                    <a:pt x="18" y="66"/>
                    <a:pt x="27" y="70"/>
                    <a:pt x="38" y="70"/>
                  </a:cubicBezTo>
                  <a:cubicBezTo>
                    <a:pt x="48" y="70"/>
                    <a:pt x="56" y="67"/>
                    <a:pt x="63" y="61"/>
                  </a:cubicBezTo>
                  <a:cubicBezTo>
                    <a:pt x="71" y="54"/>
                    <a:pt x="76" y="45"/>
                    <a:pt x="76" y="35"/>
                  </a:cubicBezTo>
                  <a:cubicBezTo>
                    <a:pt x="76" y="26"/>
                    <a:pt x="72" y="18"/>
                    <a:pt x="66" y="11"/>
                  </a:cubicBezTo>
                  <a:cubicBezTo>
                    <a:pt x="59" y="4"/>
                    <a:pt x="49" y="0"/>
                    <a:pt x="39" y="0"/>
                  </a:cubicBezTo>
                  <a:cubicBezTo>
                    <a:pt x="29" y="0"/>
                    <a:pt x="20" y="3"/>
                    <a:pt x="13"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3" name="Rectangle 30"/>
            <p:cNvSpPr>
              <a:spLocks noChangeArrowheads="1"/>
            </p:cNvSpPr>
            <p:nvPr/>
          </p:nvSpPr>
          <p:spPr bwMode="auto">
            <a:xfrm>
              <a:off x="5147" y="417"/>
              <a:ext cx="10" cy="5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4" name="Freeform 31"/>
            <p:cNvSpPr>
              <a:spLocks/>
            </p:cNvSpPr>
            <p:nvPr/>
          </p:nvSpPr>
          <p:spPr bwMode="auto">
            <a:xfrm>
              <a:off x="5146" y="397"/>
              <a:ext cx="13" cy="12"/>
            </a:xfrm>
            <a:custGeom>
              <a:avLst/>
              <a:gdLst>
                <a:gd name="T0" fmla="*/ 12 w 75"/>
                <a:gd name="T1" fmla="*/ 9 h 70"/>
                <a:gd name="T2" fmla="*/ 0 w 75"/>
                <a:gd name="T3" fmla="*/ 35 h 70"/>
                <a:gd name="T4" fmla="*/ 10 w 75"/>
                <a:gd name="T5" fmla="*/ 58 h 70"/>
                <a:gd name="T6" fmla="*/ 37 w 75"/>
                <a:gd name="T7" fmla="*/ 70 h 70"/>
                <a:gd name="T8" fmla="*/ 62 w 75"/>
                <a:gd name="T9" fmla="*/ 61 h 70"/>
                <a:gd name="T10" fmla="*/ 75 w 75"/>
                <a:gd name="T11" fmla="*/ 35 h 70"/>
                <a:gd name="T12" fmla="*/ 65 w 75"/>
                <a:gd name="T13" fmla="*/ 11 h 70"/>
                <a:gd name="T14" fmla="*/ 38 w 75"/>
                <a:gd name="T15" fmla="*/ 0 h 70"/>
                <a:gd name="T16" fmla="*/ 12 w 75"/>
                <a:gd name="T17" fmla="*/ 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70">
                  <a:moveTo>
                    <a:pt x="12" y="9"/>
                  </a:moveTo>
                  <a:cubicBezTo>
                    <a:pt x="4" y="16"/>
                    <a:pt x="0" y="25"/>
                    <a:pt x="0" y="35"/>
                  </a:cubicBezTo>
                  <a:cubicBezTo>
                    <a:pt x="0" y="44"/>
                    <a:pt x="3" y="52"/>
                    <a:pt x="10" y="58"/>
                  </a:cubicBezTo>
                  <a:cubicBezTo>
                    <a:pt x="17" y="66"/>
                    <a:pt x="26" y="70"/>
                    <a:pt x="37" y="70"/>
                  </a:cubicBezTo>
                  <a:cubicBezTo>
                    <a:pt x="47" y="70"/>
                    <a:pt x="55" y="67"/>
                    <a:pt x="62" y="61"/>
                  </a:cubicBezTo>
                  <a:cubicBezTo>
                    <a:pt x="71" y="54"/>
                    <a:pt x="75" y="45"/>
                    <a:pt x="75" y="35"/>
                  </a:cubicBezTo>
                  <a:cubicBezTo>
                    <a:pt x="75" y="26"/>
                    <a:pt x="72" y="18"/>
                    <a:pt x="65" y="11"/>
                  </a:cubicBezTo>
                  <a:cubicBezTo>
                    <a:pt x="58" y="4"/>
                    <a:pt x="49" y="0"/>
                    <a:pt x="38" y="0"/>
                  </a:cubicBezTo>
                  <a:cubicBezTo>
                    <a:pt x="28" y="0"/>
                    <a:pt x="19" y="3"/>
                    <a:pt x="12"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5" name="Rectangle 32"/>
            <p:cNvSpPr>
              <a:spLocks noChangeArrowheads="1"/>
            </p:cNvSpPr>
            <p:nvPr/>
          </p:nvSpPr>
          <p:spPr bwMode="auto">
            <a:xfrm>
              <a:off x="3915" y="396"/>
              <a:ext cx="10" cy="7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6" name="Freeform 33"/>
            <p:cNvSpPr>
              <a:spLocks/>
            </p:cNvSpPr>
            <p:nvPr/>
          </p:nvSpPr>
          <p:spPr bwMode="auto">
            <a:xfrm>
              <a:off x="3939" y="416"/>
              <a:ext cx="50" cy="52"/>
            </a:xfrm>
            <a:custGeom>
              <a:avLst/>
              <a:gdLst>
                <a:gd name="T0" fmla="*/ 56 w 290"/>
                <a:gd name="T1" fmla="*/ 301 h 301"/>
                <a:gd name="T2" fmla="*/ 56 w 290"/>
                <a:gd name="T3" fmla="*/ 104 h 301"/>
                <a:gd name="T4" fmla="*/ 98 w 290"/>
                <a:gd name="T5" fmla="*/ 70 h 301"/>
                <a:gd name="T6" fmla="*/ 174 w 290"/>
                <a:gd name="T7" fmla="*/ 46 h 301"/>
                <a:gd name="T8" fmla="*/ 224 w 290"/>
                <a:gd name="T9" fmla="*/ 65 h 301"/>
                <a:gd name="T10" fmla="*/ 234 w 290"/>
                <a:gd name="T11" fmla="*/ 114 h 301"/>
                <a:gd name="T12" fmla="*/ 234 w 290"/>
                <a:gd name="T13" fmla="*/ 301 h 301"/>
                <a:gd name="T14" fmla="*/ 290 w 290"/>
                <a:gd name="T15" fmla="*/ 301 h 301"/>
                <a:gd name="T16" fmla="*/ 290 w 290"/>
                <a:gd name="T17" fmla="*/ 117 h 301"/>
                <a:gd name="T18" fmla="*/ 287 w 290"/>
                <a:gd name="T19" fmla="*/ 70 h 301"/>
                <a:gd name="T20" fmla="*/ 252 w 290"/>
                <a:gd name="T21" fmla="*/ 14 h 301"/>
                <a:gd name="T22" fmla="*/ 184 w 290"/>
                <a:gd name="T23" fmla="*/ 0 h 301"/>
                <a:gd name="T24" fmla="*/ 53 w 290"/>
                <a:gd name="T25" fmla="*/ 52 h 301"/>
                <a:gd name="T26" fmla="*/ 53 w 290"/>
                <a:gd name="T27" fmla="*/ 8 h 301"/>
                <a:gd name="T28" fmla="*/ 0 w 290"/>
                <a:gd name="T29" fmla="*/ 8 h 301"/>
                <a:gd name="T30" fmla="*/ 0 w 290"/>
                <a:gd name="T31" fmla="*/ 301 h 301"/>
                <a:gd name="T32" fmla="*/ 56 w 290"/>
                <a:gd name="T33"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0" h="301">
                  <a:moveTo>
                    <a:pt x="56" y="301"/>
                  </a:moveTo>
                  <a:cubicBezTo>
                    <a:pt x="56" y="104"/>
                    <a:pt x="56" y="104"/>
                    <a:pt x="56" y="104"/>
                  </a:cubicBezTo>
                  <a:cubicBezTo>
                    <a:pt x="66" y="92"/>
                    <a:pt x="80" y="81"/>
                    <a:pt x="98" y="70"/>
                  </a:cubicBezTo>
                  <a:cubicBezTo>
                    <a:pt x="125" y="54"/>
                    <a:pt x="150" y="46"/>
                    <a:pt x="174" y="46"/>
                  </a:cubicBezTo>
                  <a:cubicBezTo>
                    <a:pt x="198" y="46"/>
                    <a:pt x="215" y="52"/>
                    <a:pt x="224" y="65"/>
                  </a:cubicBezTo>
                  <a:cubicBezTo>
                    <a:pt x="230" y="74"/>
                    <a:pt x="234" y="90"/>
                    <a:pt x="234" y="114"/>
                  </a:cubicBezTo>
                  <a:cubicBezTo>
                    <a:pt x="234" y="301"/>
                    <a:pt x="234" y="301"/>
                    <a:pt x="234" y="301"/>
                  </a:cubicBezTo>
                  <a:cubicBezTo>
                    <a:pt x="290" y="301"/>
                    <a:pt x="290" y="301"/>
                    <a:pt x="290" y="301"/>
                  </a:cubicBezTo>
                  <a:cubicBezTo>
                    <a:pt x="290" y="117"/>
                    <a:pt x="290" y="117"/>
                    <a:pt x="290" y="117"/>
                  </a:cubicBezTo>
                  <a:cubicBezTo>
                    <a:pt x="290" y="97"/>
                    <a:pt x="289" y="82"/>
                    <a:pt x="287" y="70"/>
                  </a:cubicBezTo>
                  <a:cubicBezTo>
                    <a:pt x="283" y="44"/>
                    <a:pt x="271" y="25"/>
                    <a:pt x="252" y="14"/>
                  </a:cubicBezTo>
                  <a:cubicBezTo>
                    <a:pt x="234" y="5"/>
                    <a:pt x="211" y="0"/>
                    <a:pt x="184" y="0"/>
                  </a:cubicBezTo>
                  <a:cubicBezTo>
                    <a:pt x="138" y="0"/>
                    <a:pt x="95" y="17"/>
                    <a:pt x="53" y="52"/>
                  </a:cubicBezTo>
                  <a:cubicBezTo>
                    <a:pt x="53" y="8"/>
                    <a:pt x="53" y="8"/>
                    <a:pt x="53" y="8"/>
                  </a:cubicBezTo>
                  <a:cubicBezTo>
                    <a:pt x="0" y="8"/>
                    <a:pt x="0" y="8"/>
                    <a:pt x="0" y="8"/>
                  </a:cubicBezTo>
                  <a:cubicBezTo>
                    <a:pt x="0" y="301"/>
                    <a:pt x="0" y="301"/>
                    <a:pt x="0" y="301"/>
                  </a:cubicBezTo>
                  <a:lnTo>
                    <a:pt x="56"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7" name="Freeform 34"/>
            <p:cNvSpPr>
              <a:spLocks/>
            </p:cNvSpPr>
            <p:nvPr/>
          </p:nvSpPr>
          <p:spPr bwMode="auto">
            <a:xfrm>
              <a:off x="3999" y="416"/>
              <a:ext cx="43" cy="54"/>
            </a:xfrm>
            <a:custGeom>
              <a:avLst/>
              <a:gdLst>
                <a:gd name="T0" fmla="*/ 119 w 249"/>
                <a:gd name="T1" fmla="*/ 310 h 310"/>
                <a:gd name="T2" fmla="*/ 249 w 249"/>
                <a:gd name="T3" fmla="*/ 219 h 310"/>
                <a:gd name="T4" fmla="*/ 224 w 249"/>
                <a:gd name="T5" fmla="*/ 162 h 310"/>
                <a:gd name="T6" fmla="*/ 154 w 249"/>
                <a:gd name="T7" fmla="*/ 130 h 310"/>
                <a:gd name="T8" fmla="*/ 113 w 249"/>
                <a:gd name="T9" fmla="*/ 116 h 310"/>
                <a:gd name="T10" fmla="*/ 86 w 249"/>
                <a:gd name="T11" fmla="*/ 104 h 310"/>
                <a:gd name="T12" fmla="*/ 73 w 249"/>
                <a:gd name="T13" fmla="*/ 81 h 310"/>
                <a:gd name="T14" fmla="*/ 132 w 249"/>
                <a:gd name="T15" fmla="*/ 45 h 310"/>
                <a:gd name="T16" fmla="*/ 216 w 249"/>
                <a:gd name="T17" fmla="*/ 63 h 310"/>
                <a:gd name="T18" fmla="*/ 231 w 249"/>
                <a:gd name="T19" fmla="*/ 16 h 310"/>
                <a:gd name="T20" fmla="*/ 131 w 249"/>
                <a:gd name="T21" fmla="*/ 0 h 310"/>
                <a:gd name="T22" fmla="*/ 48 w 249"/>
                <a:gd name="T23" fmla="*/ 19 h 310"/>
                <a:gd name="T24" fmla="*/ 17 w 249"/>
                <a:gd name="T25" fmla="*/ 81 h 310"/>
                <a:gd name="T26" fmla="*/ 43 w 249"/>
                <a:gd name="T27" fmla="*/ 136 h 310"/>
                <a:gd name="T28" fmla="*/ 120 w 249"/>
                <a:gd name="T29" fmla="*/ 170 h 310"/>
                <a:gd name="T30" fmla="*/ 160 w 249"/>
                <a:gd name="T31" fmla="*/ 183 h 310"/>
                <a:gd name="T32" fmla="*/ 183 w 249"/>
                <a:gd name="T33" fmla="*/ 196 h 310"/>
                <a:gd name="T34" fmla="*/ 192 w 249"/>
                <a:gd name="T35" fmla="*/ 221 h 310"/>
                <a:gd name="T36" fmla="*/ 118 w 249"/>
                <a:gd name="T37" fmla="*/ 265 h 310"/>
                <a:gd name="T38" fmla="*/ 18 w 249"/>
                <a:gd name="T39" fmla="*/ 239 h 310"/>
                <a:gd name="T40" fmla="*/ 0 w 249"/>
                <a:gd name="T41" fmla="*/ 287 h 310"/>
                <a:gd name="T42" fmla="*/ 119 w 249"/>
                <a:gd name="T43" fmla="*/ 31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9" h="310">
                  <a:moveTo>
                    <a:pt x="119" y="310"/>
                  </a:moveTo>
                  <a:cubicBezTo>
                    <a:pt x="206" y="310"/>
                    <a:pt x="249" y="279"/>
                    <a:pt x="249" y="219"/>
                  </a:cubicBezTo>
                  <a:cubicBezTo>
                    <a:pt x="249" y="194"/>
                    <a:pt x="241" y="175"/>
                    <a:pt x="224" y="162"/>
                  </a:cubicBezTo>
                  <a:cubicBezTo>
                    <a:pt x="210" y="152"/>
                    <a:pt x="187" y="141"/>
                    <a:pt x="154" y="130"/>
                  </a:cubicBezTo>
                  <a:cubicBezTo>
                    <a:pt x="113" y="116"/>
                    <a:pt x="113" y="116"/>
                    <a:pt x="113" y="116"/>
                  </a:cubicBezTo>
                  <a:cubicBezTo>
                    <a:pt x="102" y="113"/>
                    <a:pt x="94" y="109"/>
                    <a:pt x="86" y="104"/>
                  </a:cubicBezTo>
                  <a:cubicBezTo>
                    <a:pt x="78" y="99"/>
                    <a:pt x="73" y="91"/>
                    <a:pt x="73" y="81"/>
                  </a:cubicBezTo>
                  <a:cubicBezTo>
                    <a:pt x="73" y="57"/>
                    <a:pt x="93" y="45"/>
                    <a:pt x="132" y="45"/>
                  </a:cubicBezTo>
                  <a:cubicBezTo>
                    <a:pt x="161" y="45"/>
                    <a:pt x="188" y="51"/>
                    <a:pt x="216" y="63"/>
                  </a:cubicBezTo>
                  <a:cubicBezTo>
                    <a:pt x="231" y="16"/>
                    <a:pt x="231" y="16"/>
                    <a:pt x="231" y="16"/>
                  </a:cubicBezTo>
                  <a:cubicBezTo>
                    <a:pt x="199" y="5"/>
                    <a:pt x="166" y="0"/>
                    <a:pt x="131" y="0"/>
                  </a:cubicBezTo>
                  <a:cubicBezTo>
                    <a:pt x="96" y="0"/>
                    <a:pt x="68" y="6"/>
                    <a:pt x="48" y="19"/>
                  </a:cubicBezTo>
                  <a:cubicBezTo>
                    <a:pt x="27" y="33"/>
                    <a:pt x="17" y="53"/>
                    <a:pt x="17" y="81"/>
                  </a:cubicBezTo>
                  <a:cubicBezTo>
                    <a:pt x="17" y="105"/>
                    <a:pt x="26" y="123"/>
                    <a:pt x="43" y="136"/>
                  </a:cubicBezTo>
                  <a:cubicBezTo>
                    <a:pt x="59" y="147"/>
                    <a:pt x="84" y="158"/>
                    <a:pt x="120" y="170"/>
                  </a:cubicBezTo>
                  <a:cubicBezTo>
                    <a:pt x="139" y="176"/>
                    <a:pt x="153" y="181"/>
                    <a:pt x="160" y="183"/>
                  </a:cubicBezTo>
                  <a:cubicBezTo>
                    <a:pt x="169" y="186"/>
                    <a:pt x="177" y="191"/>
                    <a:pt x="183" y="196"/>
                  </a:cubicBezTo>
                  <a:cubicBezTo>
                    <a:pt x="189" y="202"/>
                    <a:pt x="192" y="210"/>
                    <a:pt x="192" y="221"/>
                  </a:cubicBezTo>
                  <a:cubicBezTo>
                    <a:pt x="192" y="250"/>
                    <a:pt x="168" y="265"/>
                    <a:pt x="118" y="265"/>
                  </a:cubicBezTo>
                  <a:cubicBezTo>
                    <a:pt x="81" y="265"/>
                    <a:pt x="48" y="256"/>
                    <a:pt x="18" y="239"/>
                  </a:cubicBezTo>
                  <a:cubicBezTo>
                    <a:pt x="0" y="287"/>
                    <a:pt x="0" y="287"/>
                    <a:pt x="0" y="287"/>
                  </a:cubicBezTo>
                  <a:cubicBezTo>
                    <a:pt x="31" y="302"/>
                    <a:pt x="70" y="310"/>
                    <a:pt x="119" y="3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8" name="Freeform 35"/>
            <p:cNvSpPr>
              <a:spLocks noEditPoints="1"/>
            </p:cNvSpPr>
            <p:nvPr/>
          </p:nvSpPr>
          <p:spPr bwMode="auto">
            <a:xfrm>
              <a:off x="4053" y="416"/>
              <a:ext cx="52" cy="77"/>
            </a:xfrm>
            <a:custGeom>
              <a:avLst/>
              <a:gdLst>
                <a:gd name="T0" fmla="*/ 298 w 298"/>
                <a:gd name="T1" fmla="*/ 146 h 444"/>
                <a:gd name="T2" fmla="*/ 271 w 298"/>
                <a:gd name="T3" fmla="*/ 46 h 444"/>
                <a:gd name="T4" fmla="*/ 165 w 298"/>
                <a:gd name="T5" fmla="*/ 0 h 444"/>
                <a:gd name="T6" fmla="*/ 84 w 298"/>
                <a:gd name="T7" fmla="*/ 19 h 444"/>
                <a:gd name="T8" fmla="*/ 52 w 298"/>
                <a:gd name="T9" fmla="*/ 43 h 444"/>
                <a:gd name="T10" fmla="*/ 52 w 298"/>
                <a:gd name="T11" fmla="*/ 8 h 444"/>
                <a:gd name="T12" fmla="*/ 0 w 298"/>
                <a:gd name="T13" fmla="*/ 8 h 444"/>
                <a:gd name="T14" fmla="*/ 0 w 298"/>
                <a:gd name="T15" fmla="*/ 444 h 444"/>
                <a:gd name="T16" fmla="*/ 56 w 298"/>
                <a:gd name="T17" fmla="*/ 429 h 444"/>
                <a:gd name="T18" fmla="*/ 56 w 298"/>
                <a:gd name="T19" fmla="*/ 294 h 444"/>
                <a:gd name="T20" fmla="*/ 138 w 298"/>
                <a:gd name="T21" fmla="*/ 310 h 444"/>
                <a:gd name="T22" fmla="*/ 262 w 298"/>
                <a:gd name="T23" fmla="*/ 259 h 444"/>
                <a:gd name="T24" fmla="*/ 298 w 298"/>
                <a:gd name="T25" fmla="*/ 146 h 444"/>
                <a:gd name="T26" fmla="*/ 241 w 298"/>
                <a:gd name="T27" fmla="*/ 144 h 444"/>
                <a:gd name="T28" fmla="*/ 217 w 298"/>
                <a:gd name="T29" fmla="*/ 227 h 444"/>
                <a:gd name="T30" fmla="*/ 130 w 298"/>
                <a:gd name="T31" fmla="*/ 265 h 444"/>
                <a:gd name="T32" fmla="*/ 56 w 298"/>
                <a:gd name="T33" fmla="*/ 247 h 444"/>
                <a:gd name="T34" fmla="*/ 56 w 298"/>
                <a:gd name="T35" fmla="*/ 132 h 444"/>
                <a:gd name="T36" fmla="*/ 62 w 298"/>
                <a:gd name="T37" fmla="*/ 96 h 444"/>
                <a:gd name="T38" fmla="*/ 98 w 298"/>
                <a:gd name="T39" fmla="*/ 59 h 444"/>
                <a:gd name="T40" fmla="*/ 154 w 298"/>
                <a:gd name="T41" fmla="*/ 45 h 444"/>
                <a:gd name="T42" fmla="*/ 220 w 298"/>
                <a:gd name="T43" fmla="*/ 73 h 444"/>
                <a:gd name="T44" fmla="*/ 241 w 298"/>
                <a:gd name="T45" fmla="*/ 144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8" h="444">
                  <a:moveTo>
                    <a:pt x="298" y="146"/>
                  </a:moveTo>
                  <a:cubicBezTo>
                    <a:pt x="298" y="104"/>
                    <a:pt x="289" y="71"/>
                    <a:pt x="271" y="46"/>
                  </a:cubicBezTo>
                  <a:cubicBezTo>
                    <a:pt x="248" y="15"/>
                    <a:pt x="213" y="0"/>
                    <a:pt x="165" y="0"/>
                  </a:cubicBezTo>
                  <a:cubicBezTo>
                    <a:pt x="133" y="0"/>
                    <a:pt x="107" y="6"/>
                    <a:pt x="84" y="19"/>
                  </a:cubicBezTo>
                  <a:cubicBezTo>
                    <a:pt x="75" y="24"/>
                    <a:pt x="64" y="32"/>
                    <a:pt x="52" y="43"/>
                  </a:cubicBezTo>
                  <a:cubicBezTo>
                    <a:pt x="52" y="8"/>
                    <a:pt x="52" y="8"/>
                    <a:pt x="52" y="8"/>
                  </a:cubicBezTo>
                  <a:cubicBezTo>
                    <a:pt x="0" y="8"/>
                    <a:pt x="0" y="8"/>
                    <a:pt x="0" y="8"/>
                  </a:cubicBezTo>
                  <a:cubicBezTo>
                    <a:pt x="0" y="444"/>
                    <a:pt x="0" y="444"/>
                    <a:pt x="0" y="444"/>
                  </a:cubicBezTo>
                  <a:cubicBezTo>
                    <a:pt x="56" y="429"/>
                    <a:pt x="56" y="429"/>
                    <a:pt x="56" y="429"/>
                  </a:cubicBezTo>
                  <a:cubicBezTo>
                    <a:pt x="56" y="294"/>
                    <a:pt x="56" y="294"/>
                    <a:pt x="56" y="294"/>
                  </a:cubicBezTo>
                  <a:cubicBezTo>
                    <a:pt x="77" y="304"/>
                    <a:pt x="104" y="310"/>
                    <a:pt x="138" y="310"/>
                  </a:cubicBezTo>
                  <a:cubicBezTo>
                    <a:pt x="193" y="310"/>
                    <a:pt x="234" y="293"/>
                    <a:pt x="262" y="259"/>
                  </a:cubicBezTo>
                  <a:cubicBezTo>
                    <a:pt x="286" y="231"/>
                    <a:pt x="298" y="193"/>
                    <a:pt x="298" y="146"/>
                  </a:cubicBezTo>
                  <a:moveTo>
                    <a:pt x="241" y="144"/>
                  </a:moveTo>
                  <a:cubicBezTo>
                    <a:pt x="241" y="177"/>
                    <a:pt x="233" y="205"/>
                    <a:pt x="217" y="227"/>
                  </a:cubicBezTo>
                  <a:cubicBezTo>
                    <a:pt x="199" y="252"/>
                    <a:pt x="170" y="265"/>
                    <a:pt x="130" y="265"/>
                  </a:cubicBezTo>
                  <a:cubicBezTo>
                    <a:pt x="100" y="265"/>
                    <a:pt x="76" y="259"/>
                    <a:pt x="56" y="247"/>
                  </a:cubicBezTo>
                  <a:cubicBezTo>
                    <a:pt x="56" y="132"/>
                    <a:pt x="56" y="132"/>
                    <a:pt x="56" y="132"/>
                  </a:cubicBezTo>
                  <a:cubicBezTo>
                    <a:pt x="56" y="116"/>
                    <a:pt x="58" y="105"/>
                    <a:pt x="62" y="96"/>
                  </a:cubicBezTo>
                  <a:cubicBezTo>
                    <a:pt x="69" y="81"/>
                    <a:pt x="81" y="69"/>
                    <a:pt x="98" y="59"/>
                  </a:cubicBezTo>
                  <a:cubicBezTo>
                    <a:pt x="115" y="49"/>
                    <a:pt x="134" y="45"/>
                    <a:pt x="154" y="45"/>
                  </a:cubicBezTo>
                  <a:cubicBezTo>
                    <a:pt x="183" y="45"/>
                    <a:pt x="205" y="54"/>
                    <a:pt x="220" y="73"/>
                  </a:cubicBezTo>
                  <a:cubicBezTo>
                    <a:pt x="234" y="90"/>
                    <a:pt x="241" y="114"/>
                    <a:pt x="241" y="1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9" name="Freeform 36"/>
            <p:cNvSpPr>
              <a:spLocks/>
            </p:cNvSpPr>
            <p:nvPr/>
          </p:nvSpPr>
          <p:spPr bwMode="auto">
            <a:xfrm>
              <a:off x="4141" y="417"/>
              <a:ext cx="35" cy="51"/>
            </a:xfrm>
            <a:custGeom>
              <a:avLst/>
              <a:gdLst>
                <a:gd name="T0" fmla="*/ 56 w 198"/>
                <a:gd name="T1" fmla="*/ 295 h 295"/>
                <a:gd name="T2" fmla="*/ 56 w 198"/>
                <a:gd name="T3" fmla="*/ 107 h 295"/>
                <a:gd name="T4" fmla="*/ 125 w 198"/>
                <a:gd name="T5" fmla="*/ 62 h 295"/>
                <a:gd name="T6" fmla="*/ 196 w 198"/>
                <a:gd name="T7" fmla="*/ 47 h 295"/>
                <a:gd name="T8" fmla="*/ 198 w 198"/>
                <a:gd name="T9" fmla="*/ 0 h 295"/>
                <a:gd name="T10" fmla="*/ 125 w 198"/>
                <a:gd name="T11" fmla="*/ 13 h 295"/>
                <a:gd name="T12" fmla="*/ 53 w 198"/>
                <a:gd name="T13" fmla="*/ 55 h 295"/>
                <a:gd name="T14" fmla="*/ 53 w 198"/>
                <a:gd name="T15" fmla="*/ 2 h 295"/>
                <a:gd name="T16" fmla="*/ 0 w 198"/>
                <a:gd name="T17" fmla="*/ 2 h 295"/>
                <a:gd name="T18" fmla="*/ 0 w 198"/>
                <a:gd name="T19" fmla="*/ 295 h 295"/>
                <a:gd name="T20" fmla="*/ 56 w 198"/>
                <a:gd name="T21" fmla="*/ 295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8" h="295">
                  <a:moveTo>
                    <a:pt x="56" y="295"/>
                  </a:moveTo>
                  <a:cubicBezTo>
                    <a:pt x="56" y="107"/>
                    <a:pt x="56" y="107"/>
                    <a:pt x="56" y="107"/>
                  </a:cubicBezTo>
                  <a:cubicBezTo>
                    <a:pt x="74" y="89"/>
                    <a:pt x="97" y="74"/>
                    <a:pt x="125" y="62"/>
                  </a:cubicBezTo>
                  <a:cubicBezTo>
                    <a:pt x="146" y="53"/>
                    <a:pt x="170" y="48"/>
                    <a:pt x="196" y="47"/>
                  </a:cubicBezTo>
                  <a:cubicBezTo>
                    <a:pt x="198" y="0"/>
                    <a:pt x="198" y="0"/>
                    <a:pt x="198" y="0"/>
                  </a:cubicBezTo>
                  <a:cubicBezTo>
                    <a:pt x="170" y="1"/>
                    <a:pt x="145" y="5"/>
                    <a:pt x="125" y="13"/>
                  </a:cubicBezTo>
                  <a:cubicBezTo>
                    <a:pt x="101" y="22"/>
                    <a:pt x="77" y="36"/>
                    <a:pt x="53" y="55"/>
                  </a:cubicBezTo>
                  <a:cubicBezTo>
                    <a:pt x="53" y="2"/>
                    <a:pt x="53" y="2"/>
                    <a:pt x="53" y="2"/>
                  </a:cubicBezTo>
                  <a:cubicBezTo>
                    <a:pt x="0" y="2"/>
                    <a:pt x="0" y="2"/>
                    <a:pt x="0" y="2"/>
                  </a:cubicBezTo>
                  <a:cubicBezTo>
                    <a:pt x="0" y="295"/>
                    <a:pt x="0" y="295"/>
                    <a:pt x="0" y="295"/>
                  </a:cubicBezTo>
                  <a:lnTo>
                    <a:pt x="56" y="2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0" name="Freeform 37"/>
            <p:cNvSpPr>
              <a:spLocks/>
            </p:cNvSpPr>
            <p:nvPr/>
          </p:nvSpPr>
          <p:spPr bwMode="auto">
            <a:xfrm>
              <a:off x="4210" y="416"/>
              <a:ext cx="51" cy="52"/>
            </a:xfrm>
            <a:custGeom>
              <a:avLst/>
              <a:gdLst>
                <a:gd name="T0" fmla="*/ 56 w 290"/>
                <a:gd name="T1" fmla="*/ 301 h 301"/>
                <a:gd name="T2" fmla="*/ 56 w 290"/>
                <a:gd name="T3" fmla="*/ 104 h 301"/>
                <a:gd name="T4" fmla="*/ 99 w 290"/>
                <a:gd name="T5" fmla="*/ 70 h 301"/>
                <a:gd name="T6" fmla="*/ 174 w 290"/>
                <a:gd name="T7" fmla="*/ 46 h 301"/>
                <a:gd name="T8" fmla="*/ 225 w 290"/>
                <a:gd name="T9" fmla="*/ 65 h 301"/>
                <a:gd name="T10" fmla="*/ 234 w 290"/>
                <a:gd name="T11" fmla="*/ 114 h 301"/>
                <a:gd name="T12" fmla="*/ 234 w 290"/>
                <a:gd name="T13" fmla="*/ 301 h 301"/>
                <a:gd name="T14" fmla="*/ 290 w 290"/>
                <a:gd name="T15" fmla="*/ 301 h 301"/>
                <a:gd name="T16" fmla="*/ 290 w 290"/>
                <a:gd name="T17" fmla="*/ 117 h 301"/>
                <a:gd name="T18" fmla="*/ 288 w 290"/>
                <a:gd name="T19" fmla="*/ 70 h 301"/>
                <a:gd name="T20" fmla="*/ 252 w 290"/>
                <a:gd name="T21" fmla="*/ 14 h 301"/>
                <a:gd name="T22" fmla="*/ 185 w 290"/>
                <a:gd name="T23" fmla="*/ 0 h 301"/>
                <a:gd name="T24" fmla="*/ 53 w 290"/>
                <a:gd name="T25" fmla="*/ 52 h 301"/>
                <a:gd name="T26" fmla="*/ 53 w 290"/>
                <a:gd name="T27" fmla="*/ 8 h 301"/>
                <a:gd name="T28" fmla="*/ 0 w 290"/>
                <a:gd name="T29" fmla="*/ 8 h 301"/>
                <a:gd name="T30" fmla="*/ 0 w 290"/>
                <a:gd name="T31" fmla="*/ 301 h 301"/>
                <a:gd name="T32" fmla="*/ 56 w 290"/>
                <a:gd name="T33"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0" h="301">
                  <a:moveTo>
                    <a:pt x="56" y="301"/>
                  </a:moveTo>
                  <a:cubicBezTo>
                    <a:pt x="56" y="104"/>
                    <a:pt x="56" y="104"/>
                    <a:pt x="56" y="104"/>
                  </a:cubicBezTo>
                  <a:cubicBezTo>
                    <a:pt x="67" y="92"/>
                    <a:pt x="81" y="81"/>
                    <a:pt x="99" y="70"/>
                  </a:cubicBezTo>
                  <a:cubicBezTo>
                    <a:pt x="126" y="54"/>
                    <a:pt x="151" y="46"/>
                    <a:pt x="174" y="46"/>
                  </a:cubicBezTo>
                  <a:cubicBezTo>
                    <a:pt x="199" y="46"/>
                    <a:pt x="216" y="52"/>
                    <a:pt x="225" y="65"/>
                  </a:cubicBezTo>
                  <a:cubicBezTo>
                    <a:pt x="231" y="74"/>
                    <a:pt x="234" y="90"/>
                    <a:pt x="234" y="114"/>
                  </a:cubicBezTo>
                  <a:cubicBezTo>
                    <a:pt x="234" y="301"/>
                    <a:pt x="234" y="301"/>
                    <a:pt x="234" y="301"/>
                  </a:cubicBezTo>
                  <a:cubicBezTo>
                    <a:pt x="290" y="301"/>
                    <a:pt x="290" y="301"/>
                    <a:pt x="290" y="301"/>
                  </a:cubicBezTo>
                  <a:cubicBezTo>
                    <a:pt x="290" y="117"/>
                    <a:pt x="290" y="117"/>
                    <a:pt x="290" y="117"/>
                  </a:cubicBezTo>
                  <a:cubicBezTo>
                    <a:pt x="290" y="97"/>
                    <a:pt x="289" y="82"/>
                    <a:pt x="288" y="70"/>
                  </a:cubicBezTo>
                  <a:cubicBezTo>
                    <a:pt x="284" y="44"/>
                    <a:pt x="272" y="25"/>
                    <a:pt x="252" y="14"/>
                  </a:cubicBezTo>
                  <a:cubicBezTo>
                    <a:pt x="234" y="5"/>
                    <a:pt x="212" y="0"/>
                    <a:pt x="185" y="0"/>
                  </a:cubicBezTo>
                  <a:cubicBezTo>
                    <a:pt x="139" y="0"/>
                    <a:pt x="95" y="17"/>
                    <a:pt x="53" y="52"/>
                  </a:cubicBezTo>
                  <a:cubicBezTo>
                    <a:pt x="53" y="8"/>
                    <a:pt x="53" y="8"/>
                    <a:pt x="53" y="8"/>
                  </a:cubicBezTo>
                  <a:cubicBezTo>
                    <a:pt x="0" y="8"/>
                    <a:pt x="0" y="8"/>
                    <a:pt x="0" y="8"/>
                  </a:cubicBezTo>
                  <a:cubicBezTo>
                    <a:pt x="0" y="301"/>
                    <a:pt x="0" y="301"/>
                    <a:pt x="0" y="301"/>
                  </a:cubicBezTo>
                  <a:lnTo>
                    <a:pt x="56"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1" name="Freeform 38"/>
            <p:cNvSpPr>
              <a:spLocks noEditPoints="1"/>
            </p:cNvSpPr>
            <p:nvPr/>
          </p:nvSpPr>
          <p:spPr bwMode="auto">
            <a:xfrm>
              <a:off x="4271" y="416"/>
              <a:ext cx="51" cy="77"/>
            </a:xfrm>
            <a:custGeom>
              <a:avLst/>
              <a:gdLst>
                <a:gd name="T0" fmla="*/ 294 w 294"/>
                <a:gd name="T1" fmla="*/ 248 h 442"/>
                <a:gd name="T2" fmla="*/ 294 w 294"/>
                <a:gd name="T3" fmla="*/ 18 h 442"/>
                <a:gd name="T4" fmla="*/ 168 w 294"/>
                <a:gd name="T5" fmla="*/ 0 h 442"/>
                <a:gd name="T6" fmla="*/ 36 w 294"/>
                <a:gd name="T7" fmla="*/ 53 h 442"/>
                <a:gd name="T8" fmla="*/ 0 w 294"/>
                <a:gd name="T9" fmla="*/ 170 h 442"/>
                <a:gd name="T10" fmla="*/ 27 w 294"/>
                <a:gd name="T11" fmla="*/ 266 h 442"/>
                <a:gd name="T12" fmla="*/ 132 w 294"/>
                <a:gd name="T13" fmla="*/ 310 h 442"/>
                <a:gd name="T14" fmla="*/ 238 w 294"/>
                <a:gd name="T15" fmla="*/ 268 h 442"/>
                <a:gd name="T16" fmla="*/ 238 w 294"/>
                <a:gd name="T17" fmla="*/ 283 h 442"/>
                <a:gd name="T18" fmla="*/ 225 w 294"/>
                <a:gd name="T19" fmla="*/ 362 h 442"/>
                <a:gd name="T20" fmla="*/ 140 w 294"/>
                <a:gd name="T21" fmla="*/ 397 h 442"/>
                <a:gd name="T22" fmla="*/ 46 w 294"/>
                <a:gd name="T23" fmla="*/ 381 h 442"/>
                <a:gd name="T24" fmla="*/ 30 w 294"/>
                <a:gd name="T25" fmla="*/ 427 h 442"/>
                <a:gd name="T26" fmla="*/ 143 w 294"/>
                <a:gd name="T27" fmla="*/ 442 h 442"/>
                <a:gd name="T28" fmla="*/ 221 w 294"/>
                <a:gd name="T29" fmla="*/ 430 h 442"/>
                <a:gd name="T30" fmla="*/ 282 w 294"/>
                <a:gd name="T31" fmla="*/ 369 h 442"/>
                <a:gd name="T32" fmla="*/ 294 w 294"/>
                <a:gd name="T33" fmla="*/ 248 h 442"/>
                <a:gd name="T34" fmla="*/ 238 w 294"/>
                <a:gd name="T35" fmla="*/ 178 h 442"/>
                <a:gd name="T36" fmla="*/ 236 w 294"/>
                <a:gd name="T37" fmla="*/ 202 h 442"/>
                <a:gd name="T38" fmla="*/ 219 w 294"/>
                <a:gd name="T39" fmla="*/ 232 h 442"/>
                <a:gd name="T40" fmla="*/ 140 w 294"/>
                <a:gd name="T41" fmla="*/ 265 h 442"/>
                <a:gd name="T42" fmla="*/ 57 w 294"/>
                <a:gd name="T43" fmla="*/ 168 h 442"/>
                <a:gd name="T44" fmla="*/ 84 w 294"/>
                <a:gd name="T45" fmla="*/ 80 h 442"/>
                <a:gd name="T46" fmla="*/ 167 w 294"/>
                <a:gd name="T47" fmla="*/ 45 h 442"/>
                <a:gd name="T48" fmla="*/ 238 w 294"/>
                <a:gd name="T49" fmla="*/ 55 h 442"/>
                <a:gd name="T50" fmla="*/ 238 w 294"/>
                <a:gd name="T51" fmla="*/ 178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4" h="442">
                  <a:moveTo>
                    <a:pt x="294" y="248"/>
                  </a:moveTo>
                  <a:cubicBezTo>
                    <a:pt x="294" y="18"/>
                    <a:pt x="294" y="18"/>
                    <a:pt x="294" y="18"/>
                  </a:cubicBezTo>
                  <a:cubicBezTo>
                    <a:pt x="246" y="6"/>
                    <a:pt x="204" y="0"/>
                    <a:pt x="168" y="0"/>
                  </a:cubicBezTo>
                  <a:cubicBezTo>
                    <a:pt x="108" y="0"/>
                    <a:pt x="64" y="17"/>
                    <a:pt x="36" y="53"/>
                  </a:cubicBezTo>
                  <a:cubicBezTo>
                    <a:pt x="12" y="83"/>
                    <a:pt x="0" y="122"/>
                    <a:pt x="0" y="170"/>
                  </a:cubicBezTo>
                  <a:cubicBezTo>
                    <a:pt x="0" y="210"/>
                    <a:pt x="9" y="242"/>
                    <a:pt x="27" y="266"/>
                  </a:cubicBezTo>
                  <a:cubicBezTo>
                    <a:pt x="49" y="295"/>
                    <a:pt x="84" y="310"/>
                    <a:pt x="132" y="310"/>
                  </a:cubicBezTo>
                  <a:cubicBezTo>
                    <a:pt x="173" y="310"/>
                    <a:pt x="208" y="296"/>
                    <a:pt x="238" y="268"/>
                  </a:cubicBezTo>
                  <a:cubicBezTo>
                    <a:pt x="238" y="283"/>
                    <a:pt x="238" y="283"/>
                    <a:pt x="238" y="283"/>
                  </a:cubicBezTo>
                  <a:cubicBezTo>
                    <a:pt x="238" y="320"/>
                    <a:pt x="234" y="346"/>
                    <a:pt x="225" y="362"/>
                  </a:cubicBezTo>
                  <a:cubicBezTo>
                    <a:pt x="213" y="385"/>
                    <a:pt x="185" y="397"/>
                    <a:pt x="140" y="397"/>
                  </a:cubicBezTo>
                  <a:cubicBezTo>
                    <a:pt x="106" y="397"/>
                    <a:pt x="75" y="392"/>
                    <a:pt x="46" y="381"/>
                  </a:cubicBezTo>
                  <a:cubicBezTo>
                    <a:pt x="30" y="427"/>
                    <a:pt x="30" y="427"/>
                    <a:pt x="30" y="427"/>
                  </a:cubicBezTo>
                  <a:cubicBezTo>
                    <a:pt x="65" y="437"/>
                    <a:pt x="103" y="442"/>
                    <a:pt x="143" y="442"/>
                  </a:cubicBezTo>
                  <a:cubicBezTo>
                    <a:pt x="174" y="442"/>
                    <a:pt x="200" y="438"/>
                    <a:pt x="221" y="430"/>
                  </a:cubicBezTo>
                  <a:cubicBezTo>
                    <a:pt x="253" y="418"/>
                    <a:pt x="274" y="397"/>
                    <a:pt x="282" y="369"/>
                  </a:cubicBezTo>
                  <a:cubicBezTo>
                    <a:pt x="290" y="345"/>
                    <a:pt x="294" y="304"/>
                    <a:pt x="294" y="248"/>
                  </a:cubicBezTo>
                  <a:moveTo>
                    <a:pt x="238" y="178"/>
                  </a:moveTo>
                  <a:cubicBezTo>
                    <a:pt x="238" y="189"/>
                    <a:pt x="237" y="197"/>
                    <a:pt x="236" y="202"/>
                  </a:cubicBezTo>
                  <a:cubicBezTo>
                    <a:pt x="234" y="212"/>
                    <a:pt x="228" y="222"/>
                    <a:pt x="219" y="232"/>
                  </a:cubicBezTo>
                  <a:cubicBezTo>
                    <a:pt x="200" y="254"/>
                    <a:pt x="173" y="265"/>
                    <a:pt x="140" y="265"/>
                  </a:cubicBezTo>
                  <a:cubicBezTo>
                    <a:pt x="85" y="265"/>
                    <a:pt x="57" y="233"/>
                    <a:pt x="57" y="168"/>
                  </a:cubicBezTo>
                  <a:cubicBezTo>
                    <a:pt x="57" y="132"/>
                    <a:pt x="66" y="102"/>
                    <a:pt x="84" y="80"/>
                  </a:cubicBezTo>
                  <a:cubicBezTo>
                    <a:pt x="103" y="56"/>
                    <a:pt x="130" y="45"/>
                    <a:pt x="167" y="45"/>
                  </a:cubicBezTo>
                  <a:cubicBezTo>
                    <a:pt x="189" y="45"/>
                    <a:pt x="213" y="48"/>
                    <a:pt x="238" y="55"/>
                  </a:cubicBezTo>
                  <a:lnTo>
                    <a:pt x="238"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2" name="Freeform 39"/>
            <p:cNvSpPr>
              <a:spLocks/>
            </p:cNvSpPr>
            <p:nvPr/>
          </p:nvSpPr>
          <p:spPr bwMode="auto">
            <a:xfrm>
              <a:off x="4363" y="416"/>
              <a:ext cx="43" cy="54"/>
            </a:xfrm>
            <a:custGeom>
              <a:avLst/>
              <a:gdLst>
                <a:gd name="T0" fmla="*/ 119 w 250"/>
                <a:gd name="T1" fmla="*/ 310 h 310"/>
                <a:gd name="T2" fmla="*/ 250 w 250"/>
                <a:gd name="T3" fmla="*/ 219 h 310"/>
                <a:gd name="T4" fmla="*/ 224 w 250"/>
                <a:gd name="T5" fmla="*/ 162 h 310"/>
                <a:gd name="T6" fmla="*/ 154 w 250"/>
                <a:gd name="T7" fmla="*/ 130 h 310"/>
                <a:gd name="T8" fmla="*/ 113 w 250"/>
                <a:gd name="T9" fmla="*/ 116 h 310"/>
                <a:gd name="T10" fmla="*/ 87 w 250"/>
                <a:gd name="T11" fmla="*/ 104 h 310"/>
                <a:gd name="T12" fmla="*/ 73 w 250"/>
                <a:gd name="T13" fmla="*/ 81 h 310"/>
                <a:gd name="T14" fmla="*/ 133 w 250"/>
                <a:gd name="T15" fmla="*/ 45 h 310"/>
                <a:gd name="T16" fmla="*/ 216 w 250"/>
                <a:gd name="T17" fmla="*/ 63 h 310"/>
                <a:gd name="T18" fmla="*/ 231 w 250"/>
                <a:gd name="T19" fmla="*/ 16 h 310"/>
                <a:gd name="T20" fmla="*/ 131 w 250"/>
                <a:gd name="T21" fmla="*/ 0 h 310"/>
                <a:gd name="T22" fmla="*/ 48 w 250"/>
                <a:gd name="T23" fmla="*/ 19 h 310"/>
                <a:gd name="T24" fmla="*/ 17 w 250"/>
                <a:gd name="T25" fmla="*/ 81 h 310"/>
                <a:gd name="T26" fmla="*/ 44 w 250"/>
                <a:gd name="T27" fmla="*/ 136 h 310"/>
                <a:gd name="T28" fmla="*/ 120 w 250"/>
                <a:gd name="T29" fmla="*/ 170 h 310"/>
                <a:gd name="T30" fmla="*/ 160 w 250"/>
                <a:gd name="T31" fmla="*/ 183 h 310"/>
                <a:gd name="T32" fmla="*/ 183 w 250"/>
                <a:gd name="T33" fmla="*/ 196 h 310"/>
                <a:gd name="T34" fmla="*/ 193 w 250"/>
                <a:gd name="T35" fmla="*/ 221 h 310"/>
                <a:gd name="T36" fmla="*/ 119 w 250"/>
                <a:gd name="T37" fmla="*/ 265 h 310"/>
                <a:gd name="T38" fmla="*/ 18 w 250"/>
                <a:gd name="T39" fmla="*/ 239 h 310"/>
                <a:gd name="T40" fmla="*/ 0 w 250"/>
                <a:gd name="T41" fmla="*/ 287 h 310"/>
                <a:gd name="T42" fmla="*/ 119 w 250"/>
                <a:gd name="T43" fmla="*/ 31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0" h="310">
                  <a:moveTo>
                    <a:pt x="119" y="310"/>
                  </a:moveTo>
                  <a:cubicBezTo>
                    <a:pt x="206" y="310"/>
                    <a:pt x="250" y="279"/>
                    <a:pt x="250" y="219"/>
                  </a:cubicBezTo>
                  <a:cubicBezTo>
                    <a:pt x="250" y="194"/>
                    <a:pt x="241" y="175"/>
                    <a:pt x="224" y="162"/>
                  </a:cubicBezTo>
                  <a:cubicBezTo>
                    <a:pt x="210" y="152"/>
                    <a:pt x="187" y="141"/>
                    <a:pt x="154" y="130"/>
                  </a:cubicBezTo>
                  <a:cubicBezTo>
                    <a:pt x="113" y="116"/>
                    <a:pt x="113" y="116"/>
                    <a:pt x="113" y="116"/>
                  </a:cubicBezTo>
                  <a:cubicBezTo>
                    <a:pt x="103" y="113"/>
                    <a:pt x="94" y="109"/>
                    <a:pt x="87" y="104"/>
                  </a:cubicBezTo>
                  <a:cubicBezTo>
                    <a:pt x="78" y="99"/>
                    <a:pt x="73" y="91"/>
                    <a:pt x="73" y="81"/>
                  </a:cubicBezTo>
                  <a:cubicBezTo>
                    <a:pt x="73" y="57"/>
                    <a:pt x="93" y="45"/>
                    <a:pt x="133" y="45"/>
                  </a:cubicBezTo>
                  <a:cubicBezTo>
                    <a:pt x="161" y="45"/>
                    <a:pt x="189" y="51"/>
                    <a:pt x="216" y="63"/>
                  </a:cubicBezTo>
                  <a:cubicBezTo>
                    <a:pt x="231" y="16"/>
                    <a:pt x="231" y="16"/>
                    <a:pt x="231" y="16"/>
                  </a:cubicBezTo>
                  <a:cubicBezTo>
                    <a:pt x="199" y="5"/>
                    <a:pt x="166" y="0"/>
                    <a:pt x="131" y="0"/>
                  </a:cubicBezTo>
                  <a:cubicBezTo>
                    <a:pt x="96" y="0"/>
                    <a:pt x="68" y="6"/>
                    <a:pt x="48" y="19"/>
                  </a:cubicBezTo>
                  <a:cubicBezTo>
                    <a:pt x="27" y="33"/>
                    <a:pt x="17" y="53"/>
                    <a:pt x="17" y="81"/>
                  </a:cubicBezTo>
                  <a:cubicBezTo>
                    <a:pt x="17" y="105"/>
                    <a:pt x="26" y="123"/>
                    <a:pt x="44" y="136"/>
                  </a:cubicBezTo>
                  <a:cubicBezTo>
                    <a:pt x="59" y="147"/>
                    <a:pt x="85" y="158"/>
                    <a:pt x="120" y="170"/>
                  </a:cubicBezTo>
                  <a:cubicBezTo>
                    <a:pt x="140" y="176"/>
                    <a:pt x="153" y="181"/>
                    <a:pt x="160" y="183"/>
                  </a:cubicBezTo>
                  <a:cubicBezTo>
                    <a:pt x="169" y="186"/>
                    <a:pt x="177" y="191"/>
                    <a:pt x="183" y="196"/>
                  </a:cubicBezTo>
                  <a:cubicBezTo>
                    <a:pt x="190" y="202"/>
                    <a:pt x="193" y="210"/>
                    <a:pt x="193" y="221"/>
                  </a:cubicBezTo>
                  <a:cubicBezTo>
                    <a:pt x="193" y="250"/>
                    <a:pt x="168" y="265"/>
                    <a:pt x="119" y="265"/>
                  </a:cubicBezTo>
                  <a:cubicBezTo>
                    <a:pt x="81" y="265"/>
                    <a:pt x="48" y="256"/>
                    <a:pt x="18" y="239"/>
                  </a:cubicBezTo>
                  <a:cubicBezTo>
                    <a:pt x="0" y="287"/>
                    <a:pt x="0" y="287"/>
                    <a:pt x="0" y="287"/>
                  </a:cubicBezTo>
                  <a:cubicBezTo>
                    <a:pt x="31" y="302"/>
                    <a:pt x="71" y="310"/>
                    <a:pt x="119" y="3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3" name="Freeform 40"/>
            <p:cNvSpPr>
              <a:spLocks/>
            </p:cNvSpPr>
            <p:nvPr/>
          </p:nvSpPr>
          <p:spPr bwMode="auto">
            <a:xfrm>
              <a:off x="4415" y="416"/>
              <a:ext cx="47" cy="54"/>
            </a:xfrm>
            <a:custGeom>
              <a:avLst/>
              <a:gdLst>
                <a:gd name="T0" fmla="*/ 167 w 273"/>
                <a:gd name="T1" fmla="*/ 265 h 310"/>
                <a:gd name="T2" fmla="*/ 81 w 273"/>
                <a:gd name="T3" fmla="*/ 231 h 310"/>
                <a:gd name="T4" fmla="*/ 58 w 273"/>
                <a:gd name="T5" fmla="*/ 157 h 310"/>
                <a:gd name="T6" fmla="*/ 87 w 273"/>
                <a:gd name="T7" fmla="*/ 73 h 310"/>
                <a:gd name="T8" fmla="*/ 164 w 273"/>
                <a:gd name="T9" fmla="*/ 45 h 310"/>
                <a:gd name="T10" fmla="*/ 250 w 273"/>
                <a:gd name="T11" fmla="*/ 66 h 310"/>
                <a:gd name="T12" fmla="*/ 266 w 273"/>
                <a:gd name="T13" fmla="*/ 20 h 310"/>
                <a:gd name="T14" fmla="*/ 162 w 273"/>
                <a:gd name="T15" fmla="*/ 0 h 310"/>
                <a:gd name="T16" fmla="*/ 50 w 273"/>
                <a:gd name="T17" fmla="*/ 34 h 310"/>
                <a:gd name="T18" fmla="*/ 0 w 273"/>
                <a:gd name="T19" fmla="*/ 159 h 310"/>
                <a:gd name="T20" fmla="*/ 39 w 273"/>
                <a:gd name="T21" fmla="*/ 269 h 310"/>
                <a:gd name="T22" fmla="*/ 160 w 273"/>
                <a:gd name="T23" fmla="*/ 310 h 310"/>
                <a:gd name="T24" fmla="*/ 273 w 273"/>
                <a:gd name="T25" fmla="*/ 285 h 310"/>
                <a:gd name="T26" fmla="*/ 254 w 273"/>
                <a:gd name="T27" fmla="*/ 239 h 310"/>
                <a:gd name="T28" fmla="*/ 167 w 273"/>
                <a:gd name="T29" fmla="*/ 265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 h="310">
                  <a:moveTo>
                    <a:pt x="167" y="265"/>
                  </a:moveTo>
                  <a:cubicBezTo>
                    <a:pt x="129" y="265"/>
                    <a:pt x="100" y="253"/>
                    <a:pt x="81" y="231"/>
                  </a:cubicBezTo>
                  <a:cubicBezTo>
                    <a:pt x="65" y="212"/>
                    <a:pt x="58" y="187"/>
                    <a:pt x="58" y="157"/>
                  </a:cubicBezTo>
                  <a:cubicBezTo>
                    <a:pt x="58" y="121"/>
                    <a:pt x="67" y="93"/>
                    <a:pt x="87" y="73"/>
                  </a:cubicBezTo>
                  <a:cubicBezTo>
                    <a:pt x="105" y="54"/>
                    <a:pt x="131" y="45"/>
                    <a:pt x="164" y="45"/>
                  </a:cubicBezTo>
                  <a:cubicBezTo>
                    <a:pt x="194" y="45"/>
                    <a:pt x="222" y="52"/>
                    <a:pt x="250" y="66"/>
                  </a:cubicBezTo>
                  <a:cubicBezTo>
                    <a:pt x="266" y="20"/>
                    <a:pt x="266" y="20"/>
                    <a:pt x="266" y="20"/>
                  </a:cubicBezTo>
                  <a:cubicBezTo>
                    <a:pt x="234" y="6"/>
                    <a:pt x="200" y="0"/>
                    <a:pt x="162" y="0"/>
                  </a:cubicBezTo>
                  <a:cubicBezTo>
                    <a:pt x="114" y="0"/>
                    <a:pt x="77" y="11"/>
                    <a:pt x="50" y="34"/>
                  </a:cubicBezTo>
                  <a:cubicBezTo>
                    <a:pt x="17" y="63"/>
                    <a:pt x="0" y="104"/>
                    <a:pt x="0" y="159"/>
                  </a:cubicBezTo>
                  <a:cubicBezTo>
                    <a:pt x="0" y="206"/>
                    <a:pt x="13" y="243"/>
                    <a:pt x="39" y="269"/>
                  </a:cubicBezTo>
                  <a:cubicBezTo>
                    <a:pt x="66" y="296"/>
                    <a:pt x="106" y="310"/>
                    <a:pt x="160" y="310"/>
                  </a:cubicBezTo>
                  <a:cubicBezTo>
                    <a:pt x="203" y="310"/>
                    <a:pt x="241" y="301"/>
                    <a:pt x="273" y="285"/>
                  </a:cubicBezTo>
                  <a:cubicBezTo>
                    <a:pt x="254" y="239"/>
                    <a:pt x="254" y="239"/>
                    <a:pt x="254" y="239"/>
                  </a:cubicBezTo>
                  <a:cubicBezTo>
                    <a:pt x="225" y="256"/>
                    <a:pt x="196" y="265"/>
                    <a:pt x="167" y="26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4" name="Freeform 41"/>
            <p:cNvSpPr>
              <a:spLocks noEditPoints="1"/>
            </p:cNvSpPr>
            <p:nvPr/>
          </p:nvSpPr>
          <p:spPr bwMode="auto">
            <a:xfrm>
              <a:off x="4494" y="416"/>
              <a:ext cx="52" cy="54"/>
            </a:xfrm>
            <a:custGeom>
              <a:avLst/>
              <a:gdLst>
                <a:gd name="T0" fmla="*/ 299 w 299"/>
                <a:gd name="T1" fmla="*/ 141 h 310"/>
                <a:gd name="T2" fmla="*/ 280 w 299"/>
                <a:gd name="T3" fmla="*/ 61 h 310"/>
                <a:gd name="T4" fmla="*/ 153 w 299"/>
                <a:gd name="T5" fmla="*/ 0 h 310"/>
                <a:gd name="T6" fmla="*/ 36 w 299"/>
                <a:gd name="T7" fmla="*/ 44 h 310"/>
                <a:gd name="T8" fmla="*/ 0 w 299"/>
                <a:gd name="T9" fmla="*/ 157 h 310"/>
                <a:gd name="T10" fmla="*/ 41 w 299"/>
                <a:gd name="T11" fmla="*/ 270 h 310"/>
                <a:gd name="T12" fmla="*/ 168 w 299"/>
                <a:gd name="T13" fmla="*/ 310 h 310"/>
                <a:gd name="T14" fmla="*/ 293 w 299"/>
                <a:gd name="T15" fmla="*/ 283 h 310"/>
                <a:gd name="T16" fmla="*/ 273 w 299"/>
                <a:gd name="T17" fmla="*/ 239 h 310"/>
                <a:gd name="T18" fmla="*/ 178 w 299"/>
                <a:gd name="T19" fmla="*/ 265 h 310"/>
                <a:gd name="T20" fmla="*/ 111 w 299"/>
                <a:gd name="T21" fmla="*/ 255 h 310"/>
                <a:gd name="T22" fmla="*/ 71 w 299"/>
                <a:gd name="T23" fmla="*/ 222 h 310"/>
                <a:gd name="T24" fmla="*/ 57 w 299"/>
                <a:gd name="T25" fmla="*/ 168 h 310"/>
                <a:gd name="T26" fmla="*/ 297 w 299"/>
                <a:gd name="T27" fmla="*/ 168 h 310"/>
                <a:gd name="T28" fmla="*/ 299 w 299"/>
                <a:gd name="T29" fmla="*/ 141 h 310"/>
                <a:gd name="T30" fmla="*/ 245 w 299"/>
                <a:gd name="T31" fmla="*/ 125 h 310"/>
                <a:gd name="T32" fmla="*/ 57 w 299"/>
                <a:gd name="T33" fmla="*/ 125 h 310"/>
                <a:gd name="T34" fmla="*/ 67 w 299"/>
                <a:gd name="T35" fmla="*/ 88 h 310"/>
                <a:gd name="T36" fmla="*/ 153 w 299"/>
                <a:gd name="T37" fmla="*/ 44 h 310"/>
                <a:gd name="T38" fmla="*/ 232 w 299"/>
                <a:gd name="T39" fmla="*/ 82 h 310"/>
                <a:gd name="T40" fmla="*/ 245 w 299"/>
                <a:gd name="T41" fmla="*/ 125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9" h="310">
                  <a:moveTo>
                    <a:pt x="299" y="141"/>
                  </a:moveTo>
                  <a:cubicBezTo>
                    <a:pt x="299" y="109"/>
                    <a:pt x="293" y="83"/>
                    <a:pt x="280" y="61"/>
                  </a:cubicBezTo>
                  <a:cubicBezTo>
                    <a:pt x="256" y="20"/>
                    <a:pt x="214" y="0"/>
                    <a:pt x="153" y="0"/>
                  </a:cubicBezTo>
                  <a:cubicBezTo>
                    <a:pt x="101" y="0"/>
                    <a:pt x="62" y="15"/>
                    <a:pt x="36" y="44"/>
                  </a:cubicBezTo>
                  <a:cubicBezTo>
                    <a:pt x="12" y="72"/>
                    <a:pt x="0" y="110"/>
                    <a:pt x="0" y="157"/>
                  </a:cubicBezTo>
                  <a:cubicBezTo>
                    <a:pt x="0" y="206"/>
                    <a:pt x="13" y="244"/>
                    <a:pt x="41" y="270"/>
                  </a:cubicBezTo>
                  <a:cubicBezTo>
                    <a:pt x="69" y="296"/>
                    <a:pt x="112" y="310"/>
                    <a:pt x="168" y="310"/>
                  </a:cubicBezTo>
                  <a:cubicBezTo>
                    <a:pt x="214" y="310"/>
                    <a:pt x="256" y="301"/>
                    <a:pt x="293" y="283"/>
                  </a:cubicBezTo>
                  <a:cubicBezTo>
                    <a:pt x="273" y="239"/>
                    <a:pt x="273" y="239"/>
                    <a:pt x="273" y="239"/>
                  </a:cubicBezTo>
                  <a:cubicBezTo>
                    <a:pt x="242" y="256"/>
                    <a:pt x="211" y="265"/>
                    <a:pt x="178" y="265"/>
                  </a:cubicBezTo>
                  <a:cubicBezTo>
                    <a:pt x="150" y="265"/>
                    <a:pt x="128" y="261"/>
                    <a:pt x="111" y="255"/>
                  </a:cubicBezTo>
                  <a:cubicBezTo>
                    <a:pt x="94" y="248"/>
                    <a:pt x="81" y="237"/>
                    <a:pt x="71" y="222"/>
                  </a:cubicBezTo>
                  <a:cubicBezTo>
                    <a:pt x="62" y="207"/>
                    <a:pt x="57" y="189"/>
                    <a:pt x="57" y="168"/>
                  </a:cubicBezTo>
                  <a:cubicBezTo>
                    <a:pt x="297" y="168"/>
                    <a:pt x="297" y="168"/>
                    <a:pt x="297" y="168"/>
                  </a:cubicBezTo>
                  <a:cubicBezTo>
                    <a:pt x="298" y="156"/>
                    <a:pt x="299" y="147"/>
                    <a:pt x="299" y="141"/>
                  </a:cubicBezTo>
                  <a:moveTo>
                    <a:pt x="245" y="125"/>
                  </a:moveTo>
                  <a:cubicBezTo>
                    <a:pt x="57" y="125"/>
                    <a:pt x="57" y="125"/>
                    <a:pt x="57" y="125"/>
                  </a:cubicBezTo>
                  <a:cubicBezTo>
                    <a:pt x="59" y="109"/>
                    <a:pt x="63" y="97"/>
                    <a:pt x="67" y="88"/>
                  </a:cubicBezTo>
                  <a:cubicBezTo>
                    <a:pt x="81" y="59"/>
                    <a:pt x="110" y="44"/>
                    <a:pt x="153" y="44"/>
                  </a:cubicBezTo>
                  <a:cubicBezTo>
                    <a:pt x="191" y="44"/>
                    <a:pt x="218" y="57"/>
                    <a:pt x="232" y="82"/>
                  </a:cubicBezTo>
                  <a:cubicBezTo>
                    <a:pt x="238" y="92"/>
                    <a:pt x="243" y="107"/>
                    <a:pt x="245" y="1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5" name="Freeform 42"/>
            <p:cNvSpPr>
              <a:spLocks/>
            </p:cNvSpPr>
            <p:nvPr/>
          </p:nvSpPr>
          <p:spPr bwMode="auto">
            <a:xfrm>
              <a:off x="4558" y="416"/>
              <a:ext cx="50" cy="52"/>
            </a:xfrm>
            <a:custGeom>
              <a:avLst/>
              <a:gdLst>
                <a:gd name="T0" fmla="*/ 55 w 290"/>
                <a:gd name="T1" fmla="*/ 301 h 301"/>
                <a:gd name="T2" fmla="*/ 55 w 290"/>
                <a:gd name="T3" fmla="*/ 104 h 301"/>
                <a:gd name="T4" fmla="*/ 98 w 290"/>
                <a:gd name="T5" fmla="*/ 70 h 301"/>
                <a:gd name="T6" fmla="*/ 174 w 290"/>
                <a:gd name="T7" fmla="*/ 46 h 301"/>
                <a:gd name="T8" fmla="*/ 224 w 290"/>
                <a:gd name="T9" fmla="*/ 65 h 301"/>
                <a:gd name="T10" fmla="*/ 234 w 290"/>
                <a:gd name="T11" fmla="*/ 114 h 301"/>
                <a:gd name="T12" fmla="*/ 234 w 290"/>
                <a:gd name="T13" fmla="*/ 301 h 301"/>
                <a:gd name="T14" fmla="*/ 290 w 290"/>
                <a:gd name="T15" fmla="*/ 301 h 301"/>
                <a:gd name="T16" fmla="*/ 290 w 290"/>
                <a:gd name="T17" fmla="*/ 117 h 301"/>
                <a:gd name="T18" fmla="*/ 287 w 290"/>
                <a:gd name="T19" fmla="*/ 70 h 301"/>
                <a:gd name="T20" fmla="*/ 252 w 290"/>
                <a:gd name="T21" fmla="*/ 14 h 301"/>
                <a:gd name="T22" fmla="*/ 184 w 290"/>
                <a:gd name="T23" fmla="*/ 0 h 301"/>
                <a:gd name="T24" fmla="*/ 53 w 290"/>
                <a:gd name="T25" fmla="*/ 52 h 301"/>
                <a:gd name="T26" fmla="*/ 53 w 290"/>
                <a:gd name="T27" fmla="*/ 8 h 301"/>
                <a:gd name="T28" fmla="*/ 0 w 290"/>
                <a:gd name="T29" fmla="*/ 8 h 301"/>
                <a:gd name="T30" fmla="*/ 0 w 290"/>
                <a:gd name="T31" fmla="*/ 301 h 301"/>
                <a:gd name="T32" fmla="*/ 55 w 290"/>
                <a:gd name="T33"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0" h="301">
                  <a:moveTo>
                    <a:pt x="55" y="301"/>
                  </a:moveTo>
                  <a:cubicBezTo>
                    <a:pt x="55" y="104"/>
                    <a:pt x="55" y="104"/>
                    <a:pt x="55" y="104"/>
                  </a:cubicBezTo>
                  <a:cubicBezTo>
                    <a:pt x="66" y="92"/>
                    <a:pt x="80" y="81"/>
                    <a:pt x="98" y="70"/>
                  </a:cubicBezTo>
                  <a:cubicBezTo>
                    <a:pt x="125" y="54"/>
                    <a:pt x="150" y="46"/>
                    <a:pt x="174" y="46"/>
                  </a:cubicBezTo>
                  <a:cubicBezTo>
                    <a:pt x="198" y="46"/>
                    <a:pt x="215" y="52"/>
                    <a:pt x="224" y="65"/>
                  </a:cubicBezTo>
                  <a:cubicBezTo>
                    <a:pt x="230" y="74"/>
                    <a:pt x="234" y="90"/>
                    <a:pt x="234" y="114"/>
                  </a:cubicBezTo>
                  <a:cubicBezTo>
                    <a:pt x="234" y="301"/>
                    <a:pt x="234" y="301"/>
                    <a:pt x="234" y="301"/>
                  </a:cubicBezTo>
                  <a:cubicBezTo>
                    <a:pt x="290" y="301"/>
                    <a:pt x="290" y="301"/>
                    <a:pt x="290" y="301"/>
                  </a:cubicBezTo>
                  <a:cubicBezTo>
                    <a:pt x="290" y="117"/>
                    <a:pt x="290" y="117"/>
                    <a:pt x="290" y="117"/>
                  </a:cubicBezTo>
                  <a:cubicBezTo>
                    <a:pt x="290" y="97"/>
                    <a:pt x="289" y="82"/>
                    <a:pt x="287" y="70"/>
                  </a:cubicBezTo>
                  <a:cubicBezTo>
                    <a:pt x="283" y="44"/>
                    <a:pt x="271" y="25"/>
                    <a:pt x="252" y="14"/>
                  </a:cubicBezTo>
                  <a:cubicBezTo>
                    <a:pt x="234" y="5"/>
                    <a:pt x="211" y="0"/>
                    <a:pt x="184" y="0"/>
                  </a:cubicBezTo>
                  <a:cubicBezTo>
                    <a:pt x="138" y="0"/>
                    <a:pt x="94" y="17"/>
                    <a:pt x="53" y="52"/>
                  </a:cubicBezTo>
                  <a:cubicBezTo>
                    <a:pt x="53" y="8"/>
                    <a:pt x="53" y="8"/>
                    <a:pt x="53" y="8"/>
                  </a:cubicBezTo>
                  <a:cubicBezTo>
                    <a:pt x="0" y="8"/>
                    <a:pt x="0" y="8"/>
                    <a:pt x="0" y="8"/>
                  </a:cubicBezTo>
                  <a:cubicBezTo>
                    <a:pt x="0" y="301"/>
                    <a:pt x="0" y="301"/>
                    <a:pt x="0" y="301"/>
                  </a:cubicBezTo>
                  <a:lnTo>
                    <a:pt x="55"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6" name="Freeform 43"/>
            <p:cNvSpPr>
              <a:spLocks/>
            </p:cNvSpPr>
            <p:nvPr/>
          </p:nvSpPr>
          <p:spPr bwMode="auto">
            <a:xfrm>
              <a:off x="4618" y="416"/>
              <a:ext cx="47" cy="54"/>
            </a:xfrm>
            <a:custGeom>
              <a:avLst/>
              <a:gdLst>
                <a:gd name="T0" fmla="*/ 166 w 272"/>
                <a:gd name="T1" fmla="*/ 265 h 310"/>
                <a:gd name="T2" fmla="*/ 81 w 272"/>
                <a:gd name="T3" fmla="*/ 231 h 310"/>
                <a:gd name="T4" fmla="*/ 57 w 272"/>
                <a:gd name="T5" fmla="*/ 157 h 310"/>
                <a:gd name="T6" fmla="*/ 86 w 272"/>
                <a:gd name="T7" fmla="*/ 73 h 310"/>
                <a:gd name="T8" fmla="*/ 163 w 272"/>
                <a:gd name="T9" fmla="*/ 45 h 310"/>
                <a:gd name="T10" fmla="*/ 249 w 272"/>
                <a:gd name="T11" fmla="*/ 66 h 310"/>
                <a:gd name="T12" fmla="*/ 265 w 272"/>
                <a:gd name="T13" fmla="*/ 20 h 310"/>
                <a:gd name="T14" fmla="*/ 161 w 272"/>
                <a:gd name="T15" fmla="*/ 0 h 310"/>
                <a:gd name="T16" fmla="*/ 49 w 272"/>
                <a:gd name="T17" fmla="*/ 34 h 310"/>
                <a:gd name="T18" fmla="*/ 0 w 272"/>
                <a:gd name="T19" fmla="*/ 159 h 310"/>
                <a:gd name="T20" fmla="*/ 38 w 272"/>
                <a:gd name="T21" fmla="*/ 269 h 310"/>
                <a:gd name="T22" fmla="*/ 159 w 272"/>
                <a:gd name="T23" fmla="*/ 310 h 310"/>
                <a:gd name="T24" fmla="*/ 272 w 272"/>
                <a:gd name="T25" fmla="*/ 285 h 310"/>
                <a:gd name="T26" fmla="*/ 253 w 272"/>
                <a:gd name="T27" fmla="*/ 239 h 310"/>
                <a:gd name="T28" fmla="*/ 166 w 272"/>
                <a:gd name="T29" fmla="*/ 265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2" h="310">
                  <a:moveTo>
                    <a:pt x="166" y="265"/>
                  </a:moveTo>
                  <a:cubicBezTo>
                    <a:pt x="128" y="265"/>
                    <a:pt x="99" y="253"/>
                    <a:pt x="81" y="231"/>
                  </a:cubicBezTo>
                  <a:cubicBezTo>
                    <a:pt x="65" y="212"/>
                    <a:pt x="57" y="187"/>
                    <a:pt x="57" y="157"/>
                  </a:cubicBezTo>
                  <a:cubicBezTo>
                    <a:pt x="57" y="121"/>
                    <a:pt x="67" y="93"/>
                    <a:pt x="86" y="73"/>
                  </a:cubicBezTo>
                  <a:cubicBezTo>
                    <a:pt x="105" y="54"/>
                    <a:pt x="130" y="45"/>
                    <a:pt x="163" y="45"/>
                  </a:cubicBezTo>
                  <a:cubicBezTo>
                    <a:pt x="193" y="45"/>
                    <a:pt x="222" y="52"/>
                    <a:pt x="249" y="66"/>
                  </a:cubicBezTo>
                  <a:cubicBezTo>
                    <a:pt x="265" y="20"/>
                    <a:pt x="265" y="20"/>
                    <a:pt x="265" y="20"/>
                  </a:cubicBezTo>
                  <a:cubicBezTo>
                    <a:pt x="234" y="6"/>
                    <a:pt x="199" y="0"/>
                    <a:pt x="161" y="0"/>
                  </a:cubicBezTo>
                  <a:cubicBezTo>
                    <a:pt x="113" y="0"/>
                    <a:pt x="76" y="11"/>
                    <a:pt x="49" y="34"/>
                  </a:cubicBezTo>
                  <a:cubicBezTo>
                    <a:pt x="16" y="63"/>
                    <a:pt x="0" y="104"/>
                    <a:pt x="0" y="159"/>
                  </a:cubicBezTo>
                  <a:cubicBezTo>
                    <a:pt x="0" y="206"/>
                    <a:pt x="13" y="243"/>
                    <a:pt x="38" y="269"/>
                  </a:cubicBezTo>
                  <a:cubicBezTo>
                    <a:pt x="65" y="296"/>
                    <a:pt x="105" y="310"/>
                    <a:pt x="159" y="310"/>
                  </a:cubicBezTo>
                  <a:cubicBezTo>
                    <a:pt x="202" y="310"/>
                    <a:pt x="240" y="301"/>
                    <a:pt x="272" y="285"/>
                  </a:cubicBezTo>
                  <a:cubicBezTo>
                    <a:pt x="253" y="239"/>
                    <a:pt x="253" y="239"/>
                    <a:pt x="253" y="239"/>
                  </a:cubicBezTo>
                  <a:cubicBezTo>
                    <a:pt x="224" y="256"/>
                    <a:pt x="196" y="265"/>
                    <a:pt x="166" y="26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7" name="Freeform 44"/>
            <p:cNvSpPr>
              <a:spLocks noEditPoints="1"/>
            </p:cNvSpPr>
            <p:nvPr/>
          </p:nvSpPr>
          <p:spPr bwMode="auto">
            <a:xfrm>
              <a:off x="4671" y="416"/>
              <a:ext cx="52" cy="54"/>
            </a:xfrm>
            <a:custGeom>
              <a:avLst/>
              <a:gdLst>
                <a:gd name="T0" fmla="*/ 299 w 299"/>
                <a:gd name="T1" fmla="*/ 141 h 310"/>
                <a:gd name="T2" fmla="*/ 281 w 299"/>
                <a:gd name="T3" fmla="*/ 61 h 310"/>
                <a:gd name="T4" fmla="*/ 153 w 299"/>
                <a:gd name="T5" fmla="*/ 0 h 310"/>
                <a:gd name="T6" fmla="*/ 36 w 299"/>
                <a:gd name="T7" fmla="*/ 44 h 310"/>
                <a:gd name="T8" fmla="*/ 0 w 299"/>
                <a:gd name="T9" fmla="*/ 157 h 310"/>
                <a:gd name="T10" fmla="*/ 42 w 299"/>
                <a:gd name="T11" fmla="*/ 270 h 310"/>
                <a:gd name="T12" fmla="*/ 169 w 299"/>
                <a:gd name="T13" fmla="*/ 310 h 310"/>
                <a:gd name="T14" fmla="*/ 294 w 299"/>
                <a:gd name="T15" fmla="*/ 283 h 310"/>
                <a:gd name="T16" fmla="*/ 273 w 299"/>
                <a:gd name="T17" fmla="*/ 239 h 310"/>
                <a:gd name="T18" fmla="*/ 179 w 299"/>
                <a:gd name="T19" fmla="*/ 265 h 310"/>
                <a:gd name="T20" fmla="*/ 111 w 299"/>
                <a:gd name="T21" fmla="*/ 255 h 310"/>
                <a:gd name="T22" fmla="*/ 72 w 299"/>
                <a:gd name="T23" fmla="*/ 222 h 310"/>
                <a:gd name="T24" fmla="*/ 57 w 299"/>
                <a:gd name="T25" fmla="*/ 168 h 310"/>
                <a:gd name="T26" fmla="*/ 298 w 299"/>
                <a:gd name="T27" fmla="*/ 168 h 310"/>
                <a:gd name="T28" fmla="*/ 299 w 299"/>
                <a:gd name="T29" fmla="*/ 141 h 310"/>
                <a:gd name="T30" fmla="*/ 245 w 299"/>
                <a:gd name="T31" fmla="*/ 125 h 310"/>
                <a:gd name="T32" fmla="*/ 58 w 299"/>
                <a:gd name="T33" fmla="*/ 125 h 310"/>
                <a:gd name="T34" fmla="*/ 67 w 299"/>
                <a:gd name="T35" fmla="*/ 88 h 310"/>
                <a:gd name="T36" fmla="*/ 154 w 299"/>
                <a:gd name="T37" fmla="*/ 44 h 310"/>
                <a:gd name="T38" fmla="*/ 233 w 299"/>
                <a:gd name="T39" fmla="*/ 82 h 310"/>
                <a:gd name="T40" fmla="*/ 245 w 299"/>
                <a:gd name="T41" fmla="*/ 125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9" h="310">
                  <a:moveTo>
                    <a:pt x="299" y="141"/>
                  </a:moveTo>
                  <a:cubicBezTo>
                    <a:pt x="299" y="109"/>
                    <a:pt x="293" y="83"/>
                    <a:pt x="281" y="61"/>
                  </a:cubicBezTo>
                  <a:cubicBezTo>
                    <a:pt x="257" y="20"/>
                    <a:pt x="214" y="0"/>
                    <a:pt x="153" y="0"/>
                  </a:cubicBezTo>
                  <a:cubicBezTo>
                    <a:pt x="101" y="0"/>
                    <a:pt x="62" y="15"/>
                    <a:pt x="36" y="44"/>
                  </a:cubicBezTo>
                  <a:cubicBezTo>
                    <a:pt x="12" y="72"/>
                    <a:pt x="0" y="110"/>
                    <a:pt x="0" y="157"/>
                  </a:cubicBezTo>
                  <a:cubicBezTo>
                    <a:pt x="0" y="206"/>
                    <a:pt x="14" y="244"/>
                    <a:pt x="42" y="270"/>
                  </a:cubicBezTo>
                  <a:cubicBezTo>
                    <a:pt x="70" y="296"/>
                    <a:pt x="112" y="310"/>
                    <a:pt x="169" y="310"/>
                  </a:cubicBezTo>
                  <a:cubicBezTo>
                    <a:pt x="215" y="310"/>
                    <a:pt x="256" y="301"/>
                    <a:pt x="294" y="283"/>
                  </a:cubicBezTo>
                  <a:cubicBezTo>
                    <a:pt x="273" y="239"/>
                    <a:pt x="273" y="239"/>
                    <a:pt x="273" y="239"/>
                  </a:cubicBezTo>
                  <a:cubicBezTo>
                    <a:pt x="243" y="256"/>
                    <a:pt x="211" y="265"/>
                    <a:pt x="179" y="265"/>
                  </a:cubicBezTo>
                  <a:cubicBezTo>
                    <a:pt x="150" y="265"/>
                    <a:pt x="128" y="261"/>
                    <a:pt x="111" y="255"/>
                  </a:cubicBezTo>
                  <a:cubicBezTo>
                    <a:pt x="95" y="248"/>
                    <a:pt x="82" y="237"/>
                    <a:pt x="72" y="222"/>
                  </a:cubicBezTo>
                  <a:cubicBezTo>
                    <a:pt x="62" y="207"/>
                    <a:pt x="58" y="189"/>
                    <a:pt x="57" y="168"/>
                  </a:cubicBezTo>
                  <a:cubicBezTo>
                    <a:pt x="298" y="168"/>
                    <a:pt x="298" y="168"/>
                    <a:pt x="298" y="168"/>
                  </a:cubicBezTo>
                  <a:cubicBezTo>
                    <a:pt x="299" y="156"/>
                    <a:pt x="299" y="147"/>
                    <a:pt x="299" y="141"/>
                  </a:cubicBezTo>
                  <a:moveTo>
                    <a:pt x="245" y="125"/>
                  </a:moveTo>
                  <a:cubicBezTo>
                    <a:pt x="58" y="125"/>
                    <a:pt x="58" y="125"/>
                    <a:pt x="58" y="125"/>
                  </a:cubicBezTo>
                  <a:cubicBezTo>
                    <a:pt x="60" y="109"/>
                    <a:pt x="63" y="97"/>
                    <a:pt x="67" y="88"/>
                  </a:cubicBezTo>
                  <a:cubicBezTo>
                    <a:pt x="81" y="59"/>
                    <a:pt x="110" y="44"/>
                    <a:pt x="154" y="44"/>
                  </a:cubicBezTo>
                  <a:cubicBezTo>
                    <a:pt x="192" y="44"/>
                    <a:pt x="218" y="57"/>
                    <a:pt x="233" y="82"/>
                  </a:cubicBezTo>
                  <a:cubicBezTo>
                    <a:pt x="239" y="92"/>
                    <a:pt x="243" y="107"/>
                    <a:pt x="245" y="1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8" name="Freeform 45"/>
            <p:cNvSpPr>
              <a:spLocks/>
            </p:cNvSpPr>
            <p:nvPr/>
          </p:nvSpPr>
          <p:spPr bwMode="auto">
            <a:xfrm>
              <a:off x="4734" y="459"/>
              <a:ext cx="13" cy="20"/>
            </a:xfrm>
            <a:custGeom>
              <a:avLst/>
              <a:gdLst>
                <a:gd name="T0" fmla="*/ 7 w 13"/>
                <a:gd name="T1" fmla="*/ 20 h 20"/>
                <a:gd name="T2" fmla="*/ 13 w 13"/>
                <a:gd name="T3" fmla="*/ 0 h 20"/>
                <a:gd name="T4" fmla="*/ 4 w 13"/>
                <a:gd name="T5" fmla="*/ 0 h 20"/>
                <a:gd name="T6" fmla="*/ 0 w 13"/>
                <a:gd name="T7" fmla="*/ 20 h 20"/>
                <a:gd name="T8" fmla="*/ 7 w 13"/>
                <a:gd name="T9" fmla="*/ 20 h 20"/>
              </a:gdLst>
              <a:ahLst/>
              <a:cxnLst>
                <a:cxn ang="0">
                  <a:pos x="T0" y="T1"/>
                </a:cxn>
                <a:cxn ang="0">
                  <a:pos x="T2" y="T3"/>
                </a:cxn>
                <a:cxn ang="0">
                  <a:pos x="T4" y="T5"/>
                </a:cxn>
                <a:cxn ang="0">
                  <a:pos x="T6" y="T7"/>
                </a:cxn>
                <a:cxn ang="0">
                  <a:pos x="T8" y="T9"/>
                </a:cxn>
              </a:cxnLst>
              <a:rect l="0" t="0" r="r" b="b"/>
              <a:pathLst>
                <a:path w="13" h="20">
                  <a:moveTo>
                    <a:pt x="7" y="20"/>
                  </a:moveTo>
                  <a:lnTo>
                    <a:pt x="13" y="0"/>
                  </a:lnTo>
                  <a:lnTo>
                    <a:pt x="4" y="0"/>
                  </a:lnTo>
                  <a:lnTo>
                    <a:pt x="0" y="20"/>
                  </a:lnTo>
                  <a:lnTo>
                    <a:pt x="7"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9" name="Freeform 46"/>
            <p:cNvSpPr>
              <a:spLocks noEditPoints="1"/>
            </p:cNvSpPr>
            <p:nvPr/>
          </p:nvSpPr>
          <p:spPr bwMode="auto">
            <a:xfrm>
              <a:off x="4776" y="416"/>
              <a:ext cx="52" cy="54"/>
            </a:xfrm>
            <a:custGeom>
              <a:avLst/>
              <a:gdLst>
                <a:gd name="T0" fmla="*/ 299 w 299"/>
                <a:gd name="T1" fmla="*/ 141 h 310"/>
                <a:gd name="T2" fmla="*/ 281 w 299"/>
                <a:gd name="T3" fmla="*/ 61 h 310"/>
                <a:gd name="T4" fmla="*/ 153 w 299"/>
                <a:gd name="T5" fmla="*/ 0 h 310"/>
                <a:gd name="T6" fmla="*/ 36 w 299"/>
                <a:gd name="T7" fmla="*/ 44 h 310"/>
                <a:gd name="T8" fmla="*/ 0 w 299"/>
                <a:gd name="T9" fmla="*/ 157 h 310"/>
                <a:gd name="T10" fmla="*/ 42 w 299"/>
                <a:gd name="T11" fmla="*/ 270 h 310"/>
                <a:gd name="T12" fmla="*/ 169 w 299"/>
                <a:gd name="T13" fmla="*/ 310 h 310"/>
                <a:gd name="T14" fmla="*/ 293 w 299"/>
                <a:gd name="T15" fmla="*/ 283 h 310"/>
                <a:gd name="T16" fmla="*/ 273 w 299"/>
                <a:gd name="T17" fmla="*/ 239 h 310"/>
                <a:gd name="T18" fmla="*/ 178 w 299"/>
                <a:gd name="T19" fmla="*/ 265 h 310"/>
                <a:gd name="T20" fmla="*/ 111 w 299"/>
                <a:gd name="T21" fmla="*/ 255 h 310"/>
                <a:gd name="T22" fmla="*/ 72 w 299"/>
                <a:gd name="T23" fmla="*/ 222 h 310"/>
                <a:gd name="T24" fmla="*/ 57 w 299"/>
                <a:gd name="T25" fmla="*/ 168 h 310"/>
                <a:gd name="T26" fmla="*/ 298 w 299"/>
                <a:gd name="T27" fmla="*/ 168 h 310"/>
                <a:gd name="T28" fmla="*/ 299 w 299"/>
                <a:gd name="T29" fmla="*/ 141 h 310"/>
                <a:gd name="T30" fmla="*/ 245 w 299"/>
                <a:gd name="T31" fmla="*/ 125 h 310"/>
                <a:gd name="T32" fmla="*/ 58 w 299"/>
                <a:gd name="T33" fmla="*/ 125 h 310"/>
                <a:gd name="T34" fmla="*/ 67 w 299"/>
                <a:gd name="T35" fmla="*/ 88 h 310"/>
                <a:gd name="T36" fmla="*/ 154 w 299"/>
                <a:gd name="T37" fmla="*/ 44 h 310"/>
                <a:gd name="T38" fmla="*/ 233 w 299"/>
                <a:gd name="T39" fmla="*/ 82 h 310"/>
                <a:gd name="T40" fmla="*/ 245 w 299"/>
                <a:gd name="T41" fmla="*/ 125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9" h="310">
                  <a:moveTo>
                    <a:pt x="299" y="141"/>
                  </a:moveTo>
                  <a:cubicBezTo>
                    <a:pt x="299" y="109"/>
                    <a:pt x="293" y="83"/>
                    <a:pt x="281" y="61"/>
                  </a:cubicBezTo>
                  <a:cubicBezTo>
                    <a:pt x="257" y="20"/>
                    <a:pt x="214" y="0"/>
                    <a:pt x="153" y="0"/>
                  </a:cubicBezTo>
                  <a:cubicBezTo>
                    <a:pt x="101" y="0"/>
                    <a:pt x="62" y="15"/>
                    <a:pt x="36" y="44"/>
                  </a:cubicBezTo>
                  <a:cubicBezTo>
                    <a:pt x="12" y="72"/>
                    <a:pt x="0" y="110"/>
                    <a:pt x="0" y="157"/>
                  </a:cubicBezTo>
                  <a:cubicBezTo>
                    <a:pt x="0" y="206"/>
                    <a:pt x="14" y="244"/>
                    <a:pt x="42" y="270"/>
                  </a:cubicBezTo>
                  <a:cubicBezTo>
                    <a:pt x="70" y="296"/>
                    <a:pt x="112" y="310"/>
                    <a:pt x="169" y="310"/>
                  </a:cubicBezTo>
                  <a:cubicBezTo>
                    <a:pt x="215" y="310"/>
                    <a:pt x="256" y="301"/>
                    <a:pt x="293" y="283"/>
                  </a:cubicBezTo>
                  <a:cubicBezTo>
                    <a:pt x="273" y="239"/>
                    <a:pt x="273" y="239"/>
                    <a:pt x="273" y="239"/>
                  </a:cubicBezTo>
                  <a:cubicBezTo>
                    <a:pt x="243" y="256"/>
                    <a:pt x="211" y="265"/>
                    <a:pt x="178" y="265"/>
                  </a:cubicBezTo>
                  <a:cubicBezTo>
                    <a:pt x="150" y="265"/>
                    <a:pt x="128" y="261"/>
                    <a:pt x="111" y="255"/>
                  </a:cubicBezTo>
                  <a:cubicBezTo>
                    <a:pt x="95" y="248"/>
                    <a:pt x="82" y="237"/>
                    <a:pt x="72" y="222"/>
                  </a:cubicBezTo>
                  <a:cubicBezTo>
                    <a:pt x="62" y="207"/>
                    <a:pt x="57" y="189"/>
                    <a:pt x="57" y="168"/>
                  </a:cubicBezTo>
                  <a:cubicBezTo>
                    <a:pt x="298" y="168"/>
                    <a:pt x="298" y="168"/>
                    <a:pt x="298" y="168"/>
                  </a:cubicBezTo>
                  <a:cubicBezTo>
                    <a:pt x="299" y="156"/>
                    <a:pt x="299" y="147"/>
                    <a:pt x="299" y="141"/>
                  </a:cubicBezTo>
                  <a:moveTo>
                    <a:pt x="245" y="125"/>
                  </a:moveTo>
                  <a:cubicBezTo>
                    <a:pt x="58" y="125"/>
                    <a:pt x="58" y="125"/>
                    <a:pt x="58" y="125"/>
                  </a:cubicBezTo>
                  <a:cubicBezTo>
                    <a:pt x="60" y="109"/>
                    <a:pt x="63" y="97"/>
                    <a:pt x="67" y="88"/>
                  </a:cubicBezTo>
                  <a:cubicBezTo>
                    <a:pt x="81" y="59"/>
                    <a:pt x="110" y="44"/>
                    <a:pt x="154" y="44"/>
                  </a:cubicBezTo>
                  <a:cubicBezTo>
                    <a:pt x="192" y="44"/>
                    <a:pt x="218" y="57"/>
                    <a:pt x="233" y="82"/>
                  </a:cubicBezTo>
                  <a:cubicBezTo>
                    <a:pt x="239" y="92"/>
                    <a:pt x="243" y="107"/>
                    <a:pt x="245" y="1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0" name="Freeform 47"/>
            <p:cNvSpPr>
              <a:spLocks/>
            </p:cNvSpPr>
            <p:nvPr/>
          </p:nvSpPr>
          <p:spPr bwMode="auto">
            <a:xfrm>
              <a:off x="4839" y="416"/>
              <a:ext cx="51" cy="52"/>
            </a:xfrm>
            <a:custGeom>
              <a:avLst/>
              <a:gdLst>
                <a:gd name="T0" fmla="*/ 56 w 290"/>
                <a:gd name="T1" fmla="*/ 301 h 301"/>
                <a:gd name="T2" fmla="*/ 56 w 290"/>
                <a:gd name="T3" fmla="*/ 104 h 301"/>
                <a:gd name="T4" fmla="*/ 99 w 290"/>
                <a:gd name="T5" fmla="*/ 70 h 301"/>
                <a:gd name="T6" fmla="*/ 174 w 290"/>
                <a:gd name="T7" fmla="*/ 46 h 301"/>
                <a:gd name="T8" fmla="*/ 224 w 290"/>
                <a:gd name="T9" fmla="*/ 65 h 301"/>
                <a:gd name="T10" fmla="*/ 234 w 290"/>
                <a:gd name="T11" fmla="*/ 114 h 301"/>
                <a:gd name="T12" fmla="*/ 234 w 290"/>
                <a:gd name="T13" fmla="*/ 301 h 301"/>
                <a:gd name="T14" fmla="*/ 290 w 290"/>
                <a:gd name="T15" fmla="*/ 301 h 301"/>
                <a:gd name="T16" fmla="*/ 290 w 290"/>
                <a:gd name="T17" fmla="*/ 117 h 301"/>
                <a:gd name="T18" fmla="*/ 287 w 290"/>
                <a:gd name="T19" fmla="*/ 70 h 301"/>
                <a:gd name="T20" fmla="*/ 252 w 290"/>
                <a:gd name="T21" fmla="*/ 14 h 301"/>
                <a:gd name="T22" fmla="*/ 185 w 290"/>
                <a:gd name="T23" fmla="*/ 0 h 301"/>
                <a:gd name="T24" fmla="*/ 53 w 290"/>
                <a:gd name="T25" fmla="*/ 52 h 301"/>
                <a:gd name="T26" fmla="*/ 53 w 290"/>
                <a:gd name="T27" fmla="*/ 8 h 301"/>
                <a:gd name="T28" fmla="*/ 0 w 290"/>
                <a:gd name="T29" fmla="*/ 8 h 301"/>
                <a:gd name="T30" fmla="*/ 0 w 290"/>
                <a:gd name="T31" fmla="*/ 301 h 301"/>
                <a:gd name="T32" fmla="*/ 56 w 290"/>
                <a:gd name="T33"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0" h="301">
                  <a:moveTo>
                    <a:pt x="56" y="301"/>
                  </a:moveTo>
                  <a:cubicBezTo>
                    <a:pt x="56" y="104"/>
                    <a:pt x="56" y="104"/>
                    <a:pt x="56" y="104"/>
                  </a:cubicBezTo>
                  <a:cubicBezTo>
                    <a:pt x="66" y="92"/>
                    <a:pt x="81" y="81"/>
                    <a:pt x="99" y="70"/>
                  </a:cubicBezTo>
                  <a:cubicBezTo>
                    <a:pt x="126" y="54"/>
                    <a:pt x="151" y="46"/>
                    <a:pt x="174" y="46"/>
                  </a:cubicBezTo>
                  <a:cubicBezTo>
                    <a:pt x="199" y="46"/>
                    <a:pt x="215" y="52"/>
                    <a:pt x="224" y="65"/>
                  </a:cubicBezTo>
                  <a:cubicBezTo>
                    <a:pt x="231" y="74"/>
                    <a:pt x="234" y="90"/>
                    <a:pt x="234" y="114"/>
                  </a:cubicBezTo>
                  <a:cubicBezTo>
                    <a:pt x="234" y="301"/>
                    <a:pt x="234" y="301"/>
                    <a:pt x="234" y="301"/>
                  </a:cubicBezTo>
                  <a:cubicBezTo>
                    <a:pt x="290" y="301"/>
                    <a:pt x="290" y="301"/>
                    <a:pt x="290" y="301"/>
                  </a:cubicBezTo>
                  <a:cubicBezTo>
                    <a:pt x="290" y="117"/>
                    <a:pt x="290" y="117"/>
                    <a:pt x="290" y="117"/>
                  </a:cubicBezTo>
                  <a:cubicBezTo>
                    <a:pt x="290" y="97"/>
                    <a:pt x="289" y="82"/>
                    <a:pt x="287" y="70"/>
                  </a:cubicBezTo>
                  <a:cubicBezTo>
                    <a:pt x="284" y="44"/>
                    <a:pt x="272" y="25"/>
                    <a:pt x="252" y="14"/>
                  </a:cubicBezTo>
                  <a:cubicBezTo>
                    <a:pt x="234" y="5"/>
                    <a:pt x="212" y="0"/>
                    <a:pt x="185" y="0"/>
                  </a:cubicBezTo>
                  <a:cubicBezTo>
                    <a:pt x="139" y="0"/>
                    <a:pt x="95" y="17"/>
                    <a:pt x="53" y="52"/>
                  </a:cubicBezTo>
                  <a:cubicBezTo>
                    <a:pt x="53" y="8"/>
                    <a:pt x="53" y="8"/>
                    <a:pt x="53" y="8"/>
                  </a:cubicBezTo>
                  <a:cubicBezTo>
                    <a:pt x="0" y="8"/>
                    <a:pt x="0" y="8"/>
                    <a:pt x="0" y="8"/>
                  </a:cubicBezTo>
                  <a:cubicBezTo>
                    <a:pt x="0" y="301"/>
                    <a:pt x="0" y="301"/>
                    <a:pt x="0" y="301"/>
                  </a:cubicBezTo>
                  <a:lnTo>
                    <a:pt x="56"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1" name="Freeform 48"/>
            <p:cNvSpPr>
              <a:spLocks/>
            </p:cNvSpPr>
            <p:nvPr/>
          </p:nvSpPr>
          <p:spPr bwMode="auto">
            <a:xfrm>
              <a:off x="4904" y="393"/>
              <a:ext cx="50" cy="75"/>
            </a:xfrm>
            <a:custGeom>
              <a:avLst/>
              <a:gdLst>
                <a:gd name="T0" fmla="*/ 56 w 290"/>
                <a:gd name="T1" fmla="*/ 434 h 434"/>
                <a:gd name="T2" fmla="*/ 56 w 290"/>
                <a:gd name="T3" fmla="*/ 237 h 434"/>
                <a:gd name="T4" fmla="*/ 98 w 290"/>
                <a:gd name="T5" fmla="*/ 203 h 434"/>
                <a:gd name="T6" fmla="*/ 174 w 290"/>
                <a:gd name="T7" fmla="*/ 179 h 434"/>
                <a:gd name="T8" fmla="*/ 224 w 290"/>
                <a:gd name="T9" fmla="*/ 198 h 434"/>
                <a:gd name="T10" fmla="*/ 234 w 290"/>
                <a:gd name="T11" fmla="*/ 247 h 434"/>
                <a:gd name="T12" fmla="*/ 234 w 290"/>
                <a:gd name="T13" fmla="*/ 434 h 434"/>
                <a:gd name="T14" fmla="*/ 290 w 290"/>
                <a:gd name="T15" fmla="*/ 434 h 434"/>
                <a:gd name="T16" fmla="*/ 290 w 290"/>
                <a:gd name="T17" fmla="*/ 250 h 434"/>
                <a:gd name="T18" fmla="*/ 287 w 290"/>
                <a:gd name="T19" fmla="*/ 203 h 434"/>
                <a:gd name="T20" fmla="*/ 252 w 290"/>
                <a:gd name="T21" fmla="*/ 147 h 434"/>
                <a:gd name="T22" fmla="*/ 184 w 290"/>
                <a:gd name="T23" fmla="*/ 133 h 434"/>
                <a:gd name="T24" fmla="*/ 56 w 290"/>
                <a:gd name="T25" fmla="*/ 181 h 434"/>
                <a:gd name="T26" fmla="*/ 56 w 290"/>
                <a:gd name="T27" fmla="*/ 0 h 434"/>
                <a:gd name="T28" fmla="*/ 0 w 290"/>
                <a:gd name="T29" fmla="*/ 16 h 434"/>
                <a:gd name="T30" fmla="*/ 0 w 290"/>
                <a:gd name="T31" fmla="*/ 434 h 434"/>
                <a:gd name="T32" fmla="*/ 56 w 290"/>
                <a:gd name="T33" fmla="*/ 434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0" h="434">
                  <a:moveTo>
                    <a:pt x="56" y="434"/>
                  </a:moveTo>
                  <a:cubicBezTo>
                    <a:pt x="56" y="237"/>
                    <a:pt x="56" y="237"/>
                    <a:pt x="56" y="237"/>
                  </a:cubicBezTo>
                  <a:cubicBezTo>
                    <a:pt x="66" y="225"/>
                    <a:pt x="80" y="214"/>
                    <a:pt x="98" y="203"/>
                  </a:cubicBezTo>
                  <a:cubicBezTo>
                    <a:pt x="125" y="187"/>
                    <a:pt x="150" y="179"/>
                    <a:pt x="174" y="179"/>
                  </a:cubicBezTo>
                  <a:cubicBezTo>
                    <a:pt x="199" y="179"/>
                    <a:pt x="215" y="185"/>
                    <a:pt x="224" y="198"/>
                  </a:cubicBezTo>
                  <a:cubicBezTo>
                    <a:pt x="231" y="207"/>
                    <a:pt x="234" y="223"/>
                    <a:pt x="234" y="247"/>
                  </a:cubicBezTo>
                  <a:cubicBezTo>
                    <a:pt x="234" y="434"/>
                    <a:pt x="234" y="434"/>
                    <a:pt x="234" y="434"/>
                  </a:cubicBezTo>
                  <a:cubicBezTo>
                    <a:pt x="290" y="434"/>
                    <a:pt x="290" y="434"/>
                    <a:pt x="290" y="434"/>
                  </a:cubicBezTo>
                  <a:cubicBezTo>
                    <a:pt x="290" y="250"/>
                    <a:pt x="290" y="250"/>
                    <a:pt x="290" y="250"/>
                  </a:cubicBezTo>
                  <a:cubicBezTo>
                    <a:pt x="290" y="230"/>
                    <a:pt x="289" y="215"/>
                    <a:pt x="287" y="203"/>
                  </a:cubicBezTo>
                  <a:cubicBezTo>
                    <a:pt x="283" y="176"/>
                    <a:pt x="272" y="158"/>
                    <a:pt x="252" y="147"/>
                  </a:cubicBezTo>
                  <a:cubicBezTo>
                    <a:pt x="234" y="138"/>
                    <a:pt x="211" y="133"/>
                    <a:pt x="184" y="133"/>
                  </a:cubicBezTo>
                  <a:cubicBezTo>
                    <a:pt x="140" y="133"/>
                    <a:pt x="97" y="149"/>
                    <a:pt x="56" y="181"/>
                  </a:cubicBezTo>
                  <a:cubicBezTo>
                    <a:pt x="56" y="0"/>
                    <a:pt x="56" y="0"/>
                    <a:pt x="56" y="0"/>
                  </a:cubicBezTo>
                  <a:cubicBezTo>
                    <a:pt x="0" y="16"/>
                    <a:pt x="0" y="16"/>
                    <a:pt x="0" y="16"/>
                  </a:cubicBezTo>
                  <a:cubicBezTo>
                    <a:pt x="0" y="434"/>
                    <a:pt x="0" y="434"/>
                    <a:pt x="0" y="434"/>
                  </a:cubicBezTo>
                  <a:lnTo>
                    <a:pt x="56" y="4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2" name="Freeform 49"/>
            <p:cNvSpPr>
              <a:spLocks noEditPoints="1"/>
            </p:cNvSpPr>
            <p:nvPr/>
          </p:nvSpPr>
          <p:spPr bwMode="auto">
            <a:xfrm>
              <a:off x="4965" y="416"/>
              <a:ext cx="48" cy="54"/>
            </a:xfrm>
            <a:custGeom>
              <a:avLst/>
              <a:gdLst>
                <a:gd name="T0" fmla="*/ 276 w 276"/>
                <a:gd name="T1" fmla="*/ 301 h 310"/>
                <a:gd name="T2" fmla="*/ 276 w 276"/>
                <a:gd name="T3" fmla="*/ 120 h 310"/>
                <a:gd name="T4" fmla="*/ 276 w 276"/>
                <a:gd name="T5" fmla="*/ 84 h 310"/>
                <a:gd name="T6" fmla="*/ 265 w 276"/>
                <a:gd name="T7" fmla="*/ 42 h 310"/>
                <a:gd name="T8" fmla="*/ 151 w 276"/>
                <a:gd name="T9" fmla="*/ 0 h 310"/>
                <a:gd name="T10" fmla="*/ 59 w 276"/>
                <a:gd name="T11" fmla="*/ 13 h 310"/>
                <a:gd name="T12" fmla="*/ 21 w 276"/>
                <a:gd name="T13" fmla="*/ 26 h 310"/>
                <a:gd name="T14" fmla="*/ 38 w 276"/>
                <a:gd name="T15" fmla="*/ 72 h 310"/>
                <a:gd name="T16" fmla="*/ 145 w 276"/>
                <a:gd name="T17" fmla="*/ 45 h 310"/>
                <a:gd name="T18" fmla="*/ 206 w 276"/>
                <a:gd name="T19" fmla="*/ 60 h 310"/>
                <a:gd name="T20" fmla="*/ 220 w 276"/>
                <a:gd name="T21" fmla="*/ 101 h 310"/>
                <a:gd name="T22" fmla="*/ 220 w 276"/>
                <a:gd name="T23" fmla="*/ 114 h 310"/>
                <a:gd name="T24" fmla="*/ 168 w 276"/>
                <a:gd name="T25" fmla="*/ 116 h 310"/>
                <a:gd name="T26" fmla="*/ 47 w 276"/>
                <a:gd name="T27" fmla="*/ 142 h 310"/>
                <a:gd name="T28" fmla="*/ 0 w 276"/>
                <a:gd name="T29" fmla="*/ 222 h 310"/>
                <a:gd name="T30" fmla="*/ 108 w 276"/>
                <a:gd name="T31" fmla="*/ 310 h 310"/>
                <a:gd name="T32" fmla="*/ 224 w 276"/>
                <a:gd name="T33" fmla="*/ 269 h 310"/>
                <a:gd name="T34" fmla="*/ 224 w 276"/>
                <a:gd name="T35" fmla="*/ 301 h 310"/>
                <a:gd name="T36" fmla="*/ 276 w 276"/>
                <a:gd name="T37" fmla="*/ 301 h 310"/>
                <a:gd name="T38" fmla="*/ 221 w 276"/>
                <a:gd name="T39" fmla="*/ 204 h 310"/>
                <a:gd name="T40" fmla="*/ 219 w 276"/>
                <a:gd name="T41" fmla="*/ 220 h 310"/>
                <a:gd name="T42" fmla="*/ 201 w 276"/>
                <a:gd name="T43" fmla="*/ 242 h 310"/>
                <a:gd name="T44" fmla="*/ 120 w 276"/>
                <a:gd name="T45" fmla="*/ 265 h 310"/>
                <a:gd name="T46" fmla="*/ 57 w 276"/>
                <a:gd name="T47" fmla="*/ 219 h 310"/>
                <a:gd name="T48" fmla="*/ 129 w 276"/>
                <a:gd name="T49" fmla="*/ 163 h 310"/>
                <a:gd name="T50" fmla="*/ 221 w 276"/>
                <a:gd name="T51" fmla="*/ 156 h 310"/>
                <a:gd name="T52" fmla="*/ 221 w 276"/>
                <a:gd name="T53" fmla="*/ 20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6" h="310">
                  <a:moveTo>
                    <a:pt x="276" y="301"/>
                  </a:moveTo>
                  <a:cubicBezTo>
                    <a:pt x="276" y="120"/>
                    <a:pt x="276" y="120"/>
                    <a:pt x="276" y="120"/>
                  </a:cubicBezTo>
                  <a:cubicBezTo>
                    <a:pt x="276" y="103"/>
                    <a:pt x="276" y="91"/>
                    <a:pt x="276" y="84"/>
                  </a:cubicBezTo>
                  <a:cubicBezTo>
                    <a:pt x="274" y="67"/>
                    <a:pt x="271" y="53"/>
                    <a:pt x="265" y="42"/>
                  </a:cubicBezTo>
                  <a:cubicBezTo>
                    <a:pt x="248" y="14"/>
                    <a:pt x="210" y="0"/>
                    <a:pt x="151" y="0"/>
                  </a:cubicBezTo>
                  <a:cubicBezTo>
                    <a:pt x="117" y="0"/>
                    <a:pt x="86" y="4"/>
                    <a:pt x="59" y="13"/>
                  </a:cubicBezTo>
                  <a:cubicBezTo>
                    <a:pt x="54" y="14"/>
                    <a:pt x="42" y="19"/>
                    <a:pt x="21" y="26"/>
                  </a:cubicBezTo>
                  <a:cubicBezTo>
                    <a:pt x="38" y="72"/>
                    <a:pt x="38" y="72"/>
                    <a:pt x="38" y="72"/>
                  </a:cubicBezTo>
                  <a:cubicBezTo>
                    <a:pt x="74" y="54"/>
                    <a:pt x="110" y="45"/>
                    <a:pt x="145" y="45"/>
                  </a:cubicBezTo>
                  <a:cubicBezTo>
                    <a:pt x="175" y="45"/>
                    <a:pt x="195" y="50"/>
                    <a:pt x="206" y="60"/>
                  </a:cubicBezTo>
                  <a:cubicBezTo>
                    <a:pt x="215" y="69"/>
                    <a:pt x="220" y="82"/>
                    <a:pt x="220" y="101"/>
                  </a:cubicBezTo>
                  <a:cubicBezTo>
                    <a:pt x="220" y="114"/>
                    <a:pt x="220" y="114"/>
                    <a:pt x="220" y="114"/>
                  </a:cubicBezTo>
                  <a:cubicBezTo>
                    <a:pt x="197" y="115"/>
                    <a:pt x="179" y="116"/>
                    <a:pt x="168" y="116"/>
                  </a:cubicBezTo>
                  <a:cubicBezTo>
                    <a:pt x="111" y="120"/>
                    <a:pt x="71" y="129"/>
                    <a:pt x="47" y="142"/>
                  </a:cubicBezTo>
                  <a:cubicBezTo>
                    <a:pt x="15" y="159"/>
                    <a:pt x="0" y="186"/>
                    <a:pt x="0" y="222"/>
                  </a:cubicBezTo>
                  <a:cubicBezTo>
                    <a:pt x="0" y="280"/>
                    <a:pt x="36" y="310"/>
                    <a:pt x="108" y="310"/>
                  </a:cubicBezTo>
                  <a:cubicBezTo>
                    <a:pt x="162" y="310"/>
                    <a:pt x="201" y="296"/>
                    <a:pt x="224" y="269"/>
                  </a:cubicBezTo>
                  <a:cubicBezTo>
                    <a:pt x="224" y="301"/>
                    <a:pt x="224" y="301"/>
                    <a:pt x="224" y="301"/>
                  </a:cubicBezTo>
                  <a:lnTo>
                    <a:pt x="276" y="301"/>
                  </a:lnTo>
                  <a:close/>
                  <a:moveTo>
                    <a:pt x="221" y="204"/>
                  </a:moveTo>
                  <a:cubicBezTo>
                    <a:pt x="221" y="211"/>
                    <a:pt x="220" y="216"/>
                    <a:pt x="219" y="220"/>
                  </a:cubicBezTo>
                  <a:cubicBezTo>
                    <a:pt x="216" y="228"/>
                    <a:pt x="210" y="235"/>
                    <a:pt x="201" y="242"/>
                  </a:cubicBezTo>
                  <a:cubicBezTo>
                    <a:pt x="180" y="257"/>
                    <a:pt x="153" y="265"/>
                    <a:pt x="120" y="265"/>
                  </a:cubicBezTo>
                  <a:cubicBezTo>
                    <a:pt x="78" y="265"/>
                    <a:pt x="57" y="250"/>
                    <a:pt x="57" y="219"/>
                  </a:cubicBezTo>
                  <a:cubicBezTo>
                    <a:pt x="57" y="189"/>
                    <a:pt x="81" y="171"/>
                    <a:pt x="129" y="163"/>
                  </a:cubicBezTo>
                  <a:cubicBezTo>
                    <a:pt x="151" y="160"/>
                    <a:pt x="181" y="158"/>
                    <a:pt x="221" y="156"/>
                  </a:cubicBezTo>
                  <a:lnTo>
                    <a:pt x="221" y="2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3" name="Freeform 50"/>
            <p:cNvSpPr>
              <a:spLocks/>
            </p:cNvSpPr>
            <p:nvPr/>
          </p:nvSpPr>
          <p:spPr bwMode="auto">
            <a:xfrm>
              <a:off x="5027" y="416"/>
              <a:ext cx="50" cy="52"/>
            </a:xfrm>
            <a:custGeom>
              <a:avLst/>
              <a:gdLst>
                <a:gd name="T0" fmla="*/ 56 w 290"/>
                <a:gd name="T1" fmla="*/ 301 h 301"/>
                <a:gd name="T2" fmla="*/ 56 w 290"/>
                <a:gd name="T3" fmla="*/ 104 h 301"/>
                <a:gd name="T4" fmla="*/ 98 w 290"/>
                <a:gd name="T5" fmla="*/ 70 h 301"/>
                <a:gd name="T6" fmla="*/ 174 w 290"/>
                <a:gd name="T7" fmla="*/ 46 h 301"/>
                <a:gd name="T8" fmla="*/ 224 w 290"/>
                <a:gd name="T9" fmla="*/ 65 h 301"/>
                <a:gd name="T10" fmla="*/ 234 w 290"/>
                <a:gd name="T11" fmla="*/ 114 h 301"/>
                <a:gd name="T12" fmla="*/ 234 w 290"/>
                <a:gd name="T13" fmla="*/ 301 h 301"/>
                <a:gd name="T14" fmla="*/ 290 w 290"/>
                <a:gd name="T15" fmla="*/ 301 h 301"/>
                <a:gd name="T16" fmla="*/ 290 w 290"/>
                <a:gd name="T17" fmla="*/ 117 h 301"/>
                <a:gd name="T18" fmla="*/ 287 w 290"/>
                <a:gd name="T19" fmla="*/ 70 h 301"/>
                <a:gd name="T20" fmla="*/ 252 w 290"/>
                <a:gd name="T21" fmla="*/ 14 h 301"/>
                <a:gd name="T22" fmla="*/ 185 w 290"/>
                <a:gd name="T23" fmla="*/ 0 h 301"/>
                <a:gd name="T24" fmla="*/ 53 w 290"/>
                <a:gd name="T25" fmla="*/ 52 h 301"/>
                <a:gd name="T26" fmla="*/ 53 w 290"/>
                <a:gd name="T27" fmla="*/ 8 h 301"/>
                <a:gd name="T28" fmla="*/ 0 w 290"/>
                <a:gd name="T29" fmla="*/ 8 h 301"/>
                <a:gd name="T30" fmla="*/ 0 w 290"/>
                <a:gd name="T31" fmla="*/ 301 h 301"/>
                <a:gd name="T32" fmla="*/ 56 w 290"/>
                <a:gd name="T33"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0" h="301">
                  <a:moveTo>
                    <a:pt x="56" y="301"/>
                  </a:moveTo>
                  <a:cubicBezTo>
                    <a:pt x="56" y="104"/>
                    <a:pt x="56" y="104"/>
                    <a:pt x="56" y="104"/>
                  </a:cubicBezTo>
                  <a:cubicBezTo>
                    <a:pt x="66" y="92"/>
                    <a:pt x="80" y="81"/>
                    <a:pt x="98" y="70"/>
                  </a:cubicBezTo>
                  <a:cubicBezTo>
                    <a:pt x="125" y="54"/>
                    <a:pt x="150" y="46"/>
                    <a:pt x="174" y="46"/>
                  </a:cubicBezTo>
                  <a:cubicBezTo>
                    <a:pt x="198" y="46"/>
                    <a:pt x="215" y="52"/>
                    <a:pt x="224" y="65"/>
                  </a:cubicBezTo>
                  <a:cubicBezTo>
                    <a:pt x="231" y="74"/>
                    <a:pt x="234" y="90"/>
                    <a:pt x="234" y="114"/>
                  </a:cubicBezTo>
                  <a:cubicBezTo>
                    <a:pt x="234" y="301"/>
                    <a:pt x="234" y="301"/>
                    <a:pt x="234" y="301"/>
                  </a:cubicBezTo>
                  <a:cubicBezTo>
                    <a:pt x="290" y="301"/>
                    <a:pt x="290" y="301"/>
                    <a:pt x="290" y="301"/>
                  </a:cubicBezTo>
                  <a:cubicBezTo>
                    <a:pt x="290" y="117"/>
                    <a:pt x="290" y="117"/>
                    <a:pt x="290" y="117"/>
                  </a:cubicBezTo>
                  <a:cubicBezTo>
                    <a:pt x="290" y="97"/>
                    <a:pt x="289" y="82"/>
                    <a:pt x="287" y="70"/>
                  </a:cubicBezTo>
                  <a:cubicBezTo>
                    <a:pt x="283" y="44"/>
                    <a:pt x="271" y="25"/>
                    <a:pt x="252" y="14"/>
                  </a:cubicBezTo>
                  <a:cubicBezTo>
                    <a:pt x="234" y="5"/>
                    <a:pt x="211" y="0"/>
                    <a:pt x="185" y="0"/>
                  </a:cubicBezTo>
                  <a:cubicBezTo>
                    <a:pt x="139" y="0"/>
                    <a:pt x="95" y="17"/>
                    <a:pt x="53" y="52"/>
                  </a:cubicBezTo>
                  <a:cubicBezTo>
                    <a:pt x="53" y="8"/>
                    <a:pt x="53" y="8"/>
                    <a:pt x="53" y="8"/>
                  </a:cubicBezTo>
                  <a:cubicBezTo>
                    <a:pt x="0" y="8"/>
                    <a:pt x="0" y="8"/>
                    <a:pt x="0" y="8"/>
                  </a:cubicBezTo>
                  <a:cubicBezTo>
                    <a:pt x="0" y="301"/>
                    <a:pt x="0" y="301"/>
                    <a:pt x="0" y="301"/>
                  </a:cubicBezTo>
                  <a:lnTo>
                    <a:pt x="56"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4" name="Freeform 51"/>
            <p:cNvSpPr>
              <a:spLocks/>
            </p:cNvSpPr>
            <p:nvPr/>
          </p:nvSpPr>
          <p:spPr bwMode="auto">
            <a:xfrm>
              <a:off x="5088" y="416"/>
              <a:ext cx="47" cy="54"/>
            </a:xfrm>
            <a:custGeom>
              <a:avLst/>
              <a:gdLst>
                <a:gd name="T0" fmla="*/ 166 w 272"/>
                <a:gd name="T1" fmla="*/ 265 h 310"/>
                <a:gd name="T2" fmla="*/ 80 w 272"/>
                <a:gd name="T3" fmla="*/ 231 h 310"/>
                <a:gd name="T4" fmla="*/ 57 w 272"/>
                <a:gd name="T5" fmla="*/ 157 h 310"/>
                <a:gd name="T6" fmla="*/ 86 w 272"/>
                <a:gd name="T7" fmla="*/ 73 h 310"/>
                <a:gd name="T8" fmla="*/ 163 w 272"/>
                <a:gd name="T9" fmla="*/ 45 h 310"/>
                <a:gd name="T10" fmla="*/ 249 w 272"/>
                <a:gd name="T11" fmla="*/ 66 h 310"/>
                <a:gd name="T12" fmla="*/ 265 w 272"/>
                <a:gd name="T13" fmla="*/ 20 h 310"/>
                <a:gd name="T14" fmla="*/ 161 w 272"/>
                <a:gd name="T15" fmla="*/ 0 h 310"/>
                <a:gd name="T16" fmla="*/ 49 w 272"/>
                <a:gd name="T17" fmla="*/ 34 h 310"/>
                <a:gd name="T18" fmla="*/ 0 w 272"/>
                <a:gd name="T19" fmla="*/ 159 h 310"/>
                <a:gd name="T20" fmla="*/ 38 w 272"/>
                <a:gd name="T21" fmla="*/ 269 h 310"/>
                <a:gd name="T22" fmla="*/ 159 w 272"/>
                <a:gd name="T23" fmla="*/ 310 h 310"/>
                <a:gd name="T24" fmla="*/ 272 w 272"/>
                <a:gd name="T25" fmla="*/ 285 h 310"/>
                <a:gd name="T26" fmla="*/ 253 w 272"/>
                <a:gd name="T27" fmla="*/ 239 h 310"/>
                <a:gd name="T28" fmla="*/ 166 w 272"/>
                <a:gd name="T29" fmla="*/ 265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2" h="310">
                  <a:moveTo>
                    <a:pt x="166" y="265"/>
                  </a:moveTo>
                  <a:cubicBezTo>
                    <a:pt x="128" y="265"/>
                    <a:pt x="99" y="253"/>
                    <a:pt x="80" y="231"/>
                  </a:cubicBezTo>
                  <a:cubicBezTo>
                    <a:pt x="65" y="212"/>
                    <a:pt x="57" y="187"/>
                    <a:pt x="57" y="157"/>
                  </a:cubicBezTo>
                  <a:cubicBezTo>
                    <a:pt x="57" y="121"/>
                    <a:pt x="67" y="93"/>
                    <a:pt x="86" y="73"/>
                  </a:cubicBezTo>
                  <a:cubicBezTo>
                    <a:pt x="105" y="54"/>
                    <a:pt x="130" y="45"/>
                    <a:pt x="163" y="45"/>
                  </a:cubicBezTo>
                  <a:cubicBezTo>
                    <a:pt x="193" y="45"/>
                    <a:pt x="221" y="52"/>
                    <a:pt x="249" y="66"/>
                  </a:cubicBezTo>
                  <a:cubicBezTo>
                    <a:pt x="265" y="20"/>
                    <a:pt x="265" y="20"/>
                    <a:pt x="265" y="20"/>
                  </a:cubicBezTo>
                  <a:cubicBezTo>
                    <a:pt x="234" y="6"/>
                    <a:pt x="199" y="0"/>
                    <a:pt x="161" y="0"/>
                  </a:cubicBezTo>
                  <a:cubicBezTo>
                    <a:pt x="113" y="0"/>
                    <a:pt x="76" y="11"/>
                    <a:pt x="49" y="34"/>
                  </a:cubicBezTo>
                  <a:cubicBezTo>
                    <a:pt x="16" y="63"/>
                    <a:pt x="0" y="104"/>
                    <a:pt x="0" y="159"/>
                  </a:cubicBezTo>
                  <a:cubicBezTo>
                    <a:pt x="0" y="206"/>
                    <a:pt x="13" y="243"/>
                    <a:pt x="38" y="269"/>
                  </a:cubicBezTo>
                  <a:cubicBezTo>
                    <a:pt x="65" y="296"/>
                    <a:pt x="105" y="310"/>
                    <a:pt x="159" y="310"/>
                  </a:cubicBezTo>
                  <a:cubicBezTo>
                    <a:pt x="202" y="310"/>
                    <a:pt x="240" y="301"/>
                    <a:pt x="272" y="285"/>
                  </a:cubicBezTo>
                  <a:cubicBezTo>
                    <a:pt x="253" y="239"/>
                    <a:pt x="253" y="239"/>
                    <a:pt x="253" y="239"/>
                  </a:cubicBezTo>
                  <a:cubicBezTo>
                    <a:pt x="224" y="256"/>
                    <a:pt x="196" y="265"/>
                    <a:pt x="166" y="26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5" name="Freeform 52"/>
            <p:cNvSpPr>
              <a:spLocks/>
            </p:cNvSpPr>
            <p:nvPr/>
          </p:nvSpPr>
          <p:spPr bwMode="auto">
            <a:xfrm>
              <a:off x="5171" y="416"/>
              <a:ext cx="50" cy="52"/>
            </a:xfrm>
            <a:custGeom>
              <a:avLst/>
              <a:gdLst>
                <a:gd name="T0" fmla="*/ 55 w 290"/>
                <a:gd name="T1" fmla="*/ 301 h 301"/>
                <a:gd name="T2" fmla="*/ 55 w 290"/>
                <a:gd name="T3" fmla="*/ 104 h 301"/>
                <a:gd name="T4" fmla="*/ 98 w 290"/>
                <a:gd name="T5" fmla="*/ 70 h 301"/>
                <a:gd name="T6" fmla="*/ 174 w 290"/>
                <a:gd name="T7" fmla="*/ 46 h 301"/>
                <a:gd name="T8" fmla="*/ 224 w 290"/>
                <a:gd name="T9" fmla="*/ 65 h 301"/>
                <a:gd name="T10" fmla="*/ 234 w 290"/>
                <a:gd name="T11" fmla="*/ 114 h 301"/>
                <a:gd name="T12" fmla="*/ 234 w 290"/>
                <a:gd name="T13" fmla="*/ 301 h 301"/>
                <a:gd name="T14" fmla="*/ 290 w 290"/>
                <a:gd name="T15" fmla="*/ 301 h 301"/>
                <a:gd name="T16" fmla="*/ 290 w 290"/>
                <a:gd name="T17" fmla="*/ 117 h 301"/>
                <a:gd name="T18" fmla="*/ 287 w 290"/>
                <a:gd name="T19" fmla="*/ 70 h 301"/>
                <a:gd name="T20" fmla="*/ 251 w 290"/>
                <a:gd name="T21" fmla="*/ 14 h 301"/>
                <a:gd name="T22" fmla="*/ 184 w 290"/>
                <a:gd name="T23" fmla="*/ 0 h 301"/>
                <a:gd name="T24" fmla="*/ 52 w 290"/>
                <a:gd name="T25" fmla="*/ 52 h 301"/>
                <a:gd name="T26" fmla="*/ 52 w 290"/>
                <a:gd name="T27" fmla="*/ 8 h 301"/>
                <a:gd name="T28" fmla="*/ 0 w 290"/>
                <a:gd name="T29" fmla="*/ 8 h 301"/>
                <a:gd name="T30" fmla="*/ 0 w 290"/>
                <a:gd name="T31" fmla="*/ 301 h 301"/>
                <a:gd name="T32" fmla="*/ 55 w 290"/>
                <a:gd name="T33"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0" h="301">
                  <a:moveTo>
                    <a:pt x="55" y="301"/>
                  </a:moveTo>
                  <a:cubicBezTo>
                    <a:pt x="55" y="104"/>
                    <a:pt x="55" y="104"/>
                    <a:pt x="55" y="104"/>
                  </a:cubicBezTo>
                  <a:cubicBezTo>
                    <a:pt x="66" y="92"/>
                    <a:pt x="80" y="81"/>
                    <a:pt x="98" y="70"/>
                  </a:cubicBezTo>
                  <a:cubicBezTo>
                    <a:pt x="125" y="54"/>
                    <a:pt x="150" y="46"/>
                    <a:pt x="174" y="46"/>
                  </a:cubicBezTo>
                  <a:cubicBezTo>
                    <a:pt x="198" y="46"/>
                    <a:pt x="215" y="52"/>
                    <a:pt x="224" y="65"/>
                  </a:cubicBezTo>
                  <a:cubicBezTo>
                    <a:pt x="230" y="74"/>
                    <a:pt x="234" y="90"/>
                    <a:pt x="234" y="114"/>
                  </a:cubicBezTo>
                  <a:cubicBezTo>
                    <a:pt x="234" y="301"/>
                    <a:pt x="234" y="301"/>
                    <a:pt x="234" y="301"/>
                  </a:cubicBezTo>
                  <a:cubicBezTo>
                    <a:pt x="290" y="301"/>
                    <a:pt x="290" y="301"/>
                    <a:pt x="290" y="301"/>
                  </a:cubicBezTo>
                  <a:cubicBezTo>
                    <a:pt x="290" y="117"/>
                    <a:pt x="290" y="117"/>
                    <a:pt x="290" y="117"/>
                  </a:cubicBezTo>
                  <a:cubicBezTo>
                    <a:pt x="290" y="97"/>
                    <a:pt x="289" y="82"/>
                    <a:pt x="287" y="70"/>
                  </a:cubicBezTo>
                  <a:cubicBezTo>
                    <a:pt x="283" y="44"/>
                    <a:pt x="271" y="25"/>
                    <a:pt x="251" y="14"/>
                  </a:cubicBezTo>
                  <a:cubicBezTo>
                    <a:pt x="234" y="5"/>
                    <a:pt x="211" y="0"/>
                    <a:pt x="184" y="0"/>
                  </a:cubicBezTo>
                  <a:cubicBezTo>
                    <a:pt x="138" y="0"/>
                    <a:pt x="94" y="17"/>
                    <a:pt x="52" y="52"/>
                  </a:cubicBezTo>
                  <a:cubicBezTo>
                    <a:pt x="52" y="8"/>
                    <a:pt x="52" y="8"/>
                    <a:pt x="52" y="8"/>
                  </a:cubicBezTo>
                  <a:cubicBezTo>
                    <a:pt x="0" y="8"/>
                    <a:pt x="0" y="8"/>
                    <a:pt x="0" y="8"/>
                  </a:cubicBezTo>
                  <a:cubicBezTo>
                    <a:pt x="0" y="301"/>
                    <a:pt x="0" y="301"/>
                    <a:pt x="0" y="301"/>
                  </a:cubicBezTo>
                  <a:lnTo>
                    <a:pt x="55"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6" name="Freeform 53"/>
            <p:cNvSpPr>
              <a:spLocks noEditPoints="1"/>
            </p:cNvSpPr>
            <p:nvPr/>
          </p:nvSpPr>
          <p:spPr bwMode="auto">
            <a:xfrm>
              <a:off x="5232" y="416"/>
              <a:ext cx="51" cy="77"/>
            </a:xfrm>
            <a:custGeom>
              <a:avLst/>
              <a:gdLst>
                <a:gd name="T0" fmla="*/ 294 w 294"/>
                <a:gd name="T1" fmla="*/ 248 h 442"/>
                <a:gd name="T2" fmla="*/ 294 w 294"/>
                <a:gd name="T3" fmla="*/ 18 h 442"/>
                <a:gd name="T4" fmla="*/ 168 w 294"/>
                <a:gd name="T5" fmla="*/ 0 h 442"/>
                <a:gd name="T6" fmla="*/ 36 w 294"/>
                <a:gd name="T7" fmla="*/ 53 h 442"/>
                <a:gd name="T8" fmla="*/ 0 w 294"/>
                <a:gd name="T9" fmla="*/ 170 h 442"/>
                <a:gd name="T10" fmla="*/ 28 w 294"/>
                <a:gd name="T11" fmla="*/ 266 h 442"/>
                <a:gd name="T12" fmla="*/ 132 w 294"/>
                <a:gd name="T13" fmla="*/ 310 h 442"/>
                <a:gd name="T14" fmla="*/ 238 w 294"/>
                <a:gd name="T15" fmla="*/ 268 h 442"/>
                <a:gd name="T16" fmla="*/ 238 w 294"/>
                <a:gd name="T17" fmla="*/ 283 h 442"/>
                <a:gd name="T18" fmla="*/ 226 w 294"/>
                <a:gd name="T19" fmla="*/ 362 h 442"/>
                <a:gd name="T20" fmla="*/ 141 w 294"/>
                <a:gd name="T21" fmla="*/ 397 h 442"/>
                <a:gd name="T22" fmla="*/ 46 w 294"/>
                <a:gd name="T23" fmla="*/ 381 h 442"/>
                <a:gd name="T24" fmla="*/ 30 w 294"/>
                <a:gd name="T25" fmla="*/ 427 h 442"/>
                <a:gd name="T26" fmla="*/ 143 w 294"/>
                <a:gd name="T27" fmla="*/ 442 h 442"/>
                <a:gd name="T28" fmla="*/ 221 w 294"/>
                <a:gd name="T29" fmla="*/ 430 h 442"/>
                <a:gd name="T30" fmla="*/ 283 w 294"/>
                <a:gd name="T31" fmla="*/ 369 h 442"/>
                <a:gd name="T32" fmla="*/ 294 w 294"/>
                <a:gd name="T33" fmla="*/ 248 h 442"/>
                <a:gd name="T34" fmla="*/ 238 w 294"/>
                <a:gd name="T35" fmla="*/ 178 h 442"/>
                <a:gd name="T36" fmla="*/ 236 w 294"/>
                <a:gd name="T37" fmla="*/ 202 h 442"/>
                <a:gd name="T38" fmla="*/ 220 w 294"/>
                <a:gd name="T39" fmla="*/ 232 h 442"/>
                <a:gd name="T40" fmla="*/ 140 w 294"/>
                <a:gd name="T41" fmla="*/ 265 h 442"/>
                <a:gd name="T42" fmla="*/ 58 w 294"/>
                <a:gd name="T43" fmla="*/ 168 h 442"/>
                <a:gd name="T44" fmla="*/ 84 w 294"/>
                <a:gd name="T45" fmla="*/ 80 h 442"/>
                <a:gd name="T46" fmla="*/ 167 w 294"/>
                <a:gd name="T47" fmla="*/ 45 h 442"/>
                <a:gd name="T48" fmla="*/ 238 w 294"/>
                <a:gd name="T49" fmla="*/ 55 h 442"/>
                <a:gd name="T50" fmla="*/ 238 w 294"/>
                <a:gd name="T51" fmla="*/ 178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4" h="442">
                  <a:moveTo>
                    <a:pt x="294" y="248"/>
                  </a:moveTo>
                  <a:cubicBezTo>
                    <a:pt x="294" y="18"/>
                    <a:pt x="294" y="18"/>
                    <a:pt x="294" y="18"/>
                  </a:cubicBezTo>
                  <a:cubicBezTo>
                    <a:pt x="246" y="6"/>
                    <a:pt x="204" y="0"/>
                    <a:pt x="168" y="0"/>
                  </a:cubicBezTo>
                  <a:cubicBezTo>
                    <a:pt x="108" y="0"/>
                    <a:pt x="64" y="17"/>
                    <a:pt x="36" y="53"/>
                  </a:cubicBezTo>
                  <a:cubicBezTo>
                    <a:pt x="12" y="83"/>
                    <a:pt x="0" y="122"/>
                    <a:pt x="0" y="170"/>
                  </a:cubicBezTo>
                  <a:cubicBezTo>
                    <a:pt x="0" y="210"/>
                    <a:pt x="9" y="242"/>
                    <a:pt x="28" y="266"/>
                  </a:cubicBezTo>
                  <a:cubicBezTo>
                    <a:pt x="49" y="295"/>
                    <a:pt x="84" y="310"/>
                    <a:pt x="132" y="310"/>
                  </a:cubicBezTo>
                  <a:cubicBezTo>
                    <a:pt x="173" y="310"/>
                    <a:pt x="209" y="296"/>
                    <a:pt x="238" y="268"/>
                  </a:cubicBezTo>
                  <a:cubicBezTo>
                    <a:pt x="238" y="283"/>
                    <a:pt x="238" y="283"/>
                    <a:pt x="238" y="283"/>
                  </a:cubicBezTo>
                  <a:cubicBezTo>
                    <a:pt x="238" y="320"/>
                    <a:pt x="234" y="346"/>
                    <a:pt x="226" y="362"/>
                  </a:cubicBezTo>
                  <a:cubicBezTo>
                    <a:pt x="213" y="385"/>
                    <a:pt x="185" y="397"/>
                    <a:pt x="141" y="397"/>
                  </a:cubicBezTo>
                  <a:cubicBezTo>
                    <a:pt x="106" y="397"/>
                    <a:pt x="75" y="392"/>
                    <a:pt x="46" y="381"/>
                  </a:cubicBezTo>
                  <a:cubicBezTo>
                    <a:pt x="30" y="427"/>
                    <a:pt x="30" y="427"/>
                    <a:pt x="30" y="427"/>
                  </a:cubicBezTo>
                  <a:cubicBezTo>
                    <a:pt x="65" y="437"/>
                    <a:pt x="103" y="442"/>
                    <a:pt x="143" y="442"/>
                  </a:cubicBezTo>
                  <a:cubicBezTo>
                    <a:pt x="175" y="442"/>
                    <a:pt x="201" y="438"/>
                    <a:pt x="221" y="430"/>
                  </a:cubicBezTo>
                  <a:cubicBezTo>
                    <a:pt x="253" y="418"/>
                    <a:pt x="274" y="397"/>
                    <a:pt x="283" y="369"/>
                  </a:cubicBezTo>
                  <a:cubicBezTo>
                    <a:pt x="290" y="345"/>
                    <a:pt x="294" y="304"/>
                    <a:pt x="294" y="248"/>
                  </a:cubicBezTo>
                  <a:moveTo>
                    <a:pt x="238" y="178"/>
                  </a:moveTo>
                  <a:cubicBezTo>
                    <a:pt x="238" y="189"/>
                    <a:pt x="238" y="197"/>
                    <a:pt x="236" y="202"/>
                  </a:cubicBezTo>
                  <a:cubicBezTo>
                    <a:pt x="234" y="212"/>
                    <a:pt x="228" y="222"/>
                    <a:pt x="220" y="232"/>
                  </a:cubicBezTo>
                  <a:cubicBezTo>
                    <a:pt x="200" y="254"/>
                    <a:pt x="174" y="265"/>
                    <a:pt x="140" y="265"/>
                  </a:cubicBezTo>
                  <a:cubicBezTo>
                    <a:pt x="85" y="265"/>
                    <a:pt x="58" y="233"/>
                    <a:pt x="58" y="168"/>
                  </a:cubicBezTo>
                  <a:cubicBezTo>
                    <a:pt x="58" y="132"/>
                    <a:pt x="66" y="102"/>
                    <a:pt x="84" y="80"/>
                  </a:cubicBezTo>
                  <a:cubicBezTo>
                    <a:pt x="103" y="56"/>
                    <a:pt x="130" y="45"/>
                    <a:pt x="167" y="45"/>
                  </a:cubicBezTo>
                  <a:cubicBezTo>
                    <a:pt x="189" y="45"/>
                    <a:pt x="213" y="48"/>
                    <a:pt x="238" y="55"/>
                  </a:cubicBezTo>
                  <a:lnTo>
                    <a:pt x="238"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55437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1_Title Slide B">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srcRect t="14582" r="724" b="10962"/>
          <a:stretch/>
        </p:blipFill>
        <p:spPr>
          <a:xfrm>
            <a:off x="0" y="0"/>
            <a:ext cx="12192000" cy="6858000"/>
          </a:xfrm>
          <a:prstGeom prst="rect">
            <a:avLst/>
          </a:prstGeom>
        </p:spPr>
      </p:pic>
      <p:sp>
        <p:nvSpPr>
          <p:cNvPr id="64" name="Rectangle 63"/>
          <p:cNvSpPr/>
          <p:nvPr userDrawn="1"/>
        </p:nvSpPr>
        <p:spPr bwMode="auto">
          <a:xfrm>
            <a:off x="0" y="-1"/>
            <a:ext cx="12192000" cy="1785257"/>
          </a:xfrm>
          <a:prstGeom prst="rect">
            <a:avLst/>
          </a:prstGeom>
          <a:gradFill>
            <a:gsLst>
              <a:gs pos="2000">
                <a:srgbClr val="405A5E">
                  <a:alpha val="54000"/>
                </a:srgbClr>
              </a:gs>
              <a:gs pos="100000">
                <a:srgbClr val="405A5E">
                  <a:alpha val="0"/>
                </a:srgb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endParaRPr kumimoji="0" lang="en-GB" sz="1000" b="0" i="0" u="none" strike="noStrike" cap="none" normalizeH="0" baseline="0">
              <a:ln>
                <a:noFill/>
              </a:ln>
              <a:solidFill>
                <a:schemeClr val="tx1"/>
              </a:solidFill>
              <a:effectLst/>
              <a:latin typeface="+mn-lt"/>
            </a:endParaRPr>
          </a:p>
        </p:txBody>
      </p:sp>
      <p:sp>
        <p:nvSpPr>
          <p:cNvPr id="120" name="Freeform 5"/>
          <p:cNvSpPr>
            <a:spLocks noEditPoints="1"/>
          </p:cNvSpPr>
          <p:nvPr userDrawn="1"/>
        </p:nvSpPr>
        <p:spPr bwMode="auto">
          <a:xfrm>
            <a:off x="407192" y="403783"/>
            <a:ext cx="1898974" cy="855904"/>
          </a:xfrm>
          <a:custGeom>
            <a:avLst/>
            <a:gdLst>
              <a:gd name="T0" fmla="*/ 685 w 2351"/>
              <a:gd name="T1" fmla="*/ 0 h 1058"/>
              <a:gd name="T2" fmla="*/ 864 w 2351"/>
              <a:gd name="T3" fmla="*/ 0 h 1058"/>
              <a:gd name="T4" fmla="*/ 864 w 2351"/>
              <a:gd name="T5" fmla="*/ 617 h 1058"/>
              <a:gd name="T6" fmla="*/ 423 w 2351"/>
              <a:gd name="T7" fmla="*/ 1058 h 1058"/>
              <a:gd name="T8" fmla="*/ 127 w 2351"/>
              <a:gd name="T9" fmla="*/ 944 h 1058"/>
              <a:gd name="T10" fmla="*/ 0 w 2351"/>
              <a:gd name="T11" fmla="*/ 741 h 1058"/>
              <a:gd name="T12" fmla="*/ 172 w 2351"/>
              <a:gd name="T13" fmla="*/ 691 h 1058"/>
              <a:gd name="T14" fmla="*/ 423 w 2351"/>
              <a:gd name="T15" fmla="*/ 879 h 1058"/>
              <a:gd name="T16" fmla="*/ 685 w 2351"/>
              <a:gd name="T17" fmla="*/ 617 h 1058"/>
              <a:gd name="T18" fmla="*/ 685 w 2351"/>
              <a:gd name="T19" fmla="*/ 0 h 1058"/>
              <a:gd name="T20" fmla="*/ 1697 w 2351"/>
              <a:gd name="T21" fmla="*/ 853 h 1058"/>
              <a:gd name="T22" fmla="*/ 1223 w 2351"/>
              <a:gd name="T23" fmla="*/ 0 h 1058"/>
              <a:gd name="T24" fmla="*/ 1043 w 2351"/>
              <a:gd name="T25" fmla="*/ 0 h 1058"/>
              <a:gd name="T26" fmla="*/ 1043 w 2351"/>
              <a:gd name="T27" fmla="*/ 1041 h 1058"/>
              <a:gd name="T28" fmla="*/ 1223 w 2351"/>
              <a:gd name="T29" fmla="*/ 1041 h 1058"/>
              <a:gd name="T30" fmla="*/ 1223 w 2351"/>
              <a:gd name="T31" fmla="*/ 368 h 1058"/>
              <a:gd name="T32" fmla="*/ 1597 w 2351"/>
              <a:gd name="T33" fmla="*/ 1041 h 1058"/>
              <a:gd name="T34" fmla="*/ 1798 w 2351"/>
              <a:gd name="T35" fmla="*/ 1041 h 1058"/>
              <a:gd name="T36" fmla="*/ 2171 w 2351"/>
              <a:gd name="T37" fmla="*/ 368 h 1058"/>
              <a:gd name="T38" fmla="*/ 2171 w 2351"/>
              <a:gd name="T39" fmla="*/ 1041 h 1058"/>
              <a:gd name="T40" fmla="*/ 2351 w 2351"/>
              <a:gd name="T41" fmla="*/ 1041 h 1058"/>
              <a:gd name="T42" fmla="*/ 2351 w 2351"/>
              <a:gd name="T43" fmla="*/ 0 h 1058"/>
              <a:gd name="T44" fmla="*/ 2171 w 2351"/>
              <a:gd name="T45" fmla="*/ 0 h 1058"/>
              <a:gd name="T46" fmla="*/ 1697 w 2351"/>
              <a:gd name="T47" fmla="*/ 853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51" h="1058">
                <a:moveTo>
                  <a:pt x="685" y="0"/>
                </a:moveTo>
                <a:cubicBezTo>
                  <a:pt x="864" y="0"/>
                  <a:pt x="864" y="0"/>
                  <a:pt x="864" y="0"/>
                </a:cubicBezTo>
                <a:cubicBezTo>
                  <a:pt x="864" y="617"/>
                  <a:pt x="864" y="617"/>
                  <a:pt x="864" y="617"/>
                </a:cubicBezTo>
                <a:cubicBezTo>
                  <a:pt x="860" y="860"/>
                  <a:pt x="666" y="1058"/>
                  <a:pt x="423" y="1058"/>
                </a:cubicBezTo>
                <a:cubicBezTo>
                  <a:pt x="313" y="1058"/>
                  <a:pt x="208" y="1017"/>
                  <a:pt x="127" y="944"/>
                </a:cubicBezTo>
                <a:cubicBezTo>
                  <a:pt x="66" y="889"/>
                  <a:pt x="22" y="818"/>
                  <a:pt x="0" y="741"/>
                </a:cubicBezTo>
                <a:cubicBezTo>
                  <a:pt x="172" y="691"/>
                  <a:pt x="172" y="691"/>
                  <a:pt x="172" y="691"/>
                </a:cubicBezTo>
                <a:cubicBezTo>
                  <a:pt x="204" y="801"/>
                  <a:pt x="305" y="879"/>
                  <a:pt x="423" y="879"/>
                </a:cubicBezTo>
                <a:cubicBezTo>
                  <a:pt x="567" y="879"/>
                  <a:pt x="685" y="761"/>
                  <a:pt x="685" y="617"/>
                </a:cubicBezTo>
                <a:lnTo>
                  <a:pt x="685" y="0"/>
                </a:lnTo>
                <a:close/>
                <a:moveTo>
                  <a:pt x="1697" y="853"/>
                </a:moveTo>
                <a:cubicBezTo>
                  <a:pt x="1223" y="0"/>
                  <a:pt x="1223" y="0"/>
                  <a:pt x="1223" y="0"/>
                </a:cubicBezTo>
                <a:cubicBezTo>
                  <a:pt x="1043" y="0"/>
                  <a:pt x="1043" y="0"/>
                  <a:pt x="1043" y="0"/>
                </a:cubicBezTo>
                <a:cubicBezTo>
                  <a:pt x="1043" y="1041"/>
                  <a:pt x="1043" y="1041"/>
                  <a:pt x="1043" y="1041"/>
                </a:cubicBezTo>
                <a:cubicBezTo>
                  <a:pt x="1223" y="1041"/>
                  <a:pt x="1223" y="1041"/>
                  <a:pt x="1223" y="1041"/>
                </a:cubicBezTo>
                <a:cubicBezTo>
                  <a:pt x="1223" y="368"/>
                  <a:pt x="1223" y="368"/>
                  <a:pt x="1223" y="368"/>
                </a:cubicBezTo>
                <a:cubicBezTo>
                  <a:pt x="1597" y="1041"/>
                  <a:pt x="1597" y="1041"/>
                  <a:pt x="1597" y="1041"/>
                </a:cubicBezTo>
                <a:cubicBezTo>
                  <a:pt x="1798" y="1041"/>
                  <a:pt x="1798" y="1041"/>
                  <a:pt x="1798" y="1041"/>
                </a:cubicBezTo>
                <a:cubicBezTo>
                  <a:pt x="2171" y="368"/>
                  <a:pt x="2171" y="368"/>
                  <a:pt x="2171" y="368"/>
                </a:cubicBezTo>
                <a:cubicBezTo>
                  <a:pt x="2171" y="1041"/>
                  <a:pt x="2171" y="1041"/>
                  <a:pt x="2171" y="1041"/>
                </a:cubicBezTo>
                <a:cubicBezTo>
                  <a:pt x="2351" y="1041"/>
                  <a:pt x="2351" y="1041"/>
                  <a:pt x="2351" y="1041"/>
                </a:cubicBezTo>
                <a:cubicBezTo>
                  <a:pt x="2351" y="0"/>
                  <a:pt x="2351" y="0"/>
                  <a:pt x="2351" y="0"/>
                </a:cubicBezTo>
                <a:cubicBezTo>
                  <a:pt x="2171" y="0"/>
                  <a:pt x="2171" y="0"/>
                  <a:pt x="2171" y="0"/>
                </a:cubicBezTo>
                <a:lnTo>
                  <a:pt x="1697" y="8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121" name="Group 4"/>
          <p:cNvGrpSpPr>
            <a:grpSpLocks noChangeAspect="1"/>
          </p:cNvGrpSpPr>
          <p:nvPr userDrawn="1"/>
        </p:nvGrpSpPr>
        <p:grpSpPr bwMode="auto">
          <a:xfrm>
            <a:off x="8618358" y="392133"/>
            <a:ext cx="3166280" cy="545711"/>
            <a:chOff x="3872" y="210"/>
            <a:chExt cx="1642" cy="283"/>
          </a:xfrm>
          <a:solidFill>
            <a:schemeClr val="bg1"/>
          </a:solidFill>
        </p:grpSpPr>
        <p:sp>
          <p:nvSpPr>
            <p:cNvPr id="122" name="Freeform 5"/>
            <p:cNvSpPr>
              <a:spLocks noEditPoints="1"/>
            </p:cNvSpPr>
            <p:nvPr/>
          </p:nvSpPr>
          <p:spPr bwMode="auto">
            <a:xfrm>
              <a:off x="4000" y="254"/>
              <a:ext cx="107" cy="101"/>
            </a:xfrm>
            <a:custGeom>
              <a:avLst/>
              <a:gdLst>
                <a:gd name="T0" fmla="*/ 621 w 621"/>
                <a:gd name="T1" fmla="*/ 289 h 579"/>
                <a:gd name="T2" fmla="*/ 544 w 621"/>
                <a:gd name="T3" fmla="*/ 80 h 579"/>
                <a:gd name="T4" fmla="*/ 315 w 621"/>
                <a:gd name="T5" fmla="*/ 0 h 579"/>
                <a:gd name="T6" fmla="*/ 34 w 621"/>
                <a:gd name="T7" fmla="*/ 138 h 579"/>
                <a:gd name="T8" fmla="*/ 0 w 621"/>
                <a:gd name="T9" fmla="*/ 290 h 579"/>
                <a:gd name="T10" fmla="*/ 16 w 621"/>
                <a:gd name="T11" fmla="*/ 395 h 579"/>
                <a:gd name="T12" fmla="*/ 77 w 621"/>
                <a:gd name="T13" fmla="*/ 499 h 579"/>
                <a:gd name="T14" fmla="*/ 310 w 621"/>
                <a:gd name="T15" fmla="*/ 579 h 579"/>
                <a:gd name="T16" fmla="*/ 544 w 621"/>
                <a:gd name="T17" fmla="*/ 499 h 579"/>
                <a:gd name="T18" fmla="*/ 621 w 621"/>
                <a:gd name="T19" fmla="*/ 289 h 579"/>
                <a:gd name="T20" fmla="*/ 489 w 621"/>
                <a:gd name="T21" fmla="*/ 289 h 579"/>
                <a:gd name="T22" fmla="*/ 451 w 621"/>
                <a:gd name="T23" fmla="*/ 418 h 579"/>
                <a:gd name="T24" fmla="*/ 310 w 621"/>
                <a:gd name="T25" fmla="*/ 475 h 579"/>
                <a:gd name="T26" fmla="*/ 169 w 621"/>
                <a:gd name="T27" fmla="*/ 418 h 579"/>
                <a:gd name="T28" fmla="*/ 132 w 621"/>
                <a:gd name="T29" fmla="*/ 289 h 579"/>
                <a:gd name="T30" fmla="*/ 169 w 621"/>
                <a:gd name="T31" fmla="*/ 161 h 579"/>
                <a:gd name="T32" fmla="*/ 314 w 621"/>
                <a:gd name="T33" fmla="*/ 103 h 579"/>
                <a:gd name="T34" fmla="*/ 451 w 621"/>
                <a:gd name="T35" fmla="*/ 161 h 579"/>
                <a:gd name="T36" fmla="*/ 489 w 621"/>
                <a:gd name="T37" fmla="*/ 289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1" h="579">
                  <a:moveTo>
                    <a:pt x="621" y="289"/>
                  </a:moveTo>
                  <a:cubicBezTo>
                    <a:pt x="621" y="201"/>
                    <a:pt x="595" y="131"/>
                    <a:pt x="544" y="80"/>
                  </a:cubicBezTo>
                  <a:cubicBezTo>
                    <a:pt x="490" y="26"/>
                    <a:pt x="414" y="0"/>
                    <a:pt x="315" y="0"/>
                  </a:cubicBezTo>
                  <a:cubicBezTo>
                    <a:pt x="175" y="0"/>
                    <a:pt x="82" y="46"/>
                    <a:pt x="34" y="138"/>
                  </a:cubicBezTo>
                  <a:cubicBezTo>
                    <a:pt x="12" y="183"/>
                    <a:pt x="0" y="234"/>
                    <a:pt x="0" y="290"/>
                  </a:cubicBezTo>
                  <a:cubicBezTo>
                    <a:pt x="0" y="326"/>
                    <a:pt x="5" y="361"/>
                    <a:pt x="16" y="395"/>
                  </a:cubicBezTo>
                  <a:cubicBezTo>
                    <a:pt x="29" y="437"/>
                    <a:pt x="49" y="471"/>
                    <a:pt x="77" y="499"/>
                  </a:cubicBezTo>
                  <a:cubicBezTo>
                    <a:pt x="130" y="552"/>
                    <a:pt x="208" y="579"/>
                    <a:pt x="310" y="579"/>
                  </a:cubicBezTo>
                  <a:cubicBezTo>
                    <a:pt x="413" y="579"/>
                    <a:pt x="491" y="552"/>
                    <a:pt x="544" y="499"/>
                  </a:cubicBezTo>
                  <a:cubicBezTo>
                    <a:pt x="595" y="447"/>
                    <a:pt x="621" y="377"/>
                    <a:pt x="621" y="289"/>
                  </a:cubicBezTo>
                  <a:moveTo>
                    <a:pt x="489" y="289"/>
                  </a:moveTo>
                  <a:cubicBezTo>
                    <a:pt x="489" y="343"/>
                    <a:pt x="476" y="385"/>
                    <a:pt x="451" y="418"/>
                  </a:cubicBezTo>
                  <a:cubicBezTo>
                    <a:pt x="421" y="456"/>
                    <a:pt x="374" y="475"/>
                    <a:pt x="310" y="475"/>
                  </a:cubicBezTo>
                  <a:cubicBezTo>
                    <a:pt x="246" y="475"/>
                    <a:pt x="199" y="456"/>
                    <a:pt x="169" y="418"/>
                  </a:cubicBezTo>
                  <a:cubicBezTo>
                    <a:pt x="145" y="385"/>
                    <a:pt x="132" y="343"/>
                    <a:pt x="132" y="289"/>
                  </a:cubicBezTo>
                  <a:cubicBezTo>
                    <a:pt x="132" y="236"/>
                    <a:pt x="145" y="193"/>
                    <a:pt x="169" y="161"/>
                  </a:cubicBezTo>
                  <a:cubicBezTo>
                    <a:pt x="199" y="122"/>
                    <a:pt x="247" y="103"/>
                    <a:pt x="314" y="103"/>
                  </a:cubicBezTo>
                  <a:cubicBezTo>
                    <a:pt x="376" y="103"/>
                    <a:pt x="421" y="122"/>
                    <a:pt x="451" y="161"/>
                  </a:cubicBezTo>
                  <a:cubicBezTo>
                    <a:pt x="476" y="193"/>
                    <a:pt x="489" y="236"/>
                    <a:pt x="489" y="2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 name="Freeform 6"/>
            <p:cNvSpPr>
              <a:spLocks/>
            </p:cNvSpPr>
            <p:nvPr/>
          </p:nvSpPr>
          <p:spPr bwMode="auto">
            <a:xfrm>
              <a:off x="4124" y="210"/>
              <a:ext cx="97" cy="142"/>
            </a:xfrm>
            <a:custGeom>
              <a:avLst/>
              <a:gdLst>
                <a:gd name="T0" fmla="*/ 130 w 560"/>
                <a:gd name="T1" fmla="*/ 819 h 819"/>
                <a:gd name="T2" fmla="*/ 130 w 560"/>
                <a:gd name="T3" fmla="*/ 466 h 819"/>
                <a:gd name="T4" fmla="*/ 199 w 560"/>
                <a:gd name="T5" fmla="*/ 405 h 819"/>
                <a:gd name="T6" fmla="*/ 328 w 560"/>
                <a:gd name="T7" fmla="*/ 362 h 819"/>
                <a:gd name="T8" fmla="*/ 414 w 560"/>
                <a:gd name="T9" fmla="*/ 397 h 819"/>
                <a:gd name="T10" fmla="*/ 431 w 560"/>
                <a:gd name="T11" fmla="*/ 485 h 819"/>
                <a:gd name="T12" fmla="*/ 431 w 560"/>
                <a:gd name="T13" fmla="*/ 819 h 819"/>
                <a:gd name="T14" fmla="*/ 560 w 560"/>
                <a:gd name="T15" fmla="*/ 819 h 819"/>
                <a:gd name="T16" fmla="*/ 560 w 560"/>
                <a:gd name="T17" fmla="*/ 474 h 819"/>
                <a:gd name="T18" fmla="*/ 538 w 560"/>
                <a:gd name="T19" fmla="*/ 333 h 819"/>
                <a:gd name="T20" fmla="*/ 358 w 560"/>
                <a:gd name="T21" fmla="*/ 256 h 819"/>
                <a:gd name="T22" fmla="*/ 130 w 560"/>
                <a:gd name="T23" fmla="*/ 338 h 819"/>
                <a:gd name="T24" fmla="*/ 130 w 560"/>
                <a:gd name="T25" fmla="*/ 0 h 819"/>
                <a:gd name="T26" fmla="*/ 0 w 560"/>
                <a:gd name="T27" fmla="*/ 37 h 819"/>
                <a:gd name="T28" fmla="*/ 0 w 560"/>
                <a:gd name="T29" fmla="*/ 819 h 819"/>
                <a:gd name="T30" fmla="*/ 130 w 560"/>
                <a:gd name="T31" fmla="*/ 819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0" h="819">
                  <a:moveTo>
                    <a:pt x="130" y="819"/>
                  </a:moveTo>
                  <a:cubicBezTo>
                    <a:pt x="130" y="466"/>
                    <a:pt x="130" y="466"/>
                    <a:pt x="130" y="466"/>
                  </a:cubicBezTo>
                  <a:cubicBezTo>
                    <a:pt x="144" y="446"/>
                    <a:pt x="167" y="425"/>
                    <a:pt x="199" y="405"/>
                  </a:cubicBezTo>
                  <a:cubicBezTo>
                    <a:pt x="245" y="377"/>
                    <a:pt x="288" y="362"/>
                    <a:pt x="328" y="362"/>
                  </a:cubicBezTo>
                  <a:cubicBezTo>
                    <a:pt x="371" y="362"/>
                    <a:pt x="400" y="374"/>
                    <a:pt x="414" y="397"/>
                  </a:cubicBezTo>
                  <a:cubicBezTo>
                    <a:pt x="425" y="414"/>
                    <a:pt x="431" y="443"/>
                    <a:pt x="431" y="485"/>
                  </a:cubicBezTo>
                  <a:cubicBezTo>
                    <a:pt x="431" y="819"/>
                    <a:pt x="431" y="819"/>
                    <a:pt x="431" y="819"/>
                  </a:cubicBezTo>
                  <a:cubicBezTo>
                    <a:pt x="560" y="819"/>
                    <a:pt x="560" y="819"/>
                    <a:pt x="560" y="819"/>
                  </a:cubicBezTo>
                  <a:cubicBezTo>
                    <a:pt x="560" y="474"/>
                    <a:pt x="560" y="474"/>
                    <a:pt x="560" y="474"/>
                  </a:cubicBezTo>
                  <a:cubicBezTo>
                    <a:pt x="560" y="408"/>
                    <a:pt x="553" y="361"/>
                    <a:pt x="538" y="333"/>
                  </a:cubicBezTo>
                  <a:cubicBezTo>
                    <a:pt x="511" y="281"/>
                    <a:pt x="451" y="256"/>
                    <a:pt x="358" y="256"/>
                  </a:cubicBezTo>
                  <a:cubicBezTo>
                    <a:pt x="276" y="256"/>
                    <a:pt x="200" y="283"/>
                    <a:pt x="130" y="338"/>
                  </a:cubicBezTo>
                  <a:cubicBezTo>
                    <a:pt x="130" y="0"/>
                    <a:pt x="130" y="0"/>
                    <a:pt x="130" y="0"/>
                  </a:cubicBezTo>
                  <a:cubicBezTo>
                    <a:pt x="0" y="37"/>
                    <a:pt x="0" y="37"/>
                    <a:pt x="0" y="37"/>
                  </a:cubicBezTo>
                  <a:cubicBezTo>
                    <a:pt x="0" y="819"/>
                    <a:pt x="0" y="819"/>
                    <a:pt x="0" y="819"/>
                  </a:cubicBezTo>
                  <a:lnTo>
                    <a:pt x="130" y="8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4" name="Freeform 7"/>
            <p:cNvSpPr>
              <a:spLocks/>
            </p:cNvSpPr>
            <p:nvPr/>
          </p:nvSpPr>
          <p:spPr bwMode="auto">
            <a:xfrm>
              <a:off x="4240" y="254"/>
              <a:ext cx="97" cy="98"/>
            </a:xfrm>
            <a:custGeom>
              <a:avLst/>
              <a:gdLst>
                <a:gd name="T0" fmla="*/ 129 w 559"/>
                <a:gd name="T1" fmla="*/ 563 h 563"/>
                <a:gd name="T2" fmla="*/ 129 w 559"/>
                <a:gd name="T3" fmla="*/ 210 h 563"/>
                <a:gd name="T4" fmla="*/ 200 w 559"/>
                <a:gd name="T5" fmla="*/ 150 h 563"/>
                <a:gd name="T6" fmla="*/ 329 w 559"/>
                <a:gd name="T7" fmla="*/ 106 h 563"/>
                <a:gd name="T8" fmla="*/ 414 w 559"/>
                <a:gd name="T9" fmla="*/ 141 h 563"/>
                <a:gd name="T10" fmla="*/ 430 w 559"/>
                <a:gd name="T11" fmla="*/ 228 h 563"/>
                <a:gd name="T12" fmla="*/ 430 w 559"/>
                <a:gd name="T13" fmla="*/ 563 h 563"/>
                <a:gd name="T14" fmla="*/ 559 w 559"/>
                <a:gd name="T15" fmla="*/ 563 h 563"/>
                <a:gd name="T16" fmla="*/ 559 w 559"/>
                <a:gd name="T17" fmla="*/ 218 h 563"/>
                <a:gd name="T18" fmla="*/ 538 w 559"/>
                <a:gd name="T19" fmla="*/ 77 h 563"/>
                <a:gd name="T20" fmla="*/ 358 w 559"/>
                <a:gd name="T21" fmla="*/ 0 h 563"/>
                <a:gd name="T22" fmla="*/ 122 w 559"/>
                <a:gd name="T23" fmla="*/ 92 h 563"/>
                <a:gd name="T24" fmla="*/ 122 w 559"/>
                <a:gd name="T25" fmla="*/ 16 h 563"/>
                <a:gd name="T26" fmla="*/ 0 w 559"/>
                <a:gd name="T27" fmla="*/ 16 h 563"/>
                <a:gd name="T28" fmla="*/ 0 w 559"/>
                <a:gd name="T29" fmla="*/ 563 h 563"/>
                <a:gd name="T30" fmla="*/ 129 w 559"/>
                <a:gd name="T31" fmla="*/ 563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9" h="563">
                  <a:moveTo>
                    <a:pt x="129" y="563"/>
                  </a:moveTo>
                  <a:cubicBezTo>
                    <a:pt x="129" y="210"/>
                    <a:pt x="129" y="210"/>
                    <a:pt x="129" y="210"/>
                  </a:cubicBezTo>
                  <a:cubicBezTo>
                    <a:pt x="145" y="189"/>
                    <a:pt x="168" y="169"/>
                    <a:pt x="200" y="150"/>
                  </a:cubicBezTo>
                  <a:cubicBezTo>
                    <a:pt x="247" y="121"/>
                    <a:pt x="290" y="106"/>
                    <a:pt x="329" y="106"/>
                  </a:cubicBezTo>
                  <a:cubicBezTo>
                    <a:pt x="370" y="106"/>
                    <a:pt x="399" y="118"/>
                    <a:pt x="414" y="141"/>
                  </a:cubicBezTo>
                  <a:cubicBezTo>
                    <a:pt x="425" y="157"/>
                    <a:pt x="430" y="186"/>
                    <a:pt x="430" y="228"/>
                  </a:cubicBezTo>
                  <a:cubicBezTo>
                    <a:pt x="430" y="563"/>
                    <a:pt x="430" y="563"/>
                    <a:pt x="430" y="563"/>
                  </a:cubicBezTo>
                  <a:cubicBezTo>
                    <a:pt x="559" y="563"/>
                    <a:pt x="559" y="563"/>
                    <a:pt x="559" y="563"/>
                  </a:cubicBezTo>
                  <a:cubicBezTo>
                    <a:pt x="559" y="218"/>
                    <a:pt x="559" y="218"/>
                    <a:pt x="559" y="218"/>
                  </a:cubicBezTo>
                  <a:cubicBezTo>
                    <a:pt x="559" y="151"/>
                    <a:pt x="552" y="105"/>
                    <a:pt x="538" y="77"/>
                  </a:cubicBezTo>
                  <a:cubicBezTo>
                    <a:pt x="511" y="25"/>
                    <a:pt x="451" y="0"/>
                    <a:pt x="358" y="0"/>
                  </a:cubicBezTo>
                  <a:cubicBezTo>
                    <a:pt x="269" y="0"/>
                    <a:pt x="191" y="30"/>
                    <a:pt x="122" y="92"/>
                  </a:cubicBezTo>
                  <a:cubicBezTo>
                    <a:pt x="122" y="16"/>
                    <a:pt x="122" y="16"/>
                    <a:pt x="122" y="16"/>
                  </a:cubicBezTo>
                  <a:cubicBezTo>
                    <a:pt x="0" y="16"/>
                    <a:pt x="0" y="16"/>
                    <a:pt x="0" y="16"/>
                  </a:cubicBezTo>
                  <a:cubicBezTo>
                    <a:pt x="0" y="563"/>
                    <a:pt x="0" y="563"/>
                    <a:pt x="0" y="563"/>
                  </a:cubicBezTo>
                  <a:lnTo>
                    <a:pt x="129" y="5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5" name="Freeform 8"/>
            <p:cNvSpPr>
              <a:spLocks/>
            </p:cNvSpPr>
            <p:nvPr/>
          </p:nvSpPr>
          <p:spPr bwMode="auto">
            <a:xfrm>
              <a:off x="4353" y="254"/>
              <a:ext cx="85" cy="101"/>
            </a:xfrm>
            <a:custGeom>
              <a:avLst/>
              <a:gdLst>
                <a:gd name="T0" fmla="*/ 235 w 492"/>
                <a:gd name="T1" fmla="*/ 579 h 579"/>
                <a:gd name="T2" fmla="*/ 492 w 492"/>
                <a:gd name="T3" fmla="*/ 407 h 579"/>
                <a:gd name="T4" fmla="*/ 476 w 492"/>
                <a:gd name="T5" fmla="*/ 338 h 579"/>
                <a:gd name="T6" fmla="*/ 421 w 492"/>
                <a:gd name="T7" fmla="*/ 284 h 579"/>
                <a:gd name="T8" fmla="*/ 232 w 492"/>
                <a:gd name="T9" fmla="*/ 214 h 579"/>
                <a:gd name="T10" fmla="*/ 175 w 492"/>
                <a:gd name="T11" fmla="*/ 188 h 579"/>
                <a:gd name="T12" fmla="*/ 161 w 492"/>
                <a:gd name="T13" fmla="*/ 158 h 579"/>
                <a:gd name="T14" fmla="*/ 262 w 492"/>
                <a:gd name="T15" fmla="*/ 103 h 579"/>
                <a:gd name="T16" fmla="*/ 423 w 492"/>
                <a:gd name="T17" fmla="*/ 133 h 579"/>
                <a:gd name="T18" fmla="*/ 451 w 492"/>
                <a:gd name="T19" fmla="*/ 26 h 579"/>
                <a:gd name="T20" fmla="*/ 255 w 492"/>
                <a:gd name="T21" fmla="*/ 0 h 579"/>
                <a:gd name="T22" fmla="*/ 91 w 492"/>
                <a:gd name="T23" fmla="*/ 37 h 579"/>
                <a:gd name="T24" fmla="*/ 29 w 492"/>
                <a:gd name="T25" fmla="*/ 158 h 579"/>
                <a:gd name="T26" fmla="*/ 79 w 492"/>
                <a:gd name="T27" fmla="*/ 264 h 579"/>
                <a:gd name="T28" fmla="*/ 226 w 492"/>
                <a:gd name="T29" fmla="*/ 329 h 579"/>
                <a:gd name="T30" fmla="*/ 299 w 492"/>
                <a:gd name="T31" fmla="*/ 353 h 579"/>
                <a:gd name="T32" fmla="*/ 341 w 492"/>
                <a:gd name="T33" fmla="*/ 372 h 579"/>
                <a:gd name="T34" fmla="*/ 360 w 492"/>
                <a:gd name="T35" fmla="*/ 409 h 579"/>
                <a:gd name="T36" fmla="*/ 232 w 492"/>
                <a:gd name="T37" fmla="*/ 475 h 579"/>
                <a:gd name="T38" fmla="*/ 34 w 492"/>
                <a:gd name="T39" fmla="*/ 428 h 579"/>
                <a:gd name="T40" fmla="*/ 0 w 492"/>
                <a:gd name="T41" fmla="*/ 539 h 579"/>
                <a:gd name="T42" fmla="*/ 235 w 492"/>
                <a:gd name="T43" fmla="*/ 579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2" h="579">
                  <a:moveTo>
                    <a:pt x="235" y="579"/>
                  </a:moveTo>
                  <a:cubicBezTo>
                    <a:pt x="406" y="579"/>
                    <a:pt x="492" y="521"/>
                    <a:pt x="492" y="407"/>
                  </a:cubicBezTo>
                  <a:cubicBezTo>
                    <a:pt x="492" y="380"/>
                    <a:pt x="486" y="357"/>
                    <a:pt x="476" y="338"/>
                  </a:cubicBezTo>
                  <a:cubicBezTo>
                    <a:pt x="465" y="318"/>
                    <a:pt x="447" y="300"/>
                    <a:pt x="421" y="284"/>
                  </a:cubicBezTo>
                  <a:cubicBezTo>
                    <a:pt x="394" y="269"/>
                    <a:pt x="332" y="246"/>
                    <a:pt x="232" y="214"/>
                  </a:cubicBezTo>
                  <a:cubicBezTo>
                    <a:pt x="204" y="206"/>
                    <a:pt x="185" y="197"/>
                    <a:pt x="175" y="188"/>
                  </a:cubicBezTo>
                  <a:cubicBezTo>
                    <a:pt x="166" y="180"/>
                    <a:pt x="161" y="170"/>
                    <a:pt x="161" y="158"/>
                  </a:cubicBezTo>
                  <a:cubicBezTo>
                    <a:pt x="161" y="121"/>
                    <a:pt x="195" y="103"/>
                    <a:pt x="262" y="103"/>
                  </a:cubicBezTo>
                  <a:cubicBezTo>
                    <a:pt x="317" y="103"/>
                    <a:pt x="370" y="113"/>
                    <a:pt x="423" y="133"/>
                  </a:cubicBezTo>
                  <a:cubicBezTo>
                    <a:pt x="451" y="26"/>
                    <a:pt x="451" y="26"/>
                    <a:pt x="451" y="26"/>
                  </a:cubicBezTo>
                  <a:cubicBezTo>
                    <a:pt x="388" y="8"/>
                    <a:pt x="323" y="0"/>
                    <a:pt x="255" y="0"/>
                  </a:cubicBezTo>
                  <a:cubicBezTo>
                    <a:pt x="185" y="0"/>
                    <a:pt x="130" y="12"/>
                    <a:pt x="91" y="37"/>
                  </a:cubicBezTo>
                  <a:cubicBezTo>
                    <a:pt x="50" y="63"/>
                    <a:pt x="29" y="104"/>
                    <a:pt x="29" y="158"/>
                  </a:cubicBezTo>
                  <a:cubicBezTo>
                    <a:pt x="29" y="205"/>
                    <a:pt x="45" y="240"/>
                    <a:pt x="79" y="264"/>
                  </a:cubicBezTo>
                  <a:cubicBezTo>
                    <a:pt x="110" y="286"/>
                    <a:pt x="159" y="308"/>
                    <a:pt x="226" y="329"/>
                  </a:cubicBezTo>
                  <a:cubicBezTo>
                    <a:pt x="299" y="353"/>
                    <a:pt x="299" y="353"/>
                    <a:pt x="299" y="353"/>
                  </a:cubicBezTo>
                  <a:cubicBezTo>
                    <a:pt x="315" y="357"/>
                    <a:pt x="329" y="364"/>
                    <a:pt x="341" y="372"/>
                  </a:cubicBezTo>
                  <a:cubicBezTo>
                    <a:pt x="353" y="381"/>
                    <a:pt x="360" y="393"/>
                    <a:pt x="360" y="409"/>
                  </a:cubicBezTo>
                  <a:cubicBezTo>
                    <a:pt x="360" y="453"/>
                    <a:pt x="317" y="475"/>
                    <a:pt x="232" y="475"/>
                  </a:cubicBezTo>
                  <a:cubicBezTo>
                    <a:pt x="163" y="475"/>
                    <a:pt x="97" y="460"/>
                    <a:pt x="34" y="428"/>
                  </a:cubicBezTo>
                  <a:cubicBezTo>
                    <a:pt x="0" y="539"/>
                    <a:pt x="0" y="539"/>
                    <a:pt x="0" y="539"/>
                  </a:cubicBezTo>
                  <a:cubicBezTo>
                    <a:pt x="63" y="565"/>
                    <a:pt x="141" y="579"/>
                    <a:pt x="235" y="57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6" name="Freeform 9"/>
            <p:cNvSpPr>
              <a:spLocks noEditPoints="1"/>
            </p:cNvSpPr>
            <p:nvPr/>
          </p:nvSpPr>
          <p:spPr bwMode="auto">
            <a:xfrm>
              <a:off x="4452" y="254"/>
              <a:ext cx="107" cy="101"/>
            </a:xfrm>
            <a:custGeom>
              <a:avLst/>
              <a:gdLst>
                <a:gd name="T0" fmla="*/ 621 w 621"/>
                <a:gd name="T1" fmla="*/ 289 h 579"/>
                <a:gd name="T2" fmla="*/ 543 w 621"/>
                <a:gd name="T3" fmla="*/ 80 h 579"/>
                <a:gd name="T4" fmla="*/ 315 w 621"/>
                <a:gd name="T5" fmla="*/ 0 h 579"/>
                <a:gd name="T6" fmla="*/ 34 w 621"/>
                <a:gd name="T7" fmla="*/ 138 h 579"/>
                <a:gd name="T8" fmla="*/ 0 w 621"/>
                <a:gd name="T9" fmla="*/ 290 h 579"/>
                <a:gd name="T10" fmla="*/ 16 w 621"/>
                <a:gd name="T11" fmla="*/ 395 h 579"/>
                <a:gd name="T12" fmla="*/ 77 w 621"/>
                <a:gd name="T13" fmla="*/ 499 h 579"/>
                <a:gd name="T14" fmla="*/ 310 w 621"/>
                <a:gd name="T15" fmla="*/ 579 h 579"/>
                <a:gd name="T16" fmla="*/ 543 w 621"/>
                <a:gd name="T17" fmla="*/ 499 h 579"/>
                <a:gd name="T18" fmla="*/ 621 w 621"/>
                <a:gd name="T19" fmla="*/ 289 h 579"/>
                <a:gd name="T20" fmla="*/ 488 w 621"/>
                <a:gd name="T21" fmla="*/ 289 h 579"/>
                <a:gd name="T22" fmla="*/ 451 w 621"/>
                <a:gd name="T23" fmla="*/ 418 h 579"/>
                <a:gd name="T24" fmla="*/ 310 w 621"/>
                <a:gd name="T25" fmla="*/ 475 h 579"/>
                <a:gd name="T26" fmla="*/ 169 w 621"/>
                <a:gd name="T27" fmla="*/ 418 h 579"/>
                <a:gd name="T28" fmla="*/ 132 w 621"/>
                <a:gd name="T29" fmla="*/ 289 h 579"/>
                <a:gd name="T30" fmla="*/ 169 w 621"/>
                <a:gd name="T31" fmla="*/ 161 h 579"/>
                <a:gd name="T32" fmla="*/ 314 w 621"/>
                <a:gd name="T33" fmla="*/ 103 h 579"/>
                <a:gd name="T34" fmla="*/ 451 w 621"/>
                <a:gd name="T35" fmla="*/ 161 h 579"/>
                <a:gd name="T36" fmla="*/ 488 w 621"/>
                <a:gd name="T37" fmla="*/ 289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1" h="579">
                  <a:moveTo>
                    <a:pt x="621" y="289"/>
                  </a:moveTo>
                  <a:cubicBezTo>
                    <a:pt x="621" y="201"/>
                    <a:pt x="595" y="131"/>
                    <a:pt x="543" y="80"/>
                  </a:cubicBezTo>
                  <a:cubicBezTo>
                    <a:pt x="490" y="26"/>
                    <a:pt x="414" y="0"/>
                    <a:pt x="315" y="0"/>
                  </a:cubicBezTo>
                  <a:cubicBezTo>
                    <a:pt x="175" y="0"/>
                    <a:pt x="82" y="46"/>
                    <a:pt x="34" y="138"/>
                  </a:cubicBezTo>
                  <a:cubicBezTo>
                    <a:pt x="11" y="183"/>
                    <a:pt x="0" y="234"/>
                    <a:pt x="0" y="290"/>
                  </a:cubicBezTo>
                  <a:cubicBezTo>
                    <a:pt x="0" y="326"/>
                    <a:pt x="5" y="361"/>
                    <a:pt x="16" y="395"/>
                  </a:cubicBezTo>
                  <a:cubicBezTo>
                    <a:pt x="29" y="437"/>
                    <a:pt x="49" y="471"/>
                    <a:pt x="77" y="499"/>
                  </a:cubicBezTo>
                  <a:cubicBezTo>
                    <a:pt x="130" y="552"/>
                    <a:pt x="208" y="579"/>
                    <a:pt x="310" y="579"/>
                  </a:cubicBezTo>
                  <a:cubicBezTo>
                    <a:pt x="413" y="579"/>
                    <a:pt x="490" y="552"/>
                    <a:pt x="543" y="499"/>
                  </a:cubicBezTo>
                  <a:cubicBezTo>
                    <a:pt x="595" y="447"/>
                    <a:pt x="621" y="377"/>
                    <a:pt x="621" y="289"/>
                  </a:cubicBezTo>
                  <a:moveTo>
                    <a:pt x="488" y="289"/>
                  </a:moveTo>
                  <a:cubicBezTo>
                    <a:pt x="488" y="343"/>
                    <a:pt x="476" y="385"/>
                    <a:pt x="451" y="418"/>
                  </a:cubicBezTo>
                  <a:cubicBezTo>
                    <a:pt x="421" y="456"/>
                    <a:pt x="374" y="475"/>
                    <a:pt x="310" y="475"/>
                  </a:cubicBezTo>
                  <a:cubicBezTo>
                    <a:pt x="246" y="475"/>
                    <a:pt x="199" y="456"/>
                    <a:pt x="169" y="418"/>
                  </a:cubicBezTo>
                  <a:cubicBezTo>
                    <a:pt x="144" y="385"/>
                    <a:pt x="132" y="343"/>
                    <a:pt x="132" y="289"/>
                  </a:cubicBezTo>
                  <a:cubicBezTo>
                    <a:pt x="132" y="236"/>
                    <a:pt x="144" y="193"/>
                    <a:pt x="169" y="161"/>
                  </a:cubicBezTo>
                  <a:cubicBezTo>
                    <a:pt x="199" y="122"/>
                    <a:pt x="247" y="103"/>
                    <a:pt x="314" y="103"/>
                  </a:cubicBezTo>
                  <a:cubicBezTo>
                    <a:pt x="375" y="103"/>
                    <a:pt x="421" y="122"/>
                    <a:pt x="451" y="161"/>
                  </a:cubicBezTo>
                  <a:cubicBezTo>
                    <a:pt x="476" y="193"/>
                    <a:pt x="488" y="236"/>
                    <a:pt x="488" y="2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7" name="Freeform 10"/>
            <p:cNvSpPr>
              <a:spLocks/>
            </p:cNvSpPr>
            <p:nvPr/>
          </p:nvSpPr>
          <p:spPr bwMode="auto">
            <a:xfrm>
              <a:off x="4576" y="254"/>
              <a:ext cx="96" cy="98"/>
            </a:xfrm>
            <a:custGeom>
              <a:avLst/>
              <a:gdLst>
                <a:gd name="T0" fmla="*/ 129 w 559"/>
                <a:gd name="T1" fmla="*/ 563 h 563"/>
                <a:gd name="T2" fmla="*/ 129 w 559"/>
                <a:gd name="T3" fmla="*/ 210 h 563"/>
                <a:gd name="T4" fmla="*/ 200 w 559"/>
                <a:gd name="T5" fmla="*/ 150 h 563"/>
                <a:gd name="T6" fmla="*/ 328 w 559"/>
                <a:gd name="T7" fmla="*/ 106 h 563"/>
                <a:gd name="T8" fmla="*/ 414 w 559"/>
                <a:gd name="T9" fmla="*/ 141 h 563"/>
                <a:gd name="T10" fmla="*/ 430 w 559"/>
                <a:gd name="T11" fmla="*/ 228 h 563"/>
                <a:gd name="T12" fmla="*/ 430 w 559"/>
                <a:gd name="T13" fmla="*/ 563 h 563"/>
                <a:gd name="T14" fmla="*/ 559 w 559"/>
                <a:gd name="T15" fmla="*/ 563 h 563"/>
                <a:gd name="T16" fmla="*/ 559 w 559"/>
                <a:gd name="T17" fmla="*/ 218 h 563"/>
                <a:gd name="T18" fmla="*/ 538 w 559"/>
                <a:gd name="T19" fmla="*/ 77 h 563"/>
                <a:gd name="T20" fmla="*/ 358 w 559"/>
                <a:gd name="T21" fmla="*/ 0 h 563"/>
                <a:gd name="T22" fmla="*/ 122 w 559"/>
                <a:gd name="T23" fmla="*/ 92 h 563"/>
                <a:gd name="T24" fmla="*/ 122 w 559"/>
                <a:gd name="T25" fmla="*/ 16 h 563"/>
                <a:gd name="T26" fmla="*/ 0 w 559"/>
                <a:gd name="T27" fmla="*/ 16 h 563"/>
                <a:gd name="T28" fmla="*/ 0 w 559"/>
                <a:gd name="T29" fmla="*/ 563 h 563"/>
                <a:gd name="T30" fmla="*/ 129 w 559"/>
                <a:gd name="T31" fmla="*/ 563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9" h="563">
                  <a:moveTo>
                    <a:pt x="129" y="563"/>
                  </a:moveTo>
                  <a:cubicBezTo>
                    <a:pt x="129" y="210"/>
                    <a:pt x="129" y="210"/>
                    <a:pt x="129" y="210"/>
                  </a:cubicBezTo>
                  <a:cubicBezTo>
                    <a:pt x="145" y="189"/>
                    <a:pt x="168" y="169"/>
                    <a:pt x="200" y="150"/>
                  </a:cubicBezTo>
                  <a:cubicBezTo>
                    <a:pt x="247" y="121"/>
                    <a:pt x="290" y="106"/>
                    <a:pt x="328" y="106"/>
                  </a:cubicBezTo>
                  <a:cubicBezTo>
                    <a:pt x="370" y="106"/>
                    <a:pt x="399" y="118"/>
                    <a:pt x="414" y="141"/>
                  </a:cubicBezTo>
                  <a:cubicBezTo>
                    <a:pt x="425" y="157"/>
                    <a:pt x="430" y="186"/>
                    <a:pt x="430" y="228"/>
                  </a:cubicBezTo>
                  <a:cubicBezTo>
                    <a:pt x="430" y="563"/>
                    <a:pt x="430" y="563"/>
                    <a:pt x="430" y="563"/>
                  </a:cubicBezTo>
                  <a:cubicBezTo>
                    <a:pt x="559" y="563"/>
                    <a:pt x="559" y="563"/>
                    <a:pt x="559" y="563"/>
                  </a:cubicBezTo>
                  <a:cubicBezTo>
                    <a:pt x="559" y="218"/>
                    <a:pt x="559" y="218"/>
                    <a:pt x="559" y="218"/>
                  </a:cubicBezTo>
                  <a:cubicBezTo>
                    <a:pt x="559" y="151"/>
                    <a:pt x="552" y="105"/>
                    <a:pt x="538" y="77"/>
                  </a:cubicBezTo>
                  <a:cubicBezTo>
                    <a:pt x="511" y="25"/>
                    <a:pt x="451" y="0"/>
                    <a:pt x="358" y="0"/>
                  </a:cubicBezTo>
                  <a:cubicBezTo>
                    <a:pt x="269" y="0"/>
                    <a:pt x="191" y="30"/>
                    <a:pt x="122" y="92"/>
                  </a:cubicBezTo>
                  <a:cubicBezTo>
                    <a:pt x="122" y="16"/>
                    <a:pt x="122" y="16"/>
                    <a:pt x="122" y="16"/>
                  </a:cubicBezTo>
                  <a:cubicBezTo>
                    <a:pt x="0" y="16"/>
                    <a:pt x="0" y="16"/>
                    <a:pt x="0" y="16"/>
                  </a:cubicBezTo>
                  <a:cubicBezTo>
                    <a:pt x="0" y="563"/>
                    <a:pt x="0" y="563"/>
                    <a:pt x="0" y="563"/>
                  </a:cubicBezTo>
                  <a:lnTo>
                    <a:pt x="129" y="5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8" name="Freeform 11"/>
            <p:cNvSpPr>
              <a:spLocks/>
            </p:cNvSpPr>
            <p:nvPr/>
          </p:nvSpPr>
          <p:spPr bwMode="auto">
            <a:xfrm>
              <a:off x="4741" y="217"/>
              <a:ext cx="151" cy="135"/>
            </a:xfrm>
            <a:custGeom>
              <a:avLst/>
              <a:gdLst>
                <a:gd name="T0" fmla="*/ 22 w 151"/>
                <a:gd name="T1" fmla="*/ 135 h 135"/>
                <a:gd name="T2" fmla="*/ 22 w 151"/>
                <a:gd name="T3" fmla="*/ 38 h 135"/>
                <a:gd name="T4" fmla="*/ 68 w 151"/>
                <a:gd name="T5" fmla="*/ 135 h 135"/>
                <a:gd name="T6" fmla="*/ 83 w 151"/>
                <a:gd name="T7" fmla="*/ 135 h 135"/>
                <a:gd name="T8" fmla="*/ 129 w 151"/>
                <a:gd name="T9" fmla="*/ 38 h 135"/>
                <a:gd name="T10" fmla="*/ 129 w 151"/>
                <a:gd name="T11" fmla="*/ 135 h 135"/>
                <a:gd name="T12" fmla="*/ 151 w 151"/>
                <a:gd name="T13" fmla="*/ 135 h 135"/>
                <a:gd name="T14" fmla="*/ 151 w 151"/>
                <a:gd name="T15" fmla="*/ 0 h 135"/>
                <a:gd name="T16" fmla="*/ 126 w 151"/>
                <a:gd name="T17" fmla="*/ 0 h 135"/>
                <a:gd name="T18" fmla="*/ 76 w 151"/>
                <a:gd name="T19" fmla="*/ 106 h 135"/>
                <a:gd name="T20" fmla="*/ 24 w 151"/>
                <a:gd name="T21" fmla="*/ 0 h 135"/>
                <a:gd name="T22" fmla="*/ 0 w 151"/>
                <a:gd name="T23" fmla="*/ 0 h 135"/>
                <a:gd name="T24" fmla="*/ 0 w 151"/>
                <a:gd name="T25" fmla="*/ 135 h 135"/>
                <a:gd name="T26" fmla="*/ 22 w 151"/>
                <a:gd name="T27"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1" h="135">
                  <a:moveTo>
                    <a:pt x="22" y="135"/>
                  </a:moveTo>
                  <a:lnTo>
                    <a:pt x="22" y="38"/>
                  </a:lnTo>
                  <a:lnTo>
                    <a:pt x="68" y="135"/>
                  </a:lnTo>
                  <a:lnTo>
                    <a:pt x="83" y="135"/>
                  </a:lnTo>
                  <a:lnTo>
                    <a:pt x="129" y="38"/>
                  </a:lnTo>
                  <a:lnTo>
                    <a:pt x="129" y="135"/>
                  </a:lnTo>
                  <a:lnTo>
                    <a:pt x="151" y="135"/>
                  </a:lnTo>
                  <a:lnTo>
                    <a:pt x="151" y="0"/>
                  </a:lnTo>
                  <a:lnTo>
                    <a:pt x="126" y="0"/>
                  </a:lnTo>
                  <a:lnTo>
                    <a:pt x="76" y="106"/>
                  </a:lnTo>
                  <a:lnTo>
                    <a:pt x="24" y="0"/>
                  </a:lnTo>
                  <a:lnTo>
                    <a:pt x="0" y="0"/>
                  </a:lnTo>
                  <a:lnTo>
                    <a:pt x="0" y="135"/>
                  </a:lnTo>
                  <a:lnTo>
                    <a:pt x="22"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9" name="Freeform 12"/>
            <p:cNvSpPr>
              <a:spLocks noEditPoints="1"/>
            </p:cNvSpPr>
            <p:nvPr/>
          </p:nvSpPr>
          <p:spPr bwMode="auto">
            <a:xfrm>
              <a:off x="4910" y="254"/>
              <a:ext cx="94" cy="101"/>
            </a:xfrm>
            <a:custGeom>
              <a:avLst/>
              <a:gdLst>
                <a:gd name="T0" fmla="*/ 541 w 541"/>
                <a:gd name="T1" fmla="*/ 563 h 579"/>
                <a:gd name="T2" fmla="*/ 541 w 541"/>
                <a:gd name="T3" fmla="*/ 229 h 579"/>
                <a:gd name="T4" fmla="*/ 540 w 541"/>
                <a:gd name="T5" fmla="*/ 164 h 579"/>
                <a:gd name="T6" fmla="*/ 518 w 541"/>
                <a:gd name="T7" fmla="*/ 81 h 579"/>
                <a:gd name="T8" fmla="*/ 292 w 541"/>
                <a:gd name="T9" fmla="*/ 0 h 579"/>
                <a:gd name="T10" fmla="*/ 173 w 541"/>
                <a:gd name="T11" fmla="*/ 9 h 579"/>
                <a:gd name="T12" fmla="*/ 74 w 541"/>
                <a:gd name="T13" fmla="*/ 34 h 579"/>
                <a:gd name="T14" fmla="*/ 46 w 541"/>
                <a:gd name="T15" fmla="*/ 42 h 579"/>
                <a:gd name="T16" fmla="*/ 78 w 541"/>
                <a:gd name="T17" fmla="*/ 148 h 579"/>
                <a:gd name="T18" fmla="*/ 276 w 541"/>
                <a:gd name="T19" fmla="*/ 103 h 579"/>
                <a:gd name="T20" fmla="*/ 385 w 541"/>
                <a:gd name="T21" fmla="*/ 128 h 579"/>
                <a:gd name="T22" fmla="*/ 409 w 541"/>
                <a:gd name="T23" fmla="*/ 192 h 579"/>
                <a:gd name="T24" fmla="*/ 409 w 541"/>
                <a:gd name="T25" fmla="*/ 213 h 579"/>
                <a:gd name="T26" fmla="*/ 305 w 541"/>
                <a:gd name="T27" fmla="*/ 217 h 579"/>
                <a:gd name="T28" fmla="*/ 83 w 541"/>
                <a:gd name="T29" fmla="*/ 265 h 579"/>
                <a:gd name="T30" fmla="*/ 0 w 541"/>
                <a:gd name="T31" fmla="*/ 414 h 579"/>
                <a:gd name="T32" fmla="*/ 208 w 541"/>
                <a:gd name="T33" fmla="*/ 579 h 579"/>
                <a:gd name="T34" fmla="*/ 421 w 541"/>
                <a:gd name="T35" fmla="*/ 505 h 579"/>
                <a:gd name="T36" fmla="*/ 421 w 541"/>
                <a:gd name="T37" fmla="*/ 563 h 579"/>
                <a:gd name="T38" fmla="*/ 541 w 541"/>
                <a:gd name="T39" fmla="*/ 563 h 579"/>
                <a:gd name="T40" fmla="*/ 411 w 541"/>
                <a:gd name="T41" fmla="*/ 368 h 579"/>
                <a:gd name="T42" fmla="*/ 408 w 541"/>
                <a:gd name="T43" fmla="*/ 398 h 579"/>
                <a:gd name="T44" fmla="*/ 377 w 541"/>
                <a:gd name="T45" fmla="*/ 436 h 579"/>
                <a:gd name="T46" fmla="*/ 239 w 541"/>
                <a:gd name="T47" fmla="*/ 475 h 579"/>
                <a:gd name="T48" fmla="*/ 132 w 541"/>
                <a:gd name="T49" fmla="*/ 405 h 579"/>
                <a:gd name="T50" fmla="*/ 253 w 541"/>
                <a:gd name="T51" fmla="*/ 318 h 579"/>
                <a:gd name="T52" fmla="*/ 411 w 541"/>
                <a:gd name="T53" fmla="*/ 308 h 579"/>
                <a:gd name="T54" fmla="*/ 411 w 541"/>
                <a:gd name="T55" fmla="*/ 368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41" h="579">
                  <a:moveTo>
                    <a:pt x="541" y="563"/>
                  </a:moveTo>
                  <a:cubicBezTo>
                    <a:pt x="541" y="229"/>
                    <a:pt x="541" y="229"/>
                    <a:pt x="541" y="229"/>
                  </a:cubicBezTo>
                  <a:cubicBezTo>
                    <a:pt x="541" y="197"/>
                    <a:pt x="540" y="175"/>
                    <a:pt x="540" y="164"/>
                  </a:cubicBezTo>
                  <a:cubicBezTo>
                    <a:pt x="537" y="129"/>
                    <a:pt x="530" y="101"/>
                    <a:pt x="518" y="81"/>
                  </a:cubicBezTo>
                  <a:cubicBezTo>
                    <a:pt x="483" y="27"/>
                    <a:pt x="408" y="0"/>
                    <a:pt x="292" y="0"/>
                  </a:cubicBezTo>
                  <a:cubicBezTo>
                    <a:pt x="250" y="0"/>
                    <a:pt x="211" y="3"/>
                    <a:pt x="173" y="9"/>
                  </a:cubicBezTo>
                  <a:cubicBezTo>
                    <a:pt x="148" y="13"/>
                    <a:pt x="115" y="22"/>
                    <a:pt x="74" y="34"/>
                  </a:cubicBezTo>
                  <a:cubicBezTo>
                    <a:pt x="68" y="36"/>
                    <a:pt x="59" y="39"/>
                    <a:pt x="46" y="42"/>
                  </a:cubicBezTo>
                  <a:cubicBezTo>
                    <a:pt x="78" y="148"/>
                    <a:pt x="78" y="148"/>
                    <a:pt x="78" y="148"/>
                  </a:cubicBezTo>
                  <a:cubicBezTo>
                    <a:pt x="147" y="118"/>
                    <a:pt x="213" y="103"/>
                    <a:pt x="276" y="103"/>
                  </a:cubicBezTo>
                  <a:cubicBezTo>
                    <a:pt x="329" y="103"/>
                    <a:pt x="365" y="111"/>
                    <a:pt x="385" y="128"/>
                  </a:cubicBezTo>
                  <a:cubicBezTo>
                    <a:pt x="401" y="142"/>
                    <a:pt x="409" y="163"/>
                    <a:pt x="409" y="192"/>
                  </a:cubicBezTo>
                  <a:cubicBezTo>
                    <a:pt x="409" y="213"/>
                    <a:pt x="409" y="213"/>
                    <a:pt x="409" y="213"/>
                  </a:cubicBezTo>
                  <a:cubicBezTo>
                    <a:pt x="365" y="214"/>
                    <a:pt x="330" y="215"/>
                    <a:pt x="305" y="217"/>
                  </a:cubicBezTo>
                  <a:cubicBezTo>
                    <a:pt x="202" y="223"/>
                    <a:pt x="128" y="239"/>
                    <a:pt x="83" y="265"/>
                  </a:cubicBezTo>
                  <a:cubicBezTo>
                    <a:pt x="28" y="297"/>
                    <a:pt x="0" y="347"/>
                    <a:pt x="0" y="414"/>
                  </a:cubicBezTo>
                  <a:cubicBezTo>
                    <a:pt x="0" y="524"/>
                    <a:pt x="69" y="579"/>
                    <a:pt x="208" y="579"/>
                  </a:cubicBezTo>
                  <a:cubicBezTo>
                    <a:pt x="307" y="579"/>
                    <a:pt x="378" y="554"/>
                    <a:pt x="421" y="505"/>
                  </a:cubicBezTo>
                  <a:cubicBezTo>
                    <a:pt x="421" y="563"/>
                    <a:pt x="421" y="563"/>
                    <a:pt x="421" y="563"/>
                  </a:cubicBezTo>
                  <a:lnTo>
                    <a:pt x="541" y="563"/>
                  </a:lnTo>
                  <a:close/>
                  <a:moveTo>
                    <a:pt x="411" y="368"/>
                  </a:moveTo>
                  <a:cubicBezTo>
                    <a:pt x="411" y="382"/>
                    <a:pt x="410" y="391"/>
                    <a:pt x="408" y="398"/>
                  </a:cubicBezTo>
                  <a:cubicBezTo>
                    <a:pt x="403" y="412"/>
                    <a:pt x="393" y="425"/>
                    <a:pt x="377" y="436"/>
                  </a:cubicBezTo>
                  <a:cubicBezTo>
                    <a:pt x="342" y="462"/>
                    <a:pt x="296" y="475"/>
                    <a:pt x="239" y="475"/>
                  </a:cubicBezTo>
                  <a:cubicBezTo>
                    <a:pt x="167" y="475"/>
                    <a:pt x="132" y="452"/>
                    <a:pt x="132" y="405"/>
                  </a:cubicBezTo>
                  <a:cubicBezTo>
                    <a:pt x="132" y="358"/>
                    <a:pt x="172" y="329"/>
                    <a:pt x="253" y="318"/>
                  </a:cubicBezTo>
                  <a:cubicBezTo>
                    <a:pt x="286" y="314"/>
                    <a:pt x="339" y="310"/>
                    <a:pt x="411" y="308"/>
                  </a:cubicBezTo>
                  <a:lnTo>
                    <a:pt x="411" y="3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0" name="Freeform 13"/>
            <p:cNvSpPr>
              <a:spLocks/>
            </p:cNvSpPr>
            <p:nvPr/>
          </p:nvSpPr>
          <p:spPr bwMode="auto">
            <a:xfrm>
              <a:off x="5018" y="227"/>
              <a:ext cx="71" cy="128"/>
            </a:xfrm>
            <a:custGeom>
              <a:avLst/>
              <a:gdLst>
                <a:gd name="T0" fmla="*/ 100 w 409"/>
                <a:gd name="T1" fmla="*/ 553 h 738"/>
                <a:gd name="T2" fmla="*/ 107 w 409"/>
                <a:gd name="T3" fmla="*/ 640 h 738"/>
                <a:gd name="T4" fmla="*/ 161 w 409"/>
                <a:gd name="T5" fmla="*/ 718 h 738"/>
                <a:gd name="T6" fmla="*/ 269 w 409"/>
                <a:gd name="T7" fmla="*/ 738 h 738"/>
                <a:gd name="T8" fmla="*/ 409 w 409"/>
                <a:gd name="T9" fmla="*/ 720 h 738"/>
                <a:gd name="T10" fmla="*/ 386 w 409"/>
                <a:gd name="T11" fmla="*/ 620 h 738"/>
                <a:gd name="T12" fmla="*/ 304 w 409"/>
                <a:gd name="T13" fmla="*/ 634 h 738"/>
                <a:gd name="T14" fmla="*/ 236 w 409"/>
                <a:gd name="T15" fmla="*/ 605 h 738"/>
                <a:gd name="T16" fmla="*/ 229 w 409"/>
                <a:gd name="T17" fmla="*/ 516 h 738"/>
                <a:gd name="T18" fmla="*/ 229 w 409"/>
                <a:gd name="T19" fmla="*/ 278 h 738"/>
                <a:gd name="T20" fmla="*/ 387 w 409"/>
                <a:gd name="T21" fmla="*/ 278 h 738"/>
                <a:gd name="T22" fmla="*/ 387 w 409"/>
                <a:gd name="T23" fmla="*/ 175 h 738"/>
                <a:gd name="T24" fmla="*/ 229 w 409"/>
                <a:gd name="T25" fmla="*/ 175 h 738"/>
                <a:gd name="T26" fmla="*/ 229 w 409"/>
                <a:gd name="T27" fmla="*/ 0 h 738"/>
                <a:gd name="T28" fmla="*/ 100 w 409"/>
                <a:gd name="T29" fmla="*/ 36 h 738"/>
                <a:gd name="T30" fmla="*/ 100 w 409"/>
                <a:gd name="T31" fmla="*/ 175 h 738"/>
                <a:gd name="T32" fmla="*/ 0 w 409"/>
                <a:gd name="T33" fmla="*/ 175 h 738"/>
                <a:gd name="T34" fmla="*/ 0 w 409"/>
                <a:gd name="T35" fmla="*/ 278 h 738"/>
                <a:gd name="T36" fmla="*/ 100 w 409"/>
                <a:gd name="T37" fmla="*/ 278 h 738"/>
                <a:gd name="T38" fmla="*/ 100 w 409"/>
                <a:gd name="T39" fmla="*/ 553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9" h="738">
                  <a:moveTo>
                    <a:pt x="100" y="553"/>
                  </a:moveTo>
                  <a:cubicBezTo>
                    <a:pt x="100" y="588"/>
                    <a:pt x="102" y="617"/>
                    <a:pt x="107" y="640"/>
                  </a:cubicBezTo>
                  <a:cubicBezTo>
                    <a:pt x="116" y="677"/>
                    <a:pt x="134" y="703"/>
                    <a:pt x="161" y="718"/>
                  </a:cubicBezTo>
                  <a:cubicBezTo>
                    <a:pt x="184" y="731"/>
                    <a:pt x="220" y="738"/>
                    <a:pt x="269" y="738"/>
                  </a:cubicBezTo>
                  <a:cubicBezTo>
                    <a:pt x="315" y="738"/>
                    <a:pt x="361" y="732"/>
                    <a:pt x="409" y="720"/>
                  </a:cubicBezTo>
                  <a:cubicBezTo>
                    <a:pt x="386" y="620"/>
                    <a:pt x="386" y="620"/>
                    <a:pt x="386" y="620"/>
                  </a:cubicBezTo>
                  <a:cubicBezTo>
                    <a:pt x="360" y="630"/>
                    <a:pt x="333" y="634"/>
                    <a:pt x="304" y="634"/>
                  </a:cubicBezTo>
                  <a:cubicBezTo>
                    <a:pt x="266" y="634"/>
                    <a:pt x="244" y="625"/>
                    <a:pt x="236" y="605"/>
                  </a:cubicBezTo>
                  <a:cubicBezTo>
                    <a:pt x="231" y="592"/>
                    <a:pt x="229" y="562"/>
                    <a:pt x="229" y="516"/>
                  </a:cubicBezTo>
                  <a:cubicBezTo>
                    <a:pt x="229" y="278"/>
                    <a:pt x="229" y="278"/>
                    <a:pt x="229" y="278"/>
                  </a:cubicBezTo>
                  <a:cubicBezTo>
                    <a:pt x="387" y="278"/>
                    <a:pt x="387" y="278"/>
                    <a:pt x="387" y="278"/>
                  </a:cubicBezTo>
                  <a:cubicBezTo>
                    <a:pt x="387" y="175"/>
                    <a:pt x="387" y="175"/>
                    <a:pt x="387" y="175"/>
                  </a:cubicBezTo>
                  <a:cubicBezTo>
                    <a:pt x="229" y="175"/>
                    <a:pt x="229" y="175"/>
                    <a:pt x="229" y="175"/>
                  </a:cubicBezTo>
                  <a:cubicBezTo>
                    <a:pt x="229" y="0"/>
                    <a:pt x="229" y="0"/>
                    <a:pt x="229" y="0"/>
                  </a:cubicBezTo>
                  <a:cubicBezTo>
                    <a:pt x="100" y="36"/>
                    <a:pt x="100" y="36"/>
                    <a:pt x="100" y="36"/>
                  </a:cubicBezTo>
                  <a:cubicBezTo>
                    <a:pt x="100" y="175"/>
                    <a:pt x="100" y="175"/>
                    <a:pt x="100" y="175"/>
                  </a:cubicBezTo>
                  <a:cubicBezTo>
                    <a:pt x="0" y="175"/>
                    <a:pt x="0" y="175"/>
                    <a:pt x="0" y="175"/>
                  </a:cubicBezTo>
                  <a:cubicBezTo>
                    <a:pt x="0" y="278"/>
                    <a:pt x="0" y="278"/>
                    <a:pt x="0" y="278"/>
                  </a:cubicBezTo>
                  <a:cubicBezTo>
                    <a:pt x="100" y="278"/>
                    <a:pt x="100" y="278"/>
                    <a:pt x="100" y="278"/>
                  </a:cubicBezTo>
                  <a:lnTo>
                    <a:pt x="100" y="5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1" name="Freeform 14"/>
            <p:cNvSpPr>
              <a:spLocks/>
            </p:cNvSpPr>
            <p:nvPr/>
          </p:nvSpPr>
          <p:spPr bwMode="auto">
            <a:xfrm>
              <a:off x="5097" y="227"/>
              <a:ext cx="71" cy="128"/>
            </a:xfrm>
            <a:custGeom>
              <a:avLst/>
              <a:gdLst>
                <a:gd name="T0" fmla="*/ 100 w 410"/>
                <a:gd name="T1" fmla="*/ 553 h 738"/>
                <a:gd name="T2" fmla="*/ 108 w 410"/>
                <a:gd name="T3" fmla="*/ 640 h 738"/>
                <a:gd name="T4" fmla="*/ 161 w 410"/>
                <a:gd name="T5" fmla="*/ 718 h 738"/>
                <a:gd name="T6" fmla="*/ 270 w 410"/>
                <a:gd name="T7" fmla="*/ 738 h 738"/>
                <a:gd name="T8" fmla="*/ 410 w 410"/>
                <a:gd name="T9" fmla="*/ 720 h 738"/>
                <a:gd name="T10" fmla="*/ 386 w 410"/>
                <a:gd name="T11" fmla="*/ 620 h 738"/>
                <a:gd name="T12" fmla="*/ 305 w 410"/>
                <a:gd name="T13" fmla="*/ 634 h 738"/>
                <a:gd name="T14" fmla="*/ 237 w 410"/>
                <a:gd name="T15" fmla="*/ 605 h 738"/>
                <a:gd name="T16" fmla="*/ 230 w 410"/>
                <a:gd name="T17" fmla="*/ 516 h 738"/>
                <a:gd name="T18" fmla="*/ 230 w 410"/>
                <a:gd name="T19" fmla="*/ 278 h 738"/>
                <a:gd name="T20" fmla="*/ 388 w 410"/>
                <a:gd name="T21" fmla="*/ 278 h 738"/>
                <a:gd name="T22" fmla="*/ 388 w 410"/>
                <a:gd name="T23" fmla="*/ 175 h 738"/>
                <a:gd name="T24" fmla="*/ 230 w 410"/>
                <a:gd name="T25" fmla="*/ 175 h 738"/>
                <a:gd name="T26" fmla="*/ 230 w 410"/>
                <a:gd name="T27" fmla="*/ 0 h 738"/>
                <a:gd name="T28" fmla="*/ 100 w 410"/>
                <a:gd name="T29" fmla="*/ 36 h 738"/>
                <a:gd name="T30" fmla="*/ 100 w 410"/>
                <a:gd name="T31" fmla="*/ 175 h 738"/>
                <a:gd name="T32" fmla="*/ 0 w 410"/>
                <a:gd name="T33" fmla="*/ 175 h 738"/>
                <a:gd name="T34" fmla="*/ 0 w 410"/>
                <a:gd name="T35" fmla="*/ 278 h 738"/>
                <a:gd name="T36" fmla="*/ 100 w 410"/>
                <a:gd name="T37" fmla="*/ 278 h 738"/>
                <a:gd name="T38" fmla="*/ 100 w 410"/>
                <a:gd name="T39" fmla="*/ 553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738">
                  <a:moveTo>
                    <a:pt x="100" y="553"/>
                  </a:moveTo>
                  <a:cubicBezTo>
                    <a:pt x="100" y="588"/>
                    <a:pt x="103" y="617"/>
                    <a:pt x="108" y="640"/>
                  </a:cubicBezTo>
                  <a:cubicBezTo>
                    <a:pt x="117" y="677"/>
                    <a:pt x="134" y="703"/>
                    <a:pt x="161" y="718"/>
                  </a:cubicBezTo>
                  <a:cubicBezTo>
                    <a:pt x="185" y="731"/>
                    <a:pt x="221" y="738"/>
                    <a:pt x="270" y="738"/>
                  </a:cubicBezTo>
                  <a:cubicBezTo>
                    <a:pt x="315" y="738"/>
                    <a:pt x="362" y="732"/>
                    <a:pt x="410" y="720"/>
                  </a:cubicBezTo>
                  <a:cubicBezTo>
                    <a:pt x="386" y="620"/>
                    <a:pt x="386" y="620"/>
                    <a:pt x="386" y="620"/>
                  </a:cubicBezTo>
                  <a:cubicBezTo>
                    <a:pt x="360" y="630"/>
                    <a:pt x="333" y="634"/>
                    <a:pt x="305" y="634"/>
                  </a:cubicBezTo>
                  <a:cubicBezTo>
                    <a:pt x="267" y="634"/>
                    <a:pt x="244" y="625"/>
                    <a:pt x="237" y="605"/>
                  </a:cubicBezTo>
                  <a:cubicBezTo>
                    <a:pt x="232" y="592"/>
                    <a:pt x="230" y="562"/>
                    <a:pt x="230" y="516"/>
                  </a:cubicBezTo>
                  <a:cubicBezTo>
                    <a:pt x="230" y="278"/>
                    <a:pt x="230" y="278"/>
                    <a:pt x="230" y="278"/>
                  </a:cubicBezTo>
                  <a:cubicBezTo>
                    <a:pt x="388" y="278"/>
                    <a:pt x="388" y="278"/>
                    <a:pt x="388" y="278"/>
                  </a:cubicBezTo>
                  <a:cubicBezTo>
                    <a:pt x="388" y="175"/>
                    <a:pt x="388" y="175"/>
                    <a:pt x="388" y="175"/>
                  </a:cubicBezTo>
                  <a:cubicBezTo>
                    <a:pt x="230" y="175"/>
                    <a:pt x="230" y="175"/>
                    <a:pt x="230" y="175"/>
                  </a:cubicBezTo>
                  <a:cubicBezTo>
                    <a:pt x="230" y="0"/>
                    <a:pt x="230" y="0"/>
                    <a:pt x="230" y="0"/>
                  </a:cubicBezTo>
                  <a:cubicBezTo>
                    <a:pt x="100" y="36"/>
                    <a:pt x="100" y="36"/>
                    <a:pt x="100" y="36"/>
                  </a:cubicBezTo>
                  <a:cubicBezTo>
                    <a:pt x="100" y="175"/>
                    <a:pt x="100" y="175"/>
                    <a:pt x="100" y="175"/>
                  </a:cubicBezTo>
                  <a:cubicBezTo>
                    <a:pt x="0" y="175"/>
                    <a:pt x="0" y="175"/>
                    <a:pt x="0" y="175"/>
                  </a:cubicBezTo>
                  <a:cubicBezTo>
                    <a:pt x="0" y="278"/>
                    <a:pt x="0" y="278"/>
                    <a:pt x="0" y="278"/>
                  </a:cubicBezTo>
                  <a:cubicBezTo>
                    <a:pt x="100" y="278"/>
                    <a:pt x="100" y="278"/>
                    <a:pt x="100" y="278"/>
                  </a:cubicBezTo>
                  <a:lnTo>
                    <a:pt x="100" y="5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2" name="Freeform 15"/>
            <p:cNvSpPr>
              <a:spLocks/>
            </p:cNvSpPr>
            <p:nvPr/>
          </p:nvSpPr>
          <p:spPr bwMode="auto">
            <a:xfrm>
              <a:off x="5183" y="210"/>
              <a:ext cx="97" cy="142"/>
            </a:xfrm>
            <a:custGeom>
              <a:avLst/>
              <a:gdLst>
                <a:gd name="T0" fmla="*/ 130 w 560"/>
                <a:gd name="T1" fmla="*/ 819 h 819"/>
                <a:gd name="T2" fmla="*/ 130 w 560"/>
                <a:gd name="T3" fmla="*/ 466 h 819"/>
                <a:gd name="T4" fmla="*/ 199 w 560"/>
                <a:gd name="T5" fmla="*/ 405 h 819"/>
                <a:gd name="T6" fmla="*/ 328 w 560"/>
                <a:gd name="T7" fmla="*/ 362 h 819"/>
                <a:gd name="T8" fmla="*/ 415 w 560"/>
                <a:gd name="T9" fmla="*/ 397 h 819"/>
                <a:gd name="T10" fmla="*/ 431 w 560"/>
                <a:gd name="T11" fmla="*/ 485 h 819"/>
                <a:gd name="T12" fmla="*/ 431 w 560"/>
                <a:gd name="T13" fmla="*/ 819 h 819"/>
                <a:gd name="T14" fmla="*/ 560 w 560"/>
                <a:gd name="T15" fmla="*/ 819 h 819"/>
                <a:gd name="T16" fmla="*/ 560 w 560"/>
                <a:gd name="T17" fmla="*/ 474 h 819"/>
                <a:gd name="T18" fmla="*/ 538 w 560"/>
                <a:gd name="T19" fmla="*/ 333 h 819"/>
                <a:gd name="T20" fmla="*/ 358 w 560"/>
                <a:gd name="T21" fmla="*/ 256 h 819"/>
                <a:gd name="T22" fmla="*/ 130 w 560"/>
                <a:gd name="T23" fmla="*/ 338 h 819"/>
                <a:gd name="T24" fmla="*/ 130 w 560"/>
                <a:gd name="T25" fmla="*/ 0 h 819"/>
                <a:gd name="T26" fmla="*/ 0 w 560"/>
                <a:gd name="T27" fmla="*/ 37 h 819"/>
                <a:gd name="T28" fmla="*/ 0 w 560"/>
                <a:gd name="T29" fmla="*/ 819 h 819"/>
                <a:gd name="T30" fmla="*/ 130 w 560"/>
                <a:gd name="T31" fmla="*/ 819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0" h="819">
                  <a:moveTo>
                    <a:pt x="130" y="819"/>
                  </a:moveTo>
                  <a:cubicBezTo>
                    <a:pt x="130" y="466"/>
                    <a:pt x="130" y="466"/>
                    <a:pt x="130" y="466"/>
                  </a:cubicBezTo>
                  <a:cubicBezTo>
                    <a:pt x="144" y="446"/>
                    <a:pt x="167" y="425"/>
                    <a:pt x="199" y="405"/>
                  </a:cubicBezTo>
                  <a:cubicBezTo>
                    <a:pt x="245" y="377"/>
                    <a:pt x="288" y="362"/>
                    <a:pt x="328" y="362"/>
                  </a:cubicBezTo>
                  <a:cubicBezTo>
                    <a:pt x="371" y="362"/>
                    <a:pt x="400" y="374"/>
                    <a:pt x="415" y="397"/>
                  </a:cubicBezTo>
                  <a:cubicBezTo>
                    <a:pt x="425" y="414"/>
                    <a:pt x="431" y="443"/>
                    <a:pt x="431" y="485"/>
                  </a:cubicBezTo>
                  <a:cubicBezTo>
                    <a:pt x="431" y="819"/>
                    <a:pt x="431" y="819"/>
                    <a:pt x="431" y="819"/>
                  </a:cubicBezTo>
                  <a:cubicBezTo>
                    <a:pt x="560" y="819"/>
                    <a:pt x="560" y="819"/>
                    <a:pt x="560" y="819"/>
                  </a:cubicBezTo>
                  <a:cubicBezTo>
                    <a:pt x="560" y="474"/>
                    <a:pt x="560" y="474"/>
                    <a:pt x="560" y="474"/>
                  </a:cubicBezTo>
                  <a:cubicBezTo>
                    <a:pt x="560" y="408"/>
                    <a:pt x="553" y="361"/>
                    <a:pt x="538" y="333"/>
                  </a:cubicBezTo>
                  <a:cubicBezTo>
                    <a:pt x="511" y="281"/>
                    <a:pt x="451" y="256"/>
                    <a:pt x="358" y="256"/>
                  </a:cubicBezTo>
                  <a:cubicBezTo>
                    <a:pt x="276" y="256"/>
                    <a:pt x="200" y="283"/>
                    <a:pt x="130" y="338"/>
                  </a:cubicBezTo>
                  <a:cubicBezTo>
                    <a:pt x="130" y="0"/>
                    <a:pt x="130" y="0"/>
                    <a:pt x="130" y="0"/>
                  </a:cubicBezTo>
                  <a:cubicBezTo>
                    <a:pt x="0" y="37"/>
                    <a:pt x="0" y="37"/>
                    <a:pt x="0" y="37"/>
                  </a:cubicBezTo>
                  <a:cubicBezTo>
                    <a:pt x="0" y="819"/>
                    <a:pt x="0" y="819"/>
                    <a:pt x="0" y="819"/>
                  </a:cubicBezTo>
                  <a:lnTo>
                    <a:pt x="130" y="8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3" name="Freeform 16"/>
            <p:cNvSpPr>
              <a:spLocks noEditPoints="1"/>
            </p:cNvSpPr>
            <p:nvPr/>
          </p:nvSpPr>
          <p:spPr bwMode="auto">
            <a:xfrm>
              <a:off x="5297" y="254"/>
              <a:ext cx="99" cy="101"/>
            </a:xfrm>
            <a:custGeom>
              <a:avLst/>
              <a:gdLst>
                <a:gd name="T0" fmla="*/ 573 w 573"/>
                <a:gd name="T1" fmla="*/ 261 h 579"/>
                <a:gd name="T2" fmla="*/ 535 w 573"/>
                <a:gd name="T3" fmla="*/ 108 h 579"/>
                <a:gd name="T4" fmla="*/ 294 w 573"/>
                <a:gd name="T5" fmla="*/ 0 h 579"/>
                <a:gd name="T6" fmla="*/ 67 w 573"/>
                <a:gd name="T7" fmla="*/ 85 h 579"/>
                <a:gd name="T8" fmla="*/ 0 w 573"/>
                <a:gd name="T9" fmla="*/ 296 h 579"/>
                <a:gd name="T10" fmla="*/ 145 w 573"/>
                <a:gd name="T11" fmla="*/ 550 h 579"/>
                <a:gd name="T12" fmla="*/ 324 w 573"/>
                <a:gd name="T13" fmla="*/ 579 h 579"/>
                <a:gd name="T14" fmla="*/ 564 w 573"/>
                <a:gd name="T15" fmla="*/ 537 h 579"/>
                <a:gd name="T16" fmla="*/ 525 w 573"/>
                <a:gd name="T17" fmla="*/ 436 h 579"/>
                <a:gd name="T18" fmla="*/ 459 w 573"/>
                <a:gd name="T19" fmla="*/ 461 h 579"/>
                <a:gd name="T20" fmla="*/ 344 w 573"/>
                <a:gd name="T21" fmla="*/ 475 h 579"/>
                <a:gd name="T22" fmla="*/ 160 w 573"/>
                <a:gd name="T23" fmla="*/ 413 h 579"/>
                <a:gd name="T24" fmla="*/ 131 w 573"/>
                <a:gd name="T25" fmla="*/ 327 h 579"/>
                <a:gd name="T26" fmla="*/ 569 w 573"/>
                <a:gd name="T27" fmla="*/ 327 h 579"/>
                <a:gd name="T28" fmla="*/ 573 w 573"/>
                <a:gd name="T29" fmla="*/ 261 h 579"/>
                <a:gd name="T30" fmla="*/ 452 w 573"/>
                <a:gd name="T31" fmla="*/ 232 h 579"/>
                <a:gd name="T32" fmla="*/ 131 w 573"/>
                <a:gd name="T33" fmla="*/ 232 h 579"/>
                <a:gd name="T34" fmla="*/ 147 w 573"/>
                <a:gd name="T35" fmla="*/ 169 h 579"/>
                <a:gd name="T36" fmla="*/ 292 w 573"/>
                <a:gd name="T37" fmla="*/ 102 h 579"/>
                <a:gd name="T38" fmla="*/ 431 w 573"/>
                <a:gd name="T39" fmla="*/ 160 h 579"/>
                <a:gd name="T40" fmla="*/ 452 w 573"/>
                <a:gd name="T41" fmla="*/ 232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3" h="579">
                  <a:moveTo>
                    <a:pt x="573" y="261"/>
                  </a:moveTo>
                  <a:cubicBezTo>
                    <a:pt x="573" y="200"/>
                    <a:pt x="560" y="149"/>
                    <a:pt x="535" y="108"/>
                  </a:cubicBezTo>
                  <a:cubicBezTo>
                    <a:pt x="490" y="36"/>
                    <a:pt x="410" y="0"/>
                    <a:pt x="294" y="0"/>
                  </a:cubicBezTo>
                  <a:cubicBezTo>
                    <a:pt x="192" y="0"/>
                    <a:pt x="116" y="28"/>
                    <a:pt x="67" y="85"/>
                  </a:cubicBezTo>
                  <a:cubicBezTo>
                    <a:pt x="22" y="137"/>
                    <a:pt x="0" y="208"/>
                    <a:pt x="0" y="296"/>
                  </a:cubicBezTo>
                  <a:cubicBezTo>
                    <a:pt x="0" y="423"/>
                    <a:pt x="48" y="508"/>
                    <a:pt x="145" y="550"/>
                  </a:cubicBezTo>
                  <a:cubicBezTo>
                    <a:pt x="190" y="569"/>
                    <a:pt x="249" y="579"/>
                    <a:pt x="324" y="579"/>
                  </a:cubicBezTo>
                  <a:cubicBezTo>
                    <a:pt x="411" y="579"/>
                    <a:pt x="491" y="565"/>
                    <a:pt x="564" y="537"/>
                  </a:cubicBezTo>
                  <a:cubicBezTo>
                    <a:pt x="525" y="436"/>
                    <a:pt x="525" y="436"/>
                    <a:pt x="525" y="436"/>
                  </a:cubicBezTo>
                  <a:cubicBezTo>
                    <a:pt x="500" y="448"/>
                    <a:pt x="478" y="456"/>
                    <a:pt x="459" y="461"/>
                  </a:cubicBezTo>
                  <a:cubicBezTo>
                    <a:pt x="425" y="471"/>
                    <a:pt x="386" y="475"/>
                    <a:pt x="344" y="475"/>
                  </a:cubicBezTo>
                  <a:cubicBezTo>
                    <a:pt x="254" y="475"/>
                    <a:pt x="192" y="455"/>
                    <a:pt x="160" y="413"/>
                  </a:cubicBezTo>
                  <a:cubicBezTo>
                    <a:pt x="142" y="391"/>
                    <a:pt x="133" y="362"/>
                    <a:pt x="131" y="327"/>
                  </a:cubicBezTo>
                  <a:cubicBezTo>
                    <a:pt x="569" y="327"/>
                    <a:pt x="569" y="327"/>
                    <a:pt x="569" y="327"/>
                  </a:cubicBezTo>
                  <a:cubicBezTo>
                    <a:pt x="572" y="295"/>
                    <a:pt x="573" y="273"/>
                    <a:pt x="573" y="261"/>
                  </a:cubicBezTo>
                  <a:moveTo>
                    <a:pt x="452" y="232"/>
                  </a:moveTo>
                  <a:cubicBezTo>
                    <a:pt x="131" y="232"/>
                    <a:pt x="131" y="232"/>
                    <a:pt x="131" y="232"/>
                  </a:cubicBezTo>
                  <a:cubicBezTo>
                    <a:pt x="134" y="204"/>
                    <a:pt x="139" y="184"/>
                    <a:pt x="147" y="169"/>
                  </a:cubicBezTo>
                  <a:cubicBezTo>
                    <a:pt x="169" y="124"/>
                    <a:pt x="218" y="102"/>
                    <a:pt x="292" y="102"/>
                  </a:cubicBezTo>
                  <a:cubicBezTo>
                    <a:pt x="360" y="102"/>
                    <a:pt x="407" y="121"/>
                    <a:pt x="431" y="160"/>
                  </a:cubicBezTo>
                  <a:cubicBezTo>
                    <a:pt x="441" y="176"/>
                    <a:pt x="448" y="200"/>
                    <a:pt x="452" y="2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4" name="Freeform 17"/>
            <p:cNvSpPr>
              <a:spLocks/>
            </p:cNvSpPr>
            <p:nvPr/>
          </p:nvSpPr>
          <p:spPr bwMode="auto">
            <a:xfrm>
              <a:off x="5403" y="257"/>
              <a:ext cx="111" cy="132"/>
            </a:xfrm>
            <a:custGeom>
              <a:avLst/>
              <a:gdLst>
                <a:gd name="T0" fmla="*/ 87 w 111"/>
                <a:gd name="T1" fmla="*/ 0 h 132"/>
                <a:gd name="T2" fmla="*/ 55 w 111"/>
                <a:gd name="T3" fmla="*/ 72 h 132"/>
                <a:gd name="T4" fmla="*/ 25 w 111"/>
                <a:gd name="T5" fmla="*/ 0 h 132"/>
                <a:gd name="T6" fmla="*/ 0 w 111"/>
                <a:gd name="T7" fmla="*/ 0 h 132"/>
                <a:gd name="T8" fmla="*/ 42 w 111"/>
                <a:gd name="T9" fmla="*/ 95 h 132"/>
                <a:gd name="T10" fmla="*/ 23 w 111"/>
                <a:gd name="T11" fmla="*/ 132 h 132"/>
                <a:gd name="T12" fmla="*/ 47 w 111"/>
                <a:gd name="T13" fmla="*/ 132 h 132"/>
                <a:gd name="T14" fmla="*/ 111 w 111"/>
                <a:gd name="T15" fmla="*/ 0 h 132"/>
                <a:gd name="T16" fmla="*/ 87 w 111"/>
                <a:gd name="T1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132">
                  <a:moveTo>
                    <a:pt x="87" y="0"/>
                  </a:moveTo>
                  <a:lnTo>
                    <a:pt x="55" y="72"/>
                  </a:lnTo>
                  <a:lnTo>
                    <a:pt x="25" y="0"/>
                  </a:lnTo>
                  <a:lnTo>
                    <a:pt x="0" y="0"/>
                  </a:lnTo>
                  <a:lnTo>
                    <a:pt x="42" y="95"/>
                  </a:lnTo>
                  <a:lnTo>
                    <a:pt x="23" y="132"/>
                  </a:lnTo>
                  <a:lnTo>
                    <a:pt x="47" y="132"/>
                  </a:lnTo>
                  <a:lnTo>
                    <a:pt x="111" y="0"/>
                  </a:lnTo>
                  <a:lnTo>
                    <a:pt x="8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5" name="Freeform 18"/>
            <p:cNvSpPr>
              <a:spLocks/>
            </p:cNvSpPr>
            <p:nvPr/>
          </p:nvSpPr>
          <p:spPr bwMode="auto">
            <a:xfrm>
              <a:off x="3872" y="217"/>
              <a:ext cx="111" cy="138"/>
            </a:xfrm>
            <a:custGeom>
              <a:avLst/>
              <a:gdLst>
                <a:gd name="T0" fmla="*/ 315 w 644"/>
                <a:gd name="T1" fmla="*/ 797 h 797"/>
                <a:gd name="T2" fmla="*/ 84 w 644"/>
                <a:gd name="T3" fmla="*/ 703 h 797"/>
                <a:gd name="T4" fmla="*/ 0 w 644"/>
                <a:gd name="T5" fmla="*/ 563 h 797"/>
                <a:gd name="T6" fmla="*/ 124 w 644"/>
                <a:gd name="T7" fmla="*/ 528 h 797"/>
                <a:gd name="T8" fmla="*/ 174 w 644"/>
                <a:gd name="T9" fmla="*/ 611 h 797"/>
                <a:gd name="T10" fmla="*/ 315 w 644"/>
                <a:gd name="T11" fmla="*/ 668 h 797"/>
                <a:gd name="T12" fmla="*/ 456 w 644"/>
                <a:gd name="T13" fmla="*/ 618 h 797"/>
                <a:gd name="T14" fmla="*/ 515 w 644"/>
                <a:gd name="T15" fmla="*/ 465 h 797"/>
                <a:gd name="T16" fmla="*/ 515 w 644"/>
                <a:gd name="T17" fmla="*/ 0 h 797"/>
                <a:gd name="T18" fmla="*/ 644 w 644"/>
                <a:gd name="T19" fmla="*/ 0 h 797"/>
                <a:gd name="T20" fmla="*/ 644 w 644"/>
                <a:gd name="T21" fmla="*/ 467 h 797"/>
                <a:gd name="T22" fmla="*/ 644 w 644"/>
                <a:gd name="T23" fmla="*/ 468 h 797"/>
                <a:gd name="T24" fmla="*/ 545 w 644"/>
                <a:gd name="T25" fmla="*/ 711 h 797"/>
                <a:gd name="T26" fmla="*/ 315 w 644"/>
                <a:gd name="T27" fmla="*/ 797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4" h="797">
                  <a:moveTo>
                    <a:pt x="315" y="797"/>
                  </a:moveTo>
                  <a:cubicBezTo>
                    <a:pt x="228" y="797"/>
                    <a:pt x="145" y="764"/>
                    <a:pt x="84" y="703"/>
                  </a:cubicBezTo>
                  <a:cubicBezTo>
                    <a:pt x="44" y="664"/>
                    <a:pt x="15" y="616"/>
                    <a:pt x="0" y="563"/>
                  </a:cubicBezTo>
                  <a:cubicBezTo>
                    <a:pt x="124" y="528"/>
                    <a:pt x="124" y="528"/>
                    <a:pt x="124" y="528"/>
                  </a:cubicBezTo>
                  <a:cubicBezTo>
                    <a:pt x="133" y="559"/>
                    <a:pt x="150" y="588"/>
                    <a:pt x="174" y="611"/>
                  </a:cubicBezTo>
                  <a:cubicBezTo>
                    <a:pt x="212" y="648"/>
                    <a:pt x="262" y="668"/>
                    <a:pt x="315" y="668"/>
                  </a:cubicBezTo>
                  <a:cubicBezTo>
                    <a:pt x="373" y="668"/>
                    <a:pt x="421" y="651"/>
                    <a:pt x="456" y="618"/>
                  </a:cubicBezTo>
                  <a:cubicBezTo>
                    <a:pt x="493" y="583"/>
                    <a:pt x="513" y="530"/>
                    <a:pt x="515" y="465"/>
                  </a:cubicBezTo>
                  <a:cubicBezTo>
                    <a:pt x="515" y="0"/>
                    <a:pt x="515" y="0"/>
                    <a:pt x="515" y="0"/>
                  </a:cubicBezTo>
                  <a:cubicBezTo>
                    <a:pt x="644" y="0"/>
                    <a:pt x="644" y="0"/>
                    <a:pt x="644" y="0"/>
                  </a:cubicBezTo>
                  <a:cubicBezTo>
                    <a:pt x="644" y="467"/>
                    <a:pt x="644" y="467"/>
                    <a:pt x="644" y="467"/>
                  </a:cubicBezTo>
                  <a:cubicBezTo>
                    <a:pt x="644" y="468"/>
                    <a:pt x="644" y="468"/>
                    <a:pt x="644" y="468"/>
                  </a:cubicBezTo>
                  <a:cubicBezTo>
                    <a:pt x="641" y="568"/>
                    <a:pt x="607" y="652"/>
                    <a:pt x="545" y="711"/>
                  </a:cubicBezTo>
                  <a:cubicBezTo>
                    <a:pt x="486" y="767"/>
                    <a:pt x="406" y="797"/>
                    <a:pt x="315" y="79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6" name="Freeform 19"/>
            <p:cNvSpPr>
              <a:spLocks/>
            </p:cNvSpPr>
            <p:nvPr/>
          </p:nvSpPr>
          <p:spPr bwMode="auto">
            <a:xfrm>
              <a:off x="5323" y="393"/>
              <a:ext cx="9" cy="75"/>
            </a:xfrm>
            <a:custGeom>
              <a:avLst/>
              <a:gdLst>
                <a:gd name="T0" fmla="*/ 9 w 9"/>
                <a:gd name="T1" fmla="*/ 75 h 75"/>
                <a:gd name="T2" fmla="*/ 9 w 9"/>
                <a:gd name="T3" fmla="*/ 0 h 75"/>
                <a:gd name="T4" fmla="*/ 0 w 9"/>
                <a:gd name="T5" fmla="*/ 3 h 75"/>
                <a:gd name="T6" fmla="*/ 0 w 9"/>
                <a:gd name="T7" fmla="*/ 75 h 75"/>
                <a:gd name="T8" fmla="*/ 9 w 9"/>
                <a:gd name="T9" fmla="*/ 75 h 75"/>
              </a:gdLst>
              <a:ahLst/>
              <a:cxnLst>
                <a:cxn ang="0">
                  <a:pos x="T0" y="T1"/>
                </a:cxn>
                <a:cxn ang="0">
                  <a:pos x="T2" y="T3"/>
                </a:cxn>
                <a:cxn ang="0">
                  <a:pos x="T4" y="T5"/>
                </a:cxn>
                <a:cxn ang="0">
                  <a:pos x="T6" y="T7"/>
                </a:cxn>
                <a:cxn ang="0">
                  <a:pos x="T8" y="T9"/>
                </a:cxn>
              </a:cxnLst>
              <a:rect l="0" t="0" r="r" b="b"/>
              <a:pathLst>
                <a:path w="9" h="75">
                  <a:moveTo>
                    <a:pt x="9" y="75"/>
                  </a:moveTo>
                  <a:lnTo>
                    <a:pt x="9" y="0"/>
                  </a:lnTo>
                  <a:lnTo>
                    <a:pt x="0" y="3"/>
                  </a:lnTo>
                  <a:lnTo>
                    <a:pt x="0" y="75"/>
                  </a:lnTo>
                  <a:lnTo>
                    <a:pt x="9"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7" name="Rectangle 20"/>
            <p:cNvSpPr>
              <a:spLocks noChangeArrowheads="1"/>
            </p:cNvSpPr>
            <p:nvPr/>
          </p:nvSpPr>
          <p:spPr bwMode="auto">
            <a:xfrm>
              <a:off x="5348" y="417"/>
              <a:ext cx="10" cy="5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8" name="Freeform 21"/>
            <p:cNvSpPr>
              <a:spLocks/>
            </p:cNvSpPr>
            <p:nvPr/>
          </p:nvSpPr>
          <p:spPr bwMode="auto">
            <a:xfrm>
              <a:off x="5346" y="397"/>
              <a:ext cx="13" cy="12"/>
            </a:xfrm>
            <a:custGeom>
              <a:avLst/>
              <a:gdLst>
                <a:gd name="T0" fmla="*/ 12 w 75"/>
                <a:gd name="T1" fmla="*/ 9 h 70"/>
                <a:gd name="T2" fmla="*/ 0 w 75"/>
                <a:gd name="T3" fmla="*/ 35 h 70"/>
                <a:gd name="T4" fmla="*/ 10 w 75"/>
                <a:gd name="T5" fmla="*/ 58 h 70"/>
                <a:gd name="T6" fmla="*/ 38 w 75"/>
                <a:gd name="T7" fmla="*/ 70 h 70"/>
                <a:gd name="T8" fmla="*/ 63 w 75"/>
                <a:gd name="T9" fmla="*/ 61 h 70"/>
                <a:gd name="T10" fmla="*/ 75 w 75"/>
                <a:gd name="T11" fmla="*/ 35 h 70"/>
                <a:gd name="T12" fmla="*/ 66 w 75"/>
                <a:gd name="T13" fmla="*/ 11 h 70"/>
                <a:gd name="T14" fmla="*/ 38 w 75"/>
                <a:gd name="T15" fmla="*/ 0 h 70"/>
                <a:gd name="T16" fmla="*/ 12 w 75"/>
                <a:gd name="T17" fmla="*/ 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70">
                  <a:moveTo>
                    <a:pt x="12" y="9"/>
                  </a:moveTo>
                  <a:cubicBezTo>
                    <a:pt x="4" y="16"/>
                    <a:pt x="0" y="25"/>
                    <a:pt x="0" y="35"/>
                  </a:cubicBezTo>
                  <a:cubicBezTo>
                    <a:pt x="0" y="44"/>
                    <a:pt x="3" y="52"/>
                    <a:pt x="10" y="58"/>
                  </a:cubicBezTo>
                  <a:cubicBezTo>
                    <a:pt x="17" y="66"/>
                    <a:pt x="27" y="70"/>
                    <a:pt x="38" y="70"/>
                  </a:cubicBezTo>
                  <a:cubicBezTo>
                    <a:pt x="47" y="70"/>
                    <a:pt x="55" y="67"/>
                    <a:pt x="63" y="61"/>
                  </a:cubicBezTo>
                  <a:cubicBezTo>
                    <a:pt x="71" y="54"/>
                    <a:pt x="75" y="45"/>
                    <a:pt x="75" y="35"/>
                  </a:cubicBezTo>
                  <a:cubicBezTo>
                    <a:pt x="75" y="26"/>
                    <a:pt x="72" y="18"/>
                    <a:pt x="66" y="11"/>
                  </a:cubicBezTo>
                  <a:cubicBezTo>
                    <a:pt x="58" y="4"/>
                    <a:pt x="49" y="0"/>
                    <a:pt x="38" y="0"/>
                  </a:cubicBezTo>
                  <a:cubicBezTo>
                    <a:pt x="28" y="0"/>
                    <a:pt x="20" y="3"/>
                    <a:pt x="12"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9" name="Freeform 22"/>
            <p:cNvSpPr>
              <a:spLocks/>
            </p:cNvSpPr>
            <p:nvPr/>
          </p:nvSpPr>
          <p:spPr bwMode="auto">
            <a:xfrm>
              <a:off x="5368" y="392"/>
              <a:ext cx="39" cy="76"/>
            </a:xfrm>
            <a:custGeom>
              <a:avLst/>
              <a:gdLst>
                <a:gd name="T0" fmla="*/ 212 w 227"/>
                <a:gd name="T1" fmla="*/ 191 h 439"/>
                <a:gd name="T2" fmla="*/ 212 w 227"/>
                <a:gd name="T3" fmla="*/ 146 h 439"/>
                <a:gd name="T4" fmla="*/ 119 w 227"/>
                <a:gd name="T5" fmla="*/ 146 h 439"/>
                <a:gd name="T6" fmla="*/ 119 w 227"/>
                <a:gd name="T7" fmla="*/ 110 h 439"/>
                <a:gd name="T8" fmla="*/ 128 w 227"/>
                <a:gd name="T9" fmla="*/ 64 h 439"/>
                <a:gd name="T10" fmla="*/ 174 w 227"/>
                <a:gd name="T11" fmla="*/ 44 h 439"/>
                <a:gd name="T12" fmla="*/ 216 w 227"/>
                <a:gd name="T13" fmla="*/ 51 h 439"/>
                <a:gd name="T14" fmla="*/ 227 w 227"/>
                <a:gd name="T15" fmla="*/ 8 h 439"/>
                <a:gd name="T16" fmla="*/ 167 w 227"/>
                <a:gd name="T17" fmla="*/ 0 h 439"/>
                <a:gd name="T18" fmla="*/ 83 w 227"/>
                <a:gd name="T19" fmla="*/ 33 h 439"/>
                <a:gd name="T20" fmla="*/ 63 w 227"/>
                <a:gd name="T21" fmla="*/ 112 h 439"/>
                <a:gd name="T22" fmla="*/ 63 w 227"/>
                <a:gd name="T23" fmla="*/ 146 h 439"/>
                <a:gd name="T24" fmla="*/ 0 w 227"/>
                <a:gd name="T25" fmla="*/ 146 h 439"/>
                <a:gd name="T26" fmla="*/ 0 w 227"/>
                <a:gd name="T27" fmla="*/ 191 h 439"/>
                <a:gd name="T28" fmla="*/ 63 w 227"/>
                <a:gd name="T29" fmla="*/ 191 h 439"/>
                <a:gd name="T30" fmla="*/ 63 w 227"/>
                <a:gd name="T31" fmla="*/ 439 h 439"/>
                <a:gd name="T32" fmla="*/ 119 w 227"/>
                <a:gd name="T33" fmla="*/ 439 h 439"/>
                <a:gd name="T34" fmla="*/ 119 w 227"/>
                <a:gd name="T35" fmla="*/ 191 h 439"/>
                <a:gd name="T36" fmla="*/ 212 w 227"/>
                <a:gd name="T37" fmla="*/ 191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 h="439">
                  <a:moveTo>
                    <a:pt x="212" y="191"/>
                  </a:moveTo>
                  <a:cubicBezTo>
                    <a:pt x="212" y="146"/>
                    <a:pt x="212" y="146"/>
                    <a:pt x="212" y="146"/>
                  </a:cubicBezTo>
                  <a:cubicBezTo>
                    <a:pt x="119" y="146"/>
                    <a:pt x="119" y="146"/>
                    <a:pt x="119" y="146"/>
                  </a:cubicBezTo>
                  <a:cubicBezTo>
                    <a:pt x="119" y="110"/>
                    <a:pt x="119" y="110"/>
                    <a:pt x="119" y="110"/>
                  </a:cubicBezTo>
                  <a:cubicBezTo>
                    <a:pt x="119" y="89"/>
                    <a:pt x="122" y="73"/>
                    <a:pt x="128" y="64"/>
                  </a:cubicBezTo>
                  <a:cubicBezTo>
                    <a:pt x="135" y="51"/>
                    <a:pt x="151" y="44"/>
                    <a:pt x="174" y="44"/>
                  </a:cubicBezTo>
                  <a:cubicBezTo>
                    <a:pt x="186" y="44"/>
                    <a:pt x="200" y="47"/>
                    <a:pt x="216" y="51"/>
                  </a:cubicBezTo>
                  <a:cubicBezTo>
                    <a:pt x="227" y="8"/>
                    <a:pt x="227" y="8"/>
                    <a:pt x="227" y="8"/>
                  </a:cubicBezTo>
                  <a:cubicBezTo>
                    <a:pt x="206" y="2"/>
                    <a:pt x="186" y="0"/>
                    <a:pt x="167" y="0"/>
                  </a:cubicBezTo>
                  <a:cubicBezTo>
                    <a:pt x="128" y="0"/>
                    <a:pt x="100" y="11"/>
                    <a:pt x="83" y="33"/>
                  </a:cubicBezTo>
                  <a:cubicBezTo>
                    <a:pt x="70" y="50"/>
                    <a:pt x="63" y="76"/>
                    <a:pt x="63" y="112"/>
                  </a:cubicBezTo>
                  <a:cubicBezTo>
                    <a:pt x="63" y="146"/>
                    <a:pt x="63" y="146"/>
                    <a:pt x="63" y="146"/>
                  </a:cubicBezTo>
                  <a:cubicBezTo>
                    <a:pt x="0" y="146"/>
                    <a:pt x="0" y="146"/>
                    <a:pt x="0" y="146"/>
                  </a:cubicBezTo>
                  <a:cubicBezTo>
                    <a:pt x="0" y="191"/>
                    <a:pt x="0" y="191"/>
                    <a:pt x="0" y="191"/>
                  </a:cubicBezTo>
                  <a:cubicBezTo>
                    <a:pt x="63" y="191"/>
                    <a:pt x="63" y="191"/>
                    <a:pt x="63" y="191"/>
                  </a:cubicBezTo>
                  <a:cubicBezTo>
                    <a:pt x="63" y="439"/>
                    <a:pt x="63" y="439"/>
                    <a:pt x="63" y="439"/>
                  </a:cubicBezTo>
                  <a:cubicBezTo>
                    <a:pt x="119" y="439"/>
                    <a:pt x="119" y="439"/>
                    <a:pt x="119" y="439"/>
                  </a:cubicBezTo>
                  <a:cubicBezTo>
                    <a:pt x="119" y="191"/>
                    <a:pt x="119" y="191"/>
                    <a:pt x="119" y="191"/>
                  </a:cubicBezTo>
                  <a:lnTo>
                    <a:pt x="212" y="1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0" name="Freeform 23"/>
            <p:cNvSpPr>
              <a:spLocks noEditPoints="1"/>
            </p:cNvSpPr>
            <p:nvPr/>
          </p:nvSpPr>
          <p:spPr bwMode="auto">
            <a:xfrm>
              <a:off x="5409" y="416"/>
              <a:ext cx="51" cy="54"/>
            </a:xfrm>
            <a:custGeom>
              <a:avLst/>
              <a:gdLst>
                <a:gd name="T0" fmla="*/ 299 w 299"/>
                <a:gd name="T1" fmla="*/ 141 h 310"/>
                <a:gd name="T2" fmla="*/ 281 w 299"/>
                <a:gd name="T3" fmla="*/ 61 h 310"/>
                <a:gd name="T4" fmla="*/ 153 w 299"/>
                <a:gd name="T5" fmla="*/ 0 h 310"/>
                <a:gd name="T6" fmla="*/ 36 w 299"/>
                <a:gd name="T7" fmla="*/ 44 h 310"/>
                <a:gd name="T8" fmla="*/ 0 w 299"/>
                <a:gd name="T9" fmla="*/ 157 h 310"/>
                <a:gd name="T10" fmla="*/ 42 w 299"/>
                <a:gd name="T11" fmla="*/ 270 h 310"/>
                <a:gd name="T12" fmla="*/ 169 w 299"/>
                <a:gd name="T13" fmla="*/ 310 h 310"/>
                <a:gd name="T14" fmla="*/ 293 w 299"/>
                <a:gd name="T15" fmla="*/ 283 h 310"/>
                <a:gd name="T16" fmla="*/ 273 w 299"/>
                <a:gd name="T17" fmla="*/ 239 h 310"/>
                <a:gd name="T18" fmla="*/ 178 w 299"/>
                <a:gd name="T19" fmla="*/ 265 h 310"/>
                <a:gd name="T20" fmla="*/ 111 w 299"/>
                <a:gd name="T21" fmla="*/ 255 h 310"/>
                <a:gd name="T22" fmla="*/ 72 w 299"/>
                <a:gd name="T23" fmla="*/ 222 h 310"/>
                <a:gd name="T24" fmla="*/ 57 w 299"/>
                <a:gd name="T25" fmla="*/ 168 h 310"/>
                <a:gd name="T26" fmla="*/ 298 w 299"/>
                <a:gd name="T27" fmla="*/ 168 h 310"/>
                <a:gd name="T28" fmla="*/ 299 w 299"/>
                <a:gd name="T29" fmla="*/ 141 h 310"/>
                <a:gd name="T30" fmla="*/ 245 w 299"/>
                <a:gd name="T31" fmla="*/ 125 h 310"/>
                <a:gd name="T32" fmla="*/ 58 w 299"/>
                <a:gd name="T33" fmla="*/ 125 h 310"/>
                <a:gd name="T34" fmla="*/ 67 w 299"/>
                <a:gd name="T35" fmla="*/ 88 h 310"/>
                <a:gd name="T36" fmla="*/ 154 w 299"/>
                <a:gd name="T37" fmla="*/ 44 h 310"/>
                <a:gd name="T38" fmla="*/ 233 w 299"/>
                <a:gd name="T39" fmla="*/ 82 h 310"/>
                <a:gd name="T40" fmla="*/ 245 w 299"/>
                <a:gd name="T41" fmla="*/ 125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9" h="310">
                  <a:moveTo>
                    <a:pt x="299" y="141"/>
                  </a:moveTo>
                  <a:cubicBezTo>
                    <a:pt x="299" y="109"/>
                    <a:pt x="293" y="83"/>
                    <a:pt x="281" y="61"/>
                  </a:cubicBezTo>
                  <a:cubicBezTo>
                    <a:pt x="257" y="20"/>
                    <a:pt x="214" y="0"/>
                    <a:pt x="153" y="0"/>
                  </a:cubicBezTo>
                  <a:cubicBezTo>
                    <a:pt x="101" y="0"/>
                    <a:pt x="62" y="15"/>
                    <a:pt x="36" y="44"/>
                  </a:cubicBezTo>
                  <a:cubicBezTo>
                    <a:pt x="12" y="72"/>
                    <a:pt x="0" y="110"/>
                    <a:pt x="0" y="157"/>
                  </a:cubicBezTo>
                  <a:cubicBezTo>
                    <a:pt x="0" y="206"/>
                    <a:pt x="14" y="244"/>
                    <a:pt x="42" y="270"/>
                  </a:cubicBezTo>
                  <a:cubicBezTo>
                    <a:pt x="70" y="296"/>
                    <a:pt x="112" y="310"/>
                    <a:pt x="169" y="310"/>
                  </a:cubicBezTo>
                  <a:cubicBezTo>
                    <a:pt x="215" y="310"/>
                    <a:pt x="256" y="301"/>
                    <a:pt x="293" y="283"/>
                  </a:cubicBezTo>
                  <a:cubicBezTo>
                    <a:pt x="273" y="239"/>
                    <a:pt x="273" y="239"/>
                    <a:pt x="273" y="239"/>
                  </a:cubicBezTo>
                  <a:cubicBezTo>
                    <a:pt x="243" y="256"/>
                    <a:pt x="211" y="265"/>
                    <a:pt x="178" y="265"/>
                  </a:cubicBezTo>
                  <a:cubicBezTo>
                    <a:pt x="150" y="265"/>
                    <a:pt x="128" y="261"/>
                    <a:pt x="111" y="255"/>
                  </a:cubicBezTo>
                  <a:cubicBezTo>
                    <a:pt x="95" y="248"/>
                    <a:pt x="82" y="237"/>
                    <a:pt x="72" y="222"/>
                  </a:cubicBezTo>
                  <a:cubicBezTo>
                    <a:pt x="62" y="207"/>
                    <a:pt x="57" y="189"/>
                    <a:pt x="57" y="168"/>
                  </a:cubicBezTo>
                  <a:cubicBezTo>
                    <a:pt x="298" y="168"/>
                    <a:pt x="298" y="168"/>
                    <a:pt x="298" y="168"/>
                  </a:cubicBezTo>
                  <a:cubicBezTo>
                    <a:pt x="299" y="156"/>
                    <a:pt x="299" y="147"/>
                    <a:pt x="299" y="141"/>
                  </a:cubicBezTo>
                  <a:moveTo>
                    <a:pt x="245" y="125"/>
                  </a:moveTo>
                  <a:cubicBezTo>
                    <a:pt x="58" y="125"/>
                    <a:pt x="58" y="125"/>
                    <a:pt x="58" y="125"/>
                  </a:cubicBezTo>
                  <a:cubicBezTo>
                    <a:pt x="60" y="109"/>
                    <a:pt x="63" y="97"/>
                    <a:pt x="67" y="88"/>
                  </a:cubicBezTo>
                  <a:cubicBezTo>
                    <a:pt x="81" y="59"/>
                    <a:pt x="110" y="44"/>
                    <a:pt x="154" y="44"/>
                  </a:cubicBezTo>
                  <a:cubicBezTo>
                    <a:pt x="192" y="44"/>
                    <a:pt x="218" y="57"/>
                    <a:pt x="233" y="82"/>
                  </a:cubicBezTo>
                  <a:cubicBezTo>
                    <a:pt x="239" y="92"/>
                    <a:pt x="243" y="107"/>
                    <a:pt x="245" y="1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1" name="Rectangle 24"/>
            <p:cNvSpPr>
              <a:spLocks noChangeArrowheads="1"/>
            </p:cNvSpPr>
            <p:nvPr/>
          </p:nvSpPr>
          <p:spPr bwMode="auto">
            <a:xfrm>
              <a:off x="4118" y="417"/>
              <a:ext cx="9" cy="5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2" name="Freeform 25"/>
            <p:cNvSpPr>
              <a:spLocks/>
            </p:cNvSpPr>
            <p:nvPr/>
          </p:nvSpPr>
          <p:spPr bwMode="auto">
            <a:xfrm>
              <a:off x="4116" y="397"/>
              <a:ext cx="13" cy="12"/>
            </a:xfrm>
            <a:custGeom>
              <a:avLst/>
              <a:gdLst>
                <a:gd name="T0" fmla="*/ 13 w 75"/>
                <a:gd name="T1" fmla="*/ 9 h 70"/>
                <a:gd name="T2" fmla="*/ 0 w 75"/>
                <a:gd name="T3" fmla="*/ 35 h 70"/>
                <a:gd name="T4" fmla="*/ 10 w 75"/>
                <a:gd name="T5" fmla="*/ 58 h 70"/>
                <a:gd name="T6" fmla="*/ 38 w 75"/>
                <a:gd name="T7" fmla="*/ 70 h 70"/>
                <a:gd name="T8" fmla="*/ 63 w 75"/>
                <a:gd name="T9" fmla="*/ 61 h 70"/>
                <a:gd name="T10" fmla="*/ 75 w 75"/>
                <a:gd name="T11" fmla="*/ 35 h 70"/>
                <a:gd name="T12" fmla="*/ 66 w 75"/>
                <a:gd name="T13" fmla="*/ 11 h 70"/>
                <a:gd name="T14" fmla="*/ 38 w 75"/>
                <a:gd name="T15" fmla="*/ 0 h 70"/>
                <a:gd name="T16" fmla="*/ 13 w 75"/>
                <a:gd name="T17" fmla="*/ 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70">
                  <a:moveTo>
                    <a:pt x="13" y="9"/>
                  </a:moveTo>
                  <a:cubicBezTo>
                    <a:pt x="4" y="16"/>
                    <a:pt x="0" y="25"/>
                    <a:pt x="0" y="35"/>
                  </a:cubicBezTo>
                  <a:cubicBezTo>
                    <a:pt x="0" y="44"/>
                    <a:pt x="3" y="52"/>
                    <a:pt x="10" y="58"/>
                  </a:cubicBezTo>
                  <a:cubicBezTo>
                    <a:pt x="17" y="66"/>
                    <a:pt x="27" y="70"/>
                    <a:pt x="38" y="70"/>
                  </a:cubicBezTo>
                  <a:cubicBezTo>
                    <a:pt x="47" y="70"/>
                    <a:pt x="56" y="67"/>
                    <a:pt x="63" y="61"/>
                  </a:cubicBezTo>
                  <a:cubicBezTo>
                    <a:pt x="71" y="54"/>
                    <a:pt x="75" y="45"/>
                    <a:pt x="75" y="35"/>
                  </a:cubicBezTo>
                  <a:cubicBezTo>
                    <a:pt x="75" y="26"/>
                    <a:pt x="72" y="18"/>
                    <a:pt x="66" y="11"/>
                  </a:cubicBezTo>
                  <a:cubicBezTo>
                    <a:pt x="58" y="4"/>
                    <a:pt x="49" y="0"/>
                    <a:pt x="38" y="0"/>
                  </a:cubicBezTo>
                  <a:cubicBezTo>
                    <a:pt x="28" y="0"/>
                    <a:pt x="20" y="3"/>
                    <a:pt x="13"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3" name="Rectangle 26"/>
            <p:cNvSpPr>
              <a:spLocks noChangeArrowheads="1"/>
            </p:cNvSpPr>
            <p:nvPr/>
          </p:nvSpPr>
          <p:spPr bwMode="auto">
            <a:xfrm>
              <a:off x="4187" y="417"/>
              <a:ext cx="9" cy="5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4" name="Freeform 27"/>
            <p:cNvSpPr>
              <a:spLocks/>
            </p:cNvSpPr>
            <p:nvPr/>
          </p:nvSpPr>
          <p:spPr bwMode="auto">
            <a:xfrm>
              <a:off x="4185" y="397"/>
              <a:ext cx="13" cy="12"/>
            </a:xfrm>
            <a:custGeom>
              <a:avLst/>
              <a:gdLst>
                <a:gd name="T0" fmla="*/ 13 w 75"/>
                <a:gd name="T1" fmla="*/ 9 h 70"/>
                <a:gd name="T2" fmla="*/ 0 w 75"/>
                <a:gd name="T3" fmla="*/ 35 h 70"/>
                <a:gd name="T4" fmla="*/ 10 w 75"/>
                <a:gd name="T5" fmla="*/ 58 h 70"/>
                <a:gd name="T6" fmla="*/ 38 w 75"/>
                <a:gd name="T7" fmla="*/ 70 h 70"/>
                <a:gd name="T8" fmla="*/ 63 w 75"/>
                <a:gd name="T9" fmla="*/ 61 h 70"/>
                <a:gd name="T10" fmla="*/ 75 w 75"/>
                <a:gd name="T11" fmla="*/ 35 h 70"/>
                <a:gd name="T12" fmla="*/ 66 w 75"/>
                <a:gd name="T13" fmla="*/ 11 h 70"/>
                <a:gd name="T14" fmla="*/ 38 w 75"/>
                <a:gd name="T15" fmla="*/ 0 h 70"/>
                <a:gd name="T16" fmla="*/ 13 w 75"/>
                <a:gd name="T17" fmla="*/ 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70">
                  <a:moveTo>
                    <a:pt x="13" y="9"/>
                  </a:moveTo>
                  <a:cubicBezTo>
                    <a:pt x="4" y="16"/>
                    <a:pt x="0" y="25"/>
                    <a:pt x="0" y="35"/>
                  </a:cubicBezTo>
                  <a:cubicBezTo>
                    <a:pt x="0" y="44"/>
                    <a:pt x="3" y="52"/>
                    <a:pt x="10" y="58"/>
                  </a:cubicBezTo>
                  <a:cubicBezTo>
                    <a:pt x="17" y="66"/>
                    <a:pt x="27" y="70"/>
                    <a:pt x="38" y="70"/>
                  </a:cubicBezTo>
                  <a:cubicBezTo>
                    <a:pt x="47" y="70"/>
                    <a:pt x="56" y="67"/>
                    <a:pt x="63" y="61"/>
                  </a:cubicBezTo>
                  <a:cubicBezTo>
                    <a:pt x="71" y="54"/>
                    <a:pt x="75" y="45"/>
                    <a:pt x="75" y="35"/>
                  </a:cubicBezTo>
                  <a:cubicBezTo>
                    <a:pt x="75" y="26"/>
                    <a:pt x="72" y="18"/>
                    <a:pt x="66" y="11"/>
                  </a:cubicBezTo>
                  <a:cubicBezTo>
                    <a:pt x="58" y="4"/>
                    <a:pt x="49" y="0"/>
                    <a:pt x="38" y="0"/>
                  </a:cubicBezTo>
                  <a:cubicBezTo>
                    <a:pt x="28" y="0"/>
                    <a:pt x="20" y="3"/>
                    <a:pt x="13"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5" name="Rectangle 28"/>
            <p:cNvSpPr>
              <a:spLocks noChangeArrowheads="1"/>
            </p:cNvSpPr>
            <p:nvPr/>
          </p:nvSpPr>
          <p:spPr bwMode="auto">
            <a:xfrm>
              <a:off x="4473" y="417"/>
              <a:ext cx="10" cy="5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6" name="Freeform 29"/>
            <p:cNvSpPr>
              <a:spLocks/>
            </p:cNvSpPr>
            <p:nvPr/>
          </p:nvSpPr>
          <p:spPr bwMode="auto">
            <a:xfrm>
              <a:off x="4471" y="397"/>
              <a:ext cx="13" cy="12"/>
            </a:xfrm>
            <a:custGeom>
              <a:avLst/>
              <a:gdLst>
                <a:gd name="T0" fmla="*/ 13 w 76"/>
                <a:gd name="T1" fmla="*/ 9 h 70"/>
                <a:gd name="T2" fmla="*/ 0 w 76"/>
                <a:gd name="T3" fmla="*/ 35 h 70"/>
                <a:gd name="T4" fmla="*/ 10 w 76"/>
                <a:gd name="T5" fmla="*/ 58 h 70"/>
                <a:gd name="T6" fmla="*/ 38 w 76"/>
                <a:gd name="T7" fmla="*/ 70 h 70"/>
                <a:gd name="T8" fmla="*/ 63 w 76"/>
                <a:gd name="T9" fmla="*/ 61 h 70"/>
                <a:gd name="T10" fmla="*/ 76 w 76"/>
                <a:gd name="T11" fmla="*/ 35 h 70"/>
                <a:gd name="T12" fmla="*/ 66 w 76"/>
                <a:gd name="T13" fmla="*/ 11 h 70"/>
                <a:gd name="T14" fmla="*/ 39 w 76"/>
                <a:gd name="T15" fmla="*/ 0 h 70"/>
                <a:gd name="T16" fmla="*/ 13 w 76"/>
                <a:gd name="T17" fmla="*/ 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70">
                  <a:moveTo>
                    <a:pt x="13" y="9"/>
                  </a:moveTo>
                  <a:cubicBezTo>
                    <a:pt x="5" y="16"/>
                    <a:pt x="0" y="25"/>
                    <a:pt x="0" y="35"/>
                  </a:cubicBezTo>
                  <a:cubicBezTo>
                    <a:pt x="0" y="44"/>
                    <a:pt x="4" y="52"/>
                    <a:pt x="10" y="58"/>
                  </a:cubicBezTo>
                  <a:cubicBezTo>
                    <a:pt x="18" y="66"/>
                    <a:pt x="27" y="70"/>
                    <a:pt x="38" y="70"/>
                  </a:cubicBezTo>
                  <a:cubicBezTo>
                    <a:pt x="48" y="70"/>
                    <a:pt x="56" y="67"/>
                    <a:pt x="63" y="61"/>
                  </a:cubicBezTo>
                  <a:cubicBezTo>
                    <a:pt x="71" y="54"/>
                    <a:pt x="76" y="45"/>
                    <a:pt x="76" y="35"/>
                  </a:cubicBezTo>
                  <a:cubicBezTo>
                    <a:pt x="76" y="26"/>
                    <a:pt x="72" y="18"/>
                    <a:pt x="66" y="11"/>
                  </a:cubicBezTo>
                  <a:cubicBezTo>
                    <a:pt x="59" y="4"/>
                    <a:pt x="49" y="0"/>
                    <a:pt x="39" y="0"/>
                  </a:cubicBezTo>
                  <a:cubicBezTo>
                    <a:pt x="29" y="0"/>
                    <a:pt x="20" y="3"/>
                    <a:pt x="13"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7" name="Rectangle 30"/>
            <p:cNvSpPr>
              <a:spLocks noChangeArrowheads="1"/>
            </p:cNvSpPr>
            <p:nvPr/>
          </p:nvSpPr>
          <p:spPr bwMode="auto">
            <a:xfrm>
              <a:off x="5147" y="417"/>
              <a:ext cx="10" cy="5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8" name="Freeform 31"/>
            <p:cNvSpPr>
              <a:spLocks/>
            </p:cNvSpPr>
            <p:nvPr/>
          </p:nvSpPr>
          <p:spPr bwMode="auto">
            <a:xfrm>
              <a:off x="5146" y="397"/>
              <a:ext cx="13" cy="12"/>
            </a:xfrm>
            <a:custGeom>
              <a:avLst/>
              <a:gdLst>
                <a:gd name="T0" fmla="*/ 12 w 75"/>
                <a:gd name="T1" fmla="*/ 9 h 70"/>
                <a:gd name="T2" fmla="*/ 0 w 75"/>
                <a:gd name="T3" fmla="*/ 35 h 70"/>
                <a:gd name="T4" fmla="*/ 10 w 75"/>
                <a:gd name="T5" fmla="*/ 58 h 70"/>
                <a:gd name="T6" fmla="*/ 37 w 75"/>
                <a:gd name="T7" fmla="*/ 70 h 70"/>
                <a:gd name="T8" fmla="*/ 62 w 75"/>
                <a:gd name="T9" fmla="*/ 61 h 70"/>
                <a:gd name="T10" fmla="*/ 75 w 75"/>
                <a:gd name="T11" fmla="*/ 35 h 70"/>
                <a:gd name="T12" fmla="*/ 65 w 75"/>
                <a:gd name="T13" fmla="*/ 11 h 70"/>
                <a:gd name="T14" fmla="*/ 38 w 75"/>
                <a:gd name="T15" fmla="*/ 0 h 70"/>
                <a:gd name="T16" fmla="*/ 12 w 75"/>
                <a:gd name="T17" fmla="*/ 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70">
                  <a:moveTo>
                    <a:pt x="12" y="9"/>
                  </a:moveTo>
                  <a:cubicBezTo>
                    <a:pt x="4" y="16"/>
                    <a:pt x="0" y="25"/>
                    <a:pt x="0" y="35"/>
                  </a:cubicBezTo>
                  <a:cubicBezTo>
                    <a:pt x="0" y="44"/>
                    <a:pt x="3" y="52"/>
                    <a:pt x="10" y="58"/>
                  </a:cubicBezTo>
                  <a:cubicBezTo>
                    <a:pt x="17" y="66"/>
                    <a:pt x="26" y="70"/>
                    <a:pt x="37" y="70"/>
                  </a:cubicBezTo>
                  <a:cubicBezTo>
                    <a:pt x="47" y="70"/>
                    <a:pt x="55" y="67"/>
                    <a:pt x="62" y="61"/>
                  </a:cubicBezTo>
                  <a:cubicBezTo>
                    <a:pt x="71" y="54"/>
                    <a:pt x="75" y="45"/>
                    <a:pt x="75" y="35"/>
                  </a:cubicBezTo>
                  <a:cubicBezTo>
                    <a:pt x="75" y="26"/>
                    <a:pt x="72" y="18"/>
                    <a:pt x="65" y="11"/>
                  </a:cubicBezTo>
                  <a:cubicBezTo>
                    <a:pt x="58" y="4"/>
                    <a:pt x="49" y="0"/>
                    <a:pt x="38" y="0"/>
                  </a:cubicBezTo>
                  <a:cubicBezTo>
                    <a:pt x="28" y="0"/>
                    <a:pt x="19" y="3"/>
                    <a:pt x="12"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9" name="Rectangle 32"/>
            <p:cNvSpPr>
              <a:spLocks noChangeArrowheads="1"/>
            </p:cNvSpPr>
            <p:nvPr/>
          </p:nvSpPr>
          <p:spPr bwMode="auto">
            <a:xfrm>
              <a:off x="3915" y="396"/>
              <a:ext cx="10" cy="7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0" name="Freeform 33"/>
            <p:cNvSpPr>
              <a:spLocks/>
            </p:cNvSpPr>
            <p:nvPr/>
          </p:nvSpPr>
          <p:spPr bwMode="auto">
            <a:xfrm>
              <a:off x="3939" y="416"/>
              <a:ext cx="50" cy="52"/>
            </a:xfrm>
            <a:custGeom>
              <a:avLst/>
              <a:gdLst>
                <a:gd name="T0" fmla="*/ 56 w 290"/>
                <a:gd name="T1" fmla="*/ 301 h 301"/>
                <a:gd name="T2" fmla="*/ 56 w 290"/>
                <a:gd name="T3" fmla="*/ 104 h 301"/>
                <a:gd name="T4" fmla="*/ 98 w 290"/>
                <a:gd name="T5" fmla="*/ 70 h 301"/>
                <a:gd name="T6" fmla="*/ 174 w 290"/>
                <a:gd name="T7" fmla="*/ 46 h 301"/>
                <a:gd name="T8" fmla="*/ 224 w 290"/>
                <a:gd name="T9" fmla="*/ 65 h 301"/>
                <a:gd name="T10" fmla="*/ 234 w 290"/>
                <a:gd name="T11" fmla="*/ 114 h 301"/>
                <a:gd name="T12" fmla="*/ 234 w 290"/>
                <a:gd name="T13" fmla="*/ 301 h 301"/>
                <a:gd name="T14" fmla="*/ 290 w 290"/>
                <a:gd name="T15" fmla="*/ 301 h 301"/>
                <a:gd name="T16" fmla="*/ 290 w 290"/>
                <a:gd name="T17" fmla="*/ 117 h 301"/>
                <a:gd name="T18" fmla="*/ 287 w 290"/>
                <a:gd name="T19" fmla="*/ 70 h 301"/>
                <a:gd name="T20" fmla="*/ 252 w 290"/>
                <a:gd name="T21" fmla="*/ 14 h 301"/>
                <a:gd name="T22" fmla="*/ 184 w 290"/>
                <a:gd name="T23" fmla="*/ 0 h 301"/>
                <a:gd name="T24" fmla="*/ 53 w 290"/>
                <a:gd name="T25" fmla="*/ 52 h 301"/>
                <a:gd name="T26" fmla="*/ 53 w 290"/>
                <a:gd name="T27" fmla="*/ 8 h 301"/>
                <a:gd name="T28" fmla="*/ 0 w 290"/>
                <a:gd name="T29" fmla="*/ 8 h 301"/>
                <a:gd name="T30" fmla="*/ 0 w 290"/>
                <a:gd name="T31" fmla="*/ 301 h 301"/>
                <a:gd name="T32" fmla="*/ 56 w 290"/>
                <a:gd name="T33"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0" h="301">
                  <a:moveTo>
                    <a:pt x="56" y="301"/>
                  </a:moveTo>
                  <a:cubicBezTo>
                    <a:pt x="56" y="104"/>
                    <a:pt x="56" y="104"/>
                    <a:pt x="56" y="104"/>
                  </a:cubicBezTo>
                  <a:cubicBezTo>
                    <a:pt x="66" y="92"/>
                    <a:pt x="80" y="81"/>
                    <a:pt x="98" y="70"/>
                  </a:cubicBezTo>
                  <a:cubicBezTo>
                    <a:pt x="125" y="54"/>
                    <a:pt x="150" y="46"/>
                    <a:pt x="174" y="46"/>
                  </a:cubicBezTo>
                  <a:cubicBezTo>
                    <a:pt x="198" y="46"/>
                    <a:pt x="215" y="52"/>
                    <a:pt x="224" y="65"/>
                  </a:cubicBezTo>
                  <a:cubicBezTo>
                    <a:pt x="230" y="74"/>
                    <a:pt x="234" y="90"/>
                    <a:pt x="234" y="114"/>
                  </a:cubicBezTo>
                  <a:cubicBezTo>
                    <a:pt x="234" y="301"/>
                    <a:pt x="234" y="301"/>
                    <a:pt x="234" y="301"/>
                  </a:cubicBezTo>
                  <a:cubicBezTo>
                    <a:pt x="290" y="301"/>
                    <a:pt x="290" y="301"/>
                    <a:pt x="290" y="301"/>
                  </a:cubicBezTo>
                  <a:cubicBezTo>
                    <a:pt x="290" y="117"/>
                    <a:pt x="290" y="117"/>
                    <a:pt x="290" y="117"/>
                  </a:cubicBezTo>
                  <a:cubicBezTo>
                    <a:pt x="290" y="97"/>
                    <a:pt x="289" y="82"/>
                    <a:pt x="287" y="70"/>
                  </a:cubicBezTo>
                  <a:cubicBezTo>
                    <a:pt x="283" y="44"/>
                    <a:pt x="271" y="25"/>
                    <a:pt x="252" y="14"/>
                  </a:cubicBezTo>
                  <a:cubicBezTo>
                    <a:pt x="234" y="5"/>
                    <a:pt x="211" y="0"/>
                    <a:pt x="184" y="0"/>
                  </a:cubicBezTo>
                  <a:cubicBezTo>
                    <a:pt x="138" y="0"/>
                    <a:pt x="95" y="17"/>
                    <a:pt x="53" y="52"/>
                  </a:cubicBezTo>
                  <a:cubicBezTo>
                    <a:pt x="53" y="8"/>
                    <a:pt x="53" y="8"/>
                    <a:pt x="53" y="8"/>
                  </a:cubicBezTo>
                  <a:cubicBezTo>
                    <a:pt x="0" y="8"/>
                    <a:pt x="0" y="8"/>
                    <a:pt x="0" y="8"/>
                  </a:cubicBezTo>
                  <a:cubicBezTo>
                    <a:pt x="0" y="301"/>
                    <a:pt x="0" y="301"/>
                    <a:pt x="0" y="301"/>
                  </a:cubicBezTo>
                  <a:lnTo>
                    <a:pt x="56"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1" name="Freeform 34"/>
            <p:cNvSpPr>
              <a:spLocks/>
            </p:cNvSpPr>
            <p:nvPr/>
          </p:nvSpPr>
          <p:spPr bwMode="auto">
            <a:xfrm>
              <a:off x="3999" y="416"/>
              <a:ext cx="43" cy="54"/>
            </a:xfrm>
            <a:custGeom>
              <a:avLst/>
              <a:gdLst>
                <a:gd name="T0" fmla="*/ 119 w 249"/>
                <a:gd name="T1" fmla="*/ 310 h 310"/>
                <a:gd name="T2" fmla="*/ 249 w 249"/>
                <a:gd name="T3" fmla="*/ 219 h 310"/>
                <a:gd name="T4" fmla="*/ 224 w 249"/>
                <a:gd name="T5" fmla="*/ 162 h 310"/>
                <a:gd name="T6" fmla="*/ 154 w 249"/>
                <a:gd name="T7" fmla="*/ 130 h 310"/>
                <a:gd name="T8" fmla="*/ 113 w 249"/>
                <a:gd name="T9" fmla="*/ 116 h 310"/>
                <a:gd name="T10" fmla="*/ 86 w 249"/>
                <a:gd name="T11" fmla="*/ 104 h 310"/>
                <a:gd name="T12" fmla="*/ 73 w 249"/>
                <a:gd name="T13" fmla="*/ 81 h 310"/>
                <a:gd name="T14" fmla="*/ 132 w 249"/>
                <a:gd name="T15" fmla="*/ 45 h 310"/>
                <a:gd name="T16" fmla="*/ 216 w 249"/>
                <a:gd name="T17" fmla="*/ 63 h 310"/>
                <a:gd name="T18" fmla="*/ 231 w 249"/>
                <a:gd name="T19" fmla="*/ 16 h 310"/>
                <a:gd name="T20" fmla="*/ 131 w 249"/>
                <a:gd name="T21" fmla="*/ 0 h 310"/>
                <a:gd name="T22" fmla="*/ 48 w 249"/>
                <a:gd name="T23" fmla="*/ 19 h 310"/>
                <a:gd name="T24" fmla="*/ 17 w 249"/>
                <a:gd name="T25" fmla="*/ 81 h 310"/>
                <a:gd name="T26" fmla="*/ 43 w 249"/>
                <a:gd name="T27" fmla="*/ 136 h 310"/>
                <a:gd name="T28" fmla="*/ 120 w 249"/>
                <a:gd name="T29" fmla="*/ 170 h 310"/>
                <a:gd name="T30" fmla="*/ 160 w 249"/>
                <a:gd name="T31" fmla="*/ 183 h 310"/>
                <a:gd name="T32" fmla="*/ 183 w 249"/>
                <a:gd name="T33" fmla="*/ 196 h 310"/>
                <a:gd name="T34" fmla="*/ 192 w 249"/>
                <a:gd name="T35" fmla="*/ 221 h 310"/>
                <a:gd name="T36" fmla="*/ 118 w 249"/>
                <a:gd name="T37" fmla="*/ 265 h 310"/>
                <a:gd name="T38" fmla="*/ 18 w 249"/>
                <a:gd name="T39" fmla="*/ 239 h 310"/>
                <a:gd name="T40" fmla="*/ 0 w 249"/>
                <a:gd name="T41" fmla="*/ 287 h 310"/>
                <a:gd name="T42" fmla="*/ 119 w 249"/>
                <a:gd name="T43" fmla="*/ 31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9" h="310">
                  <a:moveTo>
                    <a:pt x="119" y="310"/>
                  </a:moveTo>
                  <a:cubicBezTo>
                    <a:pt x="206" y="310"/>
                    <a:pt x="249" y="279"/>
                    <a:pt x="249" y="219"/>
                  </a:cubicBezTo>
                  <a:cubicBezTo>
                    <a:pt x="249" y="194"/>
                    <a:pt x="241" y="175"/>
                    <a:pt x="224" y="162"/>
                  </a:cubicBezTo>
                  <a:cubicBezTo>
                    <a:pt x="210" y="152"/>
                    <a:pt x="187" y="141"/>
                    <a:pt x="154" y="130"/>
                  </a:cubicBezTo>
                  <a:cubicBezTo>
                    <a:pt x="113" y="116"/>
                    <a:pt x="113" y="116"/>
                    <a:pt x="113" y="116"/>
                  </a:cubicBezTo>
                  <a:cubicBezTo>
                    <a:pt x="102" y="113"/>
                    <a:pt x="94" y="109"/>
                    <a:pt x="86" y="104"/>
                  </a:cubicBezTo>
                  <a:cubicBezTo>
                    <a:pt x="78" y="99"/>
                    <a:pt x="73" y="91"/>
                    <a:pt x="73" y="81"/>
                  </a:cubicBezTo>
                  <a:cubicBezTo>
                    <a:pt x="73" y="57"/>
                    <a:pt x="93" y="45"/>
                    <a:pt x="132" y="45"/>
                  </a:cubicBezTo>
                  <a:cubicBezTo>
                    <a:pt x="161" y="45"/>
                    <a:pt x="188" y="51"/>
                    <a:pt x="216" y="63"/>
                  </a:cubicBezTo>
                  <a:cubicBezTo>
                    <a:pt x="231" y="16"/>
                    <a:pt x="231" y="16"/>
                    <a:pt x="231" y="16"/>
                  </a:cubicBezTo>
                  <a:cubicBezTo>
                    <a:pt x="199" y="5"/>
                    <a:pt x="166" y="0"/>
                    <a:pt x="131" y="0"/>
                  </a:cubicBezTo>
                  <a:cubicBezTo>
                    <a:pt x="96" y="0"/>
                    <a:pt x="68" y="6"/>
                    <a:pt x="48" y="19"/>
                  </a:cubicBezTo>
                  <a:cubicBezTo>
                    <a:pt x="27" y="33"/>
                    <a:pt x="17" y="53"/>
                    <a:pt x="17" y="81"/>
                  </a:cubicBezTo>
                  <a:cubicBezTo>
                    <a:pt x="17" y="105"/>
                    <a:pt x="26" y="123"/>
                    <a:pt x="43" y="136"/>
                  </a:cubicBezTo>
                  <a:cubicBezTo>
                    <a:pt x="59" y="147"/>
                    <a:pt x="84" y="158"/>
                    <a:pt x="120" y="170"/>
                  </a:cubicBezTo>
                  <a:cubicBezTo>
                    <a:pt x="139" y="176"/>
                    <a:pt x="153" y="181"/>
                    <a:pt x="160" y="183"/>
                  </a:cubicBezTo>
                  <a:cubicBezTo>
                    <a:pt x="169" y="186"/>
                    <a:pt x="177" y="191"/>
                    <a:pt x="183" y="196"/>
                  </a:cubicBezTo>
                  <a:cubicBezTo>
                    <a:pt x="189" y="202"/>
                    <a:pt x="192" y="210"/>
                    <a:pt x="192" y="221"/>
                  </a:cubicBezTo>
                  <a:cubicBezTo>
                    <a:pt x="192" y="250"/>
                    <a:pt x="168" y="265"/>
                    <a:pt x="118" y="265"/>
                  </a:cubicBezTo>
                  <a:cubicBezTo>
                    <a:pt x="81" y="265"/>
                    <a:pt x="48" y="256"/>
                    <a:pt x="18" y="239"/>
                  </a:cubicBezTo>
                  <a:cubicBezTo>
                    <a:pt x="0" y="287"/>
                    <a:pt x="0" y="287"/>
                    <a:pt x="0" y="287"/>
                  </a:cubicBezTo>
                  <a:cubicBezTo>
                    <a:pt x="31" y="302"/>
                    <a:pt x="70" y="310"/>
                    <a:pt x="119" y="3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2" name="Freeform 35"/>
            <p:cNvSpPr>
              <a:spLocks noEditPoints="1"/>
            </p:cNvSpPr>
            <p:nvPr/>
          </p:nvSpPr>
          <p:spPr bwMode="auto">
            <a:xfrm>
              <a:off x="4053" y="416"/>
              <a:ext cx="52" cy="77"/>
            </a:xfrm>
            <a:custGeom>
              <a:avLst/>
              <a:gdLst>
                <a:gd name="T0" fmla="*/ 298 w 298"/>
                <a:gd name="T1" fmla="*/ 146 h 444"/>
                <a:gd name="T2" fmla="*/ 271 w 298"/>
                <a:gd name="T3" fmla="*/ 46 h 444"/>
                <a:gd name="T4" fmla="*/ 165 w 298"/>
                <a:gd name="T5" fmla="*/ 0 h 444"/>
                <a:gd name="T6" fmla="*/ 84 w 298"/>
                <a:gd name="T7" fmla="*/ 19 h 444"/>
                <a:gd name="T8" fmla="*/ 52 w 298"/>
                <a:gd name="T9" fmla="*/ 43 h 444"/>
                <a:gd name="T10" fmla="*/ 52 w 298"/>
                <a:gd name="T11" fmla="*/ 8 h 444"/>
                <a:gd name="T12" fmla="*/ 0 w 298"/>
                <a:gd name="T13" fmla="*/ 8 h 444"/>
                <a:gd name="T14" fmla="*/ 0 w 298"/>
                <a:gd name="T15" fmla="*/ 444 h 444"/>
                <a:gd name="T16" fmla="*/ 56 w 298"/>
                <a:gd name="T17" fmla="*/ 429 h 444"/>
                <a:gd name="T18" fmla="*/ 56 w 298"/>
                <a:gd name="T19" fmla="*/ 294 h 444"/>
                <a:gd name="T20" fmla="*/ 138 w 298"/>
                <a:gd name="T21" fmla="*/ 310 h 444"/>
                <a:gd name="T22" fmla="*/ 262 w 298"/>
                <a:gd name="T23" fmla="*/ 259 h 444"/>
                <a:gd name="T24" fmla="*/ 298 w 298"/>
                <a:gd name="T25" fmla="*/ 146 h 444"/>
                <a:gd name="T26" fmla="*/ 241 w 298"/>
                <a:gd name="T27" fmla="*/ 144 h 444"/>
                <a:gd name="T28" fmla="*/ 217 w 298"/>
                <a:gd name="T29" fmla="*/ 227 h 444"/>
                <a:gd name="T30" fmla="*/ 130 w 298"/>
                <a:gd name="T31" fmla="*/ 265 h 444"/>
                <a:gd name="T32" fmla="*/ 56 w 298"/>
                <a:gd name="T33" fmla="*/ 247 h 444"/>
                <a:gd name="T34" fmla="*/ 56 w 298"/>
                <a:gd name="T35" fmla="*/ 132 h 444"/>
                <a:gd name="T36" fmla="*/ 62 w 298"/>
                <a:gd name="T37" fmla="*/ 96 h 444"/>
                <a:gd name="T38" fmla="*/ 98 w 298"/>
                <a:gd name="T39" fmla="*/ 59 h 444"/>
                <a:gd name="T40" fmla="*/ 154 w 298"/>
                <a:gd name="T41" fmla="*/ 45 h 444"/>
                <a:gd name="T42" fmla="*/ 220 w 298"/>
                <a:gd name="T43" fmla="*/ 73 h 444"/>
                <a:gd name="T44" fmla="*/ 241 w 298"/>
                <a:gd name="T45" fmla="*/ 144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8" h="444">
                  <a:moveTo>
                    <a:pt x="298" y="146"/>
                  </a:moveTo>
                  <a:cubicBezTo>
                    <a:pt x="298" y="104"/>
                    <a:pt x="289" y="71"/>
                    <a:pt x="271" y="46"/>
                  </a:cubicBezTo>
                  <a:cubicBezTo>
                    <a:pt x="248" y="15"/>
                    <a:pt x="213" y="0"/>
                    <a:pt x="165" y="0"/>
                  </a:cubicBezTo>
                  <a:cubicBezTo>
                    <a:pt x="133" y="0"/>
                    <a:pt x="107" y="6"/>
                    <a:pt x="84" y="19"/>
                  </a:cubicBezTo>
                  <a:cubicBezTo>
                    <a:pt x="75" y="24"/>
                    <a:pt x="64" y="32"/>
                    <a:pt x="52" y="43"/>
                  </a:cubicBezTo>
                  <a:cubicBezTo>
                    <a:pt x="52" y="8"/>
                    <a:pt x="52" y="8"/>
                    <a:pt x="52" y="8"/>
                  </a:cubicBezTo>
                  <a:cubicBezTo>
                    <a:pt x="0" y="8"/>
                    <a:pt x="0" y="8"/>
                    <a:pt x="0" y="8"/>
                  </a:cubicBezTo>
                  <a:cubicBezTo>
                    <a:pt x="0" y="444"/>
                    <a:pt x="0" y="444"/>
                    <a:pt x="0" y="444"/>
                  </a:cubicBezTo>
                  <a:cubicBezTo>
                    <a:pt x="56" y="429"/>
                    <a:pt x="56" y="429"/>
                    <a:pt x="56" y="429"/>
                  </a:cubicBezTo>
                  <a:cubicBezTo>
                    <a:pt x="56" y="294"/>
                    <a:pt x="56" y="294"/>
                    <a:pt x="56" y="294"/>
                  </a:cubicBezTo>
                  <a:cubicBezTo>
                    <a:pt x="77" y="304"/>
                    <a:pt x="104" y="310"/>
                    <a:pt x="138" y="310"/>
                  </a:cubicBezTo>
                  <a:cubicBezTo>
                    <a:pt x="193" y="310"/>
                    <a:pt x="234" y="293"/>
                    <a:pt x="262" y="259"/>
                  </a:cubicBezTo>
                  <a:cubicBezTo>
                    <a:pt x="286" y="231"/>
                    <a:pt x="298" y="193"/>
                    <a:pt x="298" y="146"/>
                  </a:cubicBezTo>
                  <a:moveTo>
                    <a:pt x="241" y="144"/>
                  </a:moveTo>
                  <a:cubicBezTo>
                    <a:pt x="241" y="177"/>
                    <a:pt x="233" y="205"/>
                    <a:pt x="217" y="227"/>
                  </a:cubicBezTo>
                  <a:cubicBezTo>
                    <a:pt x="199" y="252"/>
                    <a:pt x="170" y="265"/>
                    <a:pt x="130" y="265"/>
                  </a:cubicBezTo>
                  <a:cubicBezTo>
                    <a:pt x="100" y="265"/>
                    <a:pt x="76" y="259"/>
                    <a:pt x="56" y="247"/>
                  </a:cubicBezTo>
                  <a:cubicBezTo>
                    <a:pt x="56" y="132"/>
                    <a:pt x="56" y="132"/>
                    <a:pt x="56" y="132"/>
                  </a:cubicBezTo>
                  <a:cubicBezTo>
                    <a:pt x="56" y="116"/>
                    <a:pt x="58" y="105"/>
                    <a:pt x="62" y="96"/>
                  </a:cubicBezTo>
                  <a:cubicBezTo>
                    <a:pt x="69" y="81"/>
                    <a:pt x="81" y="69"/>
                    <a:pt x="98" y="59"/>
                  </a:cubicBezTo>
                  <a:cubicBezTo>
                    <a:pt x="115" y="49"/>
                    <a:pt x="134" y="45"/>
                    <a:pt x="154" y="45"/>
                  </a:cubicBezTo>
                  <a:cubicBezTo>
                    <a:pt x="183" y="45"/>
                    <a:pt x="205" y="54"/>
                    <a:pt x="220" y="73"/>
                  </a:cubicBezTo>
                  <a:cubicBezTo>
                    <a:pt x="234" y="90"/>
                    <a:pt x="241" y="114"/>
                    <a:pt x="241" y="1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3" name="Freeform 36"/>
            <p:cNvSpPr>
              <a:spLocks/>
            </p:cNvSpPr>
            <p:nvPr/>
          </p:nvSpPr>
          <p:spPr bwMode="auto">
            <a:xfrm>
              <a:off x="4141" y="417"/>
              <a:ext cx="35" cy="51"/>
            </a:xfrm>
            <a:custGeom>
              <a:avLst/>
              <a:gdLst>
                <a:gd name="T0" fmla="*/ 56 w 198"/>
                <a:gd name="T1" fmla="*/ 295 h 295"/>
                <a:gd name="T2" fmla="*/ 56 w 198"/>
                <a:gd name="T3" fmla="*/ 107 h 295"/>
                <a:gd name="T4" fmla="*/ 125 w 198"/>
                <a:gd name="T5" fmla="*/ 62 h 295"/>
                <a:gd name="T6" fmla="*/ 196 w 198"/>
                <a:gd name="T7" fmla="*/ 47 h 295"/>
                <a:gd name="T8" fmla="*/ 198 w 198"/>
                <a:gd name="T9" fmla="*/ 0 h 295"/>
                <a:gd name="T10" fmla="*/ 125 w 198"/>
                <a:gd name="T11" fmla="*/ 13 h 295"/>
                <a:gd name="T12" fmla="*/ 53 w 198"/>
                <a:gd name="T13" fmla="*/ 55 h 295"/>
                <a:gd name="T14" fmla="*/ 53 w 198"/>
                <a:gd name="T15" fmla="*/ 2 h 295"/>
                <a:gd name="T16" fmla="*/ 0 w 198"/>
                <a:gd name="T17" fmla="*/ 2 h 295"/>
                <a:gd name="T18" fmla="*/ 0 w 198"/>
                <a:gd name="T19" fmla="*/ 295 h 295"/>
                <a:gd name="T20" fmla="*/ 56 w 198"/>
                <a:gd name="T21" fmla="*/ 295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8" h="295">
                  <a:moveTo>
                    <a:pt x="56" y="295"/>
                  </a:moveTo>
                  <a:cubicBezTo>
                    <a:pt x="56" y="107"/>
                    <a:pt x="56" y="107"/>
                    <a:pt x="56" y="107"/>
                  </a:cubicBezTo>
                  <a:cubicBezTo>
                    <a:pt x="74" y="89"/>
                    <a:pt x="97" y="74"/>
                    <a:pt x="125" y="62"/>
                  </a:cubicBezTo>
                  <a:cubicBezTo>
                    <a:pt x="146" y="53"/>
                    <a:pt x="170" y="48"/>
                    <a:pt x="196" y="47"/>
                  </a:cubicBezTo>
                  <a:cubicBezTo>
                    <a:pt x="198" y="0"/>
                    <a:pt x="198" y="0"/>
                    <a:pt x="198" y="0"/>
                  </a:cubicBezTo>
                  <a:cubicBezTo>
                    <a:pt x="170" y="1"/>
                    <a:pt x="145" y="5"/>
                    <a:pt x="125" y="13"/>
                  </a:cubicBezTo>
                  <a:cubicBezTo>
                    <a:pt x="101" y="22"/>
                    <a:pt x="77" y="36"/>
                    <a:pt x="53" y="55"/>
                  </a:cubicBezTo>
                  <a:cubicBezTo>
                    <a:pt x="53" y="2"/>
                    <a:pt x="53" y="2"/>
                    <a:pt x="53" y="2"/>
                  </a:cubicBezTo>
                  <a:cubicBezTo>
                    <a:pt x="0" y="2"/>
                    <a:pt x="0" y="2"/>
                    <a:pt x="0" y="2"/>
                  </a:cubicBezTo>
                  <a:cubicBezTo>
                    <a:pt x="0" y="295"/>
                    <a:pt x="0" y="295"/>
                    <a:pt x="0" y="295"/>
                  </a:cubicBezTo>
                  <a:lnTo>
                    <a:pt x="56" y="2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4" name="Freeform 37"/>
            <p:cNvSpPr>
              <a:spLocks/>
            </p:cNvSpPr>
            <p:nvPr/>
          </p:nvSpPr>
          <p:spPr bwMode="auto">
            <a:xfrm>
              <a:off x="4210" y="416"/>
              <a:ext cx="51" cy="52"/>
            </a:xfrm>
            <a:custGeom>
              <a:avLst/>
              <a:gdLst>
                <a:gd name="T0" fmla="*/ 56 w 290"/>
                <a:gd name="T1" fmla="*/ 301 h 301"/>
                <a:gd name="T2" fmla="*/ 56 w 290"/>
                <a:gd name="T3" fmla="*/ 104 h 301"/>
                <a:gd name="T4" fmla="*/ 99 w 290"/>
                <a:gd name="T5" fmla="*/ 70 h 301"/>
                <a:gd name="T6" fmla="*/ 174 w 290"/>
                <a:gd name="T7" fmla="*/ 46 h 301"/>
                <a:gd name="T8" fmla="*/ 225 w 290"/>
                <a:gd name="T9" fmla="*/ 65 h 301"/>
                <a:gd name="T10" fmla="*/ 234 w 290"/>
                <a:gd name="T11" fmla="*/ 114 h 301"/>
                <a:gd name="T12" fmla="*/ 234 w 290"/>
                <a:gd name="T13" fmla="*/ 301 h 301"/>
                <a:gd name="T14" fmla="*/ 290 w 290"/>
                <a:gd name="T15" fmla="*/ 301 h 301"/>
                <a:gd name="T16" fmla="*/ 290 w 290"/>
                <a:gd name="T17" fmla="*/ 117 h 301"/>
                <a:gd name="T18" fmla="*/ 288 w 290"/>
                <a:gd name="T19" fmla="*/ 70 h 301"/>
                <a:gd name="T20" fmla="*/ 252 w 290"/>
                <a:gd name="T21" fmla="*/ 14 h 301"/>
                <a:gd name="T22" fmla="*/ 185 w 290"/>
                <a:gd name="T23" fmla="*/ 0 h 301"/>
                <a:gd name="T24" fmla="*/ 53 w 290"/>
                <a:gd name="T25" fmla="*/ 52 h 301"/>
                <a:gd name="T26" fmla="*/ 53 w 290"/>
                <a:gd name="T27" fmla="*/ 8 h 301"/>
                <a:gd name="T28" fmla="*/ 0 w 290"/>
                <a:gd name="T29" fmla="*/ 8 h 301"/>
                <a:gd name="T30" fmla="*/ 0 w 290"/>
                <a:gd name="T31" fmla="*/ 301 h 301"/>
                <a:gd name="T32" fmla="*/ 56 w 290"/>
                <a:gd name="T33"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0" h="301">
                  <a:moveTo>
                    <a:pt x="56" y="301"/>
                  </a:moveTo>
                  <a:cubicBezTo>
                    <a:pt x="56" y="104"/>
                    <a:pt x="56" y="104"/>
                    <a:pt x="56" y="104"/>
                  </a:cubicBezTo>
                  <a:cubicBezTo>
                    <a:pt x="67" y="92"/>
                    <a:pt x="81" y="81"/>
                    <a:pt x="99" y="70"/>
                  </a:cubicBezTo>
                  <a:cubicBezTo>
                    <a:pt x="126" y="54"/>
                    <a:pt x="151" y="46"/>
                    <a:pt x="174" y="46"/>
                  </a:cubicBezTo>
                  <a:cubicBezTo>
                    <a:pt x="199" y="46"/>
                    <a:pt x="216" y="52"/>
                    <a:pt x="225" y="65"/>
                  </a:cubicBezTo>
                  <a:cubicBezTo>
                    <a:pt x="231" y="74"/>
                    <a:pt x="234" y="90"/>
                    <a:pt x="234" y="114"/>
                  </a:cubicBezTo>
                  <a:cubicBezTo>
                    <a:pt x="234" y="301"/>
                    <a:pt x="234" y="301"/>
                    <a:pt x="234" y="301"/>
                  </a:cubicBezTo>
                  <a:cubicBezTo>
                    <a:pt x="290" y="301"/>
                    <a:pt x="290" y="301"/>
                    <a:pt x="290" y="301"/>
                  </a:cubicBezTo>
                  <a:cubicBezTo>
                    <a:pt x="290" y="117"/>
                    <a:pt x="290" y="117"/>
                    <a:pt x="290" y="117"/>
                  </a:cubicBezTo>
                  <a:cubicBezTo>
                    <a:pt x="290" y="97"/>
                    <a:pt x="289" y="82"/>
                    <a:pt x="288" y="70"/>
                  </a:cubicBezTo>
                  <a:cubicBezTo>
                    <a:pt x="284" y="44"/>
                    <a:pt x="272" y="25"/>
                    <a:pt x="252" y="14"/>
                  </a:cubicBezTo>
                  <a:cubicBezTo>
                    <a:pt x="234" y="5"/>
                    <a:pt x="212" y="0"/>
                    <a:pt x="185" y="0"/>
                  </a:cubicBezTo>
                  <a:cubicBezTo>
                    <a:pt x="139" y="0"/>
                    <a:pt x="95" y="17"/>
                    <a:pt x="53" y="52"/>
                  </a:cubicBezTo>
                  <a:cubicBezTo>
                    <a:pt x="53" y="8"/>
                    <a:pt x="53" y="8"/>
                    <a:pt x="53" y="8"/>
                  </a:cubicBezTo>
                  <a:cubicBezTo>
                    <a:pt x="0" y="8"/>
                    <a:pt x="0" y="8"/>
                    <a:pt x="0" y="8"/>
                  </a:cubicBezTo>
                  <a:cubicBezTo>
                    <a:pt x="0" y="301"/>
                    <a:pt x="0" y="301"/>
                    <a:pt x="0" y="301"/>
                  </a:cubicBezTo>
                  <a:lnTo>
                    <a:pt x="56"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5" name="Freeform 38"/>
            <p:cNvSpPr>
              <a:spLocks noEditPoints="1"/>
            </p:cNvSpPr>
            <p:nvPr/>
          </p:nvSpPr>
          <p:spPr bwMode="auto">
            <a:xfrm>
              <a:off x="4271" y="416"/>
              <a:ext cx="51" cy="77"/>
            </a:xfrm>
            <a:custGeom>
              <a:avLst/>
              <a:gdLst>
                <a:gd name="T0" fmla="*/ 294 w 294"/>
                <a:gd name="T1" fmla="*/ 248 h 442"/>
                <a:gd name="T2" fmla="*/ 294 w 294"/>
                <a:gd name="T3" fmla="*/ 18 h 442"/>
                <a:gd name="T4" fmla="*/ 168 w 294"/>
                <a:gd name="T5" fmla="*/ 0 h 442"/>
                <a:gd name="T6" fmla="*/ 36 w 294"/>
                <a:gd name="T7" fmla="*/ 53 h 442"/>
                <a:gd name="T8" fmla="*/ 0 w 294"/>
                <a:gd name="T9" fmla="*/ 170 h 442"/>
                <a:gd name="T10" fmla="*/ 27 w 294"/>
                <a:gd name="T11" fmla="*/ 266 h 442"/>
                <a:gd name="T12" fmla="*/ 132 w 294"/>
                <a:gd name="T13" fmla="*/ 310 h 442"/>
                <a:gd name="T14" fmla="*/ 238 w 294"/>
                <a:gd name="T15" fmla="*/ 268 h 442"/>
                <a:gd name="T16" fmla="*/ 238 w 294"/>
                <a:gd name="T17" fmla="*/ 283 h 442"/>
                <a:gd name="T18" fmla="*/ 225 w 294"/>
                <a:gd name="T19" fmla="*/ 362 h 442"/>
                <a:gd name="T20" fmla="*/ 140 w 294"/>
                <a:gd name="T21" fmla="*/ 397 h 442"/>
                <a:gd name="T22" fmla="*/ 46 w 294"/>
                <a:gd name="T23" fmla="*/ 381 h 442"/>
                <a:gd name="T24" fmla="*/ 30 w 294"/>
                <a:gd name="T25" fmla="*/ 427 h 442"/>
                <a:gd name="T26" fmla="*/ 143 w 294"/>
                <a:gd name="T27" fmla="*/ 442 h 442"/>
                <a:gd name="T28" fmla="*/ 221 w 294"/>
                <a:gd name="T29" fmla="*/ 430 h 442"/>
                <a:gd name="T30" fmla="*/ 282 w 294"/>
                <a:gd name="T31" fmla="*/ 369 h 442"/>
                <a:gd name="T32" fmla="*/ 294 w 294"/>
                <a:gd name="T33" fmla="*/ 248 h 442"/>
                <a:gd name="T34" fmla="*/ 238 w 294"/>
                <a:gd name="T35" fmla="*/ 178 h 442"/>
                <a:gd name="T36" fmla="*/ 236 w 294"/>
                <a:gd name="T37" fmla="*/ 202 h 442"/>
                <a:gd name="T38" fmla="*/ 219 w 294"/>
                <a:gd name="T39" fmla="*/ 232 h 442"/>
                <a:gd name="T40" fmla="*/ 140 w 294"/>
                <a:gd name="T41" fmla="*/ 265 h 442"/>
                <a:gd name="T42" fmla="*/ 57 w 294"/>
                <a:gd name="T43" fmla="*/ 168 h 442"/>
                <a:gd name="T44" fmla="*/ 84 w 294"/>
                <a:gd name="T45" fmla="*/ 80 h 442"/>
                <a:gd name="T46" fmla="*/ 167 w 294"/>
                <a:gd name="T47" fmla="*/ 45 h 442"/>
                <a:gd name="T48" fmla="*/ 238 w 294"/>
                <a:gd name="T49" fmla="*/ 55 h 442"/>
                <a:gd name="T50" fmla="*/ 238 w 294"/>
                <a:gd name="T51" fmla="*/ 178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4" h="442">
                  <a:moveTo>
                    <a:pt x="294" y="248"/>
                  </a:moveTo>
                  <a:cubicBezTo>
                    <a:pt x="294" y="18"/>
                    <a:pt x="294" y="18"/>
                    <a:pt x="294" y="18"/>
                  </a:cubicBezTo>
                  <a:cubicBezTo>
                    <a:pt x="246" y="6"/>
                    <a:pt x="204" y="0"/>
                    <a:pt x="168" y="0"/>
                  </a:cubicBezTo>
                  <a:cubicBezTo>
                    <a:pt x="108" y="0"/>
                    <a:pt x="64" y="17"/>
                    <a:pt x="36" y="53"/>
                  </a:cubicBezTo>
                  <a:cubicBezTo>
                    <a:pt x="12" y="83"/>
                    <a:pt x="0" y="122"/>
                    <a:pt x="0" y="170"/>
                  </a:cubicBezTo>
                  <a:cubicBezTo>
                    <a:pt x="0" y="210"/>
                    <a:pt x="9" y="242"/>
                    <a:pt x="27" y="266"/>
                  </a:cubicBezTo>
                  <a:cubicBezTo>
                    <a:pt x="49" y="295"/>
                    <a:pt x="84" y="310"/>
                    <a:pt x="132" y="310"/>
                  </a:cubicBezTo>
                  <a:cubicBezTo>
                    <a:pt x="173" y="310"/>
                    <a:pt x="208" y="296"/>
                    <a:pt x="238" y="268"/>
                  </a:cubicBezTo>
                  <a:cubicBezTo>
                    <a:pt x="238" y="283"/>
                    <a:pt x="238" y="283"/>
                    <a:pt x="238" y="283"/>
                  </a:cubicBezTo>
                  <a:cubicBezTo>
                    <a:pt x="238" y="320"/>
                    <a:pt x="234" y="346"/>
                    <a:pt x="225" y="362"/>
                  </a:cubicBezTo>
                  <a:cubicBezTo>
                    <a:pt x="213" y="385"/>
                    <a:pt x="185" y="397"/>
                    <a:pt x="140" y="397"/>
                  </a:cubicBezTo>
                  <a:cubicBezTo>
                    <a:pt x="106" y="397"/>
                    <a:pt x="75" y="392"/>
                    <a:pt x="46" y="381"/>
                  </a:cubicBezTo>
                  <a:cubicBezTo>
                    <a:pt x="30" y="427"/>
                    <a:pt x="30" y="427"/>
                    <a:pt x="30" y="427"/>
                  </a:cubicBezTo>
                  <a:cubicBezTo>
                    <a:pt x="65" y="437"/>
                    <a:pt x="103" y="442"/>
                    <a:pt x="143" y="442"/>
                  </a:cubicBezTo>
                  <a:cubicBezTo>
                    <a:pt x="174" y="442"/>
                    <a:pt x="200" y="438"/>
                    <a:pt x="221" y="430"/>
                  </a:cubicBezTo>
                  <a:cubicBezTo>
                    <a:pt x="253" y="418"/>
                    <a:pt x="274" y="397"/>
                    <a:pt x="282" y="369"/>
                  </a:cubicBezTo>
                  <a:cubicBezTo>
                    <a:pt x="290" y="345"/>
                    <a:pt x="294" y="304"/>
                    <a:pt x="294" y="248"/>
                  </a:cubicBezTo>
                  <a:moveTo>
                    <a:pt x="238" y="178"/>
                  </a:moveTo>
                  <a:cubicBezTo>
                    <a:pt x="238" y="189"/>
                    <a:pt x="237" y="197"/>
                    <a:pt x="236" y="202"/>
                  </a:cubicBezTo>
                  <a:cubicBezTo>
                    <a:pt x="234" y="212"/>
                    <a:pt x="228" y="222"/>
                    <a:pt x="219" y="232"/>
                  </a:cubicBezTo>
                  <a:cubicBezTo>
                    <a:pt x="200" y="254"/>
                    <a:pt x="173" y="265"/>
                    <a:pt x="140" y="265"/>
                  </a:cubicBezTo>
                  <a:cubicBezTo>
                    <a:pt x="85" y="265"/>
                    <a:pt x="57" y="233"/>
                    <a:pt x="57" y="168"/>
                  </a:cubicBezTo>
                  <a:cubicBezTo>
                    <a:pt x="57" y="132"/>
                    <a:pt x="66" y="102"/>
                    <a:pt x="84" y="80"/>
                  </a:cubicBezTo>
                  <a:cubicBezTo>
                    <a:pt x="103" y="56"/>
                    <a:pt x="130" y="45"/>
                    <a:pt x="167" y="45"/>
                  </a:cubicBezTo>
                  <a:cubicBezTo>
                    <a:pt x="189" y="45"/>
                    <a:pt x="213" y="48"/>
                    <a:pt x="238" y="55"/>
                  </a:cubicBezTo>
                  <a:lnTo>
                    <a:pt x="238"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6" name="Freeform 39"/>
            <p:cNvSpPr>
              <a:spLocks/>
            </p:cNvSpPr>
            <p:nvPr/>
          </p:nvSpPr>
          <p:spPr bwMode="auto">
            <a:xfrm>
              <a:off x="4363" y="416"/>
              <a:ext cx="43" cy="54"/>
            </a:xfrm>
            <a:custGeom>
              <a:avLst/>
              <a:gdLst>
                <a:gd name="T0" fmla="*/ 119 w 250"/>
                <a:gd name="T1" fmla="*/ 310 h 310"/>
                <a:gd name="T2" fmla="*/ 250 w 250"/>
                <a:gd name="T3" fmla="*/ 219 h 310"/>
                <a:gd name="T4" fmla="*/ 224 w 250"/>
                <a:gd name="T5" fmla="*/ 162 h 310"/>
                <a:gd name="T6" fmla="*/ 154 w 250"/>
                <a:gd name="T7" fmla="*/ 130 h 310"/>
                <a:gd name="T8" fmla="*/ 113 w 250"/>
                <a:gd name="T9" fmla="*/ 116 h 310"/>
                <a:gd name="T10" fmla="*/ 87 w 250"/>
                <a:gd name="T11" fmla="*/ 104 h 310"/>
                <a:gd name="T12" fmla="*/ 73 w 250"/>
                <a:gd name="T13" fmla="*/ 81 h 310"/>
                <a:gd name="T14" fmla="*/ 133 w 250"/>
                <a:gd name="T15" fmla="*/ 45 h 310"/>
                <a:gd name="T16" fmla="*/ 216 w 250"/>
                <a:gd name="T17" fmla="*/ 63 h 310"/>
                <a:gd name="T18" fmla="*/ 231 w 250"/>
                <a:gd name="T19" fmla="*/ 16 h 310"/>
                <a:gd name="T20" fmla="*/ 131 w 250"/>
                <a:gd name="T21" fmla="*/ 0 h 310"/>
                <a:gd name="T22" fmla="*/ 48 w 250"/>
                <a:gd name="T23" fmla="*/ 19 h 310"/>
                <a:gd name="T24" fmla="*/ 17 w 250"/>
                <a:gd name="T25" fmla="*/ 81 h 310"/>
                <a:gd name="T26" fmla="*/ 44 w 250"/>
                <a:gd name="T27" fmla="*/ 136 h 310"/>
                <a:gd name="T28" fmla="*/ 120 w 250"/>
                <a:gd name="T29" fmla="*/ 170 h 310"/>
                <a:gd name="T30" fmla="*/ 160 w 250"/>
                <a:gd name="T31" fmla="*/ 183 h 310"/>
                <a:gd name="T32" fmla="*/ 183 w 250"/>
                <a:gd name="T33" fmla="*/ 196 h 310"/>
                <a:gd name="T34" fmla="*/ 193 w 250"/>
                <a:gd name="T35" fmla="*/ 221 h 310"/>
                <a:gd name="T36" fmla="*/ 119 w 250"/>
                <a:gd name="T37" fmla="*/ 265 h 310"/>
                <a:gd name="T38" fmla="*/ 18 w 250"/>
                <a:gd name="T39" fmla="*/ 239 h 310"/>
                <a:gd name="T40" fmla="*/ 0 w 250"/>
                <a:gd name="T41" fmla="*/ 287 h 310"/>
                <a:gd name="T42" fmla="*/ 119 w 250"/>
                <a:gd name="T43" fmla="*/ 31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0" h="310">
                  <a:moveTo>
                    <a:pt x="119" y="310"/>
                  </a:moveTo>
                  <a:cubicBezTo>
                    <a:pt x="206" y="310"/>
                    <a:pt x="250" y="279"/>
                    <a:pt x="250" y="219"/>
                  </a:cubicBezTo>
                  <a:cubicBezTo>
                    <a:pt x="250" y="194"/>
                    <a:pt x="241" y="175"/>
                    <a:pt x="224" y="162"/>
                  </a:cubicBezTo>
                  <a:cubicBezTo>
                    <a:pt x="210" y="152"/>
                    <a:pt x="187" y="141"/>
                    <a:pt x="154" y="130"/>
                  </a:cubicBezTo>
                  <a:cubicBezTo>
                    <a:pt x="113" y="116"/>
                    <a:pt x="113" y="116"/>
                    <a:pt x="113" y="116"/>
                  </a:cubicBezTo>
                  <a:cubicBezTo>
                    <a:pt x="103" y="113"/>
                    <a:pt x="94" y="109"/>
                    <a:pt x="87" y="104"/>
                  </a:cubicBezTo>
                  <a:cubicBezTo>
                    <a:pt x="78" y="99"/>
                    <a:pt x="73" y="91"/>
                    <a:pt x="73" y="81"/>
                  </a:cubicBezTo>
                  <a:cubicBezTo>
                    <a:pt x="73" y="57"/>
                    <a:pt x="93" y="45"/>
                    <a:pt x="133" y="45"/>
                  </a:cubicBezTo>
                  <a:cubicBezTo>
                    <a:pt x="161" y="45"/>
                    <a:pt x="189" y="51"/>
                    <a:pt x="216" y="63"/>
                  </a:cubicBezTo>
                  <a:cubicBezTo>
                    <a:pt x="231" y="16"/>
                    <a:pt x="231" y="16"/>
                    <a:pt x="231" y="16"/>
                  </a:cubicBezTo>
                  <a:cubicBezTo>
                    <a:pt x="199" y="5"/>
                    <a:pt x="166" y="0"/>
                    <a:pt x="131" y="0"/>
                  </a:cubicBezTo>
                  <a:cubicBezTo>
                    <a:pt x="96" y="0"/>
                    <a:pt x="68" y="6"/>
                    <a:pt x="48" y="19"/>
                  </a:cubicBezTo>
                  <a:cubicBezTo>
                    <a:pt x="27" y="33"/>
                    <a:pt x="17" y="53"/>
                    <a:pt x="17" y="81"/>
                  </a:cubicBezTo>
                  <a:cubicBezTo>
                    <a:pt x="17" y="105"/>
                    <a:pt x="26" y="123"/>
                    <a:pt x="44" y="136"/>
                  </a:cubicBezTo>
                  <a:cubicBezTo>
                    <a:pt x="59" y="147"/>
                    <a:pt x="85" y="158"/>
                    <a:pt x="120" y="170"/>
                  </a:cubicBezTo>
                  <a:cubicBezTo>
                    <a:pt x="140" y="176"/>
                    <a:pt x="153" y="181"/>
                    <a:pt x="160" y="183"/>
                  </a:cubicBezTo>
                  <a:cubicBezTo>
                    <a:pt x="169" y="186"/>
                    <a:pt x="177" y="191"/>
                    <a:pt x="183" y="196"/>
                  </a:cubicBezTo>
                  <a:cubicBezTo>
                    <a:pt x="190" y="202"/>
                    <a:pt x="193" y="210"/>
                    <a:pt x="193" y="221"/>
                  </a:cubicBezTo>
                  <a:cubicBezTo>
                    <a:pt x="193" y="250"/>
                    <a:pt x="168" y="265"/>
                    <a:pt x="119" y="265"/>
                  </a:cubicBezTo>
                  <a:cubicBezTo>
                    <a:pt x="81" y="265"/>
                    <a:pt x="48" y="256"/>
                    <a:pt x="18" y="239"/>
                  </a:cubicBezTo>
                  <a:cubicBezTo>
                    <a:pt x="0" y="287"/>
                    <a:pt x="0" y="287"/>
                    <a:pt x="0" y="287"/>
                  </a:cubicBezTo>
                  <a:cubicBezTo>
                    <a:pt x="31" y="302"/>
                    <a:pt x="71" y="310"/>
                    <a:pt x="119" y="3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7" name="Freeform 40"/>
            <p:cNvSpPr>
              <a:spLocks/>
            </p:cNvSpPr>
            <p:nvPr/>
          </p:nvSpPr>
          <p:spPr bwMode="auto">
            <a:xfrm>
              <a:off x="4415" y="416"/>
              <a:ext cx="47" cy="54"/>
            </a:xfrm>
            <a:custGeom>
              <a:avLst/>
              <a:gdLst>
                <a:gd name="T0" fmla="*/ 167 w 273"/>
                <a:gd name="T1" fmla="*/ 265 h 310"/>
                <a:gd name="T2" fmla="*/ 81 w 273"/>
                <a:gd name="T3" fmla="*/ 231 h 310"/>
                <a:gd name="T4" fmla="*/ 58 w 273"/>
                <a:gd name="T5" fmla="*/ 157 h 310"/>
                <a:gd name="T6" fmla="*/ 87 w 273"/>
                <a:gd name="T7" fmla="*/ 73 h 310"/>
                <a:gd name="T8" fmla="*/ 164 w 273"/>
                <a:gd name="T9" fmla="*/ 45 h 310"/>
                <a:gd name="T10" fmla="*/ 250 w 273"/>
                <a:gd name="T11" fmla="*/ 66 h 310"/>
                <a:gd name="T12" fmla="*/ 266 w 273"/>
                <a:gd name="T13" fmla="*/ 20 h 310"/>
                <a:gd name="T14" fmla="*/ 162 w 273"/>
                <a:gd name="T15" fmla="*/ 0 h 310"/>
                <a:gd name="T16" fmla="*/ 50 w 273"/>
                <a:gd name="T17" fmla="*/ 34 h 310"/>
                <a:gd name="T18" fmla="*/ 0 w 273"/>
                <a:gd name="T19" fmla="*/ 159 h 310"/>
                <a:gd name="T20" fmla="*/ 39 w 273"/>
                <a:gd name="T21" fmla="*/ 269 h 310"/>
                <a:gd name="T22" fmla="*/ 160 w 273"/>
                <a:gd name="T23" fmla="*/ 310 h 310"/>
                <a:gd name="T24" fmla="*/ 273 w 273"/>
                <a:gd name="T25" fmla="*/ 285 h 310"/>
                <a:gd name="T26" fmla="*/ 254 w 273"/>
                <a:gd name="T27" fmla="*/ 239 h 310"/>
                <a:gd name="T28" fmla="*/ 167 w 273"/>
                <a:gd name="T29" fmla="*/ 265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 h="310">
                  <a:moveTo>
                    <a:pt x="167" y="265"/>
                  </a:moveTo>
                  <a:cubicBezTo>
                    <a:pt x="129" y="265"/>
                    <a:pt x="100" y="253"/>
                    <a:pt x="81" y="231"/>
                  </a:cubicBezTo>
                  <a:cubicBezTo>
                    <a:pt x="65" y="212"/>
                    <a:pt x="58" y="187"/>
                    <a:pt x="58" y="157"/>
                  </a:cubicBezTo>
                  <a:cubicBezTo>
                    <a:pt x="58" y="121"/>
                    <a:pt x="67" y="93"/>
                    <a:pt x="87" y="73"/>
                  </a:cubicBezTo>
                  <a:cubicBezTo>
                    <a:pt x="105" y="54"/>
                    <a:pt x="131" y="45"/>
                    <a:pt x="164" y="45"/>
                  </a:cubicBezTo>
                  <a:cubicBezTo>
                    <a:pt x="194" y="45"/>
                    <a:pt x="222" y="52"/>
                    <a:pt x="250" y="66"/>
                  </a:cubicBezTo>
                  <a:cubicBezTo>
                    <a:pt x="266" y="20"/>
                    <a:pt x="266" y="20"/>
                    <a:pt x="266" y="20"/>
                  </a:cubicBezTo>
                  <a:cubicBezTo>
                    <a:pt x="234" y="6"/>
                    <a:pt x="200" y="0"/>
                    <a:pt x="162" y="0"/>
                  </a:cubicBezTo>
                  <a:cubicBezTo>
                    <a:pt x="114" y="0"/>
                    <a:pt x="77" y="11"/>
                    <a:pt x="50" y="34"/>
                  </a:cubicBezTo>
                  <a:cubicBezTo>
                    <a:pt x="17" y="63"/>
                    <a:pt x="0" y="104"/>
                    <a:pt x="0" y="159"/>
                  </a:cubicBezTo>
                  <a:cubicBezTo>
                    <a:pt x="0" y="206"/>
                    <a:pt x="13" y="243"/>
                    <a:pt x="39" y="269"/>
                  </a:cubicBezTo>
                  <a:cubicBezTo>
                    <a:pt x="66" y="296"/>
                    <a:pt x="106" y="310"/>
                    <a:pt x="160" y="310"/>
                  </a:cubicBezTo>
                  <a:cubicBezTo>
                    <a:pt x="203" y="310"/>
                    <a:pt x="241" y="301"/>
                    <a:pt x="273" y="285"/>
                  </a:cubicBezTo>
                  <a:cubicBezTo>
                    <a:pt x="254" y="239"/>
                    <a:pt x="254" y="239"/>
                    <a:pt x="254" y="239"/>
                  </a:cubicBezTo>
                  <a:cubicBezTo>
                    <a:pt x="225" y="256"/>
                    <a:pt x="196" y="265"/>
                    <a:pt x="167" y="26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8" name="Freeform 41"/>
            <p:cNvSpPr>
              <a:spLocks noEditPoints="1"/>
            </p:cNvSpPr>
            <p:nvPr/>
          </p:nvSpPr>
          <p:spPr bwMode="auto">
            <a:xfrm>
              <a:off x="4494" y="416"/>
              <a:ext cx="52" cy="54"/>
            </a:xfrm>
            <a:custGeom>
              <a:avLst/>
              <a:gdLst>
                <a:gd name="T0" fmla="*/ 299 w 299"/>
                <a:gd name="T1" fmla="*/ 141 h 310"/>
                <a:gd name="T2" fmla="*/ 280 w 299"/>
                <a:gd name="T3" fmla="*/ 61 h 310"/>
                <a:gd name="T4" fmla="*/ 153 w 299"/>
                <a:gd name="T5" fmla="*/ 0 h 310"/>
                <a:gd name="T6" fmla="*/ 36 w 299"/>
                <a:gd name="T7" fmla="*/ 44 h 310"/>
                <a:gd name="T8" fmla="*/ 0 w 299"/>
                <a:gd name="T9" fmla="*/ 157 h 310"/>
                <a:gd name="T10" fmla="*/ 41 w 299"/>
                <a:gd name="T11" fmla="*/ 270 h 310"/>
                <a:gd name="T12" fmla="*/ 168 w 299"/>
                <a:gd name="T13" fmla="*/ 310 h 310"/>
                <a:gd name="T14" fmla="*/ 293 w 299"/>
                <a:gd name="T15" fmla="*/ 283 h 310"/>
                <a:gd name="T16" fmla="*/ 273 w 299"/>
                <a:gd name="T17" fmla="*/ 239 h 310"/>
                <a:gd name="T18" fmla="*/ 178 w 299"/>
                <a:gd name="T19" fmla="*/ 265 h 310"/>
                <a:gd name="T20" fmla="*/ 111 w 299"/>
                <a:gd name="T21" fmla="*/ 255 h 310"/>
                <a:gd name="T22" fmla="*/ 71 w 299"/>
                <a:gd name="T23" fmla="*/ 222 h 310"/>
                <a:gd name="T24" fmla="*/ 57 w 299"/>
                <a:gd name="T25" fmla="*/ 168 h 310"/>
                <a:gd name="T26" fmla="*/ 297 w 299"/>
                <a:gd name="T27" fmla="*/ 168 h 310"/>
                <a:gd name="T28" fmla="*/ 299 w 299"/>
                <a:gd name="T29" fmla="*/ 141 h 310"/>
                <a:gd name="T30" fmla="*/ 245 w 299"/>
                <a:gd name="T31" fmla="*/ 125 h 310"/>
                <a:gd name="T32" fmla="*/ 57 w 299"/>
                <a:gd name="T33" fmla="*/ 125 h 310"/>
                <a:gd name="T34" fmla="*/ 67 w 299"/>
                <a:gd name="T35" fmla="*/ 88 h 310"/>
                <a:gd name="T36" fmla="*/ 153 w 299"/>
                <a:gd name="T37" fmla="*/ 44 h 310"/>
                <a:gd name="T38" fmla="*/ 232 w 299"/>
                <a:gd name="T39" fmla="*/ 82 h 310"/>
                <a:gd name="T40" fmla="*/ 245 w 299"/>
                <a:gd name="T41" fmla="*/ 125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9" h="310">
                  <a:moveTo>
                    <a:pt x="299" y="141"/>
                  </a:moveTo>
                  <a:cubicBezTo>
                    <a:pt x="299" y="109"/>
                    <a:pt x="293" y="83"/>
                    <a:pt x="280" y="61"/>
                  </a:cubicBezTo>
                  <a:cubicBezTo>
                    <a:pt x="256" y="20"/>
                    <a:pt x="214" y="0"/>
                    <a:pt x="153" y="0"/>
                  </a:cubicBezTo>
                  <a:cubicBezTo>
                    <a:pt x="101" y="0"/>
                    <a:pt x="62" y="15"/>
                    <a:pt x="36" y="44"/>
                  </a:cubicBezTo>
                  <a:cubicBezTo>
                    <a:pt x="12" y="72"/>
                    <a:pt x="0" y="110"/>
                    <a:pt x="0" y="157"/>
                  </a:cubicBezTo>
                  <a:cubicBezTo>
                    <a:pt x="0" y="206"/>
                    <a:pt x="13" y="244"/>
                    <a:pt x="41" y="270"/>
                  </a:cubicBezTo>
                  <a:cubicBezTo>
                    <a:pt x="69" y="296"/>
                    <a:pt x="112" y="310"/>
                    <a:pt x="168" y="310"/>
                  </a:cubicBezTo>
                  <a:cubicBezTo>
                    <a:pt x="214" y="310"/>
                    <a:pt x="256" y="301"/>
                    <a:pt x="293" y="283"/>
                  </a:cubicBezTo>
                  <a:cubicBezTo>
                    <a:pt x="273" y="239"/>
                    <a:pt x="273" y="239"/>
                    <a:pt x="273" y="239"/>
                  </a:cubicBezTo>
                  <a:cubicBezTo>
                    <a:pt x="242" y="256"/>
                    <a:pt x="211" y="265"/>
                    <a:pt x="178" y="265"/>
                  </a:cubicBezTo>
                  <a:cubicBezTo>
                    <a:pt x="150" y="265"/>
                    <a:pt x="128" y="261"/>
                    <a:pt x="111" y="255"/>
                  </a:cubicBezTo>
                  <a:cubicBezTo>
                    <a:pt x="94" y="248"/>
                    <a:pt x="81" y="237"/>
                    <a:pt x="71" y="222"/>
                  </a:cubicBezTo>
                  <a:cubicBezTo>
                    <a:pt x="62" y="207"/>
                    <a:pt x="57" y="189"/>
                    <a:pt x="57" y="168"/>
                  </a:cubicBezTo>
                  <a:cubicBezTo>
                    <a:pt x="297" y="168"/>
                    <a:pt x="297" y="168"/>
                    <a:pt x="297" y="168"/>
                  </a:cubicBezTo>
                  <a:cubicBezTo>
                    <a:pt x="298" y="156"/>
                    <a:pt x="299" y="147"/>
                    <a:pt x="299" y="141"/>
                  </a:cubicBezTo>
                  <a:moveTo>
                    <a:pt x="245" y="125"/>
                  </a:moveTo>
                  <a:cubicBezTo>
                    <a:pt x="57" y="125"/>
                    <a:pt x="57" y="125"/>
                    <a:pt x="57" y="125"/>
                  </a:cubicBezTo>
                  <a:cubicBezTo>
                    <a:pt x="59" y="109"/>
                    <a:pt x="63" y="97"/>
                    <a:pt x="67" y="88"/>
                  </a:cubicBezTo>
                  <a:cubicBezTo>
                    <a:pt x="81" y="59"/>
                    <a:pt x="110" y="44"/>
                    <a:pt x="153" y="44"/>
                  </a:cubicBezTo>
                  <a:cubicBezTo>
                    <a:pt x="191" y="44"/>
                    <a:pt x="218" y="57"/>
                    <a:pt x="232" y="82"/>
                  </a:cubicBezTo>
                  <a:cubicBezTo>
                    <a:pt x="238" y="92"/>
                    <a:pt x="243" y="107"/>
                    <a:pt x="245" y="1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9" name="Freeform 42"/>
            <p:cNvSpPr>
              <a:spLocks/>
            </p:cNvSpPr>
            <p:nvPr/>
          </p:nvSpPr>
          <p:spPr bwMode="auto">
            <a:xfrm>
              <a:off x="4558" y="416"/>
              <a:ext cx="50" cy="52"/>
            </a:xfrm>
            <a:custGeom>
              <a:avLst/>
              <a:gdLst>
                <a:gd name="T0" fmla="*/ 55 w 290"/>
                <a:gd name="T1" fmla="*/ 301 h 301"/>
                <a:gd name="T2" fmla="*/ 55 w 290"/>
                <a:gd name="T3" fmla="*/ 104 h 301"/>
                <a:gd name="T4" fmla="*/ 98 w 290"/>
                <a:gd name="T5" fmla="*/ 70 h 301"/>
                <a:gd name="T6" fmla="*/ 174 w 290"/>
                <a:gd name="T7" fmla="*/ 46 h 301"/>
                <a:gd name="T8" fmla="*/ 224 w 290"/>
                <a:gd name="T9" fmla="*/ 65 h 301"/>
                <a:gd name="T10" fmla="*/ 234 w 290"/>
                <a:gd name="T11" fmla="*/ 114 h 301"/>
                <a:gd name="T12" fmla="*/ 234 w 290"/>
                <a:gd name="T13" fmla="*/ 301 h 301"/>
                <a:gd name="T14" fmla="*/ 290 w 290"/>
                <a:gd name="T15" fmla="*/ 301 h 301"/>
                <a:gd name="T16" fmla="*/ 290 w 290"/>
                <a:gd name="T17" fmla="*/ 117 h 301"/>
                <a:gd name="T18" fmla="*/ 287 w 290"/>
                <a:gd name="T19" fmla="*/ 70 h 301"/>
                <a:gd name="T20" fmla="*/ 252 w 290"/>
                <a:gd name="T21" fmla="*/ 14 h 301"/>
                <a:gd name="T22" fmla="*/ 184 w 290"/>
                <a:gd name="T23" fmla="*/ 0 h 301"/>
                <a:gd name="T24" fmla="*/ 53 w 290"/>
                <a:gd name="T25" fmla="*/ 52 h 301"/>
                <a:gd name="T26" fmla="*/ 53 w 290"/>
                <a:gd name="T27" fmla="*/ 8 h 301"/>
                <a:gd name="T28" fmla="*/ 0 w 290"/>
                <a:gd name="T29" fmla="*/ 8 h 301"/>
                <a:gd name="T30" fmla="*/ 0 w 290"/>
                <a:gd name="T31" fmla="*/ 301 h 301"/>
                <a:gd name="T32" fmla="*/ 55 w 290"/>
                <a:gd name="T33"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0" h="301">
                  <a:moveTo>
                    <a:pt x="55" y="301"/>
                  </a:moveTo>
                  <a:cubicBezTo>
                    <a:pt x="55" y="104"/>
                    <a:pt x="55" y="104"/>
                    <a:pt x="55" y="104"/>
                  </a:cubicBezTo>
                  <a:cubicBezTo>
                    <a:pt x="66" y="92"/>
                    <a:pt x="80" y="81"/>
                    <a:pt x="98" y="70"/>
                  </a:cubicBezTo>
                  <a:cubicBezTo>
                    <a:pt x="125" y="54"/>
                    <a:pt x="150" y="46"/>
                    <a:pt x="174" y="46"/>
                  </a:cubicBezTo>
                  <a:cubicBezTo>
                    <a:pt x="198" y="46"/>
                    <a:pt x="215" y="52"/>
                    <a:pt x="224" y="65"/>
                  </a:cubicBezTo>
                  <a:cubicBezTo>
                    <a:pt x="230" y="74"/>
                    <a:pt x="234" y="90"/>
                    <a:pt x="234" y="114"/>
                  </a:cubicBezTo>
                  <a:cubicBezTo>
                    <a:pt x="234" y="301"/>
                    <a:pt x="234" y="301"/>
                    <a:pt x="234" y="301"/>
                  </a:cubicBezTo>
                  <a:cubicBezTo>
                    <a:pt x="290" y="301"/>
                    <a:pt x="290" y="301"/>
                    <a:pt x="290" y="301"/>
                  </a:cubicBezTo>
                  <a:cubicBezTo>
                    <a:pt x="290" y="117"/>
                    <a:pt x="290" y="117"/>
                    <a:pt x="290" y="117"/>
                  </a:cubicBezTo>
                  <a:cubicBezTo>
                    <a:pt x="290" y="97"/>
                    <a:pt x="289" y="82"/>
                    <a:pt x="287" y="70"/>
                  </a:cubicBezTo>
                  <a:cubicBezTo>
                    <a:pt x="283" y="44"/>
                    <a:pt x="271" y="25"/>
                    <a:pt x="252" y="14"/>
                  </a:cubicBezTo>
                  <a:cubicBezTo>
                    <a:pt x="234" y="5"/>
                    <a:pt x="211" y="0"/>
                    <a:pt x="184" y="0"/>
                  </a:cubicBezTo>
                  <a:cubicBezTo>
                    <a:pt x="138" y="0"/>
                    <a:pt x="94" y="17"/>
                    <a:pt x="53" y="52"/>
                  </a:cubicBezTo>
                  <a:cubicBezTo>
                    <a:pt x="53" y="8"/>
                    <a:pt x="53" y="8"/>
                    <a:pt x="53" y="8"/>
                  </a:cubicBezTo>
                  <a:cubicBezTo>
                    <a:pt x="0" y="8"/>
                    <a:pt x="0" y="8"/>
                    <a:pt x="0" y="8"/>
                  </a:cubicBezTo>
                  <a:cubicBezTo>
                    <a:pt x="0" y="301"/>
                    <a:pt x="0" y="301"/>
                    <a:pt x="0" y="301"/>
                  </a:cubicBezTo>
                  <a:lnTo>
                    <a:pt x="55"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0" name="Freeform 43"/>
            <p:cNvSpPr>
              <a:spLocks/>
            </p:cNvSpPr>
            <p:nvPr/>
          </p:nvSpPr>
          <p:spPr bwMode="auto">
            <a:xfrm>
              <a:off x="4618" y="416"/>
              <a:ext cx="47" cy="54"/>
            </a:xfrm>
            <a:custGeom>
              <a:avLst/>
              <a:gdLst>
                <a:gd name="T0" fmla="*/ 166 w 272"/>
                <a:gd name="T1" fmla="*/ 265 h 310"/>
                <a:gd name="T2" fmla="*/ 81 w 272"/>
                <a:gd name="T3" fmla="*/ 231 h 310"/>
                <a:gd name="T4" fmla="*/ 57 w 272"/>
                <a:gd name="T5" fmla="*/ 157 h 310"/>
                <a:gd name="T6" fmla="*/ 86 w 272"/>
                <a:gd name="T7" fmla="*/ 73 h 310"/>
                <a:gd name="T8" fmla="*/ 163 w 272"/>
                <a:gd name="T9" fmla="*/ 45 h 310"/>
                <a:gd name="T10" fmla="*/ 249 w 272"/>
                <a:gd name="T11" fmla="*/ 66 h 310"/>
                <a:gd name="T12" fmla="*/ 265 w 272"/>
                <a:gd name="T13" fmla="*/ 20 h 310"/>
                <a:gd name="T14" fmla="*/ 161 w 272"/>
                <a:gd name="T15" fmla="*/ 0 h 310"/>
                <a:gd name="T16" fmla="*/ 49 w 272"/>
                <a:gd name="T17" fmla="*/ 34 h 310"/>
                <a:gd name="T18" fmla="*/ 0 w 272"/>
                <a:gd name="T19" fmla="*/ 159 h 310"/>
                <a:gd name="T20" fmla="*/ 38 w 272"/>
                <a:gd name="T21" fmla="*/ 269 h 310"/>
                <a:gd name="T22" fmla="*/ 159 w 272"/>
                <a:gd name="T23" fmla="*/ 310 h 310"/>
                <a:gd name="T24" fmla="*/ 272 w 272"/>
                <a:gd name="T25" fmla="*/ 285 h 310"/>
                <a:gd name="T26" fmla="*/ 253 w 272"/>
                <a:gd name="T27" fmla="*/ 239 h 310"/>
                <a:gd name="T28" fmla="*/ 166 w 272"/>
                <a:gd name="T29" fmla="*/ 265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2" h="310">
                  <a:moveTo>
                    <a:pt x="166" y="265"/>
                  </a:moveTo>
                  <a:cubicBezTo>
                    <a:pt x="128" y="265"/>
                    <a:pt x="99" y="253"/>
                    <a:pt x="81" y="231"/>
                  </a:cubicBezTo>
                  <a:cubicBezTo>
                    <a:pt x="65" y="212"/>
                    <a:pt x="57" y="187"/>
                    <a:pt x="57" y="157"/>
                  </a:cubicBezTo>
                  <a:cubicBezTo>
                    <a:pt x="57" y="121"/>
                    <a:pt x="67" y="93"/>
                    <a:pt x="86" y="73"/>
                  </a:cubicBezTo>
                  <a:cubicBezTo>
                    <a:pt x="105" y="54"/>
                    <a:pt x="130" y="45"/>
                    <a:pt x="163" y="45"/>
                  </a:cubicBezTo>
                  <a:cubicBezTo>
                    <a:pt x="193" y="45"/>
                    <a:pt x="222" y="52"/>
                    <a:pt x="249" y="66"/>
                  </a:cubicBezTo>
                  <a:cubicBezTo>
                    <a:pt x="265" y="20"/>
                    <a:pt x="265" y="20"/>
                    <a:pt x="265" y="20"/>
                  </a:cubicBezTo>
                  <a:cubicBezTo>
                    <a:pt x="234" y="6"/>
                    <a:pt x="199" y="0"/>
                    <a:pt x="161" y="0"/>
                  </a:cubicBezTo>
                  <a:cubicBezTo>
                    <a:pt x="113" y="0"/>
                    <a:pt x="76" y="11"/>
                    <a:pt x="49" y="34"/>
                  </a:cubicBezTo>
                  <a:cubicBezTo>
                    <a:pt x="16" y="63"/>
                    <a:pt x="0" y="104"/>
                    <a:pt x="0" y="159"/>
                  </a:cubicBezTo>
                  <a:cubicBezTo>
                    <a:pt x="0" y="206"/>
                    <a:pt x="13" y="243"/>
                    <a:pt x="38" y="269"/>
                  </a:cubicBezTo>
                  <a:cubicBezTo>
                    <a:pt x="65" y="296"/>
                    <a:pt x="105" y="310"/>
                    <a:pt x="159" y="310"/>
                  </a:cubicBezTo>
                  <a:cubicBezTo>
                    <a:pt x="202" y="310"/>
                    <a:pt x="240" y="301"/>
                    <a:pt x="272" y="285"/>
                  </a:cubicBezTo>
                  <a:cubicBezTo>
                    <a:pt x="253" y="239"/>
                    <a:pt x="253" y="239"/>
                    <a:pt x="253" y="239"/>
                  </a:cubicBezTo>
                  <a:cubicBezTo>
                    <a:pt x="224" y="256"/>
                    <a:pt x="196" y="265"/>
                    <a:pt x="166" y="26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1" name="Freeform 44"/>
            <p:cNvSpPr>
              <a:spLocks noEditPoints="1"/>
            </p:cNvSpPr>
            <p:nvPr/>
          </p:nvSpPr>
          <p:spPr bwMode="auto">
            <a:xfrm>
              <a:off x="4671" y="416"/>
              <a:ext cx="52" cy="54"/>
            </a:xfrm>
            <a:custGeom>
              <a:avLst/>
              <a:gdLst>
                <a:gd name="T0" fmla="*/ 299 w 299"/>
                <a:gd name="T1" fmla="*/ 141 h 310"/>
                <a:gd name="T2" fmla="*/ 281 w 299"/>
                <a:gd name="T3" fmla="*/ 61 h 310"/>
                <a:gd name="T4" fmla="*/ 153 w 299"/>
                <a:gd name="T5" fmla="*/ 0 h 310"/>
                <a:gd name="T6" fmla="*/ 36 w 299"/>
                <a:gd name="T7" fmla="*/ 44 h 310"/>
                <a:gd name="T8" fmla="*/ 0 w 299"/>
                <a:gd name="T9" fmla="*/ 157 h 310"/>
                <a:gd name="T10" fmla="*/ 42 w 299"/>
                <a:gd name="T11" fmla="*/ 270 h 310"/>
                <a:gd name="T12" fmla="*/ 169 w 299"/>
                <a:gd name="T13" fmla="*/ 310 h 310"/>
                <a:gd name="T14" fmla="*/ 294 w 299"/>
                <a:gd name="T15" fmla="*/ 283 h 310"/>
                <a:gd name="T16" fmla="*/ 273 w 299"/>
                <a:gd name="T17" fmla="*/ 239 h 310"/>
                <a:gd name="T18" fmla="*/ 179 w 299"/>
                <a:gd name="T19" fmla="*/ 265 h 310"/>
                <a:gd name="T20" fmla="*/ 111 w 299"/>
                <a:gd name="T21" fmla="*/ 255 h 310"/>
                <a:gd name="T22" fmla="*/ 72 w 299"/>
                <a:gd name="T23" fmla="*/ 222 h 310"/>
                <a:gd name="T24" fmla="*/ 57 w 299"/>
                <a:gd name="T25" fmla="*/ 168 h 310"/>
                <a:gd name="T26" fmla="*/ 298 w 299"/>
                <a:gd name="T27" fmla="*/ 168 h 310"/>
                <a:gd name="T28" fmla="*/ 299 w 299"/>
                <a:gd name="T29" fmla="*/ 141 h 310"/>
                <a:gd name="T30" fmla="*/ 245 w 299"/>
                <a:gd name="T31" fmla="*/ 125 h 310"/>
                <a:gd name="T32" fmla="*/ 58 w 299"/>
                <a:gd name="T33" fmla="*/ 125 h 310"/>
                <a:gd name="T34" fmla="*/ 67 w 299"/>
                <a:gd name="T35" fmla="*/ 88 h 310"/>
                <a:gd name="T36" fmla="*/ 154 w 299"/>
                <a:gd name="T37" fmla="*/ 44 h 310"/>
                <a:gd name="T38" fmla="*/ 233 w 299"/>
                <a:gd name="T39" fmla="*/ 82 h 310"/>
                <a:gd name="T40" fmla="*/ 245 w 299"/>
                <a:gd name="T41" fmla="*/ 125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9" h="310">
                  <a:moveTo>
                    <a:pt x="299" y="141"/>
                  </a:moveTo>
                  <a:cubicBezTo>
                    <a:pt x="299" y="109"/>
                    <a:pt x="293" y="83"/>
                    <a:pt x="281" y="61"/>
                  </a:cubicBezTo>
                  <a:cubicBezTo>
                    <a:pt x="257" y="20"/>
                    <a:pt x="214" y="0"/>
                    <a:pt x="153" y="0"/>
                  </a:cubicBezTo>
                  <a:cubicBezTo>
                    <a:pt x="101" y="0"/>
                    <a:pt x="62" y="15"/>
                    <a:pt x="36" y="44"/>
                  </a:cubicBezTo>
                  <a:cubicBezTo>
                    <a:pt x="12" y="72"/>
                    <a:pt x="0" y="110"/>
                    <a:pt x="0" y="157"/>
                  </a:cubicBezTo>
                  <a:cubicBezTo>
                    <a:pt x="0" y="206"/>
                    <a:pt x="14" y="244"/>
                    <a:pt x="42" y="270"/>
                  </a:cubicBezTo>
                  <a:cubicBezTo>
                    <a:pt x="70" y="296"/>
                    <a:pt x="112" y="310"/>
                    <a:pt x="169" y="310"/>
                  </a:cubicBezTo>
                  <a:cubicBezTo>
                    <a:pt x="215" y="310"/>
                    <a:pt x="256" y="301"/>
                    <a:pt x="294" y="283"/>
                  </a:cubicBezTo>
                  <a:cubicBezTo>
                    <a:pt x="273" y="239"/>
                    <a:pt x="273" y="239"/>
                    <a:pt x="273" y="239"/>
                  </a:cubicBezTo>
                  <a:cubicBezTo>
                    <a:pt x="243" y="256"/>
                    <a:pt x="211" y="265"/>
                    <a:pt x="179" y="265"/>
                  </a:cubicBezTo>
                  <a:cubicBezTo>
                    <a:pt x="150" y="265"/>
                    <a:pt x="128" y="261"/>
                    <a:pt x="111" y="255"/>
                  </a:cubicBezTo>
                  <a:cubicBezTo>
                    <a:pt x="95" y="248"/>
                    <a:pt x="82" y="237"/>
                    <a:pt x="72" y="222"/>
                  </a:cubicBezTo>
                  <a:cubicBezTo>
                    <a:pt x="62" y="207"/>
                    <a:pt x="58" y="189"/>
                    <a:pt x="57" y="168"/>
                  </a:cubicBezTo>
                  <a:cubicBezTo>
                    <a:pt x="298" y="168"/>
                    <a:pt x="298" y="168"/>
                    <a:pt x="298" y="168"/>
                  </a:cubicBezTo>
                  <a:cubicBezTo>
                    <a:pt x="299" y="156"/>
                    <a:pt x="299" y="147"/>
                    <a:pt x="299" y="141"/>
                  </a:cubicBezTo>
                  <a:moveTo>
                    <a:pt x="245" y="125"/>
                  </a:moveTo>
                  <a:cubicBezTo>
                    <a:pt x="58" y="125"/>
                    <a:pt x="58" y="125"/>
                    <a:pt x="58" y="125"/>
                  </a:cubicBezTo>
                  <a:cubicBezTo>
                    <a:pt x="60" y="109"/>
                    <a:pt x="63" y="97"/>
                    <a:pt x="67" y="88"/>
                  </a:cubicBezTo>
                  <a:cubicBezTo>
                    <a:pt x="81" y="59"/>
                    <a:pt x="110" y="44"/>
                    <a:pt x="154" y="44"/>
                  </a:cubicBezTo>
                  <a:cubicBezTo>
                    <a:pt x="192" y="44"/>
                    <a:pt x="218" y="57"/>
                    <a:pt x="233" y="82"/>
                  </a:cubicBezTo>
                  <a:cubicBezTo>
                    <a:pt x="239" y="92"/>
                    <a:pt x="243" y="107"/>
                    <a:pt x="245" y="1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2" name="Freeform 45"/>
            <p:cNvSpPr>
              <a:spLocks/>
            </p:cNvSpPr>
            <p:nvPr/>
          </p:nvSpPr>
          <p:spPr bwMode="auto">
            <a:xfrm>
              <a:off x="4734" y="459"/>
              <a:ext cx="13" cy="20"/>
            </a:xfrm>
            <a:custGeom>
              <a:avLst/>
              <a:gdLst>
                <a:gd name="T0" fmla="*/ 7 w 13"/>
                <a:gd name="T1" fmla="*/ 20 h 20"/>
                <a:gd name="T2" fmla="*/ 13 w 13"/>
                <a:gd name="T3" fmla="*/ 0 h 20"/>
                <a:gd name="T4" fmla="*/ 4 w 13"/>
                <a:gd name="T5" fmla="*/ 0 h 20"/>
                <a:gd name="T6" fmla="*/ 0 w 13"/>
                <a:gd name="T7" fmla="*/ 20 h 20"/>
                <a:gd name="T8" fmla="*/ 7 w 13"/>
                <a:gd name="T9" fmla="*/ 20 h 20"/>
              </a:gdLst>
              <a:ahLst/>
              <a:cxnLst>
                <a:cxn ang="0">
                  <a:pos x="T0" y="T1"/>
                </a:cxn>
                <a:cxn ang="0">
                  <a:pos x="T2" y="T3"/>
                </a:cxn>
                <a:cxn ang="0">
                  <a:pos x="T4" y="T5"/>
                </a:cxn>
                <a:cxn ang="0">
                  <a:pos x="T6" y="T7"/>
                </a:cxn>
                <a:cxn ang="0">
                  <a:pos x="T8" y="T9"/>
                </a:cxn>
              </a:cxnLst>
              <a:rect l="0" t="0" r="r" b="b"/>
              <a:pathLst>
                <a:path w="13" h="20">
                  <a:moveTo>
                    <a:pt x="7" y="20"/>
                  </a:moveTo>
                  <a:lnTo>
                    <a:pt x="13" y="0"/>
                  </a:lnTo>
                  <a:lnTo>
                    <a:pt x="4" y="0"/>
                  </a:lnTo>
                  <a:lnTo>
                    <a:pt x="0" y="20"/>
                  </a:lnTo>
                  <a:lnTo>
                    <a:pt x="7"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3" name="Freeform 46"/>
            <p:cNvSpPr>
              <a:spLocks noEditPoints="1"/>
            </p:cNvSpPr>
            <p:nvPr/>
          </p:nvSpPr>
          <p:spPr bwMode="auto">
            <a:xfrm>
              <a:off x="4776" y="416"/>
              <a:ext cx="52" cy="54"/>
            </a:xfrm>
            <a:custGeom>
              <a:avLst/>
              <a:gdLst>
                <a:gd name="T0" fmla="*/ 299 w 299"/>
                <a:gd name="T1" fmla="*/ 141 h 310"/>
                <a:gd name="T2" fmla="*/ 281 w 299"/>
                <a:gd name="T3" fmla="*/ 61 h 310"/>
                <a:gd name="T4" fmla="*/ 153 w 299"/>
                <a:gd name="T5" fmla="*/ 0 h 310"/>
                <a:gd name="T6" fmla="*/ 36 w 299"/>
                <a:gd name="T7" fmla="*/ 44 h 310"/>
                <a:gd name="T8" fmla="*/ 0 w 299"/>
                <a:gd name="T9" fmla="*/ 157 h 310"/>
                <a:gd name="T10" fmla="*/ 42 w 299"/>
                <a:gd name="T11" fmla="*/ 270 h 310"/>
                <a:gd name="T12" fmla="*/ 169 w 299"/>
                <a:gd name="T13" fmla="*/ 310 h 310"/>
                <a:gd name="T14" fmla="*/ 293 w 299"/>
                <a:gd name="T15" fmla="*/ 283 h 310"/>
                <a:gd name="T16" fmla="*/ 273 w 299"/>
                <a:gd name="T17" fmla="*/ 239 h 310"/>
                <a:gd name="T18" fmla="*/ 178 w 299"/>
                <a:gd name="T19" fmla="*/ 265 h 310"/>
                <a:gd name="T20" fmla="*/ 111 w 299"/>
                <a:gd name="T21" fmla="*/ 255 h 310"/>
                <a:gd name="T22" fmla="*/ 72 w 299"/>
                <a:gd name="T23" fmla="*/ 222 h 310"/>
                <a:gd name="T24" fmla="*/ 57 w 299"/>
                <a:gd name="T25" fmla="*/ 168 h 310"/>
                <a:gd name="T26" fmla="*/ 298 w 299"/>
                <a:gd name="T27" fmla="*/ 168 h 310"/>
                <a:gd name="T28" fmla="*/ 299 w 299"/>
                <a:gd name="T29" fmla="*/ 141 h 310"/>
                <a:gd name="T30" fmla="*/ 245 w 299"/>
                <a:gd name="T31" fmla="*/ 125 h 310"/>
                <a:gd name="T32" fmla="*/ 58 w 299"/>
                <a:gd name="T33" fmla="*/ 125 h 310"/>
                <a:gd name="T34" fmla="*/ 67 w 299"/>
                <a:gd name="T35" fmla="*/ 88 h 310"/>
                <a:gd name="T36" fmla="*/ 154 w 299"/>
                <a:gd name="T37" fmla="*/ 44 h 310"/>
                <a:gd name="T38" fmla="*/ 233 w 299"/>
                <a:gd name="T39" fmla="*/ 82 h 310"/>
                <a:gd name="T40" fmla="*/ 245 w 299"/>
                <a:gd name="T41" fmla="*/ 125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9" h="310">
                  <a:moveTo>
                    <a:pt x="299" y="141"/>
                  </a:moveTo>
                  <a:cubicBezTo>
                    <a:pt x="299" y="109"/>
                    <a:pt x="293" y="83"/>
                    <a:pt x="281" y="61"/>
                  </a:cubicBezTo>
                  <a:cubicBezTo>
                    <a:pt x="257" y="20"/>
                    <a:pt x="214" y="0"/>
                    <a:pt x="153" y="0"/>
                  </a:cubicBezTo>
                  <a:cubicBezTo>
                    <a:pt x="101" y="0"/>
                    <a:pt x="62" y="15"/>
                    <a:pt x="36" y="44"/>
                  </a:cubicBezTo>
                  <a:cubicBezTo>
                    <a:pt x="12" y="72"/>
                    <a:pt x="0" y="110"/>
                    <a:pt x="0" y="157"/>
                  </a:cubicBezTo>
                  <a:cubicBezTo>
                    <a:pt x="0" y="206"/>
                    <a:pt x="14" y="244"/>
                    <a:pt x="42" y="270"/>
                  </a:cubicBezTo>
                  <a:cubicBezTo>
                    <a:pt x="70" y="296"/>
                    <a:pt x="112" y="310"/>
                    <a:pt x="169" y="310"/>
                  </a:cubicBezTo>
                  <a:cubicBezTo>
                    <a:pt x="215" y="310"/>
                    <a:pt x="256" y="301"/>
                    <a:pt x="293" y="283"/>
                  </a:cubicBezTo>
                  <a:cubicBezTo>
                    <a:pt x="273" y="239"/>
                    <a:pt x="273" y="239"/>
                    <a:pt x="273" y="239"/>
                  </a:cubicBezTo>
                  <a:cubicBezTo>
                    <a:pt x="243" y="256"/>
                    <a:pt x="211" y="265"/>
                    <a:pt x="178" y="265"/>
                  </a:cubicBezTo>
                  <a:cubicBezTo>
                    <a:pt x="150" y="265"/>
                    <a:pt x="128" y="261"/>
                    <a:pt x="111" y="255"/>
                  </a:cubicBezTo>
                  <a:cubicBezTo>
                    <a:pt x="95" y="248"/>
                    <a:pt x="82" y="237"/>
                    <a:pt x="72" y="222"/>
                  </a:cubicBezTo>
                  <a:cubicBezTo>
                    <a:pt x="62" y="207"/>
                    <a:pt x="57" y="189"/>
                    <a:pt x="57" y="168"/>
                  </a:cubicBezTo>
                  <a:cubicBezTo>
                    <a:pt x="298" y="168"/>
                    <a:pt x="298" y="168"/>
                    <a:pt x="298" y="168"/>
                  </a:cubicBezTo>
                  <a:cubicBezTo>
                    <a:pt x="299" y="156"/>
                    <a:pt x="299" y="147"/>
                    <a:pt x="299" y="141"/>
                  </a:cubicBezTo>
                  <a:moveTo>
                    <a:pt x="245" y="125"/>
                  </a:moveTo>
                  <a:cubicBezTo>
                    <a:pt x="58" y="125"/>
                    <a:pt x="58" y="125"/>
                    <a:pt x="58" y="125"/>
                  </a:cubicBezTo>
                  <a:cubicBezTo>
                    <a:pt x="60" y="109"/>
                    <a:pt x="63" y="97"/>
                    <a:pt x="67" y="88"/>
                  </a:cubicBezTo>
                  <a:cubicBezTo>
                    <a:pt x="81" y="59"/>
                    <a:pt x="110" y="44"/>
                    <a:pt x="154" y="44"/>
                  </a:cubicBezTo>
                  <a:cubicBezTo>
                    <a:pt x="192" y="44"/>
                    <a:pt x="218" y="57"/>
                    <a:pt x="233" y="82"/>
                  </a:cubicBezTo>
                  <a:cubicBezTo>
                    <a:pt x="239" y="92"/>
                    <a:pt x="243" y="107"/>
                    <a:pt x="245" y="1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4" name="Freeform 47"/>
            <p:cNvSpPr>
              <a:spLocks/>
            </p:cNvSpPr>
            <p:nvPr/>
          </p:nvSpPr>
          <p:spPr bwMode="auto">
            <a:xfrm>
              <a:off x="4839" y="416"/>
              <a:ext cx="51" cy="52"/>
            </a:xfrm>
            <a:custGeom>
              <a:avLst/>
              <a:gdLst>
                <a:gd name="T0" fmla="*/ 56 w 290"/>
                <a:gd name="T1" fmla="*/ 301 h 301"/>
                <a:gd name="T2" fmla="*/ 56 w 290"/>
                <a:gd name="T3" fmla="*/ 104 h 301"/>
                <a:gd name="T4" fmla="*/ 99 w 290"/>
                <a:gd name="T5" fmla="*/ 70 h 301"/>
                <a:gd name="T6" fmla="*/ 174 w 290"/>
                <a:gd name="T7" fmla="*/ 46 h 301"/>
                <a:gd name="T8" fmla="*/ 224 w 290"/>
                <a:gd name="T9" fmla="*/ 65 h 301"/>
                <a:gd name="T10" fmla="*/ 234 w 290"/>
                <a:gd name="T11" fmla="*/ 114 h 301"/>
                <a:gd name="T12" fmla="*/ 234 w 290"/>
                <a:gd name="T13" fmla="*/ 301 h 301"/>
                <a:gd name="T14" fmla="*/ 290 w 290"/>
                <a:gd name="T15" fmla="*/ 301 h 301"/>
                <a:gd name="T16" fmla="*/ 290 w 290"/>
                <a:gd name="T17" fmla="*/ 117 h 301"/>
                <a:gd name="T18" fmla="*/ 287 w 290"/>
                <a:gd name="T19" fmla="*/ 70 h 301"/>
                <a:gd name="T20" fmla="*/ 252 w 290"/>
                <a:gd name="T21" fmla="*/ 14 h 301"/>
                <a:gd name="T22" fmla="*/ 185 w 290"/>
                <a:gd name="T23" fmla="*/ 0 h 301"/>
                <a:gd name="T24" fmla="*/ 53 w 290"/>
                <a:gd name="T25" fmla="*/ 52 h 301"/>
                <a:gd name="T26" fmla="*/ 53 w 290"/>
                <a:gd name="T27" fmla="*/ 8 h 301"/>
                <a:gd name="T28" fmla="*/ 0 w 290"/>
                <a:gd name="T29" fmla="*/ 8 h 301"/>
                <a:gd name="T30" fmla="*/ 0 w 290"/>
                <a:gd name="T31" fmla="*/ 301 h 301"/>
                <a:gd name="T32" fmla="*/ 56 w 290"/>
                <a:gd name="T33"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0" h="301">
                  <a:moveTo>
                    <a:pt x="56" y="301"/>
                  </a:moveTo>
                  <a:cubicBezTo>
                    <a:pt x="56" y="104"/>
                    <a:pt x="56" y="104"/>
                    <a:pt x="56" y="104"/>
                  </a:cubicBezTo>
                  <a:cubicBezTo>
                    <a:pt x="66" y="92"/>
                    <a:pt x="81" y="81"/>
                    <a:pt x="99" y="70"/>
                  </a:cubicBezTo>
                  <a:cubicBezTo>
                    <a:pt x="126" y="54"/>
                    <a:pt x="151" y="46"/>
                    <a:pt x="174" y="46"/>
                  </a:cubicBezTo>
                  <a:cubicBezTo>
                    <a:pt x="199" y="46"/>
                    <a:pt x="215" y="52"/>
                    <a:pt x="224" y="65"/>
                  </a:cubicBezTo>
                  <a:cubicBezTo>
                    <a:pt x="231" y="74"/>
                    <a:pt x="234" y="90"/>
                    <a:pt x="234" y="114"/>
                  </a:cubicBezTo>
                  <a:cubicBezTo>
                    <a:pt x="234" y="301"/>
                    <a:pt x="234" y="301"/>
                    <a:pt x="234" y="301"/>
                  </a:cubicBezTo>
                  <a:cubicBezTo>
                    <a:pt x="290" y="301"/>
                    <a:pt x="290" y="301"/>
                    <a:pt x="290" y="301"/>
                  </a:cubicBezTo>
                  <a:cubicBezTo>
                    <a:pt x="290" y="117"/>
                    <a:pt x="290" y="117"/>
                    <a:pt x="290" y="117"/>
                  </a:cubicBezTo>
                  <a:cubicBezTo>
                    <a:pt x="290" y="97"/>
                    <a:pt x="289" y="82"/>
                    <a:pt x="287" y="70"/>
                  </a:cubicBezTo>
                  <a:cubicBezTo>
                    <a:pt x="284" y="44"/>
                    <a:pt x="272" y="25"/>
                    <a:pt x="252" y="14"/>
                  </a:cubicBezTo>
                  <a:cubicBezTo>
                    <a:pt x="234" y="5"/>
                    <a:pt x="212" y="0"/>
                    <a:pt x="185" y="0"/>
                  </a:cubicBezTo>
                  <a:cubicBezTo>
                    <a:pt x="139" y="0"/>
                    <a:pt x="95" y="17"/>
                    <a:pt x="53" y="52"/>
                  </a:cubicBezTo>
                  <a:cubicBezTo>
                    <a:pt x="53" y="8"/>
                    <a:pt x="53" y="8"/>
                    <a:pt x="53" y="8"/>
                  </a:cubicBezTo>
                  <a:cubicBezTo>
                    <a:pt x="0" y="8"/>
                    <a:pt x="0" y="8"/>
                    <a:pt x="0" y="8"/>
                  </a:cubicBezTo>
                  <a:cubicBezTo>
                    <a:pt x="0" y="301"/>
                    <a:pt x="0" y="301"/>
                    <a:pt x="0" y="301"/>
                  </a:cubicBezTo>
                  <a:lnTo>
                    <a:pt x="56"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5" name="Freeform 48"/>
            <p:cNvSpPr>
              <a:spLocks/>
            </p:cNvSpPr>
            <p:nvPr/>
          </p:nvSpPr>
          <p:spPr bwMode="auto">
            <a:xfrm>
              <a:off x="4904" y="393"/>
              <a:ext cx="50" cy="75"/>
            </a:xfrm>
            <a:custGeom>
              <a:avLst/>
              <a:gdLst>
                <a:gd name="T0" fmla="*/ 56 w 290"/>
                <a:gd name="T1" fmla="*/ 434 h 434"/>
                <a:gd name="T2" fmla="*/ 56 w 290"/>
                <a:gd name="T3" fmla="*/ 237 h 434"/>
                <a:gd name="T4" fmla="*/ 98 w 290"/>
                <a:gd name="T5" fmla="*/ 203 h 434"/>
                <a:gd name="T6" fmla="*/ 174 w 290"/>
                <a:gd name="T7" fmla="*/ 179 h 434"/>
                <a:gd name="T8" fmla="*/ 224 w 290"/>
                <a:gd name="T9" fmla="*/ 198 h 434"/>
                <a:gd name="T10" fmla="*/ 234 w 290"/>
                <a:gd name="T11" fmla="*/ 247 h 434"/>
                <a:gd name="T12" fmla="*/ 234 w 290"/>
                <a:gd name="T13" fmla="*/ 434 h 434"/>
                <a:gd name="T14" fmla="*/ 290 w 290"/>
                <a:gd name="T15" fmla="*/ 434 h 434"/>
                <a:gd name="T16" fmla="*/ 290 w 290"/>
                <a:gd name="T17" fmla="*/ 250 h 434"/>
                <a:gd name="T18" fmla="*/ 287 w 290"/>
                <a:gd name="T19" fmla="*/ 203 h 434"/>
                <a:gd name="T20" fmla="*/ 252 w 290"/>
                <a:gd name="T21" fmla="*/ 147 h 434"/>
                <a:gd name="T22" fmla="*/ 184 w 290"/>
                <a:gd name="T23" fmla="*/ 133 h 434"/>
                <a:gd name="T24" fmla="*/ 56 w 290"/>
                <a:gd name="T25" fmla="*/ 181 h 434"/>
                <a:gd name="T26" fmla="*/ 56 w 290"/>
                <a:gd name="T27" fmla="*/ 0 h 434"/>
                <a:gd name="T28" fmla="*/ 0 w 290"/>
                <a:gd name="T29" fmla="*/ 16 h 434"/>
                <a:gd name="T30" fmla="*/ 0 w 290"/>
                <a:gd name="T31" fmla="*/ 434 h 434"/>
                <a:gd name="T32" fmla="*/ 56 w 290"/>
                <a:gd name="T33" fmla="*/ 434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0" h="434">
                  <a:moveTo>
                    <a:pt x="56" y="434"/>
                  </a:moveTo>
                  <a:cubicBezTo>
                    <a:pt x="56" y="237"/>
                    <a:pt x="56" y="237"/>
                    <a:pt x="56" y="237"/>
                  </a:cubicBezTo>
                  <a:cubicBezTo>
                    <a:pt x="66" y="225"/>
                    <a:pt x="80" y="214"/>
                    <a:pt x="98" y="203"/>
                  </a:cubicBezTo>
                  <a:cubicBezTo>
                    <a:pt x="125" y="187"/>
                    <a:pt x="150" y="179"/>
                    <a:pt x="174" y="179"/>
                  </a:cubicBezTo>
                  <a:cubicBezTo>
                    <a:pt x="199" y="179"/>
                    <a:pt x="215" y="185"/>
                    <a:pt x="224" y="198"/>
                  </a:cubicBezTo>
                  <a:cubicBezTo>
                    <a:pt x="231" y="207"/>
                    <a:pt x="234" y="223"/>
                    <a:pt x="234" y="247"/>
                  </a:cubicBezTo>
                  <a:cubicBezTo>
                    <a:pt x="234" y="434"/>
                    <a:pt x="234" y="434"/>
                    <a:pt x="234" y="434"/>
                  </a:cubicBezTo>
                  <a:cubicBezTo>
                    <a:pt x="290" y="434"/>
                    <a:pt x="290" y="434"/>
                    <a:pt x="290" y="434"/>
                  </a:cubicBezTo>
                  <a:cubicBezTo>
                    <a:pt x="290" y="250"/>
                    <a:pt x="290" y="250"/>
                    <a:pt x="290" y="250"/>
                  </a:cubicBezTo>
                  <a:cubicBezTo>
                    <a:pt x="290" y="230"/>
                    <a:pt x="289" y="215"/>
                    <a:pt x="287" y="203"/>
                  </a:cubicBezTo>
                  <a:cubicBezTo>
                    <a:pt x="283" y="176"/>
                    <a:pt x="272" y="158"/>
                    <a:pt x="252" y="147"/>
                  </a:cubicBezTo>
                  <a:cubicBezTo>
                    <a:pt x="234" y="138"/>
                    <a:pt x="211" y="133"/>
                    <a:pt x="184" y="133"/>
                  </a:cubicBezTo>
                  <a:cubicBezTo>
                    <a:pt x="140" y="133"/>
                    <a:pt x="97" y="149"/>
                    <a:pt x="56" y="181"/>
                  </a:cubicBezTo>
                  <a:cubicBezTo>
                    <a:pt x="56" y="0"/>
                    <a:pt x="56" y="0"/>
                    <a:pt x="56" y="0"/>
                  </a:cubicBezTo>
                  <a:cubicBezTo>
                    <a:pt x="0" y="16"/>
                    <a:pt x="0" y="16"/>
                    <a:pt x="0" y="16"/>
                  </a:cubicBezTo>
                  <a:cubicBezTo>
                    <a:pt x="0" y="434"/>
                    <a:pt x="0" y="434"/>
                    <a:pt x="0" y="434"/>
                  </a:cubicBezTo>
                  <a:lnTo>
                    <a:pt x="56" y="4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6" name="Freeform 49"/>
            <p:cNvSpPr>
              <a:spLocks noEditPoints="1"/>
            </p:cNvSpPr>
            <p:nvPr/>
          </p:nvSpPr>
          <p:spPr bwMode="auto">
            <a:xfrm>
              <a:off x="4965" y="416"/>
              <a:ext cx="48" cy="54"/>
            </a:xfrm>
            <a:custGeom>
              <a:avLst/>
              <a:gdLst>
                <a:gd name="T0" fmla="*/ 276 w 276"/>
                <a:gd name="T1" fmla="*/ 301 h 310"/>
                <a:gd name="T2" fmla="*/ 276 w 276"/>
                <a:gd name="T3" fmla="*/ 120 h 310"/>
                <a:gd name="T4" fmla="*/ 276 w 276"/>
                <a:gd name="T5" fmla="*/ 84 h 310"/>
                <a:gd name="T6" fmla="*/ 265 w 276"/>
                <a:gd name="T7" fmla="*/ 42 h 310"/>
                <a:gd name="T8" fmla="*/ 151 w 276"/>
                <a:gd name="T9" fmla="*/ 0 h 310"/>
                <a:gd name="T10" fmla="*/ 59 w 276"/>
                <a:gd name="T11" fmla="*/ 13 h 310"/>
                <a:gd name="T12" fmla="*/ 21 w 276"/>
                <a:gd name="T13" fmla="*/ 26 h 310"/>
                <a:gd name="T14" fmla="*/ 38 w 276"/>
                <a:gd name="T15" fmla="*/ 72 h 310"/>
                <a:gd name="T16" fmla="*/ 145 w 276"/>
                <a:gd name="T17" fmla="*/ 45 h 310"/>
                <a:gd name="T18" fmla="*/ 206 w 276"/>
                <a:gd name="T19" fmla="*/ 60 h 310"/>
                <a:gd name="T20" fmla="*/ 220 w 276"/>
                <a:gd name="T21" fmla="*/ 101 h 310"/>
                <a:gd name="T22" fmla="*/ 220 w 276"/>
                <a:gd name="T23" fmla="*/ 114 h 310"/>
                <a:gd name="T24" fmla="*/ 168 w 276"/>
                <a:gd name="T25" fmla="*/ 116 h 310"/>
                <a:gd name="T26" fmla="*/ 47 w 276"/>
                <a:gd name="T27" fmla="*/ 142 h 310"/>
                <a:gd name="T28" fmla="*/ 0 w 276"/>
                <a:gd name="T29" fmla="*/ 222 h 310"/>
                <a:gd name="T30" fmla="*/ 108 w 276"/>
                <a:gd name="T31" fmla="*/ 310 h 310"/>
                <a:gd name="T32" fmla="*/ 224 w 276"/>
                <a:gd name="T33" fmla="*/ 269 h 310"/>
                <a:gd name="T34" fmla="*/ 224 w 276"/>
                <a:gd name="T35" fmla="*/ 301 h 310"/>
                <a:gd name="T36" fmla="*/ 276 w 276"/>
                <a:gd name="T37" fmla="*/ 301 h 310"/>
                <a:gd name="T38" fmla="*/ 221 w 276"/>
                <a:gd name="T39" fmla="*/ 204 h 310"/>
                <a:gd name="T40" fmla="*/ 219 w 276"/>
                <a:gd name="T41" fmla="*/ 220 h 310"/>
                <a:gd name="T42" fmla="*/ 201 w 276"/>
                <a:gd name="T43" fmla="*/ 242 h 310"/>
                <a:gd name="T44" fmla="*/ 120 w 276"/>
                <a:gd name="T45" fmla="*/ 265 h 310"/>
                <a:gd name="T46" fmla="*/ 57 w 276"/>
                <a:gd name="T47" fmla="*/ 219 h 310"/>
                <a:gd name="T48" fmla="*/ 129 w 276"/>
                <a:gd name="T49" fmla="*/ 163 h 310"/>
                <a:gd name="T50" fmla="*/ 221 w 276"/>
                <a:gd name="T51" fmla="*/ 156 h 310"/>
                <a:gd name="T52" fmla="*/ 221 w 276"/>
                <a:gd name="T53" fmla="*/ 20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6" h="310">
                  <a:moveTo>
                    <a:pt x="276" y="301"/>
                  </a:moveTo>
                  <a:cubicBezTo>
                    <a:pt x="276" y="120"/>
                    <a:pt x="276" y="120"/>
                    <a:pt x="276" y="120"/>
                  </a:cubicBezTo>
                  <a:cubicBezTo>
                    <a:pt x="276" y="103"/>
                    <a:pt x="276" y="91"/>
                    <a:pt x="276" y="84"/>
                  </a:cubicBezTo>
                  <a:cubicBezTo>
                    <a:pt x="274" y="67"/>
                    <a:pt x="271" y="53"/>
                    <a:pt x="265" y="42"/>
                  </a:cubicBezTo>
                  <a:cubicBezTo>
                    <a:pt x="248" y="14"/>
                    <a:pt x="210" y="0"/>
                    <a:pt x="151" y="0"/>
                  </a:cubicBezTo>
                  <a:cubicBezTo>
                    <a:pt x="117" y="0"/>
                    <a:pt x="86" y="4"/>
                    <a:pt x="59" y="13"/>
                  </a:cubicBezTo>
                  <a:cubicBezTo>
                    <a:pt x="54" y="14"/>
                    <a:pt x="42" y="19"/>
                    <a:pt x="21" y="26"/>
                  </a:cubicBezTo>
                  <a:cubicBezTo>
                    <a:pt x="38" y="72"/>
                    <a:pt x="38" y="72"/>
                    <a:pt x="38" y="72"/>
                  </a:cubicBezTo>
                  <a:cubicBezTo>
                    <a:pt x="74" y="54"/>
                    <a:pt x="110" y="45"/>
                    <a:pt x="145" y="45"/>
                  </a:cubicBezTo>
                  <a:cubicBezTo>
                    <a:pt x="175" y="45"/>
                    <a:pt x="195" y="50"/>
                    <a:pt x="206" y="60"/>
                  </a:cubicBezTo>
                  <a:cubicBezTo>
                    <a:pt x="215" y="69"/>
                    <a:pt x="220" y="82"/>
                    <a:pt x="220" y="101"/>
                  </a:cubicBezTo>
                  <a:cubicBezTo>
                    <a:pt x="220" y="114"/>
                    <a:pt x="220" y="114"/>
                    <a:pt x="220" y="114"/>
                  </a:cubicBezTo>
                  <a:cubicBezTo>
                    <a:pt x="197" y="115"/>
                    <a:pt x="179" y="116"/>
                    <a:pt x="168" y="116"/>
                  </a:cubicBezTo>
                  <a:cubicBezTo>
                    <a:pt x="111" y="120"/>
                    <a:pt x="71" y="129"/>
                    <a:pt x="47" y="142"/>
                  </a:cubicBezTo>
                  <a:cubicBezTo>
                    <a:pt x="15" y="159"/>
                    <a:pt x="0" y="186"/>
                    <a:pt x="0" y="222"/>
                  </a:cubicBezTo>
                  <a:cubicBezTo>
                    <a:pt x="0" y="280"/>
                    <a:pt x="36" y="310"/>
                    <a:pt x="108" y="310"/>
                  </a:cubicBezTo>
                  <a:cubicBezTo>
                    <a:pt x="162" y="310"/>
                    <a:pt x="201" y="296"/>
                    <a:pt x="224" y="269"/>
                  </a:cubicBezTo>
                  <a:cubicBezTo>
                    <a:pt x="224" y="301"/>
                    <a:pt x="224" y="301"/>
                    <a:pt x="224" y="301"/>
                  </a:cubicBezTo>
                  <a:lnTo>
                    <a:pt x="276" y="301"/>
                  </a:lnTo>
                  <a:close/>
                  <a:moveTo>
                    <a:pt x="221" y="204"/>
                  </a:moveTo>
                  <a:cubicBezTo>
                    <a:pt x="221" y="211"/>
                    <a:pt x="220" y="216"/>
                    <a:pt x="219" y="220"/>
                  </a:cubicBezTo>
                  <a:cubicBezTo>
                    <a:pt x="216" y="228"/>
                    <a:pt x="210" y="235"/>
                    <a:pt x="201" y="242"/>
                  </a:cubicBezTo>
                  <a:cubicBezTo>
                    <a:pt x="180" y="257"/>
                    <a:pt x="153" y="265"/>
                    <a:pt x="120" y="265"/>
                  </a:cubicBezTo>
                  <a:cubicBezTo>
                    <a:pt x="78" y="265"/>
                    <a:pt x="57" y="250"/>
                    <a:pt x="57" y="219"/>
                  </a:cubicBezTo>
                  <a:cubicBezTo>
                    <a:pt x="57" y="189"/>
                    <a:pt x="81" y="171"/>
                    <a:pt x="129" y="163"/>
                  </a:cubicBezTo>
                  <a:cubicBezTo>
                    <a:pt x="151" y="160"/>
                    <a:pt x="181" y="158"/>
                    <a:pt x="221" y="156"/>
                  </a:cubicBezTo>
                  <a:lnTo>
                    <a:pt x="221" y="2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7" name="Freeform 50"/>
            <p:cNvSpPr>
              <a:spLocks/>
            </p:cNvSpPr>
            <p:nvPr/>
          </p:nvSpPr>
          <p:spPr bwMode="auto">
            <a:xfrm>
              <a:off x="5027" y="416"/>
              <a:ext cx="50" cy="52"/>
            </a:xfrm>
            <a:custGeom>
              <a:avLst/>
              <a:gdLst>
                <a:gd name="T0" fmla="*/ 56 w 290"/>
                <a:gd name="T1" fmla="*/ 301 h 301"/>
                <a:gd name="T2" fmla="*/ 56 w 290"/>
                <a:gd name="T3" fmla="*/ 104 h 301"/>
                <a:gd name="T4" fmla="*/ 98 w 290"/>
                <a:gd name="T5" fmla="*/ 70 h 301"/>
                <a:gd name="T6" fmla="*/ 174 w 290"/>
                <a:gd name="T7" fmla="*/ 46 h 301"/>
                <a:gd name="T8" fmla="*/ 224 w 290"/>
                <a:gd name="T9" fmla="*/ 65 h 301"/>
                <a:gd name="T10" fmla="*/ 234 w 290"/>
                <a:gd name="T11" fmla="*/ 114 h 301"/>
                <a:gd name="T12" fmla="*/ 234 w 290"/>
                <a:gd name="T13" fmla="*/ 301 h 301"/>
                <a:gd name="T14" fmla="*/ 290 w 290"/>
                <a:gd name="T15" fmla="*/ 301 h 301"/>
                <a:gd name="T16" fmla="*/ 290 w 290"/>
                <a:gd name="T17" fmla="*/ 117 h 301"/>
                <a:gd name="T18" fmla="*/ 287 w 290"/>
                <a:gd name="T19" fmla="*/ 70 h 301"/>
                <a:gd name="T20" fmla="*/ 252 w 290"/>
                <a:gd name="T21" fmla="*/ 14 h 301"/>
                <a:gd name="T22" fmla="*/ 185 w 290"/>
                <a:gd name="T23" fmla="*/ 0 h 301"/>
                <a:gd name="T24" fmla="*/ 53 w 290"/>
                <a:gd name="T25" fmla="*/ 52 h 301"/>
                <a:gd name="T26" fmla="*/ 53 w 290"/>
                <a:gd name="T27" fmla="*/ 8 h 301"/>
                <a:gd name="T28" fmla="*/ 0 w 290"/>
                <a:gd name="T29" fmla="*/ 8 h 301"/>
                <a:gd name="T30" fmla="*/ 0 w 290"/>
                <a:gd name="T31" fmla="*/ 301 h 301"/>
                <a:gd name="T32" fmla="*/ 56 w 290"/>
                <a:gd name="T33"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0" h="301">
                  <a:moveTo>
                    <a:pt x="56" y="301"/>
                  </a:moveTo>
                  <a:cubicBezTo>
                    <a:pt x="56" y="104"/>
                    <a:pt x="56" y="104"/>
                    <a:pt x="56" y="104"/>
                  </a:cubicBezTo>
                  <a:cubicBezTo>
                    <a:pt x="66" y="92"/>
                    <a:pt x="80" y="81"/>
                    <a:pt x="98" y="70"/>
                  </a:cubicBezTo>
                  <a:cubicBezTo>
                    <a:pt x="125" y="54"/>
                    <a:pt x="150" y="46"/>
                    <a:pt x="174" y="46"/>
                  </a:cubicBezTo>
                  <a:cubicBezTo>
                    <a:pt x="198" y="46"/>
                    <a:pt x="215" y="52"/>
                    <a:pt x="224" y="65"/>
                  </a:cubicBezTo>
                  <a:cubicBezTo>
                    <a:pt x="231" y="74"/>
                    <a:pt x="234" y="90"/>
                    <a:pt x="234" y="114"/>
                  </a:cubicBezTo>
                  <a:cubicBezTo>
                    <a:pt x="234" y="301"/>
                    <a:pt x="234" y="301"/>
                    <a:pt x="234" y="301"/>
                  </a:cubicBezTo>
                  <a:cubicBezTo>
                    <a:pt x="290" y="301"/>
                    <a:pt x="290" y="301"/>
                    <a:pt x="290" y="301"/>
                  </a:cubicBezTo>
                  <a:cubicBezTo>
                    <a:pt x="290" y="117"/>
                    <a:pt x="290" y="117"/>
                    <a:pt x="290" y="117"/>
                  </a:cubicBezTo>
                  <a:cubicBezTo>
                    <a:pt x="290" y="97"/>
                    <a:pt x="289" y="82"/>
                    <a:pt x="287" y="70"/>
                  </a:cubicBezTo>
                  <a:cubicBezTo>
                    <a:pt x="283" y="44"/>
                    <a:pt x="271" y="25"/>
                    <a:pt x="252" y="14"/>
                  </a:cubicBezTo>
                  <a:cubicBezTo>
                    <a:pt x="234" y="5"/>
                    <a:pt x="211" y="0"/>
                    <a:pt x="185" y="0"/>
                  </a:cubicBezTo>
                  <a:cubicBezTo>
                    <a:pt x="139" y="0"/>
                    <a:pt x="95" y="17"/>
                    <a:pt x="53" y="52"/>
                  </a:cubicBezTo>
                  <a:cubicBezTo>
                    <a:pt x="53" y="8"/>
                    <a:pt x="53" y="8"/>
                    <a:pt x="53" y="8"/>
                  </a:cubicBezTo>
                  <a:cubicBezTo>
                    <a:pt x="0" y="8"/>
                    <a:pt x="0" y="8"/>
                    <a:pt x="0" y="8"/>
                  </a:cubicBezTo>
                  <a:cubicBezTo>
                    <a:pt x="0" y="301"/>
                    <a:pt x="0" y="301"/>
                    <a:pt x="0" y="301"/>
                  </a:cubicBezTo>
                  <a:lnTo>
                    <a:pt x="56"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8" name="Freeform 51"/>
            <p:cNvSpPr>
              <a:spLocks/>
            </p:cNvSpPr>
            <p:nvPr/>
          </p:nvSpPr>
          <p:spPr bwMode="auto">
            <a:xfrm>
              <a:off x="5088" y="416"/>
              <a:ext cx="47" cy="54"/>
            </a:xfrm>
            <a:custGeom>
              <a:avLst/>
              <a:gdLst>
                <a:gd name="T0" fmla="*/ 166 w 272"/>
                <a:gd name="T1" fmla="*/ 265 h 310"/>
                <a:gd name="T2" fmla="*/ 80 w 272"/>
                <a:gd name="T3" fmla="*/ 231 h 310"/>
                <a:gd name="T4" fmla="*/ 57 w 272"/>
                <a:gd name="T5" fmla="*/ 157 h 310"/>
                <a:gd name="T6" fmla="*/ 86 w 272"/>
                <a:gd name="T7" fmla="*/ 73 h 310"/>
                <a:gd name="T8" fmla="*/ 163 w 272"/>
                <a:gd name="T9" fmla="*/ 45 h 310"/>
                <a:gd name="T10" fmla="*/ 249 w 272"/>
                <a:gd name="T11" fmla="*/ 66 h 310"/>
                <a:gd name="T12" fmla="*/ 265 w 272"/>
                <a:gd name="T13" fmla="*/ 20 h 310"/>
                <a:gd name="T14" fmla="*/ 161 w 272"/>
                <a:gd name="T15" fmla="*/ 0 h 310"/>
                <a:gd name="T16" fmla="*/ 49 w 272"/>
                <a:gd name="T17" fmla="*/ 34 h 310"/>
                <a:gd name="T18" fmla="*/ 0 w 272"/>
                <a:gd name="T19" fmla="*/ 159 h 310"/>
                <a:gd name="T20" fmla="*/ 38 w 272"/>
                <a:gd name="T21" fmla="*/ 269 h 310"/>
                <a:gd name="T22" fmla="*/ 159 w 272"/>
                <a:gd name="T23" fmla="*/ 310 h 310"/>
                <a:gd name="T24" fmla="*/ 272 w 272"/>
                <a:gd name="T25" fmla="*/ 285 h 310"/>
                <a:gd name="T26" fmla="*/ 253 w 272"/>
                <a:gd name="T27" fmla="*/ 239 h 310"/>
                <a:gd name="T28" fmla="*/ 166 w 272"/>
                <a:gd name="T29" fmla="*/ 265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2" h="310">
                  <a:moveTo>
                    <a:pt x="166" y="265"/>
                  </a:moveTo>
                  <a:cubicBezTo>
                    <a:pt x="128" y="265"/>
                    <a:pt x="99" y="253"/>
                    <a:pt x="80" y="231"/>
                  </a:cubicBezTo>
                  <a:cubicBezTo>
                    <a:pt x="65" y="212"/>
                    <a:pt x="57" y="187"/>
                    <a:pt x="57" y="157"/>
                  </a:cubicBezTo>
                  <a:cubicBezTo>
                    <a:pt x="57" y="121"/>
                    <a:pt x="67" y="93"/>
                    <a:pt x="86" y="73"/>
                  </a:cubicBezTo>
                  <a:cubicBezTo>
                    <a:pt x="105" y="54"/>
                    <a:pt x="130" y="45"/>
                    <a:pt x="163" y="45"/>
                  </a:cubicBezTo>
                  <a:cubicBezTo>
                    <a:pt x="193" y="45"/>
                    <a:pt x="221" y="52"/>
                    <a:pt x="249" y="66"/>
                  </a:cubicBezTo>
                  <a:cubicBezTo>
                    <a:pt x="265" y="20"/>
                    <a:pt x="265" y="20"/>
                    <a:pt x="265" y="20"/>
                  </a:cubicBezTo>
                  <a:cubicBezTo>
                    <a:pt x="234" y="6"/>
                    <a:pt x="199" y="0"/>
                    <a:pt x="161" y="0"/>
                  </a:cubicBezTo>
                  <a:cubicBezTo>
                    <a:pt x="113" y="0"/>
                    <a:pt x="76" y="11"/>
                    <a:pt x="49" y="34"/>
                  </a:cubicBezTo>
                  <a:cubicBezTo>
                    <a:pt x="16" y="63"/>
                    <a:pt x="0" y="104"/>
                    <a:pt x="0" y="159"/>
                  </a:cubicBezTo>
                  <a:cubicBezTo>
                    <a:pt x="0" y="206"/>
                    <a:pt x="13" y="243"/>
                    <a:pt x="38" y="269"/>
                  </a:cubicBezTo>
                  <a:cubicBezTo>
                    <a:pt x="65" y="296"/>
                    <a:pt x="105" y="310"/>
                    <a:pt x="159" y="310"/>
                  </a:cubicBezTo>
                  <a:cubicBezTo>
                    <a:pt x="202" y="310"/>
                    <a:pt x="240" y="301"/>
                    <a:pt x="272" y="285"/>
                  </a:cubicBezTo>
                  <a:cubicBezTo>
                    <a:pt x="253" y="239"/>
                    <a:pt x="253" y="239"/>
                    <a:pt x="253" y="239"/>
                  </a:cubicBezTo>
                  <a:cubicBezTo>
                    <a:pt x="224" y="256"/>
                    <a:pt x="196" y="265"/>
                    <a:pt x="166" y="26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9" name="Freeform 52"/>
            <p:cNvSpPr>
              <a:spLocks/>
            </p:cNvSpPr>
            <p:nvPr/>
          </p:nvSpPr>
          <p:spPr bwMode="auto">
            <a:xfrm>
              <a:off x="5171" y="416"/>
              <a:ext cx="50" cy="52"/>
            </a:xfrm>
            <a:custGeom>
              <a:avLst/>
              <a:gdLst>
                <a:gd name="T0" fmla="*/ 55 w 290"/>
                <a:gd name="T1" fmla="*/ 301 h 301"/>
                <a:gd name="T2" fmla="*/ 55 w 290"/>
                <a:gd name="T3" fmla="*/ 104 h 301"/>
                <a:gd name="T4" fmla="*/ 98 w 290"/>
                <a:gd name="T5" fmla="*/ 70 h 301"/>
                <a:gd name="T6" fmla="*/ 174 w 290"/>
                <a:gd name="T7" fmla="*/ 46 h 301"/>
                <a:gd name="T8" fmla="*/ 224 w 290"/>
                <a:gd name="T9" fmla="*/ 65 h 301"/>
                <a:gd name="T10" fmla="*/ 234 w 290"/>
                <a:gd name="T11" fmla="*/ 114 h 301"/>
                <a:gd name="T12" fmla="*/ 234 w 290"/>
                <a:gd name="T13" fmla="*/ 301 h 301"/>
                <a:gd name="T14" fmla="*/ 290 w 290"/>
                <a:gd name="T15" fmla="*/ 301 h 301"/>
                <a:gd name="T16" fmla="*/ 290 w 290"/>
                <a:gd name="T17" fmla="*/ 117 h 301"/>
                <a:gd name="T18" fmla="*/ 287 w 290"/>
                <a:gd name="T19" fmla="*/ 70 h 301"/>
                <a:gd name="T20" fmla="*/ 251 w 290"/>
                <a:gd name="T21" fmla="*/ 14 h 301"/>
                <a:gd name="T22" fmla="*/ 184 w 290"/>
                <a:gd name="T23" fmla="*/ 0 h 301"/>
                <a:gd name="T24" fmla="*/ 52 w 290"/>
                <a:gd name="T25" fmla="*/ 52 h 301"/>
                <a:gd name="T26" fmla="*/ 52 w 290"/>
                <a:gd name="T27" fmla="*/ 8 h 301"/>
                <a:gd name="T28" fmla="*/ 0 w 290"/>
                <a:gd name="T29" fmla="*/ 8 h 301"/>
                <a:gd name="T30" fmla="*/ 0 w 290"/>
                <a:gd name="T31" fmla="*/ 301 h 301"/>
                <a:gd name="T32" fmla="*/ 55 w 290"/>
                <a:gd name="T33"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0" h="301">
                  <a:moveTo>
                    <a:pt x="55" y="301"/>
                  </a:moveTo>
                  <a:cubicBezTo>
                    <a:pt x="55" y="104"/>
                    <a:pt x="55" y="104"/>
                    <a:pt x="55" y="104"/>
                  </a:cubicBezTo>
                  <a:cubicBezTo>
                    <a:pt x="66" y="92"/>
                    <a:pt x="80" y="81"/>
                    <a:pt x="98" y="70"/>
                  </a:cubicBezTo>
                  <a:cubicBezTo>
                    <a:pt x="125" y="54"/>
                    <a:pt x="150" y="46"/>
                    <a:pt x="174" y="46"/>
                  </a:cubicBezTo>
                  <a:cubicBezTo>
                    <a:pt x="198" y="46"/>
                    <a:pt x="215" y="52"/>
                    <a:pt x="224" y="65"/>
                  </a:cubicBezTo>
                  <a:cubicBezTo>
                    <a:pt x="230" y="74"/>
                    <a:pt x="234" y="90"/>
                    <a:pt x="234" y="114"/>
                  </a:cubicBezTo>
                  <a:cubicBezTo>
                    <a:pt x="234" y="301"/>
                    <a:pt x="234" y="301"/>
                    <a:pt x="234" y="301"/>
                  </a:cubicBezTo>
                  <a:cubicBezTo>
                    <a:pt x="290" y="301"/>
                    <a:pt x="290" y="301"/>
                    <a:pt x="290" y="301"/>
                  </a:cubicBezTo>
                  <a:cubicBezTo>
                    <a:pt x="290" y="117"/>
                    <a:pt x="290" y="117"/>
                    <a:pt x="290" y="117"/>
                  </a:cubicBezTo>
                  <a:cubicBezTo>
                    <a:pt x="290" y="97"/>
                    <a:pt x="289" y="82"/>
                    <a:pt x="287" y="70"/>
                  </a:cubicBezTo>
                  <a:cubicBezTo>
                    <a:pt x="283" y="44"/>
                    <a:pt x="271" y="25"/>
                    <a:pt x="251" y="14"/>
                  </a:cubicBezTo>
                  <a:cubicBezTo>
                    <a:pt x="234" y="5"/>
                    <a:pt x="211" y="0"/>
                    <a:pt x="184" y="0"/>
                  </a:cubicBezTo>
                  <a:cubicBezTo>
                    <a:pt x="138" y="0"/>
                    <a:pt x="94" y="17"/>
                    <a:pt x="52" y="52"/>
                  </a:cubicBezTo>
                  <a:cubicBezTo>
                    <a:pt x="52" y="8"/>
                    <a:pt x="52" y="8"/>
                    <a:pt x="52" y="8"/>
                  </a:cubicBezTo>
                  <a:cubicBezTo>
                    <a:pt x="0" y="8"/>
                    <a:pt x="0" y="8"/>
                    <a:pt x="0" y="8"/>
                  </a:cubicBezTo>
                  <a:cubicBezTo>
                    <a:pt x="0" y="301"/>
                    <a:pt x="0" y="301"/>
                    <a:pt x="0" y="301"/>
                  </a:cubicBezTo>
                  <a:lnTo>
                    <a:pt x="55"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0" name="Freeform 53"/>
            <p:cNvSpPr>
              <a:spLocks noEditPoints="1"/>
            </p:cNvSpPr>
            <p:nvPr/>
          </p:nvSpPr>
          <p:spPr bwMode="auto">
            <a:xfrm>
              <a:off x="5232" y="416"/>
              <a:ext cx="51" cy="77"/>
            </a:xfrm>
            <a:custGeom>
              <a:avLst/>
              <a:gdLst>
                <a:gd name="T0" fmla="*/ 294 w 294"/>
                <a:gd name="T1" fmla="*/ 248 h 442"/>
                <a:gd name="T2" fmla="*/ 294 w 294"/>
                <a:gd name="T3" fmla="*/ 18 h 442"/>
                <a:gd name="T4" fmla="*/ 168 w 294"/>
                <a:gd name="T5" fmla="*/ 0 h 442"/>
                <a:gd name="T6" fmla="*/ 36 w 294"/>
                <a:gd name="T7" fmla="*/ 53 h 442"/>
                <a:gd name="T8" fmla="*/ 0 w 294"/>
                <a:gd name="T9" fmla="*/ 170 h 442"/>
                <a:gd name="T10" fmla="*/ 28 w 294"/>
                <a:gd name="T11" fmla="*/ 266 h 442"/>
                <a:gd name="T12" fmla="*/ 132 w 294"/>
                <a:gd name="T13" fmla="*/ 310 h 442"/>
                <a:gd name="T14" fmla="*/ 238 w 294"/>
                <a:gd name="T15" fmla="*/ 268 h 442"/>
                <a:gd name="T16" fmla="*/ 238 w 294"/>
                <a:gd name="T17" fmla="*/ 283 h 442"/>
                <a:gd name="T18" fmla="*/ 226 w 294"/>
                <a:gd name="T19" fmla="*/ 362 h 442"/>
                <a:gd name="T20" fmla="*/ 141 w 294"/>
                <a:gd name="T21" fmla="*/ 397 h 442"/>
                <a:gd name="T22" fmla="*/ 46 w 294"/>
                <a:gd name="T23" fmla="*/ 381 h 442"/>
                <a:gd name="T24" fmla="*/ 30 w 294"/>
                <a:gd name="T25" fmla="*/ 427 h 442"/>
                <a:gd name="T26" fmla="*/ 143 w 294"/>
                <a:gd name="T27" fmla="*/ 442 h 442"/>
                <a:gd name="T28" fmla="*/ 221 w 294"/>
                <a:gd name="T29" fmla="*/ 430 h 442"/>
                <a:gd name="T30" fmla="*/ 283 w 294"/>
                <a:gd name="T31" fmla="*/ 369 h 442"/>
                <a:gd name="T32" fmla="*/ 294 w 294"/>
                <a:gd name="T33" fmla="*/ 248 h 442"/>
                <a:gd name="T34" fmla="*/ 238 w 294"/>
                <a:gd name="T35" fmla="*/ 178 h 442"/>
                <a:gd name="T36" fmla="*/ 236 w 294"/>
                <a:gd name="T37" fmla="*/ 202 h 442"/>
                <a:gd name="T38" fmla="*/ 220 w 294"/>
                <a:gd name="T39" fmla="*/ 232 h 442"/>
                <a:gd name="T40" fmla="*/ 140 w 294"/>
                <a:gd name="T41" fmla="*/ 265 h 442"/>
                <a:gd name="T42" fmla="*/ 58 w 294"/>
                <a:gd name="T43" fmla="*/ 168 h 442"/>
                <a:gd name="T44" fmla="*/ 84 w 294"/>
                <a:gd name="T45" fmla="*/ 80 h 442"/>
                <a:gd name="T46" fmla="*/ 167 w 294"/>
                <a:gd name="T47" fmla="*/ 45 h 442"/>
                <a:gd name="T48" fmla="*/ 238 w 294"/>
                <a:gd name="T49" fmla="*/ 55 h 442"/>
                <a:gd name="T50" fmla="*/ 238 w 294"/>
                <a:gd name="T51" fmla="*/ 178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4" h="442">
                  <a:moveTo>
                    <a:pt x="294" y="248"/>
                  </a:moveTo>
                  <a:cubicBezTo>
                    <a:pt x="294" y="18"/>
                    <a:pt x="294" y="18"/>
                    <a:pt x="294" y="18"/>
                  </a:cubicBezTo>
                  <a:cubicBezTo>
                    <a:pt x="246" y="6"/>
                    <a:pt x="204" y="0"/>
                    <a:pt x="168" y="0"/>
                  </a:cubicBezTo>
                  <a:cubicBezTo>
                    <a:pt x="108" y="0"/>
                    <a:pt x="64" y="17"/>
                    <a:pt x="36" y="53"/>
                  </a:cubicBezTo>
                  <a:cubicBezTo>
                    <a:pt x="12" y="83"/>
                    <a:pt x="0" y="122"/>
                    <a:pt x="0" y="170"/>
                  </a:cubicBezTo>
                  <a:cubicBezTo>
                    <a:pt x="0" y="210"/>
                    <a:pt x="9" y="242"/>
                    <a:pt x="28" y="266"/>
                  </a:cubicBezTo>
                  <a:cubicBezTo>
                    <a:pt x="49" y="295"/>
                    <a:pt x="84" y="310"/>
                    <a:pt x="132" y="310"/>
                  </a:cubicBezTo>
                  <a:cubicBezTo>
                    <a:pt x="173" y="310"/>
                    <a:pt x="209" y="296"/>
                    <a:pt x="238" y="268"/>
                  </a:cubicBezTo>
                  <a:cubicBezTo>
                    <a:pt x="238" y="283"/>
                    <a:pt x="238" y="283"/>
                    <a:pt x="238" y="283"/>
                  </a:cubicBezTo>
                  <a:cubicBezTo>
                    <a:pt x="238" y="320"/>
                    <a:pt x="234" y="346"/>
                    <a:pt x="226" y="362"/>
                  </a:cubicBezTo>
                  <a:cubicBezTo>
                    <a:pt x="213" y="385"/>
                    <a:pt x="185" y="397"/>
                    <a:pt x="141" y="397"/>
                  </a:cubicBezTo>
                  <a:cubicBezTo>
                    <a:pt x="106" y="397"/>
                    <a:pt x="75" y="392"/>
                    <a:pt x="46" y="381"/>
                  </a:cubicBezTo>
                  <a:cubicBezTo>
                    <a:pt x="30" y="427"/>
                    <a:pt x="30" y="427"/>
                    <a:pt x="30" y="427"/>
                  </a:cubicBezTo>
                  <a:cubicBezTo>
                    <a:pt x="65" y="437"/>
                    <a:pt x="103" y="442"/>
                    <a:pt x="143" y="442"/>
                  </a:cubicBezTo>
                  <a:cubicBezTo>
                    <a:pt x="175" y="442"/>
                    <a:pt x="201" y="438"/>
                    <a:pt x="221" y="430"/>
                  </a:cubicBezTo>
                  <a:cubicBezTo>
                    <a:pt x="253" y="418"/>
                    <a:pt x="274" y="397"/>
                    <a:pt x="283" y="369"/>
                  </a:cubicBezTo>
                  <a:cubicBezTo>
                    <a:pt x="290" y="345"/>
                    <a:pt x="294" y="304"/>
                    <a:pt x="294" y="248"/>
                  </a:cubicBezTo>
                  <a:moveTo>
                    <a:pt x="238" y="178"/>
                  </a:moveTo>
                  <a:cubicBezTo>
                    <a:pt x="238" y="189"/>
                    <a:pt x="238" y="197"/>
                    <a:pt x="236" y="202"/>
                  </a:cubicBezTo>
                  <a:cubicBezTo>
                    <a:pt x="234" y="212"/>
                    <a:pt x="228" y="222"/>
                    <a:pt x="220" y="232"/>
                  </a:cubicBezTo>
                  <a:cubicBezTo>
                    <a:pt x="200" y="254"/>
                    <a:pt x="174" y="265"/>
                    <a:pt x="140" y="265"/>
                  </a:cubicBezTo>
                  <a:cubicBezTo>
                    <a:pt x="85" y="265"/>
                    <a:pt x="58" y="233"/>
                    <a:pt x="58" y="168"/>
                  </a:cubicBezTo>
                  <a:cubicBezTo>
                    <a:pt x="58" y="132"/>
                    <a:pt x="66" y="102"/>
                    <a:pt x="84" y="80"/>
                  </a:cubicBezTo>
                  <a:cubicBezTo>
                    <a:pt x="103" y="56"/>
                    <a:pt x="130" y="45"/>
                    <a:pt x="167" y="45"/>
                  </a:cubicBezTo>
                  <a:cubicBezTo>
                    <a:pt x="189" y="45"/>
                    <a:pt x="213" y="48"/>
                    <a:pt x="238" y="55"/>
                  </a:cubicBezTo>
                  <a:lnTo>
                    <a:pt x="238"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72" name="Rectangle 171"/>
          <p:cNvSpPr/>
          <p:nvPr userDrawn="1"/>
        </p:nvSpPr>
        <p:spPr bwMode="auto">
          <a:xfrm>
            <a:off x="1" y="4571120"/>
            <a:ext cx="8124824" cy="2286881"/>
          </a:xfrm>
          <a:prstGeom prst="rect">
            <a:avLst/>
          </a:prstGeom>
          <a:solidFill>
            <a:srgbClr val="1924AB"/>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endParaRPr kumimoji="0" lang="en-GB" sz="1000" b="0" i="0" u="none" strike="noStrike" cap="none" normalizeH="0" baseline="0">
              <a:ln>
                <a:noFill/>
              </a:ln>
              <a:solidFill>
                <a:schemeClr val="tx1"/>
              </a:solidFill>
              <a:effectLst/>
              <a:latin typeface="+mn-lt"/>
            </a:endParaRPr>
          </a:p>
        </p:txBody>
      </p:sp>
      <p:sp>
        <p:nvSpPr>
          <p:cNvPr id="173" name="Rectangle 4"/>
          <p:cNvSpPr>
            <a:spLocks noGrp="1" noChangeArrowheads="1"/>
          </p:cNvSpPr>
          <p:nvPr>
            <p:ph type="ctrTitle" sz="quarter"/>
          </p:nvPr>
        </p:nvSpPr>
        <p:spPr>
          <a:xfrm>
            <a:off x="407192" y="4663440"/>
            <a:ext cx="7309645" cy="1077018"/>
          </a:xfrm>
        </p:spPr>
        <p:txBody>
          <a:bodyPr anchor="b"/>
          <a:lstStyle>
            <a:lvl1pPr>
              <a:lnSpc>
                <a:spcPct val="110000"/>
              </a:lnSpc>
              <a:defRPr>
                <a:solidFill>
                  <a:schemeClr val="bg1"/>
                </a:solidFill>
              </a:defRPr>
            </a:lvl1pPr>
          </a:lstStyle>
          <a:p>
            <a:r>
              <a:rPr lang="en-GB"/>
              <a:t>Click to edit Master title style</a:t>
            </a:r>
          </a:p>
        </p:txBody>
      </p:sp>
      <p:sp>
        <p:nvSpPr>
          <p:cNvPr id="174" name="Rectangle 5"/>
          <p:cNvSpPr>
            <a:spLocks noGrp="1" noChangeArrowheads="1"/>
          </p:cNvSpPr>
          <p:nvPr>
            <p:ph type="subTitle" sz="quarter" idx="1"/>
          </p:nvPr>
        </p:nvSpPr>
        <p:spPr>
          <a:xfrm>
            <a:off x="407193" y="5983526"/>
            <a:ext cx="7309645" cy="696674"/>
          </a:xfrm>
        </p:spPr>
        <p:txBody>
          <a:bodyPr/>
          <a:lstStyle>
            <a:lvl1pPr marL="0" indent="0">
              <a:buFontTx/>
              <a:buNone/>
              <a:defRPr sz="1662">
                <a:solidFill>
                  <a:schemeClr val="bg1"/>
                </a:solidFill>
              </a:defRPr>
            </a:lvl1pPr>
          </a:lstStyle>
          <a:p>
            <a:r>
              <a:rPr lang="en-GB"/>
              <a:t>Click to edit Master subtitle style</a:t>
            </a:r>
          </a:p>
        </p:txBody>
      </p:sp>
      <p:cxnSp>
        <p:nvCxnSpPr>
          <p:cNvPr id="175" name="Straight Connector 174"/>
          <p:cNvCxnSpPr/>
          <p:nvPr userDrawn="1"/>
        </p:nvCxnSpPr>
        <p:spPr bwMode="auto">
          <a:xfrm>
            <a:off x="411270" y="5830214"/>
            <a:ext cx="7305568" cy="0"/>
          </a:xfrm>
          <a:prstGeom prst="line">
            <a:avLst/>
          </a:prstGeom>
          <a:solidFill>
            <a:srgbClr val="E57FCC"/>
          </a:solidFill>
          <a:ln w="9525" cap="flat" cmpd="sng" algn="ctr">
            <a:solidFill>
              <a:schemeClr val="bg1"/>
            </a:solidFill>
            <a:prstDash val="solid"/>
            <a:round/>
            <a:headEnd type="none" w="med" len="med"/>
            <a:tailEnd type="none" w="med" len="med"/>
          </a:ln>
          <a:effectLst/>
        </p:spPr>
      </p:cxnSp>
    </p:spTree>
    <p:extLst>
      <p:ext uri="{BB962C8B-B14F-4D97-AF65-F5344CB8AC3E}">
        <p14:creationId xmlns:p14="http://schemas.microsoft.com/office/powerpoint/2010/main" val="4247050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5443" y="3696"/>
            <a:ext cx="9086571" cy="523103"/>
          </a:xfrm>
        </p:spPr>
        <p:txBody>
          <a:bodyPr/>
          <a:lstStyle>
            <a:lvl1pPr>
              <a:defRPr baseline="0"/>
            </a:lvl1pPr>
          </a:lstStyle>
          <a:p>
            <a:r>
              <a:rPr lang="en-GB"/>
              <a:t>The heading is in Arial 22pt, Title Case only</a:t>
            </a:r>
            <a:endParaRPr lang="en-US"/>
          </a:p>
        </p:txBody>
      </p:sp>
      <p:sp>
        <p:nvSpPr>
          <p:cNvPr id="3" name="Content Placeholder 2"/>
          <p:cNvSpPr>
            <a:spLocks noGrp="1"/>
          </p:cNvSpPr>
          <p:nvPr>
            <p:ph sz="half" idx="1"/>
          </p:nvPr>
        </p:nvSpPr>
        <p:spPr>
          <a:xfrm>
            <a:off x="875443" y="1143000"/>
            <a:ext cx="10430817" cy="5105400"/>
          </a:xfrm>
        </p:spPr>
        <p:txBody>
          <a:bodyPr/>
          <a:lstStyle>
            <a:lvl1pPr>
              <a:buFont typeface="Arial" pitchFamily="34" charset="0"/>
              <a:buChar char="•"/>
              <a:defRPr sz="2000"/>
            </a:lvl1pPr>
            <a:lvl2pPr marL="742950" indent="-285750">
              <a:buFont typeface="Arial" pitchFamily="34" charset="0"/>
              <a:buChar char="–"/>
              <a:defRPr sz="1800"/>
            </a:lvl2pPr>
            <a:lvl3pPr>
              <a:defRPr sz="1600"/>
            </a:lvl3pPr>
            <a:lvl4pPr>
              <a:defRPr sz="2000"/>
            </a:lvl4pPr>
            <a:lvl5pPr>
              <a:defRPr sz="20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Subtitle 2"/>
          <p:cNvSpPr txBox="1">
            <a:spLocks/>
          </p:cNvSpPr>
          <p:nvPr userDrawn="1"/>
        </p:nvSpPr>
        <p:spPr>
          <a:xfrm>
            <a:off x="132103" y="6592079"/>
            <a:ext cx="1230561" cy="260128"/>
          </a:xfrm>
          <a:prstGeom prst="rect">
            <a:avLst/>
          </a:prstGeom>
        </p:spPr>
        <p:txBody>
          <a:bodyPr vert="horz" lIns="91440" tIns="45720" rIns="91440" bIns="45720" rtlCol="0">
            <a:norm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i="0" u="none" strike="noStrike" kern="1200" cap="none" spc="0" normalizeH="0" baseline="0" noProof="0">
                <a:ln>
                  <a:noFill/>
                </a:ln>
                <a:effectLst/>
                <a:uLnTx/>
                <a:uFillTx/>
                <a:latin typeface="Arial"/>
                <a:ea typeface="+mn-ea"/>
                <a:cs typeface="Arial"/>
              </a:rPr>
              <a:t>Confidential</a:t>
            </a:r>
          </a:p>
        </p:txBody>
      </p:sp>
      <p:sp>
        <p:nvSpPr>
          <p:cNvPr id="10" name="Title 1"/>
          <p:cNvSpPr txBox="1">
            <a:spLocks/>
          </p:cNvSpPr>
          <p:nvPr userDrawn="1"/>
        </p:nvSpPr>
        <p:spPr>
          <a:xfrm>
            <a:off x="5941876" y="6612749"/>
            <a:ext cx="545338" cy="275973"/>
          </a:xfrm>
          <a:prstGeom prst="rect">
            <a:avLst/>
          </a:prstGeom>
        </p:spPr>
        <p:txBody>
          <a:bodyPr vert="horz" lIns="91440" tIns="45720" rIns="91440" bIns="45720" rtlCol="0" anchor="t">
            <a:normAutofit fontScale="40000" lnSpcReduction="20000"/>
          </a:bodyPr>
          <a:lstStyle/>
          <a:p>
            <a:pPr marL="0" marR="0" lvl="0" indent="0" algn="l" defTabSz="457200" rtl="0" eaLnBrk="1" fontAlgn="auto" latinLnBrk="0" hangingPunct="1">
              <a:lnSpc>
                <a:spcPct val="100000"/>
              </a:lnSpc>
              <a:spcBef>
                <a:spcPct val="0"/>
              </a:spcBef>
              <a:spcAft>
                <a:spcPts val="0"/>
              </a:spcAft>
              <a:buClrTx/>
              <a:buSzTx/>
              <a:buFontTx/>
              <a:buNone/>
              <a:tabLst/>
              <a:defRPr/>
            </a:pPr>
            <a:fld id="{51A3B390-8B8D-834F-8441-7FB0FAADC1FC}" type="slidenum">
              <a:rPr kumimoji="0" lang="en-US" sz="1684" b="0" i="0" u="none" strike="noStrike" kern="1200" cap="none" spc="0" normalizeH="0" baseline="0" noProof="0" smtClean="0">
                <a:ln>
                  <a:noFill/>
                </a:ln>
                <a:solidFill>
                  <a:srgbClr val="000000"/>
                </a:solidFill>
                <a:effectLst/>
                <a:uLnTx/>
                <a:uFillTx/>
                <a:latin typeface="Arial"/>
                <a:ea typeface="+mj-ea"/>
                <a:cs typeface="Arial"/>
              </a:rPr>
              <a:pPr marL="0" marR="0" lvl="0" indent="0" algn="l" defTabSz="457200" rtl="0" eaLnBrk="1" fontAlgn="auto" latinLnBrk="0" hangingPunct="1">
                <a:lnSpc>
                  <a:spcPct val="100000"/>
                </a:lnSpc>
                <a:spcBef>
                  <a:spcPct val="0"/>
                </a:spcBef>
                <a:spcAft>
                  <a:spcPts val="0"/>
                </a:spcAft>
                <a:buClrTx/>
                <a:buSzTx/>
                <a:buFontTx/>
                <a:buNone/>
                <a:tabLst/>
                <a:defRPr/>
              </a:pPr>
              <a:t>‹#›</a:t>
            </a:fld>
            <a:endParaRPr lang="en-US" sz="1684">
              <a:solidFill>
                <a:srgbClr val="000000"/>
              </a:solidFill>
              <a:latin typeface="Arial"/>
              <a:cs typeface="Arial"/>
            </a:endParaRPr>
          </a:p>
          <a:p>
            <a:pPr>
              <a:spcBef>
                <a:spcPct val="0"/>
              </a:spcBef>
            </a:pPr>
            <a:r>
              <a:rPr lang="en-US" sz="1684">
                <a:solidFill>
                  <a:srgbClr val="000000"/>
                </a:solidFill>
                <a:latin typeface="Arial"/>
                <a:cs typeface="Arial"/>
              </a:rPr>
              <a:t> </a:t>
            </a:r>
          </a:p>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sz="1600" b="0" i="0" u="none" strike="noStrike" kern="1200" cap="none" spc="0" normalizeH="0" baseline="0" noProof="0">
              <a:ln>
                <a:noFill/>
              </a:ln>
              <a:effectLst/>
              <a:uLnTx/>
              <a:uFillTx/>
              <a:latin typeface="Arial"/>
              <a:ea typeface="+mj-ea"/>
              <a:cs typeface="Arial"/>
            </a:endParaRPr>
          </a:p>
        </p:txBody>
      </p:sp>
      <p:sp>
        <p:nvSpPr>
          <p:cNvPr id="11" name="Rectangle 10"/>
          <p:cNvSpPr/>
          <p:nvPr userDrawn="1"/>
        </p:nvSpPr>
        <p:spPr>
          <a:xfrm>
            <a:off x="218831" y="906622"/>
            <a:ext cx="11746636" cy="45719"/>
          </a:xfrm>
          <a:prstGeom prst="rect">
            <a:avLst/>
          </a:prstGeom>
          <a:solidFill>
            <a:srgbClr val="BBD9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00"/>
          </a:p>
        </p:txBody>
      </p:sp>
      <p:pic>
        <p:nvPicPr>
          <p:cNvPr id="12" name="Picture 11" descr="Jmlogo.jpg"/>
          <p:cNvPicPr>
            <a:picLocks noChangeAspect="1"/>
          </p:cNvPicPr>
          <p:nvPr userDrawn="1"/>
        </p:nvPicPr>
        <p:blipFill>
          <a:blip r:embed="rId2"/>
          <a:srcRect b="103"/>
          <a:stretch>
            <a:fillRect/>
          </a:stretch>
        </p:blipFill>
        <p:spPr>
          <a:xfrm>
            <a:off x="10165990" y="186253"/>
            <a:ext cx="1280064" cy="340544"/>
          </a:xfrm>
          <a:prstGeom prst="rect">
            <a:avLst/>
          </a:prstGeom>
        </p:spPr>
      </p:pic>
      <p:pic>
        <p:nvPicPr>
          <p:cNvPr id="13" name="Picture 12" descr="JM ECT SHORT LOGO 4COL 07.jpg"/>
          <p:cNvPicPr>
            <a:picLocks noChangeAspect="1"/>
          </p:cNvPicPr>
          <p:nvPr userDrawn="1"/>
        </p:nvPicPr>
        <p:blipFill>
          <a:blip r:embed="rId3"/>
          <a:stretch>
            <a:fillRect/>
          </a:stretch>
        </p:blipFill>
        <p:spPr>
          <a:xfrm>
            <a:off x="8650896" y="6527818"/>
            <a:ext cx="3543833" cy="256613"/>
          </a:xfrm>
          <a:prstGeom prst="rect">
            <a:avLst/>
          </a:prstGeom>
        </p:spPr>
      </p:pic>
      <p:sp>
        <p:nvSpPr>
          <p:cNvPr id="14" name="Text Placeholder 2"/>
          <p:cNvSpPr>
            <a:spLocks noGrp="1"/>
          </p:cNvSpPr>
          <p:nvPr>
            <p:ph type="body" idx="10" hasCustomPrompt="1"/>
          </p:nvPr>
        </p:nvSpPr>
        <p:spPr>
          <a:xfrm>
            <a:off x="875441" y="433664"/>
            <a:ext cx="10357013" cy="518675"/>
          </a:xfrm>
          <a:prstGeom prst="rect">
            <a:avLst/>
          </a:prstGeom>
        </p:spPr>
        <p:txBody>
          <a:bodyPr anchor="t"/>
          <a:lstStyle>
            <a:lvl1pPr marL="0" indent="0">
              <a:buNone/>
              <a:defRPr sz="2000" b="0" baseline="0">
                <a:solidFill>
                  <a:srgbClr val="595959"/>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The sub heading is in Arial 20pt</a:t>
            </a:r>
          </a:p>
        </p:txBody>
      </p:sp>
    </p:spTree>
    <p:extLst>
      <p:ext uri="{BB962C8B-B14F-4D97-AF65-F5344CB8AC3E}">
        <p14:creationId xmlns:p14="http://schemas.microsoft.com/office/powerpoint/2010/main" val="19417331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4EE0F-FB3F-DB02-6BB7-92CB0D28D9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CCD8822-BFE9-5CB5-1728-974D276119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3162AE3-C645-E58E-50D6-06610866D841}"/>
              </a:ext>
            </a:extLst>
          </p:cNvPr>
          <p:cNvSpPr>
            <a:spLocks noGrp="1"/>
          </p:cNvSpPr>
          <p:nvPr>
            <p:ph type="dt" sz="half" idx="10"/>
          </p:nvPr>
        </p:nvSpPr>
        <p:spPr/>
        <p:txBody>
          <a:bodyPr/>
          <a:lstStyle/>
          <a:p>
            <a:fld id="{D59C698D-E8A0-45E5-84F9-FF6BF1E587C6}" type="datetimeFigureOut">
              <a:rPr lang="en-GB" smtClean="0"/>
              <a:t>12/10/2023</a:t>
            </a:fld>
            <a:endParaRPr lang="en-GB"/>
          </a:p>
        </p:txBody>
      </p:sp>
      <p:sp>
        <p:nvSpPr>
          <p:cNvPr id="5" name="Footer Placeholder 4">
            <a:extLst>
              <a:ext uri="{FF2B5EF4-FFF2-40B4-BE49-F238E27FC236}">
                <a16:creationId xmlns:a16="http://schemas.microsoft.com/office/drawing/2014/main" id="{D8F7C9A2-5741-93F2-8AC8-C04A96FB758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44303E-9EFD-4515-EE18-88D246500DD7}"/>
              </a:ext>
            </a:extLst>
          </p:cNvPr>
          <p:cNvSpPr>
            <a:spLocks noGrp="1"/>
          </p:cNvSpPr>
          <p:nvPr>
            <p:ph type="sldNum" sz="quarter" idx="12"/>
          </p:nvPr>
        </p:nvSpPr>
        <p:spPr/>
        <p:txBody>
          <a:bodyPr/>
          <a:lstStyle/>
          <a:p>
            <a:fld id="{95532586-D798-4794-AA6D-EF562C472108}" type="slidenum">
              <a:rPr lang="en-GB" smtClean="0"/>
              <a:t>‹#›</a:t>
            </a:fld>
            <a:endParaRPr lang="en-GB"/>
          </a:p>
        </p:txBody>
      </p:sp>
      <p:pic>
        <p:nvPicPr>
          <p:cNvPr id="7" name="Picture 6" descr="Icon&#10;&#10;Description automatically generated with medium confidence">
            <a:extLst>
              <a:ext uri="{FF2B5EF4-FFF2-40B4-BE49-F238E27FC236}">
                <a16:creationId xmlns:a16="http://schemas.microsoft.com/office/drawing/2014/main" id="{9BA2AC6A-F379-E002-6A65-267C8D5864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622192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21C1A-4E9D-B0B6-2DCC-572E578A085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9144CEB-C173-2272-BF56-FF78CBA12F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FABC323-F452-5C05-5206-C90406269786}"/>
              </a:ext>
            </a:extLst>
          </p:cNvPr>
          <p:cNvSpPr>
            <a:spLocks noGrp="1"/>
          </p:cNvSpPr>
          <p:nvPr>
            <p:ph type="dt" sz="half" idx="10"/>
          </p:nvPr>
        </p:nvSpPr>
        <p:spPr/>
        <p:txBody>
          <a:bodyPr/>
          <a:lstStyle/>
          <a:p>
            <a:fld id="{D59C698D-E8A0-45E5-84F9-FF6BF1E587C6}" type="datetimeFigureOut">
              <a:rPr lang="en-GB" smtClean="0"/>
              <a:t>12/10/2023</a:t>
            </a:fld>
            <a:endParaRPr lang="en-GB"/>
          </a:p>
        </p:txBody>
      </p:sp>
      <p:sp>
        <p:nvSpPr>
          <p:cNvPr id="5" name="Footer Placeholder 4">
            <a:extLst>
              <a:ext uri="{FF2B5EF4-FFF2-40B4-BE49-F238E27FC236}">
                <a16:creationId xmlns:a16="http://schemas.microsoft.com/office/drawing/2014/main" id="{D1596C8E-3B69-FDA6-BFC7-D4C95CFA7F9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72765E-E6D8-C920-7B50-F67C1EEF1376}"/>
              </a:ext>
            </a:extLst>
          </p:cNvPr>
          <p:cNvSpPr>
            <a:spLocks noGrp="1"/>
          </p:cNvSpPr>
          <p:nvPr>
            <p:ph type="sldNum" sz="quarter" idx="12"/>
          </p:nvPr>
        </p:nvSpPr>
        <p:spPr/>
        <p:txBody>
          <a:bodyPr/>
          <a:lstStyle/>
          <a:p>
            <a:fld id="{95532586-D798-4794-AA6D-EF562C472108}" type="slidenum">
              <a:rPr lang="en-GB" smtClean="0"/>
              <a:t>‹#›</a:t>
            </a:fld>
            <a:endParaRPr lang="en-GB"/>
          </a:p>
        </p:txBody>
      </p:sp>
      <p:grpSp>
        <p:nvGrpSpPr>
          <p:cNvPr id="7" name="Group 6">
            <a:extLst>
              <a:ext uri="{FF2B5EF4-FFF2-40B4-BE49-F238E27FC236}">
                <a16:creationId xmlns:a16="http://schemas.microsoft.com/office/drawing/2014/main" id="{B632DA04-1DB9-55EC-9AED-97FE26B76D9F}"/>
              </a:ext>
            </a:extLst>
          </p:cNvPr>
          <p:cNvGrpSpPr/>
          <p:nvPr userDrawn="1"/>
        </p:nvGrpSpPr>
        <p:grpSpPr>
          <a:xfrm>
            <a:off x="0" y="0"/>
            <a:ext cx="12192000" cy="1690688"/>
            <a:chOff x="0" y="0"/>
            <a:chExt cx="12192000" cy="1690688"/>
          </a:xfrm>
        </p:grpSpPr>
        <p:sp>
          <p:nvSpPr>
            <p:cNvPr id="8" name="Rectangle 7">
              <a:extLst>
                <a:ext uri="{FF2B5EF4-FFF2-40B4-BE49-F238E27FC236}">
                  <a16:creationId xmlns:a16="http://schemas.microsoft.com/office/drawing/2014/main" id="{E9637897-64B7-E285-7F38-D8169C668559}"/>
                </a:ext>
              </a:extLst>
            </p:cNvPr>
            <p:cNvSpPr/>
            <p:nvPr userDrawn="1"/>
          </p:nvSpPr>
          <p:spPr>
            <a:xfrm>
              <a:off x="0" y="0"/>
              <a:ext cx="12192000" cy="1690688"/>
            </a:xfrm>
            <a:prstGeom prst="rect">
              <a:avLst/>
            </a:prstGeom>
            <a:solidFill>
              <a:srgbClr val="2832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Logo&#10;&#10;Description automatically generated with medium confidence">
              <a:extLst>
                <a:ext uri="{FF2B5EF4-FFF2-40B4-BE49-F238E27FC236}">
                  <a16:creationId xmlns:a16="http://schemas.microsoft.com/office/drawing/2014/main" id="{2F840614-DA71-AD5A-3310-C679C310D7F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97133" y="437355"/>
              <a:ext cx="2386587" cy="883921"/>
            </a:xfrm>
            <a:prstGeom prst="rect">
              <a:avLst/>
            </a:prstGeom>
          </p:spPr>
        </p:pic>
      </p:grpSp>
    </p:spTree>
    <p:extLst>
      <p:ext uri="{BB962C8B-B14F-4D97-AF65-F5344CB8AC3E}">
        <p14:creationId xmlns:p14="http://schemas.microsoft.com/office/powerpoint/2010/main" val="19451303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BAEE8-473C-B6C1-DE93-B65A06DC04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86845B3-ED71-61EC-3820-179C4E10D87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E2DC17-79E3-2CE5-905E-85E8FD024D3D}"/>
              </a:ext>
            </a:extLst>
          </p:cNvPr>
          <p:cNvSpPr>
            <a:spLocks noGrp="1"/>
          </p:cNvSpPr>
          <p:nvPr>
            <p:ph type="dt" sz="half" idx="10"/>
          </p:nvPr>
        </p:nvSpPr>
        <p:spPr/>
        <p:txBody>
          <a:bodyPr/>
          <a:lstStyle/>
          <a:p>
            <a:fld id="{D59C698D-E8A0-45E5-84F9-FF6BF1E587C6}" type="datetimeFigureOut">
              <a:rPr lang="en-GB" smtClean="0"/>
              <a:t>12/10/2023</a:t>
            </a:fld>
            <a:endParaRPr lang="en-GB"/>
          </a:p>
        </p:txBody>
      </p:sp>
      <p:sp>
        <p:nvSpPr>
          <p:cNvPr id="5" name="Footer Placeholder 4">
            <a:extLst>
              <a:ext uri="{FF2B5EF4-FFF2-40B4-BE49-F238E27FC236}">
                <a16:creationId xmlns:a16="http://schemas.microsoft.com/office/drawing/2014/main" id="{151AA72B-6A75-FE5F-E845-F919DA886E7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E0B025-473E-87F1-9442-E51845B3796F}"/>
              </a:ext>
            </a:extLst>
          </p:cNvPr>
          <p:cNvSpPr>
            <a:spLocks noGrp="1"/>
          </p:cNvSpPr>
          <p:nvPr>
            <p:ph type="sldNum" sz="quarter" idx="12"/>
          </p:nvPr>
        </p:nvSpPr>
        <p:spPr/>
        <p:txBody>
          <a:bodyPr/>
          <a:lstStyle/>
          <a:p>
            <a:fld id="{95532586-D798-4794-AA6D-EF562C472108}" type="slidenum">
              <a:rPr lang="en-GB" smtClean="0"/>
              <a:t>‹#›</a:t>
            </a:fld>
            <a:endParaRPr lang="en-GB"/>
          </a:p>
        </p:txBody>
      </p:sp>
    </p:spTree>
    <p:extLst>
      <p:ext uri="{BB962C8B-B14F-4D97-AF65-F5344CB8AC3E}">
        <p14:creationId xmlns:p14="http://schemas.microsoft.com/office/powerpoint/2010/main" val="273352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C">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t="5019" r="312" b="20215"/>
          <a:stretch/>
        </p:blipFill>
        <p:spPr>
          <a:xfrm>
            <a:off x="0" y="0"/>
            <a:ext cx="12192000" cy="6858000"/>
          </a:xfrm>
          <a:prstGeom prst="rect">
            <a:avLst/>
          </a:prstGeom>
        </p:spPr>
      </p:pic>
      <p:sp>
        <p:nvSpPr>
          <p:cNvPr id="119" name="Freeform 5"/>
          <p:cNvSpPr>
            <a:spLocks noEditPoints="1"/>
          </p:cNvSpPr>
          <p:nvPr/>
        </p:nvSpPr>
        <p:spPr bwMode="auto">
          <a:xfrm>
            <a:off x="407192" y="403783"/>
            <a:ext cx="1898974" cy="855904"/>
          </a:xfrm>
          <a:custGeom>
            <a:avLst/>
            <a:gdLst>
              <a:gd name="T0" fmla="*/ 685 w 2351"/>
              <a:gd name="T1" fmla="*/ 0 h 1058"/>
              <a:gd name="T2" fmla="*/ 864 w 2351"/>
              <a:gd name="T3" fmla="*/ 0 h 1058"/>
              <a:gd name="T4" fmla="*/ 864 w 2351"/>
              <a:gd name="T5" fmla="*/ 617 h 1058"/>
              <a:gd name="T6" fmla="*/ 423 w 2351"/>
              <a:gd name="T7" fmla="*/ 1058 h 1058"/>
              <a:gd name="T8" fmla="*/ 127 w 2351"/>
              <a:gd name="T9" fmla="*/ 944 h 1058"/>
              <a:gd name="T10" fmla="*/ 0 w 2351"/>
              <a:gd name="T11" fmla="*/ 741 h 1058"/>
              <a:gd name="T12" fmla="*/ 172 w 2351"/>
              <a:gd name="T13" fmla="*/ 691 h 1058"/>
              <a:gd name="T14" fmla="*/ 423 w 2351"/>
              <a:gd name="T15" fmla="*/ 879 h 1058"/>
              <a:gd name="T16" fmla="*/ 685 w 2351"/>
              <a:gd name="T17" fmla="*/ 617 h 1058"/>
              <a:gd name="T18" fmla="*/ 685 w 2351"/>
              <a:gd name="T19" fmla="*/ 0 h 1058"/>
              <a:gd name="T20" fmla="*/ 1697 w 2351"/>
              <a:gd name="T21" fmla="*/ 853 h 1058"/>
              <a:gd name="T22" fmla="*/ 1223 w 2351"/>
              <a:gd name="T23" fmla="*/ 0 h 1058"/>
              <a:gd name="T24" fmla="*/ 1043 w 2351"/>
              <a:gd name="T25" fmla="*/ 0 h 1058"/>
              <a:gd name="T26" fmla="*/ 1043 w 2351"/>
              <a:gd name="T27" fmla="*/ 1041 h 1058"/>
              <a:gd name="T28" fmla="*/ 1223 w 2351"/>
              <a:gd name="T29" fmla="*/ 1041 h 1058"/>
              <a:gd name="T30" fmla="*/ 1223 w 2351"/>
              <a:gd name="T31" fmla="*/ 368 h 1058"/>
              <a:gd name="T32" fmla="*/ 1597 w 2351"/>
              <a:gd name="T33" fmla="*/ 1041 h 1058"/>
              <a:gd name="T34" fmla="*/ 1798 w 2351"/>
              <a:gd name="T35" fmla="*/ 1041 h 1058"/>
              <a:gd name="T36" fmla="*/ 2171 w 2351"/>
              <a:gd name="T37" fmla="*/ 368 h 1058"/>
              <a:gd name="T38" fmla="*/ 2171 w 2351"/>
              <a:gd name="T39" fmla="*/ 1041 h 1058"/>
              <a:gd name="T40" fmla="*/ 2351 w 2351"/>
              <a:gd name="T41" fmla="*/ 1041 h 1058"/>
              <a:gd name="T42" fmla="*/ 2351 w 2351"/>
              <a:gd name="T43" fmla="*/ 0 h 1058"/>
              <a:gd name="T44" fmla="*/ 2171 w 2351"/>
              <a:gd name="T45" fmla="*/ 0 h 1058"/>
              <a:gd name="T46" fmla="*/ 1697 w 2351"/>
              <a:gd name="T47" fmla="*/ 853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51" h="1058">
                <a:moveTo>
                  <a:pt x="685" y="0"/>
                </a:moveTo>
                <a:cubicBezTo>
                  <a:pt x="864" y="0"/>
                  <a:pt x="864" y="0"/>
                  <a:pt x="864" y="0"/>
                </a:cubicBezTo>
                <a:cubicBezTo>
                  <a:pt x="864" y="617"/>
                  <a:pt x="864" y="617"/>
                  <a:pt x="864" y="617"/>
                </a:cubicBezTo>
                <a:cubicBezTo>
                  <a:pt x="860" y="860"/>
                  <a:pt x="666" y="1058"/>
                  <a:pt x="423" y="1058"/>
                </a:cubicBezTo>
                <a:cubicBezTo>
                  <a:pt x="313" y="1058"/>
                  <a:pt x="208" y="1017"/>
                  <a:pt x="127" y="944"/>
                </a:cubicBezTo>
                <a:cubicBezTo>
                  <a:pt x="66" y="889"/>
                  <a:pt x="22" y="818"/>
                  <a:pt x="0" y="741"/>
                </a:cubicBezTo>
                <a:cubicBezTo>
                  <a:pt x="172" y="691"/>
                  <a:pt x="172" y="691"/>
                  <a:pt x="172" y="691"/>
                </a:cubicBezTo>
                <a:cubicBezTo>
                  <a:pt x="204" y="801"/>
                  <a:pt x="305" y="879"/>
                  <a:pt x="423" y="879"/>
                </a:cubicBezTo>
                <a:cubicBezTo>
                  <a:pt x="567" y="879"/>
                  <a:pt x="685" y="761"/>
                  <a:pt x="685" y="617"/>
                </a:cubicBezTo>
                <a:lnTo>
                  <a:pt x="685" y="0"/>
                </a:lnTo>
                <a:close/>
                <a:moveTo>
                  <a:pt x="1697" y="853"/>
                </a:moveTo>
                <a:cubicBezTo>
                  <a:pt x="1223" y="0"/>
                  <a:pt x="1223" y="0"/>
                  <a:pt x="1223" y="0"/>
                </a:cubicBezTo>
                <a:cubicBezTo>
                  <a:pt x="1043" y="0"/>
                  <a:pt x="1043" y="0"/>
                  <a:pt x="1043" y="0"/>
                </a:cubicBezTo>
                <a:cubicBezTo>
                  <a:pt x="1043" y="1041"/>
                  <a:pt x="1043" y="1041"/>
                  <a:pt x="1043" y="1041"/>
                </a:cubicBezTo>
                <a:cubicBezTo>
                  <a:pt x="1223" y="1041"/>
                  <a:pt x="1223" y="1041"/>
                  <a:pt x="1223" y="1041"/>
                </a:cubicBezTo>
                <a:cubicBezTo>
                  <a:pt x="1223" y="368"/>
                  <a:pt x="1223" y="368"/>
                  <a:pt x="1223" y="368"/>
                </a:cubicBezTo>
                <a:cubicBezTo>
                  <a:pt x="1597" y="1041"/>
                  <a:pt x="1597" y="1041"/>
                  <a:pt x="1597" y="1041"/>
                </a:cubicBezTo>
                <a:cubicBezTo>
                  <a:pt x="1798" y="1041"/>
                  <a:pt x="1798" y="1041"/>
                  <a:pt x="1798" y="1041"/>
                </a:cubicBezTo>
                <a:cubicBezTo>
                  <a:pt x="2171" y="368"/>
                  <a:pt x="2171" y="368"/>
                  <a:pt x="2171" y="368"/>
                </a:cubicBezTo>
                <a:cubicBezTo>
                  <a:pt x="2171" y="1041"/>
                  <a:pt x="2171" y="1041"/>
                  <a:pt x="2171" y="1041"/>
                </a:cubicBezTo>
                <a:cubicBezTo>
                  <a:pt x="2351" y="1041"/>
                  <a:pt x="2351" y="1041"/>
                  <a:pt x="2351" y="1041"/>
                </a:cubicBezTo>
                <a:cubicBezTo>
                  <a:pt x="2351" y="0"/>
                  <a:pt x="2351" y="0"/>
                  <a:pt x="2351" y="0"/>
                </a:cubicBezTo>
                <a:cubicBezTo>
                  <a:pt x="2171" y="0"/>
                  <a:pt x="2171" y="0"/>
                  <a:pt x="2171" y="0"/>
                </a:cubicBezTo>
                <a:lnTo>
                  <a:pt x="1697" y="8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120" name="Group 4"/>
          <p:cNvGrpSpPr>
            <a:grpSpLocks noChangeAspect="1"/>
          </p:cNvGrpSpPr>
          <p:nvPr/>
        </p:nvGrpSpPr>
        <p:grpSpPr bwMode="auto">
          <a:xfrm>
            <a:off x="8618358" y="392133"/>
            <a:ext cx="3166280" cy="545711"/>
            <a:chOff x="3872" y="210"/>
            <a:chExt cx="1642" cy="283"/>
          </a:xfrm>
          <a:solidFill>
            <a:schemeClr val="bg1"/>
          </a:solidFill>
        </p:grpSpPr>
        <p:sp>
          <p:nvSpPr>
            <p:cNvPr id="121" name="Freeform 5"/>
            <p:cNvSpPr>
              <a:spLocks noEditPoints="1"/>
            </p:cNvSpPr>
            <p:nvPr/>
          </p:nvSpPr>
          <p:spPr bwMode="auto">
            <a:xfrm>
              <a:off x="4000" y="254"/>
              <a:ext cx="107" cy="101"/>
            </a:xfrm>
            <a:custGeom>
              <a:avLst/>
              <a:gdLst>
                <a:gd name="T0" fmla="*/ 621 w 621"/>
                <a:gd name="T1" fmla="*/ 289 h 579"/>
                <a:gd name="T2" fmla="*/ 544 w 621"/>
                <a:gd name="T3" fmla="*/ 80 h 579"/>
                <a:gd name="T4" fmla="*/ 315 w 621"/>
                <a:gd name="T5" fmla="*/ 0 h 579"/>
                <a:gd name="T6" fmla="*/ 34 w 621"/>
                <a:gd name="T7" fmla="*/ 138 h 579"/>
                <a:gd name="T8" fmla="*/ 0 w 621"/>
                <a:gd name="T9" fmla="*/ 290 h 579"/>
                <a:gd name="T10" fmla="*/ 16 w 621"/>
                <a:gd name="T11" fmla="*/ 395 h 579"/>
                <a:gd name="T12" fmla="*/ 77 w 621"/>
                <a:gd name="T13" fmla="*/ 499 h 579"/>
                <a:gd name="T14" fmla="*/ 310 w 621"/>
                <a:gd name="T15" fmla="*/ 579 h 579"/>
                <a:gd name="T16" fmla="*/ 544 w 621"/>
                <a:gd name="T17" fmla="*/ 499 h 579"/>
                <a:gd name="T18" fmla="*/ 621 w 621"/>
                <a:gd name="T19" fmla="*/ 289 h 579"/>
                <a:gd name="T20" fmla="*/ 489 w 621"/>
                <a:gd name="T21" fmla="*/ 289 h 579"/>
                <a:gd name="T22" fmla="*/ 451 w 621"/>
                <a:gd name="T23" fmla="*/ 418 h 579"/>
                <a:gd name="T24" fmla="*/ 310 w 621"/>
                <a:gd name="T25" fmla="*/ 475 h 579"/>
                <a:gd name="T26" fmla="*/ 169 w 621"/>
                <a:gd name="T27" fmla="*/ 418 h 579"/>
                <a:gd name="T28" fmla="*/ 132 w 621"/>
                <a:gd name="T29" fmla="*/ 289 h 579"/>
                <a:gd name="T30" fmla="*/ 169 w 621"/>
                <a:gd name="T31" fmla="*/ 161 h 579"/>
                <a:gd name="T32" fmla="*/ 314 w 621"/>
                <a:gd name="T33" fmla="*/ 103 h 579"/>
                <a:gd name="T34" fmla="*/ 451 w 621"/>
                <a:gd name="T35" fmla="*/ 161 h 579"/>
                <a:gd name="T36" fmla="*/ 489 w 621"/>
                <a:gd name="T37" fmla="*/ 289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1" h="579">
                  <a:moveTo>
                    <a:pt x="621" y="289"/>
                  </a:moveTo>
                  <a:cubicBezTo>
                    <a:pt x="621" y="201"/>
                    <a:pt x="595" y="131"/>
                    <a:pt x="544" y="80"/>
                  </a:cubicBezTo>
                  <a:cubicBezTo>
                    <a:pt x="490" y="26"/>
                    <a:pt x="414" y="0"/>
                    <a:pt x="315" y="0"/>
                  </a:cubicBezTo>
                  <a:cubicBezTo>
                    <a:pt x="175" y="0"/>
                    <a:pt x="82" y="46"/>
                    <a:pt x="34" y="138"/>
                  </a:cubicBezTo>
                  <a:cubicBezTo>
                    <a:pt x="12" y="183"/>
                    <a:pt x="0" y="234"/>
                    <a:pt x="0" y="290"/>
                  </a:cubicBezTo>
                  <a:cubicBezTo>
                    <a:pt x="0" y="326"/>
                    <a:pt x="5" y="361"/>
                    <a:pt x="16" y="395"/>
                  </a:cubicBezTo>
                  <a:cubicBezTo>
                    <a:pt x="29" y="437"/>
                    <a:pt x="49" y="471"/>
                    <a:pt x="77" y="499"/>
                  </a:cubicBezTo>
                  <a:cubicBezTo>
                    <a:pt x="130" y="552"/>
                    <a:pt x="208" y="579"/>
                    <a:pt x="310" y="579"/>
                  </a:cubicBezTo>
                  <a:cubicBezTo>
                    <a:pt x="413" y="579"/>
                    <a:pt x="491" y="552"/>
                    <a:pt x="544" y="499"/>
                  </a:cubicBezTo>
                  <a:cubicBezTo>
                    <a:pt x="595" y="447"/>
                    <a:pt x="621" y="377"/>
                    <a:pt x="621" y="289"/>
                  </a:cubicBezTo>
                  <a:moveTo>
                    <a:pt x="489" y="289"/>
                  </a:moveTo>
                  <a:cubicBezTo>
                    <a:pt x="489" y="343"/>
                    <a:pt x="476" y="385"/>
                    <a:pt x="451" y="418"/>
                  </a:cubicBezTo>
                  <a:cubicBezTo>
                    <a:pt x="421" y="456"/>
                    <a:pt x="374" y="475"/>
                    <a:pt x="310" y="475"/>
                  </a:cubicBezTo>
                  <a:cubicBezTo>
                    <a:pt x="246" y="475"/>
                    <a:pt x="199" y="456"/>
                    <a:pt x="169" y="418"/>
                  </a:cubicBezTo>
                  <a:cubicBezTo>
                    <a:pt x="145" y="385"/>
                    <a:pt x="132" y="343"/>
                    <a:pt x="132" y="289"/>
                  </a:cubicBezTo>
                  <a:cubicBezTo>
                    <a:pt x="132" y="236"/>
                    <a:pt x="145" y="193"/>
                    <a:pt x="169" y="161"/>
                  </a:cubicBezTo>
                  <a:cubicBezTo>
                    <a:pt x="199" y="122"/>
                    <a:pt x="247" y="103"/>
                    <a:pt x="314" y="103"/>
                  </a:cubicBezTo>
                  <a:cubicBezTo>
                    <a:pt x="376" y="103"/>
                    <a:pt x="421" y="122"/>
                    <a:pt x="451" y="161"/>
                  </a:cubicBezTo>
                  <a:cubicBezTo>
                    <a:pt x="476" y="193"/>
                    <a:pt x="489" y="236"/>
                    <a:pt x="489" y="2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2" name="Freeform 6"/>
            <p:cNvSpPr>
              <a:spLocks/>
            </p:cNvSpPr>
            <p:nvPr/>
          </p:nvSpPr>
          <p:spPr bwMode="auto">
            <a:xfrm>
              <a:off x="4124" y="210"/>
              <a:ext cx="97" cy="142"/>
            </a:xfrm>
            <a:custGeom>
              <a:avLst/>
              <a:gdLst>
                <a:gd name="T0" fmla="*/ 130 w 560"/>
                <a:gd name="T1" fmla="*/ 819 h 819"/>
                <a:gd name="T2" fmla="*/ 130 w 560"/>
                <a:gd name="T3" fmla="*/ 466 h 819"/>
                <a:gd name="T4" fmla="*/ 199 w 560"/>
                <a:gd name="T5" fmla="*/ 405 h 819"/>
                <a:gd name="T6" fmla="*/ 328 w 560"/>
                <a:gd name="T7" fmla="*/ 362 h 819"/>
                <a:gd name="T8" fmla="*/ 414 w 560"/>
                <a:gd name="T9" fmla="*/ 397 h 819"/>
                <a:gd name="T10" fmla="*/ 431 w 560"/>
                <a:gd name="T11" fmla="*/ 485 h 819"/>
                <a:gd name="T12" fmla="*/ 431 w 560"/>
                <a:gd name="T13" fmla="*/ 819 h 819"/>
                <a:gd name="T14" fmla="*/ 560 w 560"/>
                <a:gd name="T15" fmla="*/ 819 h 819"/>
                <a:gd name="T16" fmla="*/ 560 w 560"/>
                <a:gd name="T17" fmla="*/ 474 h 819"/>
                <a:gd name="T18" fmla="*/ 538 w 560"/>
                <a:gd name="T19" fmla="*/ 333 h 819"/>
                <a:gd name="T20" fmla="*/ 358 w 560"/>
                <a:gd name="T21" fmla="*/ 256 h 819"/>
                <a:gd name="T22" fmla="*/ 130 w 560"/>
                <a:gd name="T23" fmla="*/ 338 h 819"/>
                <a:gd name="T24" fmla="*/ 130 w 560"/>
                <a:gd name="T25" fmla="*/ 0 h 819"/>
                <a:gd name="T26" fmla="*/ 0 w 560"/>
                <a:gd name="T27" fmla="*/ 37 h 819"/>
                <a:gd name="T28" fmla="*/ 0 w 560"/>
                <a:gd name="T29" fmla="*/ 819 h 819"/>
                <a:gd name="T30" fmla="*/ 130 w 560"/>
                <a:gd name="T31" fmla="*/ 819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0" h="819">
                  <a:moveTo>
                    <a:pt x="130" y="819"/>
                  </a:moveTo>
                  <a:cubicBezTo>
                    <a:pt x="130" y="466"/>
                    <a:pt x="130" y="466"/>
                    <a:pt x="130" y="466"/>
                  </a:cubicBezTo>
                  <a:cubicBezTo>
                    <a:pt x="144" y="446"/>
                    <a:pt x="167" y="425"/>
                    <a:pt x="199" y="405"/>
                  </a:cubicBezTo>
                  <a:cubicBezTo>
                    <a:pt x="245" y="377"/>
                    <a:pt x="288" y="362"/>
                    <a:pt x="328" y="362"/>
                  </a:cubicBezTo>
                  <a:cubicBezTo>
                    <a:pt x="371" y="362"/>
                    <a:pt x="400" y="374"/>
                    <a:pt x="414" y="397"/>
                  </a:cubicBezTo>
                  <a:cubicBezTo>
                    <a:pt x="425" y="414"/>
                    <a:pt x="431" y="443"/>
                    <a:pt x="431" y="485"/>
                  </a:cubicBezTo>
                  <a:cubicBezTo>
                    <a:pt x="431" y="819"/>
                    <a:pt x="431" y="819"/>
                    <a:pt x="431" y="819"/>
                  </a:cubicBezTo>
                  <a:cubicBezTo>
                    <a:pt x="560" y="819"/>
                    <a:pt x="560" y="819"/>
                    <a:pt x="560" y="819"/>
                  </a:cubicBezTo>
                  <a:cubicBezTo>
                    <a:pt x="560" y="474"/>
                    <a:pt x="560" y="474"/>
                    <a:pt x="560" y="474"/>
                  </a:cubicBezTo>
                  <a:cubicBezTo>
                    <a:pt x="560" y="408"/>
                    <a:pt x="553" y="361"/>
                    <a:pt x="538" y="333"/>
                  </a:cubicBezTo>
                  <a:cubicBezTo>
                    <a:pt x="511" y="281"/>
                    <a:pt x="451" y="256"/>
                    <a:pt x="358" y="256"/>
                  </a:cubicBezTo>
                  <a:cubicBezTo>
                    <a:pt x="276" y="256"/>
                    <a:pt x="200" y="283"/>
                    <a:pt x="130" y="338"/>
                  </a:cubicBezTo>
                  <a:cubicBezTo>
                    <a:pt x="130" y="0"/>
                    <a:pt x="130" y="0"/>
                    <a:pt x="130" y="0"/>
                  </a:cubicBezTo>
                  <a:cubicBezTo>
                    <a:pt x="0" y="37"/>
                    <a:pt x="0" y="37"/>
                    <a:pt x="0" y="37"/>
                  </a:cubicBezTo>
                  <a:cubicBezTo>
                    <a:pt x="0" y="819"/>
                    <a:pt x="0" y="819"/>
                    <a:pt x="0" y="819"/>
                  </a:cubicBezTo>
                  <a:lnTo>
                    <a:pt x="130" y="8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 name="Freeform 7"/>
            <p:cNvSpPr>
              <a:spLocks/>
            </p:cNvSpPr>
            <p:nvPr/>
          </p:nvSpPr>
          <p:spPr bwMode="auto">
            <a:xfrm>
              <a:off x="4240" y="254"/>
              <a:ext cx="97" cy="98"/>
            </a:xfrm>
            <a:custGeom>
              <a:avLst/>
              <a:gdLst>
                <a:gd name="T0" fmla="*/ 129 w 559"/>
                <a:gd name="T1" fmla="*/ 563 h 563"/>
                <a:gd name="T2" fmla="*/ 129 w 559"/>
                <a:gd name="T3" fmla="*/ 210 h 563"/>
                <a:gd name="T4" fmla="*/ 200 w 559"/>
                <a:gd name="T5" fmla="*/ 150 h 563"/>
                <a:gd name="T6" fmla="*/ 329 w 559"/>
                <a:gd name="T7" fmla="*/ 106 h 563"/>
                <a:gd name="T8" fmla="*/ 414 w 559"/>
                <a:gd name="T9" fmla="*/ 141 h 563"/>
                <a:gd name="T10" fmla="*/ 430 w 559"/>
                <a:gd name="T11" fmla="*/ 228 h 563"/>
                <a:gd name="T12" fmla="*/ 430 w 559"/>
                <a:gd name="T13" fmla="*/ 563 h 563"/>
                <a:gd name="T14" fmla="*/ 559 w 559"/>
                <a:gd name="T15" fmla="*/ 563 h 563"/>
                <a:gd name="T16" fmla="*/ 559 w 559"/>
                <a:gd name="T17" fmla="*/ 218 h 563"/>
                <a:gd name="T18" fmla="*/ 538 w 559"/>
                <a:gd name="T19" fmla="*/ 77 h 563"/>
                <a:gd name="T20" fmla="*/ 358 w 559"/>
                <a:gd name="T21" fmla="*/ 0 h 563"/>
                <a:gd name="T22" fmla="*/ 122 w 559"/>
                <a:gd name="T23" fmla="*/ 92 h 563"/>
                <a:gd name="T24" fmla="*/ 122 w 559"/>
                <a:gd name="T25" fmla="*/ 16 h 563"/>
                <a:gd name="T26" fmla="*/ 0 w 559"/>
                <a:gd name="T27" fmla="*/ 16 h 563"/>
                <a:gd name="T28" fmla="*/ 0 w 559"/>
                <a:gd name="T29" fmla="*/ 563 h 563"/>
                <a:gd name="T30" fmla="*/ 129 w 559"/>
                <a:gd name="T31" fmla="*/ 563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9" h="563">
                  <a:moveTo>
                    <a:pt x="129" y="563"/>
                  </a:moveTo>
                  <a:cubicBezTo>
                    <a:pt x="129" y="210"/>
                    <a:pt x="129" y="210"/>
                    <a:pt x="129" y="210"/>
                  </a:cubicBezTo>
                  <a:cubicBezTo>
                    <a:pt x="145" y="189"/>
                    <a:pt x="168" y="169"/>
                    <a:pt x="200" y="150"/>
                  </a:cubicBezTo>
                  <a:cubicBezTo>
                    <a:pt x="247" y="121"/>
                    <a:pt x="290" y="106"/>
                    <a:pt x="329" y="106"/>
                  </a:cubicBezTo>
                  <a:cubicBezTo>
                    <a:pt x="370" y="106"/>
                    <a:pt x="399" y="118"/>
                    <a:pt x="414" y="141"/>
                  </a:cubicBezTo>
                  <a:cubicBezTo>
                    <a:pt x="425" y="157"/>
                    <a:pt x="430" y="186"/>
                    <a:pt x="430" y="228"/>
                  </a:cubicBezTo>
                  <a:cubicBezTo>
                    <a:pt x="430" y="563"/>
                    <a:pt x="430" y="563"/>
                    <a:pt x="430" y="563"/>
                  </a:cubicBezTo>
                  <a:cubicBezTo>
                    <a:pt x="559" y="563"/>
                    <a:pt x="559" y="563"/>
                    <a:pt x="559" y="563"/>
                  </a:cubicBezTo>
                  <a:cubicBezTo>
                    <a:pt x="559" y="218"/>
                    <a:pt x="559" y="218"/>
                    <a:pt x="559" y="218"/>
                  </a:cubicBezTo>
                  <a:cubicBezTo>
                    <a:pt x="559" y="151"/>
                    <a:pt x="552" y="105"/>
                    <a:pt x="538" y="77"/>
                  </a:cubicBezTo>
                  <a:cubicBezTo>
                    <a:pt x="511" y="25"/>
                    <a:pt x="451" y="0"/>
                    <a:pt x="358" y="0"/>
                  </a:cubicBezTo>
                  <a:cubicBezTo>
                    <a:pt x="269" y="0"/>
                    <a:pt x="191" y="30"/>
                    <a:pt x="122" y="92"/>
                  </a:cubicBezTo>
                  <a:cubicBezTo>
                    <a:pt x="122" y="16"/>
                    <a:pt x="122" y="16"/>
                    <a:pt x="122" y="16"/>
                  </a:cubicBezTo>
                  <a:cubicBezTo>
                    <a:pt x="0" y="16"/>
                    <a:pt x="0" y="16"/>
                    <a:pt x="0" y="16"/>
                  </a:cubicBezTo>
                  <a:cubicBezTo>
                    <a:pt x="0" y="563"/>
                    <a:pt x="0" y="563"/>
                    <a:pt x="0" y="563"/>
                  </a:cubicBezTo>
                  <a:lnTo>
                    <a:pt x="129" y="5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4" name="Freeform 8"/>
            <p:cNvSpPr>
              <a:spLocks/>
            </p:cNvSpPr>
            <p:nvPr/>
          </p:nvSpPr>
          <p:spPr bwMode="auto">
            <a:xfrm>
              <a:off x="4353" y="254"/>
              <a:ext cx="85" cy="101"/>
            </a:xfrm>
            <a:custGeom>
              <a:avLst/>
              <a:gdLst>
                <a:gd name="T0" fmla="*/ 235 w 492"/>
                <a:gd name="T1" fmla="*/ 579 h 579"/>
                <a:gd name="T2" fmla="*/ 492 w 492"/>
                <a:gd name="T3" fmla="*/ 407 h 579"/>
                <a:gd name="T4" fmla="*/ 476 w 492"/>
                <a:gd name="T5" fmla="*/ 338 h 579"/>
                <a:gd name="T6" fmla="*/ 421 w 492"/>
                <a:gd name="T7" fmla="*/ 284 h 579"/>
                <a:gd name="T8" fmla="*/ 232 w 492"/>
                <a:gd name="T9" fmla="*/ 214 h 579"/>
                <a:gd name="T10" fmla="*/ 175 w 492"/>
                <a:gd name="T11" fmla="*/ 188 h 579"/>
                <a:gd name="T12" fmla="*/ 161 w 492"/>
                <a:gd name="T13" fmla="*/ 158 h 579"/>
                <a:gd name="T14" fmla="*/ 262 w 492"/>
                <a:gd name="T15" fmla="*/ 103 h 579"/>
                <a:gd name="T16" fmla="*/ 423 w 492"/>
                <a:gd name="T17" fmla="*/ 133 h 579"/>
                <a:gd name="T18" fmla="*/ 451 w 492"/>
                <a:gd name="T19" fmla="*/ 26 h 579"/>
                <a:gd name="T20" fmla="*/ 255 w 492"/>
                <a:gd name="T21" fmla="*/ 0 h 579"/>
                <a:gd name="T22" fmla="*/ 91 w 492"/>
                <a:gd name="T23" fmla="*/ 37 h 579"/>
                <a:gd name="T24" fmla="*/ 29 w 492"/>
                <a:gd name="T25" fmla="*/ 158 h 579"/>
                <a:gd name="T26" fmla="*/ 79 w 492"/>
                <a:gd name="T27" fmla="*/ 264 h 579"/>
                <a:gd name="T28" fmla="*/ 226 w 492"/>
                <a:gd name="T29" fmla="*/ 329 h 579"/>
                <a:gd name="T30" fmla="*/ 299 w 492"/>
                <a:gd name="T31" fmla="*/ 353 h 579"/>
                <a:gd name="T32" fmla="*/ 341 w 492"/>
                <a:gd name="T33" fmla="*/ 372 h 579"/>
                <a:gd name="T34" fmla="*/ 360 w 492"/>
                <a:gd name="T35" fmla="*/ 409 h 579"/>
                <a:gd name="T36" fmla="*/ 232 w 492"/>
                <a:gd name="T37" fmla="*/ 475 h 579"/>
                <a:gd name="T38" fmla="*/ 34 w 492"/>
                <a:gd name="T39" fmla="*/ 428 h 579"/>
                <a:gd name="T40" fmla="*/ 0 w 492"/>
                <a:gd name="T41" fmla="*/ 539 h 579"/>
                <a:gd name="T42" fmla="*/ 235 w 492"/>
                <a:gd name="T43" fmla="*/ 579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2" h="579">
                  <a:moveTo>
                    <a:pt x="235" y="579"/>
                  </a:moveTo>
                  <a:cubicBezTo>
                    <a:pt x="406" y="579"/>
                    <a:pt x="492" y="521"/>
                    <a:pt x="492" y="407"/>
                  </a:cubicBezTo>
                  <a:cubicBezTo>
                    <a:pt x="492" y="380"/>
                    <a:pt x="486" y="357"/>
                    <a:pt x="476" y="338"/>
                  </a:cubicBezTo>
                  <a:cubicBezTo>
                    <a:pt x="465" y="318"/>
                    <a:pt x="447" y="300"/>
                    <a:pt x="421" y="284"/>
                  </a:cubicBezTo>
                  <a:cubicBezTo>
                    <a:pt x="394" y="269"/>
                    <a:pt x="332" y="246"/>
                    <a:pt x="232" y="214"/>
                  </a:cubicBezTo>
                  <a:cubicBezTo>
                    <a:pt x="204" y="206"/>
                    <a:pt x="185" y="197"/>
                    <a:pt x="175" y="188"/>
                  </a:cubicBezTo>
                  <a:cubicBezTo>
                    <a:pt x="166" y="180"/>
                    <a:pt x="161" y="170"/>
                    <a:pt x="161" y="158"/>
                  </a:cubicBezTo>
                  <a:cubicBezTo>
                    <a:pt x="161" y="121"/>
                    <a:pt x="195" y="103"/>
                    <a:pt x="262" y="103"/>
                  </a:cubicBezTo>
                  <a:cubicBezTo>
                    <a:pt x="317" y="103"/>
                    <a:pt x="370" y="113"/>
                    <a:pt x="423" y="133"/>
                  </a:cubicBezTo>
                  <a:cubicBezTo>
                    <a:pt x="451" y="26"/>
                    <a:pt x="451" y="26"/>
                    <a:pt x="451" y="26"/>
                  </a:cubicBezTo>
                  <a:cubicBezTo>
                    <a:pt x="388" y="8"/>
                    <a:pt x="323" y="0"/>
                    <a:pt x="255" y="0"/>
                  </a:cubicBezTo>
                  <a:cubicBezTo>
                    <a:pt x="185" y="0"/>
                    <a:pt x="130" y="12"/>
                    <a:pt x="91" y="37"/>
                  </a:cubicBezTo>
                  <a:cubicBezTo>
                    <a:pt x="50" y="63"/>
                    <a:pt x="29" y="104"/>
                    <a:pt x="29" y="158"/>
                  </a:cubicBezTo>
                  <a:cubicBezTo>
                    <a:pt x="29" y="205"/>
                    <a:pt x="45" y="240"/>
                    <a:pt x="79" y="264"/>
                  </a:cubicBezTo>
                  <a:cubicBezTo>
                    <a:pt x="110" y="286"/>
                    <a:pt x="159" y="308"/>
                    <a:pt x="226" y="329"/>
                  </a:cubicBezTo>
                  <a:cubicBezTo>
                    <a:pt x="299" y="353"/>
                    <a:pt x="299" y="353"/>
                    <a:pt x="299" y="353"/>
                  </a:cubicBezTo>
                  <a:cubicBezTo>
                    <a:pt x="315" y="357"/>
                    <a:pt x="329" y="364"/>
                    <a:pt x="341" y="372"/>
                  </a:cubicBezTo>
                  <a:cubicBezTo>
                    <a:pt x="353" y="381"/>
                    <a:pt x="360" y="393"/>
                    <a:pt x="360" y="409"/>
                  </a:cubicBezTo>
                  <a:cubicBezTo>
                    <a:pt x="360" y="453"/>
                    <a:pt x="317" y="475"/>
                    <a:pt x="232" y="475"/>
                  </a:cubicBezTo>
                  <a:cubicBezTo>
                    <a:pt x="163" y="475"/>
                    <a:pt x="97" y="460"/>
                    <a:pt x="34" y="428"/>
                  </a:cubicBezTo>
                  <a:cubicBezTo>
                    <a:pt x="0" y="539"/>
                    <a:pt x="0" y="539"/>
                    <a:pt x="0" y="539"/>
                  </a:cubicBezTo>
                  <a:cubicBezTo>
                    <a:pt x="63" y="565"/>
                    <a:pt x="141" y="579"/>
                    <a:pt x="235" y="57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5" name="Freeform 9"/>
            <p:cNvSpPr>
              <a:spLocks noEditPoints="1"/>
            </p:cNvSpPr>
            <p:nvPr/>
          </p:nvSpPr>
          <p:spPr bwMode="auto">
            <a:xfrm>
              <a:off x="4452" y="254"/>
              <a:ext cx="107" cy="101"/>
            </a:xfrm>
            <a:custGeom>
              <a:avLst/>
              <a:gdLst>
                <a:gd name="T0" fmla="*/ 621 w 621"/>
                <a:gd name="T1" fmla="*/ 289 h 579"/>
                <a:gd name="T2" fmla="*/ 543 w 621"/>
                <a:gd name="T3" fmla="*/ 80 h 579"/>
                <a:gd name="T4" fmla="*/ 315 w 621"/>
                <a:gd name="T5" fmla="*/ 0 h 579"/>
                <a:gd name="T6" fmla="*/ 34 w 621"/>
                <a:gd name="T7" fmla="*/ 138 h 579"/>
                <a:gd name="T8" fmla="*/ 0 w 621"/>
                <a:gd name="T9" fmla="*/ 290 h 579"/>
                <a:gd name="T10" fmla="*/ 16 w 621"/>
                <a:gd name="T11" fmla="*/ 395 h 579"/>
                <a:gd name="T12" fmla="*/ 77 w 621"/>
                <a:gd name="T13" fmla="*/ 499 h 579"/>
                <a:gd name="T14" fmla="*/ 310 w 621"/>
                <a:gd name="T15" fmla="*/ 579 h 579"/>
                <a:gd name="T16" fmla="*/ 543 w 621"/>
                <a:gd name="T17" fmla="*/ 499 h 579"/>
                <a:gd name="T18" fmla="*/ 621 w 621"/>
                <a:gd name="T19" fmla="*/ 289 h 579"/>
                <a:gd name="T20" fmla="*/ 488 w 621"/>
                <a:gd name="T21" fmla="*/ 289 h 579"/>
                <a:gd name="T22" fmla="*/ 451 w 621"/>
                <a:gd name="T23" fmla="*/ 418 h 579"/>
                <a:gd name="T24" fmla="*/ 310 w 621"/>
                <a:gd name="T25" fmla="*/ 475 h 579"/>
                <a:gd name="T26" fmla="*/ 169 w 621"/>
                <a:gd name="T27" fmla="*/ 418 h 579"/>
                <a:gd name="T28" fmla="*/ 132 w 621"/>
                <a:gd name="T29" fmla="*/ 289 h 579"/>
                <a:gd name="T30" fmla="*/ 169 w 621"/>
                <a:gd name="T31" fmla="*/ 161 h 579"/>
                <a:gd name="T32" fmla="*/ 314 w 621"/>
                <a:gd name="T33" fmla="*/ 103 h 579"/>
                <a:gd name="T34" fmla="*/ 451 w 621"/>
                <a:gd name="T35" fmla="*/ 161 h 579"/>
                <a:gd name="T36" fmla="*/ 488 w 621"/>
                <a:gd name="T37" fmla="*/ 289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1" h="579">
                  <a:moveTo>
                    <a:pt x="621" y="289"/>
                  </a:moveTo>
                  <a:cubicBezTo>
                    <a:pt x="621" y="201"/>
                    <a:pt x="595" y="131"/>
                    <a:pt x="543" y="80"/>
                  </a:cubicBezTo>
                  <a:cubicBezTo>
                    <a:pt x="490" y="26"/>
                    <a:pt x="414" y="0"/>
                    <a:pt x="315" y="0"/>
                  </a:cubicBezTo>
                  <a:cubicBezTo>
                    <a:pt x="175" y="0"/>
                    <a:pt x="82" y="46"/>
                    <a:pt x="34" y="138"/>
                  </a:cubicBezTo>
                  <a:cubicBezTo>
                    <a:pt x="11" y="183"/>
                    <a:pt x="0" y="234"/>
                    <a:pt x="0" y="290"/>
                  </a:cubicBezTo>
                  <a:cubicBezTo>
                    <a:pt x="0" y="326"/>
                    <a:pt x="5" y="361"/>
                    <a:pt x="16" y="395"/>
                  </a:cubicBezTo>
                  <a:cubicBezTo>
                    <a:pt x="29" y="437"/>
                    <a:pt x="49" y="471"/>
                    <a:pt x="77" y="499"/>
                  </a:cubicBezTo>
                  <a:cubicBezTo>
                    <a:pt x="130" y="552"/>
                    <a:pt x="208" y="579"/>
                    <a:pt x="310" y="579"/>
                  </a:cubicBezTo>
                  <a:cubicBezTo>
                    <a:pt x="413" y="579"/>
                    <a:pt x="490" y="552"/>
                    <a:pt x="543" y="499"/>
                  </a:cubicBezTo>
                  <a:cubicBezTo>
                    <a:pt x="595" y="447"/>
                    <a:pt x="621" y="377"/>
                    <a:pt x="621" y="289"/>
                  </a:cubicBezTo>
                  <a:moveTo>
                    <a:pt x="488" y="289"/>
                  </a:moveTo>
                  <a:cubicBezTo>
                    <a:pt x="488" y="343"/>
                    <a:pt x="476" y="385"/>
                    <a:pt x="451" y="418"/>
                  </a:cubicBezTo>
                  <a:cubicBezTo>
                    <a:pt x="421" y="456"/>
                    <a:pt x="374" y="475"/>
                    <a:pt x="310" y="475"/>
                  </a:cubicBezTo>
                  <a:cubicBezTo>
                    <a:pt x="246" y="475"/>
                    <a:pt x="199" y="456"/>
                    <a:pt x="169" y="418"/>
                  </a:cubicBezTo>
                  <a:cubicBezTo>
                    <a:pt x="144" y="385"/>
                    <a:pt x="132" y="343"/>
                    <a:pt x="132" y="289"/>
                  </a:cubicBezTo>
                  <a:cubicBezTo>
                    <a:pt x="132" y="236"/>
                    <a:pt x="144" y="193"/>
                    <a:pt x="169" y="161"/>
                  </a:cubicBezTo>
                  <a:cubicBezTo>
                    <a:pt x="199" y="122"/>
                    <a:pt x="247" y="103"/>
                    <a:pt x="314" y="103"/>
                  </a:cubicBezTo>
                  <a:cubicBezTo>
                    <a:pt x="375" y="103"/>
                    <a:pt x="421" y="122"/>
                    <a:pt x="451" y="161"/>
                  </a:cubicBezTo>
                  <a:cubicBezTo>
                    <a:pt x="476" y="193"/>
                    <a:pt x="488" y="236"/>
                    <a:pt x="488" y="2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6" name="Freeform 10"/>
            <p:cNvSpPr>
              <a:spLocks/>
            </p:cNvSpPr>
            <p:nvPr/>
          </p:nvSpPr>
          <p:spPr bwMode="auto">
            <a:xfrm>
              <a:off x="4576" y="254"/>
              <a:ext cx="96" cy="98"/>
            </a:xfrm>
            <a:custGeom>
              <a:avLst/>
              <a:gdLst>
                <a:gd name="T0" fmla="*/ 129 w 559"/>
                <a:gd name="T1" fmla="*/ 563 h 563"/>
                <a:gd name="T2" fmla="*/ 129 w 559"/>
                <a:gd name="T3" fmla="*/ 210 h 563"/>
                <a:gd name="T4" fmla="*/ 200 w 559"/>
                <a:gd name="T5" fmla="*/ 150 h 563"/>
                <a:gd name="T6" fmla="*/ 328 w 559"/>
                <a:gd name="T7" fmla="*/ 106 h 563"/>
                <a:gd name="T8" fmla="*/ 414 w 559"/>
                <a:gd name="T9" fmla="*/ 141 h 563"/>
                <a:gd name="T10" fmla="*/ 430 w 559"/>
                <a:gd name="T11" fmla="*/ 228 h 563"/>
                <a:gd name="T12" fmla="*/ 430 w 559"/>
                <a:gd name="T13" fmla="*/ 563 h 563"/>
                <a:gd name="T14" fmla="*/ 559 w 559"/>
                <a:gd name="T15" fmla="*/ 563 h 563"/>
                <a:gd name="T16" fmla="*/ 559 w 559"/>
                <a:gd name="T17" fmla="*/ 218 h 563"/>
                <a:gd name="T18" fmla="*/ 538 w 559"/>
                <a:gd name="T19" fmla="*/ 77 h 563"/>
                <a:gd name="T20" fmla="*/ 358 w 559"/>
                <a:gd name="T21" fmla="*/ 0 h 563"/>
                <a:gd name="T22" fmla="*/ 122 w 559"/>
                <a:gd name="T23" fmla="*/ 92 h 563"/>
                <a:gd name="T24" fmla="*/ 122 w 559"/>
                <a:gd name="T25" fmla="*/ 16 h 563"/>
                <a:gd name="T26" fmla="*/ 0 w 559"/>
                <a:gd name="T27" fmla="*/ 16 h 563"/>
                <a:gd name="T28" fmla="*/ 0 w 559"/>
                <a:gd name="T29" fmla="*/ 563 h 563"/>
                <a:gd name="T30" fmla="*/ 129 w 559"/>
                <a:gd name="T31" fmla="*/ 563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9" h="563">
                  <a:moveTo>
                    <a:pt x="129" y="563"/>
                  </a:moveTo>
                  <a:cubicBezTo>
                    <a:pt x="129" y="210"/>
                    <a:pt x="129" y="210"/>
                    <a:pt x="129" y="210"/>
                  </a:cubicBezTo>
                  <a:cubicBezTo>
                    <a:pt x="145" y="189"/>
                    <a:pt x="168" y="169"/>
                    <a:pt x="200" y="150"/>
                  </a:cubicBezTo>
                  <a:cubicBezTo>
                    <a:pt x="247" y="121"/>
                    <a:pt x="290" y="106"/>
                    <a:pt x="328" y="106"/>
                  </a:cubicBezTo>
                  <a:cubicBezTo>
                    <a:pt x="370" y="106"/>
                    <a:pt x="399" y="118"/>
                    <a:pt x="414" y="141"/>
                  </a:cubicBezTo>
                  <a:cubicBezTo>
                    <a:pt x="425" y="157"/>
                    <a:pt x="430" y="186"/>
                    <a:pt x="430" y="228"/>
                  </a:cubicBezTo>
                  <a:cubicBezTo>
                    <a:pt x="430" y="563"/>
                    <a:pt x="430" y="563"/>
                    <a:pt x="430" y="563"/>
                  </a:cubicBezTo>
                  <a:cubicBezTo>
                    <a:pt x="559" y="563"/>
                    <a:pt x="559" y="563"/>
                    <a:pt x="559" y="563"/>
                  </a:cubicBezTo>
                  <a:cubicBezTo>
                    <a:pt x="559" y="218"/>
                    <a:pt x="559" y="218"/>
                    <a:pt x="559" y="218"/>
                  </a:cubicBezTo>
                  <a:cubicBezTo>
                    <a:pt x="559" y="151"/>
                    <a:pt x="552" y="105"/>
                    <a:pt x="538" y="77"/>
                  </a:cubicBezTo>
                  <a:cubicBezTo>
                    <a:pt x="511" y="25"/>
                    <a:pt x="451" y="0"/>
                    <a:pt x="358" y="0"/>
                  </a:cubicBezTo>
                  <a:cubicBezTo>
                    <a:pt x="269" y="0"/>
                    <a:pt x="191" y="30"/>
                    <a:pt x="122" y="92"/>
                  </a:cubicBezTo>
                  <a:cubicBezTo>
                    <a:pt x="122" y="16"/>
                    <a:pt x="122" y="16"/>
                    <a:pt x="122" y="16"/>
                  </a:cubicBezTo>
                  <a:cubicBezTo>
                    <a:pt x="0" y="16"/>
                    <a:pt x="0" y="16"/>
                    <a:pt x="0" y="16"/>
                  </a:cubicBezTo>
                  <a:cubicBezTo>
                    <a:pt x="0" y="563"/>
                    <a:pt x="0" y="563"/>
                    <a:pt x="0" y="563"/>
                  </a:cubicBezTo>
                  <a:lnTo>
                    <a:pt x="129" y="5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7" name="Freeform 11"/>
            <p:cNvSpPr>
              <a:spLocks/>
            </p:cNvSpPr>
            <p:nvPr/>
          </p:nvSpPr>
          <p:spPr bwMode="auto">
            <a:xfrm>
              <a:off x="4741" y="217"/>
              <a:ext cx="151" cy="135"/>
            </a:xfrm>
            <a:custGeom>
              <a:avLst/>
              <a:gdLst>
                <a:gd name="T0" fmla="*/ 22 w 151"/>
                <a:gd name="T1" fmla="*/ 135 h 135"/>
                <a:gd name="T2" fmla="*/ 22 w 151"/>
                <a:gd name="T3" fmla="*/ 38 h 135"/>
                <a:gd name="T4" fmla="*/ 68 w 151"/>
                <a:gd name="T5" fmla="*/ 135 h 135"/>
                <a:gd name="T6" fmla="*/ 83 w 151"/>
                <a:gd name="T7" fmla="*/ 135 h 135"/>
                <a:gd name="T8" fmla="*/ 129 w 151"/>
                <a:gd name="T9" fmla="*/ 38 h 135"/>
                <a:gd name="T10" fmla="*/ 129 w 151"/>
                <a:gd name="T11" fmla="*/ 135 h 135"/>
                <a:gd name="T12" fmla="*/ 151 w 151"/>
                <a:gd name="T13" fmla="*/ 135 h 135"/>
                <a:gd name="T14" fmla="*/ 151 w 151"/>
                <a:gd name="T15" fmla="*/ 0 h 135"/>
                <a:gd name="T16" fmla="*/ 126 w 151"/>
                <a:gd name="T17" fmla="*/ 0 h 135"/>
                <a:gd name="T18" fmla="*/ 76 w 151"/>
                <a:gd name="T19" fmla="*/ 106 h 135"/>
                <a:gd name="T20" fmla="*/ 24 w 151"/>
                <a:gd name="T21" fmla="*/ 0 h 135"/>
                <a:gd name="T22" fmla="*/ 0 w 151"/>
                <a:gd name="T23" fmla="*/ 0 h 135"/>
                <a:gd name="T24" fmla="*/ 0 w 151"/>
                <a:gd name="T25" fmla="*/ 135 h 135"/>
                <a:gd name="T26" fmla="*/ 22 w 151"/>
                <a:gd name="T27"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1" h="135">
                  <a:moveTo>
                    <a:pt x="22" y="135"/>
                  </a:moveTo>
                  <a:lnTo>
                    <a:pt x="22" y="38"/>
                  </a:lnTo>
                  <a:lnTo>
                    <a:pt x="68" y="135"/>
                  </a:lnTo>
                  <a:lnTo>
                    <a:pt x="83" y="135"/>
                  </a:lnTo>
                  <a:lnTo>
                    <a:pt x="129" y="38"/>
                  </a:lnTo>
                  <a:lnTo>
                    <a:pt x="129" y="135"/>
                  </a:lnTo>
                  <a:lnTo>
                    <a:pt x="151" y="135"/>
                  </a:lnTo>
                  <a:lnTo>
                    <a:pt x="151" y="0"/>
                  </a:lnTo>
                  <a:lnTo>
                    <a:pt x="126" y="0"/>
                  </a:lnTo>
                  <a:lnTo>
                    <a:pt x="76" y="106"/>
                  </a:lnTo>
                  <a:lnTo>
                    <a:pt x="24" y="0"/>
                  </a:lnTo>
                  <a:lnTo>
                    <a:pt x="0" y="0"/>
                  </a:lnTo>
                  <a:lnTo>
                    <a:pt x="0" y="135"/>
                  </a:lnTo>
                  <a:lnTo>
                    <a:pt x="22"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8" name="Freeform 12"/>
            <p:cNvSpPr>
              <a:spLocks noEditPoints="1"/>
            </p:cNvSpPr>
            <p:nvPr/>
          </p:nvSpPr>
          <p:spPr bwMode="auto">
            <a:xfrm>
              <a:off x="4910" y="254"/>
              <a:ext cx="94" cy="101"/>
            </a:xfrm>
            <a:custGeom>
              <a:avLst/>
              <a:gdLst>
                <a:gd name="T0" fmla="*/ 541 w 541"/>
                <a:gd name="T1" fmla="*/ 563 h 579"/>
                <a:gd name="T2" fmla="*/ 541 w 541"/>
                <a:gd name="T3" fmla="*/ 229 h 579"/>
                <a:gd name="T4" fmla="*/ 540 w 541"/>
                <a:gd name="T5" fmla="*/ 164 h 579"/>
                <a:gd name="T6" fmla="*/ 518 w 541"/>
                <a:gd name="T7" fmla="*/ 81 h 579"/>
                <a:gd name="T8" fmla="*/ 292 w 541"/>
                <a:gd name="T9" fmla="*/ 0 h 579"/>
                <a:gd name="T10" fmla="*/ 173 w 541"/>
                <a:gd name="T11" fmla="*/ 9 h 579"/>
                <a:gd name="T12" fmla="*/ 74 w 541"/>
                <a:gd name="T13" fmla="*/ 34 h 579"/>
                <a:gd name="T14" fmla="*/ 46 w 541"/>
                <a:gd name="T15" fmla="*/ 42 h 579"/>
                <a:gd name="T16" fmla="*/ 78 w 541"/>
                <a:gd name="T17" fmla="*/ 148 h 579"/>
                <a:gd name="T18" fmla="*/ 276 w 541"/>
                <a:gd name="T19" fmla="*/ 103 h 579"/>
                <a:gd name="T20" fmla="*/ 385 w 541"/>
                <a:gd name="T21" fmla="*/ 128 h 579"/>
                <a:gd name="T22" fmla="*/ 409 w 541"/>
                <a:gd name="T23" fmla="*/ 192 h 579"/>
                <a:gd name="T24" fmla="*/ 409 w 541"/>
                <a:gd name="T25" fmla="*/ 213 h 579"/>
                <a:gd name="T26" fmla="*/ 305 w 541"/>
                <a:gd name="T27" fmla="*/ 217 h 579"/>
                <a:gd name="T28" fmla="*/ 83 w 541"/>
                <a:gd name="T29" fmla="*/ 265 h 579"/>
                <a:gd name="T30" fmla="*/ 0 w 541"/>
                <a:gd name="T31" fmla="*/ 414 h 579"/>
                <a:gd name="T32" fmla="*/ 208 w 541"/>
                <a:gd name="T33" fmla="*/ 579 h 579"/>
                <a:gd name="T34" fmla="*/ 421 w 541"/>
                <a:gd name="T35" fmla="*/ 505 h 579"/>
                <a:gd name="T36" fmla="*/ 421 w 541"/>
                <a:gd name="T37" fmla="*/ 563 h 579"/>
                <a:gd name="T38" fmla="*/ 541 w 541"/>
                <a:gd name="T39" fmla="*/ 563 h 579"/>
                <a:gd name="T40" fmla="*/ 411 w 541"/>
                <a:gd name="T41" fmla="*/ 368 h 579"/>
                <a:gd name="T42" fmla="*/ 408 w 541"/>
                <a:gd name="T43" fmla="*/ 398 h 579"/>
                <a:gd name="T44" fmla="*/ 377 w 541"/>
                <a:gd name="T45" fmla="*/ 436 h 579"/>
                <a:gd name="T46" fmla="*/ 239 w 541"/>
                <a:gd name="T47" fmla="*/ 475 h 579"/>
                <a:gd name="T48" fmla="*/ 132 w 541"/>
                <a:gd name="T49" fmla="*/ 405 h 579"/>
                <a:gd name="T50" fmla="*/ 253 w 541"/>
                <a:gd name="T51" fmla="*/ 318 h 579"/>
                <a:gd name="T52" fmla="*/ 411 w 541"/>
                <a:gd name="T53" fmla="*/ 308 h 579"/>
                <a:gd name="T54" fmla="*/ 411 w 541"/>
                <a:gd name="T55" fmla="*/ 368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41" h="579">
                  <a:moveTo>
                    <a:pt x="541" y="563"/>
                  </a:moveTo>
                  <a:cubicBezTo>
                    <a:pt x="541" y="229"/>
                    <a:pt x="541" y="229"/>
                    <a:pt x="541" y="229"/>
                  </a:cubicBezTo>
                  <a:cubicBezTo>
                    <a:pt x="541" y="197"/>
                    <a:pt x="540" y="175"/>
                    <a:pt x="540" y="164"/>
                  </a:cubicBezTo>
                  <a:cubicBezTo>
                    <a:pt x="537" y="129"/>
                    <a:pt x="530" y="101"/>
                    <a:pt x="518" y="81"/>
                  </a:cubicBezTo>
                  <a:cubicBezTo>
                    <a:pt x="483" y="27"/>
                    <a:pt x="408" y="0"/>
                    <a:pt x="292" y="0"/>
                  </a:cubicBezTo>
                  <a:cubicBezTo>
                    <a:pt x="250" y="0"/>
                    <a:pt x="211" y="3"/>
                    <a:pt x="173" y="9"/>
                  </a:cubicBezTo>
                  <a:cubicBezTo>
                    <a:pt x="148" y="13"/>
                    <a:pt x="115" y="22"/>
                    <a:pt x="74" y="34"/>
                  </a:cubicBezTo>
                  <a:cubicBezTo>
                    <a:pt x="68" y="36"/>
                    <a:pt x="59" y="39"/>
                    <a:pt x="46" y="42"/>
                  </a:cubicBezTo>
                  <a:cubicBezTo>
                    <a:pt x="78" y="148"/>
                    <a:pt x="78" y="148"/>
                    <a:pt x="78" y="148"/>
                  </a:cubicBezTo>
                  <a:cubicBezTo>
                    <a:pt x="147" y="118"/>
                    <a:pt x="213" y="103"/>
                    <a:pt x="276" y="103"/>
                  </a:cubicBezTo>
                  <a:cubicBezTo>
                    <a:pt x="329" y="103"/>
                    <a:pt x="365" y="111"/>
                    <a:pt x="385" y="128"/>
                  </a:cubicBezTo>
                  <a:cubicBezTo>
                    <a:pt x="401" y="142"/>
                    <a:pt x="409" y="163"/>
                    <a:pt x="409" y="192"/>
                  </a:cubicBezTo>
                  <a:cubicBezTo>
                    <a:pt x="409" y="213"/>
                    <a:pt x="409" y="213"/>
                    <a:pt x="409" y="213"/>
                  </a:cubicBezTo>
                  <a:cubicBezTo>
                    <a:pt x="365" y="214"/>
                    <a:pt x="330" y="215"/>
                    <a:pt x="305" y="217"/>
                  </a:cubicBezTo>
                  <a:cubicBezTo>
                    <a:pt x="202" y="223"/>
                    <a:pt x="128" y="239"/>
                    <a:pt x="83" y="265"/>
                  </a:cubicBezTo>
                  <a:cubicBezTo>
                    <a:pt x="28" y="297"/>
                    <a:pt x="0" y="347"/>
                    <a:pt x="0" y="414"/>
                  </a:cubicBezTo>
                  <a:cubicBezTo>
                    <a:pt x="0" y="524"/>
                    <a:pt x="69" y="579"/>
                    <a:pt x="208" y="579"/>
                  </a:cubicBezTo>
                  <a:cubicBezTo>
                    <a:pt x="307" y="579"/>
                    <a:pt x="378" y="554"/>
                    <a:pt x="421" y="505"/>
                  </a:cubicBezTo>
                  <a:cubicBezTo>
                    <a:pt x="421" y="563"/>
                    <a:pt x="421" y="563"/>
                    <a:pt x="421" y="563"/>
                  </a:cubicBezTo>
                  <a:lnTo>
                    <a:pt x="541" y="563"/>
                  </a:lnTo>
                  <a:close/>
                  <a:moveTo>
                    <a:pt x="411" y="368"/>
                  </a:moveTo>
                  <a:cubicBezTo>
                    <a:pt x="411" y="382"/>
                    <a:pt x="410" y="391"/>
                    <a:pt x="408" y="398"/>
                  </a:cubicBezTo>
                  <a:cubicBezTo>
                    <a:pt x="403" y="412"/>
                    <a:pt x="393" y="425"/>
                    <a:pt x="377" y="436"/>
                  </a:cubicBezTo>
                  <a:cubicBezTo>
                    <a:pt x="342" y="462"/>
                    <a:pt x="296" y="475"/>
                    <a:pt x="239" y="475"/>
                  </a:cubicBezTo>
                  <a:cubicBezTo>
                    <a:pt x="167" y="475"/>
                    <a:pt x="132" y="452"/>
                    <a:pt x="132" y="405"/>
                  </a:cubicBezTo>
                  <a:cubicBezTo>
                    <a:pt x="132" y="358"/>
                    <a:pt x="172" y="329"/>
                    <a:pt x="253" y="318"/>
                  </a:cubicBezTo>
                  <a:cubicBezTo>
                    <a:pt x="286" y="314"/>
                    <a:pt x="339" y="310"/>
                    <a:pt x="411" y="308"/>
                  </a:cubicBezTo>
                  <a:lnTo>
                    <a:pt x="411" y="3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9" name="Freeform 13"/>
            <p:cNvSpPr>
              <a:spLocks/>
            </p:cNvSpPr>
            <p:nvPr/>
          </p:nvSpPr>
          <p:spPr bwMode="auto">
            <a:xfrm>
              <a:off x="5018" y="227"/>
              <a:ext cx="71" cy="128"/>
            </a:xfrm>
            <a:custGeom>
              <a:avLst/>
              <a:gdLst>
                <a:gd name="T0" fmla="*/ 100 w 409"/>
                <a:gd name="T1" fmla="*/ 553 h 738"/>
                <a:gd name="T2" fmla="*/ 107 w 409"/>
                <a:gd name="T3" fmla="*/ 640 h 738"/>
                <a:gd name="T4" fmla="*/ 161 w 409"/>
                <a:gd name="T5" fmla="*/ 718 h 738"/>
                <a:gd name="T6" fmla="*/ 269 w 409"/>
                <a:gd name="T7" fmla="*/ 738 h 738"/>
                <a:gd name="T8" fmla="*/ 409 w 409"/>
                <a:gd name="T9" fmla="*/ 720 h 738"/>
                <a:gd name="T10" fmla="*/ 386 w 409"/>
                <a:gd name="T11" fmla="*/ 620 h 738"/>
                <a:gd name="T12" fmla="*/ 304 w 409"/>
                <a:gd name="T13" fmla="*/ 634 h 738"/>
                <a:gd name="T14" fmla="*/ 236 w 409"/>
                <a:gd name="T15" fmla="*/ 605 h 738"/>
                <a:gd name="T16" fmla="*/ 229 w 409"/>
                <a:gd name="T17" fmla="*/ 516 h 738"/>
                <a:gd name="T18" fmla="*/ 229 w 409"/>
                <a:gd name="T19" fmla="*/ 278 h 738"/>
                <a:gd name="T20" fmla="*/ 387 w 409"/>
                <a:gd name="T21" fmla="*/ 278 h 738"/>
                <a:gd name="T22" fmla="*/ 387 w 409"/>
                <a:gd name="T23" fmla="*/ 175 h 738"/>
                <a:gd name="T24" fmla="*/ 229 w 409"/>
                <a:gd name="T25" fmla="*/ 175 h 738"/>
                <a:gd name="T26" fmla="*/ 229 w 409"/>
                <a:gd name="T27" fmla="*/ 0 h 738"/>
                <a:gd name="T28" fmla="*/ 100 w 409"/>
                <a:gd name="T29" fmla="*/ 36 h 738"/>
                <a:gd name="T30" fmla="*/ 100 w 409"/>
                <a:gd name="T31" fmla="*/ 175 h 738"/>
                <a:gd name="T32" fmla="*/ 0 w 409"/>
                <a:gd name="T33" fmla="*/ 175 h 738"/>
                <a:gd name="T34" fmla="*/ 0 w 409"/>
                <a:gd name="T35" fmla="*/ 278 h 738"/>
                <a:gd name="T36" fmla="*/ 100 w 409"/>
                <a:gd name="T37" fmla="*/ 278 h 738"/>
                <a:gd name="T38" fmla="*/ 100 w 409"/>
                <a:gd name="T39" fmla="*/ 553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9" h="738">
                  <a:moveTo>
                    <a:pt x="100" y="553"/>
                  </a:moveTo>
                  <a:cubicBezTo>
                    <a:pt x="100" y="588"/>
                    <a:pt x="102" y="617"/>
                    <a:pt x="107" y="640"/>
                  </a:cubicBezTo>
                  <a:cubicBezTo>
                    <a:pt x="116" y="677"/>
                    <a:pt x="134" y="703"/>
                    <a:pt x="161" y="718"/>
                  </a:cubicBezTo>
                  <a:cubicBezTo>
                    <a:pt x="184" y="731"/>
                    <a:pt x="220" y="738"/>
                    <a:pt x="269" y="738"/>
                  </a:cubicBezTo>
                  <a:cubicBezTo>
                    <a:pt x="315" y="738"/>
                    <a:pt x="361" y="732"/>
                    <a:pt x="409" y="720"/>
                  </a:cubicBezTo>
                  <a:cubicBezTo>
                    <a:pt x="386" y="620"/>
                    <a:pt x="386" y="620"/>
                    <a:pt x="386" y="620"/>
                  </a:cubicBezTo>
                  <a:cubicBezTo>
                    <a:pt x="360" y="630"/>
                    <a:pt x="333" y="634"/>
                    <a:pt x="304" y="634"/>
                  </a:cubicBezTo>
                  <a:cubicBezTo>
                    <a:pt x="266" y="634"/>
                    <a:pt x="244" y="625"/>
                    <a:pt x="236" y="605"/>
                  </a:cubicBezTo>
                  <a:cubicBezTo>
                    <a:pt x="231" y="592"/>
                    <a:pt x="229" y="562"/>
                    <a:pt x="229" y="516"/>
                  </a:cubicBezTo>
                  <a:cubicBezTo>
                    <a:pt x="229" y="278"/>
                    <a:pt x="229" y="278"/>
                    <a:pt x="229" y="278"/>
                  </a:cubicBezTo>
                  <a:cubicBezTo>
                    <a:pt x="387" y="278"/>
                    <a:pt x="387" y="278"/>
                    <a:pt x="387" y="278"/>
                  </a:cubicBezTo>
                  <a:cubicBezTo>
                    <a:pt x="387" y="175"/>
                    <a:pt x="387" y="175"/>
                    <a:pt x="387" y="175"/>
                  </a:cubicBezTo>
                  <a:cubicBezTo>
                    <a:pt x="229" y="175"/>
                    <a:pt x="229" y="175"/>
                    <a:pt x="229" y="175"/>
                  </a:cubicBezTo>
                  <a:cubicBezTo>
                    <a:pt x="229" y="0"/>
                    <a:pt x="229" y="0"/>
                    <a:pt x="229" y="0"/>
                  </a:cubicBezTo>
                  <a:cubicBezTo>
                    <a:pt x="100" y="36"/>
                    <a:pt x="100" y="36"/>
                    <a:pt x="100" y="36"/>
                  </a:cubicBezTo>
                  <a:cubicBezTo>
                    <a:pt x="100" y="175"/>
                    <a:pt x="100" y="175"/>
                    <a:pt x="100" y="175"/>
                  </a:cubicBezTo>
                  <a:cubicBezTo>
                    <a:pt x="0" y="175"/>
                    <a:pt x="0" y="175"/>
                    <a:pt x="0" y="175"/>
                  </a:cubicBezTo>
                  <a:cubicBezTo>
                    <a:pt x="0" y="278"/>
                    <a:pt x="0" y="278"/>
                    <a:pt x="0" y="278"/>
                  </a:cubicBezTo>
                  <a:cubicBezTo>
                    <a:pt x="100" y="278"/>
                    <a:pt x="100" y="278"/>
                    <a:pt x="100" y="278"/>
                  </a:cubicBezTo>
                  <a:lnTo>
                    <a:pt x="100" y="5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0" name="Freeform 14"/>
            <p:cNvSpPr>
              <a:spLocks/>
            </p:cNvSpPr>
            <p:nvPr/>
          </p:nvSpPr>
          <p:spPr bwMode="auto">
            <a:xfrm>
              <a:off x="5097" y="227"/>
              <a:ext cx="71" cy="128"/>
            </a:xfrm>
            <a:custGeom>
              <a:avLst/>
              <a:gdLst>
                <a:gd name="T0" fmla="*/ 100 w 410"/>
                <a:gd name="T1" fmla="*/ 553 h 738"/>
                <a:gd name="T2" fmla="*/ 108 w 410"/>
                <a:gd name="T3" fmla="*/ 640 h 738"/>
                <a:gd name="T4" fmla="*/ 161 w 410"/>
                <a:gd name="T5" fmla="*/ 718 h 738"/>
                <a:gd name="T6" fmla="*/ 270 w 410"/>
                <a:gd name="T7" fmla="*/ 738 h 738"/>
                <a:gd name="T8" fmla="*/ 410 w 410"/>
                <a:gd name="T9" fmla="*/ 720 h 738"/>
                <a:gd name="T10" fmla="*/ 386 w 410"/>
                <a:gd name="T11" fmla="*/ 620 h 738"/>
                <a:gd name="T12" fmla="*/ 305 w 410"/>
                <a:gd name="T13" fmla="*/ 634 h 738"/>
                <a:gd name="T14" fmla="*/ 237 w 410"/>
                <a:gd name="T15" fmla="*/ 605 h 738"/>
                <a:gd name="T16" fmla="*/ 230 w 410"/>
                <a:gd name="T17" fmla="*/ 516 h 738"/>
                <a:gd name="T18" fmla="*/ 230 w 410"/>
                <a:gd name="T19" fmla="*/ 278 h 738"/>
                <a:gd name="T20" fmla="*/ 388 w 410"/>
                <a:gd name="T21" fmla="*/ 278 h 738"/>
                <a:gd name="T22" fmla="*/ 388 w 410"/>
                <a:gd name="T23" fmla="*/ 175 h 738"/>
                <a:gd name="T24" fmla="*/ 230 w 410"/>
                <a:gd name="T25" fmla="*/ 175 h 738"/>
                <a:gd name="T26" fmla="*/ 230 w 410"/>
                <a:gd name="T27" fmla="*/ 0 h 738"/>
                <a:gd name="T28" fmla="*/ 100 w 410"/>
                <a:gd name="T29" fmla="*/ 36 h 738"/>
                <a:gd name="T30" fmla="*/ 100 w 410"/>
                <a:gd name="T31" fmla="*/ 175 h 738"/>
                <a:gd name="T32" fmla="*/ 0 w 410"/>
                <a:gd name="T33" fmla="*/ 175 h 738"/>
                <a:gd name="T34" fmla="*/ 0 w 410"/>
                <a:gd name="T35" fmla="*/ 278 h 738"/>
                <a:gd name="T36" fmla="*/ 100 w 410"/>
                <a:gd name="T37" fmla="*/ 278 h 738"/>
                <a:gd name="T38" fmla="*/ 100 w 410"/>
                <a:gd name="T39" fmla="*/ 553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738">
                  <a:moveTo>
                    <a:pt x="100" y="553"/>
                  </a:moveTo>
                  <a:cubicBezTo>
                    <a:pt x="100" y="588"/>
                    <a:pt x="103" y="617"/>
                    <a:pt x="108" y="640"/>
                  </a:cubicBezTo>
                  <a:cubicBezTo>
                    <a:pt x="117" y="677"/>
                    <a:pt x="134" y="703"/>
                    <a:pt x="161" y="718"/>
                  </a:cubicBezTo>
                  <a:cubicBezTo>
                    <a:pt x="185" y="731"/>
                    <a:pt x="221" y="738"/>
                    <a:pt x="270" y="738"/>
                  </a:cubicBezTo>
                  <a:cubicBezTo>
                    <a:pt x="315" y="738"/>
                    <a:pt x="362" y="732"/>
                    <a:pt x="410" y="720"/>
                  </a:cubicBezTo>
                  <a:cubicBezTo>
                    <a:pt x="386" y="620"/>
                    <a:pt x="386" y="620"/>
                    <a:pt x="386" y="620"/>
                  </a:cubicBezTo>
                  <a:cubicBezTo>
                    <a:pt x="360" y="630"/>
                    <a:pt x="333" y="634"/>
                    <a:pt x="305" y="634"/>
                  </a:cubicBezTo>
                  <a:cubicBezTo>
                    <a:pt x="267" y="634"/>
                    <a:pt x="244" y="625"/>
                    <a:pt x="237" y="605"/>
                  </a:cubicBezTo>
                  <a:cubicBezTo>
                    <a:pt x="232" y="592"/>
                    <a:pt x="230" y="562"/>
                    <a:pt x="230" y="516"/>
                  </a:cubicBezTo>
                  <a:cubicBezTo>
                    <a:pt x="230" y="278"/>
                    <a:pt x="230" y="278"/>
                    <a:pt x="230" y="278"/>
                  </a:cubicBezTo>
                  <a:cubicBezTo>
                    <a:pt x="388" y="278"/>
                    <a:pt x="388" y="278"/>
                    <a:pt x="388" y="278"/>
                  </a:cubicBezTo>
                  <a:cubicBezTo>
                    <a:pt x="388" y="175"/>
                    <a:pt x="388" y="175"/>
                    <a:pt x="388" y="175"/>
                  </a:cubicBezTo>
                  <a:cubicBezTo>
                    <a:pt x="230" y="175"/>
                    <a:pt x="230" y="175"/>
                    <a:pt x="230" y="175"/>
                  </a:cubicBezTo>
                  <a:cubicBezTo>
                    <a:pt x="230" y="0"/>
                    <a:pt x="230" y="0"/>
                    <a:pt x="230" y="0"/>
                  </a:cubicBezTo>
                  <a:cubicBezTo>
                    <a:pt x="100" y="36"/>
                    <a:pt x="100" y="36"/>
                    <a:pt x="100" y="36"/>
                  </a:cubicBezTo>
                  <a:cubicBezTo>
                    <a:pt x="100" y="175"/>
                    <a:pt x="100" y="175"/>
                    <a:pt x="100" y="175"/>
                  </a:cubicBezTo>
                  <a:cubicBezTo>
                    <a:pt x="0" y="175"/>
                    <a:pt x="0" y="175"/>
                    <a:pt x="0" y="175"/>
                  </a:cubicBezTo>
                  <a:cubicBezTo>
                    <a:pt x="0" y="278"/>
                    <a:pt x="0" y="278"/>
                    <a:pt x="0" y="278"/>
                  </a:cubicBezTo>
                  <a:cubicBezTo>
                    <a:pt x="100" y="278"/>
                    <a:pt x="100" y="278"/>
                    <a:pt x="100" y="278"/>
                  </a:cubicBezTo>
                  <a:lnTo>
                    <a:pt x="100" y="5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1" name="Freeform 15"/>
            <p:cNvSpPr>
              <a:spLocks/>
            </p:cNvSpPr>
            <p:nvPr/>
          </p:nvSpPr>
          <p:spPr bwMode="auto">
            <a:xfrm>
              <a:off x="5183" y="210"/>
              <a:ext cx="97" cy="142"/>
            </a:xfrm>
            <a:custGeom>
              <a:avLst/>
              <a:gdLst>
                <a:gd name="T0" fmla="*/ 130 w 560"/>
                <a:gd name="T1" fmla="*/ 819 h 819"/>
                <a:gd name="T2" fmla="*/ 130 w 560"/>
                <a:gd name="T3" fmla="*/ 466 h 819"/>
                <a:gd name="T4" fmla="*/ 199 w 560"/>
                <a:gd name="T5" fmla="*/ 405 h 819"/>
                <a:gd name="T6" fmla="*/ 328 w 560"/>
                <a:gd name="T7" fmla="*/ 362 h 819"/>
                <a:gd name="T8" fmla="*/ 415 w 560"/>
                <a:gd name="T9" fmla="*/ 397 h 819"/>
                <a:gd name="T10" fmla="*/ 431 w 560"/>
                <a:gd name="T11" fmla="*/ 485 h 819"/>
                <a:gd name="T12" fmla="*/ 431 w 560"/>
                <a:gd name="T13" fmla="*/ 819 h 819"/>
                <a:gd name="T14" fmla="*/ 560 w 560"/>
                <a:gd name="T15" fmla="*/ 819 h 819"/>
                <a:gd name="T16" fmla="*/ 560 w 560"/>
                <a:gd name="T17" fmla="*/ 474 h 819"/>
                <a:gd name="T18" fmla="*/ 538 w 560"/>
                <a:gd name="T19" fmla="*/ 333 h 819"/>
                <a:gd name="T20" fmla="*/ 358 w 560"/>
                <a:gd name="T21" fmla="*/ 256 h 819"/>
                <a:gd name="T22" fmla="*/ 130 w 560"/>
                <a:gd name="T23" fmla="*/ 338 h 819"/>
                <a:gd name="T24" fmla="*/ 130 w 560"/>
                <a:gd name="T25" fmla="*/ 0 h 819"/>
                <a:gd name="T26" fmla="*/ 0 w 560"/>
                <a:gd name="T27" fmla="*/ 37 h 819"/>
                <a:gd name="T28" fmla="*/ 0 w 560"/>
                <a:gd name="T29" fmla="*/ 819 h 819"/>
                <a:gd name="T30" fmla="*/ 130 w 560"/>
                <a:gd name="T31" fmla="*/ 819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0" h="819">
                  <a:moveTo>
                    <a:pt x="130" y="819"/>
                  </a:moveTo>
                  <a:cubicBezTo>
                    <a:pt x="130" y="466"/>
                    <a:pt x="130" y="466"/>
                    <a:pt x="130" y="466"/>
                  </a:cubicBezTo>
                  <a:cubicBezTo>
                    <a:pt x="144" y="446"/>
                    <a:pt x="167" y="425"/>
                    <a:pt x="199" y="405"/>
                  </a:cubicBezTo>
                  <a:cubicBezTo>
                    <a:pt x="245" y="377"/>
                    <a:pt x="288" y="362"/>
                    <a:pt x="328" y="362"/>
                  </a:cubicBezTo>
                  <a:cubicBezTo>
                    <a:pt x="371" y="362"/>
                    <a:pt x="400" y="374"/>
                    <a:pt x="415" y="397"/>
                  </a:cubicBezTo>
                  <a:cubicBezTo>
                    <a:pt x="425" y="414"/>
                    <a:pt x="431" y="443"/>
                    <a:pt x="431" y="485"/>
                  </a:cubicBezTo>
                  <a:cubicBezTo>
                    <a:pt x="431" y="819"/>
                    <a:pt x="431" y="819"/>
                    <a:pt x="431" y="819"/>
                  </a:cubicBezTo>
                  <a:cubicBezTo>
                    <a:pt x="560" y="819"/>
                    <a:pt x="560" y="819"/>
                    <a:pt x="560" y="819"/>
                  </a:cubicBezTo>
                  <a:cubicBezTo>
                    <a:pt x="560" y="474"/>
                    <a:pt x="560" y="474"/>
                    <a:pt x="560" y="474"/>
                  </a:cubicBezTo>
                  <a:cubicBezTo>
                    <a:pt x="560" y="408"/>
                    <a:pt x="553" y="361"/>
                    <a:pt x="538" y="333"/>
                  </a:cubicBezTo>
                  <a:cubicBezTo>
                    <a:pt x="511" y="281"/>
                    <a:pt x="451" y="256"/>
                    <a:pt x="358" y="256"/>
                  </a:cubicBezTo>
                  <a:cubicBezTo>
                    <a:pt x="276" y="256"/>
                    <a:pt x="200" y="283"/>
                    <a:pt x="130" y="338"/>
                  </a:cubicBezTo>
                  <a:cubicBezTo>
                    <a:pt x="130" y="0"/>
                    <a:pt x="130" y="0"/>
                    <a:pt x="130" y="0"/>
                  </a:cubicBezTo>
                  <a:cubicBezTo>
                    <a:pt x="0" y="37"/>
                    <a:pt x="0" y="37"/>
                    <a:pt x="0" y="37"/>
                  </a:cubicBezTo>
                  <a:cubicBezTo>
                    <a:pt x="0" y="819"/>
                    <a:pt x="0" y="819"/>
                    <a:pt x="0" y="819"/>
                  </a:cubicBezTo>
                  <a:lnTo>
                    <a:pt x="130" y="8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2" name="Freeform 16"/>
            <p:cNvSpPr>
              <a:spLocks noEditPoints="1"/>
            </p:cNvSpPr>
            <p:nvPr/>
          </p:nvSpPr>
          <p:spPr bwMode="auto">
            <a:xfrm>
              <a:off x="5297" y="254"/>
              <a:ext cx="99" cy="101"/>
            </a:xfrm>
            <a:custGeom>
              <a:avLst/>
              <a:gdLst>
                <a:gd name="T0" fmla="*/ 573 w 573"/>
                <a:gd name="T1" fmla="*/ 261 h 579"/>
                <a:gd name="T2" fmla="*/ 535 w 573"/>
                <a:gd name="T3" fmla="*/ 108 h 579"/>
                <a:gd name="T4" fmla="*/ 294 w 573"/>
                <a:gd name="T5" fmla="*/ 0 h 579"/>
                <a:gd name="T6" fmla="*/ 67 w 573"/>
                <a:gd name="T7" fmla="*/ 85 h 579"/>
                <a:gd name="T8" fmla="*/ 0 w 573"/>
                <a:gd name="T9" fmla="*/ 296 h 579"/>
                <a:gd name="T10" fmla="*/ 145 w 573"/>
                <a:gd name="T11" fmla="*/ 550 h 579"/>
                <a:gd name="T12" fmla="*/ 324 w 573"/>
                <a:gd name="T13" fmla="*/ 579 h 579"/>
                <a:gd name="T14" fmla="*/ 564 w 573"/>
                <a:gd name="T15" fmla="*/ 537 h 579"/>
                <a:gd name="T16" fmla="*/ 525 w 573"/>
                <a:gd name="T17" fmla="*/ 436 h 579"/>
                <a:gd name="T18" fmla="*/ 459 w 573"/>
                <a:gd name="T19" fmla="*/ 461 h 579"/>
                <a:gd name="T20" fmla="*/ 344 w 573"/>
                <a:gd name="T21" fmla="*/ 475 h 579"/>
                <a:gd name="T22" fmla="*/ 160 w 573"/>
                <a:gd name="T23" fmla="*/ 413 h 579"/>
                <a:gd name="T24" fmla="*/ 131 w 573"/>
                <a:gd name="T25" fmla="*/ 327 h 579"/>
                <a:gd name="T26" fmla="*/ 569 w 573"/>
                <a:gd name="T27" fmla="*/ 327 h 579"/>
                <a:gd name="T28" fmla="*/ 573 w 573"/>
                <a:gd name="T29" fmla="*/ 261 h 579"/>
                <a:gd name="T30" fmla="*/ 452 w 573"/>
                <a:gd name="T31" fmla="*/ 232 h 579"/>
                <a:gd name="T32" fmla="*/ 131 w 573"/>
                <a:gd name="T33" fmla="*/ 232 h 579"/>
                <a:gd name="T34" fmla="*/ 147 w 573"/>
                <a:gd name="T35" fmla="*/ 169 h 579"/>
                <a:gd name="T36" fmla="*/ 292 w 573"/>
                <a:gd name="T37" fmla="*/ 102 h 579"/>
                <a:gd name="T38" fmla="*/ 431 w 573"/>
                <a:gd name="T39" fmla="*/ 160 h 579"/>
                <a:gd name="T40" fmla="*/ 452 w 573"/>
                <a:gd name="T41" fmla="*/ 232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3" h="579">
                  <a:moveTo>
                    <a:pt x="573" y="261"/>
                  </a:moveTo>
                  <a:cubicBezTo>
                    <a:pt x="573" y="200"/>
                    <a:pt x="560" y="149"/>
                    <a:pt x="535" y="108"/>
                  </a:cubicBezTo>
                  <a:cubicBezTo>
                    <a:pt x="490" y="36"/>
                    <a:pt x="410" y="0"/>
                    <a:pt x="294" y="0"/>
                  </a:cubicBezTo>
                  <a:cubicBezTo>
                    <a:pt x="192" y="0"/>
                    <a:pt x="116" y="28"/>
                    <a:pt x="67" y="85"/>
                  </a:cubicBezTo>
                  <a:cubicBezTo>
                    <a:pt x="22" y="137"/>
                    <a:pt x="0" y="208"/>
                    <a:pt x="0" y="296"/>
                  </a:cubicBezTo>
                  <a:cubicBezTo>
                    <a:pt x="0" y="423"/>
                    <a:pt x="48" y="508"/>
                    <a:pt x="145" y="550"/>
                  </a:cubicBezTo>
                  <a:cubicBezTo>
                    <a:pt x="190" y="569"/>
                    <a:pt x="249" y="579"/>
                    <a:pt x="324" y="579"/>
                  </a:cubicBezTo>
                  <a:cubicBezTo>
                    <a:pt x="411" y="579"/>
                    <a:pt x="491" y="565"/>
                    <a:pt x="564" y="537"/>
                  </a:cubicBezTo>
                  <a:cubicBezTo>
                    <a:pt x="525" y="436"/>
                    <a:pt x="525" y="436"/>
                    <a:pt x="525" y="436"/>
                  </a:cubicBezTo>
                  <a:cubicBezTo>
                    <a:pt x="500" y="448"/>
                    <a:pt x="478" y="456"/>
                    <a:pt x="459" y="461"/>
                  </a:cubicBezTo>
                  <a:cubicBezTo>
                    <a:pt x="425" y="471"/>
                    <a:pt x="386" y="475"/>
                    <a:pt x="344" y="475"/>
                  </a:cubicBezTo>
                  <a:cubicBezTo>
                    <a:pt x="254" y="475"/>
                    <a:pt x="192" y="455"/>
                    <a:pt x="160" y="413"/>
                  </a:cubicBezTo>
                  <a:cubicBezTo>
                    <a:pt x="142" y="391"/>
                    <a:pt x="133" y="362"/>
                    <a:pt x="131" y="327"/>
                  </a:cubicBezTo>
                  <a:cubicBezTo>
                    <a:pt x="569" y="327"/>
                    <a:pt x="569" y="327"/>
                    <a:pt x="569" y="327"/>
                  </a:cubicBezTo>
                  <a:cubicBezTo>
                    <a:pt x="572" y="295"/>
                    <a:pt x="573" y="273"/>
                    <a:pt x="573" y="261"/>
                  </a:cubicBezTo>
                  <a:moveTo>
                    <a:pt x="452" y="232"/>
                  </a:moveTo>
                  <a:cubicBezTo>
                    <a:pt x="131" y="232"/>
                    <a:pt x="131" y="232"/>
                    <a:pt x="131" y="232"/>
                  </a:cubicBezTo>
                  <a:cubicBezTo>
                    <a:pt x="134" y="204"/>
                    <a:pt x="139" y="184"/>
                    <a:pt x="147" y="169"/>
                  </a:cubicBezTo>
                  <a:cubicBezTo>
                    <a:pt x="169" y="124"/>
                    <a:pt x="218" y="102"/>
                    <a:pt x="292" y="102"/>
                  </a:cubicBezTo>
                  <a:cubicBezTo>
                    <a:pt x="360" y="102"/>
                    <a:pt x="407" y="121"/>
                    <a:pt x="431" y="160"/>
                  </a:cubicBezTo>
                  <a:cubicBezTo>
                    <a:pt x="441" y="176"/>
                    <a:pt x="448" y="200"/>
                    <a:pt x="452" y="2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3" name="Freeform 17"/>
            <p:cNvSpPr>
              <a:spLocks/>
            </p:cNvSpPr>
            <p:nvPr/>
          </p:nvSpPr>
          <p:spPr bwMode="auto">
            <a:xfrm>
              <a:off x="5403" y="257"/>
              <a:ext cx="111" cy="132"/>
            </a:xfrm>
            <a:custGeom>
              <a:avLst/>
              <a:gdLst>
                <a:gd name="T0" fmla="*/ 87 w 111"/>
                <a:gd name="T1" fmla="*/ 0 h 132"/>
                <a:gd name="T2" fmla="*/ 55 w 111"/>
                <a:gd name="T3" fmla="*/ 72 h 132"/>
                <a:gd name="T4" fmla="*/ 25 w 111"/>
                <a:gd name="T5" fmla="*/ 0 h 132"/>
                <a:gd name="T6" fmla="*/ 0 w 111"/>
                <a:gd name="T7" fmla="*/ 0 h 132"/>
                <a:gd name="T8" fmla="*/ 42 w 111"/>
                <a:gd name="T9" fmla="*/ 95 h 132"/>
                <a:gd name="T10" fmla="*/ 23 w 111"/>
                <a:gd name="T11" fmla="*/ 132 h 132"/>
                <a:gd name="T12" fmla="*/ 47 w 111"/>
                <a:gd name="T13" fmla="*/ 132 h 132"/>
                <a:gd name="T14" fmla="*/ 111 w 111"/>
                <a:gd name="T15" fmla="*/ 0 h 132"/>
                <a:gd name="T16" fmla="*/ 87 w 111"/>
                <a:gd name="T1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132">
                  <a:moveTo>
                    <a:pt x="87" y="0"/>
                  </a:moveTo>
                  <a:lnTo>
                    <a:pt x="55" y="72"/>
                  </a:lnTo>
                  <a:lnTo>
                    <a:pt x="25" y="0"/>
                  </a:lnTo>
                  <a:lnTo>
                    <a:pt x="0" y="0"/>
                  </a:lnTo>
                  <a:lnTo>
                    <a:pt x="42" y="95"/>
                  </a:lnTo>
                  <a:lnTo>
                    <a:pt x="23" y="132"/>
                  </a:lnTo>
                  <a:lnTo>
                    <a:pt x="47" y="132"/>
                  </a:lnTo>
                  <a:lnTo>
                    <a:pt x="111" y="0"/>
                  </a:lnTo>
                  <a:lnTo>
                    <a:pt x="8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4" name="Freeform 18"/>
            <p:cNvSpPr>
              <a:spLocks/>
            </p:cNvSpPr>
            <p:nvPr/>
          </p:nvSpPr>
          <p:spPr bwMode="auto">
            <a:xfrm>
              <a:off x="3872" y="217"/>
              <a:ext cx="111" cy="138"/>
            </a:xfrm>
            <a:custGeom>
              <a:avLst/>
              <a:gdLst>
                <a:gd name="T0" fmla="*/ 315 w 644"/>
                <a:gd name="T1" fmla="*/ 797 h 797"/>
                <a:gd name="T2" fmla="*/ 84 w 644"/>
                <a:gd name="T3" fmla="*/ 703 h 797"/>
                <a:gd name="T4" fmla="*/ 0 w 644"/>
                <a:gd name="T5" fmla="*/ 563 h 797"/>
                <a:gd name="T6" fmla="*/ 124 w 644"/>
                <a:gd name="T7" fmla="*/ 528 h 797"/>
                <a:gd name="T8" fmla="*/ 174 w 644"/>
                <a:gd name="T9" fmla="*/ 611 h 797"/>
                <a:gd name="T10" fmla="*/ 315 w 644"/>
                <a:gd name="T11" fmla="*/ 668 h 797"/>
                <a:gd name="T12" fmla="*/ 456 w 644"/>
                <a:gd name="T13" fmla="*/ 618 h 797"/>
                <a:gd name="T14" fmla="*/ 515 w 644"/>
                <a:gd name="T15" fmla="*/ 465 h 797"/>
                <a:gd name="T16" fmla="*/ 515 w 644"/>
                <a:gd name="T17" fmla="*/ 0 h 797"/>
                <a:gd name="T18" fmla="*/ 644 w 644"/>
                <a:gd name="T19" fmla="*/ 0 h 797"/>
                <a:gd name="T20" fmla="*/ 644 w 644"/>
                <a:gd name="T21" fmla="*/ 467 h 797"/>
                <a:gd name="T22" fmla="*/ 644 w 644"/>
                <a:gd name="T23" fmla="*/ 468 h 797"/>
                <a:gd name="T24" fmla="*/ 545 w 644"/>
                <a:gd name="T25" fmla="*/ 711 h 797"/>
                <a:gd name="T26" fmla="*/ 315 w 644"/>
                <a:gd name="T27" fmla="*/ 797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4" h="797">
                  <a:moveTo>
                    <a:pt x="315" y="797"/>
                  </a:moveTo>
                  <a:cubicBezTo>
                    <a:pt x="228" y="797"/>
                    <a:pt x="145" y="764"/>
                    <a:pt x="84" y="703"/>
                  </a:cubicBezTo>
                  <a:cubicBezTo>
                    <a:pt x="44" y="664"/>
                    <a:pt x="15" y="616"/>
                    <a:pt x="0" y="563"/>
                  </a:cubicBezTo>
                  <a:cubicBezTo>
                    <a:pt x="124" y="528"/>
                    <a:pt x="124" y="528"/>
                    <a:pt x="124" y="528"/>
                  </a:cubicBezTo>
                  <a:cubicBezTo>
                    <a:pt x="133" y="559"/>
                    <a:pt x="150" y="588"/>
                    <a:pt x="174" y="611"/>
                  </a:cubicBezTo>
                  <a:cubicBezTo>
                    <a:pt x="212" y="648"/>
                    <a:pt x="262" y="668"/>
                    <a:pt x="315" y="668"/>
                  </a:cubicBezTo>
                  <a:cubicBezTo>
                    <a:pt x="373" y="668"/>
                    <a:pt x="421" y="651"/>
                    <a:pt x="456" y="618"/>
                  </a:cubicBezTo>
                  <a:cubicBezTo>
                    <a:pt x="493" y="583"/>
                    <a:pt x="513" y="530"/>
                    <a:pt x="515" y="465"/>
                  </a:cubicBezTo>
                  <a:cubicBezTo>
                    <a:pt x="515" y="0"/>
                    <a:pt x="515" y="0"/>
                    <a:pt x="515" y="0"/>
                  </a:cubicBezTo>
                  <a:cubicBezTo>
                    <a:pt x="644" y="0"/>
                    <a:pt x="644" y="0"/>
                    <a:pt x="644" y="0"/>
                  </a:cubicBezTo>
                  <a:cubicBezTo>
                    <a:pt x="644" y="467"/>
                    <a:pt x="644" y="467"/>
                    <a:pt x="644" y="467"/>
                  </a:cubicBezTo>
                  <a:cubicBezTo>
                    <a:pt x="644" y="468"/>
                    <a:pt x="644" y="468"/>
                    <a:pt x="644" y="468"/>
                  </a:cubicBezTo>
                  <a:cubicBezTo>
                    <a:pt x="641" y="568"/>
                    <a:pt x="607" y="652"/>
                    <a:pt x="545" y="711"/>
                  </a:cubicBezTo>
                  <a:cubicBezTo>
                    <a:pt x="486" y="767"/>
                    <a:pt x="406" y="797"/>
                    <a:pt x="315" y="79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5" name="Freeform 19"/>
            <p:cNvSpPr>
              <a:spLocks/>
            </p:cNvSpPr>
            <p:nvPr/>
          </p:nvSpPr>
          <p:spPr bwMode="auto">
            <a:xfrm>
              <a:off x="5323" y="393"/>
              <a:ext cx="9" cy="75"/>
            </a:xfrm>
            <a:custGeom>
              <a:avLst/>
              <a:gdLst>
                <a:gd name="T0" fmla="*/ 9 w 9"/>
                <a:gd name="T1" fmla="*/ 75 h 75"/>
                <a:gd name="T2" fmla="*/ 9 w 9"/>
                <a:gd name="T3" fmla="*/ 0 h 75"/>
                <a:gd name="T4" fmla="*/ 0 w 9"/>
                <a:gd name="T5" fmla="*/ 3 h 75"/>
                <a:gd name="T6" fmla="*/ 0 w 9"/>
                <a:gd name="T7" fmla="*/ 75 h 75"/>
                <a:gd name="T8" fmla="*/ 9 w 9"/>
                <a:gd name="T9" fmla="*/ 75 h 75"/>
              </a:gdLst>
              <a:ahLst/>
              <a:cxnLst>
                <a:cxn ang="0">
                  <a:pos x="T0" y="T1"/>
                </a:cxn>
                <a:cxn ang="0">
                  <a:pos x="T2" y="T3"/>
                </a:cxn>
                <a:cxn ang="0">
                  <a:pos x="T4" y="T5"/>
                </a:cxn>
                <a:cxn ang="0">
                  <a:pos x="T6" y="T7"/>
                </a:cxn>
                <a:cxn ang="0">
                  <a:pos x="T8" y="T9"/>
                </a:cxn>
              </a:cxnLst>
              <a:rect l="0" t="0" r="r" b="b"/>
              <a:pathLst>
                <a:path w="9" h="75">
                  <a:moveTo>
                    <a:pt x="9" y="75"/>
                  </a:moveTo>
                  <a:lnTo>
                    <a:pt x="9" y="0"/>
                  </a:lnTo>
                  <a:lnTo>
                    <a:pt x="0" y="3"/>
                  </a:lnTo>
                  <a:lnTo>
                    <a:pt x="0" y="75"/>
                  </a:lnTo>
                  <a:lnTo>
                    <a:pt x="9"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6" name="Rectangle 20"/>
            <p:cNvSpPr>
              <a:spLocks noChangeArrowheads="1"/>
            </p:cNvSpPr>
            <p:nvPr/>
          </p:nvSpPr>
          <p:spPr bwMode="auto">
            <a:xfrm>
              <a:off x="5348" y="417"/>
              <a:ext cx="10" cy="5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7" name="Freeform 21"/>
            <p:cNvSpPr>
              <a:spLocks/>
            </p:cNvSpPr>
            <p:nvPr/>
          </p:nvSpPr>
          <p:spPr bwMode="auto">
            <a:xfrm>
              <a:off x="5346" y="397"/>
              <a:ext cx="13" cy="12"/>
            </a:xfrm>
            <a:custGeom>
              <a:avLst/>
              <a:gdLst>
                <a:gd name="T0" fmla="*/ 12 w 75"/>
                <a:gd name="T1" fmla="*/ 9 h 70"/>
                <a:gd name="T2" fmla="*/ 0 w 75"/>
                <a:gd name="T3" fmla="*/ 35 h 70"/>
                <a:gd name="T4" fmla="*/ 10 w 75"/>
                <a:gd name="T5" fmla="*/ 58 h 70"/>
                <a:gd name="T6" fmla="*/ 38 w 75"/>
                <a:gd name="T7" fmla="*/ 70 h 70"/>
                <a:gd name="T8" fmla="*/ 63 w 75"/>
                <a:gd name="T9" fmla="*/ 61 h 70"/>
                <a:gd name="T10" fmla="*/ 75 w 75"/>
                <a:gd name="T11" fmla="*/ 35 h 70"/>
                <a:gd name="T12" fmla="*/ 66 w 75"/>
                <a:gd name="T13" fmla="*/ 11 h 70"/>
                <a:gd name="T14" fmla="*/ 38 w 75"/>
                <a:gd name="T15" fmla="*/ 0 h 70"/>
                <a:gd name="T16" fmla="*/ 12 w 75"/>
                <a:gd name="T17" fmla="*/ 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70">
                  <a:moveTo>
                    <a:pt x="12" y="9"/>
                  </a:moveTo>
                  <a:cubicBezTo>
                    <a:pt x="4" y="16"/>
                    <a:pt x="0" y="25"/>
                    <a:pt x="0" y="35"/>
                  </a:cubicBezTo>
                  <a:cubicBezTo>
                    <a:pt x="0" y="44"/>
                    <a:pt x="3" y="52"/>
                    <a:pt x="10" y="58"/>
                  </a:cubicBezTo>
                  <a:cubicBezTo>
                    <a:pt x="17" y="66"/>
                    <a:pt x="27" y="70"/>
                    <a:pt x="38" y="70"/>
                  </a:cubicBezTo>
                  <a:cubicBezTo>
                    <a:pt x="47" y="70"/>
                    <a:pt x="55" y="67"/>
                    <a:pt x="63" y="61"/>
                  </a:cubicBezTo>
                  <a:cubicBezTo>
                    <a:pt x="71" y="54"/>
                    <a:pt x="75" y="45"/>
                    <a:pt x="75" y="35"/>
                  </a:cubicBezTo>
                  <a:cubicBezTo>
                    <a:pt x="75" y="26"/>
                    <a:pt x="72" y="18"/>
                    <a:pt x="66" y="11"/>
                  </a:cubicBezTo>
                  <a:cubicBezTo>
                    <a:pt x="58" y="4"/>
                    <a:pt x="49" y="0"/>
                    <a:pt x="38" y="0"/>
                  </a:cubicBezTo>
                  <a:cubicBezTo>
                    <a:pt x="28" y="0"/>
                    <a:pt x="20" y="3"/>
                    <a:pt x="12"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8" name="Freeform 22"/>
            <p:cNvSpPr>
              <a:spLocks/>
            </p:cNvSpPr>
            <p:nvPr/>
          </p:nvSpPr>
          <p:spPr bwMode="auto">
            <a:xfrm>
              <a:off x="5368" y="392"/>
              <a:ext cx="39" cy="76"/>
            </a:xfrm>
            <a:custGeom>
              <a:avLst/>
              <a:gdLst>
                <a:gd name="T0" fmla="*/ 212 w 227"/>
                <a:gd name="T1" fmla="*/ 191 h 439"/>
                <a:gd name="T2" fmla="*/ 212 w 227"/>
                <a:gd name="T3" fmla="*/ 146 h 439"/>
                <a:gd name="T4" fmla="*/ 119 w 227"/>
                <a:gd name="T5" fmla="*/ 146 h 439"/>
                <a:gd name="T6" fmla="*/ 119 w 227"/>
                <a:gd name="T7" fmla="*/ 110 h 439"/>
                <a:gd name="T8" fmla="*/ 128 w 227"/>
                <a:gd name="T9" fmla="*/ 64 h 439"/>
                <a:gd name="T10" fmla="*/ 174 w 227"/>
                <a:gd name="T11" fmla="*/ 44 h 439"/>
                <a:gd name="T12" fmla="*/ 216 w 227"/>
                <a:gd name="T13" fmla="*/ 51 h 439"/>
                <a:gd name="T14" fmla="*/ 227 w 227"/>
                <a:gd name="T15" fmla="*/ 8 h 439"/>
                <a:gd name="T16" fmla="*/ 167 w 227"/>
                <a:gd name="T17" fmla="*/ 0 h 439"/>
                <a:gd name="T18" fmla="*/ 83 w 227"/>
                <a:gd name="T19" fmla="*/ 33 h 439"/>
                <a:gd name="T20" fmla="*/ 63 w 227"/>
                <a:gd name="T21" fmla="*/ 112 h 439"/>
                <a:gd name="T22" fmla="*/ 63 w 227"/>
                <a:gd name="T23" fmla="*/ 146 h 439"/>
                <a:gd name="T24" fmla="*/ 0 w 227"/>
                <a:gd name="T25" fmla="*/ 146 h 439"/>
                <a:gd name="T26" fmla="*/ 0 w 227"/>
                <a:gd name="T27" fmla="*/ 191 h 439"/>
                <a:gd name="T28" fmla="*/ 63 w 227"/>
                <a:gd name="T29" fmla="*/ 191 h 439"/>
                <a:gd name="T30" fmla="*/ 63 w 227"/>
                <a:gd name="T31" fmla="*/ 439 h 439"/>
                <a:gd name="T32" fmla="*/ 119 w 227"/>
                <a:gd name="T33" fmla="*/ 439 h 439"/>
                <a:gd name="T34" fmla="*/ 119 w 227"/>
                <a:gd name="T35" fmla="*/ 191 h 439"/>
                <a:gd name="T36" fmla="*/ 212 w 227"/>
                <a:gd name="T37" fmla="*/ 191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 h="439">
                  <a:moveTo>
                    <a:pt x="212" y="191"/>
                  </a:moveTo>
                  <a:cubicBezTo>
                    <a:pt x="212" y="146"/>
                    <a:pt x="212" y="146"/>
                    <a:pt x="212" y="146"/>
                  </a:cubicBezTo>
                  <a:cubicBezTo>
                    <a:pt x="119" y="146"/>
                    <a:pt x="119" y="146"/>
                    <a:pt x="119" y="146"/>
                  </a:cubicBezTo>
                  <a:cubicBezTo>
                    <a:pt x="119" y="110"/>
                    <a:pt x="119" y="110"/>
                    <a:pt x="119" y="110"/>
                  </a:cubicBezTo>
                  <a:cubicBezTo>
                    <a:pt x="119" y="89"/>
                    <a:pt x="122" y="73"/>
                    <a:pt x="128" y="64"/>
                  </a:cubicBezTo>
                  <a:cubicBezTo>
                    <a:pt x="135" y="51"/>
                    <a:pt x="151" y="44"/>
                    <a:pt x="174" y="44"/>
                  </a:cubicBezTo>
                  <a:cubicBezTo>
                    <a:pt x="186" y="44"/>
                    <a:pt x="200" y="47"/>
                    <a:pt x="216" y="51"/>
                  </a:cubicBezTo>
                  <a:cubicBezTo>
                    <a:pt x="227" y="8"/>
                    <a:pt x="227" y="8"/>
                    <a:pt x="227" y="8"/>
                  </a:cubicBezTo>
                  <a:cubicBezTo>
                    <a:pt x="206" y="2"/>
                    <a:pt x="186" y="0"/>
                    <a:pt x="167" y="0"/>
                  </a:cubicBezTo>
                  <a:cubicBezTo>
                    <a:pt x="128" y="0"/>
                    <a:pt x="100" y="11"/>
                    <a:pt x="83" y="33"/>
                  </a:cubicBezTo>
                  <a:cubicBezTo>
                    <a:pt x="70" y="50"/>
                    <a:pt x="63" y="76"/>
                    <a:pt x="63" y="112"/>
                  </a:cubicBezTo>
                  <a:cubicBezTo>
                    <a:pt x="63" y="146"/>
                    <a:pt x="63" y="146"/>
                    <a:pt x="63" y="146"/>
                  </a:cubicBezTo>
                  <a:cubicBezTo>
                    <a:pt x="0" y="146"/>
                    <a:pt x="0" y="146"/>
                    <a:pt x="0" y="146"/>
                  </a:cubicBezTo>
                  <a:cubicBezTo>
                    <a:pt x="0" y="191"/>
                    <a:pt x="0" y="191"/>
                    <a:pt x="0" y="191"/>
                  </a:cubicBezTo>
                  <a:cubicBezTo>
                    <a:pt x="63" y="191"/>
                    <a:pt x="63" y="191"/>
                    <a:pt x="63" y="191"/>
                  </a:cubicBezTo>
                  <a:cubicBezTo>
                    <a:pt x="63" y="439"/>
                    <a:pt x="63" y="439"/>
                    <a:pt x="63" y="439"/>
                  </a:cubicBezTo>
                  <a:cubicBezTo>
                    <a:pt x="119" y="439"/>
                    <a:pt x="119" y="439"/>
                    <a:pt x="119" y="439"/>
                  </a:cubicBezTo>
                  <a:cubicBezTo>
                    <a:pt x="119" y="191"/>
                    <a:pt x="119" y="191"/>
                    <a:pt x="119" y="191"/>
                  </a:cubicBezTo>
                  <a:lnTo>
                    <a:pt x="212" y="1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9" name="Freeform 23"/>
            <p:cNvSpPr>
              <a:spLocks noEditPoints="1"/>
            </p:cNvSpPr>
            <p:nvPr/>
          </p:nvSpPr>
          <p:spPr bwMode="auto">
            <a:xfrm>
              <a:off x="5409" y="416"/>
              <a:ext cx="51" cy="54"/>
            </a:xfrm>
            <a:custGeom>
              <a:avLst/>
              <a:gdLst>
                <a:gd name="T0" fmla="*/ 299 w 299"/>
                <a:gd name="T1" fmla="*/ 141 h 310"/>
                <a:gd name="T2" fmla="*/ 281 w 299"/>
                <a:gd name="T3" fmla="*/ 61 h 310"/>
                <a:gd name="T4" fmla="*/ 153 w 299"/>
                <a:gd name="T5" fmla="*/ 0 h 310"/>
                <a:gd name="T6" fmla="*/ 36 w 299"/>
                <a:gd name="T7" fmla="*/ 44 h 310"/>
                <a:gd name="T8" fmla="*/ 0 w 299"/>
                <a:gd name="T9" fmla="*/ 157 h 310"/>
                <a:gd name="T10" fmla="*/ 42 w 299"/>
                <a:gd name="T11" fmla="*/ 270 h 310"/>
                <a:gd name="T12" fmla="*/ 169 w 299"/>
                <a:gd name="T13" fmla="*/ 310 h 310"/>
                <a:gd name="T14" fmla="*/ 293 w 299"/>
                <a:gd name="T15" fmla="*/ 283 h 310"/>
                <a:gd name="T16" fmla="*/ 273 w 299"/>
                <a:gd name="T17" fmla="*/ 239 h 310"/>
                <a:gd name="T18" fmla="*/ 178 w 299"/>
                <a:gd name="T19" fmla="*/ 265 h 310"/>
                <a:gd name="T20" fmla="*/ 111 w 299"/>
                <a:gd name="T21" fmla="*/ 255 h 310"/>
                <a:gd name="T22" fmla="*/ 72 w 299"/>
                <a:gd name="T23" fmla="*/ 222 h 310"/>
                <a:gd name="T24" fmla="*/ 57 w 299"/>
                <a:gd name="T25" fmla="*/ 168 h 310"/>
                <a:gd name="T26" fmla="*/ 298 w 299"/>
                <a:gd name="T27" fmla="*/ 168 h 310"/>
                <a:gd name="T28" fmla="*/ 299 w 299"/>
                <a:gd name="T29" fmla="*/ 141 h 310"/>
                <a:gd name="T30" fmla="*/ 245 w 299"/>
                <a:gd name="T31" fmla="*/ 125 h 310"/>
                <a:gd name="T32" fmla="*/ 58 w 299"/>
                <a:gd name="T33" fmla="*/ 125 h 310"/>
                <a:gd name="T34" fmla="*/ 67 w 299"/>
                <a:gd name="T35" fmla="*/ 88 h 310"/>
                <a:gd name="T36" fmla="*/ 154 w 299"/>
                <a:gd name="T37" fmla="*/ 44 h 310"/>
                <a:gd name="T38" fmla="*/ 233 w 299"/>
                <a:gd name="T39" fmla="*/ 82 h 310"/>
                <a:gd name="T40" fmla="*/ 245 w 299"/>
                <a:gd name="T41" fmla="*/ 125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9" h="310">
                  <a:moveTo>
                    <a:pt x="299" y="141"/>
                  </a:moveTo>
                  <a:cubicBezTo>
                    <a:pt x="299" y="109"/>
                    <a:pt x="293" y="83"/>
                    <a:pt x="281" y="61"/>
                  </a:cubicBezTo>
                  <a:cubicBezTo>
                    <a:pt x="257" y="20"/>
                    <a:pt x="214" y="0"/>
                    <a:pt x="153" y="0"/>
                  </a:cubicBezTo>
                  <a:cubicBezTo>
                    <a:pt x="101" y="0"/>
                    <a:pt x="62" y="15"/>
                    <a:pt x="36" y="44"/>
                  </a:cubicBezTo>
                  <a:cubicBezTo>
                    <a:pt x="12" y="72"/>
                    <a:pt x="0" y="110"/>
                    <a:pt x="0" y="157"/>
                  </a:cubicBezTo>
                  <a:cubicBezTo>
                    <a:pt x="0" y="206"/>
                    <a:pt x="14" y="244"/>
                    <a:pt x="42" y="270"/>
                  </a:cubicBezTo>
                  <a:cubicBezTo>
                    <a:pt x="70" y="296"/>
                    <a:pt x="112" y="310"/>
                    <a:pt x="169" y="310"/>
                  </a:cubicBezTo>
                  <a:cubicBezTo>
                    <a:pt x="215" y="310"/>
                    <a:pt x="256" y="301"/>
                    <a:pt x="293" y="283"/>
                  </a:cubicBezTo>
                  <a:cubicBezTo>
                    <a:pt x="273" y="239"/>
                    <a:pt x="273" y="239"/>
                    <a:pt x="273" y="239"/>
                  </a:cubicBezTo>
                  <a:cubicBezTo>
                    <a:pt x="243" y="256"/>
                    <a:pt x="211" y="265"/>
                    <a:pt x="178" y="265"/>
                  </a:cubicBezTo>
                  <a:cubicBezTo>
                    <a:pt x="150" y="265"/>
                    <a:pt x="128" y="261"/>
                    <a:pt x="111" y="255"/>
                  </a:cubicBezTo>
                  <a:cubicBezTo>
                    <a:pt x="95" y="248"/>
                    <a:pt x="82" y="237"/>
                    <a:pt x="72" y="222"/>
                  </a:cubicBezTo>
                  <a:cubicBezTo>
                    <a:pt x="62" y="207"/>
                    <a:pt x="57" y="189"/>
                    <a:pt x="57" y="168"/>
                  </a:cubicBezTo>
                  <a:cubicBezTo>
                    <a:pt x="298" y="168"/>
                    <a:pt x="298" y="168"/>
                    <a:pt x="298" y="168"/>
                  </a:cubicBezTo>
                  <a:cubicBezTo>
                    <a:pt x="299" y="156"/>
                    <a:pt x="299" y="147"/>
                    <a:pt x="299" y="141"/>
                  </a:cubicBezTo>
                  <a:moveTo>
                    <a:pt x="245" y="125"/>
                  </a:moveTo>
                  <a:cubicBezTo>
                    <a:pt x="58" y="125"/>
                    <a:pt x="58" y="125"/>
                    <a:pt x="58" y="125"/>
                  </a:cubicBezTo>
                  <a:cubicBezTo>
                    <a:pt x="60" y="109"/>
                    <a:pt x="63" y="97"/>
                    <a:pt x="67" y="88"/>
                  </a:cubicBezTo>
                  <a:cubicBezTo>
                    <a:pt x="81" y="59"/>
                    <a:pt x="110" y="44"/>
                    <a:pt x="154" y="44"/>
                  </a:cubicBezTo>
                  <a:cubicBezTo>
                    <a:pt x="192" y="44"/>
                    <a:pt x="218" y="57"/>
                    <a:pt x="233" y="82"/>
                  </a:cubicBezTo>
                  <a:cubicBezTo>
                    <a:pt x="239" y="92"/>
                    <a:pt x="243" y="107"/>
                    <a:pt x="245" y="1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0" name="Rectangle 24"/>
            <p:cNvSpPr>
              <a:spLocks noChangeArrowheads="1"/>
            </p:cNvSpPr>
            <p:nvPr/>
          </p:nvSpPr>
          <p:spPr bwMode="auto">
            <a:xfrm>
              <a:off x="4118" y="417"/>
              <a:ext cx="9" cy="5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1" name="Freeform 25"/>
            <p:cNvSpPr>
              <a:spLocks/>
            </p:cNvSpPr>
            <p:nvPr/>
          </p:nvSpPr>
          <p:spPr bwMode="auto">
            <a:xfrm>
              <a:off x="4116" y="397"/>
              <a:ext cx="13" cy="12"/>
            </a:xfrm>
            <a:custGeom>
              <a:avLst/>
              <a:gdLst>
                <a:gd name="T0" fmla="*/ 13 w 75"/>
                <a:gd name="T1" fmla="*/ 9 h 70"/>
                <a:gd name="T2" fmla="*/ 0 w 75"/>
                <a:gd name="T3" fmla="*/ 35 h 70"/>
                <a:gd name="T4" fmla="*/ 10 w 75"/>
                <a:gd name="T5" fmla="*/ 58 h 70"/>
                <a:gd name="T6" fmla="*/ 38 w 75"/>
                <a:gd name="T7" fmla="*/ 70 h 70"/>
                <a:gd name="T8" fmla="*/ 63 w 75"/>
                <a:gd name="T9" fmla="*/ 61 h 70"/>
                <a:gd name="T10" fmla="*/ 75 w 75"/>
                <a:gd name="T11" fmla="*/ 35 h 70"/>
                <a:gd name="T12" fmla="*/ 66 w 75"/>
                <a:gd name="T13" fmla="*/ 11 h 70"/>
                <a:gd name="T14" fmla="*/ 38 w 75"/>
                <a:gd name="T15" fmla="*/ 0 h 70"/>
                <a:gd name="T16" fmla="*/ 13 w 75"/>
                <a:gd name="T17" fmla="*/ 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70">
                  <a:moveTo>
                    <a:pt x="13" y="9"/>
                  </a:moveTo>
                  <a:cubicBezTo>
                    <a:pt x="4" y="16"/>
                    <a:pt x="0" y="25"/>
                    <a:pt x="0" y="35"/>
                  </a:cubicBezTo>
                  <a:cubicBezTo>
                    <a:pt x="0" y="44"/>
                    <a:pt x="3" y="52"/>
                    <a:pt x="10" y="58"/>
                  </a:cubicBezTo>
                  <a:cubicBezTo>
                    <a:pt x="17" y="66"/>
                    <a:pt x="27" y="70"/>
                    <a:pt x="38" y="70"/>
                  </a:cubicBezTo>
                  <a:cubicBezTo>
                    <a:pt x="47" y="70"/>
                    <a:pt x="56" y="67"/>
                    <a:pt x="63" y="61"/>
                  </a:cubicBezTo>
                  <a:cubicBezTo>
                    <a:pt x="71" y="54"/>
                    <a:pt x="75" y="45"/>
                    <a:pt x="75" y="35"/>
                  </a:cubicBezTo>
                  <a:cubicBezTo>
                    <a:pt x="75" y="26"/>
                    <a:pt x="72" y="18"/>
                    <a:pt x="66" y="11"/>
                  </a:cubicBezTo>
                  <a:cubicBezTo>
                    <a:pt x="58" y="4"/>
                    <a:pt x="49" y="0"/>
                    <a:pt x="38" y="0"/>
                  </a:cubicBezTo>
                  <a:cubicBezTo>
                    <a:pt x="28" y="0"/>
                    <a:pt x="20" y="3"/>
                    <a:pt x="13"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2" name="Rectangle 26"/>
            <p:cNvSpPr>
              <a:spLocks noChangeArrowheads="1"/>
            </p:cNvSpPr>
            <p:nvPr/>
          </p:nvSpPr>
          <p:spPr bwMode="auto">
            <a:xfrm>
              <a:off x="4187" y="417"/>
              <a:ext cx="9" cy="5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3" name="Freeform 27"/>
            <p:cNvSpPr>
              <a:spLocks/>
            </p:cNvSpPr>
            <p:nvPr/>
          </p:nvSpPr>
          <p:spPr bwMode="auto">
            <a:xfrm>
              <a:off x="4185" y="397"/>
              <a:ext cx="13" cy="12"/>
            </a:xfrm>
            <a:custGeom>
              <a:avLst/>
              <a:gdLst>
                <a:gd name="T0" fmla="*/ 13 w 75"/>
                <a:gd name="T1" fmla="*/ 9 h 70"/>
                <a:gd name="T2" fmla="*/ 0 w 75"/>
                <a:gd name="T3" fmla="*/ 35 h 70"/>
                <a:gd name="T4" fmla="*/ 10 w 75"/>
                <a:gd name="T5" fmla="*/ 58 h 70"/>
                <a:gd name="T6" fmla="*/ 38 w 75"/>
                <a:gd name="T7" fmla="*/ 70 h 70"/>
                <a:gd name="T8" fmla="*/ 63 w 75"/>
                <a:gd name="T9" fmla="*/ 61 h 70"/>
                <a:gd name="T10" fmla="*/ 75 w 75"/>
                <a:gd name="T11" fmla="*/ 35 h 70"/>
                <a:gd name="T12" fmla="*/ 66 w 75"/>
                <a:gd name="T13" fmla="*/ 11 h 70"/>
                <a:gd name="T14" fmla="*/ 38 w 75"/>
                <a:gd name="T15" fmla="*/ 0 h 70"/>
                <a:gd name="T16" fmla="*/ 13 w 75"/>
                <a:gd name="T17" fmla="*/ 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70">
                  <a:moveTo>
                    <a:pt x="13" y="9"/>
                  </a:moveTo>
                  <a:cubicBezTo>
                    <a:pt x="4" y="16"/>
                    <a:pt x="0" y="25"/>
                    <a:pt x="0" y="35"/>
                  </a:cubicBezTo>
                  <a:cubicBezTo>
                    <a:pt x="0" y="44"/>
                    <a:pt x="3" y="52"/>
                    <a:pt x="10" y="58"/>
                  </a:cubicBezTo>
                  <a:cubicBezTo>
                    <a:pt x="17" y="66"/>
                    <a:pt x="27" y="70"/>
                    <a:pt x="38" y="70"/>
                  </a:cubicBezTo>
                  <a:cubicBezTo>
                    <a:pt x="47" y="70"/>
                    <a:pt x="56" y="67"/>
                    <a:pt x="63" y="61"/>
                  </a:cubicBezTo>
                  <a:cubicBezTo>
                    <a:pt x="71" y="54"/>
                    <a:pt x="75" y="45"/>
                    <a:pt x="75" y="35"/>
                  </a:cubicBezTo>
                  <a:cubicBezTo>
                    <a:pt x="75" y="26"/>
                    <a:pt x="72" y="18"/>
                    <a:pt x="66" y="11"/>
                  </a:cubicBezTo>
                  <a:cubicBezTo>
                    <a:pt x="58" y="4"/>
                    <a:pt x="49" y="0"/>
                    <a:pt x="38" y="0"/>
                  </a:cubicBezTo>
                  <a:cubicBezTo>
                    <a:pt x="28" y="0"/>
                    <a:pt x="20" y="3"/>
                    <a:pt x="13"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4" name="Rectangle 28"/>
            <p:cNvSpPr>
              <a:spLocks noChangeArrowheads="1"/>
            </p:cNvSpPr>
            <p:nvPr/>
          </p:nvSpPr>
          <p:spPr bwMode="auto">
            <a:xfrm>
              <a:off x="4473" y="417"/>
              <a:ext cx="10" cy="5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5" name="Freeform 29"/>
            <p:cNvSpPr>
              <a:spLocks/>
            </p:cNvSpPr>
            <p:nvPr/>
          </p:nvSpPr>
          <p:spPr bwMode="auto">
            <a:xfrm>
              <a:off x="4471" y="397"/>
              <a:ext cx="13" cy="12"/>
            </a:xfrm>
            <a:custGeom>
              <a:avLst/>
              <a:gdLst>
                <a:gd name="T0" fmla="*/ 13 w 76"/>
                <a:gd name="T1" fmla="*/ 9 h 70"/>
                <a:gd name="T2" fmla="*/ 0 w 76"/>
                <a:gd name="T3" fmla="*/ 35 h 70"/>
                <a:gd name="T4" fmla="*/ 10 w 76"/>
                <a:gd name="T5" fmla="*/ 58 h 70"/>
                <a:gd name="T6" fmla="*/ 38 w 76"/>
                <a:gd name="T7" fmla="*/ 70 h 70"/>
                <a:gd name="T8" fmla="*/ 63 w 76"/>
                <a:gd name="T9" fmla="*/ 61 h 70"/>
                <a:gd name="T10" fmla="*/ 76 w 76"/>
                <a:gd name="T11" fmla="*/ 35 h 70"/>
                <a:gd name="T12" fmla="*/ 66 w 76"/>
                <a:gd name="T13" fmla="*/ 11 h 70"/>
                <a:gd name="T14" fmla="*/ 39 w 76"/>
                <a:gd name="T15" fmla="*/ 0 h 70"/>
                <a:gd name="T16" fmla="*/ 13 w 76"/>
                <a:gd name="T17" fmla="*/ 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70">
                  <a:moveTo>
                    <a:pt x="13" y="9"/>
                  </a:moveTo>
                  <a:cubicBezTo>
                    <a:pt x="5" y="16"/>
                    <a:pt x="0" y="25"/>
                    <a:pt x="0" y="35"/>
                  </a:cubicBezTo>
                  <a:cubicBezTo>
                    <a:pt x="0" y="44"/>
                    <a:pt x="4" y="52"/>
                    <a:pt x="10" y="58"/>
                  </a:cubicBezTo>
                  <a:cubicBezTo>
                    <a:pt x="18" y="66"/>
                    <a:pt x="27" y="70"/>
                    <a:pt x="38" y="70"/>
                  </a:cubicBezTo>
                  <a:cubicBezTo>
                    <a:pt x="48" y="70"/>
                    <a:pt x="56" y="67"/>
                    <a:pt x="63" y="61"/>
                  </a:cubicBezTo>
                  <a:cubicBezTo>
                    <a:pt x="71" y="54"/>
                    <a:pt x="76" y="45"/>
                    <a:pt x="76" y="35"/>
                  </a:cubicBezTo>
                  <a:cubicBezTo>
                    <a:pt x="76" y="26"/>
                    <a:pt x="72" y="18"/>
                    <a:pt x="66" y="11"/>
                  </a:cubicBezTo>
                  <a:cubicBezTo>
                    <a:pt x="59" y="4"/>
                    <a:pt x="49" y="0"/>
                    <a:pt x="39" y="0"/>
                  </a:cubicBezTo>
                  <a:cubicBezTo>
                    <a:pt x="29" y="0"/>
                    <a:pt x="20" y="3"/>
                    <a:pt x="13"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6" name="Rectangle 30"/>
            <p:cNvSpPr>
              <a:spLocks noChangeArrowheads="1"/>
            </p:cNvSpPr>
            <p:nvPr/>
          </p:nvSpPr>
          <p:spPr bwMode="auto">
            <a:xfrm>
              <a:off x="5147" y="417"/>
              <a:ext cx="10" cy="5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7" name="Freeform 31"/>
            <p:cNvSpPr>
              <a:spLocks/>
            </p:cNvSpPr>
            <p:nvPr/>
          </p:nvSpPr>
          <p:spPr bwMode="auto">
            <a:xfrm>
              <a:off x="5146" y="397"/>
              <a:ext cx="13" cy="12"/>
            </a:xfrm>
            <a:custGeom>
              <a:avLst/>
              <a:gdLst>
                <a:gd name="T0" fmla="*/ 12 w 75"/>
                <a:gd name="T1" fmla="*/ 9 h 70"/>
                <a:gd name="T2" fmla="*/ 0 w 75"/>
                <a:gd name="T3" fmla="*/ 35 h 70"/>
                <a:gd name="T4" fmla="*/ 10 w 75"/>
                <a:gd name="T5" fmla="*/ 58 h 70"/>
                <a:gd name="T6" fmla="*/ 37 w 75"/>
                <a:gd name="T7" fmla="*/ 70 h 70"/>
                <a:gd name="T8" fmla="*/ 62 w 75"/>
                <a:gd name="T9" fmla="*/ 61 h 70"/>
                <a:gd name="T10" fmla="*/ 75 w 75"/>
                <a:gd name="T11" fmla="*/ 35 h 70"/>
                <a:gd name="T12" fmla="*/ 65 w 75"/>
                <a:gd name="T13" fmla="*/ 11 h 70"/>
                <a:gd name="T14" fmla="*/ 38 w 75"/>
                <a:gd name="T15" fmla="*/ 0 h 70"/>
                <a:gd name="T16" fmla="*/ 12 w 75"/>
                <a:gd name="T17" fmla="*/ 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70">
                  <a:moveTo>
                    <a:pt x="12" y="9"/>
                  </a:moveTo>
                  <a:cubicBezTo>
                    <a:pt x="4" y="16"/>
                    <a:pt x="0" y="25"/>
                    <a:pt x="0" y="35"/>
                  </a:cubicBezTo>
                  <a:cubicBezTo>
                    <a:pt x="0" y="44"/>
                    <a:pt x="3" y="52"/>
                    <a:pt x="10" y="58"/>
                  </a:cubicBezTo>
                  <a:cubicBezTo>
                    <a:pt x="17" y="66"/>
                    <a:pt x="26" y="70"/>
                    <a:pt x="37" y="70"/>
                  </a:cubicBezTo>
                  <a:cubicBezTo>
                    <a:pt x="47" y="70"/>
                    <a:pt x="55" y="67"/>
                    <a:pt x="62" y="61"/>
                  </a:cubicBezTo>
                  <a:cubicBezTo>
                    <a:pt x="71" y="54"/>
                    <a:pt x="75" y="45"/>
                    <a:pt x="75" y="35"/>
                  </a:cubicBezTo>
                  <a:cubicBezTo>
                    <a:pt x="75" y="26"/>
                    <a:pt x="72" y="18"/>
                    <a:pt x="65" y="11"/>
                  </a:cubicBezTo>
                  <a:cubicBezTo>
                    <a:pt x="58" y="4"/>
                    <a:pt x="49" y="0"/>
                    <a:pt x="38" y="0"/>
                  </a:cubicBezTo>
                  <a:cubicBezTo>
                    <a:pt x="28" y="0"/>
                    <a:pt x="19" y="3"/>
                    <a:pt x="12"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8" name="Rectangle 32"/>
            <p:cNvSpPr>
              <a:spLocks noChangeArrowheads="1"/>
            </p:cNvSpPr>
            <p:nvPr/>
          </p:nvSpPr>
          <p:spPr bwMode="auto">
            <a:xfrm>
              <a:off x="3915" y="396"/>
              <a:ext cx="10" cy="7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9" name="Freeform 33"/>
            <p:cNvSpPr>
              <a:spLocks/>
            </p:cNvSpPr>
            <p:nvPr/>
          </p:nvSpPr>
          <p:spPr bwMode="auto">
            <a:xfrm>
              <a:off x="3939" y="416"/>
              <a:ext cx="50" cy="52"/>
            </a:xfrm>
            <a:custGeom>
              <a:avLst/>
              <a:gdLst>
                <a:gd name="T0" fmla="*/ 56 w 290"/>
                <a:gd name="T1" fmla="*/ 301 h 301"/>
                <a:gd name="T2" fmla="*/ 56 w 290"/>
                <a:gd name="T3" fmla="*/ 104 h 301"/>
                <a:gd name="T4" fmla="*/ 98 w 290"/>
                <a:gd name="T5" fmla="*/ 70 h 301"/>
                <a:gd name="T6" fmla="*/ 174 w 290"/>
                <a:gd name="T7" fmla="*/ 46 h 301"/>
                <a:gd name="T8" fmla="*/ 224 w 290"/>
                <a:gd name="T9" fmla="*/ 65 h 301"/>
                <a:gd name="T10" fmla="*/ 234 w 290"/>
                <a:gd name="T11" fmla="*/ 114 h 301"/>
                <a:gd name="T12" fmla="*/ 234 w 290"/>
                <a:gd name="T13" fmla="*/ 301 h 301"/>
                <a:gd name="T14" fmla="*/ 290 w 290"/>
                <a:gd name="T15" fmla="*/ 301 h 301"/>
                <a:gd name="T16" fmla="*/ 290 w 290"/>
                <a:gd name="T17" fmla="*/ 117 h 301"/>
                <a:gd name="T18" fmla="*/ 287 w 290"/>
                <a:gd name="T19" fmla="*/ 70 h 301"/>
                <a:gd name="T20" fmla="*/ 252 w 290"/>
                <a:gd name="T21" fmla="*/ 14 h 301"/>
                <a:gd name="T22" fmla="*/ 184 w 290"/>
                <a:gd name="T23" fmla="*/ 0 h 301"/>
                <a:gd name="T24" fmla="*/ 53 w 290"/>
                <a:gd name="T25" fmla="*/ 52 h 301"/>
                <a:gd name="T26" fmla="*/ 53 w 290"/>
                <a:gd name="T27" fmla="*/ 8 h 301"/>
                <a:gd name="T28" fmla="*/ 0 w 290"/>
                <a:gd name="T29" fmla="*/ 8 h 301"/>
                <a:gd name="T30" fmla="*/ 0 w 290"/>
                <a:gd name="T31" fmla="*/ 301 h 301"/>
                <a:gd name="T32" fmla="*/ 56 w 290"/>
                <a:gd name="T33"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0" h="301">
                  <a:moveTo>
                    <a:pt x="56" y="301"/>
                  </a:moveTo>
                  <a:cubicBezTo>
                    <a:pt x="56" y="104"/>
                    <a:pt x="56" y="104"/>
                    <a:pt x="56" y="104"/>
                  </a:cubicBezTo>
                  <a:cubicBezTo>
                    <a:pt x="66" y="92"/>
                    <a:pt x="80" y="81"/>
                    <a:pt x="98" y="70"/>
                  </a:cubicBezTo>
                  <a:cubicBezTo>
                    <a:pt x="125" y="54"/>
                    <a:pt x="150" y="46"/>
                    <a:pt x="174" y="46"/>
                  </a:cubicBezTo>
                  <a:cubicBezTo>
                    <a:pt x="198" y="46"/>
                    <a:pt x="215" y="52"/>
                    <a:pt x="224" y="65"/>
                  </a:cubicBezTo>
                  <a:cubicBezTo>
                    <a:pt x="230" y="74"/>
                    <a:pt x="234" y="90"/>
                    <a:pt x="234" y="114"/>
                  </a:cubicBezTo>
                  <a:cubicBezTo>
                    <a:pt x="234" y="301"/>
                    <a:pt x="234" y="301"/>
                    <a:pt x="234" y="301"/>
                  </a:cubicBezTo>
                  <a:cubicBezTo>
                    <a:pt x="290" y="301"/>
                    <a:pt x="290" y="301"/>
                    <a:pt x="290" y="301"/>
                  </a:cubicBezTo>
                  <a:cubicBezTo>
                    <a:pt x="290" y="117"/>
                    <a:pt x="290" y="117"/>
                    <a:pt x="290" y="117"/>
                  </a:cubicBezTo>
                  <a:cubicBezTo>
                    <a:pt x="290" y="97"/>
                    <a:pt x="289" y="82"/>
                    <a:pt x="287" y="70"/>
                  </a:cubicBezTo>
                  <a:cubicBezTo>
                    <a:pt x="283" y="44"/>
                    <a:pt x="271" y="25"/>
                    <a:pt x="252" y="14"/>
                  </a:cubicBezTo>
                  <a:cubicBezTo>
                    <a:pt x="234" y="5"/>
                    <a:pt x="211" y="0"/>
                    <a:pt x="184" y="0"/>
                  </a:cubicBezTo>
                  <a:cubicBezTo>
                    <a:pt x="138" y="0"/>
                    <a:pt x="95" y="17"/>
                    <a:pt x="53" y="52"/>
                  </a:cubicBezTo>
                  <a:cubicBezTo>
                    <a:pt x="53" y="8"/>
                    <a:pt x="53" y="8"/>
                    <a:pt x="53" y="8"/>
                  </a:cubicBezTo>
                  <a:cubicBezTo>
                    <a:pt x="0" y="8"/>
                    <a:pt x="0" y="8"/>
                    <a:pt x="0" y="8"/>
                  </a:cubicBezTo>
                  <a:cubicBezTo>
                    <a:pt x="0" y="301"/>
                    <a:pt x="0" y="301"/>
                    <a:pt x="0" y="301"/>
                  </a:cubicBezTo>
                  <a:lnTo>
                    <a:pt x="56"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0" name="Freeform 34"/>
            <p:cNvSpPr>
              <a:spLocks/>
            </p:cNvSpPr>
            <p:nvPr/>
          </p:nvSpPr>
          <p:spPr bwMode="auto">
            <a:xfrm>
              <a:off x="3999" y="416"/>
              <a:ext cx="43" cy="54"/>
            </a:xfrm>
            <a:custGeom>
              <a:avLst/>
              <a:gdLst>
                <a:gd name="T0" fmla="*/ 119 w 249"/>
                <a:gd name="T1" fmla="*/ 310 h 310"/>
                <a:gd name="T2" fmla="*/ 249 w 249"/>
                <a:gd name="T3" fmla="*/ 219 h 310"/>
                <a:gd name="T4" fmla="*/ 224 w 249"/>
                <a:gd name="T5" fmla="*/ 162 h 310"/>
                <a:gd name="T6" fmla="*/ 154 w 249"/>
                <a:gd name="T7" fmla="*/ 130 h 310"/>
                <a:gd name="T8" fmla="*/ 113 w 249"/>
                <a:gd name="T9" fmla="*/ 116 h 310"/>
                <a:gd name="T10" fmla="*/ 86 w 249"/>
                <a:gd name="T11" fmla="*/ 104 h 310"/>
                <a:gd name="T12" fmla="*/ 73 w 249"/>
                <a:gd name="T13" fmla="*/ 81 h 310"/>
                <a:gd name="T14" fmla="*/ 132 w 249"/>
                <a:gd name="T15" fmla="*/ 45 h 310"/>
                <a:gd name="T16" fmla="*/ 216 w 249"/>
                <a:gd name="T17" fmla="*/ 63 h 310"/>
                <a:gd name="T18" fmla="*/ 231 w 249"/>
                <a:gd name="T19" fmla="*/ 16 h 310"/>
                <a:gd name="T20" fmla="*/ 131 w 249"/>
                <a:gd name="T21" fmla="*/ 0 h 310"/>
                <a:gd name="T22" fmla="*/ 48 w 249"/>
                <a:gd name="T23" fmla="*/ 19 h 310"/>
                <a:gd name="T24" fmla="*/ 17 w 249"/>
                <a:gd name="T25" fmla="*/ 81 h 310"/>
                <a:gd name="T26" fmla="*/ 43 w 249"/>
                <a:gd name="T27" fmla="*/ 136 h 310"/>
                <a:gd name="T28" fmla="*/ 120 w 249"/>
                <a:gd name="T29" fmla="*/ 170 h 310"/>
                <a:gd name="T30" fmla="*/ 160 w 249"/>
                <a:gd name="T31" fmla="*/ 183 h 310"/>
                <a:gd name="T32" fmla="*/ 183 w 249"/>
                <a:gd name="T33" fmla="*/ 196 h 310"/>
                <a:gd name="T34" fmla="*/ 192 w 249"/>
                <a:gd name="T35" fmla="*/ 221 h 310"/>
                <a:gd name="T36" fmla="*/ 118 w 249"/>
                <a:gd name="T37" fmla="*/ 265 h 310"/>
                <a:gd name="T38" fmla="*/ 18 w 249"/>
                <a:gd name="T39" fmla="*/ 239 h 310"/>
                <a:gd name="T40" fmla="*/ 0 w 249"/>
                <a:gd name="T41" fmla="*/ 287 h 310"/>
                <a:gd name="T42" fmla="*/ 119 w 249"/>
                <a:gd name="T43" fmla="*/ 31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9" h="310">
                  <a:moveTo>
                    <a:pt x="119" y="310"/>
                  </a:moveTo>
                  <a:cubicBezTo>
                    <a:pt x="206" y="310"/>
                    <a:pt x="249" y="279"/>
                    <a:pt x="249" y="219"/>
                  </a:cubicBezTo>
                  <a:cubicBezTo>
                    <a:pt x="249" y="194"/>
                    <a:pt x="241" y="175"/>
                    <a:pt x="224" y="162"/>
                  </a:cubicBezTo>
                  <a:cubicBezTo>
                    <a:pt x="210" y="152"/>
                    <a:pt x="187" y="141"/>
                    <a:pt x="154" y="130"/>
                  </a:cubicBezTo>
                  <a:cubicBezTo>
                    <a:pt x="113" y="116"/>
                    <a:pt x="113" y="116"/>
                    <a:pt x="113" y="116"/>
                  </a:cubicBezTo>
                  <a:cubicBezTo>
                    <a:pt x="102" y="113"/>
                    <a:pt x="94" y="109"/>
                    <a:pt x="86" y="104"/>
                  </a:cubicBezTo>
                  <a:cubicBezTo>
                    <a:pt x="78" y="99"/>
                    <a:pt x="73" y="91"/>
                    <a:pt x="73" y="81"/>
                  </a:cubicBezTo>
                  <a:cubicBezTo>
                    <a:pt x="73" y="57"/>
                    <a:pt x="93" y="45"/>
                    <a:pt x="132" y="45"/>
                  </a:cubicBezTo>
                  <a:cubicBezTo>
                    <a:pt x="161" y="45"/>
                    <a:pt x="188" y="51"/>
                    <a:pt x="216" y="63"/>
                  </a:cubicBezTo>
                  <a:cubicBezTo>
                    <a:pt x="231" y="16"/>
                    <a:pt x="231" y="16"/>
                    <a:pt x="231" y="16"/>
                  </a:cubicBezTo>
                  <a:cubicBezTo>
                    <a:pt x="199" y="5"/>
                    <a:pt x="166" y="0"/>
                    <a:pt x="131" y="0"/>
                  </a:cubicBezTo>
                  <a:cubicBezTo>
                    <a:pt x="96" y="0"/>
                    <a:pt x="68" y="6"/>
                    <a:pt x="48" y="19"/>
                  </a:cubicBezTo>
                  <a:cubicBezTo>
                    <a:pt x="27" y="33"/>
                    <a:pt x="17" y="53"/>
                    <a:pt x="17" y="81"/>
                  </a:cubicBezTo>
                  <a:cubicBezTo>
                    <a:pt x="17" y="105"/>
                    <a:pt x="26" y="123"/>
                    <a:pt x="43" y="136"/>
                  </a:cubicBezTo>
                  <a:cubicBezTo>
                    <a:pt x="59" y="147"/>
                    <a:pt x="84" y="158"/>
                    <a:pt x="120" y="170"/>
                  </a:cubicBezTo>
                  <a:cubicBezTo>
                    <a:pt x="139" y="176"/>
                    <a:pt x="153" y="181"/>
                    <a:pt x="160" y="183"/>
                  </a:cubicBezTo>
                  <a:cubicBezTo>
                    <a:pt x="169" y="186"/>
                    <a:pt x="177" y="191"/>
                    <a:pt x="183" y="196"/>
                  </a:cubicBezTo>
                  <a:cubicBezTo>
                    <a:pt x="189" y="202"/>
                    <a:pt x="192" y="210"/>
                    <a:pt x="192" y="221"/>
                  </a:cubicBezTo>
                  <a:cubicBezTo>
                    <a:pt x="192" y="250"/>
                    <a:pt x="168" y="265"/>
                    <a:pt x="118" y="265"/>
                  </a:cubicBezTo>
                  <a:cubicBezTo>
                    <a:pt x="81" y="265"/>
                    <a:pt x="48" y="256"/>
                    <a:pt x="18" y="239"/>
                  </a:cubicBezTo>
                  <a:cubicBezTo>
                    <a:pt x="0" y="287"/>
                    <a:pt x="0" y="287"/>
                    <a:pt x="0" y="287"/>
                  </a:cubicBezTo>
                  <a:cubicBezTo>
                    <a:pt x="31" y="302"/>
                    <a:pt x="70" y="310"/>
                    <a:pt x="119" y="3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1" name="Freeform 35"/>
            <p:cNvSpPr>
              <a:spLocks noEditPoints="1"/>
            </p:cNvSpPr>
            <p:nvPr/>
          </p:nvSpPr>
          <p:spPr bwMode="auto">
            <a:xfrm>
              <a:off x="4053" y="416"/>
              <a:ext cx="52" cy="77"/>
            </a:xfrm>
            <a:custGeom>
              <a:avLst/>
              <a:gdLst>
                <a:gd name="T0" fmla="*/ 298 w 298"/>
                <a:gd name="T1" fmla="*/ 146 h 444"/>
                <a:gd name="T2" fmla="*/ 271 w 298"/>
                <a:gd name="T3" fmla="*/ 46 h 444"/>
                <a:gd name="T4" fmla="*/ 165 w 298"/>
                <a:gd name="T5" fmla="*/ 0 h 444"/>
                <a:gd name="T6" fmla="*/ 84 w 298"/>
                <a:gd name="T7" fmla="*/ 19 h 444"/>
                <a:gd name="T8" fmla="*/ 52 w 298"/>
                <a:gd name="T9" fmla="*/ 43 h 444"/>
                <a:gd name="T10" fmla="*/ 52 w 298"/>
                <a:gd name="T11" fmla="*/ 8 h 444"/>
                <a:gd name="T12" fmla="*/ 0 w 298"/>
                <a:gd name="T13" fmla="*/ 8 h 444"/>
                <a:gd name="T14" fmla="*/ 0 w 298"/>
                <a:gd name="T15" fmla="*/ 444 h 444"/>
                <a:gd name="T16" fmla="*/ 56 w 298"/>
                <a:gd name="T17" fmla="*/ 429 h 444"/>
                <a:gd name="T18" fmla="*/ 56 w 298"/>
                <a:gd name="T19" fmla="*/ 294 h 444"/>
                <a:gd name="T20" fmla="*/ 138 w 298"/>
                <a:gd name="T21" fmla="*/ 310 h 444"/>
                <a:gd name="T22" fmla="*/ 262 w 298"/>
                <a:gd name="T23" fmla="*/ 259 h 444"/>
                <a:gd name="T24" fmla="*/ 298 w 298"/>
                <a:gd name="T25" fmla="*/ 146 h 444"/>
                <a:gd name="T26" fmla="*/ 241 w 298"/>
                <a:gd name="T27" fmla="*/ 144 h 444"/>
                <a:gd name="T28" fmla="*/ 217 w 298"/>
                <a:gd name="T29" fmla="*/ 227 h 444"/>
                <a:gd name="T30" fmla="*/ 130 w 298"/>
                <a:gd name="T31" fmla="*/ 265 h 444"/>
                <a:gd name="T32" fmla="*/ 56 w 298"/>
                <a:gd name="T33" fmla="*/ 247 h 444"/>
                <a:gd name="T34" fmla="*/ 56 w 298"/>
                <a:gd name="T35" fmla="*/ 132 h 444"/>
                <a:gd name="T36" fmla="*/ 62 w 298"/>
                <a:gd name="T37" fmla="*/ 96 h 444"/>
                <a:gd name="T38" fmla="*/ 98 w 298"/>
                <a:gd name="T39" fmla="*/ 59 h 444"/>
                <a:gd name="T40" fmla="*/ 154 w 298"/>
                <a:gd name="T41" fmla="*/ 45 h 444"/>
                <a:gd name="T42" fmla="*/ 220 w 298"/>
                <a:gd name="T43" fmla="*/ 73 h 444"/>
                <a:gd name="T44" fmla="*/ 241 w 298"/>
                <a:gd name="T45" fmla="*/ 144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8" h="444">
                  <a:moveTo>
                    <a:pt x="298" y="146"/>
                  </a:moveTo>
                  <a:cubicBezTo>
                    <a:pt x="298" y="104"/>
                    <a:pt x="289" y="71"/>
                    <a:pt x="271" y="46"/>
                  </a:cubicBezTo>
                  <a:cubicBezTo>
                    <a:pt x="248" y="15"/>
                    <a:pt x="213" y="0"/>
                    <a:pt x="165" y="0"/>
                  </a:cubicBezTo>
                  <a:cubicBezTo>
                    <a:pt x="133" y="0"/>
                    <a:pt x="107" y="6"/>
                    <a:pt x="84" y="19"/>
                  </a:cubicBezTo>
                  <a:cubicBezTo>
                    <a:pt x="75" y="24"/>
                    <a:pt x="64" y="32"/>
                    <a:pt x="52" y="43"/>
                  </a:cubicBezTo>
                  <a:cubicBezTo>
                    <a:pt x="52" y="8"/>
                    <a:pt x="52" y="8"/>
                    <a:pt x="52" y="8"/>
                  </a:cubicBezTo>
                  <a:cubicBezTo>
                    <a:pt x="0" y="8"/>
                    <a:pt x="0" y="8"/>
                    <a:pt x="0" y="8"/>
                  </a:cubicBezTo>
                  <a:cubicBezTo>
                    <a:pt x="0" y="444"/>
                    <a:pt x="0" y="444"/>
                    <a:pt x="0" y="444"/>
                  </a:cubicBezTo>
                  <a:cubicBezTo>
                    <a:pt x="56" y="429"/>
                    <a:pt x="56" y="429"/>
                    <a:pt x="56" y="429"/>
                  </a:cubicBezTo>
                  <a:cubicBezTo>
                    <a:pt x="56" y="294"/>
                    <a:pt x="56" y="294"/>
                    <a:pt x="56" y="294"/>
                  </a:cubicBezTo>
                  <a:cubicBezTo>
                    <a:pt x="77" y="304"/>
                    <a:pt x="104" y="310"/>
                    <a:pt x="138" y="310"/>
                  </a:cubicBezTo>
                  <a:cubicBezTo>
                    <a:pt x="193" y="310"/>
                    <a:pt x="234" y="293"/>
                    <a:pt x="262" y="259"/>
                  </a:cubicBezTo>
                  <a:cubicBezTo>
                    <a:pt x="286" y="231"/>
                    <a:pt x="298" y="193"/>
                    <a:pt x="298" y="146"/>
                  </a:cubicBezTo>
                  <a:moveTo>
                    <a:pt x="241" y="144"/>
                  </a:moveTo>
                  <a:cubicBezTo>
                    <a:pt x="241" y="177"/>
                    <a:pt x="233" y="205"/>
                    <a:pt x="217" y="227"/>
                  </a:cubicBezTo>
                  <a:cubicBezTo>
                    <a:pt x="199" y="252"/>
                    <a:pt x="170" y="265"/>
                    <a:pt x="130" y="265"/>
                  </a:cubicBezTo>
                  <a:cubicBezTo>
                    <a:pt x="100" y="265"/>
                    <a:pt x="76" y="259"/>
                    <a:pt x="56" y="247"/>
                  </a:cubicBezTo>
                  <a:cubicBezTo>
                    <a:pt x="56" y="132"/>
                    <a:pt x="56" y="132"/>
                    <a:pt x="56" y="132"/>
                  </a:cubicBezTo>
                  <a:cubicBezTo>
                    <a:pt x="56" y="116"/>
                    <a:pt x="58" y="105"/>
                    <a:pt x="62" y="96"/>
                  </a:cubicBezTo>
                  <a:cubicBezTo>
                    <a:pt x="69" y="81"/>
                    <a:pt x="81" y="69"/>
                    <a:pt x="98" y="59"/>
                  </a:cubicBezTo>
                  <a:cubicBezTo>
                    <a:pt x="115" y="49"/>
                    <a:pt x="134" y="45"/>
                    <a:pt x="154" y="45"/>
                  </a:cubicBezTo>
                  <a:cubicBezTo>
                    <a:pt x="183" y="45"/>
                    <a:pt x="205" y="54"/>
                    <a:pt x="220" y="73"/>
                  </a:cubicBezTo>
                  <a:cubicBezTo>
                    <a:pt x="234" y="90"/>
                    <a:pt x="241" y="114"/>
                    <a:pt x="241" y="1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2" name="Freeform 36"/>
            <p:cNvSpPr>
              <a:spLocks/>
            </p:cNvSpPr>
            <p:nvPr/>
          </p:nvSpPr>
          <p:spPr bwMode="auto">
            <a:xfrm>
              <a:off x="4141" y="417"/>
              <a:ext cx="35" cy="51"/>
            </a:xfrm>
            <a:custGeom>
              <a:avLst/>
              <a:gdLst>
                <a:gd name="T0" fmla="*/ 56 w 198"/>
                <a:gd name="T1" fmla="*/ 295 h 295"/>
                <a:gd name="T2" fmla="*/ 56 w 198"/>
                <a:gd name="T3" fmla="*/ 107 h 295"/>
                <a:gd name="T4" fmla="*/ 125 w 198"/>
                <a:gd name="T5" fmla="*/ 62 h 295"/>
                <a:gd name="T6" fmla="*/ 196 w 198"/>
                <a:gd name="T7" fmla="*/ 47 h 295"/>
                <a:gd name="T8" fmla="*/ 198 w 198"/>
                <a:gd name="T9" fmla="*/ 0 h 295"/>
                <a:gd name="T10" fmla="*/ 125 w 198"/>
                <a:gd name="T11" fmla="*/ 13 h 295"/>
                <a:gd name="T12" fmla="*/ 53 w 198"/>
                <a:gd name="T13" fmla="*/ 55 h 295"/>
                <a:gd name="T14" fmla="*/ 53 w 198"/>
                <a:gd name="T15" fmla="*/ 2 h 295"/>
                <a:gd name="T16" fmla="*/ 0 w 198"/>
                <a:gd name="T17" fmla="*/ 2 h 295"/>
                <a:gd name="T18" fmla="*/ 0 w 198"/>
                <a:gd name="T19" fmla="*/ 295 h 295"/>
                <a:gd name="T20" fmla="*/ 56 w 198"/>
                <a:gd name="T21" fmla="*/ 295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8" h="295">
                  <a:moveTo>
                    <a:pt x="56" y="295"/>
                  </a:moveTo>
                  <a:cubicBezTo>
                    <a:pt x="56" y="107"/>
                    <a:pt x="56" y="107"/>
                    <a:pt x="56" y="107"/>
                  </a:cubicBezTo>
                  <a:cubicBezTo>
                    <a:pt x="74" y="89"/>
                    <a:pt x="97" y="74"/>
                    <a:pt x="125" y="62"/>
                  </a:cubicBezTo>
                  <a:cubicBezTo>
                    <a:pt x="146" y="53"/>
                    <a:pt x="170" y="48"/>
                    <a:pt x="196" y="47"/>
                  </a:cubicBezTo>
                  <a:cubicBezTo>
                    <a:pt x="198" y="0"/>
                    <a:pt x="198" y="0"/>
                    <a:pt x="198" y="0"/>
                  </a:cubicBezTo>
                  <a:cubicBezTo>
                    <a:pt x="170" y="1"/>
                    <a:pt x="145" y="5"/>
                    <a:pt x="125" y="13"/>
                  </a:cubicBezTo>
                  <a:cubicBezTo>
                    <a:pt x="101" y="22"/>
                    <a:pt x="77" y="36"/>
                    <a:pt x="53" y="55"/>
                  </a:cubicBezTo>
                  <a:cubicBezTo>
                    <a:pt x="53" y="2"/>
                    <a:pt x="53" y="2"/>
                    <a:pt x="53" y="2"/>
                  </a:cubicBezTo>
                  <a:cubicBezTo>
                    <a:pt x="0" y="2"/>
                    <a:pt x="0" y="2"/>
                    <a:pt x="0" y="2"/>
                  </a:cubicBezTo>
                  <a:cubicBezTo>
                    <a:pt x="0" y="295"/>
                    <a:pt x="0" y="295"/>
                    <a:pt x="0" y="295"/>
                  </a:cubicBezTo>
                  <a:lnTo>
                    <a:pt x="56" y="2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3" name="Freeform 37"/>
            <p:cNvSpPr>
              <a:spLocks/>
            </p:cNvSpPr>
            <p:nvPr/>
          </p:nvSpPr>
          <p:spPr bwMode="auto">
            <a:xfrm>
              <a:off x="4210" y="416"/>
              <a:ext cx="51" cy="52"/>
            </a:xfrm>
            <a:custGeom>
              <a:avLst/>
              <a:gdLst>
                <a:gd name="T0" fmla="*/ 56 w 290"/>
                <a:gd name="T1" fmla="*/ 301 h 301"/>
                <a:gd name="T2" fmla="*/ 56 w 290"/>
                <a:gd name="T3" fmla="*/ 104 h 301"/>
                <a:gd name="T4" fmla="*/ 99 w 290"/>
                <a:gd name="T5" fmla="*/ 70 h 301"/>
                <a:gd name="T6" fmla="*/ 174 w 290"/>
                <a:gd name="T7" fmla="*/ 46 h 301"/>
                <a:gd name="T8" fmla="*/ 225 w 290"/>
                <a:gd name="T9" fmla="*/ 65 h 301"/>
                <a:gd name="T10" fmla="*/ 234 w 290"/>
                <a:gd name="T11" fmla="*/ 114 h 301"/>
                <a:gd name="T12" fmla="*/ 234 w 290"/>
                <a:gd name="T13" fmla="*/ 301 h 301"/>
                <a:gd name="T14" fmla="*/ 290 w 290"/>
                <a:gd name="T15" fmla="*/ 301 h 301"/>
                <a:gd name="T16" fmla="*/ 290 w 290"/>
                <a:gd name="T17" fmla="*/ 117 h 301"/>
                <a:gd name="T18" fmla="*/ 288 w 290"/>
                <a:gd name="T19" fmla="*/ 70 h 301"/>
                <a:gd name="T20" fmla="*/ 252 w 290"/>
                <a:gd name="T21" fmla="*/ 14 h 301"/>
                <a:gd name="T22" fmla="*/ 185 w 290"/>
                <a:gd name="T23" fmla="*/ 0 h 301"/>
                <a:gd name="T24" fmla="*/ 53 w 290"/>
                <a:gd name="T25" fmla="*/ 52 h 301"/>
                <a:gd name="T26" fmla="*/ 53 w 290"/>
                <a:gd name="T27" fmla="*/ 8 h 301"/>
                <a:gd name="T28" fmla="*/ 0 w 290"/>
                <a:gd name="T29" fmla="*/ 8 h 301"/>
                <a:gd name="T30" fmla="*/ 0 w 290"/>
                <a:gd name="T31" fmla="*/ 301 h 301"/>
                <a:gd name="T32" fmla="*/ 56 w 290"/>
                <a:gd name="T33"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0" h="301">
                  <a:moveTo>
                    <a:pt x="56" y="301"/>
                  </a:moveTo>
                  <a:cubicBezTo>
                    <a:pt x="56" y="104"/>
                    <a:pt x="56" y="104"/>
                    <a:pt x="56" y="104"/>
                  </a:cubicBezTo>
                  <a:cubicBezTo>
                    <a:pt x="67" y="92"/>
                    <a:pt x="81" y="81"/>
                    <a:pt x="99" y="70"/>
                  </a:cubicBezTo>
                  <a:cubicBezTo>
                    <a:pt x="126" y="54"/>
                    <a:pt x="151" y="46"/>
                    <a:pt x="174" y="46"/>
                  </a:cubicBezTo>
                  <a:cubicBezTo>
                    <a:pt x="199" y="46"/>
                    <a:pt x="216" y="52"/>
                    <a:pt x="225" y="65"/>
                  </a:cubicBezTo>
                  <a:cubicBezTo>
                    <a:pt x="231" y="74"/>
                    <a:pt x="234" y="90"/>
                    <a:pt x="234" y="114"/>
                  </a:cubicBezTo>
                  <a:cubicBezTo>
                    <a:pt x="234" y="301"/>
                    <a:pt x="234" y="301"/>
                    <a:pt x="234" y="301"/>
                  </a:cubicBezTo>
                  <a:cubicBezTo>
                    <a:pt x="290" y="301"/>
                    <a:pt x="290" y="301"/>
                    <a:pt x="290" y="301"/>
                  </a:cubicBezTo>
                  <a:cubicBezTo>
                    <a:pt x="290" y="117"/>
                    <a:pt x="290" y="117"/>
                    <a:pt x="290" y="117"/>
                  </a:cubicBezTo>
                  <a:cubicBezTo>
                    <a:pt x="290" y="97"/>
                    <a:pt x="289" y="82"/>
                    <a:pt x="288" y="70"/>
                  </a:cubicBezTo>
                  <a:cubicBezTo>
                    <a:pt x="284" y="44"/>
                    <a:pt x="272" y="25"/>
                    <a:pt x="252" y="14"/>
                  </a:cubicBezTo>
                  <a:cubicBezTo>
                    <a:pt x="234" y="5"/>
                    <a:pt x="212" y="0"/>
                    <a:pt x="185" y="0"/>
                  </a:cubicBezTo>
                  <a:cubicBezTo>
                    <a:pt x="139" y="0"/>
                    <a:pt x="95" y="17"/>
                    <a:pt x="53" y="52"/>
                  </a:cubicBezTo>
                  <a:cubicBezTo>
                    <a:pt x="53" y="8"/>
                    <a:pt x="53" y="8"/>
                    <a:pt x="53" y="8"/>
                  </a:cubicBezTo>
                  <a:cubicBezTo>
                    <a:pt x="0" y="8"/>
                    <a:pt x="0" y="8"/>
                    <a:pt x="0" y="8"/>
                  </a:cubicBezTo>
                  <a:cubicBezTo>
                    <a:pt x="0" y="301"/>
                    <a:pt x="0" y="301"/>
                    <a:pt x="0" y="301"/>
                  </a:cubicBezTo>
                  <a:lnTo>
                    <a:pt x="56"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4" name="Freeform 38"/>
            <p:cNvSpPr>
              <a:spLocks noEditPoints="1"/>
            </p:cNvSpPr>
            <p:nvPr/>
          </p:nvSpPr>
          <p:spPr bwMode="auto">
            <a:xfrm>
              <a:off x="4271" y="416"/>
              <a:ext cx="51" cy="77"/>
            </a:xfrm>
            <a:custGeom>
              <a:avLst/>
              <a:gdLst>
                <a:gd name="T0" fmla="*/ 294 w 294"/>
                <a:gd name="T1" fmla="*/ 248 h 442"/>
                <a:gd name="T2" fmla="*/ 294 w 294"/>
                <a:gd name="T3" fmla="*/ 18 h 442"/>
                <a:gd name="T4" fmla="*/ 168 w 294"/>
                <a:gd name="T5" fmla="*/ 0 h 442"/>
                <a:gd name="T6" fmla="*/ 36 w 294"/>
                <a:gd name="T7" fmla="*/ 53 h 442"/>
                <a:gd name="T8" fmla="*/ 0 w 294"/>
                <a:gd name="T9" fmla="*/ 170 h 442"/>
                <a:gd name="T10" fmla="*/ 27 w 294"/>
                <a:gd name="T11" fmla="*/ 266 h 442"/>
                <a:gd name="T12" fmla="*/ 132 w 294"/>
                <a:gd name="T13" fmla="*/ 310 h 442"/>
                <a:gd name="T14" fmla="*/ 238 w 294"/>
                <a:gd name="T15" fmla="*/ 268 h 442"/>
                <a:gd name="T16" fmla="*/ 238 w 294"/>
                <a:gd name="T17" fmla="*/ 283 h 442"/>
                <a:gd name="T18" fmla="*/ 225 w 294"/>
                <a:gd name="T19" fmla="*/ 362 h 442"/>
                <a:gd name="T20" fmla="*/ 140 w 294"/>
                <a:gd name="T21" fmla="*/ 397 h 442"/>
                <a:gd name="T22" fmla="*/ 46 w 294"/>
                <a:gd name="T23" fmla="*/ 381 h 442"/>
                <a:gd name="T24" fmla="*/ 30 w 294"/>
                <a:gd name="T25" fmla="*/ 427 h 442"/>
                <a:gd name="T26" fmla="*/ 143 w 294"/>
                <a:gd name="T27" fmla="*/ 442 h 442"/>
                <a:gd name="T28" fmla="*/ 221 w 294"/>
                <a:gd name="T29" fmla="*/ 430 h 442"/>
                <a:gd name="T30" fmla="*/ 282 w 294"/>
                <a:gd name="T31" fmla="*/ 369 h 442"/>
                <a:gd name="T32" fmla="*/ 294 w 294"/>
                <a:gd name="T33" fmla="*/ 248 h 442"/>
                <a:gd name="T34" fmla="*/ 238 w 294"/>
                <a:gd name="T35" fmla="*/ 178 h 442"/>
                <a:gd name="T36" fmla="*/ 236 w 294"/>
                <a:gd name="T37" fmla="*/ 202 h 442"/>
                <a:gd name="T38" fmla="*/ 219 w 294"/>
                <a:gd name="T39" fmla="*/ 232 h 442"/>
                <a:gd name="T40" fmla="*/ 140 w 294"/>
                <a:gd name="T41" fmla="*/ 265 h 442"/>
                <a:gd name="T42" fmla="*/ 57 w 294"/>
                <a:gd name="T43" fmla="*/ 168 h 442"/>
                <a:gd name="T44" fmla="*/ 84 w 294"/>
                <a:gd name="T45" fmla="*/ 80 h 442"/>
                <a:gd name="T46" fmla="*/ 167 w 294"/>
                <a:gd name="T47" fmla="*/ 45 h 442"/>
                <a:gd name="T48" fmla="*/ 238 w 294"/>
                <a:gd name="T49" fmla="*/ 55 h 442"/>
                <a:gd name="T50" fmla="*/ 238 w 294"/>
                <a:gd name="T51" fmla="*/ 178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4" h="442">
                  <a:moveTo>
                    <a:pt x="294" y="248"/>
                  </a:moveTo>
                  <a:cubicBezTo>
                    <a:pt x="294" y="18"/>
                    <a:pt x="294" y="18"/>
                    <a:pt x="294" y="18"/>
                  </a:cubicBezTo>
                  <a:cubicBezTo>
                    <a:pt x="246" y="6"/>
                    <a:pt x="204" y="0"/>
                    <a:pt x="168" y="0"/>
                  </a:cubicBezTo>
                  <a:cubicBezTo>
                    <a:pt x="108" y="0"/>
                    <a:pt x="64" y="17"/>
                    <a:pt x="36" y="53"/>
                  </a:cubicBezTo>
                  <a:cubicBezTo>
                    <a:pt x="12" y="83"/>
                    <a:pt x="0" y="122"/>
                    <a:pt x="0" y="170"/>
                  </a:cubicBezTo>
                  <a:cubicBezTo>
                    <a:pt x="0" y="210"/>
                    <a:pt x="9" y="242"/>
                    <a:pt x="27" y="266"/>
                  </a:cubicBezTo>
                  <a:cubicBezTo>
                    <a:pt x="49" y="295"/>
                    <a:pt x="84" y="310"/>
                    <a:pt x="132" y="310"/>
                  </a:cubicBezTo>
                  <a:cubicBezTo>
                    <a:pt x="173" y="310"/>
                    <a:pt x="208" y="296"/>
                    <a:pt x="238" y="268"/>
                  </a:cubicBezTo>
                  <a:cubicBezTo>
                    <a:pt x="238" y="283"/>
                    <a:pt x="238" y="283"/>
                    <a:pt x="238" y="283"/>
                  </a:cubicBezTo>
                  <a:cubicBezTo>
                    <a:pt x="238" y="320"/>
                    <a:pt x="234" y="346"/>
                    <a:pt x="225" y="362"/>
                  </a:cubicBezTo>
                  <a:cubicBezTo>
                    <a:pt x="213" y="385"/>
                    <a:pt x="185" y="397"/>
                    <a:pt x="140" y="397"/>
                  </a:cubicBezTo>
                  <a:cubicBezTo>
                    <a:pt x="106" y="397"/>
                    <a:pt x="75" y="392"/>
                    <a:pt x="46" y="381"/>
                  </a:cubicBezTo>
                  <a:cubicBezTo>
                    <a:pt x="30" y="427"/>
                    <a:pt x="30" y="427"/>
                    <a:pt x="30" y="427"/>
                  </a:cubicBezTo>
                  <a:cubicBezTo>
                    <a:pt x="65" y="437"/>
                    <a:pt x="103" y="442"/>
                    <a:pt x="143" y="442"/>
                  </a:cubicBezTo>
                  <a:cubicBezTo>
                    <a:pt x="174" y="442"/>
                    <a:pt x="200" y="438"/>
                    <a:pt x="221" y="430"/>
                  </a:cubicBezTo>
                  <a:cubicBezTo>
                    <a:pt x="253" y="418"/>
                    <a:pt x="274" y="397"/>
                    <a:pt x="282" y="369"/>
                  </a:cubicBezTo>
                  <a:cubicBezTo>
                    <a:pt x="290" y="345"/>
                    <a:pt x="294" y="304"/>
                    <a:pt x="294" y="248"/>
                  </a:cubicBezTo>
                  <a:moveTo>
                    <a:pt x="238" y="178"/>
                  </a:moveTo>
                  <a:cubicBezTo>
                    <a:pt x="238" y="189"/>
                    <a:pt x="237" y="197"/>
                    <a:pt x="236" y="202"/>
                  </a:cubicBezTo>
                  <a:cubicBezTo>
                    <a:pt x="234" y="212"/>
                    <a:pt x="228" y="222"/>
                    <a:pt x="219" y="232"/>
                  </a:cubicBezTo>
                  <a:cubicBezTo>
                    <a:pt x="200" y="254"/>
                    <a:pt x="173" y="265"/>
                    <a:pt x="140" y="265"/>
                  </a:cubicBezTo>
                  <a:cubicBezTo>
                    <a:pt x="85" y="265"/>
                    <a:pt x="57" y="233"/>
                    <a:pt x="57" y="168"/>
                  </a:cubicBezTo>
                  <a:cubicBezTo>
                    <a:pt x="57" y="132"/>
                    <a:pt x="66" y="102"/>
                    <a:pt x="84" y="80"/>
                  </a:cubicBezTo>
                  <a:cubicBezTo>
                    <a:pt x="103" y="56"/>
                    <a:pt x="130" y="45"/>
                    <a:pt x="167" y="45"/>
                  </a:cubicBezTo>
                  <a:cubicBezTo>
                    <a:pt x="189" y="45"/>
                    <a:pt x="213" y="48"/>
                    <a:pt x="238" y="55"/>
                  </a:cubicBezTo>
                  <a:lnTo>
                    <a:pt x="238"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5" name="Freeform 39"/>
            <p:cNvSpPr>
              <a:spLocks/>
            </p:cNvSpPr>
            <p:nvPr/>
          </p:nvSpPr>
          <p:spPr bwMode="auto">
            <a:xfrm>
              <a:off x="4363" y="416"/>
              <a:ext cx="43" cy="54"/>
            </a:xfrm>
            <a:custGeom>
              <a:avLst/>
              <a:gdLst>
                <a:gd name="T0" fmla="*/ 119 w 250"/>
                <a:gd name="T1" fmla="*/ 310 h 310"/>
                <a:gd name="T2" fmla="*/ 250 w 250"/>
                <a:gd name="T3" fmla="*/ 219 h 310"/>
                <a:gd name="T4" fmla="*/ 224 w 250"/>
                <a:gd name="T5" fmla="*/ 162 h 310"/>
                <a:gd name="T6" fmla="*/ 154 w 250"/>
                <a:gd name="T7" fmla="*/ 130 h 310"/>
                <a:gd name="T8" fmla="*/ 113 w 250"/>
                <a:gd name="T9" fmla="*/ 116 h 310"/>
                <a:gd name="T10" fmla="*/ 87 w 250"/>
                <a:gd name="T11" fmla="*/ 104 h 310"/>
                <a:gd name="T12" fmla="*/ 73 w 250"/>
                <a:gd name="T13" fmla="*/ 81 h 310"/>
                <a:gd name="T14" fmla="*/ 133 w 250"/>
                <a:gd name="T15" fmla="*/ 45 h 310"/>
                <a:gd name="T16" fmla="*/ 216 w 250"/>
                <a:gd name="T17" fmla="*/ 63 h 310"/>
                <a:gd name="T18" fmla="*/ 231 w 250"/>
                <a:gd name="T19" fmla="*/ 16 h 310"/>
                <a:gd name="T20" fmla="*/ 131 w 250"/>
                <a:gd name="T21" fmla="*/ 0 h 310"/>
                <a:gd name="T22" fmla="*/ 48 w 250"/>
                <a:gd name="T23" fmla="*/ 19 h 310"/>
                <a:gd name="T24" fmla="*/ 17 w 250"/>
                <a:gd name="T25" fmla="*/ 81 h 310"/>
                <a:gd name="T26" fmla="*/ 44 w 250"/>
                <a:gd name="T27" fmla="*/ 136 h 310"/>
                <a:gd name="T28" fmla="*/ 120 w 250"/>
                <a:gd name="T29" fmla="*/ 170 h 310"/>
                <a:gd name="T30" fmla="*/ 160 w 250"/>
                <a:gd name="T31" fmla="*/ 183 h 310"/>
                <a:gd name="T32" fmla="*/ 183 w 250"/>
                <a:gd name="T33" fmla="*/ 196 h 310"/>
                <a:gd name="T34" fmla="*/ 193 w 250"/>
                <a:gd name="T35" fmla="*/ 221 h 310"/>
                <a:gd name="T36" fmla="*/ 119 w 250"/>
                <a:gd name="T37" fmla="*/ 265 h 310"/>
                <a:gd name="T38" fmla="*/ 18 w 250"/>
                <a:gd name="T39" fmla="*/ 239 h 310"/>
                <a:gd name="T40" fmla="*/ 0 w 250"/>
                <a:gd name="T41" fmla="*/ 287 h 310"/>
                <a:gd name="T42" fmla="*/ 119 w 250"/>
                <a:gd name="T43" fmla="*/ 31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0" h="310">
                  <a:moveTo>
                    <a:pt x="119" y="310"/>
                  </a:moveTo>
                  <a:cubicBezTo>
                    <a:pt x="206" y="310"/>
                    <a:pt x="250" y="279"/>
                    <a:pt x="250" y="219"/>
                  </a:cubicBezTo>
                  <a:cubicBezTo>
                    <a:pt x="250" y="194"/>
                    <a:pt x="241" y="175"/>
                    <a:pt x="224" y="162"/>
                  </a:cubicBezTo>
                  <a:cubicBezTo>
                    <a:pt x="210" y="152"/>
                    <a:pt x="187" y="141"/>
                    <a:pt x="154" y="130"/>
                  </a:cubicBezTo>
                  <a:cubicBezTo>
                    <a:pt x="113" y="116"/>
                    <a:pt x="113" y="116"/>
                    <a:pt x="113" y="116"/>
                  </a:cubicBezTo>
                  <a:cubicBezTo>
                    <a:pt x="103" y="113"/>
                    <a:pt x="94" y="109"/>
                    <a:pt x="87" y="104"/>
                  </a:cubicBezTo>
                  <a:cubicBezTo>
                    <a:pt x="78" y="99"/>
                    <a:pt x="73" y="91"/>
                    <a:pt x="73" y="81"/>
                  </a:cubicBezTo>
                  <a:cubicBezTo>
                    <a:pt x="73" y="57"/>
                    <a:pt x="93" y="45"/>
                    <a:pt x="133" y="45"/>
                  </a:cubicBezTo>
                  <a:cubicBezTo>
                    <a:pt x="161" y="45"/>
                    <a:pt x="189" y="51"/>
                    <a:pt x="216" y="63"/>
                  </a:cubicBezTo>
                  <a:cubicBezTo>
                    <a:pt x="231" y="16"/>
                    <a:pt x="231" y="16"/>
                    <a:pt x="231" y="16"/>
                  </a:cubicBezTo>
                  <a:cubicBezTo>
                    <a:pt x="199" y="5"/>
                    <a:pt x="166" y="0"/>
                    <a:pt x="131" y="0"/>
                  </a:cubicBezTo>
                  <a:cubicBezTo>
                    <a:pt x="96" y="0"/>
                    <a:pt x="68" y="6"/>
                    <a:pt x="48" y="19"/>
                  </a:cubicBezTo>
                  <a:cubicBezTo>
                    <a:pt x="27" y="33"/>
                    <a:pt x="17" y="53"/>
                    <a:pt x="17" y="81"/>
                  </a:cubicBezTo>
                  <a:cubicBezTo>
                    <a:pt x="17" y="105"/>
                    <a:pt x="26" y="123"/>
                    <a:pt x="44" y="136"/>
                  </a:cubicBezTo>
                  <a:cubicBezTo>
                    <a:pt x="59" y="147"/>
                    <a:pt x="85" y="158"/>
                    <a:pt x="120" y="170"/>
                  </a:cubicBezTo>
                  <a:cubicBezTo>
                    <a:pt x="140" y="176"/>
                    <a:pt x="153" y="181"/>
                    <a:pt x="160" y="183"/>
                  </a:cubicBezTo>
                  <a:cubicBezTo>
                    <a:pt x="169" y="186"/>
                    <a:pt x="177" y="191"/>
                    <a:pt x="183" y="196"/>
                  </a:cubicBezTo>
                  <a:cubicBezTo>
                    <a:pt x="190" y="202"/>
                    <a:pt x="193" y="210"/>
                    <a:pt x="193" y="221"/>
                  </a:cubicBezTo>
                  <a:cubicBezTo>
                    <a:pt x="193" y="250"/>
                    <a:pt x="168" y="265"/>
                    <a:pt x="119" y="265"/>
                  </a:cubicBezTo>
                  <a:cubicBezTo>
                    <a:pt x="81" y="265"/>
                    <a:pt x="48" y="256"/>
                    <a:pt x="18" y="239"/>
                  </a:cubicBezTo>
                  <a:cubicBezTo>
                    <a:pt x="0" y="287"/>
                    <a:pt x="0" y="287"/>
                    <a:pt x="0" y="287"/>
                  </a:cubicBezTo>
                  <a:cubicBezTo>
                    <a:pt x="31" y="302"/>
                    <a:pt x="71" y="310"/>
                    <a:pt x="119" y="3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6" name="Freeform 40"/>
            <p:cNvSpPr>
              <a:spLocks/>
            </p:cNvSpPr>
            <p:nvPr/>
          </p:nvSpPr>
          <p:spPr bwMode="auto">
            <a:xfrm>
              <a:off x="4415" y="416"/>
              <a:ext cx="47" cy="54"/>
            </a:xfrm>
            <a:custGeom>
              <a:avLst/>
              <a:gdLst>
                <a:gd name="T0" fmla="*/ 167 w 273"/>
                <a:gd name="T1" fmla="*/ 265 h 310"/>
                <a:gd name="T2" fmla="*/ 81 w 273"/>
                <a:gd name="T3" fmla="*/ 231 h 310"/>
                <a:gd name="T4" fmla="*/ 58 w 273"/>
                <a:gd name="T5" fmla="*/ 157 h 310"/>
                <a:gd name="T6" fmla="*/ 87 w 273"/>
                <a:gd name="T7" fmla="*/ 73 h 310"/>
                <a:gd name="T8" fmla="*/ 164 w 273"/>
                <a:gd name="T9" fmla="*/ 45 h 310"/>
                <a:gd name="T10" fmla="*/ 250 w 273"/>
                <a:gd name="T11" fmla="*/ 66 h 310"/>
                <a:gd name="T12" fmla="*/ 266 w 273"/>
                <a:gd name="T13" fmla="*/ 20 h 310"/>
                <a:gd name="T14" fmla="*/ 162 w 273"/>
                <a:gd name="T15" fmla="*/ 0 h 310"/>
                <a:gd name="T16" fmla="*/ 50 w 273"/>
                <a:gd name="T17" fmla="*/ 34 h 310"/>
                <a:gd name="T18" fmla="*/ 0 w 273"/>
                <a:gd name="T19" fmla="*/ 159 h 310"/>
                <a:gd name="T20" fmla="*/ 39 w 273"/>
                <a:gd name="T21" fmla="*/ 269 h 310"/>
                <a:gd name="T22" fmla="*/ 160 w 273"/>
                <a:gd name="T23" fmla="*/ 310 h 310"/>
                <a:gd name="T24" fmla="*/ 273 w 273"/>
                <a:gd name="T25" fmla="*/ 285 h 310"/>
                <a:gd name="T26" fmla="*/ 254 w 273"/>
                <a:gd name="T27" fmla="*/ 239 h 310"/>
                <a:gd name="T28" fmla="*/ 167 w 273"/>
                <a:gd name="T29" fmla="*/ 265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 h="310">
                  <a:moveTo>
                    <a:pt x="167" y="265"/>
                  </a:moveTo>
                  <a:cubicBezTo>
                    <a:pt x="129" y="265"/>
                    <a:pt x="100" y="253"/>
                    <a:pt x="81" y="231"/>
                  </a:cubicBezTo>
                  <a:cubicBezTo>
                    <a:pt x="65" y="212"/>
                    <a:pt x="58" y="187"/>
                    <a:pt x="58" y="157"/>
                  </a:cubicBezTo>
                  <a:cubicBezTo>
                    <a:pt x="58" y="121"/>
                    <a:pt x="67" y="93"/>
                    <a:pt x="87" y="73"/>
                  </a:cubicBezTo>
                  <a:cubicBezTo>
                    <a:pt x="105" y="54"/>
                    <a:pt x="131" y="45"/>
                    <a:pt x="164" y="45"/>
                  </a:cubicBezTo>
                  <a:cubicBezTo>
                    <a:pt x="194" y="45"/>
                    <a:pt x="222" y="52"/>
                    <a:pt x="250" y="66"/>
                  </a:cubicBezTo>
                  <a:cubicBezTo>
                    <a:pt x="266" y="20"/>
                    <a:pt x="266" y="20"/>
                    <a:pt x="266" y="20"/>
                  </a:cubicBezTo>
                  <a:cubicBezTo>
                    <a:pt x="234" y="6"/>
                    <a:pt x="200" y="0"/>
                    <a:pt x="162" y="0"/>
                  </a:cubicBezTo>
                  <a:cubicBezTo>
                    <a:pt x="114" y="0"/>
                    <a:pt x="77" y="11"/>
                    <a:pt x="50" y="34"/>
                  </a:cubicBezTo>
                  <a:cubicBezTo>
                    <a:pt x="17" y="63"/>
                    <a:pt x="0" y="104"/>
                    <a:pt x="0" y="159"/>
                  </a:cubicBezTo>
                  <a:cubicBezTo>
                    <a:pt x="0" y="206"/>
                    <a:pt x="13" y="243"/>
                    <a:pt x="39" y="269"/>
                  </a:cubicBezTo>
                  <a:cubicBezTo>
                    <a:pt x="66" y="296"/>
                    <a:pt x="106" y="310"/>
                    <a:pt x="160" y="310"/>
                  </a:cubicBezTo>
                  <a:cubicBezTo>
                    <a:pt x="203" y="310"/>
                    <a:pt x="241" y="301"/>
                    <a:pt x="273" y="285"/>
                  </a:cubicBezTo>
                  <a:cubicBezTo>
                    <a:pt x="254" y="239"/>
                    <a:pt x="254" y="239"/>
                    <a:pt x="254" y="239"/>
                  </a:cubicBezTo>
                  <a:cubicBezTo>
                    <a:pt x="225" y="256"/>
                    <a:pt x="196" y="265"/>
                    <a:pt x="167" y="26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7" name="Freeform 41"/>
            <p:cNvSpPr>
              <a:spLocks noEditPoints="1"/>
            </p:cNvSpPr>
            <p:nvPr/>
          </p:nvSpPr>
          <p:spPr bwMode="auto">
            <a:xfrm>
              <a:off x="4494" y="416"/>
              <a:ext cx="52" cy="54"/>
            </a:xfrm>
            <a:custGeom>
              <a:avLst/>
              <a:gdLst>
                <a:gd name="T0" fmla="*/ 299 w 299"/>
                <a:gd name="T1" fmla="*/ 141 h 310"/>
                <a:gd name="T2" fmla="*/ 280 w 299"/>
                <a:gd name="T3" fmla="*/ 61 h 310"/>
                <a:gd name="T4" fmla="*/ 153 w 299"/>
                <a:gd name="T5" fmla="*/ 0 h 310"/>
                <a:gd name="T6" fmla="*/ 36 w 299"/>
                <a:gd name="T7" fmla="*/ 44 h 310"/>
                <a:gd name="T8" fmla="*/ 0 w 299"/>
                <a:gd name="T9" fmla="*/ 157 h 310"/>
                <a:gd name="T10" fmla="*/ 41 w 299"/>
                <a:gd name="T11" fmla="*/ 270 h 310"/>
                <a:gd name="T12" fmla="*/ 168 w 299"/>
                <a:gd name="T13" fmla="*/ 310 h 310"/>
                <a:gd name="T14" fmla="*/ 293 w 299"/>
                <a:gd name="T15" fmla="*/ 283 h 310"/>
                <a:gd name="T16" fmla="*/ 273 w 299"/>
                <a:gd name="T17" fmla="*/ 239 h 310"/>
                <a:gd name="T18" fmla="*/ 178 w 299"/>
                <a:gd name="T19" fmla="*/ 265 h 310"/>
                <a:gd name="T20" fmla="*/ 111 w 299"/>
                <a:gd name="T21" fmla="*/ 255 h 310"/>
                <a:gd name="T22" fmla="*/ 71 w 299"/>
                <a:gd name="T23" fmla="*/ 222 h 310"/>
                <a:gd name="T24" fmla="*/ 57 w 299"/>
                <a:gd name="T25" fmla="*/ 168 h 310"/>
                <a:gd name="T26" fmla="*/ 297 w 299"/>
                <a:gd name="T27" fmla="*/ 168 h 310"/>
                <a:gd name="T28" fmla="*/ 299 w 299"/>
                <a:gd name="T29" fmla="*/ 141 h 310"/>
                <a:gd name="T30" fmla="*/ 245 w 299"/>
                <a:gd name="T31" fmla="*/ 125 h 310"/>
                <a:gd name="T32" fmla="*/ 57 w 299"/>
                <a:gd name="T33" fmla="*/ 125 h 310"/>
                <a:gd name="T34" fmla="*/ 67 w 299"/>
                <a:gd name="T35" fmla="*/ 88 h 310"/>
                <a:gd name="T36" fmla="*/ 153 w 299"/>
                <a:gd name="T37" fmla="*/ 44 h 310"/>
                <a:gd name="T38" fmla="*/ 232 w 299"/>
                <a:gd name="T39" fmla="*/ 82 h 310"/>
                <a:gd name="T40" fmla="*/ 245 w 299"/>
                <a:gd name="T41" fmla="*/ 125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9" h="310">
                  <a:moveTo>
                    <a:pt x="299" y="141"/>
                  </a:moveTo>
                  <a:cubicBezTo>
                    <a:pt x="299" y="109"/>
                    <a:pt x="293" y="83"/>
                    <a:pt x="280" y="61"/>
                  </a:cubicBezTo>
                  <a:cubicBezTo>
                    <a:pt x="256" y="20"/>
                    <a:pt x="214" y="0"/>
                    <a:pt x="153" y="0"/>
                  </a:cubicBezTo>
                  <a:cubicBezTo>
                    <a:pt x="101" y="0"/>
                    <a:pt x="62" y="15"/>
                    <a:pt x="36" y="44"/>
                  </a:cubicBezTo>
                  <a:cubicBezTo>
                    <a:pt x="12" y="72"/>
                    <a:pt x="0" y="110"/>
                    <a:pt x="0" y="157"/>
                  </a:cubicBezTo>
                  <a:cubicBezTo>
                    <a:pt x="0" y="206"/>
                    <a:pt x="13" y="244"/>
                    <a:pt x="41" y="270"/>
                  </a:cubicBezTo>
                  <a:cubicBezTo>
                    <a:pt x="69" y="296"/>
                    <a:pt x="112" y="310"/>
                    <a:pt x="168" y="310"/>
                  </a:cubicBezTo>
                  <a:cubicBezTo>
                    <a:pt x="214" y="310"/>
                    <a:pt x="256" y="301"/>
                    <a:pt x="293" y="283"/>
                  </a:cubicBezTo>
                  <a:cubicBezTo>
                    <a:pt x="273" y="239"/>
                    <a:pt x="273" y="239"/>
                    <a:pt x="273" y="239"/>
                  </a:cubicBezTo>
                  <a:cubicBezTo>
                    <a:pt x="242" y="256"/>
                    <a:pt x="211" y="265"/>
                    <a:pt x="178" y="265"/>
                  </a:cubicBezTo>
                  <a:cubicBezTo>
                    <a:pt x="150" y="265"/>
                    <a:pt x="128" y="261"/>
                    <a:pt x="111" y="255"/>
                  </a:cubicBezTo>
                  <a:cubicBezTo>
                    <a:pt x="94" y="248"/>
                    <a:pt x="81" y="237"/>
                    <a:pt x="71" y="222"/>
                  </a:cubicBezTo>
                  <a:cubicBezTo>
                    <a:pt x="62" y="207"/>
                    <a:pt x="57" y="189"/>
                    <a:pt x="57" y="168"/>
                  </a:cubicBezTo>
                  <a:cubicBezTo>
                    <a:pt x="297" y="168"/>
                    <a:pt x="297" y="168"/>
                    <a:pt x="297" y="168"/>
                  </a:cubicBezTo>
                  <a:cubicBezTo>
                    <a:pt x="298" y="156"/>
                    <a:pt x="299" y="147"/>
                    <a:pt x="299" y="141"/>
                  </a:cubicBezTo>
                  <a:moveTo>
                    <a:pt x="245" y="125"/>
                  </a:moveTo>
                  <a:cubicBezTo>
                    <a:pt x="57" y="125"/>
                    <a:pt x="57" y="125"/>
                    <a:pt x="57" y="125"/>
                  </a:cubicBezTo>
                  <a:cubicBezTo>
                    <a:pt x="59" y="109"/>
                    <a:pt x="63" y="97"/>
                    <a:pt x="67" y="88"/>
                  </a:cubicBezTo>
                  <a:cubicBezTo>
                    <a:pt x="81" y="59"/>
                    <a:pt x="110" y="44"/>
                    <a:pt x="153" y="44"/>
                  </a:cubicBezTo>
                  <a:cubicBezTo>
                    <a:pt x="191" y="44"/>
                    <a:pt x="218" y="57"/>
                    <a:pt x="232" y="82"/>
                  </a:cubicBezTo>
                  <a:cubicBezTo>
                    <a:pt x="238" y="92"/>
                    <a:pt x="243" y="107"/>
                    <a:pt x="245" y="1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8" name="Freeform 42"/>
            <p:cNvSpPr>
              <a:spLocks/>
            </p:cNvSpPr>
            <p:nvPr/>
          </p:nvSpPr>
          <p:spPr bwMode="auto">
            <a:xfrm>
              <a:off x="4558" y="416"/>
              <a:ext cx="50" cy="52"/>
            </a:xfrm>
            <a:custGeom>
              <a:avLst/>
              <a:gdLst>
                <a:gd name="T0" fmla="*/ 55 w 290"/>
                <a:gd name="T1" fmla="*/ 301 h 301"/>
                <a:gd name="T2" fmla="*/ 55 w 290"/>
                <a:gd name="T3" fmla="*/ 104 h 301"/>
                <a:gd name="T4" fmla="*/ 98 w 290"/>
                <a:gd name="T5" fmla="*/ 70 h 301"/>
                <a:gd name="T6" fmla="*/ 174 w 290"/>
                <a:gd name="T7" fmla="*/ 46 h 301"/>
                <a:gd name="T8" fmla="*/ 224 w 290"/>
                <a:gd name="T9" fmla="*/ 65 h 301"/>
                <a:gd name="T10" fmla="*/ 234 w 290"/>
                <a:gd name="T11" fmla="*/ 114 h 301"/>
                <a:gd name="T12" fmla="*/ 234 w 290"/>
                <a:gd name="T13" fmla="*/ 301 h 301"/>
                <a:gd name="T14" fmla="*/ 290 w 290"/>
                <a:gd name="T15" fmla="*/ 301 h 301"/>
                <a:gd name="T16" fmla="*/ 290 w 290"/>
                <a:gd name="T17" fmla="*/ 117 h 301"/>
                <a:gd name="T18" fmla="*/ 287 w 290"/>
                <a:gd name="T19" fmla="*/ 70 h 301"/>
                <a:gd name="T20" fmla="*/ 252 w 290"/>
                <a:gd name="T21" fmla="*/ 14 h 301"/>
                <a:gd name="T22" fmla="*/ 184 w 290"/>
                <a:gd name="T23" fmla="*/ 0 h 301"/>
                <a:gd name="T24" fmla="*/ 53 w 290"/>
                <a:gd name="T25" fmla="*/ 52 h 301"/>
                <a:gd name="T26" fmla="*/ 53 w 290"/>
                <a:gd name="T27" fmla="*/ 8 h 301"/>
                <a:gd name="T28" fmla="*/ 0 w 290"/>
                <a:gd name="T29" fmla="*/ 8 h 301"/>
                <a:gd name="T30" fmla="*/ 0 w 290"/>
                <a:gd name="T31" fmla="*/ 301 h 301"/>
                <a:gd name="T32" fmla="*/ 55 w 290"/>
                <a:gd name="T33"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0" h="301">
                  <a:moveTo>
                    <a:pt x="55" y="301"/>
                  </a:moveTo>
                  <a:cubicBezTo>
                    <a:pt x="55" y="104"/>
                    <a:pt x="55" y="104"/>
                    <a:pt x="55" y="104"/>
                  </a:cubicBezTo>
                  <a:cubicBezTo>
                    <a:pt x="66" y="92"/>
                    <a:pt x="80" y="81"/>
                    <a:pt x="98" y="70"/>
                  </a:cubicBezTo>
                  <a:cubicBezTo>
                    <a:pt x="125" y="54"/>
                    <a:pt x="150" y="46"/>
                    <a:pt x="174" y="46"/>
                  </a:cubicBezTo>
                  <a:cubicBezTo>
                    <a:pt x="198" y="46"/>
                    <a:pt x="215" y="52"/>
                    <a:pt x="224" y="65"/>
                  </a:cubicBezTo>
                  <a:cubicBezTo>
                    <a:pt x="230" y="74"/>
                    <a:pt x="234" y="90"/>
                    <a:pt x="234" y="114"/>
                  </a:cubicBezTo>
                  <a:cubicBezTo>
                    <a:pt x="234" y="301"/>
                    <a:pt x="234" y="301"/>
                    <a:pt x="234" y="301"/>
                  </a:cubicBezTo>
                  <a:cubicBezTo>
                    <a:pt x="290" y="301"/>
                    <a:pt x="290" y="301"/>
                    <a:pt x="290" y="301"/>
                  </a:cubicBezTo>
                  <a:cubicBezTo>
                    <a:pt x="290" y="117"/>
                    <a:pt x="290" y="117"/>
                    <a:pt x="290" y="117"/>
                  </a:cubicBezTo>
                  <a:cubicBezTo>
                    <a:pt x="290" y="97"/>
                    <a:pt x="289" y="82"/>
                    <a:pt x="287" y="70"/>
                  </a:cubicBezTo>
                  <a:cubicBezTo>
                    <a:pt x="283" y="44"/>
                    <a:pt x="271" y="25"/>
                    <a:pt x="252" y="14"/>
                  </a:cubicBezTo>
                  <a:cubicBezTo>
                    <a:pt x="234" y="5"/>
                    <a:pt x="211" y="0"/>
                    <a:pt x="184" y="0"/>
                  </a:cubicBezTo>
                  <a:cubicBezTo>
                    <a:pt x="138" y="0"/>
                    <a:pt x="94" y="17"/>
                    <a:pt x="53" y="52"/>
                  </a:cubicBezTo>
                  <a:cubicBezTo>
                    <a:pt x="53" y="8"/>
                    <a:pt x="53" y="8"/>
                    <a:pt x="53" y="8"/>
                  </a:cubicBezTo>
                  <a:cubicBezTo>
                    <a:pt x="0" y="8"/>
                    <a:pt x="0" y="8"/>
                    <a:pt x="0" y="8"/>
                  </a:cubicBezTo>
                  <a:cubicBezTo>
                    <a:pt x="0" y="301"/>
                    <a:pt x="0" y="301"/>
                    <a:pt x="0" y="301"/>
                  </a:cubicBezTo>
                  <a:lnTo>
                    <a:pt x="55"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9" name="Freeform 43"/>
            <p:cNvSpPr>
              <a:spLocks/>
            </p:cNvSpPr>
            <p:nvPr/>
          </p:nvSpPr>
          <p:spPr bwMode="auto">
            <a:xfrm>
              <a:off x="4618" y="416"/>
              <a:ext cx="47" cy="54"/>
            </a:xfrm>
            <a:custGeom>
              <a:avLst/>
              <a:gdLst>
                <a:gd name="T0" fmla="*/ 166 w 272"/>
                <a:gd name="T1" fmla="*/ 265 h 310"/>
                <a:gd name="T2" fmla="*/ 81 w 272"/>
                <a:gd name="T3" fmla="*/ 231 h 310"/>
                <a:gd name="T4" fmla="*/ 57 w 272"/>
                <a:gd name="T5" fmla="*/ 157 h 310"/>
                <a:gd name="T6" fmla="*/ 86 w 272"/>
                <a:gd name="T7" fmla="*/ 73 h 310"/>
                <a:gd name="T8" fmla="*/ 163 w 272"/>
                <a:gd name="T9" fmla="*/ 45 h 310"/>
                <a:gd name="T10" fmla="*/ 249 w 272"/>
                <a:gd name="T11" fmla="*/ 66 h 310"/>
                <a:gd name="T12" fmla="*/ 265 w 272"/>
                <a:gd name="T13" fmla="*/ 20 h 310"/>
                <a:gd name="T14" fmla="*/ 161 w 272"/>
                <a:gd name="T15" fmla="*/ 0 h 310"/>
                <a:gd name="T16" fmla="*/ 49 w 272"/>
                <a:gd name="T17" fmla="*/ 34 h 310"/>
                <a:gd name="T18" fmla="*/ 0 w 272"/>
                <a:gd name="T19" fmla="*/ 159 h 310"/>
                <a:gd name="T20" fmla="*/ 38 w 272"/>
                <a:gd name="T21" fmla="*/ 269 h 310"/>
                <a:gd name="T22" fmla="*/ 159 w 272"/>
                <a:gd name="T23" fmla="*/ 310 h 310"/>
                <a:gd name="T24" fmla="*/ 272 w 272"/>
                <a:gd name="T25" fmla="*/ 285 h 310"/>
                <a:gd name="T26" fmla="*/ 253 w 272"/>
                <a:gd name="T27" fmla="*/ 239 h 310"/>
                <a:gd name="T28" fmla="*/ 166 w 272"/>
                <a:gd name="T29" fmla="*/ 265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2" h="310">
                  <a:moveTo>
                    <a:pt x="166" y="265"/>
                  </a:moveTo>
                  <a:cubicBezTo>
                    <a:pt x="128" y="265"/>
                    <a:pt x="99" y="253"/>
                    <a:pt x="81" y="231"/>
                  </a:cubicBezTo>
                  <a:cubicBezTo>
                    <a:pt x="65" y="212"/>
                    <a:pt x="57" y="187"/>
                    <a:pt x="57" y="157"/>
                  </a:cubicBezTo>
                  <a:cubicBezTo>
                    <a:pt x="57" y="121"/>
                    <a:pt x="67" y="93"/>
                    <a:pt x="86" y="73"/>
                  </a:cubicBezTo>
                  <a:cubicBezTo>
                    <a:pt x="105" y="54"/>
                    <a:pt x="130" y="45"/>
                    <a:pt x="163" y="45"/>
                  </a:cubicBezTo>
                  <a:cubicBezTo>
                    <a:pt x="193" y="45"/>
                    <a:pt x="222" y="52"/>
                    <a:pt x="249" y="66"/>
                  </a:cubicBezTo>
                  <a:cubicBezTo>
                    <a:pt x="265" y="20"/>
                    <a:pt x="265" y="20"/>
                    <a:pt x="265" y="20"/>
                  </a:cubicBezTo>
                  <a:cubicBezTo>
                    <a:pt x="234" y="6"/>
                    <a:pt x="199" y="0"/>
                    <a:pt x="161" y="0"/>
                  </a:cubicBezTo>
                  <a:cubicBezTo>
                    <a:pt x="113" y="0"/>
                    <a:pt x="76" y="11"/>
                    <a:pt x="49" y="34"/>
                  </a:cubicBezTo>
                  <a:cubicBezTo>
                    <a:pt x="16" y="63"/>
                    <a:pt x="0" y="104"/>
                    <a:pt x="0" y="159"/>
                  </a:cubicBezTo>
                  <a:cubicBezTo>
                    <a:pt x="0" y="206"/>
                    <a:pt x="13" y="243"/>
                    <a:pt x="38" y="269"/>
                  </a:cubicBezTo>
                  <a:cubicBezTo>
                    <a:pt x="65" y="296"/>
                    <a:pt x="105" y="310"/>
                    <a:pt x="159" y="310"/>
                  </a:cubicBezTo>
                  <a:cubicBezTo>
                    <a:pt x="202" y="310"/>
                    <a:pt x="240" y="301"/>
                    <a:pt x="272" y="285"/>
                  </a:cubicBezTo>
                  <a:cubicBezTo>
                    <a:pt x="253" y="239"/>
                    <a:pt x="253" y="239"/>
                    <a:pt x="253" y="239"/>
                  </a:cubicBezTo>
                  <a:cubicBezTo>
                    <a:pt x="224" y="256"/>
                    <a:pt x="196" y="265"/>
                    <a:pt x="166" y="26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0" name="Freeform 44"/>
            <p:cNvSpPr>
              <a:spLocks noEditPoints="1"/>
            </p:cNvSpPr>
            <p:nvPr/>
          </p:nvSpPr>
          <p:spPr bwMode="auto">
            <a:xfrm>
              <a:off x="4671" y="416"/>
              <a:ext cx="52" cy="54"/>
            </a:xfrm>
            <a:custGeom>
              <a:avLst/>
              <a:gdLst>
                <a:gd name="T0" fmla="*/ 299 w 299"/>
                <a:gd name="T1" fmla="*/ 141 h 310"/>
                <a:gd name="T2" fmla="*/ 281 w 299"/>
                <a:gd name="T3" fmla="*/ 61 h 310"/>
                <a:gd name="T4" fmla="*/ 153 w 299"/>
                <a:gd name="T5" fmla="*/ 0 h 310"/>
                <a:gd name="T6" fmla="*/ 36 w 299"/>
                <a:gd name="T7" fmla="*/ 44 h 310"/>
                <a:gd name="T8" fmla="*/ 0 w 299"/>
                <a:gd name="T9" fmla="*/ 157 h 310"/>
                <a:gd name="T10" fmla="*/ 42 w 299"/>
                <a:gd name="T11" fmla="*/ 270 h 310"/>
                <a:gd name="T12" fmla="*/ 169 w 299"/>
                <a:gd name="T13" fmla="*/ 310 h 310"/>
                <a:gd name="T14" fmla="*/ 294 w 299"/>
                <a:gd name="T15" fmla="*/ 283 h 310"/>
                <a:gd name="T16" fmla="*/ 273 w 299"/>
                <a:gd name="T17" fmla="*/ 239 h 310"/>
                <a:gd name="T18" fmla="*/ 179 w 299"/>
                <a:gd name="T19" fmla="*/ 265 h 310"/>
                <a:gd name="T20" fmla="*/ 111 w 299"/>
                <a:gd name="T21" fmla="*/ 255 h 310"/>
                <a:gd name="T22" fmla="*/ 72 w 299"/>
                <a:gd name="T23" fmla="*/ 222 h 310"/>
                <a:gd name="T24" fmla="*/ 57 w 299"/>
                <a:gd name="T25" fmla="*/ 168 h 310"/>
                <a:gd name="T26" fmla="*/ 298 w 299"/>
                <a:gd name="T27" fmla="*/ 168 h 310"/>
                <a:gd name="T28" fmla="*/ 299 w 299"/>
                <a:gd name="T29" fmla="*/ 141 h 310"/>
                <a:gd name="T30" fmla="*/ 245 w 299"/>
                <a:gd name="T31" fmla="*/ 125 h 310"/>
                <a:gd name="T32" fmla="*/ 58 w 299"/>
                <a:gd name="T33" fmla="*/ 125 h 310"/>
                <a:gd name="T34" fmla="*/ 67 w 299"/>
                <a:gd name="T35" fmla="*/ 88 h 310"/>
                <a:gd name="T36" fmla="*/ 154 w 299"/>
                <a:gd name="T37" fmla="*/ 44 h 310"/>
                <a:gd name="T38" fmla="*/ 233 w 299"/>
                <a:gd name="T39" fmla="*/ 82 h 310"/>
                <a:gd name="T40" fmla="*/ 245 w 299"/>
                <a:gd name="T41" fmla="*/ 125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9" h="310">
                  <a:moveTo>
                    <a:pt x="299" y="141"/>
                  </a:moveTo>
                  <a:cubicBezTo>
                    <a:pt x="299" y="109"/>
                    <a:pt x="293" y="83"/>
                    <a:pt x="281" y="61"/>
                  </a:cubicBezTo>
                  <a:cubicBezTo>
                    <a:pt x="257" y="20"/>
                    <a:pt x="214" y="0"/>
                    <a:pt x="153" y="0"/>
                  </a:cubicBezTo>
                  <a:cubicBezTo>
                    <a:pt x="101" y="0"/>
                    <a:pt x="62" y="15"/>
                    <a:pt x="36" y="44"/>
                  </a:cubicBezTo>
                  <a:cubicBezTo>
                    <a:pt x="12" y="72"/>
                    <a:pt x="0" y="110"/>
                    <a:pt x="0" y="157"/>
                  </a:cubicBezTo>
                  <a:cubicBezTo>
                    <a:pt x="0" y="206"/>
                    <a:pt x="14" y="244"/>
                    <a:pt x="42" y="270"/>
                  </a:cubicBezTo>
                  <a:cubicBezTo>
                    <a:pt x="70" y="296"/>
                    <a:pt x="112" y="310"/>
                    <a:pt x="169" y="310"/>
                  </a:cubicBezTo>
                  <a:cubicBezTo>
                    <a:pt x="215" y="310"/>
                    <a:pt x="256" y="301"/>
                    <a:pt x="294" y="283"/>
                  </a:cubicBezTo>
                  <a:cubicBezTo>
                    <a:pt x="273" y="239"/>
                    <a:pt x="273" y="239"/>
                    <a:pt x="273" y="239"/>
                  </a:cubicBezTo>
                  <a:cubicBezTo>
                    <a:pt x="243" y="256"/>
                    <a:pt x="211" y="265"/>
                    <a:pt x="179" y="265"/>
                  </a:cubicBezTo>
                  <a:cubicBezTo>
                    <a:pt x="150" y="265"/>
                    <a:pt x="128" y="261"/>
                    <a:pt x="111" y="255"/>
                  </a:cubicBezTo>
                  <a:cubicBezTo>
                    <a:pt x="95" y="248"/>
                    <a:pt x="82" y="237"/>
                    <a:pt x="72" y="222"/>
                  </a:cubicBezTo>
                  <a:cubicBezTo>
                    <a:pt x="62" y="207"/>
                    <a:pt x="58" y="189"/>
                    <a:pt x="57" y="168"/>
                  </a:cubicBezTo>
                  <a:cubicBezTo>
                    <a:pt x="298" y="168"/>
                    <a:pt x="298" y="168"/>
                    <a:pt x="298" y="168"/>
                  </a:cubicBezTo>
                  <a:cubicBezTo>
                    <a:pt x="299" y="156"/>
                    <a:pt x="299" y="147"/>
                    <a:pt x="299" y="141"/>
                  </a:cubicBezTo>
                  <a:moveTo>
                    <a:pt x="245" y="125"/>
                  </a:moveTo>
                  <a:cubicBezTo>
                    <a:pt x="58" y="125"/>
                    <a:pt x="58" y="125"/>
                    <a:pt x="58" y="125"/>
                  </a:cubicBezTo>
                  <a:cubicBezTo>
                    <a:pt x="60" y="109"/>
                    <a:pt x="63" y="97"/>
                    <a:pt x="67" y="88"/>
                  </a:cubicBezTo>
                  <a:cubicBezTo>
                    <a:pt x="81" y="59"/>
                    <a:pt x="110" y="44"/>
                    <a:pt x="154" y="44"/>
                  </a:cubicBezTo>
                  <a:cubicBezTo>
                    <a:pt x="192" y="44"/>
                    <a:pt x="218" y="57"/>
                    <a:pt x="233" y="82"/>
                  </a:cubicBezTo>
                  <a:cubicBezTo>
                    <a:pt x="239" y="92"/>
                    <a:pt x="243" y="107"/>
                    <a:pt x="245" y="1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1" name="Freeform 45"/>
            <p:cNvSpPr>
              <a:spLocks/>
            </p:cNvSpPr>
            <p:nvPr/>
          </p:nvSpPr>
          <p:spPr bwMode="auto">
            <a:xfrm>
              <a:off x="4734" y="459"/>
              <a:ext cx="13" cy="20"/>
            </a:xfrm>
            <a:custGeom>
              <a:avLst/>
              <a:gdLst>
                <a:gd name="T0" fmla="*/ 7 w 13"/>
                <a:gd name="T1" fmla="*/ 20 h 20"/>
                <a:gd name="T2" fmla="*/ 13 w 13"/>
                <a:gd name="T3" fmla="*/ 0 h 20"/>
                <a:gd name="T4" fmla="*/ 4 w 13"/>
                <a:gd name="T5" fmla="*/ 0 h 20"/>
                <a:gd name="T6" fmla="*/ 0 w 13"/>
                <a:gd name="T7" fmla="*/ 20 h 20"/>
                <a:gd name="T8" fmla="*/ 7 w 13"/>
                <a:gd name="T9" fmla="*/ 20 h 20"/>
              </a:gdLst>
              <a:ahLst/>
              <a:cxnLst>
                <a:cxn ang="0">
                  <a:pos x="T0" y="T1"/>
                </a:cxn>
                <a:cxn ang="0">
                  <a:pos x="T2" y="T3"/>
                </a:cxn>
                <a:cxn ang="0">
                  <a:pos x="T4" y="T5"/>
                </a:cxn>
                <a:cxn ang="0">
                  <a:pos x="T6" y="T7"/>
                </a:cxn>
                <a:cxn ang="0">
                  <a:pos x="T8" y="T9"/>
                </a:cxn>
              </a:cxnLst>
              <a:rect l="0" t="0" r="r" b="b"/>
              <a:pathLst>
                <a:path w="13" h="20">
                  <a:moveTo>
                    <a:pt x="7" y="20"/>
                  </a:moveTo>
                  <a:lnTo>
                    <a:pt x="13" y="0"/>
                  </a:lnTo>
                  <a:lnTo>
                    <a:pt x="4" y="0"/>
                  </a:lnTo>
                  <a:lnTo>
                    <a:pt x="0" y="20"/>
                  </a:lnTo>
                  <a:lnTo>
                    <a:pt x="7"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2" name="Freeform 46"/>
            <p:cNvSpPr>
              <a:spLocks noEditPoints="1"/>
            </p:cNvSpPr>
            <p:nvPr/>
          </p:nvSpPr>
          <p:spPr bwMode="auto">
            <a:xfrm>
              <a:off x="4776" y="416"/>
              <a:ext cx="52" cy="54"/>
            </a:xfrm>
            <a:custGeom>
              <a:avLst/>
              <a:gdLst>
                <a:gd name="T0" fmla="*/ 299 w 299"/>
                <a:gd name="T1" fmla="*/ 141 h 310"/>
                <a:gd name="T2" fmla="*/ 281 w 299"/>
                <a:gd name="T3" fmla="*/ 61 h 310"/>
                <a:gd name="T4" fmla="*/ 153 w 299"/>
                <a:gd name="T5" fmla="*/ 0 h 310"/>
                <a:gd name="T6" fmla="*/ 36 w 299"/>
                <a:gd name="T7" fmla="*/ 44 h 310"/>
                <a:gd name="T8" fmla="*/ 0 w 299"/>
                <a:gd name="T9" fmla="*/ 157 h 310"/>
                <a:gd name="T10" fmla="*/ 42 w 299"/>
                <a:gd name="T11" fmla="*/ 270 h 310"/>
                <a:gd name="T12" fmla="*/ 169 w 299"/>
                <a:gd name="T13" fmla="*/ 310 h 310"/>
                <a:gd name="T14" fmla="*/ 293 w 299"/>
                <a:gd name="T15" fmla="*/ 283 h 310"/>
                <a:gd name="T16" fmla="*/ 273 w 299"/>
                <a:gd name="T17" fmla="*/ 239 h 310"/>
                <a:gd name="T18" fmla="*/ 178 w 299"/>
                <a:gd name="T19" fmla="*/ 265 h 310"/>
                <a:gd name="T20" fmla="*/ 111 w 299"/>
                <a:gd name="T21" fmla="*/ 255 h 310"/>
                <a:gd name="T22" fmla="*/ 72 w 299"/>
                <a:gd name="T23" fmla="*/ 222 h 310"/>
                <a:gd name="T24" fmla="*/ 57 w 299"/>
                <a:gd name="T25" fmla="*/ 168 h 310"/>
                <a:gd name="T26" fmla="*/ 298 w 299"/>
                <a:gd name="T27" fmla="*/ 168 h 310"/>
                <a:gd name="T28" fmla="*/ 299 w 299"/>
                <a:gd name="T29" fmla="*/ 141 h 310"/>
                <a:gd name="T30" fmla="*/ 245 w 299"/>
                <a:gd name="T31" fmla="*/ 125 h 310"/>
                <a:gd name="T32" fmla="*/ 58 w 299"/>
                <a:gd name="T33" fmla="*/ 125 h 310"/>
                <a:gd name="T34" fmla="*/ 67 w 299"/>
                <a:gd name="T35" fmla="*/ 88 h 310"/>
                <a:gd name="T36" fmla="*/ 154 w 299"/>
                <a:gd name="T37" fmla="*/ 44 h 310"/>
                <a:gd name="T38" fmla="*/ 233 w 299"/>
                <a:gd name="T39" fmla="*/ 82 h 310"/>
                <a:gd name="T40" fmla="*/ 245 w 299"/>
                <a:gd name="T41" fmla="*/ 125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9" h="310">
                  <a:moveTo>
                    <a:pt x="299" y="141"/>
                  </a:moveTo>
                  <a:cubicBezTo>
                    <a:pt x="299" y="109"/>
                    <a:pt x="293" y="83"/>
                    <a:pt x="281" y="61"/>
                  </a:cubicBezTo>
                  <a:cubicBezTo>
                    <a:pt x="257" y="20"/>
                    <a:pt x="214" y="0"/>
                    <a:pt x="153" y="0"/>
                  </a:cubicBezTo>
                  <a:cubicBezTo>
                    <a:pt x="101" y="0"/>
                    <a:pt x="62" y="15"/>
                    <a:pt x="36" y="44"/>
                  </a:cubicBezTo>
                  <a:cubicBezTo>
                    <a:pt x="12" y="72"/>
                    <a:pt x="0" y="110"/>
                    <a:pt x="0" y="157"/>
                  </a:cubicBezTo>
                  <a:cubicBezTo>
                    <a:pt x="0" y="206"/>
                    <a:pt x="14" y="244"/>
                    <a:pt x="42" y="270"/>
                  </a:cubicBezTo>
                  <a:cubicBezTo>
                    <a:pt x="70" y="296"/>
                    <a:pt x="112" y="310"/>
                    <a:pt x="169" y="310"/>
                  </a:cubicBezTo>
                  <a:cubicBezTo>
                    <a:pt x="215" y="310"/>
                    <a:pt x="256" y="301"/>
                    <a:pt x="293" y="283"/>
                  </a:cubicBezTo>
                  <a:cubicBezTo>
                    <a:pt x="273" y="239"/>
                    <a:pt x="273" y="239"/>
                    <a:pt x="273" y="239"/>
                  </a:cubicBezTo>
                  <a:cubicBezTo>
                    <a:pt x="243" y="256"/>
                    <a:pt x="211" y="265"/>
                    <a:pt x="178" y="265"/>
                  </a:cubicBezTo>
                  <a:cubicBezTo>
                    <a:pt x="150" y="265"/>
                    <a:pt x="128" y="261"/>
                    <a:pt x="111" y="255"/>
                  </a:cubicBezTo>
                  <a:cubicBezTo>
                    <a:pt x="95" y="248"/>
                    <a:pt x="82" y="237"/>
                    <a:pt x="72" y="222"/>
                  </a:cubicBezTo>
                  <a:cubicBezTo>
                    <a:pt x="62" y="207"/>
                    <a:pt x="57" y="189"/>
                    <a:pt x="57" y="168"/>
                  </a:cubicBezTo>
                  <a:cubicBezTo>
                    <a:pt x="298" y="168"/>
                    <a:pt x="298" y="168"/>
                    <a:pt x="298" y="168"/>
                  </a:cubicBezTo>
                  <a:cubicBezTo>
                    <a:pt x="299" y="156"/>
                    <a:pt x="299" y="147"/>
                    <a:pt x="299" y="141"/>
                  </a:cubicBezTo>
                  <a:moveTo>
                    <a:pt x="245" y="125"/>
                  </a:moveTo>
                  <a:cubicBezTo>
                    <a:pt x="58" y="125"/>
                    <a:pt x="58" y="125"/>
                    <a:pt x="58" y="125"/>
                  </a:cubicBezTo>
                  <a:cubicBezTo>
                    <a:pt x="60" y="109"/>
                    <a:pt x="63" y="97"/>
                    <a:pt x="67" y="88"/>
                  </a:cubicBezTo>
                  <a:cubicBezTo>
                    <a:pt x="81" y="59"/>
                    <a:pt x="110" y="44"/>
                    <a:pt x="154" y="44"/>
                  </a:cubicBezTo>
                  <a:cubicBezTo>
                    <a:pt x="192" y="44"/>
                    <a:pt x="218" y="57"/>
                    <a:pt x="233" y="82"/>
                  </a:cubicBezTo>
                  <a:cubicBezTo>
                    <a:pt x="239" y="92"/>
                    <a:pt x="243" y="107"/>
                    <a:pt x="245" y="1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3" name="Freeform 47"/>
            <p:cNvSpPr>
              <a:spLocks/>
            </p:cNvSpPr>
            <p:nvPr/>
          </p:nvSpPr>
          <p:spPr bwMode="auto">
            <a:xfrm>
              <a:off x="4839" y="416"/>
              <a:ext cx="51" cy="52"/>
            </a:xfrm>
            <a:custGeom>
              <a:avLst/>
              <a:gdLst>
                <a:gd name="T0" fmla="*/ 56 w 290"/>
                <a:gd name="T1" fmla="*/ 301 h 301"/>
                <a:gd name="T2" fmla="*/ 56 w 290"/>
                <a:gd name="T3" fmla="*/ 104 h 301"/>
                <a:gd name="T4" fmla="*/ 99 w 290"/>
                <a:gd name="T5" fmla="*/ 70 h 301"/>
                <a:gd name="T6" fmla="*/ 174 w 290"/>
                <a:gd name="T7" fmla="*/ 46 h 301"/>
                <a:gd name="T8" fmla="*/ 224 w 290"/>
                <a:gd name="T9" fmla="*/ 65 h 301"/>
                <a:gd name="T10" fmla="*/ 234 w 290"/>
                <a:gd name="T11" fmla="*/ 114 h 301"/>
                <a:gd name="T12" fmla="*/ 234 w 290"/>
                <a:gd name="T13" fmla="*/ 301 h 301"/>
                <a:gd name="T14" fmla="*/ 290 w 290"/>
                <a:gd name="T15" fmla="*/ 301 h 301"/>
                <a:gd name="T16" fmla="*/ 290 w 290"/>
                <a:gd name="T17" fmla="*/ 117 h 301"/>
                <a:gd name="T18" fmla="*/ 287 w 290"/>
                <a:gd name="T19" fmla="*/ 70 h 301"/>
                <a:gd name="T20" fmla="*/ 252 w 290"/>
                <a:gd name="T21" fmla="*/ 14 h 301"/>
                <a:gd name="T22" fmla="*/ 185 w 290"/>
                <a:gd name="T23" fmla="*/ 0 h 301"/>
                <a:gd name="T24" fmla="*/ 53 w 290"/>
                <a:gd name="T25" fmla="*/ 52 h 301"/>
                <a:gd name="T26" fmla="*/ 53 w 290"/>
                <a:gd name="T27" fmla="*/ 8 h 301"/>
                <a:gd name="T28" fmla="*/ 0 w 290"/>
                <a:gd name="T29" fmla="*/ 8 h 301"/>
                <a:gd name="T30" fmla="*/ 0 w 290"/>
                <a:gd name="T31" fmla="*/ 301 h 301"/>
                <a:gd name="T32" fmla="*/ 56 w 290"/>
                <a:gd name="T33"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0" h="301">
                  <a:moveTo>
                    <a:pt x="56" y="301"/>
                  </a:moveTo>
                  <a:cubicBezTo>
                    <a:pt x="56" y="104"/>
                    <a:pt x="56" y="104"/>
                    <a:pt x="56" y="104"/>
                  </a:cubicBezTo>
                  <a:cubicBezTo>
                    <a:pt x="66" y="92"/>
                    <a:pt x="81" y="81"/>
                    <a:pt x="99" y="70"/>
                  </a:cubicBezTo>
                  <a:cubicBezTo>
                    <a:pt x="126" y="54"/>
                    <a:pt x="151" y="46"/>
                    <a:pt x="174" y="46"/>
                  </a:cubicBezTo>
                  <a:cubicBezTo>
                    <a:pt x="199" y="46"/>
                    <a:pt x="215" y="52"/>
                    <a:pt x="224" y="65"/>
                  </a:cubicBezTo>
                  <a:cubicBezTo>
                    <a:pt x="231" y="74"/>
                    <a:pt x="234" y="90"/>
                    <a:pt x="234" y="114"/>
                  </a:cubicBezTo>
                  <a:cubicBezTo>
                    <a:pt x="234" y="301"/>
                    <a:pt x="234" y="301"/>
                    <a:pt x="234" y="301"/>
                  </a:cubicBezTo>
                  <a:cubicBezTo>
                    <a:pt x="290" y="301"/>
                    <a:pt x="290" y="301"/>
                    <a:pt x="290" y="301"/>
                  </a:cubicBezTo>
                  <a:cubicBezTo>
                    <a:pt x="290" y="117"/>
                    <a:pt x="290" y="117"/>
                    <a:pt x="290" y="117"/>
                  </a:cubicBezTo>
                  <a:cubicBezTo>
                    <a:pt x="290" y="97"/>
                    <a:pt x="289" y="82"/>
                    <a:pt x="287" y="70"/>
                  </a:cubicBezTo>
                  <a:cubicBezTo>
                    <a:pt x="284" y="44"/>
                    <a:pt x="272" y="25"/>
                    <a:pt x="252" y="14"/>
                  </a:cubicBezTo>
                  <a:cubicBezTo>
                    <a:pt x="234" y="5"/>
                    <a:pt x="212" y="0"/>
                    <a:pt x="185" y="0"/>
                  </a:cubicBezTo>
                  <a:cubicBezTo>
                    <a:pt x="139" y="0"/>
                    <a:pt x="95" y="17"/>
                    <a:pt x="53" y="52"/>
                  </a:cubicBezTo>
                  <a:cubicBezTo>
                    <a:pt x="53" y="8"/>
                    <a:pt x="53" y="8"/>
                    <a:pt x="53" y="8"/>
                  </a:cubicBezTo>
                  <a:cubicBezTo>
                    <a:pt x="0" y="8"/>
                    <a:pt x="0" y="8"/>
                    <a:pt x="0" y="8"/>
                  </a:cubicBezTo>
                  <a:cubicBezTo>
                    <a:pt x="0" y="301"/>
                    <a:pt x="0" y="301"/>
                    <a:pt x="0" y="301"/>
                  </a:cubicBezTo>
                  <a:lnTo>
                    <a:pt x="56"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4" name="Freeform 48"/>
            <p:cNvSpPr>
              <a:spLocks/>
            </p:cNvSpPr>
            <p:nvPr/>
          </p:nvSpPr>
          <p:spPr bwMode="auto">
            <a:xfrm>
              <a:off x="4904" y="393"/>
              <a:ext cx="50" cy="75"/>
            </a:xfrm>
            <a:custGeom>
              <a:avLst/>
              <a:gdLst>
                <a:gd name="T0" fmla="*/ 56 w 290"/>
                <a:gd name="T1" fmla="*/ 434 h 434"/>
                <a:gd name="T2" fmla="*/ 56 w 290"/>
                <a:gd name="T3" fmla="*/ 237 h 434"/>
                <a:gd name="T4" fmla="*/ 98 w 290"/>
                <a:gd name="T5" fmla="*/ 203 h 434"/>
                <a:gd name="T6" fmla="*/ 174 w 290"/>
                <a:gd name="T7" fmla="*/ 179 h 434"/>
                <a:gd name="T8" fmla="*/ 224 w 290"/>
                <a:gd name="T9" fmla="*/ 198 h 434"/>
                <a:gd name="T10" fmla="*/ 234 w 290"/>
                <a:gd name="T11" fmla="*/ 247 h 434"/>
                <a:gd name="T12" fmla="*/ 234 w 290"/>
                <a:gd name="T13" fmla="*/ 434 h 434"/>
                <a:gd name="T14" fmla="*/ 290 w 290"/>
                <a:gd name="T15" fmla="*/ 434 h 434"/>
                <a:gd name="T16" fmla="*/ 290 w 290"/>
                <a:gd name="T17" fmla="*/ 250 h 434"/>
                <a:gd name="T18" fmla="*/ 287 w 290"/>
                <a:gd name="T19" fmla="*/ 203 h 434"/>
                <a:gd name="T20" fmla="*/ 252 w 290"/>
                <a:gd name="T21" fmla="*/ 147 h 434"/>
                <a:gd name="T22" fmla="*/ 184 w 290"/>
                <a:gd name="T23" fmla="*/ 133 h 434"/>
                <a:gd name="T24" fmla="*/ 56 w 290"/>
                <a:gd name="T25" fmla="*/ 181 h 434"/>
                <a:gd name="T26" fmla="*/ 56 w 290"/>
                <a:gd name="T27" fmla="*/ 0 h 434"/>
                <a:gd name="T28" fmla="*/ 0 w 290"/>
                <a:gd name="T29" fmla="*/ 16 h 434"/>
                <a:gd name="T30" fmla="*/ 0 w 290"/>
                <a:gd name="T31" fmla="*/ 434 h 434"/>
                <a:gd name="T32" fmla="*/ 56 w 290"/>
                <a:gd name="T33" fmla="*/ 434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0" h="434">
                  <a:moveTo>
                    <a:pt x="56" y="434"/>
                  </a:moveTo>
                  <a:cubicBezTo>
                    <a:pt x="56" y="237"/>
                    <a:pt x="56" y="237"/>
                    <a:pt x="56" y="237"/>
                  </a:cubicBezTo>
                  <a:cubicBezTo>
                    <a:pt x="66" y="225"/>
                    <a:pt x="80" y="214"/>
                    <a:pt x="98" y="203"/>
                  </a:cubicBezTo>
                  <a:cubicBezTo>
                    <a:pt x="125" y="187"/>
                    <a:pt x="150" y="179"/>
                    <a:pt x="174" y="179"/>
                  </a:cubicBezTo>
                  <a:cubicBezTo>
                    <a:pt x="199" y="179"/>
                    <a:pt x="215" y="185"/>
                    <a:pt x="224" y="198"/>
                  </a:cubicBezTo>
                  <a:cubicBezTo>
                    <a:pt x="231" y="207"/>
                    <a:pt x="234" y="223"/>
                    <a:pt x="234" y="247"/>
                  </a:cubicBezTo>
                  <a:cubicBezTo>
                    <a:pt x="234" y="434"/>
                    <a:pt x="234" y="434"/>
                    <a:pt x="234" y="434"/>
                  </a:cubicBezTo>
                  <a:cubicBezTo>
                    <a:pt x="290" y="434"/>
                    <a:pt x="290" y="434"/>
                    <a:pt x="290" y="434"/>
                  </a:cubicBezTo>
                  <a:cubicBezTo>
                    <a:pt x="290" y="250"/>
                    <a:pt x="290" y="250"/>
                    <a:pt x="290" y="250"/>
                  </a:cubicBezTo>
                  <a:cubicBezTo>
                    <a:pt x="290" y="230"/>
                    <a:pt x="289" y="215"/>
                    <a:pt x="287" y="203"/>
                  </a:cubicBezTo>
                  <a:cubicBezTo>
                    <a:pt x="283" y="176"/>
                    <a:pt x="272" y="158"/>
                    <a:pt x="252" y="147"/>
                  </a:cubicBezTo>
                  <a:cubicBezTo>
                    <a:pt x="234" y="138"/>
                    <a:pt x="211" y="133"/>
                    <a:pt x="184" y="133"/>
                  </a:cubicBezTo>
                  <a:cubicBezTo>
                    <a:pt x="140" y="133"/>
                    <a:pt x="97" y="149"/>
                    <a:pt x="56" y="181"/>
                  </a:cubicBezTo>
                  <a:cubicBezTo>
                    <a:pt x="56" y="0"/>
                    <a:pt x="56" y="0"/>
                    <a:pt x="56" y="0"/>
                  </a:cubicBezTo>
                  <a:cubicBezTo>
                    <a:pt x="0" y="16"/>
                    <a:pt x="0" y="16"/>
                    <a:pt x="0" y="16"/>
                  </a:cubicBezTo>
                  <a:cubicBezTo>
                    <a:pt x="0" y="434"/>
                    <a:pt x="0" y="434"/>
                    <a:pt x="0" y="434"/>
                  </a:cubicBezTo>
                  <a:lnTo>
                    <a:pt x="56" y="4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5" name="Freeform 49"/>
            <p:cNvSpPr>
              <a:spLocks noEditPoints="1"/>
            </p:cNvSpPr>
            <p:nvPr/>
          </p:nvSpPr>
          <p:spPr bwMode="auto">
            <a:xfrm>
              <a:off x="4965" y="416"/>
              <a:ext cx="48" cy="54"/>
            </a:xfrm>
            <a:custGeom>
              <a:avLst/>
              <a:gdLst>
                <a:gd name="T0" fmla="*/ 276 w 276"/>
                <a:gd name="T1" fmla="*/ 301 h 310"/>
                <a:gd name="T2" fmla="*/ 276 w 276"/>
                <a:gd name="T3" fmla="*/ 120 h 310"/>
                <a:gd name="T4" fmla="*/ 276 w 276"/>
                <a:gd name="T5" fmla="*/ 84 h 310"/>
                <a:gd name="T6" fmla="*/ 265 w 276"/>
                <a:gd name="T7" fmla="*/ 42 h 310"/>
                <a:gd name="T8" fmla="*/ 151 w 276"/>
                <a:gd name="T9" fmla="*/ 0 h 310"/>
                <a:gd name="T10" fmla="*/ 59 w 276"/>
                <a:gd name="T11" fmla="*/ 13 h 310"/>
                <a:gd name="T12" fmla="*/ 21 w 276"/>
                <a:gd name="T13" fmla="*/ 26 h 310"/>
                <a:gd name="T14" fmla="*/ 38 w 276"/>
                <a:gd name="T15" fmla="*/ 72 h 310"/>
                <a:gd name="T16" fmla="*/ 145 w 276"/>
                <a:gd name="T17" fmla="*/ 45 h 310"/>
                <a:gd name="T18" fmla="*/ 206 w 276"/>
                <a:gd name="T19" fmla="*/ 60 h 310"/>
                <a:gd name="T20" fmla="*/ 220 w 276"/>
                <a:gd name="T21" fmla="*/ 101 h 310"/>
                <a:gd name="T22" fmla="*/ 220 w 276"/>
                <a:gd name="T23" fmla="*/ 114 h 310"/>
                <a:gd name="T24" fmla="*/ 168 w 276"/>
                <a:gd name="T25" fmla="*/ 116 h 310"/>
                <a:gd name="T26" fmla="*/ 47 w 276"/>
                <a:gd name="T27" fmla="*/ 142 h 310"/>
                <a:gd name="T28" fmla="*/ 0 w 276"/>
                <a:gd name="T29" fmla="*/ 222 h 310"/>
                <a:gd name="T30" fmla="*/ 108 w 276"/>
                <a:gd name="T31" fmla="*/ 310 h 310"/>
                <a:gd name="T32" fmla="*/ 224 w 276"/>
                <a:gd name="T33" fmla="*/ 269 h 310"/>
                <a:gd name="T34" fmla="*/ 224 w 276"/>
                <a:gd name="T35" fmla="*/ 301 h 310"/>
                <a:gd name="T36" fmla="*/ 276 w 276"/>
                <a:gd name="T37" fmla="*/ 301 h 310"/>
                <a:gd name="T38" fmla="*/ 221 w 276"/>
                <a:gd name="T39" fmla="*/ 204 h 310"/>
                <a:gd name="T40" fmla="*/ 219 w 276"/>
                <a:gd name="T41" fmla="*/ 220 h 310"/>
                <a:gd name="T42" fmla="*/ 201 w 276"/>
                <a:gd name="T43" fmla="*/ 242 h 310"/>
                <a:gd name="T44" fmla="*/ 120 w 276"/>
                <a:gd name="T45" fmla="*/ 265 h 310"/>
                <a:gd name="T46" fmla="*/ 57 w 276"/>
                <a:gd name="T47" fmla="*/ 219 h 310"/>
                <a:gd name="T48" fmla="*/ 129 w 276"/>
                <a:gd name="T49" fmla="*/ 163 h 310"/>
                <a:gd name="T50" fmla="*/ 221 w 276"/>
                <a:gd name="T51" fmla="*/ 156 h 310"/>
                <a:gd name="T52" fmla="*/ 221 w 276"/>
                <a:gd name="T53" fmla="*/ 20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6" h="310">
                  <a:moveTo>
                    <a:pt x="276" y="301"/>
                  </a:moveTo>
                  <a:cubicBezTo>
                    <a:pt x="276" y="120"/>
                    <a:pt x="276" y="120"/>
                    <a:pt x="276" y="120"/>
                  </a:cubicBezTo>
                  <a:cubicBezTo>
                    <a:pt x="276" y="103"/>
                    <a:pt x="276" y="91"/>
                    <a:pt x="276" y="84"/>
                  </a:cubicBezTo>
                  <a:cubicBezTo>
                    <a:pt x="274" y="67"/>
                    <a:pt x="271" y="53"/>
                    <a:pt x="265" y="42"/>
                  </a:cubicBezTo>
                  <a:cubicBezTo>
                    <a:pt x="248" y="14"/>
                    <a:pt x="210" y="0"/>
                    <a:pt x="151" y="0"/>
                  </a:cubicBezTo>
                  <a:cubicBezTo>
                    <a:pt x="117" y="0"/>
                    <a:pt x="86" y="4"/>
                    <a:pt x="59" y="13"/>
                  </a:cubicBezTo>
                  <a:cubicBezTo>
                    <a:pt x="54" y="14"/>
                    <a:pt x="42" y="19"/>
                    <a:pt x="21" y="26"/>
                  </a:cubicBezTo>
                  <a:cubicBezTo>
                    <a:pt x="38" y="72"/>
                    <a:pt x="38" y="72"/>
                    <a:pt x="38" y="72"/>
                  </a:cubicBezTo>
                  <a:cubicBezTo>
                    <a:pt x="74" y="54"/>
                    <a:pt x="110" y="45"/>
                    <a:pt x="145" y="45"/>
                  </a:cubicBezTo>
                  <a:cubicBezTo>
                    <a:pt x="175" y="45"/>
                    <a:pt x="195" y="50"/>
                    <a:pt x="206" y="60"/>
                  </a:cubicBezTo>
                  <a:cubicBezTo>
                    <a:pt x="215" y="69"/>
                    <a:pt x="220" y="82"/>
                    <a:pt x="220" y="101"/>
                  </a:cubicBezTo>
                  <a:cubicBezTo>
                    <a:pt x="220" y="114"/>
                    <a:pt x="220" y="114"/>
                    <a:pt x="220" y="114"/>
                  </a:cubicBezTo>
                  <a:cubicBezTo>
                    <a:pt x="197" y="115"/>
                    <a:pt x="179" y="116"/>
                    <a:pt x="168" y="116"/>
                  </a:cubicBezTo>
                  <a:cubicBezTo>
                    <a:pt x="111" y="120"/>
                    <a:pt x="71" y="129"/>
                    <a:pt x="47" y="142"/>
                  </a:cubicBezTo>
                  <a:cubicBezTo>
                    <a:pt x="15" y="159"/>
                    <a:pt x="0" y="186"/>
                    <a:pt x="0" y="222"/>
                  </a:cubicBezTo>
                  <a:cubicBezTo>
                    <a:pt x="0" y="280"/>
                    <a:pt x="36" y="310"/>
                    <a:pt x="108" y="310"/>
                  </a:cubicBezTo>
                  <a:cubicBezTo>
                    <a:pt x="162" y="310"/>
                    <a:pt x="201" y="296"/>
                    <a:pt x="224" y="269"/>
                  </a:cubicBezTo>
                  <a:cubicBezTo>
                    <a:pt x="224" y="301"/>
                    <a:pt x="224" y="301"/>
                    <a:pt x="224" y="301"/>
                  </a:cubicBezTo>
                  <a:lnTo>
                    <a:pt x="276" y="301"/>
                  </a:lnTo>
                  <a:close/>
                  <a:moveTo>
                    <a:pt x="221" y="204"/>
                  </a:moveTo>
                  <a:cubicBezTo>
                    <a:pt x="221" y="211"/>
                    <a:pt x="220" y="216"/>
                    <a:pt x="219" y="220"/>
                  </a:cubicBezTo>
                  <a:cubicBezTo>
                    <a:pt x="216" y="228"/>
                    <a:pt x="210" y="235"/>
                    <a:pt x="201" y="242"/>
                  </a:cubicBezTo>
                  <a:cubicBezTo>
                    <a:pt x="180" y="257"/>
                    <a:pt x="153" y="265"/>
                    <a:pt x="120" y="265"/>
                  </a:cubicBezTo>
                  <a:cubicBezTo>
                    <a:pt x="78" y="265"/>
                    <a:pt x="57" y="250"/>
                    <a:pt x="57" y="219"/>
                  </a:cubicBezTo>
                  <a:cubicBezTo>
                    <a:pt x="57" y="189"/>
                    <a:pt x="81" y="171"/>
                    <a:pt x="129" y="163"/>
                  </a:cubicBezTo>
                  <a:cubicBezTo>
                    <a:pt x="151" y="160"/>
                    <a:pt x="181" y="158"/>
                    <a:pt x="221" y="156"/>
                  </a:cubicBezTo>
                  <a:lnTo>
                    <a:pt x="221" y="2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6" name="Freeform 50"/>
            <p:cNvSpPr>
              <a:spLocks/>
            </p:cNvSpPr>
            <p:nvPr/>
          </p:nvSpPr>
          <p:spPr bwMode="auto">
            <a:xfrm>
              <a:off x="5027" y="416"/>
              <a:ext cx="50" cy="52"/>
            </a:xfrm>
            <a:custGeom>
              <a:avLst/>
              <a:gdLst>
                <a:gd name="T0" fmla="*/ 56 w 290"/>
                <a:gd name="T1" fmla="*/ 301 h 301"/>
                <a:gd name="T2" fmla="*/ 56 w 290"/>
                <a:gd name="T3" fmla="*/ 104 h 301"/>
                <a:gd name="T4" fmla="*/ 98 w 290"/>
                <a:gd name="T5" fmla="*/ 70 h 301"/>
                <a:gd name="T6" fmla="*/ 174 w 290"/>
                <a:gd name="T7" fmla="*/ 46 h 301"/>
                <a:gd name="T8" fmla="*/ 224 w 290"/>
                <a:gd name="T9" fmla="*/ 65 h 301"/>
                <a:gd name="T10" fmla="*/ 234 w 290"/>
                <a:gd name="T11" fmla="*/ 114 h 301"/>
                <a:gd name="T12" fmla="*/ 234 w 290"/>
                <a:gd name="T13" fmla="*/ 301 h 301"/>
                <a:gd name="T14" fmla="*/ 290 w 290"/>
                <a:gd name="T15" fmla="*/ 301 h 301"/>
                <a:gd name="T16" fmla="*/ 290 w 290"/>
                <a:gd name="T17" fmla="*/ 117 h 301"/>
                <a:gd name="T18" fmla="*/ 287 w 290"/>
                <a:gd name="T19" fmla="*/ 70 h 301"/>
                <a:gd name="T20" fmla="*/ 252 w 290"/>
                <a:gd name="T21" fmla="*/ 14 h 301"/>
                <a:gd name="T22" fmla="*/ 185 w 290"/>
                <a:gd name="T23" fmla="*/ 0 h 301"/>
                <a:gd name="T24" fmla="*/ 53 w 290"/>
                <a:gd name="T25" fmla="*/ 52 h 301"/>
                <a:gd name="T26" fmla="*/ 53 w 290"/>
                <a:gd name="T27" fmla="*/ 8 h 301"/>
                <a:gd name="T28" fmla="*/ 0 w 290"/>
                <a:gd name="T29" fmla="*/ 8 h 301"/>
                <a:gd name="T30" fmla="*/ 0 w 290"/>
                <a:gd name="T31" fmla="*/ 301 h 301"/>
                <a:gd name="T32" fmla="*/ 56 w 290"/>
                <a:gd name="T33"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0" h="301">
                  <a:moveTo>
                    <a:pt x="56" y="301"/>
                  </a:moveTo>
                  <a:cubicBezTo>
                    <a:pt x="56" y="104"/>
                    <a:pt x="56" y="104"/>
                    <a:pt x="56" y="104"/>
                  </a:cubicBezTo>
                  <a:cubicBezTo>
                    <a:pt x="66" y="92"/>
                    <a:pt x="80" y="81"/>
                    <a:pt x="98" y="70"/>
                  </a:cubicBezTo>
                  <a:cubicBezTo>
                    <a:pt x="125" y="54"/>
                    <a:pt x="150" y="46"/>
                    <a:pt x="174" y="46"/>
                  </a:cubicBezTo>
                  <a:cubicBezTo>
                    <a:pt x="198" y="46"/>
                    <a:pt x="215" y="52"/>
                    <a:pt x="224" y="65"/>
                  </a:cubicBezTo>
                  <a:cubicBezTo>
                    <a:pt x="231" y="74"/>
                    <a:pt x="234" y="90"/>
                    <a:pt x="234" y="114"/>
                  </a:cubicBezTo>
                  <a:cubicBezTo>
                    <a:pt x="234" y="301"/>
                    <a:pt x="234" y="301"/>
                    <a:pt x="234" y="301"/>
                  </a:cubicBezTo>
                  <a:cubicBezTo>
                    <a:pt x="290" y="301"/>
                    <a:pt x="290" y="301"/>
                    <a:pt x="290" y="301"/>
                  </a:cubicBezTo>
                  <a:cubicBezTo>
                    <a:pt x="290" y="117"/>
                    <a:pt x="290" y="117"/>
                    <a:pt x="290" y="117"/>
                  </a:cubicBezTo>
                  <a:cubicBezTo>
                    <a:pt x="290" y="97"/>
                    <a:pt x="289" y="82"/>
                    <a:pt x="287" y="70"/>
                  </a:cubicBezTo>
                  <a:cubicBezTo>
                    <a:pt x="283" y="44"/>
                    <a:pt x="271" y="25"/>
                    <a:pt x="252" y="14"/>
                  </a:cubicBezTo>
                  <a:cubicBezTo>
                    <a:pt x="234" y="5"/>
                    <a:pt x="211" y="0"/>
                    <a:pt x="185" y="0"/>
                  </a:cubicBezTo>
                  <a:cubicBezTo>
                    <a:pt x="139" y="0"/>
                    <a:pt x="95" y="17"/>
                    <a:pt x="53" y="52"/>
                  </a:cubicBezTo>
                  <a:cubicBezTo>
                    <a:pt x="53" y="8"/>
                    <a:pt x="53" y="8"/>
                    <a:pt x="53" y="8"/>
                  </a:cubicBezTo>
                  <a:cubicBezTo>
                    <a:pt x="0" y="8"/>
                    <a:pt x="0" y="8"/>
                    <a:pt x="0" y="8"/>
                  </a:cubicBezTo>
                  <a:cubicBezTo>
                    <a:pt x="0" y="301"/>
                    <a:pt x="0" y="301"/>
                    <a:pt x="0" y="301"/>
                  </a:cubicBezTo>
                  <a:lnTo>
                    <a:pt x="56"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7" name="Freeform 51"/>
            <p:cNvSpPr>
              <a:spLocks/>
            </p:cNvSpPr>
            <p:nvPr/>
          </p:nvSpPr>
          <p:spPr bwMode="auto">
            <a:xfrm>
              <a:off x="5088" y="416"/>
              <a:ext cx="47" cy="54"/>
            </a:xfrm>
            <a:custGeom>
              <a:avLst/>
              <a:gdLst>
                <a:gd name="T0" fmla="*/ 166 w 272"/>
                <a:gd name="T1" fmla="*/ 265 h 310"/>
                <a:gd name="T2" fmla="*/ 80 w 272"/>
                <a:gd name="T3" fmla="*/ 231 h 310"/>
                <a:gd name="T4" fmla="*/ 57 w 272"/>
                <a:gd name="T5" fmla="*/ 157 h 310"/>
                <a:gd name="T6" fmla="*/ 86 w 272"/>
                <a:gd name="T7" fmla="*/ 73 h 310"/>
                <a:gd name="T8" fmla="*/ 163 w 272"/>
                <a:gd name="T9" fmla="*/ 45 h 310"/>
                <a:gd name="T10" fmla="*/ 249 w 272"/>
                <a:gd name="T11" fmla="*/ 66 h 310"/>
                <a:gd name="T12" fmla="*/ 265 w 272"/>
                <a:gd name="T13" fmla="*/ 20 h 310"/>
                <a:gd name="T14" fmla="*/ 161 w 272"/>
                <a:gd name="T15" fmla="*/ 0 h 310"/>
                <a:gd name="T16" fmla="*/ 49 w 272"/>
                <a:gd name="T17" fmla="*/ 34 h 310"/>
                <a:gd name="T18" fmla="*/ 0 w 272"/>
                <a:gd name="T19" fmla="*/ 159 h 310"/>
                <a:gd name="T20" fmla="*/ 38 w 272"/>
                <a:gd name="T21" fmla="*/ 269 h 310"/>
                <a:gd name="T22" fmla="*/ 159 w 272"/>
                <a:gd name="T23" fmla="*/ 310 h 310"/>
                <a:gd name="T24" fmla="*/ 272 w 272"/>
                <a:gd name="T25" fmla="*/ 285 h 310"/>
                <a:gd name="T26" fmla="*/ 253 w 272"/>
                <a:gd name="T27" fmla="*/ 239 h 310"/>
                <a:gd name="T28" fmla="*/ 166 w 272"/>
                <a:gd name="T29" fmla="*/ 265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2" h="310">
                  <a:moveTo>
                    <a:pt x="166" y="265"/>
                  </a:moveTo>
                  <a:cubicBezTo>
                    <a:pt x="128" y="265"/>
                    <a:pt x="99" y="253"/>
                    <a:pt x="80" y="231"/>
                  </a:cubicBezTo>
                  <a:cubicBezTo>
                    <a:pt x="65" y="212"/>
                    <a:pt x="57" y="187"/>
                    <a:pt x="57" y="157"/>
                  </a:cubicBezTo>
                  <a:cubicBezTo>
                    <a:pt x="57" y="121"/>
                    <a:pt x="67" y="93"/>
                    <a:pt x="86" y="73"/>
                  </a:cubicBezTo>
                  <a:cubicBezTo>
                    <a:pt x="105" y="54"/>
                    <a:pt x="130" y="45"/>
                    <a:pt x="163" y="45"/>
                  </a:cubicBezTo>
                  <a:cubicBezTo>
                    <a:pt x="193" y="45"/>
                    <a:pt x="221" y="52"/>
                    <a:pt x="249" y="66"/>
                  </a:cubicBezTo>
                  <a:cubicBezTo>
                    <a:pt x="265" y="20"/>
                    <a:pt x="265" y="20"/>
                    <a:pt x="265" y="20"/>
                  </a:cubicBezTo>
                  <a:cubicBezTo>
                    <a:pt x="234" y="6"/>
                    <a:pt x="199" y="0"/>
                    <a:pt x="161" y="0"/>
                  </a:cubicBezTo>
                  <a:cubicBezTo>
                    <a:pt x="113" y="0"/>
                    <a:pt x="76" y="11"/>
                    <a:pt x="49" y="34"/>
                  </a:cubicBezTo>
                  <a:cubicBezTo>
                    <a:pt x="16" y="63"/>
                    <a:pt x="0" y="104"/>
                    <a:pt x="0" y="159"/>
                  </a:cubicBezTo>
                  <a:cubicBezTo>
                    <a:pt x="0" y="206"/>
                    <a:pt x="13" y="243"/>
                    <a:pt x="38" y="269"/>
                  </a:cubicBezTo>
                  <a:cubicBezTo>
                    <a:pt x="65" y="296"/>
                    <a:pt x="105" y="310"/>
                    <a:pt x="159" y="310"/>
                  </a:cubicBezTo>
                  <a:cubicBezTo>
                    <a:pt x="202" y="310"/>
                    <a:pt x="240" y="301"/>
                    <a:pt x="272" y="285"/>
                  </a:cubicBezTo>
                  <a:cubicBezTo>
                    <a:pt x="253" y="239"/>
                    <a:pt x="253" y="239"/>
                    <a:pt x="253" y="239"/>
                  </a:cubicBezTo>
                  <a:cubicBezTo>
                    <a:pt x="224" y="256"/>
                    <a:pt x="196" y="265"/>
                    <a:pt x="166" y="26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8" name="Freeform 52"/>
            <p:cNvSpPr>
              <a:spLocks/>
            </p:cNvSpPr>
            <p:nvPr/>
          </p:nvSpPr>
          <p:spPr bwMode="auto">
            <a:xfrm>
              <a:off x="5171" y="416"/>
              <a:ext cx="50" cy="52"/>
            </a:xfrm>
            <a:custGeom>
              <a:avLst/>
              <a:gdLst>
                <a:gd name="T0" fmla="*/ 55 w 290"/>
                <a:gd name="T1" fmla="*/ 301 h 301"/>
                <a:gd name="T2" fmla="*/ 55 w 290"/>
                <a:gd name="T3" fmla="*/ 104 h 301"/>
                <a:gd name="T4" fmla="*/ 98 w 290"/>
                <a:gd name="T5" fmla="*/ 70 h 301"/>
                <a:gd name="T6" fmla="*/ 174 w 290"/>
                <a:gd name="T7" fmla="*/ 46 h 301"/>
                <a:gd name="T8" fmla="*/ 224 w 290"/>
                <a:gd name="T9" fmla="*/ 65 h 301"/>
                <a:gd name="T10" fmla="*/ 234 w 290"/>
                <a:gd name="T11" fmla="*/ 114 h 301"/>
                <a:gd name="T12" fmla="*/ 234 w 290"/>
                <a:gd name="T13" fmla="*/ 301 h 301"/>
                <a:gd name="T14" fmla="*/ 290 w 290"/>
                <a:gd name="T15" fmla="*/ 301 h 301"/>
                <a:gd name="T16" fmla="*/ 290 w 290"/>
                <a:gd name="T17" fmla="*/ 117 h 301"/>
                <a:gd name="T18" fmla="*/ 287 w 290"/>
                <a:gd name="T19" fmla="*/ 70 h 301"/>
                <a:gd name="T20" fmla="*/ 251 w 290"/>
                <a:gd name="T21" fmla="*/ 14 h 301"/>
                <a:gd name="T22" fmla="*/ 184 w 290"/>
                <a:gd name="T23" fmla="*/ 0 h 301"/>
                <a:gd name="T24" fmla="*/ 52 w 290"/>
                <a:gd name="T25" fmla="*/ 52 h 301"/>
                <a:gd name="T26" fmla="*/ 52 w 290"/>
                <a:gd name="T27" fmla="*/ 8 h 301"/>
                <a:gd name="T28" fmla="*/ 0 w 290"/>
                <a:gd name="T29" fmla="*/ 8 h 301"/>
                <a:gd name="T30" fmla="*/ 0 w 290"/>
                <a:gd name="T31" fmla="*/ 301 h 301"/>
                <a:gd name="T32" fmla="*/ 55 w 290"/>
                <a:gd name="T33"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0" h="301">
                  <a:moveTo>
                    <a:pt x="55" y="301"/>
                  </a:moveTo>
                  <a:cubicBezTo>
                    <a:pt x="55" y="104"/>
                    <a:pt x="55" y="104"/>
                    <a:pt x="55" y="104"/>
                  </a:cubicBezTo>
                  <a:cubicBezTo>
                    <a:pt x="66" y="92"/>
                    <a:pt x="80" y="81"/>
                    <a:pt x="98" y="70"/>
                  </a:cubicBezTo>
                  <a:cubicBezTo>
                    <a:pt x="125" y="54"/>
                    <a:pt x="150" y="46"/>
                    <a:pt x="174" y="46"/>
                  </a:cubicBezTo>
                  <a:cubicBezTo>
                    <a:pt x="198" y="46"/>
                    <a:pt x="215" y="52"/>
                    <a:pt x="224" y="65"/>
                  </a:cubicBezTo>
                  <a:cubicBezTo>
                    <a:pt x="230" y="74"/>
                    <a:pt x="234" y="90"/>
                    <a:pt x="234" y="114"/>
                  </a:cubicBezTo>
                  <a:cubicBezTo>
                    <a:pt x="234" y="301"/>
                    <a:pt x="234" y="301"/>
                    <a:pt x="234" y="301"/>
                  </a:cubicBezTo>
                  <a:cubicBezTo>
                    <a:pt x="290" y="301"/>
                    <a:pt x="290" y="301"/>
                    <a:pt x="290" y="301"/>
                  </a:cubicBezTo>
                  <a:cubicBezTo>
                    <a:pt x="290" y="117"/>
                    <a:pt x="290" y="117"/>
                    <a:pt x="290" y="117"/>
                  </a:cubicBezTo>
                  <a:cubicBezTo>
                    <a:pt x="290" y="97"/>
                    <a:pt x="289" y="82"/>
                    <a:pt x="287" y="70"/>
                  </a:cubicBezTo>
                  <a:cubicBezTo>
                    <a:pt x="283" y="44"/>
                    <a:pt x="271" y="25"/>
                    <a:pt x="251" y="14"/>
                  </a:cubicBezTo>
                  <a:cubicBezTo>
                    <a:pt x="234" y="5"/>
                    <a:pt x="211" y="0"/>
                    <a:pt x="184" y="0"/>
                  </a:cubicBezTo>
                  <a:cubicBezTo>
                    <a:pt x="138" y="0"/>
                    <a:pt x="94" y="17"/>
                    <a:pt x="52" y="52"/>
                  </a:cubicBezTo>
                  <a:cubicBezTo>
                    <a:pt x="52" y="8"/>
                    <a:pt x="52" y="8"/>
                    <a:pt x="52" y="8"/>
                  </a:cubicBezTo>
                  <a:cubicBezTo>
                    <a:pt x="0" y="8"/>
                    <a:pt x="0" y="8"/>
                    <a:pt x="0" y="8"/>
                  </a:cubicBezTo>
                  <a:cubicBezTo>
                    <a:pt x="0" y="301"/>
                    <a:pt x="0" y="301"/>
                    <a:pt x="0" y="301"/>
                  </a:cubicBezTo>
                  <a:lnTo>
                    <a:pt x="55"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9" name="Freeform 53"/>
            <p:cNvSpPr>
              <a:spLocks noEditPoints="1"/>
            </p:cNvSpPr>
            <p:nvPr/>
          </p:nvSpPr>
          <p:spPr bwMode="auto">
            <a:xfrm>
              <a:off x="5232" y="416"/>
              <a:ext cx="51" cy="77"/>
            </a:xfrm>
            <a:custGeom>
              <a:avLst/>
              <a:gdLst>
                <a:gd name="T0" fmla="*/ 294 w 294"/>
                <a:gd name="T1" fmla="*/ 248 h 442"/>
                <a:gd name="T2" fmla="*/ 294 w 294"/>
                <a:gd name="T3" fmla="*/ 18 h 442"/>
                <a:gd name="T4" fmla="*/ 168 w 294"/>
                <a:gd name="T5" fmla="*/ 0 h 442"/>
                <a:gd name="T6" fmla="*/ 36 w 294"/>
                <a:gd name="T7" fmla="*/ 53 h 442"/>
                <a:gd name="T8" fmla="*/ 0 w 294"/>
                <a:gd name="T9" fmla="*/ 170 h 442"/>
                <a:gd name="T10" fmla="*/ 28 w 294"/>
                <a:gd name="T11" fmla="*/ 266 h 442"/>
                <a:gd name="T12" fmla="*/ 132 w 294"/>
                <a:gd name="T13" fmla="*/ 310 h 442"/>
                <a:gd name="T14" fmla="*/ 238 w 294"/>
                <a:gd name="T15" fmla="*/ 268 h 442"/>
                <a:gd name="T16" fmla="*/ 238 w 294"/>
                <a:gd name="T17" fmla="*/ 283 h 442"/>
                <a:gd name="T18" fmla="*/ 226 w 294"/>
                <a:gd name="T19" fmla="*/ 362 h 442"/>
                <a:gd name="T20" fmla="*/ 141 w 294"/>
                <a:gd name="T21" fmla="*/ 397 h 442"/>
                <a:gd name="T22" fmla="*/ 46 w 294"/>
                <a:gd name="T23" fmla="*/ 381 h 442"/>
                <a:gd name="T24" fmla="*/ 30 w 294"/>
                <a:gd name="T25" fmla="*/ 427 h 442"/>
                <a:gd name="T26" fmla="*/ 143 w 294"/>
                <a:gd name="T27" fmla="*/ 442 h 442"/>
                <a:gd name="T28" fmla="*/ 221 w 294"/>
                <a:gd name="T29" fmla="*/ 430 h 442"/>
                <a:gd name="T30" fmla="*/ 283 w 294"/>
                <a:gd name="T31" fmla="*/ 369 h 442"/>
                <a:gd name="T32" fmla="*/ 294 w 294"/>
                <a:gd name="T33" fmla="*/ 248 h 442"/>
                <a:gd name="T34" fmla="*/ 238 w 294"/>
                <a:gd name="T35" fmla="*/ 178 h 442"/>
                <a:gd name="T36" fmla="*/ 236 w 294"/>
                <a:gd name="T37" fmla="*/ 202 h 442"/>
                <a:gd name="T38" fmla="*/ 220 w 294"/>
                <a:gd name="T39" fmla="*/ 232 h 442"/>
                <a:gd name="T40" fmla="*/ 140 w 294"/>
                <a:gd name="T41" fmla="*/ 265 h 442"/>
                <a:gd name="T42" fmla="*/ 58 w 294"/>
                <a:gd name="T43" fmla="*/ 168 h 442"/>
                <a:gd name="T44" fmla="*/ 84 w 294"/>
                <a:gd name="T45" fmla="*/ 80 h 442"/>
                <a:gd name="T46" fmla="*/ 167 w 294"/>
                <a:gd name="T47" fmla="*/ 45 h 442"/>
                <a:gd name="T48" fmla="*/ 238 w 294"/>
                <a:gd name="T49" fmla="*/ 55 h 442"/>
                <a:gd name="T50" fmla="*/ 238 w 294"/>
                <a:gd name="T51" fmla="*/ 178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4" h="442">
                  <a:moveTo>
                    <a:pt x="294" y="248"/>
                  </a:moveTo>
                  <a:cubicBezTo>
                    <a:pt x="294" y="18"/>
                    <a:pt x="294" y="18"/>
                    <a:pt x="294" y="18"/>
                  </a:cubicBezTo>
                  <a:cubicBezTo>
                    <a:pt x="246" y="6"/>
                    <a:pt x="204" y="0"/>
                    <a:pt x="168" y="0"/>
                  </a:cubicBezTo>
                  <a:cubicBezTo>
                    <a:pt x="108" y="0"/>
                    <a:pt x="64" y="17"/>
                    <a:pt x="36" y="53"/>
                  </a:cubicBezTo>
                  <a:cubicBezTo>
                    <a:pt x="12" y="83"/>
                    <a:pt x="0" y="122"/>
                    <a:pt x="0" y="170"/>
                  </a:cubicBezTo>
                  <a:cubicBezTo>
                    <a:pt x="0" y="210"/>
                    <a:pt x="9" y="242"/>
                    <a:pt x="28" y="266"/>
                  </a:cubicBezTo>
                  <a:cubicBezTo>
                    <a:pt x="49" y="295"/>
                    <a:pt x="84" y="310"/>
                    <a:pt x="132" y="310"/>
                  </a:cubicBezTo>
                  <a:cubicBezTo>
                    <a:pt x="173" y="310"/>
                    <a:pt x="209" y="296"/>
                    <a:pt x="238" y="268"/>
                  </a:cubicBezTo>
                  <a:cubicBezTo>
                    <a:pt x="238" y="283"/>
                    <a:pt x="238" y="283"/>
                    <a:pt x="238" y="283"/>
                  </a:cubicBezTo>
                  <a:cubicBezTo>
                    <a:pt x="238" y="320"/>
                    <a:pt x="234" y="346"/>
                    <a:pt x="226" y="362"/>
                  </a:cubicBezTo>
                  <a:cubicBezTo>
                    <a:pt x="213" y="385"/>
                    <a:pt x="185" y="397"/>
                    <a:pt x="141" y="397"/>
                  </a:cubicBezTo>
                  <a:cubicBezTo>
                    <a:pt x="106" y="397"/>
                    <a:pt x="75" y="392"/>
                    <a:pt x="46" y="381"/>
                  </a:cubicBezTo>
                  <a:cubicBezTo>
                    <a:pt x="30" y="427"/>
                    <a:pt x="30" y="427"/>
                    <a:pt x="30" y="427"/>
                  </a:cubicBezTo>
                  <a:cubicBezTo>
                    <a:pt x="65" y="437"/>
                    <a:pt x="103" y="442"/>
                    <a:pt x="143" y="442"/>
                  </a:cubicBezTo>
                  <a:cubicBezTo>
                    <a:pt x="175" y="442"/>
                    <a:pt x="201" y="438"/>
                    <a:pt x="221" y="430"/>
                  </a:cubicBezTo>
                  <a:cubicBezTo>
                    <a:pt x="253" y="418"/>
                    <a:pt x="274" y="397"/>
                    <a:pt x="283" y="369"/>
                  </a:cubicBezTo>
                  <a:cubicBezTo>
                    <a:pt x="290" y="345"/>
                    <a:pt x="294" y="304"/>
                    <a:pt x="294" y="248"/>
                  </a:cubicBezTo>
                  <a:moveTo>
                    <a:pt x="238" y="178"/>
                  </a:moveTo>
                  <a:cubicBezTo>
                    <a:pt x="238" y="189"/>
                    <a:pt x="238" y="197"/>
                    <a:pt x="236" y="202"/>
                  </a:cubicBezTo>
                  <a:cubicBezTo>
                    <a:pt x="234" y="212"/>
                    <a:pt x="228" y="222"/>
                    <a:pt x="220" y="232"/>
                  </a:cubicBezTo>
                  <a:cubicBezTo>
                    <a:pt x="200" y="254"/>
                    <a:pt x="174" y="265"/>
                    <a:pt x="140" y="265"/>
                  </a:cubicBezTo>
                  <a:cubicBezTo>
                    <a:pt x="85" y="265"/>
                    <a:pt x="58" y="233"/>
                    <a:pt x="58" y="168"/>
                  </a:cubicBezTo>
                  <a:cubicBezTo>
                    <a:pt x="58" y="132"/>
                    <a:pt x="66" y="102"/>
                    <a:pt x="84" y="80"/>
                  </a:cubicBezTo>
                  <a:cubicBezTo>
                    <a:pt x="103" y="56"/>
                    <a:pt x="130" y="45"/>
                    <a:pt x="167" y="45"/>
                  </a:cubicBezTo>
                  <a:cubicBezTo>
                    <a:pt x="189" y="45"/>
                    <a:pt x="213" y="48"/>
                    <a:pt x="238" y="55"/>
                  </a:cubicBezTo>
                  <a:lnTo>
                    <a:pt x="238"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74" name="Rectangle 173"/>
          <p:cNvSpPr/>
          <p:nvPr/>
        </p:nvSpPr>
        <p:spPr bwMode="auto">
          <a:xfrm>
            <a:off x="1" y="4571120"/>
            <a:ext cx="8124824" cy="2286881"/>
          </a:xfrm>
          <a:prstGeom prst="rect">
            <a:avLst/>
          </a:prstGeom>
          <a:solidFill>
            <a:srgbClr val="1924AB"/>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endParaRPr kumimoji="0" lang="en-GB" sz="1000" b="0" i="0" u="none" strike="noStrike" cap="none" normalizeH="0" baseline="0">
              <a:ln>
                <a:noFill/>
              </a:ln>
              <a:solidFill>
                <a:schemeClr val="tx1"/>
              </a:solidFill>
              <a:effectLst/>
              <a:latin typeface="+mn-lt"/>
            </a:endParaRPr>
          </a:p>
        </p:txBody>
      </p:sp>
      <p:sp>
        <p:nvSpPr>
          <p:cNvPr id="175" name="Rectangle 4"/>
          <p:cNvSpPr>
            <a:spLocks noGrp="1" noChangeArrowheads="1"/>
          </p:cNvSpPr>
          <p:nvPr>
            <p:ph type="ctrTitle" sz="quarter"/>
          </p:nvPr>
        </p:nvSpPr>
        <p:spPr>
          <a:xfrm>
            <a:off x="407192" y="4663440"/>
            <a:ext cx="7309645" cy="1077018"/>
          </a:xfrm>
        </p:spPr>
        <p:txBody>
          <a:bodyPr anchor="b"/>
          <a:lstStyle>
            <a:lvl1pPr>
              <a:lnSpc>
                <a:spcPct val="110000"/>
              </a:lnSpc>
              <a:defRPr>
                <a:solidFill>
                  <a:schemeClr val="bg1"/>
                </a:solidFill>
              </a:defRPr>
            </a:lvl1pPr>
          </a:lstStyle>
          <a:p>
            <a:r>
              <a:rPr lang="en-US"/>
              <a:t>Click to edit Master title style</a:t>
            </a:r>
            <a:endParaRPr lang="en-GB"/>
          </a:p>
        </p:txBody>
      </p:sp>
      <p:sp>
        <p:nvSpPr>
          <p:cNvPr id="176" name="Rectangle 5"/>
          <p:cNvSpPr>
            <a:spLocks noGrp="1" noChangeArrowheads="1"/>
          </p:cNvSpPr>
          <p:nvPr>
            <p:ph type="subTitle" sz="quarter" idx="1"/>
          </p:nvPr>
        </p:nvSpPr>
        <p:spPr>
          <a:xfrm>
            <a:off x="407193" y="5983526"/>
            <a:ext cx="7309645" cy="696674"/>
          </a:xfrm>
        </p:spPr>
        <p:txBody>
          <a:bodyPr/>
          <a:lstStyle>
            <a:lvl1pPr marL="0" indent="0">
              <a:buFontTx/>
              <a:buNone/>
              <a:defRPr sz="1662">
                <a:solidFill>
                  <a:schemeClr val="bg1"/>
                </a:solidFill>
              </a:defRPr>
            </a:lvl1pPr>
          </a:lstStyle>
          <a:p>
            <a:r>
              <a:rPr lang="en-US"/>
              <a:t>Click to edit Master subtitle style</a:t>
            </a:r>
            <a:endParaRPr lang="en-GB"/>
          </a:p>
        </p:txBody>
      </p:sp>
      <p:cxnSp>
        <p:nvCxnSpPr>
          <p:cNvPr id="177" name="Straight Connector 176"/>
          <p:cNvCxnSpPr/>
          <p:nvPr/>
        </p:nvCxnSpPr>
        <p:spPr bwMode="auto">
          <a:xfrm>
            <a:off x="411270" y="5830214"/>
            <a:ext cx="7305568" cy="0"/>
          </a:xfrm>
          <a:prstGeom prst="line">
            <a:avLst/>
          </a:prstGeom>
          <a:solidFill>
            <a:srgbClr val="E57FCC"/>
          </a:solidFill>
          <a:ln w="9525" cap="flat" cmpd="sng" algn="ctr">
            <a:solidFill>
              <a:schemeClr val="bg1"/>
            </a:solidFill>
            <a:prstDash val="solid"/>
            <a:round/>
            <a:headEnd type="none" w="med" len="med"/>
            <a:tailEnd type="none" w="med" len="med"/>
          </a:ln>
          <a:effectLst/>
        </p:spPr>
      </p:cxnSp>
    </p:spTree>
    <p:extLst>
      <p:ext uri="{BB962C8B-B14F-4D97-AF65-F5344CB8AC3E}">
        <p14:creationId xmlns:p14="http://schemas.microsoft.com/office/powerpoint/2010/main" val="948721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40B56-1B51-B528-F749-E94DBBEDA86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5618131-D3E1-B280-3E21-9FD1C6EC8A6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AD7E60E-1863-6C40-BF6F-C07DA7D5AF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D2CCDCD-19CC-1268-7E67-F3EE9E7B6D4E}"/>
              </a:ext>
            </a:extLst>
          </p:cNvPr>
          <p:cNvSpPr>
            <a:spLocks noGrp="1"/>
          </p:cNvSpPr>
          <p:nvPr>
            <p:ph type="dt" sz="half" idx="10"/>
          </p:nvPr>
        </p:nvSpPr>
        <p:spPr/>
        <p:txBody>
          <a:bodyPr/>
          <a:lstStyle/>
          <a:p>
            <a:fld id="{D59C698D-E8A0-45E5-84F9-FF6BF1E587C6}" type="datetimeFigureOut">
              <a:rPr lang="en-GB" smtClean="0"/>
              <a:t>12/10/2023</a:t>
            </a:fld>
            <a:endParaRPr lang="en-GB"/>
          </a:p>
        </p:txBody>
      </p:sp>
      <p:sp>
        <p:nvSpPr>
          <p:cNvPr id="6" name="Footer Placeholder 5">
            <a:extLst>
              <a:ext uri="{FF2B5EF4-FFF2-40B4-BE49-F238E27FC236}">
                <a16:creationId xmlns:a16="http://schemas.microsoft.com/office/drawing/2014/main" id="{F65F5E55-C8FB-542E-DFF9-099512FA63A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383F695-305F-7625-CF3C-3350455F41DB}"/>
              </a:ext>
            </a:extLst>
          </p:cNvPr>
          <p:cNvSpPr>
            <a:spLocks noGrp="1"/>
          </p:cNvSpPr>
          <p:nvPr>
            <p:ph type="sldNum" sz="quarter" idx="12"/>
          </p:nvPr>
        </p:nvSpPr>
        <p:spPr/>
        <p:txBody>
          <a:bodyPr/>
          <a:lstStyle/>
          <a:p>
            <a:fld id="{95532586-D798-4794-AA6D-EF562C472108}" type="slidenum">
              <a:rPr lang="en-GB" smtClean="0"/>
              <a:t>‹#›</a:t>
            </a:fld>
            <a:endParaRPr lang="en-GB"/>
          </a:p>
        </p:txBody>
      </p:sp>
      <p:pic>
        <p:nvPicPr>
          <p:cNvPr id="8" name="Picture 7" descr="Logo&#10;&#10;Description automatically generated">
            <a:extLst>
              <a:ext uri="{FF2B5EF4-FFF2-40B4-BE49-F238E27FC236}">
                <a16:creationId xmlns:a16="http://schemas.microsoft.com/office/drawing/2014/main" id="{73CBF666-7AFF-27BC-3F0A-FD6543B03AE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34411" y="5810491"/>
            <a:ext cx="2499088" cy="925588"/>
          </a:xfrm>
          <a:prstGeom prst="rect">
            <a:avLst/>
          </a:prstGeom>
        </p:spPr>
      </p:pic>
    </p:spTree>
    <p:extLst>
      <p:ext uri="{BB962C8B-B14F-4D97-AF65-F5344CB8AC3E}">
        <p14:creationId xmlns:p14="http://schemas.microsoft.com/office/powerpoint/2010/main" val="23928676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62D88-BD9A-E1F0-0E5E-BCD587A8C46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8B657E7-DD30-3A1E-7145-572F395C0C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C91782-5C9D-11F4-A195-E39930FE74A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8AED74E-DCE1-24F2-52B7-DA2771683D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A65CD1-66D9-ECA3-FE24-CCE5D9074A4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77087C7-A080-0887-8E4D-ABB1F250414A}"/>
              </a:ext>
            </a:extLst>
          </p:cNvPr>
          <p:cNvSpPr>
            <a:spLocks noGrp="1"/>
          </p:cNvSpPr>
          <p:nvPr>
            <p:ph type="dt" sz="half" idx="10"/>
          </p:nvPr>
        </p:nvSpPr>
        <p:spPr/>
        <p:txBody>
          <a:bodyPr/>
          <a:lstStyle/>
          <a:p>
            <a:fld id="{D59C698D-E8A0-45E5-84F9-FF6BF1E587C6}" type="datetimeFigureOut">
              <a:rPr lang="en-GB" smtClean="0"/>
              <a:t>12/10/2023</a:t>
            </a:fld>
            <a:endParaRPr lang="en-GB"/>
          </a:p>
        </p:txBody>
      </p:sp>
      <p:sp>
        <p:nvSpPr>
          <p:cNvPr id="8" name="Footer Placeholder 7">
            <a:extLst>
              <a:ext uri="{FF2B5EF4-FFF2-40B4-BE49-F238E27FC236}">
                <a16:creationId xmlns:a16="http://schemas.microsoft.com/office/drawing/2014/main" id="{D6F857F2-E80B-C4C3-58AF-ED948E5AE61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CBE45F6-CE07-6154-66DE-7E2E9E75C235}"/>
              </a:ext>
            </a:extLst>
          </p:cNvPr>
          <p:cNvSpPr>
            <a:spLocks noGrp="1"/>
          </p:cNvSpPr>
          <p:nvPr>
            <p:ph type="sldNum" sz="quarter" idx="12"/>
          </p:nvPr>
        </p:nvSpPr>
        <p:spPr/>
        <p:txBody>
          <a:bodyPr/>
          <a:lstStyle/>
          <a:p>
            <a:fld id="{95532586-D798-4794-AA6D-EF562C472108}" type="slidenum">
              <a:rPr lang="en-GB" smtClean="0"/>
              <a:t>‹#›</a:t>
            </a:fld>
            <a:endParaRPr lang="en-GB"/>
          </a:p>
        </p:txBody>
      </p:sp>
      <p:pic>
        <p:nvPicPr>
          <p:cNvPr id="10" name="Picture 9" descr="Logo&#10;&#10;Description automatically generated">
            <a:extLst>
              <a:ext uri="{FF2B5EF4-FFF2-40B4-BE49-F238E27FC236}">
                <a16:creationId xmlns:a16="http://schemas.microsoft.com/office/drawing/2014/main" id="{482CB57E-6ADC-47D9-F4BF-6165F1E36F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34411" y="5810491"/>
            <a:ext cx="2499088" cy="925588"/>
          </a:xfrm>
          <a:prstGeom prst="rect">
            <a:avLst/>
          </a:prstGeom>
        </p:spPr>
      </p:pic>
    </p:spTree>
    <p:extLst>
      <p:ext uri="{BB962C8B-B14F-4D97-AF65-F5344CB8AC3E}">
        <p14:creationId xmlns:p14="http://schemas.microsoft.com/office/powerpoint/2010/main" val="24498113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F39BC-2A36-9062-473C-746C2783B91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67504B2-6579-2CCF-110C-781C5DC74094}"/>
              </a:ext>
            </a:extLst>
          </p:cNvPr>
          <p:cNvSpPr>
            <a:spLocks noGrp="1"/>
          </p:cNvSpPr>
          <p:nvPr>
            <p:ph type="dt" sz="half" idx="10"/>
          </p:nvPr>
        </p:nvSpPr>
        <p:spPr/>
        <p:txBody>
          <a:bodyPr/>
          <a:lstStyle/>
          <a:p>
            <a:fld id="{D59C698D-E8A0-45E5-84F9-FF6BF1E587C6}" type="datetimeFigureOut">
              <a:rPr lang="en-GB" smtClean="0"/>
              <a:t>12/10/2023</a:t>
            </a:fld>
            <a:endParaRPr lang="en-GB"/>
          </a:p>
        </p:txBody>
      </p:sp>
      <p:sp>
        <p:nvSpPr>
          <p:cNvPr id="4" name="Footer Placeholder 3">
            <a:extLst>
              <a:ext uri="{FF2B5EF4-FFF2-40B4-BE49-F238E27FC236}">
                <a16:creationId xmlns:a16="http://schemas.microsoft.com/office/drawing/2014/main" id="{9F88B721-121D-CA52-ACDA-F8663FCDD6D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808D6F6-6593-842C-B01A-1FE33B06B5E9}"/>
              </a:ext>
            </a:extLst>
          </p:cNvPr>
          <p:cNvSpPr>
            <a:spLocks noGrp="1"/>
          </p:cNvSpPr>
          <p:nvPr>
            <p:ph type="sldNum" sz="quarter" idx="12"/>
          </p:nvPr>
        </p:nvSpPr>
        <p:spPr/>
        <p:txBody>
          <a:bodyPr/>
          <a:lstStyle/>
          <a:p>
            <a:fld id="{95532586-D798-4794-AA6D-EF562C472108}" type="slidenum">
              <a:rPr lang="en-GB" smtClean="0"/>
              <a:t>‹#›</a:t>
            </a:fld>
            <a:endParaRPr lang="en-GB"/>
          </a:p>
        </p:txBody>
      </p:sp>
    </p:spTree>
    <p:extLst>
      <p:ext uri="{BB962C8B-B14F-4D97-AF65-F5344CB8AC3E}">
        <p14:creationId xmlns:p14="http://schemas.microsoft.com/office/powerpoint/2010/main" val="25776612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4F4771-FEB5-8548-A0D6-79EF244175FA}"/>
              </a:ext>
            </a:extLst>
          </p:cNvPr>
          <p:cNvSpPr>
            <a:spLocks noGrp="1"/>
          </p:cNvSpPr>
          <p:nvPr>
            <p:ph type="dt" sz="half" idx="10"/>
          </p:nvPr>
        </p:nvSpPr>
        <p:spPr/>
        <p:txBody>
          <a:bodyPr/>
          <a:lstStyle/>
          <a:p>
            <a:fld id="{D59C698D-E8A0-45E5-84F9-FF6BF1E587C6}" type="datetimeFigureOut">
              <a:rPr lang="en-GB" smtClean="0"/>
              <a:t>12/10/2023</a:t>
            </a:fld>
            <a:endParaRPr lang="en-GB"/>
          </a:p>
        </p:txBody>
      </p:sp>
      <p:sp>
        <p:nvSpPr>
          <p:cNvPr id="3" name="Footer Placeholder 2">
            <a:extLst>
              <a:ext uri="{FF2B5EF4-FFF2-40B4-BE49-F238E27FC236}">
                <a16:creationId xmlns:a16="http://schemas.microsoft.com/office/drawing/2014/main" id="{1989B0D5-E87E-53E0-1F31-584304B76B3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8532D9D-0E68-E568-51C0-7C5250998A9D}"/>
              </a:ext>
            </a:extLst>
          </p:cNvPr>
          <p:cNvSpPr>
            <a:spLocks noGrp="1"/>
          </p:cNvSpPr>
          <p:nvPr>
            <p:ph type="sldNum" sz="quarter" idx="12"/>
          </p:nvPr>
        </p:nvSpPr>
        <p:spPr/>
        <p:txBody>
          <a:bodyPr/>
          <a:lstStyle/>
          <a:p>
            <a:fld id="{95532586-D798-4794-AA6D-EF562C472108}" type="slidenum">
              <a:rPr lang="en-GB" smtClean="0"/>
              <a:t>‹#›</a:t>
            </a:fld>
            <a:endParaRPr lang="en-GB"/>
          </a:p>
        </p:txBody>
      </p:sp>
    </p:spTree>
    <p:extLst>
      <p:ext uri="{BB962C8B-B14F-4D97-AF65-F5344CB8AC3E}">
        <p14:creationId xmlns:p14="http://schemas.microsoft.com/office/powerpoint/2010/main" val="515080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0D67F-6689-01C5-05F7-34CEEFD9F6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A57B17F-8EAE-2663-8D83-4E541CB111E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2CDA06F-6F2A-C92C-76E7-12FF0C5618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4902AD-1E4D-FE64-E293-9F28178BC292}"/>
              </a:ext>
            </a:extLst>
          </p:cNvPr>
          <p:cNvSpPr>
            <a:spLocks noGrp="1"/>
          </p:cNvSpPr>
          <p:nvPr>
            <p:ph type="dt" sz="half" idx="10"/>
          </p:nvPr>
        </p:nvSpPr>
        <p:spPr/>
        <p:txBody>
          <a:bodyPr/>
          <a:lstStyle/>
          <a:p>
            <a:fld id="{D59C698D-E8A0-45E5-84F9-FF6BF1E587C6}" type="datetimeFigureOut">
              <a:rPr lang="en-GB" smtClean="0"/>
              <a:t>12/10/2023</a:t>
            </a:fld>
            <a:endParaRPr lang="en-GB"/>
          </a:p>
        </p:txBody>
      </p:sp>
      <p:sp>
        <p:nvSpPr>
          <p:cNvPr id="6" name="Footer Placeholder 5">
            <a:extLst>
              <a:ext uri="{FF2B5EF4-FFF2-40B4-BE49-F238E27FC236}">
                <a16:creationId xmlns:a16="http://schemas.microsoft.com/office/drawing/2014/main" id="{70F1D967-A6BE-FEFF-F7FA-18C89C06A5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44043E-2505-2B74-85CC-82A05AC06E4B}"/>
              </a:ext>
            </a:extLst>
          </p:cNvPr>
          <p:cNvSpPr>
            <a:spLocks noGrp="1"/>
          </p:cNvSpPr>
          <p:nvPr>
            <p:ph type="sldNum" sz="quarter" idx="12"/>
          </p:nvPr>
        </p:nvSpPr>
        <p:spPr/>
        <p:txBody>
          <a:bodyPr/>
          <a:lstStyle/>
          <a:p>
            <a:fld id="{95532586-D798-4794-AA6D-EF562C472108}" type="slidenum">
              <a:rPr lang="en-GB" smtClean="0"/>
              <a:t>‹#›</a:t>
            </a:fld>
            <a:endParaRPr lang="en-GB"/>
          </a:p>
        </p:txBody>
      </p:sp>
      <p:pic>
        <p:nvPicPr>
          <p:cNvPr id="8" name="Picture 7" descr="Logo&#10;&#10;Description automatically generated">
            <a:extLst>
              <a:ext uri="{FF2B5EF4-FFF2-40B4-BE49-F238E27FC236}">
                <a16:creationId xmlns:a16="http://schemas.microsoft.com/office/drawing/2014/main" id="{13CF844A-63C3-9AD7-8257-3B3019ED33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34411" y="5810491"/>
            <a:ext cx="2499088" cy="925588"/>
          </a:xfrm>
          <a:prstGeom prst="rect">
            <a:avLst/>
          </a:prstGeom>
        </p:spPr>
      </p:pic>
    </p:spTree>
    <p:extLst>
      <p:ext uri="{BB962C8B-B14F-4D97-AF65-F5344CB8AC3E}">
        <p14:creationId xmlns:p14="http://schemas.microsoft.com/office/powerpoint/2010/main" val="13436048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E8A8F-1C01-FE5A-1500-C0875FE8AD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491C87C-0291-9001-CF8C-7496BC882B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F4FBE42-C77D-74D6-2DF2-FD31FD0499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4DE1AC-C37A-9472-6330-466FFFBBE8A8}"/>
              </a:ext>
            </a:extLst>
          </p:cNvPr>
          <p:cNvSpPr>
            <a:spLocks noGrp="1"/>
          </p:cNvSpPr>
          <p:nvPr>
            <p:ph type="dt" sz="half" idx="10"/>
          </p:nvPr>
        </p:nvSpPr>
        <p:spPr/>
        <p:txBody>
          <a:bodyPr/>
          <a:lstStyle/>
          <a:p>
            <a:fld id="{D59C698D-E8A0-45E5-84F9-FF6BF1E587C6}" type="datetimeFigureOut">
              <a:rPr lang="en-GB" smtClean="0"/>
              <a:t>12/10/2023</a:t>
            </a:fld>
            <a:endParaRPr lang="en-GB"/>
          </a:p>
        </p:txBody>
      </p:sp>
      <p:sp>
        <p:nvSpPr>
          <p:cNvPr id="6" name="Footer Placeholder 5">
            <a:extLst>
              <a:ext uri="{FF2B5EF4-FFF2-40B4-BE49-F238E27FC236}">
                <a16:creationId xmlns:a16="http://schemas.microsoft.com/office/drawing/2014/main" id="{44F32FFE-FEF7-1A18-8A0E-37ECC76B6EA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2057C86-0652-AA6C-FCDB-7E592A551E01}"/>
              </a:ext>
            </a:extLst>
          </p:cNvPr>
          <p:cNvSpPr>
            <a:spLocks noGrp="1"/>
          </p:cNvSpPr>
          <p:nvPr>
            <p:ph type="sldNum" sz="quarter" idx="12"/>
          </p:nvPr>
        </p:nvSpPr>
        <p:spPr/>
        <p:txBody>
          <a:bodyPr/>
          <a:lstStyle/>
          <a:p>
            <a:fld id="{95532586-D798-4794-AA6D-EF562C472108}" type="slidenum">
              <a:rPr lang="en-GB" smtClean="0"/>
              <a:t>‹#›</a:t>
            </a:fld>
            <a:endParaRPr lang="en-GB"/>
          </a:p>
        </p:txBody>
      </p:sp>
      <p:pic>
        <p:nvPicPr>
          <p:cNvPr id="8" name="Picture 7" descr="Logo&#10;&#10;Description automatically generated">
            <a:extLst>
              <a:ext uri="{FF2B5EF4-FFF2-40B4-BE49-F238E27FC236}">
                <a16:creationId xmlns:a16="http://schemas.microsoft.com/office/drawing/2014/main" id="{4B0DD6D5-1B4C-6030-21DE-23378A7065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34411" y="5810491"/>
            <a:ext cx="2499088" cy="925588"/>
          </a:xfrm>
          <a:prstGeom prst="rect">
            <a:avLst/>
          </a:prstGeom>
        </p:spPr>
      </p:pic>
    </p:spTree>
    <p:extLst>
      <p:ext uri="{BB962C8B-B14F-4D97-AF65-F5344CB8AC3E}">
        <p14:creationId xmlns:p14="http://schemas.microsoft.com/office/powerpoint/2010/main" val="29972424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A78A5-B111-E7ED-51DC-44AC8FDD6F2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926FEFB-AEFA-699F-9E79-212632DE66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78AFADA-3F38-2EFF-8F90-F0B0C84F23CC}"/>
              </a:ext>
            </a:extLst>
          </p:cNvPr>
          <p:cNvSpPr>
            <a:spLocks noGrp="1"/>
          </p:cNvSpPr>
          <p:nvPr>
            <p:ph type="dt" sz="half" idx="10"/>
          </p:nvPr>
        </p:nvSpPr>
        <p:spPr/>
        <p:txBody>
          <a:bodyPr/>
          <a:lstStyle/>
          <a:p>
            <a:fld id="{D59C698D-E8A0-45E5-84F9-FF6BF1E587C6}" type="datetimeFigureOut">
              <a:rPr lang="en-GB" smtClean="0"/>
              <a:t>12/10/2023</a:t>
            </a:fld>
            <a:endParaRPr lang="en-GB"/>
          </a:p>
        </p:txBody>
      </p:sp>
      <p:sp>
        <p:nvSpPr>
          <p:cNvPr id="5" name="Footer Placeholder 4">
            <a:extLst>
              <a:ext uri="{FF2B5EF4-FFF2-40B4-BE49-F238E27FC236}">
                <a16:creationId xmlns:a16="http://schemas.microsoft.com/office/drawing/2014/main" id="{2E77E4C0-911D-6EDB-3EFA-0D0DA3D705D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358893D-2A95-34B2-3C22-E7F514E9DDF6}"/>
              </a:ext>
            </a:extLst>
          </p:cNvPr>
          <p:cNvSpPr>
            <a:spLocks noGrp="1"/>
          </p:cNvSpPr>
          <p:nvPr>
            <p:ph type="sldNum" sz="quarter" idx="12"/>
          </p:nvPr>
        </p:nvSpPr>
        <p:spPr/>
        <p:txBody>
          <a:bodyPr/>
          <a:lstStyle/>
          <a:p>
            <a:fld id="{95532586-D798-4794-AA6D-EF562C472108}" type="slidenum">
              <a:rPr lang="en-GB" smtClean="0"/>
              <a:t>‹#›</a:t>
            </a:fld>
            <a:endParaRPr lang="en-GB"/>
          </a:p>
        </p:txBody>
      </p:sp>
    </p:spTree>
    <p:extLst>
      <p:ext uri="{BB962C8B-B14F-4D97-AF65-F5344CB8AC3E}">
        <p14:creationId xmlns:p14="http://schemas.microsoft.com/office/powerpoint/2010/main" val="11180092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D4BAB1-5F65-C4EA-BF56-31EB7A56776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66CB363-DF6E-49DB-54D7-8D12CF139A9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4340FEF-A65D-632F-15CF-400F834D4AED}"/>
              </a:ext>
            </a:extLst>
          </p:cNvPr>
          <p:cNvSpPr>
            <a:spLocks noGrp="1"/>
          </p:cNvSpPr>
          <p:nvPr>
            <p:ph type="dt" sz="half" idx="10"/>
          </p:nvPr>
        </p:nvSpPr>
        <p:spPr/>
        <p:txBody>
          <a:bodyPr/>
          <a:lstStyle/>
          <a:p>
            <a:fld id="{D59C698D-E8A0-45E5-84F9-FF6BF1E587C6}" type="datetimeFigureOut">
              <a:rPr lang="en-GB" smtClean="0"/>
              <a:t>12/10/2023</a:t>
            </a:fld>
            <a:endParaRPr lang="en-GB"/>
          </a:p>
        </p:txBody>
      </p:sp>
      <p:sp>
        <p:nvSpPr>
          <p:cNvPr id="5" name="Footer Placeholder 4">
            <a:extLst>
              <a:ext uri="{FF2B5EF4-FFF2-40B4-BE49-F238E27FC236}">
                <a16:creationId xmlns:a16="http://schemas.microsoft.com/office/drawing/2014/main" id="{841346EE-F7A7-DB00-89BB-3CAE85DF95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ED5352C-4317-8204-9E0B-D3826B800015}"/>
              </a:ext>
            </a:extLst>
          </p:cNvPr>
          <p:cNvSpPr>
            <a:spLocks noGrp="1"/>
          </p:cNvSpPr>
          <p:nvPr>
            <p:ph type="sldNum" sz="quarter" idx="12"/>
          </p:nvPr>
        </p:nvSpPr>
        <p:spPr/>
        <p:txBody>
          <a:bodyPr/>
          <a:lstStyle/>
          <a:p>
            <a:fld id="{95532586-D798-4794-AA6D-EF562C472108}" type="slidenum">
              <a:rPr lang="en-GB" smtClean="0"/>
              <a:t>‹#›</a:t>
            </a:fld>
            <a:endParaRPr lang="en-GB"/>
          </a:p>
        </p:txBody>
      </p:sp>
    </p:spTree>
    <p:extLst>
      <p:ext uri="{BB962C8B-B14F-4D97-AF65-F5344CB8AC3E}">
        <p14:creationId xmlns:p14="http://schemas.microsoft.com/office/powerpoint/2010/main" val="4863761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End slide">
    <p:spTree>
      <p:nvGrpSpPr>
        <p:cNvPr id="1" name=""/>
        <p:cNvGrpSpPr/>
        <p:nvPr/>
      </p:nvGrpSpPr>
      <p:grpSpPr>
        <a:xfrm>
          <a:off x="0" y="0"/>
          <a:ext cx="0" cy="0"/>
          <a:chOff x="0" y="0"/>
          <a:chExt cx="0" cy="0"/>
        </a:xfrm>
      </p:grpSpPr>
      <p:pic>
        <p:nvPicPr>
          <p:cNvPr id="6" name="Picture 5" descr="A picture containing text, electronics, display, screenshot&#10;&#10;Description automatically generated">
            <a:extLst>
              <a:ext uri="{FF2B5EF4-FFF2-40B4-BE49-F238E27FC236}">
                <a16:creationId xmlns:a16="http://schemas.microsoft.com/office/drawing/2014/main" id="{3FFBB80A-54AB-4DAE-73DA-8070F5443BA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itle 7">
            <a:extLst>
              <a:ext uri="{FF2B5EF4-FFF2-40B4-BE49-F238E27FC236}">
                <a16:creationId xmlns:a16="http://schemas.microsoft.com/office/drawing/2014/main" id="{FCA8552E-992C-7A0F-7A13-BC37054A6761}"/>
              </a:ext>
            </a:extLst>
          </p:cNvPr>
          <p:cNvSpPr>
            <a:spLocks noGrp="1"/>
          </p:cNvSpPr>
          <p:nvPr>
            <p:ph type="title" hasCustomPrompt="1"/>
          </p:nvPr>
        </p:nvSpPr>
        <p:spPr>
          <a:xfrm>
            <a:off x="338469" y="450185"/>
            <a:ext cx="6679019" cy="1023015"/>
          </a:xfrm>
        </p:spPr>
        <p:txBody>
          <a:bodyPr>
            <a:normAutofit/>
          </a:bodyPr>
          <a:lstStyle>
            <a:lvl1pPr algn="ctr">
              <a:defRPr sz="5400">
                <a:solidFill>
                  <a:schemeClr val="bg1"/>
                </a:solidFill>
                <a:latin typeface="Times New Roman" panose="02020603050405020304" pitchFamily="18" charset="0"/>
                <a:cs typeface="Times New Roman" panose="02020603050405020304" pitchFamily="18" charset="0"/>
              </a:defRPr>
            </a:lvl1pPr>
          </a:lstStyle>
          <a:p>
            <a:r>
              <a:rPr lang="en-GB"/>
              <a:t>Title</a:t>
            </a:r>
          </a:p>
        </p:txBody>
      </p:sp>
      <p:sp>
        <p:nvSpPr>
          <p:cNvPr id="10" name="Text Placeholder 9">
            <a:extLst>
              <a:ext uri="{FF2B5EF4-FFF2-40B4-BE49-F238E27FC236}">
                <a16:creationId xmlns:a16="http://schemas.microsoft.com/office/drawing/2014/main" id="{ADCAE297-3423-D967-7213-96FBE96DB6AA}"/>
              </a:ext>
            </a:extLst>
          </p:cNvPr>
          <p:cNvSpPr>
            <a:spLocks noGrp="1"/>
          </p:cNvSpPr>
          <p:nvPr>
            <p:ph type="body" sz="quarter" idx="10" hasCustomPrompt="1"/>
          </p:nvPr>
        </p:nvSpPr>
        <p:spPr>
          <a:xfrm>
            <a:off x="427038" y="1747838"/>
            <a:ext cx="6589712" cy="2773362"/>
          </a:xfrm>
        </p:spPr>
        <p:txBody>
          <a:bodyPr/>
          <a:lstStyle>
            <a:lvl1pPr marL="0" indent="0">
              <a:buNone/>
              <a:defRPr>
                <a:solidFill>
                  <a:schemeClr val="bg1"/>
                </a:solidFill>
              </a:defRPr>
            </a:lvl1pPr>
          </a:lstStyle>
          <a:p>
            <a:pPr lvl="0"/>
            <a:r>
              <a:rPr lang="en-GB"/>
              <a:t>Enter text</a:t>
            </a:r>
          </a:p>
        </p:txBody>
      </p:sp>
    </p:spTree>
    <p:extLst>
      <p:ext uri="{BB962C8B-B14F-4D97-AF65-F5344CB8AC3E}">
        <p14:creationId xmlns:p14="http://schemas.microsoft.com/office/powerpoint/2010/main" val="10237831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and Content">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9FA110-938E-0843-F473-E480EA1C6F69}"/>
              </a:ext>
            </a:extLst>
          </p:cNvPr>
          <p:cNvSpPr>
            <a:spLocks noGrp="1"/>
          </p:cNvSpPr>
          <p:nvPr>
            <p:ph idx="1"/>
          </p:nvPr>
        </p:nvSpPr>
        <p:spPr>
          <a:xfrm>
            <a:off x="838200" y="1835784"/>
            <a:ext cx="10515600" cy="49002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itle 3">
            <a:extLst>
              <a:ext uri="{FF2B5EF4-FFF2-40B4-BE49-F238E27FC236}">
                <a16:creationId xmlns:a16="http://schemas.microsoft.com/office/drawing/2014/main" id="{1AEB2C8A-F62E-42A7-2C01-0EF12F041F13}"/>
              </a:ext>
            </a:extLst>
          </p:cNvPr>
          <p:cNvSpPr>
            <a:spLocks noGrp="1"/>
          </p:cNvSpPr>
          <p:nvPr>
            <p:ph type="title"/>
          </p:nvPr>
        </p:nvSpPr>
        <p:spPr/>
        <p:txBody>
          <a:bodyPr/>
          <a:lstStyle/>
          <a:p>
            <a:r>
              <a:rPr lang="en-US"/>
              <a:t>Click to edit Master title style</a:t>
            </a:r>
            <a:endParaRPr lang="en-GB"/>
          </a:p>
        </p:txBody>
      </p:sp>
      <p:pic>
        <p:nvPicPr>
          <p:cNvPr id="6" name="Picture 5" descr="Logo&#10;&#10;Description automatically generated">
            <a:extLst>
              <a:ext uri="{FF2B5EF4-FFF2-40B4-BE49-F238E27FC236}">
                <a16:creationId xmlns:a16="http://schemas.microsoft.com/office/drawing/2014/main" id="{543DC8D7-1582-018F-98C0-2C503696F5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34411" y="5810491"/>
            <a:ext cx="2499088" cy="925588"/>
          </a:xfrm>
          <a:prstGeom prst="rect">
            <a:avLst/>
          </a:prstGeom>
        </p:spPr>
      </p:pic>
    </p:spTree>
    <p:extLst>
      <p:ext uri="{BB962C8B-B14F-4D97-AF65-F5344CB8AC3E}">
        <p14:creationId xmlns:p14="http://schemas.microsoft.com/office/powerpoint/2010/main" val="373253312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bwMode="auto">
          <a:xfrm>
            <a:off x="0" y="0"/>
            <a:ext cx="3200400" cy="6858000"/>
          </a:xfrm>
          <a:prstGeom prst="rect">
            <a:avLst/>
          </a:prstGeom>
          <a:solidFill>
            <a:srgbClr val="00B1E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endParaRPr kumimoji="0" lang="en-GB" sz="1000" b="0" i="0" u="none" strike="noStrike" cap="none" normalizeH="0" baseline="0">
              <a:ln>
                <a:noFill/>
              </a:ln>
              <a:solidFill>
                <a:schemeClr val="tx1"/>
              </a:solidFill>
              <a:effectLst/>
              <a:latin typeface="+mn-lt"/>
            </a:endParaRPr>
          </a:p>
        </p:txBody>
      </p:sp>
      <p:pic>
        <p:nvPicPr>
          <p:cNvPr id="3" name="Picture 2"/>
          <p:cNvPicPr>
            <a:picLocks noChangeAspect="1"/>
          </p:cNvPicPr>
          <p:nvPr/>
        </p:nvPicPr>
        <p:blipFill rotWithShape="1">
          <a:blip r:embed="rId2"/>
          <a:srcRect l="138" t="275"/>
          <a:stretch/>
        </p:blipFill>
        <p:spPr>
          <a:xfrm>
            <a:off x="3035300" y="0"/>
            <a:ext cx="9156700" cy="6858000"/>
          </a:xfrm>
          <a:prstGeom prst="rect">
            <a:avLst/>
          </a:prstGeom>
        </p:spPr>
      </p:pic>
      <p:sp>
        <p:nvSpPr>
          <p:cNvPr id="119" name="Freeform 5"/>
          <p:cNvSpPr>
            <a:spLocks noEditPoints="1"/>
          </p:cNvSpPr>
          <p:nvPr/>
        </p:nvSpPr>
        <p:spPr bwMode="auto">
          <a:xfrm>
            <a:off x="407192" y="403783"/>
            <a:ext cx="1898974" cy="855904"/>
          </a:xfrm>
          <a:custGeom>
            <a:avLst/>
            <a:gdLst>
              <a:gd name="T0" fmla="*/ 685 w 2351"/>
              <a:gd name="T1" fmla="*/ 0 h 1058"/>
              <a:gd name="T2" fmla="*/ 864 w 2351"/>
              <a:gd name="T3" fmla="*/ 0 h 1058"/>
              <a:gd name="T4" fmla="*/ 864 w 2351"/>
              <a:gd name="T5" fmla="*/ 617 h 1058"/>
              <a:gd name="T6" fmla="*/ 423 w 2351"/>
              <a:gd name="T7" fmla="*/ 1058 h 1058"/>
              <a:gd name="T8" fmla="*/ 127 w 2351"/>
              <a:gd name="T9" fmla="*/ 944 h 1058"/>
              <a:gd name="T10" fmla="*/ 0 w 2351"/>
              <a:gd name="T11" fmla="*/ 741 h 1058"/>
              <a:gd name="T12" fmla="*/ 172 w 2351"/>
              <a:gd name="T13" fmla="*/ 691 h 1058"/>
              <a:gd name="T14" fmla="*/ 423 w 2351"/>
              <a:gd name="T15" fmla="*/ 879 h 1058"/>
              <a:gd name="T16" fmla="*/ 685 w 2351"/>
              <a:gd name="T17" fmla="*/ 617 h 1058"/>
              <a:gd name="T18" fmla="*/ 685 w 2351"/>
              <a:gd name="T19" fmla="*/ 0 h 1058"/>
              <a:gd name="T20" fmla="*/ 1697 w 2351"/>
              <a:gd name="T21" fmla="*/ 853 h 1058"/>
              <a:gd name="T22" fmla="*/ 1223 w 2351"/>
              <a:gd name="T23" fmla="*/ 0 h 1058"/>
              <a:gd name="T24" fmla="*/ 1043 w 2351"/>
              <a:gd name="T25" fmla="*/ 0 h 1058"/>
              <a:gd name="T26" fmla="*/ 1043 w 2351"/>
              <a:gd name="T27" fmla="*/ 1041 h 1058"/>
              <a:gd name="T28" fmla="*/ 1223 w 2351"/>
              <a:gd name="T29" fmla="*/ 1041 h 1058"/>
              <a:gd name="T30" fmla="*/ 1223 w 2351"/>
              <a:gd name="T31" fmla="*/ 368 h 1058"/>
              <a:gd name="T32" fmla="*/ 1597 w 2351"/>
              <a:gd name="T33" fmla="*/ 1041 h 1058"/>
              <a:gd name="T34" fmla="*/ 1798 w 2351"/>
              <a:gd name="T35" fmla="*/ 1041 h 1058"/>
              <a:gd name="T36" fmla="*/ 2171 w 2351"/>
              <a:gd name="T37" fmla="*/ 368 h 1058"/>
              <a:gd name="T38" fmla="*/ 2171 w 2351"/>
              <a:gd name="T39" fmla="*/ 1041 h 1058"/>
              <a:gd name="T40" fmla="*/ 2351 w 2351"/>
              <a:gd name="T41" fmla="*/ 1041 h 1058"/>
              <a:gd name="T42" fmla="*/ 2351 w 2351"/>
              <a:gd name="T43" fmla="*/ 0 h 1058"/>
              <a:gd name="T44" fmla="*/ 2171 w 2351"/>
              <a:gd name="T45" fmla="*/ 0 h 1058"/>
              <a:gd name="T46" fmla="*/ 1697 w 2351"/>
              <a:gd name="T47" fmla="*/ 853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51" h="1058">
                <a:moveTo>
                  <a:pt x="685" y="0"/>
                </a:moveTo>
                <a:cubicBezTo>
                  <a:pt x="864" y="0"/>
                  <a:pt x="864" y="0"/>
                  <a:pt x="864" y="0"/>
                </a:cubicBezTo>
                <a:cubicBezTo>
                  <a:pt x="864" y="617"/>
                  <a:pt x="864" y="617"/>
                  <a:pt x="864" y="617"/>
                </a:cubicBezTo>
                <a:cubicBezTo>
                  <a:pt x="860" y="860"/>
                  <a:pt x="666" y="1058"/>
                  <a:pt x="423" y="1058"/>
                </a:cubicBezTo>
                <a:cubicBezTo>
                  <a:pt x="313" y="1058"/>
                  <a:pt x="208" y="1017"/>
                  <a:pt x="127" y="944"/>
                </a:cubicBezTo>
                <a:cubicBezTo>
                  <a:pt x="66" y="889"/>
                  <a:pt x="22" y="818"/>
                  <a:pt x="0" y="741"/>
                </a:cubicBezTo>
                <a:cubicBezTo>
                  <a:pt x="172" y="691"/>
                  <a:pt x="172" y="691"/>
                  <a:pt x="172" y="691"/>
                </a:cubicBezTo>
                <a:cubicBezTo>
                  <a:pt x="204" y="801"/>
                  <a:pt x="305" y="879"/>
                  <a:pt x="423" y="879"/>
                </a:cubicBezTo>
                <a:cubicBezTo>
                  <a:pt x="567" y="879"/>
                  <a:pt x="685" y="761"/>
                  <a:pt x="685" y="617"/>
                </a:cubicBezTo>
                <a:lnTo>
                  <a:pt x="685" y="0"/>
                </a:lnTo>
                <a:close/>
                <a:moveTo>
                  <a:pt x="1697" y="853"/>
                </a:moveTo>
                <a:cubicBezTo>
                  <a:pt x="1223" y="0"/>
                  <a:pt x="1223" y="0"/>
                  <a:pt x="1223" y="0"/>
                </a:cubicBezTo>
                <a:cubicBezTo>
                  <a:pt x="1043" y="0"/>
                  <a:pt x="1043" y="0"/>
                  <a:pt x="1043" y="0"/>
                </a:cubicBezTo>
                <a:cubicBezTo>
                  <a:pt x="1043" y="1041"/>
                  <a:pt x="1043" y="1041"/>
                  <a:pt x="1043" y="1041"/>
                </a:cubicBezTo>
                <a:cubicBezTo>
                  <a:pt x="1223" y="1041"/>
                  <a:pt x="1223" y="1041"/>
                  <a:pt x="1223" y="1041"/>
                </a:cubicBezTo>
                <a:cubicBezTo>
                  <a:pt x="1223" y="368"/>
                  <a:pt x="1223" y="368"/>
                  <a:pt x="1223" y="368"/>
                </a:cubicBezTo>
                <a:cubicBezTo>
                  <a:pt x="1597" y="1041"/>
                  <a:pt x="1597" y="1041"/>
                  <a:pt x="1597" y="1041"/>
                </a:cubicBezTo>
                <a:cubicBezTo>
                  <a:pt x="1798" y="1041"/>
                  <a:pt x="1798" y="1041"/>
                  <a:pt x="1798" y="1041"/>
                </a:cubicBezTo>
                <a:cubicBezTo>
                  <a:pt x="2171" y="368"/>
                  <a:pt x="2171" y="368"/>
                  <a:pt x="2171" y="368"/>
                </a:cubicBezTo>
                <a:cubicBezTo>
                  <a:pt x="2171" y="1041"/>
                  <a:pt x="2171" y="1041"/>
                  <a:pt x="2171" y="1041"/>
                </a:cubicBezTo>
                <a:cubicBezTo>
                  <a:pt x="2351" y="1041"/>
                  <a:pt x="2351" y="1041"/>
                  <a:pt x="2351" y="1041"/>
                </a:cubicBezTo>
                <a:cubicBezTo>
                  <a:pt x="2351" y="0"/>
                  <a:pt x="2351" y="0"/>
                  <a:pt x="2351" y="0"/>
                </a:cubicBezTo>
                <a:cubicBezTo>
                  <a:pt x="2171" y="0"/>
                  <a:pt x="2171" y="0"/>
                  <a:pt x="2171" y="0"/>
                </a:cubicBezTo>
                <a:lnTo>
                  <a:pt x="1697" y="8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grpSp>
        <p:nvGrpSpPr>
          <p:cNvPr id="120" name="Group 4"/>
          <p:cNvGrpSpPr>
            <a:grpSpLocks noChangeAspect="1"/>
          </p:cNvGrpSpPr>
          <p:nvPr/>
        </p:nvGrpSpPr>
        <p:grpSpPr bwMode="auto">
          <a:xfrm>
            <a:off x="8618358" y="392133"/>
            <a:ext cx="3166280" cy="545711"/>
            <a:chOff x="3872" y="210"/>
            <a:chExt cx="1642" cy="283"/>
          </a:xfrm>
          <a:solidFill>
            <a:schemeClr val="bg1"/>
          </a:solidFill>
        </p:grpSpPr>
        <p:sp>
          <p:nvSpPr>
            <p:cNvPr id="121" name="Freeform 5"/>
            <p:cNvSpPr>
              <a:spLocks noEditPoints="1"/>
            </p:cNvSpPr>
            <p:nvPr/>
          </p:nvSpPr>
          <p:spPr bwMode="auto">
            <a:xfrm>
              <a:off x="4000" y="254"/>
              <a:ext cx="107" cy="101"/>
            </a:xfrm>
            <a:custGeom>
              <a:avLst/>
              <a:gdLst>
                <a:gd name="T0" fmla="*/ 621 w 621"/>
                <a:gd name="T1" fmla="*/ 289 h 579"/>
                <a:gd name="T2" fmla="*/ 544 w 621"/>
                <a:gd name="T3" fmla="*/ 80 h 579"/>
                <a:gd name="T4" fmla="*/ 315 w 621"/>
                <a:gd name="T5" fmla="*/ 0 h 579"/>
                <a:gd name="T6" fmla="*/ 34 w 621"/>
                <a:gd name="T7" fmla="*/ 138 h 579"/>
                <a:gd name="T8" fmla="*/ 0 w 621"/>
                <a:gd name="T9" fmla="*/ 290 h 579"/>
                <a:gd name="T10" fmla="*/ 16 w 621"/>
                <a:gd name="T11" fmla="*/ 395 h 579"/>
                <a:gd name="T12" fmla="*/ 77 w 621"/>
                <a:gd name="T13" fmla="*/ 499 h 579"/>
                <a:gd name="T14" fmla="*/ 310 w 621"/>
                <a:gd name="T15" fmla="*/ 579 h 579"/>
                <a:gd name="T16" fmla="*/ 544 w 621"/>
                <a:gd name="T17" fmla="*/ 499 h 579"/>
                <a:gd name="T18" fmla="*/ 621 w 621"/>
                <a:gd name="T19" fmla="*/ 289 h 579"/>
                <a:gd name="T20" fmla="*/ 489 w 621"/>
                <a:gd name="T21" fmla="*/ 289 h 579"/>
                <a:gd name="T22" fmla="*/ 451 w 621"/>
                <a:gd name="T23" fmla="*/ 418 h 579"/>
                <a:gd name="T24" fmla="*/ 310 w 621"/>
                <a:gd name="T25" fmla="*/ 475 h 579"/>
                <a:gd name="T26" fmla="*/ 169 w 621"/>
                <a:gd name="T27" fmla="*/ 418 h 579"/>
                <a:gd name="T28" fmla="*/ 132 w 621"/>
                <a:gd name="T29" fmla="*/ 289 h 579"/>
                <a:gd name="T30" fmla="*/ 169 w 621"/>
                <a:gd name="T31" fmla="*/ 161 h 579"/>
                <a:gd name="T32" fmla="*/ 314 w 621"/>
                <a:gd name="T33" fmla="*/ 103 h 579"/>
                <a:gd name="T34" fmla="*/ 451 w 621"/>
                <a:gd name="T35" fmla="*/ 161 h 579"/>
                <a:gd name="T36" fmla="*/ 489 w 621"/>
                <a:gd name="T37" fmla="*/ 289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1" h="579">
                  <a:moveTo>
                    <a:pt x="621" y="289"/>
                  </a:moveTo>
                  <a:cubicBezTo>
                    <a:pt x="621" y="201"/>
                    <a:pt x="595" y="131"/>
                    <a:pt x="544" y="80"/>
                  </a:cubicBezTo>
                  <a:cubicBezTo>
                    <a:pt x="490" y="26"/>
                    <a:pt x="414" y="0"/>
                    <a:pt x="315" y="0"/>
                  </a:cubicBezTo>
                  <a:cubicBezTo>
                    <a:pt x="175" y="0"/>
                    <a:pt x="82" y="46"/>
                    <a:pt x="34" y="138"/>
                  </a:cubicBezTo>
                  <a:cubicBezTo>
                    <a:pt x="12" y="183"/>
                    <a:pt x="0" y="234"/>
                    <a:pt x="0" y="290"/>
                  </a:cubicBezTo>
                  <a:cubicBezTo>
                    <a:pt x="0" y="326"/>
                    <a:pt x="5" y="361"/>
                    <a:pt x="16" y="395"/>
                  </a:cubicBezTo>
                  <a:cubicBezTo>
                    <a:pt x="29" y="437"/>
                    <a:pt x="49" y="471"/>
                    <a:pt x="77" y="499"/>
                  </a:cubicBezTo>
                  <a:cubicBezTo>
                    <a:pt x="130" y="552"/>
                    <a:pt x="208" y="579"/>
                    <a:pt x="310" y="579"/>
                  </a:cubicBezTo>
                  <a:cubicBezTo>
                    <a:pt x="413" y="579"/>
                    <a:pt x="491" y="552"/>
                    <a:pt x="544" y="499"/>
                  </a:cubicBezTo>
                  <a:cubicBezTo>
                    <a:pt x="595" y="447"/>
                    <a:pt x="621" y="377"/>
                    <a:pt x="621" y="289"/>
                  </a:cubicBezTo>
                  <a:moveTo>
                    <a:pt x="489" y="289"/>
                  </a:moveTo>
                  <a:cubicBezTo>
                    <a:pt x="489" y="343"/>
                    <a:pt x="476" y="385"/>
                    <a:pt x="451" y="418"/>
                  </a:cubicBezTo>
                  <a:cubicBezTo>
                    <a:pt x="421" y="456"/>
                    <a:pt x="374" y="475"/>
                    <a:pt x="310" y="475"/>
                  </a:cubicBezTo>
                  <a:cubicBezTo>
                    <a:pt x="246" y="475"/>
                    <a:pt x="199" y="456"/>
                    <a:pt x="169" y="418"/>
                  </a:cubicBezTo>
                  <a:cubicBezTo>
                    <a:pt x="145" y="385"/>
                    <a:pt x="132" y="343"/>
                    <a:pt x="132" y="289"/>
                  </a:cubicBezTo>
                  <a:cubicBezTo>
                    <a:pt x="132" y="236"/>
                    <a:pt x="145" y="193"/>
                    <a:pt x="169" y="161"/>
                  </a:cubicBezTo>
                  <a:cubicBezTo>
                    <a:pt x="199" y="122"/>
                    <a:pt x="247" y="103"/>
                    <a:pt x="314" y="103"/>
                  </a:cubicBezTo>
                  <a:cubicBezTo>
                    <a:pt x="376" y="103"/>
                    <a:pt x="421" y="122"/>
                    <a:pt x="451" y="161"/>
                  </a:cubicBezTo>
                  <a:cubicBezTo>
                    <a:pt x="476" y="193"/>
                    <a:pt x="489" y="236"/>
                    <a:pt x="489" y="2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2" name="Freeform 6"/>
            <p:cNvSpPr>
              <a:spLocks/>
            </p:cNvSpPr>
            <p:nvPr/>
          </p:nvSpPr>
          <p:spPr bwMode="auto">
            <a:xfrm>
              <a:off x="4124" y="210"/>
              <a:ext cx="97" cy="142"/>
            </a:xfrm>
            <a:custGeom>
              <a:avLst/>
              <a:gdLst>
                <a:gd name="T0" fmla="*/ 130 w 560"/>
                <a:gd name="T1" fmla="*/ 819 h 819"/>
                <a:gd name="T2" fmla="*/ 130 w 560"/>
                <a:gd name="T3" fmla="*/ 466 h 819"/>
                <a:gd name="T4" fmla="*/ 199 w 560"/>
                <a:gd name="T5" fmla="*/ 405 h 819"/>
                <a:gd name="T6" fmla="*/ 328 w 560"/>
                <a:gd name="T7" fmla="*/ 362 h 819"/>
                <a:gd name="T8" fmla="*/ 414 w 560"/>
                <a:gd name="T9" fmla="*/ 397 h 819"/>
                <a:gd name="T10" fmla="*/ 431 w 560"/>
                <a:gd name="T11" fmla="*/ 485 h 819"/>
                <a:gd name="T12" fmla="*/ 431 w 560"/>
                <a:gd name="T13" fmla="*/ 819 h 819"/>
                <a:gd name="T14" fmla="*/ 560 w 560"/>
                <a:gd name="T15" fmla="*/ 819 h 819"/>
                <a:gd name="T16" fmla="*/ 560 w 560"/>
                <a:gd name="T17" fmla="*/ 474 h 819"/>
                <a:gd name="T18" fmla="*/ 538 w 560"/>
                <a:gd name="T19" fmla="*/ 333 h 819"/>
                <a:gd name="T20" fmla="*/ 358 w 560"/>
                <a:gd name="T21" fmla="*/ 256 h 819"/>
                <a:gd name="T22" fmla="*/ 130 w 560"/>
                <a:gd name="T23" fmla="*/ 338 h 819"/>
                <a:gd name="T24" fmla="*/ 130 w 560"/>
                <a:gd name="T25" fmla="*/ 0 h 819"/>
                <a:gd name="T26" fmla="*/ 0 w 560"/>
                <a:gd name="T27" fmla="*/ 37 h 819"/>
                <a:gd name="T28" fmla="*/ 0 w 560"/>
                <a:gd name="T29" fmla="*/ 819 h 819"/>
                <a:gd name="T30" fmla="*/ 130 w 560"/>
                <a:gd name="T31" fmla="*/ 819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0" h="819">
                  <a:moveTo>
                    <a:pt x="130" y="819"/>
                  </a:moveTo>
                  <a:cubicBezTo>
                    <a:pt x="130" y="466"/>
                    <a:pt x="130" y="466"/>
                    <a:pt x="130" y="466"/>
                  </a:cubicBezTo>
                  <a:cubicBezTo>
                    <a:pt x="144" y="446"/>
                    <a:pt x="167" y="425"/>
                    <a:pt x="199" y="405"/>
                  </a:cubicBezTo>
                  <a:cubicBezTo>
                    <a:pt x="245" y="377"/>
                    <a:pt x="288" y="362"/>
                    <a:pt x="328" y="362"/>
                  </a:cubicBezTo>
                  <a:cubicBezTo>
                    <a:pt x="371" y="362"/>
                    <a:pt x="400" y="374"/>
                    <a:pt x="414" y="397"/>
                  </a:cubicBezTo>
                  <a:cubicBezTo>
                    <a:pt x="425" y="414"/>
                    <a:pt x="431" y="443"/>
                    <a:pt x="431" y="485"/>
                  </a:cubicBezTo>
                  <a:cubicBezTo>
                    <a:pt x="431" y="819"/>
                    <a:pt x="431" y="819"/>
                    <a:pt x="431" y="819"/>
                  </a:cubicBezTo>
                  <a:cubicBezTo>
                    <a:pt x="560" y="819"/>
                    <a:pt x="560" y="819"/>
                    <a:pt x="560" y="819"/>
                  </a:cubicBezTo>
                  <a:cubicBezTo>
                    <a:pt x="560" y="474"/>
                    <a:pt x="560" y="474"/>
                    <a:pt x="560" y="474"/>
                  </a:cubicBezTo>
                  <a:cubicBezTo>
                    <a:pt x="560" y="408"/>
                    <a:pt x="553" y="361"/>
                    <a:pt x="538" y="333"/>
                  </a:cubicBezTo>
                  <a:cubicBezTo>
                    <a:pt x="511" y="281"/>
                    <a:pt x="451" y="256"/>
                    <a:pt x="358" y="256"/>
                  </a:cubicBezTo>
                  <a:cubicBezTo>
                    <a:pt x="276" y="256"/>
                    <a:pt x="200" y="283"/>
                    <a:pt x="130" y="338"/>
                  </a:cubicBezTo>
                  <a:cubicBezTo>
                    <a:pt x="130" y="0"/>
                    <a:pt x="130" y="0"/>
                    <a:pt x="130" y="0"/>
                  </a:cubicBezTo>
                  <a:cubicBezTo>
                    <a:pt x="0" y="37"/>
                    <a:pt x="0" y="37"/>
                    <a:pt x="0" y="37"/>
                  </a:cubicBezTo>
                  <a:cubicBezTo>
                    <a:pt x="0" y="819"/>
                    <a:pt x="0" y="819"/>
                    <a:pt x="0" y="819"/>
                  </a:cubicBezTo>
                  <a:lnTo>
                    <a:pt x="130" y="8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3" name="Freeform 7"/>
            <p:cNvSpPr>
              <a:spLocks/>
            </p:cNvSpPr>
            <p:nvPr/>
          </p:nvSpPr>
          <p:spPr bwMode="auto">
            <a:xfrm>
              <a:off x="4240" y="254"/>
              <a:ext cx="97" cy="98"/>
            </a:xfrm>
            <a:custGeom>
              <a:avLst/>
              <a:gdLst>
                <a:gd name="T0" fmla="*/ 129 w 559"/>
                <a:gd name="T1" fmla="*/ 563 h 563"/>
                <a:gd name="T2" fmla="*/ 129 w 559"/>
                <a:gd name="T3" fmla="*/ 210 h 563"/>
                <a:gd name="T4" fmla="*/ 200 w 559"/>
                <a:gd name="T5" fmla="*/ 150 h 563"/>
                <a:gd name="T6" fmla="*/ 329 w 559"/>
                <a:gd name="T7" fmla="*/ 106 h 563"/>
                <a:gd name="T8" fmla="*/ 414 w 559"/>
                <a:gd name="T9" fmla="*/ 141 h 563"/>
                <a:gd name="T10" fmla="*/ 430 w 559"/>
                <a:gd name="T11" fmla="*/ 228 h 563"/>
                <a:gd name="T12" fmla="*/ 430 w 559"/>
                <a:gd name="T13" fmla="*/ 563 h 563"/>
                <a:gd name="T14" fmla="*/ 559 w 559"/>
                <a:gd name="T15" fmla="*/ 563 h 563"/>
                <a:gd name="T16" fmla="*/ 559 w 559"/>
                <a:gd name="T17" fmla="*/ 218 h 563"/>
                <a:gd name="T18" fmla="*/ 538 w 559"/>
                <a:gd name="T19" fmla="*/ 77 h 563"/>
                <a:gd name="T20" fmla="*/ 358 w 559"/>
                <a:gd name="T21" fmla="*/ 0 h 563"/>
                <a:gd name="T22" fmla="*/ 122 w 559"/>
                <a:gd name="T23" fmla="*/ 92 h 563"/>
                <a:gd name="T24" fmla="*/ 122 w 559"/>
                <a:gd name="T25" fmla="*/ 16 h 563"/>
                <a:gd name="T26" fmla="*/ 0 w 559"/>
                <a:gd name="T27" fmla="*/ 16 h 563"/>
                <a:gd name="T28" fmla="*/ 0 w 559"/>
                <a:gd name="T29" fmla="*/ 563 h 563"/>
                <a:gd name="T30" fmla="*/ 129 w 559"/>
                <a:gd name="T31" fmla="*/ 563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9" h="563">
                  <a:moveTo>
                    <a:pt x="129" y="563"/>
                  </a:moveTo>
                  <a:cubicBezTo>
                    <a:pt x="129" y="210"/>
                    <a:pt x="129" y="210"/>
                    <a:pt x="129" y="210"/>
                  </a:cubicBezTo>
                  <a:cubicBezTo>
                    <a:pt x="145" y="189"/>
                    <a:pt x="168" y="169"/>
                    <a:pt x="200" y="150"/>
                  </a:cubicBezTo>
                  <a:cubicBezTo>
                    <a:pt x="247" y="121"/>
                    <a:pt x="290" y="106"/>
                    <a:pt x="329" y="106"/>
                  </a:cubicBezTo>
                  <a:cubicBezTo>
                    <a:pt x="370" y="106"/>
                    <a:pt x="399" y="118"/>
                    <a:pt x="414" y="141"/>
                  </a:cubicBezTo>
                  <a:cubicBezTo>
                    <a:pt x="425" y="157"/>
                    <a:pt x="430" y="186"/>
                    <a:pt x="430" y="228"/>
                  </a:cubicBezTo>
                  <a:cubicBezTo>
                    <a:pt x="430" y="563"/>
                    <a:pt x="430" y="563"/>
                    <a:pt x="430" y="563"/>
                  </a:cubicBezTo>
                  <a:cubicBezTo>
                    <a:pt x="559" y="563"/>
                    <a:pt x="559" y="563"/>
                    <a:pt x="559" y="563"/>
                  </a:cubicBezTo>
                  <a:cubicBezTo>
                    <a:pt x="559" y="218"/>
                    <a:pt x="559" y="218"/>
                    <a:pt x="559" y="218"/>
                  </a:cubicBezTo>
                  <a:cubicBezTo>
                    <a:pt x="559" y="151"/>
                    <a:pt x="552" y="105"/>
                    <a:pt x="538" y="77"/>
                  </a:cubicBezTo>
                  <a:cubicBezTo>
                    <a:pt x="511" y="25"/>
                    <a:pt x="451" y="0"/>
                    <a:pt x="358" y="0"/>
                  </a:cubicBezTo>
                  <a:cubicBezTo>
                    <a:pt x="269" y="0"/>
                    <a:pt x="191" y="30"/>
                    <a:pt x="122" y="92"/>
                  </a:cubicBezTo>
                  <a:cubicBezTo>
                    <a:pt x="122" y="16"/>
                    <a:pt x="122" y="16"/>
                    <a:pt x="122" y="16"/>
                  </a:cubicBezTo>
                  <a:cubicBezTo>
                    <a:pt x="0" y="16"/>
                    <a:pt x="0" y="16"/>
                    <a:pt x="0" y="16"/>
                  </a:cubicBezTo>
                  <a:cubicBezTo>
                    <a:pt x="0" y="563"/>
                    <a:pt x="0" y="563"/>
                    <a:pt x="0" y="563"/>
                  </a:cubicBezTo>
                  <a:lnTo>
                    <a:pt x="129" y="5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4" name="Freeform 8"/>
            <p:cNvSpPr>
              <a:spLocks/>
            </p:cNvSpPr>
            <p:nvPr/>
          </p:nvSpPr>
          <p:spPr bwMode="auto">
            <a:xfrm>
              <a:off x="4353" y="254"/>
              <a:ext cx="85" cy="101"/>
            </a:xfrm>
            <a:custGeom>
              <a:avLst/>
              <a:gdLst>
                <a:gd name="T0" fmla="*/ 235 w 492"/>
                <a:gd name="T1" fmla="*/ 579 h 579"/>
                <a:gd name="T2" fmla="*/ 492 w 492"/>
                <a:gd name="T3" fmla="*/ 407 h 579"/>
                <a:gd name="T4" fmla="*/ 476 w 492"/>
                <a:gd name="T5" fmla="*/ 338 h 579"/>
                <a:gd name="T6" fmla="*/ 421 w 492"/>
                <a:gd name="T7" fmla="*/ 284 h 579"/>
                <a:gd name="T8" fmla="*/ 232 w 492"/>
                <a:gd name="T9" fmla="*/ 214 h 579"/>
                <a:gd name="T10" fmla="*/ 175 w 492"/>
                <a:gd name="T11" fmla="*/ 188 h 579"/>
                <a:gd name="T12" fmla="*/ 161 w 492"/>
                <a:gd name="T13" fmla="*/ 158 h 579"/>
                <a:gd name="T14" fmla="*/ 262 w 492"/>
                <a:gd name="T15" fmla="*/ 103 h 579"/>
                <a:gd name="T16" fmla="*/ 423 w 492"/>
                <a:gd name="T17" fmla="*/ 133 h 579"/>
                <a:gd name="T18" fmla="*/ 451 w 492"/>
                <a:gd name="T19" fmla="*/ 26 h 579"/>
                <a:gd name="T20" fmla="*/ 255 w 492"/>
                <a:gd name="T21" fmla="*/ 0 h 579"/>
                <a:gd name="T22" fmla="*/ 91 w 492"/>
                <a:gd name="T23" fmla="*/ 37 h 579"/>
                <a:gd name="T24" fmla="*/ 29 w 492"/>
                <a:gd name="T25" fmla="*/ 158 h 579"/>
                <a:gd name="T26" fmla="*/ 79 w 492"/>
                <a:gd name="T27" fmla="*/ 264 h 579"/>
                <a:gd name="T28" fmla="*/ 226 w 492"/>
                <a:gd name="T29" fmla="*/ 329 h 579"/>
                <a:gd name="T30" fmla="*/ 299 w 492"/>
                <a:gd name="T31" fmla="*/ 353 h 579"/>
                <a:gd name="T32" fmla="*/ 341 w 492"/>
                <a:gd name="T33" fmla="*/ 372 h 579"/>
                <a:gd name="T34" fmla="*/ 360 w 492"/>
                <a:gd name="T35" fmla="*/ 409 h 579"/>
                <a:gd name="T36" fmla="*/ 232 w 492"/>
                <a:gd name="T37" fmla="*/ 475 h 579"/>
                <a:gd name="T38" fmla="*/ 34 w 492"/>
                <a:gd name="T39" fmla="*/ 428 h 579"/>
                <a:gd name="T40" fmla="*/ 0 w 492"/>
                <a:gd name="T41" fmla="*/ 539 h 579"/>
                <a:gd name="T42" fmla="*/ 235 w 492"/>
                <a:gd name="T43" fmla="*/ 579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92" h="579">
                  <a:moveTo>
                    <a:pt x="235" y="579"/>
                  </a:moveTo>
                  <a:cubicBezTo>
                    <a:pt x="406" y="579"/>
                    <a:pt x="492" y="521"/>
                    <a:pt x="492" y="407"/>
                  </a:cubicBezTo>
                  <a:cubicBezTo>
                    <a:pt x="492" y="380"/>
                    <a:pt x="486" y="357"/>
                    <a:pt x="476" y="338"/>
                  </a:cubicBezTo>
                  <a:cubicBezTo>
                    <a:pt x="465" y="318"/>
                    <a:pt x="447" y="300"/>
                    <a:pt x="421" y="284"/>
                  </a:cubicBezTo>
                  <a:cubicBezTo>
                    <a:pt x="394" y="269"/>
                    <a:pt x="332" y="246"/>
                    <a:pt x="232" y="214"/>
                  </a:cubicBezTo>
                  <a:cubicBezTo>
                    <a:pt x="204" y="206"/>
                    <a:pt x="185" y="197"/>
                    <a:pt x="175" y="188"/>
                  </a:cubicBezTo>
                  <a:cubicBezTo>
                    <a:pt x="166" y="180"/>
                    <a:pt x="161" y="170"/>
                    <a:pt x="161" y="158"/>
                  </a:cubicBezTo>
                  <a:cubicBezTo>
                    <a:pt x="161" y="121"/>
                    <a:pt x="195" y="103"/>
                    <a:pt x="262" y="103"/>
                  </a:cubicBezTo>
                  <a:cubicBezTo>
                    <a:pt x="317" y="103"/>
                    <a:pt x="370" y="113"/>
                    <a:pt x="423" y="133"/>
                  </a:cubicBezTo>
                  <a:cubicBezTo>
                    <a:pt x="451" y="26"/>
                    <a:pt x="451" y="26"/>
                    <a:pt x="451" y="26"/>
                  </a:cubicBezTo>
                  <a:cubicBezTo>
                    <a:pt x="388" y="8"/>
                    <a:pt x="323" y="0"/>
                    <a:pt x="255" y="0"/>
                  </a:cubicBezTo>
                  <a:cubicBezTo>
                    <a:pt x="185" y="0"/>
                    <a:pt x="130" y="12"/>
                    <a:pt x="91" y="37"/>
                  </a:cubicBezTo>
                  <a:cubicBezTo>
                    <a:pt x="50" y="63"/>
                    <a:pt x="29" y="104"/>
                    <a:pt x="29" y="158"/>
                  </a:cubicBezTo>
                  <a:cubicBezTo>
                    <a:pt x="29" y="205"/>
                    <a:pt x="45" y="240"/>
                    <a:pt x="79" y="264"/>
                  </a:cubicBezTo>
                  <a:cubicBezTo>
                    <a:pt x="110" y="286"/>
                    <a:pt x="159" y="308"/>
                    <a:pt x="226" y="329"/>
                  </a:cubicBezTo>
                  <a:cubicBezTo>
                    <a:pt x="299" y="353"/>
                    <a:pt x="299" y="353"/>
                    <a:pt x="299" y="353"/>
                  </a:cubicBezTo>
                  <a:cubicBezTo>
                    <a:pt x="315" y="357"/>
                    <a:pt x="329" y="364"/>
                    <a:pt x="341" y="372"/>
                  </a:cubicBezTo>
                  <a:cubicBezTo>
                    <a:pt x="353" y="381"/>
                    <a:pt x="360" y="393"/>
                    <a:pt x="360" y="409"/>
                  </a:cubicBezTo>
                  <a:cubicBezTo>
                    <a:pt x="360" y="453"/>
                    <a:pt x="317" y="475"/>
                    <a:pt x="232" y="475"/>
                  </a:cubicBezTo>
                  <a:cubicBezTo>
                    <a:pt x="163" y="475"/>
                    <a:pt x="97" y="460"/>
                    <a:pt x="34" y="428"/>
                  </a:cubicBezTo>
                  <a:cubicBezTo>
                    <a:pt x="0" y="539"/>
                    <a:pt x="0" y="539"/>
                    <a:pt x="0" y="539"/>
                  </a:cubicBezTo>
                  <a:cubicBezTo>
                    <a:pt x="63" y="565"/>
                    <a:pt x="141" y="579"/>
                    <a:pt x="235" y="57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5" name="Freeform 9"/>
            <p:cNvSpPr>
              <a:spLocks noEditPoints="1"/>
            </p:cNvSpPr>
            <p:nvPr/>
          </p:nvSpPr>
          <p:spPr bwMode="auto">
            <a:xfrm>
              <a:off x="4452" y="254"/>
              <a:ext cx="107" cy="101"/>
            </a:xfrm>
            <a:custGeom>
              <a:avLst/>
              <a:gdLst>
                <a:gd name="T0" fmla="*/ 621 w 621"/>
                <a:gd name="T1" fmla="*/ 289 h 579"/>
                <a:gd name="T2" fmla="*/ 543 w 621"/>
                <a:gd name="T3" fmla="*/ 80 h 579"/>
                <a:gd name="T4" fmla="*/ 315 w 621"/>
                <a:gd name="T5" fmla="*/ 0 h 579"/>
                <a:gd name="T6" fmla="*/ 34 w 621"/>
                <a:gd name="T7" fmla="*/ 138 h 579"/>
                <a:gd name="T8" fmla="*/ 0 w 621"/>
                <a:gd name="T9" fmla="*/ 290 h 579"/>
                <a:gd name="T10" fmla="*/ 16 w 621"/>
                <a:gd name="T11" fmla="*/ 395 h 579"/>
                <a:gd name="T12" fmla="*/ 77 w 621"/>
                <a:gd name="T13" fmla="*/ 499 h 579"/>
                <a:gd name="T14" fmla="*/ 310 w 621"/>
                <a:gd name="T15" fmla="*/ 579 h 579"/>
                <a:gd name="T16" fmla="*/ 543 w 621"/>
                <a:gd name="T17" fmla="*/ 499 h 579"/>
                <a:gd name="T18" fmla="*/ 621 w 621"/>
                <a:gd name="T19" fmla="*/ 289 h 579"/>
                <a:gd name="T20" fmla="*/ 488 w 621"/>
                <a:gd name="T21" fmla="*/ 289 h 579"/>
                <a:gd name="T22" fmla="*/ 451 w 621"/>
                <a:gd name="T23" fmla="*/ 418 h 579"/>
                <a:gd name="T24" fmla="*/ 310 w 621"/>
                <a:gd name="T25" fmla="*/ 475 h 579"/>
                <a:gd name="T26" fmla="*/ 169 w 621"/>
                <a:gd name="T27" fmla="*/ 418 h 579"/>
                <a:gd name="T28" fmla="*/ 132 w 621"/>
                <a:gd name="T29" fmla="*/ 289 h 579"/>
                <a:gd name="T30" fmla="*/ 169 w 621"/>
                <a:gd name="T31" fmla="*/ 161 h 579"/>
                <a:gd name="T32" fmla="*/ 314 w 621"/>
                <a:gd name="T33" fmla="*/ 103 h 579"/>
                <a:gd name="T34" fmla="*/ 451 w 621"/>
                <a:gd name="T35" fmla="*/ 161 h 579"/>
                <a:gd name="T36" fmla="*/ 488 w 621"/>
                <a:gd name="T37" fmla="*/ 289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1" h="579">
                  <a:moveTo>
                    <a:pt x="621" y="289"/>
                  </a:moveTo>
                  <a:cubicBezTo>
                    <a:pt x="621" y="201"/>
                    <a:pt x="595" y="131"/>
                    <a:pt x="543" y="80"/>
                  </a:cubicBezTo>
                  <a:cubicBezTo>
                    <a:pt x="490" y="26"/>
                    <a:pt x="414" y="0"/>
                    <a:pt x="315" y="0"/>
                  </a:cubicBezTo>
                  <a:cubicBezTo>
                    <a:pt x="175" y="0"/>
                    <a:pt x="82" y="46"/>
                    <a:pt x="34" y="138"/>
                  </a:cubicBezTo>
                  <a:cubicBezTo>
                    <a:pt x="11" y="183"/>
                    <a:pt x="0" y="234"/>
                    <a:pt x="0" y="290"/>
                  </a:cubicBezTo>
                  <a:cubicBezTo>
                    <a:pt x="0" y="326"/>
                    <a:pt x="5" y="361"/>
                    <a:pt x="16" y="395"/>
                  </a:cubicBezTo>
                  <a:cubicBezTo>
                    <a:pt x="29" y="437"/>
                    <a:pt x="49" y="471"/>
                    <a:pt x="77" y="499"/>
                  </a:cubicBezTo>
                  <a:cubicBezTo>
                    <a:pt x="130" y="552"/>
                    <a:pt x="208" y="579"/>
                    <a:pt x="310" y="579"/>
                  </a:cubicBezTo>
                  <a:cubicBezTo>
                    <a:pt x="413" y="579"/>
                    <a:pt x="490" y="552"/>
                    <a:pt x="543" y="499"/>
                  </a:cubicBezTo>
                  <a:cubicBezTo>
                    <a:pt x="595" y="447"/>
                    <a:pt x="621" y="377"/>
                    <a:pt x="621" y="289"/>
                  </a:cubicBezTo>
                  <a:moveTo>
                    <a:pt x="488" y="289"/>
                  </a:moveTo>
                  <a:cubicBezTo>
                    <a:pt x="488" y="343"/>
                    <a:pt x="476" y="385"/>
                    <a:pt x="451" y="418"/>
                  </a:cubicBezTo>
                  <a:cubicBezTo>
                    <a:pt x="421" y="456"/>
                    <a:pt x="374" y="475"/>
                    <a:pt x="310" y="475"/>
                  </a:cubicBezTo>
                  <a:cubicBezTo>
                    <a:pt x="246" y="475"/>
                    <a:pt x="199" y="456"/>
                    <a:pt x="169" y="418"/>
                  </a:cubicBezTo>
                  <a:cubicBezTo>
                    <a:pt x="144" y="385"/>
                    <a:pt x="132" y="343"/>
                    <a:pt x="132" y="289"/>
                  </a:cubicBezTo>
                  <a:cubicBezTo>
                    <a:pt x="132" y="236"/>
                    <a:pt x="144" y="193"/>
                    <a:pt x="169" y="161"/>
                  </a:cubicBezTo>
                  <a:cubicBezTo>
                    <a:pt x="199" y="122"/>
                    <a:pt x="247" y="103"/>
                    <a:pt x="314" y="103"/>
                  </a:cubicBezTo>
                  <a:cubicBezTo>
                    <a:pt x="375" y="103"/>
                    <a:pt x="421" y="122"/>
                    <a:pt x="451" y="161"/>
                  </a:cubicBezTo>
                  <a:cubicBezTo>
                    <a:pt x="476" y="193"/>
                    <a:pt x="488" y="236"/>
                    <a:pt x="488" y="28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6" name="Freeform 10"/>
            <p:cNvSpPr>
              <a:spLocks/>
            </p:cNvSpPr>
            <p:nvPr/>
          </p:nvSpPr>
          <p:spPr bwMode="auto">
            <a:xfrm>
              <a:off x="4576" y="254"/>
              <a:ext cx="96" cy="98"/>
            </a:xfrm>
            <a:custGeom>
              <a:avLst/>
              <a:gdLst>
                <a:gd name="T0" fmla="*/ 129 w 559"/>
                <a:gd name="T1" fmla="*/ 563 h 563"/>
                <a:gd name="T2" fmla="*/ 129 w 559"/>
                <a:gd name="T3" fmla="*/ 210 h 563"/>
                <a:gd name="T4" fmla="*/ 200 w 559"/>
                <a:gd name="T5" fmla="*/ 150 h 563"/>
                <a:gd name="T6" fmla="*/ 328 w 559"/>
                <a:gd name="T7" fmla="*/ 106 h 563"/>
                <a:gd name="T8" fmla="*/ 414 w 559"/>
                <a:gd name="T9" fmla="*/ 141 h 563"/>
                <a:gd name="T10" fmla="*/ 430 w 559"/>
                <a:gd name="T11" fmla="*/ 228 h 563"/>
                <a:gd name="T12" fmla="*/ 430 w 559"/>
                <a:gd name="T13" fmla="*/ 563 h 563"/>
                <a:gd name="T14" fmla="*/ 559 w 559"/>
                <a:gd name="T15" fmla="*/ 563 h 563"/>
                <a:gd name="T16" fmla="*/ 559 w 559"/>
                <a:gd name="T17" fmla="*/ 218 h 563"/>
                <a:gd name="T18" fmla="*/ 538 w 559"/>
                <a:gd name="T19" fmla="*/ 77 h 563"/>
                <a:gd name="T20" fmla="*/ 358 w 559"/>
                <a:gd name="T21" fmla="*/ 0 h 563"/>
                <a:gd name="T22" fmla="*/ 122 w 559"/>
                <a:gd name="T23" fmla="*/ 92 h 563"/>
                <a:gd name="T24" fmla="*/ 122 w 559"/>
                <a:gd name="T25" fmla="*/ 16 h 563"/>
                <a:gd name="T26" fmla="*/ 0 w 559"/>
                <a:gd name="T27" fmla="*/ 16 h 563"/>
                <a:gd name="T28" fmla="*/ 0 w 559"/>
                <a:gd name="T29" fmla="*/ 563 h 563"/>
                <a:gd name="T30" fmla="*/ 129 w 559"/>
                <a:gd name="T31" fmla="*/ 563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9" h="563">
                  <a:moveTo>
                    <a:pt x="129" y="563"/>
                  </a:moveTo>
                  <a:cubicBezTo>
                    <a:pt x="129" y="210"/>
                    <a:pt x="129" y="210"/>
                    <a:pt x="129" y="210"/>
                  </a:cubicBezTo>
                  <a:cubicBezTo>
                    <a:pt x="145" y="189"/>
                    <a:pt x="168" y="169"/>
                    <a:pt x="200" y="150"/>
                  </a:cubicBezTo>
                  <a:cubicBezTo>
                    <a:pt x="247" y="121"/>
                    <a:pt x="290" y="106"/>
                    <a:pt x="328" y="106"/>
                  </a:cubicBezTo>
                  <a:cubicBezTo>
                    <a:pt x="370" y="106"/>
                    <a:pt x="399" y="118"/>
                    <a:pt x="414" y="141"/>
                  </a:cubicBezTo>
                  <a:cubicBezTo>
                    <a:pt x="425" y="157"/>
                    <a:pt x="430" y="186"/>
                    <a:pt x="430" y="228"/>
                  </a:cubicBezTo>
                  <a:cubicBezTo>
                    <a:pt x="430" y="563"/>
                    <a:pt x="430" y="563"/>
                    <a:pt x="430" y="563"/>
                  </a:cubicBezTo>
                  <a:cubicBezTo>
                    <a:pt x="559" y="563"/>
                    <a:pt x="559" y="563"/>
                    <a:pt x="559" y="563"/>
                  </a:cubicBezTo>
                  <a:cubicBezTo>
                    <a:pt x="559" y="218"/>
                    <a:pt x="559" y="218"/>
                    <a:pt x="559" y="218"/>
                  </a:cubicBezTo>
                  <a:cubicBezTo>
                    <a:pt x="559" y="151"/>
                    <a:pt x="552" y="105"/>
                    <a:pt x="538" y="77"/>
                  </a:cubicBezTo>
                  <a:cubicBezTo>
                    <a:pt x="511" y="25"/>
                    <a:pt x="451" y="0"/>
                    <a:pt x="358" y="0"/>
                  </a:cubicBezTo>
                  <a:cubicBezTo>
                    <a:pt x="269" y="0"/>
                    <a:pt x="191" y="30"/>
                    <a:pt x="122" y="92"/>
                  </a:cubicBezTo>
                  <a:cubicBezTo>
                    <a:pt x="122" y="16"/>
                    <a:pt x="122" y="16"/>
                    <a:pt x="122" y="16"/>
                  </a:cubicBezTo>
                  <a:cubicBezTo>
                    <a:pt x="0" y="16"/>
                    <a:pt x="0" y="16"/>
                    <a:pt x="0" y="16"/>
                  </a:cubicBezTo>
                  <a:cubicBezTo>
                    <a:pt x="0" y="563"/>
                    <a:pt x="0" y="563"/>
                    <a:pt x="0" y="563"/>
                  </a:cubicBezTo>
                  <a:lnTo>
                    <a:pt x="129" y="5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7" name="Freeform 11"/>
            <p:cNvSpPr>
              <a:spLocks/>
            </p:cNvSpPr>
            <p:nvPr/>
          </p:nvSpPr>
          <p:spPr bwMode="auto">
            <a:xfrm>
              <a:off x="4741" y="217"/>
              <a:ext cx="151" cy="135"/>
            </a:xfrm>
            <a:custGeom>
              <a:avLst/>
              <a:gdLst>
                <a:gd name="T0" fmla="*/ 22 w 151"/>
                <a:gd name="T1" fmla="*/ 135 h 135"/>
                <a:gd name="T2" fmla="*/ 22 w 151"/>
                <a:gd name="T3" fmla="*/ 38 h 135"/>
                <a:gd name="T4" fmla="*/ 68 w 151"/>
                <a:gd name="T5" fmla="*/ 135 h 135"/>
                <a:gd name="T6" fmla="*/ 83 w 151"/>
                <a:gd name="T7" fmla="*/ 135 h 135"/>
                <a:gd name="T8" fmla="*/ 129 w 151"/>
                <a:gd name="T9" fmla="*/ 38 h 135"/>
                <a:gd name="T10" fmla="*/ 129 w 151"/>
                <a:gd name="T11" fmla="*/ 135 h 135"/>
                <a:gd name="T12" fmla="*/ 151 w 151"/>
                <a:gd name="T13" fmla="*/ 135 h 135"/>
                <a:gd name="T14" fmla="*/ 151 w 151"/>
                <a:gd name="T15" fmla="*/ 0 h 135"/>
                <a:gd name="T16" fmla="*/ 126 w 151"/>
                <a:gd name="T17" fmla="*/ 0 h 135"/>
                <a:gd name="T18" fmla="*/ 76 w 151"/>
                <a:gd name="T19" fmla="*/ 106 h 135"/>
                <a:gd name="T20" fmla="*/ 24 w 151"/>
                <a:gd name="T21" fmla="*/ 0 h 135"/>
                <a:gd name="T22" fmla="*/ 0 w 151"/>
                <a:gd name="T23" fmla="*/ 0 h 135"/>
                <a:gd name="T24" fmla="*/ 0 w 151"/>
                <a:gd name="T25" fmla="*/ 135 h 135"/>
                <a:gd name="T26" fmla="*/ 22 w 151"/>
                <a:gd name="T27" fmla="*/ 13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1" h="135">
                  <a:moveTo>
                    <a:pt x="22" y="135"/>
                  </a:moveTo>
                  <a:lnTo>
                    <a:pt x="22" y="38"/>
                  </a:lnTo>
                  <a:lnTo>
                    <a:pt x="68" y="135"/>
                  </a:lnTo>
                  <a:lnTo>
                    <a:pt x="83" y="135"/>
                  </a:lnTo>
                  <a:lnTo>
                    <a:pt x="129" y="38"/>
                  </a:lnTo>
                  <a:lnTo>
                    <a:pt x="129" y="135"/>
                  </a:lnTo>
                  <a:lnTo>
                    <a:pt x="151" y="135"/>
                  </a:lnTo>
                  <a:lnTo>
                    <a:pt x="151" y="0"/>
                  </a:lnTo>
                  <a:lnTo>
                    <a:pt x="126" y="0"/>
                  </a:lnTo>
                  <a:lnTo>
                    <a:pt x="76" y="106"/>
                  </a:lnTo>
                  <a:lnTo>
                    <a:pt x="24" y="0"/>
                  </a:lnTo>
                  <a:lnTo>
                    <a:pt x="0" y="0"/>
                  </a:lnTo>
                  <a:lnTo>
                    <a:pt x="0" y="135"/>
                  </a:lnTo>
                  <a:lnTo>
                    <a:pt x="22" y="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8" name="Freeform 12"/>
            <p:cNvSpPr>
              <a:spLocks noEditPoints="1"/>
            </p:cNvSpPr>
            <p:nvPr/>
          </p:nvSpPr>
          <p:spPr bwMode="auto">
            <a:xfrm>
              <a:off x="4910" y="254"/>
              <a:ext cx="94" cy="101"/>
            </a:xfrm>
            <a:custGeom>
              <a:avLst/>
              <a:gdLst>
                <a:gd name="T0" fmla="*/ 541 w 541"/>
                <a:gd name="T1" fmla="*/ 563 h 579"/>
                <a:gd name="T2" fmla="*/ 541 w 541"/>
                <a:gd name="T3" fmla="*/ 229 h 579"/>
                <a:gd name="T4" fmla="*/ 540 w 541"/>
                <a:gd name="T5" fmla="*/ 164 h 579"/>
                <a:gd name="T6" fmla="*/ 518 w 541"/>
                <a:gd name="T7" fmla="*/ 81 h 579"/>
                <a:gd name="T8" fmla="*/ 292 w 541"/>
                <a:gd name="T9" fmla="*/ 0 h 579"/>
                <a:gd name="T10" fmla="*/ 173 w 541"/>
                <a:gd name="T11" fmla="*/ 9 h 579"/>
                <a:gd name="T12" fmla="*/ 74 w 541"/>
                <a:gd name="T13" fmla="*/ 34 h 579"/>
                <a:gd name="T14" fmla="*/ 46 w 541"/>
                <a:gd name="T15" fmla="*/ 42 h 579"/>
                <a:gd name="T16" fmla="*/ 78 w 541"/>
                <a:gd name="T17" fmla="*/ 148 h 579"/>
                <a:gd name="T18" fmla="*/ 276 w 541"/>
                <a:gd name="T19" fmla="*/ 103 h 579"/>
                <a:gd name="T20" fmla="*/ 385 w 541"/>
                <a:gd name="T21" fmla="*/ 128 h 579"/>
                <a:gd name="T22" fmla="*/ 409 w 541"/>
                <a:gd name="T23" fmla="*/ 192 h 579"/>
                <a:gd name="T24" fmla="*/ 409 w 541"/>
                <a:gd name="T25" fmla="*/ 213 h 579"/>
                <a:gd name="T26" fmla="*/ 305 w 541"/>
                <a:gd name="T27" fmla="*/ 217 h 579"/>
                <a:gd name="T28" fmla="*/ 83 w 541"/>
                <a:gd name="T29" fmla="*/ 265 h 579"/>
                <a:gd name="T30" fmla="*/ 0 w 541"/>
                <a:gd name="T31" fmla="*/ 414 h 579"/>
                <a:gd name="T32" fmla="*/ 208 w 541"/>
                <a:gd name="T33" fmla="*/ 579 h 579"/>
                <a:gd name="T34" fmla="*/ 421 w 541"/>
                <a:gd name="T35" fmla="*/ 505 h 579"/>
                <a:gd name="T36" fmla="*/ 421 w 541"/>
                <a:gd name="T37" fmla="*/ 563 h 579"/>
                <a:gd name="T38" fmla="*/ 541 w 541"/>
                <a:gd name="T39" fmla="*/ 563 h 579"/>
                <a:gd name="T40" fmla="*/ 411 w 541"/>
                <a:gd name="T41" fmla="*/ 368 h 579"/>
                <a:gd name="T42" fmla="*/ 408 w 541"/>
                <a:gd name="T43" fmla="*/ 398 h 579"/>
                <a:gd name="T44" fmla="*/ 377 w 541"/>
                <a:gd name="T45" fmla="*/ 436 h 579"/>
                <a:gd name="T46" fmla="*/ 239 w 541"/>
                <a:gd name="T47" fmla="*/ 475 h 579"/>
                <a:gd name="T48" fmla="*/ 132 w 541"/>
                <a:gd name="T49" fmla="*/ 405 h 579"/>
                <a:gd name="T50" fmla="*/ 253 w 541"/>
                <a:gd name="T51" fmla="*/ 318 h 579"/>
                <a:gd name="T52" fmla="*/ 411 w 541"/>
                <a:gd name="T53" fmla="*/ 308 h 579"/>
                <a:gd name="T54" fmla="*/ 411 w 541"/>
                <a:gd name="T55" fmla="*/ 368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41" h="579">
                  <a:moveTo>
                    <a:pt x="541" y="563"/>
                  </a:moveTo>
                  <a:cubicBezTo>
                    <a:pt x="541" y="229"/>
                    <a:pt x="541" y="229"/>
                    <a:pt x="541" y="229"/>
                  </a:cubicBezTo>
                  <a:cubicBezTo>
                    <a:pt x="541" y="197"/>
                    <a:pt x="540" y="175"/>
                    <a:pt x="540" y="164"/>
                  </a:cubicBezTo>
                  <a:cubicBezTo>
                    <a:pt x="537" y="129"/>
                    <a:pt x="530" y="101"/>
                    <a:pt x="518" y="81"/>
                  </a:cubicBezTo>
                  <a:cubicBezTo>
                    <a:pt x="483" y="27"/>
                    <a:pt x="408" y="0"/>
                    <a:pt x="292" y="0"/>
                  </a:cubicBezTo>
                  <a:cubicBezTo>
                    <a:pt x="250" y="0"/>
                    <a:pt x="211" y="3"/>
                    <a:pt x="173" y="9"/>
                  </a:cubicBezTo>
                  <a:cubicBezTo>
                    <a:pt x="148" y="13"/>
                    <a:pt x="115" y="22"/>
                    <a:pt x="74" y="34"/>
                  </a:cubicBezTo>
                  <a:cubicBezTo>
                    <a:pt x="68" y="36"/>
                    <a:pt x="59" y="39"/>
                    <a:pt x="46" y="42"/>
                  </a:cubicBezTo>
                  <a:cubicBezTo>
                    <a:pt x="78" y="148"/>
                    <a:pt x="78" y="148"/>
                    <a:pt x="78" y="148"/>
                  </a:cubicBezTo>
                  <a:cubicBezTo>
                    <a:pt x="147" y="118"/>
                    <a:pt x="213" y="103"/>
                    <a:pt x="276" y="103"/>
                  </a:cubicBezTo>
                  <a:cubicBezTo>
                    <a:pt x="329" y="103"/>
                    <a:pt x="365" y="111"/>
                    <a:pt x="385" y="128"/>
                  </a:cubicBezTo>
                  <a:cubicBezTo>
                    <a:pt x="401" y="142"/>
                    <a:pt x="409" y="163"/>
                    <a:pt x="409" y="192"/>
                  </a:cubicBezTo>
                  <a:cubicBezTo>
                    <a:pt x="409" y="213"/>
                    <a:pt x="409" y="213"/>
                    <a:pt x="409" y="213"/>
                  </a:cubicBezTo>
                  <a:cubicBezTo>
                    <a:pt x="365" y="214"/>
                    <a:pt x="330" y="215"/>
                    <a:pt x="305" y="217"/>
                  </a:cubicBezTo>
                  <a:cubicBezTo>
                    <a:pt x="202" y="223"/>
                    <a:pt x="128" y="239"/>
                    <a:pt x="83" y="265"/>
                  </a:cubicBezTo>
                  <a:cubicBezTo>
                    <a:pt x="28" y="297"/>
                    <a:pt x="0" y="347"/>
                    <a:pt x="0" y="414"/>
                  </a:cubicBezTo>
                  <a:cubicBezTo>
                    <a:pt x="0" y="524"/>
                    <a:pt x="69" y="579"/>
                    <a:pt x="208" y="579"/>
                  </a:cubicBezTo>
                  <a:cubicBezTo>
                    <a:pt x="307" y="579"/>
                    <a:pt x="378" y="554"/>
                    <a:pt x="421" y="505"/>
                  </a:cubicBezTo>
                  <a:cubicBezTo>
                    <a:pt x="421" y="563"/>
                    <a:pt x="421" y="563"/>
                    <a:pt x="421" y="563"/>
                  </a:cubicBezTo>
                  <a:lnTo>
                    <a:pt x="541" y="563"/>
                  </a:lnTo>
                  <a:close/>
                  <a:moveTo>
                    <a:pt x="411" y="368"/>
                  </a:moveTo>
                  <a:cubicBezTo>
                    <a:pt x="411" y="382"/>
                    <a:pt x="410" y="391"/>
                    <a:pt x="408" y="398"/>
                  </a:cubicBezTo>
                  <a:cubicBezTo>
                    <a:pt x="403" y="412"/>
                    <a:pt x="393" y="425"/>
                    <a:pt x="377" y="436"/>
                  </a:cubicBezTo>
                  <a:cubicBezTo>
                    <a:pt x="342" y="462"/>
                    <a:pt x="296" y="475"/>
                    <a:pt x="239" y="475"/>
                  </a:cubicBezTo>
                  <a:cubicBezTo>
                    <a:pt x="167" y="475"/>
                    <a:pt x="132" y="452"/>
                    <a:pt x="132" y="405"/>
                  </a:cubicBezTo>
                  <a:cubicBezTo>
                    <a:pt x="132" y="358"/>
                    <a:pt x="172" y="329"/>
                    <a:pt x="253" y="318"/>
                  </a:cubicBezTo>
                  <a:cubicBezTo>
                    <a:pt x="286" y="314"/>
                    <a:pt x="339" y="310"/>
                    <a:pt x="411" y="308"/>
                  </a:cubicBezTo>
                  <a:lnTo>
                    <a:pt x="411" y="3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9" name="Freeform 13"/>
            <p:cNvSpPr>
              <a:spLocks/>
            </p:cNvSpPr>
            <p:nvPr/>
          </p:nvSpPr>
          <p:spPr bwMode="auto">
            <a:xfrm>
              <a:off x="5018" y="227"/>
              <a:ext cx="71" cy="128"/>
            </a:xfrm>
            <a:custGeom>
              <a:avLst/>
              <a:gdLst>
                <a:gd name="T0" fmla="*/ 100 w 409"/>
                <a:gd name="T1" fmla="*/ 553 h 738"/>
                <a:gd name="T2" fmla="*/ 107 w 409"/>
                <a:gd name="T3" fmla="*/ 640 h 738"/>
                <a:gd name="T4" fmla="*/ 161 w 409"/>
                <a:gd name="T5" fmla="*/ 718 h 738"/>
                <a:gd name="T6" fmla="*/ 269 w 409"/>
                <a:gd name="T7" fmla="*/ 738 h 738"/>
                <a:gd name="T8" fmla="*/ 409 w 409"/>
                <a:gd name="T9" fmla="*/ 720 h 738"/>
                <a:gd name="T10" fmla="*/ 386 w 409"/>
                <a:gd name="T11" fmla="*/ 620 h 738"/>
                <a:gd name="T12" fmla="*/ 304 w 409"/>
                <a:gd name="T13" fmla="*/ 634 h 738"/>
                <a:gd name="T14" fmla="*/ 236 w 409"/>
                <a:gd name="T15" fmla="*/ 605 h 738"/>
                <a:gd name="T16" fmla="*/ 229 w 409"/>
                <a:gd name="T17" fmla="*/ 516 h 738"/>
                <a:gd name="T18" fmla="*/ 229 w 409"/>
                <a:gd name="T19" fmla="*/ 278 h 738"/>
                <a:gd name="T20" fmla="*/ 387 w 409"/>
                <a:gd name="T21" fmla="*/ 278 h 738"/>
                <a:gd name="T22" fmla="*/ 387 w 409"/>
                <a:gd name="T23" fmla="*/ 175 h 738"/>
                <a:gd name="T24" fmla="*/ 229 w 409"/>
                <a:gd name="T25" fmla="*/ 175 h 738"/>
                <a:gd name="T26" fmla="*/ 229 w 409"/>
                <a:gd name="T27" fmla="*/ 0 h 738"/>
                <a:gd name="T28" fmla="*/ 100 w 409"/>
                <a:gd name="T29" fmla="*/ 36 h 738"/>
                <a:gd name="T30" fmla="*/ 100 w 409"/>
                <a:gd name="T31" fmla="*/ 175 h 738"/>
                <a:gd name="T32" fmla="*/ 0 w 409"/>
                <a:gd name="T33" fmla="*/ 175 h 738"/>
                <a:gd name="T34" fmla="*/ 0 w 409"/>
                <a:gd name="T35" fmla="*/ 278 h 738"/>
                <a:gd name="T36" fmla="*/ 100 w 409"/>
                <a:gd name="T37" fmla="*/ 278 h 738"/>
                <a:gd name="T38" fmla="*/ 100 w 409"/>
                <a:gd name="T39" fmla="*/ 553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09" h="738">
                  <a:moveTo>
                    <a:pt x="100" y="553"/>
                  </a:moveTo>
                  <a:cubicBezTo>
                    <a:pt x="100" y="588"/>
                    <a:pt x="102" y="617"/>
                    <a:pt x="107" y="640"/>
                  </a:cubicBezTo>
                  <a:cubicBezTo>
                    <a:pt x="116" y="677"/>
                    <a:pt x="134" y="703"/>
                    <a:pt x="161" y="718"/>
                  </a:cubicBezTo>
                  <a:cubicBezTo>
                    <a:pt x="184" y="731"/>
                    <a:pt x="220" y="738"/>
                    <a:pt x="269" y="738"/>
                  </a:cubicBezTo>
                  <a:cubicBezTo>
                    <a:pt x="315" y="738"/>
                    <a:pt x="361" y="732"/>
                    <a:pt x="409" y="720"/>
                  </a:cubicBezTo>
                  <a:cubicBezTo>
                    <a:pt x="386" y="620"/>
                    <a:pt x="386" y="620"/>
                    <a:pt x="386" y="620"/>
                  </a:cubicBezTo>
                  <a:cubicBezTo>
                    <a:pt x="360" y="630"/>
                    <a:pt x="333" y="634"/>
                    <a:pt x="304" y="634"/>
                  </a:cubicBezTo>
                  <a:cubicBezTo>
                    <a:pt x="266" y="634"/>
                    <a:pt x="244" y="625"/>
                    <a:pt x="236" y="605"/>
                  </a:cubicBezTo>
                  <a:cubicBezTo>
                    <a:pt x="231" y="592"/>
                    <a:pt x="229" y="562"/>
                    <a:pt x="229" y="516"/>
                  </a:cubicBezTo>
                  <a:cubicBezTo>
                    <a:pt x="229" y="278"/>
                    <a:pt x="229" y="278"/>
                    <a:pt x="229" y="278"/>
                  </a:cubicBezTo>
                  <a:cubicBezTo>
                    <a:pt x="387" y="278"/>
                    <a:pt x="387" y="278"/>
                    <a:pt x="387" y="278"/>
                  </a:cubicBezTo>
                  <a:cubicBezTo>
                    <a:pt x="387" y="175"/>
                    <a:pt x="387" y="175"/>
                    <a:pt x="387" y="175"/>
                  </a:cubicBezTo>
                  <a:cubicBezTo>
                    <a:pt x="229" y="175"/>
                    <a:pt x="229" y="175"/>
                    <a:pt x="229" y="175"/>
                  </a:cubicBezTo>
                  <a:cubicBezTo>
                    <a:pt x="229" y="0"/>
                    <a:pt x="229" y="0"/>
                    <a:pt x="229" y="0"/>
                  </a:cubicBezTo>
                  <a:cubicBezTo>
                    <a:pt x="100" y="36"/>
                    <a:pt x="100" y="36"/>
                    <a:pt x="100" y="36"/>
                  </a:cubicBezTo>
                  <a:cubicBezTo>
                    <a:pt x="100" y="175"/>
                    <a:pt x="100" y="175"/>
                    <a:pt x="100" y="175"/>
                  </a:cubicBezTo>
                  <a:cubicBezTo>
                    <a:pt x="0" y="175"/>
                    <a:pt x="0" y="175"/>
                    <a:pt x="0" y="175"/>
                  </a:cubicBezTo>
                  <a:cubicBezTo>
                    <a:pt x="0" y="278"/>
                    <a:pt x="0" y="278"/>
                    <a:pt x="0" y="278"/>
                  </a:cubicBezTo>
                  <a:cubicBezTo>
                    <a:pt x="100" y="278"/>
                    <a:pt x="100" y="278"/>
                    <a:pt x="100" y="278"/>
                  </a:cubicBezTo>
                  <a:lnTo>
                    <a:pt x="100" y="5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0" name="Freeform 14"/>
            <p:cNvSpPr>
              <a:spLocks/>
            </p:cNvSpPr>
            <p:nvPr/>
          </p:nvSpPr>
          <p:spPr bwMode="auto">
            <a:xfrm>
              <a:off x="5097" y="227"/>
              <a:ext cx="71" cy="128"/>
            </a:xfrm>
            <a:custGeom>
              <a:avLst/>
              <a:gdLst>
                <a:gd name="T0" fmla="*/ 100 w 410"/>
                <a:gd name="T1" fmla="*/ 553 h 738"/>
                <a:gd name="T2" fmla="*/ 108 w 410"/>
                <a:gd name="T3" fmla="*/ 640 h 738"/>
                <a:gd name="T4" fmla="*/ 161 w 410"/>
                <a:gd name="T5" fmla="*/ 718 h 738"/>
                <a:gd name="T6" fmla="*/ 270 w 410"/>
                <a:gd name="T7" fmla="*/ 738 h 738"/>
                <a:gd name="T8" fmla="*/ 410 w 410"/>
                <a:gd name="T9" fmla="*/ 720 h 738"/>
                <a:gd name="T10" fmla="*/ 386 w 410"/>
                <a:gd name="T11" fmla="*/ 620 h 738"/>
                <a:gd name="T12" fmla="*/ 305 w 410"/>
                <a:gd name="T13" fmla="*/ 634 h 738"/>
                <a:gd name="T14" fmla="*/ 237 w 410"/>
                <a:gd name="T15" fmla="*/ 605 h 738"/>
                <a:gd name="T16" fmla="*/ 230 w 410"/>
                <a:gd name="T17" fmla="*/ 516 h 738"/>
                <a:gd name="T18" fmla="*/ 230 w 410"/>
                <a:gd name="T19" fmla="*/ 278 h 738"/>
                <a:gd name="T20" fmla="*/ 388 w 410"/>
                <a:gd name="T21" fmla="*/ 278 h 738"/>
                <a:gd name="T22" fmla="*/ 388 w 410"/>
                <a:gd name="T23" fmla="*/ 175 h 738"/>
                <a:gd name="T24" fmla="*/ 230 w 410"/>
                <a:gd name="T25" fmla="*/ 175 h 738"/>
                <a:gd name="T26" fmla="*/ 230 w 410"/>
                <a:gd name="T27" fmla="*/ 0 h 738"/>
                <a:gd name="T28" fmla="*/ 100 w 410"/>
                <a:gd name="T29" fmla="*/ 36 h 738"/>
                <a:gd name="T30" fmla="*/ 100 w 410"/>
                <a:gd name="T31" fmla="*/ 175 h 738"/>
                <a:gd name="T32" fmla="*/ 0 w 410"/>
                <a:gd name="T33" fmla="*/ 175 h 738"/>
                <a:gd name="T34" fmla="*/ 0 w 410"/>
                <a:gd name="T35" fmla="*/ 278 h 738"/>
                <a:gd name="T36" fmla="*/ 100 w 410"/>
                <a:gd name="T37" fmla="*/ 278 h 738"/>
                <a:gd name="T38" fmla="*/ 100 w 410"/>
                <a:gd name="T39" fmla="*/ 553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0" h="738">
                  <a:moveTo>
                    <a:pt x="100" y="553"/>
                  </a:moveTo>
                  <a:cubicBezTo>
                    <a:pt x="100" y="588"/>
                    <a:pt x="103" y="617"/>
                    <a:pt x="108" y="640"/>
                  </a:cubicBezTo>
                  <a:cubicBezTo>
                    <a:pt x="117" y="677"/>
                    <a:pt x="134" y="703"/>
                    <a:pt x="161" y="718"/>
                  </a:cubicBezTo>
                  <a:cubicBezTo>
                    <a:pt x="185" y="731"/>
                    <a:pt x="221" y="738"/>
                    <a:pt x="270" y="738"/>
                  </a:cubicBezTo>
                  <a:cubicBezTo>
                    <a:pt x="315" y="738"/>
                    <a:pt x="362" y="732"/>
                    <a:pt x="410" y="720"/>
                  </a:cubicBezTo>
                  <a:cubicBezTo>
                    <a:pt x="386" y="620"/>
                    <a:pt x="386" y="620"/>
                    <a:pt x="386" y="620"/>
                  </a:cubicBezTo>
                  <a:cubicBezTo>
                    <a:pt x="360" y="630"/>
                    <a:pt x="333" y="634"/>
                    <a:pt x="305" y="634"/>
                  </a:cubicBezTo>
                  <a:cubicBezTo>
                    <a:pt x="267" y="634"/>
                    <a:pt x="244" y="625"/>
                    <a:pt x="237" y="605"/>
                  </a:cubicBezTo>
                  <a:cubicBezTo>
                    <a:pt x="232" y="592"/>
                    <a:pt x="230" y="562"/>
                    <a:pt x="230" y="516"/>
                  </a:cubicBezTo>
                  <a:cubicBezTo>
                    <a:pt x="230" y="278"/>
                    <a:pt x="230" y="278"/>
                    <a:pt x="230" y="278"/>
                  </a:cubicBezTo>
                  <a:cubicBezTo>
                    <a:pt x="388" y="278"/>
                    <a:pt x="388" y="278"/>
                    <a:pt x="388" y="278"/>
                  </a:cubicBezTo>
                  <a:cubicBezTo>
                    <a:pt x="388" y="175"/>
                    <a:pt x="388" y="175"/>
                    <a:pt x="388" y="175"/>
                  </a:cubicBezTo>
                  <a:cubicBezTo>
                    <a:pt x="230" y="175"/>
                    <a:pt x="230" y="175"/>
                    <a:pt x="230" y="175"/>
                  </a:cubicBezTo>
                  <a:cubicBezTo>
                    <a:pt x="230" y="0"/>
                    <a:pt x="230" y="0"/>
                    <a:pt x="230" y="0"/>
                  </a:cubicBezTo>
                  <a:cubicBezTo>
                    <a:pt x="100" y="36"/>
                    <a:pt x="100" y="36"/>
                    <a:pt x="100" y="36"/>
                  </a:cubicBezTo>
                  <a:cubicBezTo>
                    <a:pt x="100" y="175"/>
                    <a:pt x="100" y="175"/>
                    <a:pt x="100" y="175"/>
                  </a:cubicBezTo>
                  <a:cubicBezTo>
                    <a:pt x="0" y="175"/>
                    <a:pt x="0" y="175"/>
                    <a:pt x="0" y="175"/>
                  </a:cubicBezTo>
                  <a:cubicBezTo>
                    <a:pt x="0" y="278"/>
                    <a:pt x="0" y="278"/>
                    <a:pt x="0" y="278"/>
                  </a:cubicBezTo>
                  <a:cubicBezTo>
                    <a:pt x="100" y="278"/>
                    <a:pt x="100" y="278"/>
                    <a:pt x="100" y="278"/>
                  </a:cubicBezTo>
                  <a:lnTo>
                    <a:pt x="100" y="5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1" name="Freeform 15"/>
            <p:cNvSpPr>
              <a:spLocks/>
            </p:cNvSpPr>
            <p:nvPr/>
          </p:nvSpPr>
          <p:spPr bwMode="auto">
            <a:xfrm>
              <a:off x="5183" y="210"/>
              <a:ext cx="97" cy="142"/>
            </a:xfrm>
            <a:custGeom>
              <a:avLst/>
              <a:gdLst>
                <a:gd name="T0" fmla="*/ 130 w 560"/>
                <a:gd name="T1" fmla="*/ 819 h 819"/>
                <a:gd name="T2" fmla="*/ 130 w 560"/>
                <a:gd name="T3" fmla="*/ 466 h 819"/>
                <a:gd name="T4" fmla="*/ 199 w 560"/>
                <a:gd name="T5" fmla="*/ 405 h 819"/>
                <a:gd name="T6" fmla="*/ 328 w 560"/>
                <a:gd name="T7" fmla="*/ 362 h 819"/>
                <a:gd name="T8" fmla="*/ 415 w 560"/>
                <a:gd name="T9" fmla="*/ 397 h 819"/>
                <a:gd name="T10" fmla="*/ 431 w 560"/>
                <a:gd name="T11" fmla="*/ 485 h 819"/>
                <a:gd name="T12" fmla="*/ 431 w 560"/>
                <a:gd name="T13" fmla="*/ 819 h 819"/>
                <a:gd name="T14" fmla="*/ 560 w 560"/>
                <a:gd name="T15" fmla="*/ 819 h 819"/>
                <a:gd name="T16" fmla="*/ 560 w 560"/>
                <a:gd name="T17" fmla="*/ 474 h 819"/>
                <a:gd name="T18" fmla="*/ 538 w 560"/>
                <a:gd name="T19" fmla="*/ 333 h 819"/>
                <a:gd name="T20" fmla="*/ 358 w 560"/>
                <a:gd name="T21" fmla="*/ 256 h 819"/>
                <a:gd name="T22" fmla="*/ 130 w 560"/>
                <a:gd name="T23" fmla="*/ 338 h 819"/>
                <a:gd name="T24" fmla="*/ 130 w 560"/>
                <a:gd name="T25" fmla="*/ 0 h 819"/>
                <a:gd name="T26" fmla="*/ 0 w 560"/>
                <a:gd name="T27" fmla="*/ 37 h 819"/>
                <a:gd name="T28" fmla="*/ 0 w 560"/>
                <a:gd name="T29" fmla="*/ 819 h 819"/>
                <a:gd name="T30" fmla="*/ 130 w 560"/>
                <a:gd name="T31" fmla="*/ 819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0" h="819">
                  <a:moveTo>
                    <a:pt x="130" y="819"/>
                  </a:moveTo>
                  <a:cubicBezTo>
                    <a:pt x="130" y="466"/>
                    <a:pt x="130" y="466"/>
                    <a:pt x="130" y="466"/>
                  </a:cubicBezTo>
                  <a:cubicBezTo>
                    <a:pt x="144" y="446"/>
                    <a:pt x="167" y="425"/>
                    <a:pt x="199" y="405"/>
                  </a:cubicBezTo>
                  <a:cubicBezTo>
                    <a:pt x="245" y="377"/>
                    <a:pt x="288" y="362"/>
                    <a:pt x="328" y="362"/>
                  </a:cubicBezTo>
                  <a:cubicBezTo>
                    <a:pt x="371" y="362"/>
                    <a:pt x="400" y="374"/>
                    <a:pt x="415" y="397"/>
                  </a:cubicBezTo>
                  <a:cubicBezTo>
                    <a:pt x="425" y="414"/>
                    <a:pt x="431" y="443"/>
                    <a:pt x="431" y="485"/>
                  </a:cubicBezTo>
                  <a:cubicBezTo>
                    <a:pt x="431" y="819"/>
                    <a:pt x="431" y="819"/>
                    <a:pt x="431" y="819"/>
                  </a:cubicBezTo>
                  <a:cubicBezTo>
                    <a:pt x="560" y="819"/>
                    <a:pt x="560" y="819"/>
                    <a:pt x="560" y="819"/>
                  </a:cubicBezTo>
                  <a:cubicBezTo>
                    <a:pt x="560" y="474"/>
                    <a:pt x="560" y="474"/>
                    <a:pt x="560" y="474"/>
                  </a:cubicBezTo>
                  <a:cubicBezTo>
                    <a:pt x="560" y="408"/>
                    <a:pt x="553" y="361"/>
                    <a:pt x="538" y="333"/>
                  </a:cubicBezTo>
                  <a:cubicBezTo>
                    <a:pt x="511" y="281"/>
                    <a:pt x="451" y="256"/>
                    <a:pt x="358" y="256"/>
                  </a:cubicBezTo>
                  <a:cubicBezTo>
                    <a:pt x="276" y="256"/>
                    <a:pt x="200" y="283"/>
                    <a:pt x="130" y="338"/>
                  </a:cubicBezTo>
                  <a:cubicBezTo>
                    <a:pt x="130" y="0"/>
                    <a:pt x="130" y="0"/>
                    <a:pt x="130" y="0"/>
                  </a:cubicBezTo>
                  <a:cubicBezTo>
                    <a:pt x="0" y="37"/>
                    <a:pt x="0" y="37"/>
                    <a:pt x="0" y="37"/>
                  </a:cubicBezTo>
                  <a:cubicBezTo>
                    <a:pt x="0" y="819"/>
                    <a:pt x="0" y="819"/>
                    <a:pt x="0" y="819"/>
                  </a:cubicBezTo>
                  <a:lnTo>
                    <a:pt x="130" y="8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2" name="Freeform 16"/>
            <p:cNvSpPr>
              <a:spLocks noEditPoints="1"/>
            </p:cNvSpPr>
            <p:nvPr/>
          </p:nvSpPr>
          <p:spPr bwMode="auto">
            <a:xfrm>
              <a:off x="5297" y="254"/>
              <a:ext cx="99" cy="101"/>
            </a:xfrm>
            <a:custGeom>
              <a:avLst/>
              <a:gdLst>
                <a:gd name="T0" fmla="*/ 573 w 573"/>
                <a:gd name="T1" fmla="*/ 261 h 579"/>
                <a:gd name="T2" fmla="*/ 535 w 573"/>
                <a:gd name="T3" fmla="*/ 108 h 579"/>
                <a:gd name="T4" fmla="*/ 294 w 573"/>
                <a:gd name="T5" fmla="*/ 0 h 579"/>
                <a:gd name="T6" fmla="*/ 67 w 573"/>
                <a:gd name="T7" fmla="*/ 85 h 579"/>
                <a:gd name="T8" fmla="*/ 0 w 573"/>
                <a:gd name="T9" fmla="*/ 296 h 579"/>
                <a:gd name="T10" fmla="*/ 145 w 573"/>
                <a:gd name="T11" fmla="*/ 550 h 579"/>
                <a:gd name="T12" fmla="*/ 324 w 573"/>
                <a:gd name="T13" fmla="*/ 579 h 579"/>
                <a:gd name="T14" fmla="*/ 564 w 573"/>
                <a:gd name="T15" fmla="*/ 537 h 579"/>
                <a:gd name="T16" fmla="*/ 525 w 573"/>
                <a:gd name="T17" fmla="*/ 436 h 579"/>
                <a:gd name="T18" fmla="*/ 459 w 573"/>
                <a:gd name="T19" fmla="*/ 461 h 579"/>
                <a:gd name="T20" fmla="*/ 344 w 573"/>
                <a:gd name="T21" fmla="*/ 475 h 579"/>
                <a:gd name="T22" fmla="*/ 160 w 573"/>
                <a:gd name="T23" fmla="*/ 413 h 579"/>
                <a:gd name="T24" fmla="*/ 131 w 573"/>
                <a:gd name="T25" fmla="*/ 327 h 579"/>
                <a:gd name="T26" fmla="*/ 569 w 573"/>
                <a:gd name="T27" fmla="*/ 327 h 579"/>
                <a:gd name="T28" fmla="*/ 573 w 573"/>
                <a:gd name="T29" fmla="*/ 261 h 579"/>
                <a:gd name="T30" fmla="*/ 452 w 573"/>
                <a:gd name="T31" fmla="*/ 232 h 579"/>
                <a:gd name="T32" fmla="*/ 131 w 573"/>
                <a:gd name="T33" fmla="*/ 232 h 579"/>
                <a:gd name="T34" fmla="*/ 147 w 573"/>
                <a:gd name="T35" fmla="*/ 169 h 579"/>
                <a:gd name="T36" fmla="*/ 292 w 573"/>
                <a:gd name="T37" fmla="*/ 102 h 579"/>
                <a:gd name="T38" fmla="*/ 431 w 573"/>
                <a:gd name="T39" fmla="*/ 160 h 579"/>
                <a:gd name="T40" fmla="*/ 452 w 573"/>
                <a:gd name="T41" fmla="*/ 232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3" h="579">
                  <a:moveTo>
                    <a:pt x="573" y="261"/>
                  </a:moveTo>
                  <a:cubicBezTo>
                    <a:pt x="573" y="200"/>
                    <a:pt x="560" y="149"/>
                    <a:pt x="535" y="108"/>
                  </a:cubicBezTo>
                  <a:cubicBezTo>
                    <a:pt x="490" y="36"/>
                    <a:pt x="410" y="0"/>
                    <a:pt x="294" y="0"/>
                  </a:cubicBezTo>
                  <a:cubicBezTo>
                    <a:pt x="192" y="0"/>
                    <a:pt x="116" y="28"/>
                    <a:pt x="67" y="85"/>
                  </a:cubicBezTo>
                  <a:cubicBezTo>
                    <a:pt x="22" y="137"/>
                    <a:pt x="0" y="208"/>
                    <a:pt x="0" y="296"/>
                  </a:cubicBezTo>
                  <a:cubicBezTo>
                    <a:pt x="0" y="423"/>
                    <a:pt x="48" y="508"/>
                    <a:pt x="145" y="550"/>
                  </a:cubicBezTo>
                  <a:cubicBezTo>
                    <a:pt x="190" y="569"/>
                    <a:pt x="249" y="579"/>
                    <a:pt x="324" y="579"/>
                  </a:cubicBezTo>
                  <a:cubicBezTo>
                    <a:pt x="411" y="579"/>
                    <a:pt x="491" y="565"/>
                    <a:pt x="564" y="537"/>
                  </a:cubicBezTo>
                  <a:cubicBezTo>
                    <a:pt x="525" y="436"/>
                    <a:pt x="525" y="436"/>
                    <a:pt x="525" y="436"/>
                  </a:cubicBezTo>
                  <a:cubicBezTo>
                    <a:pt x="500" y="448"/>
                    <a:pt x="478" y="456"/>
                    <a:pt x="459" y="461"/>
                  </a:cubicBezTo>
                  <a:cubicBezTo>
                    <a:pt x="425" y="471"/>
                    <a:pt x="386" y="475"/>
                    <a:pt x="344" y="475"/>
                  </a:cubicBezTo>
                  <a:cubicBezTo>
                    <a:pt x="254" y="475"/>
                    <a:pt x="192" y="455"/>
                    <a:pt x="160" y="413"/>
                  </a:cubicBezTo>
                  <a:cubicBezTo>
                    <a:pt x="142" y="391"/>
                    <a:pt x="133" y="362"/>
                    <a:pt x="131" y="327"/>
                  </a:cubicBezTo>
                  <a:cubicBezTo>
                    <a:pt x="569" y="327"/>
                    <a:pt x="569" y="327"/>
                    <a:pt x="569" y="327"/>
                  </a:cubicBezTo>
                  <a:cubicBezTo>
                    <a:pt x="572" y="295"/>
                    <a:pt x="573" y="273"/>
                    <a:pt x="573" y="261"/>
                  </a:cubicBezTo>
                  <a:moveTo>
                    <a:pt x="452" y="232"/>
                  </a:moveTo>
                  <a:cubicBezTo>
                    <a:pt x="131" y="232"/>
                    <a:pt x="131" y="232"/>
                    <a:pt x="131" y="232"/>
                  </a:cubicBezTo>
                  <a:cubicBezTo>
                    <a:pt x="134" y="204"/>
                    <a:pt x="139" y="184"/>
                    <a:pt x="147" y="169"/>
                  </a:cubicBezTo>
                  <a:cubicBezTo>
                    <a:pt x="169" y="124"/>
                    <a:pt x="218" y="102"/>
                    <a:pt x="292" y="102"/>
                  </a:cubicBezTo>
                  <a:cubicBezTo>
                    <a:pt x="360" y="102"/>
                    <a:pt x="407" y="121"/>
                    <a:pt x="431" y="160"/>
                  </a:cubicBezTo>
                  <a:cubicBezTo>
                    <a:pt x="441" y="176"/>
                    <a:pt x="448" y="200"/>
                    <a:pt x="452" y="2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3" name="Freeform 17"/>
            <p:cNvSpPr>
              <a:spLocks/>
            </p:cNvSpPr>
            <p:nvPr/>
          </p:nvSpPr>
          <p:spPr bwMode="auto">
            <a:xfrm>
              <a:off x="5403" y="257"/>
              <a:ext cx="111" cy="132"/>
            </a:xfrm>
            <a:custGeom>
              <a:avLst/>
              <a:gdLst>
                <a:gd name="T0" fmla="*/ 87 w 111"/>
                <a:gd name="T1" fmla="*/ 0 h 132"/>
                <a:gd name="T2" fmla="*/ 55 w 111"/>
                <a:gd name="T3" fmla="*/ 72 h 132"/>
                <a:gd name="T4" fmla="*/ 25 w 111"/>
                <a:gd name="T5" fmla="*/ 0 h 132"/>
                <a:gd name="T6" fmla="*/ 0 w 111"/>
                <a:gd name="T7" fmla="*/ 0 h 132"/>
                <a:gd name="T8" fmla="*/ 42 w 111"/>
                <a:gd name="T9" fmla="*/ 95 h 132"/>
                <a:gd name="T10" fmla="*/ 23 w 111"/>
                <a:gd name="T11" fmla="*/ 132 h 132"/>
                <a:gd name="T12" fmla="*/ 47 w 111"/>
                <a:gd name="T13" fmla="*/ 132 h 132"/>
                <a:gd name="T14" fmla="*/ 111 w 111"/>
                <a:gd name="T15" fmla="*/ 0 h 132"/>
                <a:gd name="T16" fmla="*/ 87 w 111"/>
                <a:gd name="T17"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132">
                  <a:moveTo>
                    <a:pt x="87" y="0"/>
                  </a:moveTo>
                  <a:lnTo>
                    <a:pt x="55" y="72"/>
                  </a:lnTo>
                  <a:lnTo>
                    <a:pt x="25" y="0"/>
                  </a:lnTo>
                  <a:lnTo>
                    <a:pt x="0" y="0"/>
                  </a:lnTo>
                  <a:lnTo>
                    <a:pt x="42" y="95"/>
                  </a:lnTo>
                  <a:lnTo>
                    <a:pt x="23" y="132"/>
                  </a:lnTo>
                  <a:lnTo>
                    <a:pt x="47" y="132"/>
                  </a:lnTo>
                  <a:lnTo>
                    <a:pt x="111" y="0"/>
                  </a:lnTo>
                  <a:lnTo>
                    <a:pt x="8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4" name="Freeform 18"/>
            <p:cNvSpPr>
              <a:spLocks/>
            </p:cNvSpPr>
            <p:nvPr/>
          </p:nvSpPr>
          <p:spPr bwMode="auto">
            <a:xfrm>
              <a:off x="3872" y="217"/>
              <a:ext cx="111" cy="138"/>
            </a:xfrm>
            <a:custGeom>
              <a:avLst/>
              <a:gdLst>
                <a:gd name="T0" fmla="*/ 315 w 644"/>
                <a:gd name="T1" fmla="*/ 797 h 797"/>
                <a:gd name="T2" fmla="*/ 84 w 644"/>
                <a:gd name="T3" fmla="*/ 703 h 797"/>
                <a:gd name="T4" fmla="*/ 0 w 644"/>
                <a:gd name="T5" fmla="*/ 563 h 797"/>
                <a:gd name="T6" fmla="*/ 124 w 644"/>
                <a:gd name="T7" fmla="*/ 528 h 797"/>
                <a:gd name="T8" fmla="*/ 174 w 644"/>
                <a:gd name="T9" fmla="*/ 611 h 797"/>
                <a:gd name="T10" fmla="*/ 315 w 644"/>
                <a:gd name="T11" fmla="*/ 668 h 797"/>
                <a:gd name="T12" fmla="*/ 456 w 644"/>
                <a:gd name="T13" fmla="*/ 618 h 797"/>
                <a:gd name="T14" fmla="*/ 515 w 644"/>
                <a:gd name="T15" fmla="*/ 465 h 797"/>
                <a:gd name="T16" fmla="*/ 515 w 644"/>
                <a:gd name="T17" fmla="*/ 0 h 797"/>
                <a:gd name="T18" fmla="*/ 644 w 644"/>
                <a:gd name="T19" fmla="*/ 0 h 797"/>
                <a:gd name="T20" fmla="*/ 644 w 644"/>
                <a:gd name="T21" fmla="*/ 467 h 797"/>
                <a:gd name="T22" fmla="*/ 644 w 644"/>
                <a:gd name="T23" fmla="*/ 468 h 797"/>
                <a:gd name="T24" fmla="*/ 545 w 644"/>
                <a:gd name="T25" fmla="*/ 711 h 797"/>
                <a:gd name="T26" fmla="*/ 315 w 644"/>
                <a:gd name="T27" fmla="*/ 797 h 7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4" h="797">
                  <a:moveTo>
                    <a:pt x="315" y="797"/>
                  </a:moveTo>
                  <a:cubicBezTo>
                    <a:pt x="228" y="797"/>
                    <a:pt x="145" y="764"/>
                    <a:pt x="84" y="703"/>
                  </a:cubicBezTo>
                  <a:cubicBezTo>
                    <a:pt x="44" y="664"/>
                    <a:pt x="15" y="616"/>
                    <a:pt x="0" y="563"/>
                  </a:cubicBezTo>
                  <a:cubicBezTo>
                    <a:pt x="124" y="528"/>
                    <a:pt x="124" y="528"/>
                    <a:pt x="124" y="528"/>
                  </a:cubicBezTo>
                  <a:cubicBezTo>
                    <a:pt x="133" y="559"/>
                    <a:pt x="150" y="588"/>
                    <a:pt x="174" y="611"/>
                  </a:cubicBezTo>
                  <a:cubicBezTo>
                    <a:pt x="212" y="648"/>
                    <a:pt x="262" y="668"/>
                    <a:pt x="315" y="668"/>
                  </a:cubicBezTo>
                  <a:cubicBezTo>
                    <a:pt x="373" y="668"/>
                    <a:pt x="421" y="651"/>
                    <a:pt x="456" y="618"/>
                  </a:cubicBezTo>
                  <a:cubicBezTo>
                    <a:pt x="493" y="583"/>
                    <a:pt x="513" y="530"/>
                    <a:pt x="515" y="465"/>
                  </a:cubicBezTo>
                  <a:cubicBezTo>
                    <a:pt x="515" y="0"/>
                    <a:pt x="515" y="0"/>
                    <a:pt x="515" y="0"/>
                  </a:cubicBezTo>
                  <a:cubicBezTo>
                    <a:pt x="644" y="0"/>
                    <a:pt x="644" y="0"/>
                    <a:pt x="644" y="0"/>
                  </a:cubicBezTo>
                  <a:cubicBezTo>
                    <a:pt x="644" y="467"/>
                    <a:pt x="644" y="467"/>
                    <a:pt x="644" y="467"/>
                  </a:cubicBezTo>
                  <a:cubicBezTo>
                    <a:pt x="644" y="468"/>
                    <a:pt x="644" y="468"/>
                    <a:pt x="644" y="468"/>
                  </a:cubicBezTo>
                  <a:cubicBezTo>
                    <a:pt x="641" y="568"/>
                    <a:pt x="607" y="652"/>
                    <a:pt x="545" y="711"/>
                  </a:cubicBezTo>
                  <a:cubicBezTo>
                    <a:pt x="486" y="767"/>
                    <a:pt x="406" y="797"/>
                    <a:pt x="315" y="79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5" name="Freeform 19"/>
            <p:cNvSpPr>
              <a:spLocks/>
            </p:cNvSpPr>
            <p:nvPr/>
          </p:nvSpPr>
          <p:spPr bwMode="auto">
            <a:xfrm>
              <a:off x="5323" y="393"/>
              <a:ext cx="9" cy="75"/>
            </a:xfrm>
            <a:custGeom>
              <a:avLst/>
              <a:gdLst>
                <a:gd name="T0" fmla="*/ 9 w 9"/>
                <a:gd name="T1" fmla="*/ 75 h 75"/>
                <a:gd name="T2" fmla="*/ 9 w 9"/>
                <a:gd name="T3" fmla="*/ 0 h 75"/>
                <a:gd name="T4" fmla="*/ 0 w 9"/>
                <a:gd name="T5" fmla="*/ 3 h 75"/>
                <a:gd name="T6" fmla="*/ 0 w 9"/>
                <a:gd name="T7" fmla="*/ 75 h 75"/>
                <a:gd name="T8" fmla="*/ 9 w 9"/>
                <a:gd name="T9" fmla="*/ 75 h 75"/>
              </a:gdLst>
              <a:ahLst/>
              <a:cxnLst>
                <a:cxn ang="0">
                  <a:pos x="T0" y="T1"/>
                </a:cxn>
                <a:cxn ang="0">
                  <a:pos x="T2" y="T3"/>
                </a:cxn>
                <a:cxn ang="0">
                  <a:pos x="T4" y="T5"/>
                </a:cxn>
                <a:cxn ang="0">
                  <a:pos x="T6" y="T7"/>
                </a:cxn>
                <a:cxn ang="0">
                  <a:pos x="T8" y="T9"/>
                </a:cxn>
              </a:cxnLst>
              <a:rect l="0" t="0" r="r" b="b"/>
              <a:pathLst>
                <a:path w="9" h="75">
                  <a:moveTo>
                    <a:pt x="9" y="75"/>
                  </a:moveTo>
                  <a:lnTo>
                    <a:pt x="9" y="0"/>
                  </a:lnTo>
                  <a:lnTo>
                    <a:pt x="0" y="3"/>
                  </a:lnTo>
                  <a:lnTo>
                    <a:pt x="0" y="75"/>
                  </a:lnTo>
                  <a:lnTo>
                    <a:pt x="9"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6" name="Rectangle 20"/>
            <p:cNvSpPr>
              <a:spLocks noChangeArrowheads="1"/>
            </p:cNvSpPr>
            <p:nvPr/>
          </p:nvSpPr>
          <p:spPr bwMode="auto">
            <a:xfrm>
              <a:off x="5348" y="417"/>
              <a:ext cx="10" cy="5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7" name="Freeform 21"/>
            <p:cNvSpPr>
              <a:spLocks/>
            </p:cNvSpPr>
            <p:nvPr/>
          </p:nvSpPr>
          <p:spPr bwMode="auto">
            <a:xfrm>
              <a:off x="5346" y="397"/>
              <a:ext cx="13" cy="12"/>
            </a:xfrm>
            <a:custGeom>
              <a:avLst/>
              <a:gdLst>
                <a:gd name="T0" fmla="*/ 12 w 75"/>
                <a:gd name="T1" fmla="*/ 9 h 70"/>
                <a:gd name="T2" fmla="*/ 0 w 75"/>
                <a:gd name="T3" fmla="*/ 35 h 70"/>
                <a:gd name="T4" fmla="*/ 10 w 75"/>
                <a:gd name="T5" fmla="*/ 58 h 70"/>
                <a:gd name="T6" fmla="*/ 38 w 75"/>
                <a:gd name="T7" fmla="*/ 70 h 70"/>
                <a:gd name="T8" fmla="*/ 63 w 75"/>
                <a:gd name="T9" fmla="*/ 61 h 70"/>
                <a:gd name="T10" fmla="*/ 75 w 75"/>
                <a:gd name="T11" fmla="*/ 35 h 70"/>
                <a:gd name="T12" fmla="*/ 66 w 75"/>
                <a:gd name="T13" fmla="*/ 11 h 70"/>
                <a:gd name="T14" fmla="*/ 38 w 75"/>
                <a:gd name="T15" fmla="*/ 0 h 70"/>
                <a:gd name="T16" fmla="*/ 12 w 75"/>
                <a:gd name="T17" fmla="*/ 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70">
                  <a:moveTo>
                    <a:pt x="12" y="9"/>
                  </a:moveTo>
                  <a:cubicBezTo>
                    <a:pt x="4" y="16"/>
                    <a:pt x="0" y="25"/>
                    <a:pt x="0" y="35"/>
                  </a:cubicBezTo>
                  <a:cubicBezTo>
                    <a:pt x="0" y="44"/>
                    <a:pt x="3" y="52"/>
                    <a:pt x="10" y="58"/>
                  </a:cubicBezTo>
                  <a:cubicBezTo>
                    <a:pt x="17" y="66"/>
                    <a:pt x="27" y="70"/>
                    <a:pt x="38" y="70"/>
                  </a:cubicBezTo>
                  <a:cubicBezTo>
                    <a:pt x="47" y="70"/>
                    <a:pt x="55" y="67"/>
                    <a:pt x="63" y="61"/>
                  </a:cubicBezTo>
                  <a:cubicBezTo>
                    <a:pt x="71" y="54"/>
                    <a:pt x="75" y="45"/>
                    <a:pt x="75" y="35"/>
                  </a:cubicBezTo>
                  <a:cubicBezTo>
                    <a:pt x="75" y="26"/>
                    <a:pt x="72" y="18"/>
                    <a:pt x="66" y="11"/>
                  </a:cubicBezTo>
                  <a:cubicBezTo>
                    <a:pt x="58" y="4"/>
                    <a:pt x="49" y="0"/>
                    <a:pt x="38" y="0"/>
                  </a:cubicBezTo>
                  <a:cubicBezTo>
                    <a:pt x="28" y="0"/>
                    <a:pt x="20" y="3"/>
                    <a:pt x="12"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8" name="Freeform 22"/>
            <p:cNvSpPr>
              <a:spLocks/>
            </p:cNvSpPr>
            <p:nvPr/>
          </p:nvSpPr>
          <p:spPr bwMode="auto">
            <a:xfrm>
              <a:off x="5368" y="392"/>
              <a:ext cx="39" cy="76"/>
            </a:xfrm>
            <a:custGeom>
              <a:avLst/>
              <a:gdLst>
                <a:gd name="T0" fmla="*/ 212 w 227"/>
                <a:gd name="T1" fmla="*/ 191 h 439"/>
                <a:gd name="T2" fmla="*/ 212 w 227"/>
                <a:gd name="T3" fmla="*/ 146 h 439"/>
                <a:gd name="T4" fmla="*/ 119 w 227"/>
                <a:gd name="T5" fmla="*/ 146 h 439"/>
                <a:gd name="T6" fmla="*/ 119 w 227"/>
                <a:gd name="T7" fmla="*/ 110 h 439"/>
                <a:gd name="T8" fmla="*/ 128 w 227"/>
                <a:gd name="T9" fmla="*/ 64 h 439"/>
                <a:gd name="T10" fmla="*/ 174 w 227"/>
                <a:gd name="T11" fmla="*/ 44 h 439"/>
                <a:gd name="T12" fmla="*/ 216 w 227"/>
                <a:gd name="T13" fmla="*/ 51 h 439"/>
                <a:gd name="T14" fmla="*/ 227 w 227"/>
                <a:gd name="T15" fmla="*/ 8 h 439"/>
                <a:gd name="T16" fmla="*/ 167 w 227"/>
                <a:gd name="T17" fmla="*/ 0 h 439"/>
                <a:gd name="T18" fmla="*/ 83 w 227"/>
                <a:gd name="T19" fmla="*/ 33 h 439"/>
                <a:gd name="T20" fmla="*/ 63 w 227"/>
                <a:gd name="T21" fmla="*/ 112 h 439"/>
                <a:gd name="T22" fmla="*/ 63 w 227"/>
                <a:gd name="T23" fmla="*/ 146 h 439"/>
                <a:gd name="T24" fmla="*/ 0 w 227"/>
                <a:gd name="T25" fmla="*/ 146 h 439"/>
                <a:gd name="T26" fmla="*/ 0 w 227"/>
                <a:gd name="T27" fmla="*/ 191 h 439"/>
                <a:gd name="T28" fmla="*/ 63 w 227"/>
                <a:gd name="T29" fmla="*/ 191 h 439"/>
                <a:gd name="T30" fmla="*/ 63 w 227"/>
                <a:gd name="T31" fmla="*/ 439 h 439"/>
                <a:gd name="T32" fmla="*/ 119 w 227"/>
                <a:gd name="T33" fmla="*/ 439 h 439"/>
                <a:gd name="T34" fmla="*/ 119 w 227"/>
                <a:gd name="T35" fmla="*/ 191 h 439"/>
                <a:gd name="T36" fmla="*/ 212 w 227"/>
                <a:gd name="T37" fmla="*/ 191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 h="439">
                  <a:moveTo>
                    <a:pt x="212" y="191"/>
                  </a:moveTo>
                  <a:cubicBezTo>
                    <a:pt x="212" y="146"/>
                    <a:pt x="212" y="146"/>
                    <a:pt x="212" y="146"/>
                  </a:cubicBezTo>
                  <a:cubicBezTo>
                    <a:pt x="119" y="146"/>
                    <a:pt x="119" y="146"/>
                    <a:pt x="119" y="146"/>
                  </a:cubicBezTo>
                  <a:cubicBezTo>
                    <a:pt x="119" y="110"/>
                    <a:pt x="119" y="110"/>
                    <a:pt x="119" y="110"/>
                  </a:cubicBezTo>
                  <a:cubicBezTo>
                    <a:pt x="119" y="89"/>
                    <a:pt x="122" y="73"/>
                    <a:pt x="128" y="64"/>
                  </a:cubicBezTo>
                  <a:cubicBezTo>
                    <a:pt x="135" y="51"/>
                    <a:pt x="151" y="44"/>
                    <a:pt x="174" y="44"/>
                  </a:cubicBezTo>
                  <a:cubicBezTo>
                    <a:pt x="186" y="44"/>
                    <a:pt x="200" y="47"/>
                    <a:pt x="216" y="51"/>
                  </a:cubicBezTo>
                  <a:cubicBezTo>
                    <a:pt x="227" y="8"/>
                    <a:pt x="227" y="8"/>
                    <a:pt x="227" y="8"/>
                  </a:cubicBezTo>
                  <a:cubicBezTo>
                    <a:pt x="206" y="2"/>
                    <a:pt x="186" y="0"/>
                    <a:pt x="167" y="0"/>
                  </a:cubicBezTo>
                  <a:cubicBezTo>
                    <a:pt x="128" y="0"/>
                    <a:pt x="100" y="11"/>
                    <a:pt x="83" y="33"/>
                  </a:cubicBezTo>
                  <a:cubicBezTo>
                    <a:pt x="70" y="50"/>
                    <a:pt x="63" y="76"/>
                    <a:pt x="63" y="112"/>
                  </a:cubicBezTo>
                  <a:cubicBezTo>
                    <a:pt x="63" y="146"/>
                    <a:pt x="63" y="146"/>
                    <a:pt x="63" y="146"/>
                  </a:cubicBezTo>
                  <a:cubicBezTo>
                    <a:pt x="0" y="146"/>
                    <a:pt x="0" y="146"/>
                    <a:pt x="0" y="146"/>
                  </a:cubicBezTo>
                  <a:cubicBezTo>
                    <a:pt x="0" y="191"/>
                    <a:pt x="0" y="191"/>
                    <a:pt x="0" y="191"/>
                  </a:cubicBezTo>
                  <a:cubicBezTo>
                    <a:pt x="63" y="191"/>
                    <a:pt x="63" y="191"/>
                    <a:pt x="63" y="191"/>
                  </a:cubicBezTo>
                  <a:cubicBezTo>
                    <a:pt x="63" y="439"/>
                    <a:pt x="63" y="439"/>
                    <a:pt x="63" y="439"/>
                  </a:cubicBezTo>
                  <a:cubicBezTo>
                    <a:pt x="119" y="439"/>
                    <a:pt x="119" y="439"/>
                    <a:pt x="119" y="439"/>
                  </a:cubicBezTo>
                  <a:cubicBezTo>
                    <a:pt x="119" y="191"/>
                    <a:pt x="119" y="191"/>
                    <a:pt x="119" y="191"/>
                  </a:cubicBezTo>
                  <a:lnTo>
                    <a:pt x="212" y="1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9" name="Freeform 23"/>
            <p:cNvSpPr>
              <a:spLocks noEditPoints="1"/>
            </p:cNvSpPr>
            <p:nvPr/>
          </p:nvSpPr>
          <p:spPr bwMode="auto">
            <a:xfrm>
              <a:off x="5409" y="416"/>
              <a:ext cx="51" cy="54"/>
            </a:xfrm>
            <a:custGeom>
              <a:avLst/>
              <a:gdLst>
                <a:gd name="T0" fmla="*/ 299 w 299"/>
                <a:gd name="T1" fmla="*/ 141 h 310"/>
                <a:gd name="T2" fmla="*/ 281 w 299"/>
                <a:gd name="T3" fmla="*/ 61 h 310"/>
                <a:gd name="T4" fmla="*/ 153 w 299"/>
                <a:gd name="T5" fmla="*/ 0 h 310"/>
                <a:gd name="T6" fmla="*/ 36 w 299"/>
                <a:gd name="T7" fmla="*/ 44 h 310"/>
                <a:gd name="T8" fmla="*/ 0 w 299"/>
                <a:gd name="T9" fmla="*/ 157 h 310"/>
                <a:gd name="T10" fmla="*/ 42 w 299"/>
                <a:gd name="T11" fmla="*/ 270 h 310"/>
                <a:gd name="T12" fmla="*/ 169 w 299"/>
                <a:gd name="T13" fmla="*/ 310 h 310"/>
                <a:gd name="T14" fmla="*/ 293 w 299"/>
                <a:gd name="T15" fmla="*/ 283 h 310"/>
                <a:gd name="T16" fmla="*/ 273 w 299"/>
                <a:gd name="T17" fmla="*/ 239 h 310"/>
                <a:gd name="T18" fmla="*/ 178 w 299"/>
                <a:gd name="T19" fmla="*/ 265 h 310"/>
                <a:gd name="T20" fmla="*/ 111 w 299"/>
                <a:gd name="T21" fmla="*/ 255 h 310"/>
                <a:gd name="T22" fmla="*/ 72 w 299"/>
                <a:gd name="T23" fmla="*/ 222 h 310"/>
                <a:gd name="T24" fmla="*/ 57 w 299"/>
                <a:gd name="T25" fmla="*/ 168 h 310"/>
                <a:gd name="T26" fmla="*/ 298 w 299"/>
                <a:gd name="T27" fmla="*/ 168 h 310"/>
                <a:gd name="T28" fmla="*/ 299 w 299"/>
                <a:gd name="T29" fmla="*/ 141 h 310"/>
                <a:gd name="T30" fmla="*/ 245 w 299"/>
                <a:gd name="T31" fmla="*/ 125 h 310"/>
                <a:gd name="T32" fmla="*/ 58 w 299"/>
                <a:gd name="T33" fmla="*/ 125 h 310"/>
                <a:gd name="T34" fmla="*/ 67 w 299"/>
                <a:gd name="T35" fmla="*/ 88 h 310"/>
                <a:gd name="T36" fmla="*/ 154 w 299"/>
                <a:gd name="T37" fmla="*/ 44 h 310"/>
                <a:gd name="T38" fmla="*/ 233 w 299"/>
                <a:gd name="T39" fmla="*/ 82 h 310"/>
                <a:gd name="T40" fmla="*/ 245 w 299"/>
                <a:gd name="T41" fmla="*/ 125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9" h="310">
                  <a:moveTo>
                    <a:pt x="299" y="141"/>
                  </a:moveTo>
                  <a:cubicBezTo>
                    <a:pt x="299" y="109"/>
                    <a:pt x="293" y="83"/>
                    <a:pt x="281" y="61"/>
                  </a:cubicBezTo>
                  <a:cubicBezTo>
                    <a:pt x="257" y="20"/>
                    <a:pt x="214" y="0"/>
                    <a:pt x="153" y="0"/>
                  </a:cubicBezTo>
                  <a:cubicBezTo>
                    <a:pt x="101" y="0"/>
                    <a:pt x="62" y="15"/>
                    <a:pt x="36" y="44"/>
                  </a:cubicBezTo>
                  <a:cubicBezTo>
                    <a:pt x="12" y="72"/>
                    <a:pt x="0" y="110"/>
                    <a:pt x="0" y="157"/>
                  </a:cubicBezTo>
                  <a:cubicBezTo>
                    <a:pt x="0" y="206"/>
                    <a:pt x="14" y="244"/>
                    <a:pt x="42" y="270"/>
                  </a:cubicBezTo>
                  <a:cubicBezTo>
                    <a:pt x="70" y="296"/>
                    <a:pt x="112" y="310"/>
                    <a:pt x="169" y="310"/>
                  </a:cubicBezTo>
                  <a:cubicBezTo>
                    <a:pt x="215" y="310"/>
                    <a:pt x="256" y="301"/>
                    <a:pt x="293" y="283"/>
                  </a:cubicBezTo>
                  <a:cubicBezTo>
                    <a:pt x="273" y="239"/>
                    <a:pt x="273" y="239"/>
                    <a:pt x="273" y="239"/>
                  </a:cubicBezTo>
                  <a:cubicBezTo>
                    <a:pt x="243" y="256"/>
                    <a:pt x="211" y="265"/>
                    <a:pt x="178" y="265"/>
                  </a:cubicBezTo>
                  <a:cubicBezTo>
                    <a:pt x="150" y="265"/>
                    <a:pt x="128" y="261"/>
                    <a:pt x="111" y="255"/>
                  </a:cubicBezTo>
                  <a:cubicBezTo>
                    <a:pt x="95" y="248"/>
                    <a:pt x="82" y="237"/>
                    <a:pt x="72" y="222"/>
                  </a:cubicBezTo>
                  <a:cubicBezTo>
                    <a:pt x="62" y="207"/>
                    <a:pt x="57" y="189"/>
                    <a:pt x="57" y="168"/>
                  </a:cubicBezTo>
                  <a:cubicBezTo>
                    <a:pt x="298" y="168"/>
                    <a:pt x="298" y="168"/>
                    <a:pt x="298" y="168"/>
                  </a:cubicBezTo>
                  <a:cubicBezTo>
                    <a:pt x="299" y="156"/>
                    <a:pt x="299" y="147"/>
                    <a:pt x="299" y="141"/>
                  </a:cubicBezTo>
                  <a:moveTo>
                    <a:pt x="245" y="125"/>
                  </a:moveTo>
                  <a:cubicBezTo>
                    <a:pt x="58" y="125"/>
                    <a:pt x="58" y="125"/>
                    <a:pt x="58" y="125"/>
                  </a:cubicBezTo>
                  <a:cubicBezTo>
                    <a:pt x="60" y="109"/>
                    <a:pt x="63" y="97"/>
                    <a:pt x="67" y="88"/>
                  </a:cubicBezTo>
                  <a:cubicBezTo>
                    <a:pt x="81" y="59"/>
                    <a:pt x="110" y="44"/>
                    <a:pt x="154" y="44"/>
                  </a:cubicBezTo>
                  <a:cubicBezTo>
                    <a:pt x="192" y="44"/>
                    <a:pt x="218" y="57"/>
                    <a:pt x="233" y="82"/>
                  </a:cubicBezTo>
                  <a:cubicBezTo>
                    <a:pt x="239" y="92"/>
                    <a:pt x="243" y="107"/>
                    <a:pt x="245" y="1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0" name="Rectangle 24"/>
            <p:cNvSpPr>
              <a:spLocks noChangeArrowheads="1"/>
            </p:cNvSpPr>
            <p:nvPr/>
          </p:nvSpPr>
          <p:spPr bwMode="auto">
            <a:xfrm>
              <a:off x="4118" y="417"/>
              <a:ext cx="9" cy="5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1" name="Freeform 25"/>
            <p:cNvSpPr>
              <a:spLocks/>
            </p:cNvSpPr>
            <p:nvPr/>
          </p:nvSpPr>
          <p:spPr bwMode="auto">
            <a:xfrm>
              <a:off x="4116" y="397"/>
              <a:ext cx="13" cy="12"/>
            </a:xfrm>
            <a:custGeom>
              <a:avLst/>
              <a:gdLst>
                <a:gd name="T0" fmla="*/ 13 w 75"/>
                <a:gd name="T1" fmla="*/ 9 h 70"/>
                <a:gd name="T2" fmla="*/ 0 w 75"/>
                <a:gd name="T3" fmla="*/ 35 h 70"/>
                <a:gd name="T4" fmla="*/ 10 w 75"/>
                <a:gd name="T5" fmla="*/ 58 h 70"/>
                <a:gd name="T6" fmla="*/ 38 w 75"/>
                <a:gd name="T7" fmla="*/ 70 h 70"/>
                <a:gd name="T8" fmla="*/ 63 w 75"/>
                <a:gd name="T9" fmla="*/ 61 h 70"/>
                <a:gd name="T10" fmla="*/ 75 w 75"/>
                <a:gd name="T11" fmla="*/ 35 h 70"/>
                <a:gd name="T12" fmla="*/ 66 w 75"/>
                <a:gd name="T13" fmla="*/ 11 h 70"/>
                <a:gd name="T14" fmla="*/ 38 w 75"/>
                <a:gd name="T15" fmla="*/ 0 h 70"/>
                <a:gd name="T16" fmla="*/ 13 w 75"/>
                <a:gd name="T17" fmla="*/ 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70">
                  <a:moveTo>
                    <a:pt x="13" y="9"/>
                  </a:moveTo>
                  <a:cubicBezTo>
                    <a:pt x="4" y="16"/>
                    <a:pt x="0" y="25"/>
                    <a:pt x="0" y="35"/>
                  </a:cubicBezTo>
                  <a:cubicBezTo>
                    <a:pt x="0" y="44"/>
                    <a:pt x="3" y="52"/>
                    <a:pt x="10" y="58"/>
                  </a:cubicBezTo>
                  <a:cubicBezTo>
                    <a:pt x="17" y="66"/>
                    <a:pt x="27" y="70"/>
                    <a:pt x="38" y="70"/>
                  </a:cubicBezTo>
                  <a:cubicBezTo>
                    <a:pt x="47" y="70"/>
                    <a:pt x="56" y="67"/>
                    <a:pt x="63" y="61"/>
                  </a:cubicBezTo>
                  <a:cubicBezTo>
                    <a:pt x="71" y="54"/>
                    <a:pt x="75" y="45"/>
                    <a:pt x="75" y="35"/>
                  </a:cubicBezTo>
                  <a:cubicBezTo>
                    <a:pt x="75" y="26"/>
                    <a:pt x="72" y="18"/>
                    <a:pt x="66" y="11"/>
                  </a:cubicBezTo>
                  <a:cubicBezTo>
                    <a:pt x="58" y="4"/>
                    <a:pt x="49" y="0"/>
                    <a:pt x="38" y="0"/>
                  </a:cubicBezTo>
                  <a:cubicBezTo>
                    <a:pt x="28" y="0"/>
                    <a:pt x="20" y="3"/>
                    <a:pt x="13"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2" name="Rectangle 26"/>
            <p:cNvSpPr>
              <a:spLocks noChangeArrowheads="1"/>
            </p:cNvSpPr>
            <p:nvPr/>
          </p:nvSpPr>
          <p:spPr bwMode="auto">
            <a:xfrm>
              <a:off x="4187" y="417"/>
              <a:ext cx="9" cy="5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3" name="Freeform 27"/>
            <p:cNvSpPr>
              <a:spLocks/>
            </p:cNvSpPr>
            <p:nvPr/>
          </p:nvSpPr>
          <p:spPr bwMode="auto">
            <a:xfrm>
              <a:off x="4185" y="397"/>
              <a:ext cx="13" cy="12"/>
            </a:xfrm>
            <a:custGeom>
              <a:avLst/>
              <a:gdLst>
                <a:gd name="T0" fmla="*/ 13 w 75"/>
                <a:gd name="T1" fmla="*/ 9 h 70"/>
                <a:gd name="T2" fmla="*/ 0 w 75"/>
                <a:gd name="T3" fmla="*/ 35 h 70"/>
                <a:gd name="T4" fmla="*/ 10 w 75"/>
                <a:gd name="T5" fmla="*/ 58 h 70"/>
                <a:gd name="T6" fmla="*/ 38 w 75"/>
                <a:gd name="T7" fmla="*/ 70 h 70"/>
                <a:gd name="T8" fmla="*/ 63 w 75"/>
                <a:gd name="T9" fmla="*/ 61 h 70"/>
                <a:gd name="T10" fmla="*/ 75 w 75"/>
                <a:gd name="T11" fmla="*/ 35 h 70"/>
                <a:gd name="T12" fmla="*/ 66 w 75"/>
                <a:gd name="T13" fmla="*/ 11 h 70"/>
                <a:gd name="T14" fmla="*/ 38 w 75"/>
                <a:gd name="T15" fmla="*/ 0 h 70"/>
                <a:gd name="T16" fmla="*/ 13 w 75"/>
                <a:gd name="T17" fmla="*/ 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70">
                  <a:moveTo>
                    <a:pt x="13" y="9"/>
                  </a:moveTo>
                  <a:cubicBezTo>
                    <a:pt x="4" y="16"/>
                    <a:pt x="0" y="25"/>
                    <a:pt x="0" y="35"/>
                  </a:cubicBezTo>
                  <a:cubicBezTo>
                    <a:pt x="0" y="44"/>
                    <a:pt x="3" y="52"/>
                    <a:pt x="10" y="58"/>
                  </a:cubicBezTo>
                  <a:cubicBezTo>
                    <a:pt x="17" y="66"/>
                    <a:pt x="27" y="70"/>
                    <a:pt x="38" y="70"/>
                  </a:cubicBezTo>
                  <a:cubicBezTo>
                    <a:pt x="47" y="70"/>
                    <a:pt x="56" y="67"/>
                    <a:pt x="63" y="61"/>
                  </a:cubicBezTo>
                  <a:cubicBezTo>
                    <a:pt x="71" y="54"/>
                    <a:pt x="75" y="45"/>
                    <a:pt x="75" y="35"/>
                  </a:cubicBezTo>
                  <a:cubicBezTo>
                    <a:pt x="75" y="26"/>
                    <a:pt x="72" y="18"/>
                    <a:pt x="66" y="11"/>
                  </a:cubicBezTo>
                  <a:cubicBezTo>
                    <a:pt x="58" y="4"/>
                    <a:pt x="49" y="0"/>
                    <a:pt x="38" y="0"/>
                  </a:cubicBezTo>
                  <a:cubicBezTo>
                    <a:pt x="28" y="0"/>
                    <a:pt x="20" y="3"/>
                    <a:pt x="13"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4" name="Rectangle 28"/>
            <p:cNvSpPr>
              <a:spLocks noChangeArrowheads="1"/>
            </p:cNvSpPr>
            <p:nvPr/>
          </p:nvSpPr>
          <p:spPr bwMode="auto">
            <a:xfrm>
              <a:off x="4473" y="417"/>
              <a:ext cx="10" cy="5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5" name="Freeform 29"/>
            <p:cNvSpPr>
              <a:spLocks/>
            </p:cNvSpPr>
            <p:nvPr/>
          </p:nvSpPr>
          <p:spPr bwMode="auto">
            <a:xfrm>
              <a:off x="4471" y="397"/>
              <a:ext cx="13" cy="12"/>
            </a:xfrm>
            <a:custGeom>
              <a:avLst/>
              <a:gdLst>
                <a:gd name="T0" fmla="*/ 13 w 76"/>
                <a:gd name="T1" fmla="*/ 9 h 70"/>
                <a:gd name="T2" fmla="*/ 0 w 76"/>
                <a:gd name="T3" fmla="*/ 35 h 70"/>
                <a:gd name="T4" fmla="*/ 10 w 76"/>
                <a:gd name="T5" fmla="*/ 58 h 70"/>
                <a:gd name="T6" fmla="*/ 38 w 76"/>
                <a:gd name="T7" fmla="*/ 70 h 70"/>
                <a:gd name="T8" fmla="*/ 63 w 76"/>
                <a:gd name="T9" fmla="*/ 61 h 70"/>
                <a:gd name="T10" fmla="*/ 76 w 76"/>
                <a:gd name="T11" fmla="*/ 35 h 70"/>
                <a:gd name="T12" fmla="*/ 66 w 76"/>
                <a:gd name="T13" fmla="*/ 11 h 70"/>
                <a:gd name="T14" fmla="*/ 39 w 76"/>
                <a:gd name="T15" fmla="*/ 0 h 70"/>
                <a:gd name="T16" fmla="*/ 13 w 76"/>
                <a:gd name="T17" fmla="*/ 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70">
                  <a:moveTo>
                    <a:pt x="13" y="9"/>
                  </a:moveTo>
                  <a:cubicBezTo>
                    <a:pt x="5" y="16"/>
                    <a:pt x="0" y="25"/>
                    <a:pt x="0" y="35"/>
                  </a:cubicBezTo>
                  <a:cubicBezTo>
                    <a:pt x="0" y="44"/>
                    <a:pt x="4" y="52"/>
                    <a:pt x="10" y="58"/>
                  </a:cubicBezTo>
                  <a:cubicBezTo>
                    <a:pt x="18" y="66"/>
                    <a:pt x="27" y="70"/>
                    <a:pt x="38" y="70"/>
                  </a:cubicBezTo>
                  <a:cubicBezTo>
                    <a:pt x="48" y="70"/>
                    <a:pt x="56" y="67"/>
                    <a:pt x="63" y="61"/>
                  </a:cubicBezTo>
                  <a:cubicBezTo>
                    <a:pt x="71" y="54"/>
                    <a:pt x="76" y="45"/>
                    <a:pt x="76" y="35"/>
                  </a:cubicBezTo>
                  <a:cubicBezTo>
                    <a:pt x="76" y="26"/>
                    <a:pt x="72" y="18"/>
                    <a:pt x="66" y="11"/>
                  </a:cubicBezTo>
                  <a:cubicBezTo>
                    <a:pt x="59" y="4"/>
                    <a:pt x="49" y="0"/>
                    <a:pt x="39" y="0"/>
                  </a:cubicBezTo>
                  <a:cubicBezTo>
                    <a:pt x="29" y="0"/>
                    <a:pt x="20" y="3"/>
                    <a:pt x="13"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6" name="Rectangle 30"/>
            <p:cNvSpPr>
              <a:spLocks noChangeArrowheads="1"/>
            </p:cNvSpPr>
            <p:nvPr/>
          </p:nvSpPr>
          <p:spPr bwMode="auto">
            <a:xfrm>
              <a:off x="5147" y="417"/>
              <a:ext cx="10" cy="5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7" name="Freeform 31"/>
            <p:cNvSpPr>
              <a:spLocks/>
            </p:cNvSpPr>
            <p:nvPr/>
          </p:nvSpPr>
          <p:spPr bwMode="auto">
            <a:xfrm>
              <a:off x="5146" y="397"/>
              <a:ext cx="13" cy="12"/>
            </a:xfrm>
            <a:custGeom>
              <a:avLst/>
              <a:gdLst>
                <a:gd name="T0" fmla="*/ 12 w 75"/>
                <a:gd name="T1" fmla="*/ 9 h 70"/>
                <a:gd name="T2" fmla="*/ 0 w 75"/>
                <a:gd name="T3" fmla="*/ 35 h 70"/>
                <a:gd name="T4" fmla="*/ 10 w 75"/>
                <a:gd name="T5" fmla="*/ 58 h 70"/>
                <a:gd name="T6" fmla="*/ 37 w 75"/>
                <a:gd name="T7" fmla="*/ 70 h 70"/>
                <a:gd name="T8" fmla="*/ 62 w 75"/>
                <a:gd name="T9" fmla="*/ 61 h 70"/>
                <a:gd name="T10" fmla="*/ 75 w 75"/>
                <a:gd name="T11" fmla="*/ 35 h 70"/>
                <a:gd name="T12" fmla="*/ 65 w 75"/>
                <a:gd name="T13" fmla="*/ 11 h 70"/>
                <a:gd name="T14" fmla="*/ 38 w 75"/>
                <a:gd name="T15" fmla="*/ 0 h 70"/>
                <a:gd name="T16" fmla="*/ 12 w 75"/>
                <a:gd name="T17" fmla="*/ 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70">
                  <a:moveTo>
                    <a:pt x="12" y="9"/>
                  </a:moveTo>
                  <a:cubicBezTo>
                    <a:pt x="4" y="16"/>
                    <a:pt x="0" y="25"/>
                    <a:pt x="0" y="35"/>
                  </a:cubicBezTo>
                  <a:cubicBezTo>
                    <a:pt x="0" y="44"/>
                    <a:pt x="3" y="52"/>
                    <a:pt x="10" y="58"/>
                  </a:cubicBezTo>
                  <a:cubicBezTo>
                    <a:pt x="17" y="66"/>
                    <a:pt x="26" y="70"/>
                    <a:pt x="37" y="70"/>
                  </a:cubicBezTo>
                  <a:cubicBezTo>
                    <a:pt x="47" y="70"/>
                    <a:pt x="55" y="67"/>
                    <a:pt x="62" y="61"/>
                  </a:cubicBezTo>
                  <a:cubicBezTo>
                    <a:pt x="71" y="54"/>
                    <a:pt x="75" y="45"/>
                    <a:pt x="75" y="35"/>
                  </a:cubicBezTo>
                  <a:cubicBezTo>
                    <a:pt x="75" y="26"/>
                    <a:pt x="72" y="18"/>
                    <a:pt x="65" y="11"/>
                  </a:cubicBezTo>
                  <a:cubicBezTo>
                    <a:pt x="58" y="4"/>
                    <a:pt x="49" y="0"/>
                    <a:pt x="38" y="0"/>
                  </a:cubicBezTo>
                  <a:cubicBezTo>
                    <a:pt x="28" y="0"/>
                    <a:pt x="19" y="3"/>
                    <a:pt x="12"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8" name="Rectangle 32"/>
            <p:cNvSpPr>
              <a:spLocks noChangeArrowheads="1"/>
            </p:cNvSpPr>
            <p:nvPr/>
          </p:nvSpPr>
          <p:spPr bwMode="auto">
            <a:xfrm>
              <a:off x="3915" y="396"/>
              <a:ext cx="10" cy="7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9" name="Freeform 33"/>
            <p:cNvSpPr>
              <a:spLocks/>
            </p:cNvSpPr>
            <p:nvPr/>
          </p:nvSpPr>
          <p:spPr bwMode="auto">
            <a:xfrm>
              <a:off x="3939" y="416"/>
              <a:ext cx="50" cy="52"/>
            </a:xfrm>
            <a:custGeom>
              <a:avLst/>
              <a:gdLst>
                <a:gd name="T0" fmla="*/ 56 w 290"/>
                <a:gd name="T1" fmla="*/ 301 h 301"/>
                <a:gd name="T2" fmla="*/ 56 w 290"/>
                <a:gd name="T3" fmla="*/ 104 h 301"/>
                <a:gd name="T4" fmla="*/ 98 w 290"/>
                <a:gd name="T5" fmla="*/ 70 h 301"/>
                <a:gd name="T6" fmla="*/ 174 w 290"/>
                <a:gd name="T7" fmla="*/ 46 h 301"/>
                <a:gd name="T8" fmla="*/ 224 w 290"/>
                <a:gd name="T9" fmla="*/ 65 h 301"/>
                <a:gd name="T10" fmla="*/ 234 w 290"/>
                <a:gd name="T11" fmla="*/ 114 h 301"/>
                <a:gd name="T12" fmla="*/ 234 w 290"/>
                <a:gd name="T13" fmla="*/ 301 h 301"/>
                <a:gd name="T14" fmla="*/ 290 w 290"/>
                <a:gd name="T15" fmla="*/ 301 h 301"/>
                <a:gd name="T16" fmla="*/ 290 w 290"/>
                <a:gd name="T17" fmla="*/ 117 h 301"/>
                <a:gd name="T18" fmla="*/ 287 w 290"/>
                <a:gd name="T19" fmla="*/ 70 h 301"/>
                <a:gd name="T20" fmla="*/ 252 w 290"/>
                <a:gd name="T21" fmla="*/ 14 h 301"/>
                <a:gd name="T22" fmla="*/ 184 w 290"/>
                <a:gd name="T23" fmla="*/ 0 h 301"/>
                <a:gd name="T24" fmla="*/ 53 w 290"/>
                <a:gd name="T25" fmla="*/ 52 h 301"/>
                <a:gd name="T26" fmla="*/ 53 w 290"/>
                <a:gd name="T27" fmla="*/ 8 h 301"/>
                <a:gd name="T28" fmla="*/ 0 w 290"/>
                <a:gd name="T29" fmla="*/ 8 h 301"/>
                <a:gd name="T30" fmla="*/ 0 w 290"/>
                <a:gd name="T31" fmla="*/ 301 h 301"/>
                <a:gd name="T32" fmla="*/ 56 w 290"/>
                <a:gd name="T33"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0" h="301">
                  <a:moveTo>
                    <a:pt x="56" y="301"/>
                  </a:moveTo>
                  <a:cubicBezTo>
                    <a:pt x="56" y="104"/>
                    <a:pt x="56" y="104"/>
                    <a:pt x="56" y="104"/>
                  </a:cubicBezTo>
                  <a:cubicBezTo>
                    <a:pt x="66" y="92"/>
                    <a:pt x="80" y="81"/>
                    <a:pt x="98" y="70"/>
                  </a:cubicBezTo>
                  <a:cubicBezTo>
                    <a:pt x="125" y="54"/>
                    <a:pt x="150" y="46"/>
                    <a:pt x="174" y="46"/>
                  </a:cubicBezTo>
                  <a:cubicBezTo>
                    <a:pt x="198" y="46"/>
                    <a:pt x="215" y="52"/>
                    <a:pt x="224" y="65"/>
                  </a:cubicBezTo>
                  <a:cubicBezTo>
                    <a:pt x="230" y="74"/>
                    <a:pt x="234" y="90"/>
                    <a:pt x="234" y="114"/>
                  </a:cubicBezTo>
                  <a:cubicBezTo>
                    <a:pt x="234" y="301"/>
                    <a:pt x="234" y="301"/>
                    <a:pt x="234" y="301"/>
                  </a:cubicBezTo>
                  <a:cubicBezTo>
                    <a:pt x="290" y="301"/>
                    <a:pt x="290" y="301"/>
                    <a:pt x="290" y="301"/>
                  </a:cubicBezTo>
                  <a:cubicBezTo>
                    <a:pt x="290" y="117"/>
                    <a:pt x="290" y="117"/>
                    <a:pt x="290" y="117"/>
                  </a:cubicBezTo>
                  <a:cubicBezTo>
                    <a:pt x="290" y="97"/>
                    <a:pt x="289" y="82"/>
                    <a:pt x="287" y="70"/>
                  </a:cubicBezTo>
                  <a:cubicBezTo>
                    <a:pt x="283" y="44"/>
                    <a:pt x="271" y="25"/>
                    <a:pt x="252" y="14"/>
                  </a:cubicBezTo>
                  <a:cubicBezTo>
                    <a:pt x="234" y="5"/>
                    <a:pt x="211" y="0"/>
                    <a:pt x="184" y="0"/>
                  </a:cubicBezTo>
                  <a:cubicBezTo>
                    <a:pt x="138" y="0"/>
                    <a:pt x="95" y="17"/>
                    <a:pt x="53" y="52"/>
                  </a:cubicBezTo>
                  <a:cubicBezTo>
                    <a:pt x="53" y="8"/>
                    <a:pt x="53" y="8"/>
                    <a:pt x="53" y="8"/>
                  </a:cubicBezTo>
                  <a:cubicBezTo>
                    <a:pt x="0" y="8"/>
                    <a:pt x="0" y="8"/>
                    <a:pt x="0" y="8"/>
                  </a:cubicBezTo>
                  <a:cubicBezTo>
                    <a:pt x="0" y="301"/>
                    <a:pt x="0" y="301"/>
                    <a:pt x="0" y="301"/>
                  </a:cubicBezTo>
                  <a:lnTo>
                    <a:pt x="56"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0" name="Freeform 34"/>
            <p:cNvSpPr>
              <a:spLocks/>
            </p:cNvSpPr>
            <p:nvPr/>
          </p:nvSpPr>
          <p:spPr bwMode="auto">
            <a:xfrm>
              <a:off x="3999" y="416"/>
              <a:ext cx="43" cy="54"/>
            </a:xfrm>
            <a:custGeom>
              <a:avLst/>
              <a:gdLst>
                <a:gd name="T0" fmla="*/ 119 w 249"/>
                <a:gd name="T1" fmla="*/ 310 h 310"/>
                <a:gd name="T2" fmla="*/ 249 w 249"/>
                <a:gd name="T3" fmla="*/ 219 h 310"/>
                <a:gd name="T4" fmla="*/ 224 w 249"/>
                <a:gd name="T5" fmla="*/ 162 h 310"/>
                <a:gd name="T6" fmla="*/ 154 w 249"/>
                <a:gd name="T7" fmla="*/ 130 h 310"/>
                <a:gd name="T8" fmla="*/ 113 w 249"/>
                <a:gd name="T9" fmla="*/ 116 h 310"/>
                <a:gd name="T10" fmla="*/ 86 w 249"/>
                <a:gd name="T11" fmla="*/ 104 h 310"/>
                <a:gd name="T12" fmla="*/ 73 w 249"/>
                <a:gd name="T13" fmla="*/ 81 h 310"/>
                <a:gd name="T14" fmla="*/ 132 w 249"/>
                <a:gd name="T15" fmla="*/ 45 h 310"/>
                <a:gd name="T16" fmla="*/ 216 w 249"/>
                <a:gd name="T17" fmla="*/ 63 h 310"/>
                <a:gd name="T18" fmla="*/ 231 w 249"/>
                <a:gd name="T19" fmla="*/ 16 h 310"/>
                <a:gd name="T20" fmla="*/ 131 w 249"/>
                <a:gd name="T21" fmla="*/ 0 h 310"/>
                <a:gd name="T22" fmla="*/ 48 w 249"/>
                <a:gd name="T23" fmla="*/ 19 h 310"/>
                <a:gd name="T24" fmla="*/ 17 w 249"/>
                <a:gd name="T25" fmla="*/ 81 h 310"/>
                <a:gd name="T26" fmla="*/ 43 w 249"/>
                <a:gd name="T27" fmla="*/ 136 h 310"/>
                <a:gd name="T28" fmla="*/ 120 w 249"/>
                <a:gd name="T29" fmla="*/ 170 h 310"/>
                <a:gd name="T30" fmla="*/ 160 w 249"/>
                <a:gd name="T31" fmla="*/ 183 h 310"/>
                <a:gd name="T32" fmla="*/ 183 w 249"/>
                <a:gd name="T33" fmla="*/ 196 h 310"/>
                <a:gd name="T34" fmla="*/ 192 w 249"/>
                <a:gd name="T35" fmla="*/ 221 h 310"/>
                <a:gd name="T36" fmla="*/ 118 w 249"/>
                <a:gd name="T37" fmla="*/ 265 h 310"/>
                <a:gd name="T38" fmla="*/ 18 w 249"/>
                <a:gd name="T39" fmla="*/ 239 h 310"/>
                <a:gd name="T40" fmla="*/ 0 w 249"/>
                <a:gd name="T41" fmla="*/ 287 h 310"/>
                <a:gd name="T42" fmla="*/ 119 w 249"/>
                <a:gd name="T43" fmla="*/ 31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9" h="310">
                  <a:moveTo>
                    <a:pt x="119" y="310"/>
                  </a:moveTo>
                  <a:cubicBezTo>
                    <a:pt x="206" y="310"/>
                    <a:pt x="249" y="279"/>
                    <a:pt x="249" y="219"/>
                  </a:cubicBezTo>
                  <a:cubicBezTo>
                    <a:pt x="249" y="194"/>
                    <a:pt x="241" y="175"/>
                    <a:pt x="224" y="162"/>
                  </a:cubicBezTo>
                  <a:cubicBezTo>
                    <a:pt x="210" y="152"/>
                    <a:pt x="187" y="141"/>
                    <a:pt x="154" y="130"/>
                  </a:cubicBezTo>
                  <a:cubicBezTo>
                    <a:pt x="113" y="116"/>
                    <a:pt x="113" y="116"/>
                    <a:pt x="113" y="116"/>
                  </a:cubicBezTo>
                  <a:cubicBezTo>
                    <a:pt x="102" y="113"/>
                    <a:pt x="94" y="109"/>
                    <a:pt x="86" y="104"/>
                  </a:cubicBezTo>
                  <a:cubicBezTo>
                    <a:pt x="78" y="99"/>
                    <a:pt x="73" y="91"/>
                    <a:pt x="73" y="81"/>
                  </a:cubicBezTo>
                  <a:cubicBezTo>
                    <a:pt x="73" y="57"/>
                    <a:pt x="93" y="45"/>
                    <a:pt x="132" y="45"/>
                  </a:cubicBezTo>
                  <a:cubicBezTo>
                    <a:pt x="161" y="45"/>
                    <a:pt x="188" y="51"/>
                    <a:pt x="216" y="63"/>
                  </a:cubicBezTo>
                  <a:cubicBezTo>
                    <a:pt x="231" y="16"/>
                    <a:pt x="231" y="16"/>
                    <a:pt x="231" y="16"/>
                  </a:cubicBezTo>
                  <a:cubicBezTo>
                    <a:pt x="199" y="5"/>
                    <a:pt x="166" y="0"/>
                    <a:pt x="131" y="0"/>
                  </a:cubicBezTo>
                  <a:cubicBezTo>
                    <a:pt x="96" y="0"/>
                    <a:pt x="68" y="6"/>
                    <a:pt x="48" y="19"/>
                  </a:cubicBezTo>
                  <a:cubicBezTo>
                    <a:pt x="27" y="33"/>
                    <a:pt x="17" y="53"/>
                    <a:pt x="17" y="81"/>
                  </a:cubicBezTo>
                  <a:cubicBezTo>
                    <a:pt x="17" y="105"/>
                    <a:pt x="26" y="123"/>
                    <a:pt x="43" y="136"/>
                  </a:cubicBezTo>
                  <a:cubicBezTo>
                    <a:pt x="59" y="147"/>
                    <a:pt x="84" y="158"/>
                    <a:pt x="120" y="170"/>
                  </a:cubicBezTo>
                  <a:cubicBezTo>
                    <a:pt x="139" y="176"/>
                    <a:pt x="153" y="181"/>
                    <a:pt x="160" y="183"/>
                  </a:cubicBezTo>
                  <a:cubicBezTo>
                    <a:pt x="169" y="186"/>
                    <a:pt x="177" y="191"/>
                    <a:pt x="183" y="196"/>
                  </a:cubicBezTo>
                  <a:cubicBezTo>
                    <a:pt x="189" y="202"/>
                    <a:pt x="192" y="210"/>
                    <a:pt x="192" y="221"/>
                  </a:cubicBezTo>
                  <a:cubicBezTo>
                    <a:pt x="192" y="250"/>
                    <a:pt x="168" y="265"/>
                    <a:pt x="118" y="265"/>
                  </a:cubicBezTo>
                  <a:cubicBezTo>
                    <a:pt x="81" y="265"/>
                    <a:pt x="48" y="256"/>
                    <a:pt x="18" y="239"/>
                  </a:cubicBezTo>
                  <a:cubicBezTo>
                    <a:pt x="0" y="287"/>
                    <a:pt x="0" y="287"/>
                    <a:pt x="0" y="287"/>
                  </a:cubicBezTo>
                  <a:cubicBezTo>
                    <a:pt x="31" y="302"/>
                    <a:pt x="70" y="310"/>
                    <a:pt x="119" y="3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1" name="Freeform 35"/>
            <p:cNvSpPr>
              <a:spLocks noEditPoints="1"/>
            </p:cNvSpPr>
            <p:nvPr/>
          </p:nvSpPr>
          <p:spPr bwMode="auto">
            <a:xfrm>
              <a:off x="4053" y="416"/>
              <a:ext cx="52" cy="77"/>
            </a:xfrm>
            <a:custGeom>
              <a:avLst/>
              <a:gdLst>
                <a:gd name="T0" fmla="*/ 298 w 298"/>
                <a:gd name="T1" fmla="*/ 146 h 444"/>
                <a:gd name="T2" fmla="*/ 271 w 298"/>
                <a:gd name="T3" fmla="*/ 46 h 444"/>
                <a:gd name="T4" fmla="*/ 165 w 298"/>
                <a:gd name="T5" fmla="*/ 0 h 444"/>
                <a:gd name="T6" fmla="*/ 84 w 298"/>
                <a:gd name="T7" fmla="*/ 19 h 444"/>
                <a:gd name="T8" fmla="*/ 52 w 298"/>
                <a:gd name="T9" fmla="*/ 43 h 444"/>
                <a:gd name="T10" fmla="*/ 52 w 298"/>
                <a:gd name="T11" fmla="*/ 8 h 444"/>
                <a:gd name="T12" fmla="*/ 0 w 298"/>
                <a:gd name="T13" fmla="*/ 8 h 444"/>
                <a:gd name="T14" fmla="*/ 0 w 298"/>
                <a:gd name="T15" fmla="*/ 444 h 444"/>
                <a:gd name="T16" fmla="*/ 56 w 298"/>
                <a:gd name="T17" fmla="*/ 429 h 444"/>
                <a:gd name="T18" fmla="*/ 56 w 298"/>
                <a:gd name="T19" fmla="*/ 294 h 444"/>
                <a:gd name="T20" fmla="*/ 138 w 298"/>
                <a:gd name="T21" fmla="*/ 310 h 444"/>
                <a:gd name="T22" fmla="*/ 262 w 298"/>
                <a:gd name="T23" fmla="*/ 259 h 444"/>
                <a:gd name="T24" fmla="*/ 298 w 298"/>
                <a:gd name="T25" fmla="*/ 146 h 444"/>
                <a:gd name="T26" fmla="*/ 241 w 298"/>
                <a:gd name="T27" fmla="*/ 144 h 444"/>
                <a:gd name="T28" fmla="*/ 217 w 298"/>
                <a:gd name="T29" fmla="*/ 227 h 444"/>
                <a:gd name="T30" fmla="*/ 130 w 298"/>
                <a:gd name="T31" fmla="*/ 265 h 444"/>
                <a:gd name="T32" fmla="*/ 56 w 298"/>
                <a:gd name="T33" fmla="*/ 247 h 444"/>
                <a:gd name="T34" fmla="*/ 56 w 298"/>
                <a:gd name="T35" fmla="*/ 132 h 444"/>
                <a:gd name="T36" fmla="*/ 62 w 298"/>
                <a:gd name="T37" fmla="*/ 96 h 444"/>
                <a:gd name="T38" fmla="*/ 98 w 298"/>
                <a:gd name="T39" fmla="*/ 59 h 444"/>
                <a:gd name="T40" fmla="*/ 154 w 298"/>
                <a:gd name="T41" fmla="*/ 45 h 444"/>
                <a:gd name="T42" fmla="*/ 220 w 298"/>
                <a:gd name="T43" fmla="*/ 73 h 444"/>
                <a:gd name="T44" fmla="*/ 241 w 298"/>
                <a:gd name="T45" fmla="*/ 144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8" h="444">
                  <a:moveTo>
                    <a:pt x="298" y="146"/>
                  </a:moveTo>
                  <a:cubicBezTo>
                    <a:pt x="298" y="104"/>
                    <a:pt x="289" y="71"/>
                    <a:pt x="271" y="46"/>
                  </a:cubicBezTo>
                  <a:cubicBezTo>
                    <a:pt x="248" y="15"/>
                    <a:pt x="213" y="0"/>
                    <a:pt x="165" y="0"/>
                  </a:cubicBezTo>
                  <a:cubicBezTo>
                    <a:pt x="133" y="0"/>
                    <a:pt x="107" y="6"/>
                    <a:pt x="84" y="19"/>
                  </a:cubicBezTo>
                  <a:cubicBezTo>
                    <a:pt x="75" y="24"/>
                    <a:pt x="64" y="32"/>
                    <a:pt x="52" y="43"/>
                  </a:cubicBezTo>
                  <a:cubicBezTo>
                    <a:pt x="52" y="8"/>
                    <a:pt x="52" y="8"/>
                    <a:pt x="52" y="8"/>
                  </a:cubicBezTo>
                  <a:cubicBezTo>
                    <a:pt x="0" y="8"/>
                    <a:pt x="0" y="8"/>
                    <a:pt x="0" y="8"/>
                  </a:cubicBezTo>
                  <a:cubicBezTo>
                    <a:pt x="0" y="444"/>
                    <a:pt x="0" y="444"/>
                    <a:pt x="0" y="444"/>
                  </a:cubicBezTo>
                  <a:cubicBezTo>
                    <a:pt x="56" y="429"/>
                    <a:pt x="56" y="429"/>
                    <a:pt x="56" y="429"/>
                  </a:cubicBezTo>
                  <a:cubicBezTo>
                    <a:pt x="56" y="294"/>
                    <a:pt x="56" y="294"/>
                    <a:pt x="56" y="294"/>
                  </a:cubicBezTo>
                  <a:cubicBezTo>
                    <a:pt x="77" y="304"/>
                    <a:pt x="104" y="310"/>
                    <a:pt x="138" y="310"/>
                  </a:cubicBezTo>
                  <a:cubicBezTo>
                    <a:pt x="193" y="310"/>
                    <a:pt x="234" y="293"/>
                    <a:pt x="262" y="259"/>
                  </a:cubicBezTo>
                  <a:cubicBezTo>
                    <a:pt x="286" y="231"/>
                    <a:pt x="298" y="193"/>
                    <a:pt x="298" y="146"/>
                  </a:cubicBezTo>
                  <a:moveTo>
                    <a:pt x="241" y="144"/>
                  </a:moveTo>
                  <a:cubicBezTo>
                    <a:pt x="241" y="177"/>
                    <a:pt x="233" y="205"/>
                    <a:pt x="217" y="227"/>
                  </a:cubicBezTo>
                  <a:cubicBezTo>
                    <a:pt x="199" y="252"/>
                    <a:pt x="170" y="265"/>
                    <a:pt x="130" y="265"/>
                  </a:cubicBezTo>
                  <a:cubicBezTo>
                    <a:pt x="100" y="265"/>
                    <a:pt x="76" y="259"/>
                    <a:pt x="56" y="247"/>
                  </a:cubicBezTo>
                  <a:cubicBezTo>
                    <a:pt x="56" y="132"/>
                    <a:pt x="56" y="132"/>
                    <a:pt x="56" y="132"/>
                  </a:cubicBezTo>
                  <a:cubicBezTo>
                    <a:pt x="56" y="116"/>
                    <a:pt x="58" y="105"/>
                    <a:pt x="62" y="96"/>
                  </a:cubicBezTo>
                  <a:cubicBezTo>
                    <a:pt x="69" y="81"/>
                    <a:pt x="81" y="69"/>
                    <a:pt x="98" y="59"/>
                  </a:cubicBezTo>
                  <a:cubicBezTo>
                    <a:pt x="115" y="49"/>
                    <a:pt x="134" y="45"/>
                    <a:pt x="154" y="45"/>
                  </a:cubicBezTo>
                  <a:cubicBezTo>
                    <a:pt x="183" y="45"/>
                    <a:pt x="205" y="54"/>
                    <a:pt x="220" y="73"/>
                  </a:cubicBezTo>
                  <a:cubicBezTo>
                    <a:pt x="234" y="90"/>
                    <a:pt x="241" y="114"/>
                    <a:pt x="241" y="1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2" name="Freeform 36"/>
            <p:cNvSpPr>
              <a:spLocks/>
            </p:cNvSpPr>
            <p:nvPr/>
          </p:nvSpPr>
          <p:spPr bwMode="auto">
            <a:xfrm>
              <a:off x="4141" y="417"/>
              <a:ext cx="35" cy="51"/>
            </a:xfrm>
            <a:custGeom>
              <a:avLst/>
              <a:gdLst>
                <a:gd name="T0" fmla="*/ 56 w 198"/>
                <a:gd name="T1" fmla="*/ 295 h 295"/>
                <a:gd name="T2" fmla="*/ 56 w 198"/>
                <a:gd name="T3" fmla="*/ 107 h 295"/>
                <a:gd name="T4" fmla="*/ 125 w 198"/>
                <a:gd name="T5" fmla="*/ 62 h 295"/>
                <a:gd name="T6" fmla="*/ 196 w 198"/>
                <a:gd name="T7" fmla="*/ 47 h 295"/>
                <a:gd name="T8" fmla="*/ 198 w 198"/>
                <a:gd name="T9" fmla="*/ 0 h 295"/>
                <a:gd name="T10" fmla="*/ 125 w 198"/>
                <a:gd name="T11" fmla="*/ 13 h 295"/>
                <a:gd name="T12" fmla="*/ 53 w 198"/>
                <a:gd name="T13" fmla="*/ 55 h 295"/>
                <a:gd name="T14" fmla="*/ 53 w 198"/>
                <a:gd name="T15" fmla="*/ 2 h 295"/>
                <a:gd name="T16" fmla="*/ 0 w 198"/>
                <a:gd name="T17" fmla="*/ 2 h 295"/>
                <a:gd name="T18" fmla="*/ 0 w 198"/>
                <a:gd name="T19" fmla="*/ 295 h 295"/>
                <a:gd name="T20" fmla="*/ 56 w 198"/>
                <a:gd name="T21" fmla="*/ 295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8" h="295">
                  <a:moveTo>
                    <a:pt x="56" y="295"/>
                  </a:moveTo>
                  <a:cubicBezTo>
                    <a:pt x="56" y="107"/>
                    <a:pt x="56" y="107"/>
                    <a:pt x="56" y="107"/>
                  </a:cubicBezTo>
                  <a:cubicBezTo>
                    <a:pt x="74" y="89"/>
                    <a:pt x="97" y="74"/>
                    <a:pt x="125" y="62"/>
                  </a:cubicBezTo>
                  <a:cubicBezTo>
                    <a:pt x="146" y="53"/>
                    <a:pt x="170" y="48"/>
                    <a:pt x="196" y="47"/>
                  </a:cubicBezTo>
                  <a:cubicBezTo>
                    <a:pt x="198" y="0"/>
                    <a:pt x="198" y="0"/>
                    <a:pt x="198" y="0"/>
                  </a:cubicBezTo>
                  <a:cubicBezTo>
                    <a:pt x="170" y="1"/>
                    <a:pt x="145" y="5"/>
                    <a:pt x="125" y="13"/>
                  </a:cubicBezTo>
                  <a:cubicBezTo>
                    <a:pt x="101" y="22"/>
                    <a:pt x="77" y="36"/>
                    <a:pt x="53" y="55"/>
                  </a:cubicBezTo>
                  <a:cubicBezTo>
                    <a:pt x="53" y="2"/>
                    <a:pt x="53" y="2"/>
                    <a:pt x="53" y="2"/>
                  </a:cubicBezTo>
                  <a:cubicBezTo>
                    <a:pt x="0" y="2"/>
                    <a:pt x="0" y="2"/>
                    <a:pt x="0" y="2"/>
                  </a:cubicBezTo>
                  <a:cubicBezTo>
                    <a:pt x="0" y="295"/>
                    <a:pt x="0" y="295"/>
                    <a:pt x="0" y="295"/>
                  </a:cubicBezTo>
                  <a:lnTo>
                    <a:pt x="56" y="2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3" name="Freeform 37"/>
            <p:cNvSpPr>
              <a:spLocks/>
            </p:cNvSpPr>
            <p:nvPr/>
          </p:nvSpPr>
          <p:spPr bwMode="auto">
            <a:xfrm>
              <a:off x="4210" y="416"/>
              <a:ext cx="51" cy="52"/>
            </a:xfrm>
            <a:custGeom>
              <a:avLst/>
              <a:gdLst>
                <a:gd name="T0" fmla="*/ 56 w 290"/>
                <a:gd name="T1" fmla="*/ 301 h 301"/>
                <a:gd name="T2" fmla="*/ 56 w 290"/>
                <a:gd name="T3" fmla="*/ 104 h 301"/>
                <a:gd name="T4" fmla="*/ 99 w 290"/>
                <a:gd name="T5" fmla="*/ 70 h 301"/>
                <a:gd name="T6" fmla="*/ 174 w 290"/>
                <a:gd name="T7" fmla="*/ 46 h 301"/>
                <a:gd name="T8" fmla="*/ 225 w 290"/>
                <a:gd name="T9" fmla="*/ 65 h 301"/>
                <a:gd name="T10" fmla="*/ 234 w 290"/>
                <a:gd name="T11" fmla="*/ 114 h 301"/>
                <a:gd name="T12" fmla="*/ 234 w 290"/>
                <a:gd name="T13" fmla="*/ 301 h 301"/>
                <a:gd name="T14" fmla="*/ 290 w 290"/>
                <a:gd name="T15" fmla="*/ 301 h 301"/>
                <a:gd name="T16" fmla="*/ 290 w 290"/>
                <a:gd name="T17" fmla="*/ 117 h 301"/>
                <a:gd name="T18" fmla="*/ 288 w 290"/>
                <a:gd name="T19" fmla="*/ 70 h 301"/>
                <a:gd name="T20" fmla="*/ 252 w 290"/>
                <a:gd name="T21" fmla="*/ 14 h 301"/>
                <a:gd name="T22" fmla="*/ 185 w 290"/>
                <a:gd name="T23" fmla="*/ 0 h 301"/>
                <a:gd name="T24" fmla="*/ 53 w 290"/>
                <a:gd name="T25" fmla="*/ 52 h 301"/>
                <a:gd name="T26" fmla="*/ 53 w 290"/>
                <a:gd name="T27" fmla="*/ 8 h 301"/>
                <a:gd name="T28" fmla="*/ 0 w 290"/>
                <a:gd name="T29" fmla="*/ 8 h 301"/>
                <a:gd name="T30" fmla="*/ 0 w 290"/>
                <a:gd name="T31" fmla="*/ 301 h 301"/>
                <a:gd name="T32" fmla="*/ 56 w 290"/>
                <a:gd name="T33"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0" h="301">
                  <a:moveTo>
                    <a:pt x="56" y="301"/>
                  </a:moveTo>
                  <a:cubicBezTo>
                    <a:pt x="56" y="104"/>
                    <a:pt x="56" y="104"/>
                    <a:pt x="56" y="104"/>
                  </a:cubicBezTo>
                  <a:cubicBezTo>
                    <a:pt x="67" y="92"/>
                    <a:pt x="81" y="81"/>
                    <a:pt x="99" y="70"/>
                  </a:cubicBezTo>
                  <a:cubicBezTo>
                    <a:pt x="126" y="54"/>
                    <a:pt x="151" y="46"/>
                    <a:pt x="174" y="46"/>
                  </a:cubicBezTo>
                  <a:cubicBezTo>
                    <a:pt x="199" y="46"/>
                    <a:pt x="216" y="52"/>
                    <a:pt x="225" y="65"/>
                  </a:cubicBezTo>
                  <a:cubicBezTo>
                    <a:pt x="231" y="74"/>
                    <a:pt x="234" y="90"/>
                    <a:pt x="234" y="114"/>
                  </a:cubicBezTo>
                  <a:cubicBezTo>
                    <a:pt x="234" y="301"/>
                    <a:pt x="234" y="301"/>
                    <a:pt x="234" y="301"/>
                  </a:cubicBezTo>
                  <a:cubicBezTo>
                    <a:pt x="290" y="301"/>
                    <a:pt x="290" y="301"/>
                    <a:pt x="290" y="301"/>
                  </a:cubicBezTo>
                  <a:cubicBezTo>
                    <a:pt x="290" y="117"/>
                    <a:pt x="290" y="117"/>
                    <a:pt x="290" y="117"/>
                  </a:cubicBezTo>
                  <a:cubicBezTo>
                    <a:pt x="290" y="97"/>
                    <a:pt x="289" y="82"/>
                    <a:pt x="288" y="70"/>
                  </a:cubicBezTo>
                  <a:cubicBezTo>
                    <a:pt x="284" y="44"/>
                    <a:pt x="272" y="25"/>
                    <a:pt x="252" y="14"/>
                  </a:cubicBezTo>
                  <a:cubicBezTo>
                    <a:pt x="234" y="5"/>
                    <a:pt x="212" y="0"/>
                    <a:pt x="185" y="0"/>
                  </a:cubicBezTo>
                  <a:cubicBezTo>
                    <a:pt x="139" y="0"/>
                    <a:pt x="95" y="17"/>
                    <a:pt x="53" y="52"/>
                  </a:cubicBezTo>
                  <a:cubicBezTo>
                    <a:pt x="53" y="8"/>
                    <a:pt x="53" y="8"/>
                    <a:pt x="53" y="8"/>
                  </a:cubicBezTo>
                  <a:cubicBezTo>
                    <a:pt x="0" y="8"/>
                    <a:pt x="0" y="8"/>
                    <a:pt x="0" y="8"/>
                  </a:cubicBezTo>
                  <a:cubicBezTo>
                    <a:pt x="0" y="301"/>
                    <a:pt x="0" y="301"/>
                    <a:pt x="0" y="301"/>
                  </a:cubicBezTo>
                  <a:lnTo>
                    <a:pt x="56"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4" name="Freeform 38"/>
            <p:cNvSpPr>
              <a:spLocks noEditPoints="1"/>
            </p:cNvSpPr>
            <p:nvPr/>
          </p:nvSpPr>
          <p:spPr bwMode="auto">
            <a:xfrm>
              <a:off x="4271" y="416"/>
              <a:ext cx="51" cy="77"/>
            </a:xfrm>
            <a:custGeom>
              <a:avLst/>
              <a:gdLst>
                <a:gd name="T0" fmla="*/ 294 w 294"/>
                <a:gd name="T1" fmla="*/ 248 h 442"/>
                <a:gd name="T2" fmla="*/ 294 w 294"/>
                <a:gd name="T3" fmla="*/ 18 h 442"/>
                <a:gd name="T4" fmla="*/ 168 w 294"/>
                <a:gd name="T5" fmla="*/ 0 h 442"/>
                <a:gd name="T6" fmla="*/ 36 w 294"/>
                <a:gd name="T7" fmla="*/ 53 h 442"/>
                <a:gd name="T8" fmla="*/ 0 w 294"/>
                <a:gd name="T9" fmla="*/ 170 h 442"/>
                <a:gd name="T10" fmla="*/ 27 w 294"/>
                <a:gd name="T11" fmla="*/ 266 h 442"/>
                <a:gd name="T12" fmla="*/ 132 w 294"/>
                <a:gd name="T13" fmla="*/ 310 h 442"/>
                <a:gd name="T14" fmla="*/ 238 w 294"/>
                <a:gd name="T15" fmla="*/ 268 h 442"/>
                <a:gd name="T16" fmla="*/ 238 w 294"/>
                <a:gd name="T17" fmla="*/ 283 h 442"/>
                <a:gd name="T18" fmla="*/ 225 w 294"/>
                <a:gd name="T19" fmla="*/ 362 h 442"/>
                <a:gd name="T20" fmla="*/ 140 w 294"/>
                <a:gd name="T21" fmla="*/ 397 h 442"/>
                <a:gd name="T22" fmla="*/ 46 w 294"/>
                <a:gd name="T23" fmla="*/ 381 h 442"/>
                <a:gd name="T24" fmla="*/ 30 w 294"/>
                <a:gd name="T25" fmla="*/ 427 h 442"/>
                <a:gd name="T26" fmla="*/ 143 w 294"/>
                <a:gd name="T27" fmla="*/ 442 h 442"/>
                <a:gd name="T28" fmla="*/ 221 w 294"/>
                <a:gd name="T29" fmla="*/ 430 h 442"/>
                <a:gd name="T30" fmla="*/ 282 w 294"/>
                <a:gd name="T31" fmla="*/ 369 h 442"/>
                <a:gd name="T32" fmla="*/ 294 w 294"/>
                <a:gd name="T33" fmla="*/ 248 h 442"/>
                <a:gd name="T34" fmla="*/ 238 w 294"/>
                <a:gd name="T35" fmla="*/ 178 h 442"/>
                <a:gd name="T36" fmla="*/ 236 w 294"/>
                <a:gd name="T37" fmla="*/ 202 h 442"/>
                <a:gd name="T38" fmla="*/ 219 w 294"/>
                <a:gd name="T39" fmla="*/ 232 h 442"/>
                <a:gd name="T40" fmla="*/ 140 w 294"/>
                <a:gd name="T41" fmla="*/ 265 h 442"/>
                <a:gd name="T42" fmla="*/ 57 w 294"/>
                <a:gd name="T43" fmla="*/ 168 h 442"/>
                <a:gd name="T44" fmla="*/ 84 w 294"/>
                <a:gd name="T45" fmla="*/ 80 h 442"/>
                <a:gd name="T46" fmla="*/ 167 w 294"/>
                <a:gd name="T47" fmla="*/ 45 h 442"/>
                <a:gd name="T48" fmla="*/ 238 w 294"/>
                <a:gd name="T49" fmla="*/ 55 h 442"/>
                <a:gd name="T50" fmla="*/ 238 w 294"/>
                <a:gd name="T51" fmla="*/ 178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4" h="442">
                  <a:moveTo>
                    <a:pt x="294" y="248"/>
                  </a:moveTo>
                  <a:cubicBezTo>
                    <a:pt x="294" y="18"/>
                    <a:pt x="294" y="18"/>
                    <a:pt x="294" y="18"/>
                  </a:cubicBezTo>
                  <a:cubicBezTo>
                    <a:pt x="246" y="6"/>
                    <a:pt x="204" y="0"/>
                    <a:pt x="168" y="0"/>
                  </a:cubicBezTo>
                  <a:cubicBezTo>
                    <a:pt x="108" y="0"/>
                    <a:pt x="64" y="17"/>
                    <a:pt x="36" y="53"/>
                  </a:cubicBezTo>
                  <a:cubicBezTo>
                    <a:pt x="12" y="83"/>
                    <a:pt x="0" y="122"/>
                    <a:pt x="0" y="170"/>
                  </a:cubicBezTo>
                  <a:cubicBezTo>
                    <a:pt x="0" y="210"/>
                    <a:pt x="9" y="242"/>
                    <a:pt x="27" y="266"/>
                  </a:cubicBezTo>
                  <a:cubicBezTo>
                    <a:pt x="49" y="295"/>
                    <a:pt x="84" y="310"/>
                    <a:pt x="132" y="310"/>
                  </a:cubicBezTo>
                  <a:cubicBezTo>
                    <a:pt x="173" y="310"/>
                    <a:pt x="208" y="296"/>
                    <a:pt x="238" y="268"/>
                  </a:cubicBezTo>
                  <a:cubicBezTo>
                    <a:pt x="238" y="283"/>
                    <a:pt x="238" y="283"/>
                    <a:pt x="238" y="283"/>
                  </a:cubicBezTo>
                  <a:cubicBezTo>
                    <a:pt x="238" y="320"/>
                    <a:pt x="234" y="346"/>
                    <a:pt x="225" y="362"/>
                  </a:cubicBezTo>
                  <a:cubicBezTo>
                    <a:pt x="213" y="385"/>
                    <a:pt x="185" y="397"/>
                    <a:pt x="140" y="397"/>
                  </a:cubicBezTo>
                  <a:cubicBezTo>
                    <a:pt x="106" y="397"/>
                    <a:pt x="75" y="392"/>
                    <a:pt x="46" y="381"/>
                  </a:cubicBezTo>
                  <a:cubicBezTo>
                    <a:pt x="30" y="427"/>
                    <a:pt x="30" y="427"/>
                    <a:pt x="30" y="427"/>
                  </a:cubicBezTo>
                  <a:cubicBezTo>
                    <a:pt x="65" y="437"/>
                    <a:pt x="103" y="442"/>
                    <a:pt x="143" y="442"/>
                  </a:cubicBezTo>
                  <a:cubicBezTo>
                    <a:pt x="174" y="442"/>
                    <a:pt x="200" y="438"/>
                    <a:pt x="221" y="430"/>
                  </a:cubicBezTo>
                  <a:cubicBezTo>
                    <a:pt x="253" y="418"/>
                    <a:pt x="274" y="397"/>
                    <a:pt x="282" y="369"/>
                  </a:cubicBezTo>
                  <a:cubicBezTo>
                    <a:pt x="290" y="345"/>
                    <a:pt x="294" y="304"/>
                    <a:pt x="294" y="248"/>
                  </a:cubicBezTo>
                  <a:moveTo>
                    <a:pt x="238" y="178"/>
                  </a:moveTo>
                  <a:cubicBezTo>
                    <a:pt x="238" y="189"/>
                    <a:pt x="237" y="197"/>
                    <a:pt x="236" y="202"/>
                  </a:cubicBezTo>
                  <a:cubicBezTo>
                    <a:pt x="234" y="212"/>
                    <a:pt x="228" y="222"/>
                    <a:pt x="219" y="232"/>
                  </a:cubicBezTo>
                  <a:cubicBezTo>
                    <a:pt x="200" y="254"/>
                    <a:pt x="173" y="265"/>
                    <a:pt x="140" y="265"/>
                  </a:cubicBezTo>
                  <a:cubicBezTo>
                    <a:pt x="85" y="265"/>
                    <a:pt x="57" y="233"/>
                    <a:pt x="57" y="168"/>
                  </a:cubicBezTo>
                  <a:cubicBezTo>
                    <a:pt x="57" y="132"/>
                    <a:pt x="66" y="102"/>
                    <a:pt x="84" y="80"/>
                  </a:cubicBezTo>
                  <a:cubicBezTo>
                    <a:pt x="103" y="56"/>
                    <a:pt x="130" y="45"/>
                    <a:pt x="167" y="45"/>
                  </a:cubicBezTo>
                  <a:cubicBezTo>
                    <a:pt x="189" y="45"/>
                    <a:pt x="213" y="48"/>
                    <a:pt x="238" y="55"/>
                  </a:cubicBezTo>
                  <a:lnTo>
                    <a:pt x="238"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5" name="Freeform 39"/>
            <p:cNvSpPr>
              <a:spLocks/>
            </p:cNvSpPr>
            <p:nvPr/>
          </p:nvSpPr>
          <p:spPr bwMode="auto">
            <a:xfrm>
              <a:off x="4363" y="416"/>
              <a:ext cx="43" cy="54"/>
            </a:xfrm>
            <a:custGeom>
              <a:avLst/>
              <a:gdLst>
                <a:gd name="T0" fmla="*/ 119 w 250"/>
                <a:gd name="T1" fmla="*/ 310 h 310"/>
                <a:gd name="T2" fmla="*/ 250 w 250"/>
                <a:gd name="T3" fmla="*/ 219 h 310"/>
                <a:gd name="T4" fmla="*/ 224 w 250"/>
                <a:gd name="T5" fmla="*/ 162 h 310"/>
                <a:gd name="T6" fmla="*/ 154 w 250"/>
                <a:gd name="T7" fmla="*/ 130 h 310"/>
                <a:gd name="T8" fmla="*/ 113 w 250"/>
                <a:gd name="T9" fmla="*/ 116 h 310"/>
                <a:gd name="T10" fmla="*/ 87 w 250"/>
                <a:gd name="T11" fmla="*/ 104 h 310"/>
                <a:gd name="T12" fmla="*/ 73 w 250"/>
                <a:gd name="T13" fmla="*/ 81 h 310"/>
                <a:gd name="T14" fmla="*/ 133 w 250"/>
                <a:gd name="T15" fmla="*/ 45 h 310"/>
                <a:gd name="T16" fmla="*/ 216 w 250"/>
                <a:gd name="T17" fmla="*/ 63 h 310"/>
                <a:gd name="T18" fmla="*/ 231 w 250"/>
                <a:gd name="T19" fmla="*/ 16 h 310"/>
                <a:gd name="T20" fmla="*/ 131 w 250"/>
                <a:gd name="T21" fmla="*/ 0 h 310"/>
                <a:gd name="T22" fmla="*/ 48 w 250"/>
                <a:gd name="T23" fmla="*/ 19 h 310"/>
                <a:gd name="T24" fmla="*/ 17 w 250"/>
                <a:gd name="T25" fmla="*/ 81 h 310"/>
                <a:gd name="T26" fmla="*/ 44 w 250"/>
                <a:gd name="T27" fmla="*/ 136 h 310"/>
                <a:gd name="T28" fmla="*/ 120 w 250"/>
                <a:gd name="T29" fmla="*/ 170 h 310"/>
                <a:gd name="T30" fmla="*/ 160 w 250"/>
                <a:gd name="T31" fmla="*/ 183 h 310"/>
                <a:gd name="T32" fmla="*/ 183 w 250"/>
                <a:gd name="T33" fmla="*/ 196 h 310"/>
                <a:gd name="T34" fmla="*/ 193 w 250"/>
                <a:gd name="T35" fmla="*/ 221 h 310"/>
                <a:gd name="T36" fmla="*/ 119 w 250"/>
                <a:gd name="T37" fmla="*/ 265 h 310"/>
                <a:gd name="T38" fmla="*/ 18 w 250"/>
                <a:gd name="T39" fmla="*/ 239 h 310"/>
                <a:gd name="T40" fmla="*/ 0 w 250"/>
                <a:gd name="T41" fmla="*/ 287 h 310"/>
                <a:gd name="T42" fmla="*/ 119 w 250"/>
                <a:gd name="T43" fmla="*/ 31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0" h="310">
                  <a:moveTo>
                    <a:pt x="119" y="310"/>
                  </a:moveTo>
                  <a:cubicBezTo>
                    <a:pt x="206" y="310"/>
                    <a:pt x="250" y="279"/>
                    <a:pt x="250" y="219"/>
                  </a:cubicBezTo>
                  <a:cubicBezTo>
                    <a:pt x="250" y="194"/>
                    <a:pt x="241" y="175"/>
                    <a:pt x="224" y="162"/>
                  </a:cubicBezTo>
                  <a:cubicBezTo>
                    <a:pt x="210" y="152"/>
                    <a:pt x="187" y="141"/>
                    <a:pt x="154" y="130"/>
                  </a:cubicBezTo>
                  <a:cubicBezTo>
                    <a:pt x="113" y="116"/>
                    <a:pt x="113" y="116"/>
                    <a:pt x="113" y="116"/>
                  </a:cubicBezTo>
                  <a:cubicBezTo>
                    <a:pt x="103" y="113"/>
                    <a:pt x="94" y="109"/>
                    <a:pt x="87" y="104"/>
                  </a:cubicBezTo>
                  <a:cubicBezTo>
                    <a:pt x="78" y="99"/>
                    <a:pt x="73" y="91"/>
                    <a:pt x="73" y="81"/>
                  </a:cubicBezTo>
                  <a:cubicBezTo>
                    <a:pt x="73" y="57"/>
                    <a:pt x="93" y="45"/>
                    <a:pt x="133" y="45"/>
                  </a:cubicBezTo>
                  <a:cubicBezTo>
                    <a:pt x="161" y="45"/>
                    <a:pt x="189" y="51"/>
                    <a:pt x="216" y="63"/>
                  </a:cubicBezTo>
                  <a:cubicBezTo>
                    <a:pt x="231" y="16"/>
                    <a:pt x="231" y="16"/>
                    <a:pt x="231" y="16"/>
                  </a:cubicBezTo>
                  <a:cubicBezTo>
                    <a:pt x="199" y="5"/>
                    <a:pt x="166" y="0"/>
                    <a:pt x="131" y="0"/>
                  </a:cubicBezTo>
                  <a:cubicBezTo>
                    <a:pt x="96" y="0"/>
                    <a:pt x="68" y="6"/>
                    <a:pt x="48" y="19"/>
                  </a:cubicBezTo>
                  <a:cubicBezTo>
                    <a:pt x="27" y="33"/>
                    <a:pt x="17" y="53"/>
                    <a:pt x="17" y="81"/>
                  </a:cubicBezTo>
                  <a:cubicBezTo>
                    <a:pt x="17" y="105"/>
                    <a:pt x="26" y="123"/>
                    <a:pt x="44" y="136"/>
                  </a:cubicBezTo>
                  <a:cubicBezTo>
                    <a:pt x="59" y="147"/>
                    <a:pt x="85" y="158"/>
                    <a:pt x="120" y="170"/>
                  </a:cubicBezTo>
                  <a:cubicBezTo>
                    <a:pt x="140" y="176"/>
                    <a:pt x="153" y="181"/>
                    <a:pt x="160" y="183"/>
                  </a:cubicBezTo>
                  <a:cubicBezTo>
                    <a:pt x="169" y="186"/>
                    <a:pt x="177" y="191"/>
                    <a:pt x="183" y="196"/>
                  </a:cubicBezTo>
                  <a:cubicBezTo>
                    <a:pt x="190" y="202"/>
                    <a:pt x="193" y="210"/>
                    <a:pt x="193" y="221"/>
                  </a:cubicBezTo>
                  <a:cubicBezTo>
                    <a:pt x="193" y="250"/>
                    <a:pt x="168" y="265"/>
                    <a:pt x="119" y="265"/>
                  </a:cubicBezTo>
                  <a:cubicBezTo>
                    <a:pt x="81" y="265"/>
                    <a:pt x="48" y="256"/>
                    <a:pt x="18" y="239"/>
                  </a:cubicBezTo>
                  <a:cubicBezTo>
                    <a:pt x="0" y="287"/>
                    <a:pt x="0" y="287"/>
                    <a:pt x="0" y="287"/>
                  </a:cubicBezTo>
                  <a:cubicBezTo>
                    <a:pt x="31" y="302"/>
                    <a:pt x="71" y="310"/>
                    <a:pt x="119" y="3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6" name="Freeform 40"/>
            <p:cNvSpPr>
              <a:spLocks/>
            </p:cNvSpPr>
            <p:nvPr/>
          </p:nvSpPr>
          <p:spPr bwMode="auto">
            <a:xfrm>
              <a:off x="4415" y="416"/>
              <a:ext cx="47" cy="54"/>
            </a:xfrm>
            <a:custGeom>
              <a:avLst/>
              <a:gdLst>
                <a:gd name="T0" fmla="*/ 167 w 273"/>
                <a:gd name="T1" fmla="*/ 265 h 310"/>
                <a:gd name="T2" fmla="*/ 81 w 273"/>
                <a:gd name="T3" fmla="*/ 231 h 310"/>
                <a:gd name="T4" fmla="*/ 58 w 273"/>
                <a:gd name="T5" fmla="*/ 157 h 310"/>
                <a:gd name="T6" fmla="*/ 87 w 273"/>
                <a:gd name="T7" fmla="*/ 73 h 310"/>
                <a:gd name="T8" fmla="*/ 164 w 273"/>
                <a:gd name="T9" fmla="*/ 45 h 310"/>
                <a:gd name="T10" fmla="*/ 250 w 273"/>
                <a:gd name="T11" fmla="*/ 66 h 310"/>
                <a:gd name="T12" fmla="*/ 266 w 273"/>
                <a:gd name="T13" fmla="*/ 20 h 310"/>
                <a:gd name="T14" fmla="*/ 162 w 273"/>
                <a:gd name="T15" fmla="*/ 0 h 310"/>
                <a:gd name="T16" fmla="*/ 50 w 273"/>
                <a:gd name="T17" fmla="*/ 34 h 310"/>
                <a:gd name="T18" fmla="*/ 0 w 273"/>
                <a:gd name="T19" fmla="*/ 159 h 310"/>
                <a:gd name="T20" fmla="*/ 39 w 273"/>
                <a:gd name="T21" fmla="*/ 269 h 310"/>
                <a:gd name="T22" fmla="*/ 160 w 273"/>
                <a:gd name="T23" fmla="*/ 310 h 310"/>
                <a:gd name="T24" fmla="*/ 273 w 273"/>
                <a:gd name="T25" fmla="*/ 285 h 310"/>
                <a:gd name="T26" fmla="*/ 254 w 273"/>
                <a:gd name="T27" fmla="*/ 239 h 310"/>
                <a:gd name="T28" fmla="*/ 167 w 273"/>
                <a:gd name="T29" fmla="*/ 265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3" h="310">
                  <a:moveTo>
                    <a:pt x="167" y="265"/>
                  </a:moveTo>
                  <a:cubicBezTo>
                    <a:pt x="129" y="265"/>
                    <a:pt x="100" y="253"/>
                    <a:pt x="81" y="231"/>
                  </a:cubicBezTo>
                  <a:cubicBezTo>
                    <a:pt x="65" y="212"/>
                    <a:pt x="58" y="187"/>
                    <a:pt x="58" y="157"/>
                  </a:cubicBezTo>
                  <a:cubicBezTo>
                    <a:pt x="58" y="121"/>
                    <a:pt x="67" y="93"/>
                    <a:pt x="87" y="73"/>
                  </a:cubicBezTo>
                  <a:cubicBezTo>
                    <a:pt x="105" y="54"/>
                    <a:pt x="131" y="45"/>
                    <a:pt x="164" y="45"/>
                  </a:cubicBezTo>
                  <a:cubicBezTo>
                    <a:pt x="194" y="45"/>
                    <a:pt x="222" y="52"/>
                    <a:pt x="250" y="66"/>
                  </a:cubicBezTo>
                  <a:cubicBezTo>
                    <a:pt x="266" y="20"/>
                    <a:pt x="266" y="20"/>
                    <a:pt x="266" y="20"/>
                  </a:cubicBezTo>
                  <a:cubicBezTo>
                    <a:pt x="234" y="6"/>
                    <a:pt x="200" y="0"/>
                    <a:pt x="162" y="0"/>
                  </a:cubicBezTo>
                  <a:cubicBezTo>
                    <a:pt x="114" y="0"/>
                    <a:pt x="77" y="11"/>
                    <a:pt x="50" y="34"/>
                  </a:cubicBezTo>
                  <a:cubicBezTo>
                    <a:pt x="17" y="63"/>
                    <a:pt x="0" y="104"/>
                    <a:pt x="0" y="159"/>
                  </a:cubicBezTo>
                  <a:cubicBezTo>
                    <a:pt x="0" y="206"/>
                    <a:pt x="13" y="243"/>
                    <a:pt x="39" y="269"/>
                  </a:cubicBezTo>
                  <a:cubicBezTo>
                    <a:pt x="66" y="296"/>
                    <a:pt x="106" y="310"/>
                    <a:pt x="160" y="310"/>
                  </a:cubicBezTo>
                  <a:cubicBezTo>
                    <a:pt x="203" y="310"/>
                    <a:pt x="241" y="301"/>
                    <a:pt x="273" y="285"/>
                  </a:cubicBezTo>
                  <a:cubicBezTo>
                    <a:pt x="254" y="239"/>
                    <a:pt x="254" y="239"/>
                    <a:pt x="254" y="239"/>
                  </a:cubicBezTo>
                  <a:cubicBezTo>
                    <a:pt x="225" y="256"/>
                    <a:pt x="196" y="265"/>
                    <a:pt x="167" y="26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7" name="Freeform 41"/>
            <p:cNvSpPr>
              <a:spLocks noEditPoints="1"/>
            </p:cNvSpPr>
            <p:nvPr/>
          </p:nvSpPr>
          <p:spPr bwMode="auto">
            <a:xfrm>
              <a:off x="4494" y="416"/>
              <a:ext cx="52" cy="54"/>
            </a:xfrm>
            <a:custGeom>
              <a:avLst/>
              <a:gdLst>
                <a:gd name="T0" fmla="*/ 299 w 299"/>
                <a:gd name="T1" fmla="*/ 141 h 310"/>
                <a:gd name="T2" fmla="*/ 280 w 299"/>
                <a:gd name="T3" fmla="*/ 61 h 310"/>
                <a:gd name="T4" fmla="*/ 153 w 299"/>
                <a:gd name="T5" fmla="*/ 0 h 310"/>
                <a:gd name="T6" fmla="*/ 36 w 299"/>
                <a:gd name="T7" fmla="*/ 44 h 310"/>
                <a:gd name="T8" fmla="*/ 0 w 299"/>
                <a:gd name="T9" fmla="*/ 157 h 310"/>
                <a:gd name="T10" fmla="*/ 41 w 299"/>
                <a:gd name="T11" fmla="*/ 270 h 310"/>
                <a:gd name="T12" fmla="*/ 168 w 299"/>
                <a:gd name="T13" fmla="*/ 310 h 310"/>
                <a:gd name="T14" fmla="*/ 293 w 299"/>
                <a:gd name="T15" fmla="*/ 283 h 310"/>
                <a:gd name="T16" fmla="*/ 273 w 299"/>
                <a:gd name="T17" fmla="*/ 239 h 310"/>
                <a:gd name="T18" fmla="*/ 178 w 299"/>
                <a:gd name="T19" fmla="*/ 265 h 310"/>
                <a:gd name="T20" fmla="*/ 111 w 299"/>
                <a:gd name="T21" fmla="*/ 255 h 310"/>
                <a:gd name="T22" fmla="*/ 71 w 299"/>
                <a:gd name="T23" fmla="*/ 222 h 310"/>
                <a:gd name="T24" fmla="*/ 57 w 299"/>
                <a:gd name="T25" fmla="*/ 168 h 310"/>
                <a:gd name="T26" fmla="*/ 297 w 299"/>
                <a:gd name="T27" fmla="*/ 168 h 310"/>
                <a:gd name="T28" fmla="*/ 299 w 299"/>
                <a:gd name="T29" fmla="*/ 141 h 310"/>
                <a:gd name="T30" fmla="*/ 245 w 299"/>
                <a:gd name="T31" fmla="*/ 125 h 310"/>
                <a:gd name="T32" fmla="*/ 57 w 299"/>
                <a:gd name="T33" fmla="*/ 125 h 310"/>
                <a:gd name="T34" fmla="*/ 67 w 299"/>
                <a:gd name="T35" fmla="*/ 88 h 310"/>
                <a:gd name="T36" fmla="*/ 153 w 299"/>
                <a:gd name="T37" fmla="*/ 44 h 310"/>
                <a:gd name="T38" fmla="*/ 232 w 299"/>
                <a:gd name="T39" fmla="*/ 82 h 310"/>
                <a:gd name="T40" fmla="*/ 245 w 299"/>
                <a:gd name="T41" fmla="*/ 125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9" h="310">
                  <a:moveTo>
                    <a:pt x="299" y="141"/>
                  </a:moveTo>
                  <a:cubicBezTo>
                    <a:pt x="299" y="109"/>
                    <a:pt x="293" y="83"/>
                    <a:pt x="280" y="61"/>
                  </a:cubicBezTo>
                  <a:cubicBezTo>
                    <a:pt x="256" y="20"/>
                    <a:pt x="214" y="0"/>
                    <a:pt x="153" y="0"/>
                  </a:cubicBezTo>
                  <a:cubicBezTo>
                    <a:pt x="101" y="0"/>
                    <a:pt x="62" y="15"/>
                    <a:pt x="36" y="44"/>
                  </a:cubicBezTo>
                  <a:cubicBezTo>
                    <a:pt x="12" y="72"/>
                    <a:pt x="0" y="110"/>
                    <a:pt x="0" y="157"/>
                  </a:cubicBezTo>
                  <a:cubicBezTo>
                    <a:pt x="0" y="206"/>
                    <a:pt x="13" y="244"/>
                    <a:pt x="41" y="270"/>
                  </a:cubicBezTo>
                  <a:cubicBezTo>
                    <a:pt x="69" y="296"/>
                    <a:pt x="112" y="310"/>
                    <a:pt x="168" y="310"/>
                  </a:cubicBezTo>
                  <a:cubicBezTo>
                    <a:pt x="214" y="310"/>
                    <a:pt x="256" y="301"/>
                    <a:pt x="293" y="283"/>
                  </a:cubicBezTo>
                  <a:cubicBezTo>
                    <a:pt x="273" y="239"/>
                    <a:pt x="273" y="239"/>
                    <a:pt x="273" y="239"/>
                  </a:cubicBezTo>
                  <a:cubicBezTo>
                    <a:pt x="242" y="256"/>
                    <a:pt x="211" y="265"/>
                    <a:pt x="178" y="265"/>
                  </a:cubicBezTo>
                  <a:cubicBezTo>
                    <a:pt x="150" y="265"/>
                    <a:pt x="128" y="261"/>
                    <a:pt x="111" y="255"/>
                  </a:cubicBezTo>
                  <a:cubicBezTo>
                    <a:pt x="94" y="248"/>
                    <a:pt x="81" y="237"/>
                    <a:pt x="71" y="222"/>
                  </a:cubicBezTo>
                  <a:cubicBezTo>
                    <a:pt x="62" y="207"/>
                    <a:pt x="57" y="189"/>
                    <a:pt x="57" y="168"/>
                  </a:cubicBezTo>
                  <a:cubicBezTo>
                    <a:pt x="297" y="168"/>
                    <a:pt x="297" y="168"/>
                    <a:pt x="297" y="168"/>
                  </a:cubicBezTo>
                  <a:cubicBezTo>
                    <a:pt x="298" y="156"/>
                    <a:pt x="299" y="147"/>
                    <a:pt x="299" y="141"/>
                  </a:cubicBezTo>
                  <a:moveTo>
                    <a:pt x="245" y="125"/>
                  </a:moveTo>
                  <a:cubicBezTo>
                    <a:pt x="57" y="125"/>
                    <a:pt x="57" y="125"/>
                    <a:pt x="57" y="125"/>
                  </a:cubicBezTo>
                  <a:cubicBezTo>
                    <a:pt x="59" y="109"/>
                    <a:pt x="63" y="97"/>
                    <a:pt x="67" y="88"/>
                  </a:cubicBezTo>
                  <a:cubicBezTo>
                    <a:pt x="81" y="59"/>
                    <a:pt x="110" y="44"/>
                    <a:pt x="153" y="44"/>
                  </a:cubicBezTo>
                  <a:cubicBezTo>
                    <a:pt x="191" y="44"/>
                    <a:pt x="218" y="57"/>
                    <a:pt x="232" y="82"/>
                  </a:cubicBezTo>
                  <a:cubicBezTo>
                    <a:pt x="238" y="92"/>
                    <a:pt x="243" y="107"/>
                    <a:pt x="245" y="1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8" name="Freeform 42"/>
            <p:cNvSpPr>
              <a:spLocks/>
            </p:cNvSpPr>
            <p:nvPr/>
          </p:nvSpPr>
          <p:spPr bwMode="auto">
            <a:xfrm>
              <a:off x="4558" y="416"/>
              <a:ext cx="50" cy="52"/>
            </a:xfrm>
            <a:custGeom>
              <a:avLst/>
              <a:gdLst>
                <a:gd name="T0" fmla="*/ 55 w 290"/>
                <a:gd name="T1" fmla="*/ 301 h 301"/>
                <a:gd name="T2" fmla="*/ 55 w 290"/>
                <a:gd name="T3" fmla="*/ 104 h 301"/>
                <a:gd name="T4" fmla="*/ 98 w 290"/>
                <a:gd name="T5" fmla="*/ 70 h 301"/>
                <a:gd name="T6" fmla="*/ 174 w 290"/>
                <a:gd name="T7" fmla="*/ 46 h 301"/>
                <a:gd name="T8" fmla="*/ 224 w 290"/>
                <a:gd name="T9" fmla="*/ 65 h 301"/>
                <a:gd name="T10" fmla="*/ 234 w 290"/>
                <a:gd name="T11" fmla="*/ 114 h 301"/>
                <a:gd name="T12" fmla="*/ 234 w 290"/>
                <a:gd name="T13" fmla="*/ 301 h 301"/>
                <a:gd name="T14" fmla="*/ 290 w 290"/>
                <a:gd name="T15" fmla="*/ 301 h 301"/>
                <a:gd name="T16" fmla="*/ 290 w 290"/>
                <a:gd name="T17" fmla="*/ 117 h 301"/>
                <a:gd name="T18" fmla="*/ 287 w 290"/>
                <a:gd name="T19" fmla="*/ 70 h 301"/>
                <a:gd name="T20" fmla="*/ 252 w 290"/>
                <a:gd name="T21" fmla="*/ 14 h 301"/>
                <a:gd name="T22" fmla="*/ 184 w 290"/>
                <a:gd name="T23" fmla="*/ 0 h 301"/>
                <a:gd name="T24" fmla="*/ 53 w 290"/>
                <a:gd name="T25" fmla="*/ 52 h 301"/>
                <a:gd name="T26" fmla="*/ 53 w 290"/>
                <a:gd name="T27" fmla="*/ 8 h 301"/>
                <a:gd name="T28" fmla="*/ 0 w 290"/>
                <a:gd name="T29" fmla="*/ 8 h 301"/>
                <a:gd name="T30" fmla="*/ 0 w 290"/>
                <a:gd name="T31" fmla="*/ 301 h 301"/>
                <a:gd name="T32" fmla="*/ 55 w 290"/>
                <a:gd name="T33"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0" h="301">
                  <a:moveTo>
                    <a:pt x="55" y="301"/>
                  </a:moveTo>
                  <a:cubicBezTo>
                    <a:pt x="55" y="104"/>
                    <a:pt x="55" y="104"/>
                    <a:pt x="55" y="104"/>
                  </a:cubicBezTo>
                  <a:cubicBezTo>
                    <a:pt x="66" y="92"/>
                    <a:pt x="80" y="81"/>
                    <a:pt x="98" y="70"/>
                  </a:cubicBezTo>
                  <a:cubicBezTo>
                    <a:pt x="125" y="54"/>
                    <a:pt x="150" y="46"/>
                    <a:pt x="174" y="46"/>
                  </a:cubicBezTo>
                  <a:cubicBezTo>
                    <a:pt x="198" y="46"/>
                    <a:pt x="215" y="52"/>
                    <a:pt x="224" y="65"/>
                  </a:cubicBezTo>
                  <a:cubicBezTo>
                    <a:pt x="230" y="74"/>
                    <a:pt x="234" y="90"/>
                    <a:pt x="234" y="114"/>
                  </a:cubicBezTo>
                  <a:cubicBezTo>
                    <a:pt x="234" y="301"/>
                    <a:pt x="234" y="301"/>
                    <a:pt x="234" y="301"/>
                  </a:cubicBezTo>
                  <a:cubicBezTo>
                    <a:pt x="290" y="301"/>
                    <a:pt x="290" y="301"/>
                    <a:pt x="290" y="301"/>
                  </a:cubicBezTo>
                  <a:cubicBezTo>
                    <a:pt x="290" y="117"/>
                    <a:pt x="290" y="117"/>
                    <a:pt x="290" y="117"/>
                  </a:cubicBezTo>
                  <a:cubicBezTo>
                    <a:pt x="290" y="97"/>
                    <a:pt x="289" y="82"/>
                    <a:pt x="287" y="70"/>
                  </a:cubicBezTo>
                  <a:cubicBezTo>
                    <a:pt x="283" y="44"/>
                    <a:pt x="271" y="25"/>
                    <a:pt x="252" y="14"/>
                  </a:cubicBezTo>
                  <a:cubicBezTo>
                    <a:pt x="234" y="5"/>
                    <a:pt x="211" y="0"/>
                    <a:pt x="184" y="0"/>
                  </a:cubicBezTo>
                  <a:cubicBezTo>
                    <a:pt x="138" y="0"/>
                    <a:pt x="94" y="17"/>
                    <a:pt x="53" y="52"/>
                  </a:cubicBezTo>
                  <a:cubicBezTo>
                    <a:pt x="53" y="8"/>
                    <a:pt x="53" y="8"/>
                    <a:pt x="53" y="8"/>
                  </a:cubicBezTo>
                  <a:cubicBezTo>
                    <a:pt x="0" y="8"/>
                    <a:pt x="0" y="8"/>
                    <a:pt x="0" y="8"/>
                  </a:cubicBezTo>
                  <a:cubicBezTo>
                    <a:pt x="0" y="301"/>
                    <a:pt x="0" y="301"/>
                    <a:pt x="0" y="301"/>
                  </a:cubicBezTo>
                  <a:lnTo>
                    <a:pt x="55"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9" name="Freeform 43"/>
            <p:cNvSpPr>
              <a:spLocks/>
            </p:cNvSpPr>
            <p:nvPr/>
          </p:nvSpPr>
          <p:spPr bwMode="auto">
            <a:xfrm>
              <a:off x="4618" y="416"/>
              <a:ext cx="47" cy="54"/>
            </a:xfrm>
            <a:custGeom>
              <a:avLst/>
              <a:gdLst>
                <a:gd name="T0" fmla="*/ 166 w 272"/>
                <a:gd name="T1" fmla="*/ 265 h 310"/>
                <a:gd name="T2" fmla="*/ 81 w 272"/>
                <a:gd name="T3" fmla="*/ 231 h 310"/>
                <a:gd name="T4" fmla="*/ 57 w 272"/>
                <a:gd name="T5" fmla="*/ 157 h 310"/>
                <a:gd name="T6" fmla="*/ 86 w 272"/>
                <a:gd name="T7" fmla="*/ 73 h 310"/>
                <a:gd name="T8" fmla="*/ 163 w 272"/>
                <a:gd name="T9" fmla="*/ 45 h 310"/>
                <a:gd name="T10" fmla="*/ 249 w 272"/>
                <a:gd name="T11" fmla="*/ 66 h 310"/>
                <a:gd name="T12" fmla="*/ 265 w 272"/>
                <a:gd name="T13" fmla="*/ 20 h 310"/>
                <a:gd name="T14" fmla="*/ 161 w 272"/>
                <a:gd name="T15" fmla="*/ 0 h 310"/>
                <a:gd name="T16" fmla="*/ 49 w 272"/>
                <a:gd name="T17" fmla="*/ 34 h 310"/>
                <a:gd name="T18" fmla="*/ 0 w 272"/>
                <a:gd name="T19" fmla="*/ 159 h 310"/>
                <a:gd name="T20" fmla="*/ 38 w 272"/>
                <a:gd name="T21" fmla="*/ 269 h 310"/>
                <a:gd name="T22" fmla="*/ 159 w 272"/>
                <a:gd name="T23" fmla="*/ 310 h 310"/>
                <a:gd name="T24" fmla="*/ 272 w 272"/>
                <a:gd name="T25" fmla="*/ 285 h 310"/>
                <a:gd name="T26" fmla="*/ 253 w 272"/>
                <a:gd name="T27" fmla="*/ 239 h 310"/>
                <a:gd name="T28" fmla="*/ 166 w 272"/>
                <a:gd name="T29" fmla="*/ 265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2" h="310">
                  <a:moveTo>
                    <a:pt x="166" y="265"/>
                  </a:moveTo>
                  <a:cubicBezTo>
                    <a:pt x="128" y="265"/>
                    <a:pt x="99" y="253"/>
                    <a:pt x="81" y="231"/>
                  </a:cubicBezTo>
                  <a:cubicBezTo>
                    <a:pt x="65" y="212"/>
                    <a:pt x="57" y="187"/>
                    <a:pt x="57" y="157"/>
                  </a:cubicBezTo>
                  <a:cubicBezTo>
                    <a:pt x="57" y="121"/>
                    <a:pt x="67" y="93"/>
                    <a:pt x="86" y="73"/>
                  </a:cubicBezTo>
                  <a:cubicBezTo>
                    <a:pt x="105" y="54"/>
                    <a:pt x="130" y="45"/>
                    <a:pt x="163" y="45"/>
                  </a:cubicBezTo>
                  <a:cubicBezTo>
                    <a:pt x="193" y="45"/>
                    <a:pt x="222" y="52"/>
                    <a:pt x="249" y="66"/>
                  </a:cubicBezTo>
                  <a:cubicBezTo>
                    <a:pt x="265" y="20"/>
                    <a:pt x="265" y="20"/>
                    <a:pt x="265" y="20"/>
                  </a:cubicBezTo>
                  <a:cubicBezTo>
                    <a:pt x="234" y="6"/>
                    <a:pt x="199" y="0"/>
                    <a:pt x="161" y="0"/>
                  </a:cubicBezTo>
                  <a:cubicBezTo>
                    <a:pt x="113" y="0"/>
                    <a:pt x="76" y="11"/>
                    <a:pt x="49" y="34"/>
                  </a:cubicBezTo>
                  <a:cubicBezTo>
                    <a:pt x="16" y="63"/>
                    <a:pt x="0" y="104"/>
                    <a:pt x="0" y="159"/>
                  </a:cubicBezTo>
                  <a:cubicBezTo>
                    <a:pt x="0" y="206"/>
                    <a:pt x="13" y="243"/>
                    <a:pt x="38" y="269"/>
                  </a:cubicBezTo>
                  <a:cubicBezTo>
                    <a:pt x="65" y="296"/>
                    <a:pt x="105" y="310"/>
                    <a:pt x="159" y="310"/>
                  </a:cubicBezTo>
                  <a:cubicBezTo>
                    <a:pt x="202" y="310"/>
                    <a:pt x="240" y="301"/>
                    <a:pt x="272" y="285"/>
                  </a:cubicBezTo>
                  <a:cubicBezTo>
                    <a:pt x="253" y="239"/>
                    <a:pt x="253" y="239"/>
                    <a:pt x="253" y="239"/>
                  </a:cubicBezTo>
                  <a:cubicBezTo>
                    <a:pt x="224" y="256"/>
                    <a:pt x="196" y="265"/>
                    <a:pt x="166" y="26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0" name="Freeform 44"/>
            <p:cNvSpPr>
              <a:spLocks noEditPoints="1"/>
            </p:cNvSpPr>
            <p:nvPr/>
          </p:nvSpPr>
          <p:spPr bwMode="auto">
            <a:xfrm>
              <a:off x="4671" y="416"/>
              <a:ext cx="52" cy="54"/>
            </a:xfrm>
            <a:custGeom>
              <a:avLst/>
              <a:gdLst>
                <a:gd name="T0" fmla="*/ 299 w 299"/>
                <a:gd name="T1" fmla="*/ 141 h 310"/>
                <a:gd name="T2" fmla="*/ 281 w 299"/>
                <a:gd name="T3" fmla="*/ 61 h 310"/>
                <a:gd name="T4" fmla="*/ 153 w 299"/>
                <a:gd name="T5" fmla="*/ 0 h 310"/>
                <a:gd name="T6" fmla="*/ 36 w 299"/>
                <a:gd name="T7" fmla="*/ 44 h 310"/>
                <a:gd name="T8" fmla="*/ 0 w 299"/>
                <a:gd name="T9" fmla="*/ 157 h 310"/>
                <a:gd name="T10" fmla="*/ 42 w 299"/>
                <a:gd name="T11" fmla="*/ 270 h 310"/>
                <a:gd name="T12" fmla="*/ 169 w 299"/>
                <a:gd name="T13" fmla="*/ 310 h 310"/>
                <a:gd name="T14" fmla="*/ 294 w 299"/>
                <a:gd name="T15" fmla="*/ 283 h 310"/>
                <a:gd name="T16" fmla="*/ 273 w 299"/>
                <a:gd name="T17" fmla="*/ 239 h 310"/>
                <a:gd name="T18" fmla="*/ 179 w 299"/>
                <a:gd name="T19" fmla="*/ 265 h 310"/>
                <a:gd name="T20" fmla="*/ 111 w 299"/>
                <a:gd name="T21" fmla="*/ 255 h 310"/>
                <a:gd name="T22" fmla="*/ 72 w 299"/>
                <a:gd name="T23" fmla="*/ 222 h 310"/>
                <a:gd name="T24" fmla="*/ 57 w 299"/>
                <a:gd name="T25" fmla="*/ 168 h 310"/>
                <a:gd name="T26" fmla="*/ 298 w 299"/>
                <a:gd name="T27" fmla="*/ 168 h 310"/>
                <a:gd name="T28" fmla="*/ 299 w 299"/>
                <a:gd name="T29" fmla="*/ 141 h 310"/>
                <a:gd name="T30" fmla="*/ 245 w 299"/>
                <a:gd name="T31" fmla="*/ 125 h 310"/>
                <a:gd name="T32" fmla="*/ 58 w 299"/>
                <a:gd name="T33" fmla="*/ 125 h 310"/>
                <a:gd name="T34" fmla="*/ 67 w 299"/>
                <a:gd name="T35" fmla="*/ 88 h 310"/>
                <a:gd name="T36" fmla="*/ 154 w 299"/>
                <a:gd name="T37" fmla="*/ 44 h 310"/>
                <a:gd name="T38" fmla="*/ 233 w 299"/>
                <a:gd name="T39" fmla="*/ 82 h 310"/>
                <a:gd name="T40" fmla="*/ 245 w 299"/>
                <a:gd name="T41" fmla="*/ 125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9" h="310">
                  <a:moveTo>
                    <a:pt x="299" y="141"/>
                  </a:moveTo>
                  <a:cubicBezTo>
                    <a:pt x="299" y="109"/>
                    <a:pt x="293" y="83"/>
                    <a:pt x="281" y="61"/>
                  </a:cubicBezTo>
                  <a:cubicBezTo>
                    <a:pt x="257" y="20"/>
                    <a:pt x="214" y="0"/>
                    <a:pt x="153" y="0"/>
                  </a:cubicBezTo>
                  <a:cubicBezTo>
                    <a:pt x="101" y="0"/>
                    <a:pt x="62" y="15"/>
                    <a:pt x="36" y="44"/>
                  </a:cubicBezTo>
                  <a:cubicBezTo>
                    <a:pt x="12" y="72"/>
                    <a:pt x="0" y="110"/>
                    <a:pt x="0" y="157"/>
                  </a:cubicBezTo>
                  <a:cubicBezTo>
                    <a:pt x="0" y="206"/>
                    <a:pt x="14" y="244"/>
                    <a:pt x="42" y="270"/>
                  </a:cubicBezTo>
                  <a:cubicBezTo>
                    <a:pt x="70" y="296"/>
                    <a:pt x="112" y="310"/>
                    <a:pt x="169" y="310"/>
                  </a:cubicBezTo>
                  <a:cubicBezTo>
                    <a:pt x="215" y="310"/>
                    <a:pt x="256" y="301"/>
                    <a:pt x="294" y="283"/>
                  </a:cubicBezTo>
                  <a:cubicBezTo>
                    <a:pt x="273" y="239"/>
                    <a:pt x="273" y="239"/>
                    <a:pt x="273" y="239"/>
                  </a:cubicBezTo>
                  <a:cubicBezTo>
                    <a:pt x="243" y="256"/>
                    <a:pt x="211" y="265"/>
                    <a:pt x="179" y="265"/>
                  </a:cubicBezTo>
                  <a:cubicBezTo>
                    <a:pt x="150" y="265"/>
                    <a:pt x="128" y="261"/>
                    <a:pt x="111" y="255"/>
                  </a:cubicBezTo>
                  <a:cubicBezTo>
                    <a:pt x="95" y="248"/>
                    <a:pt x="82" y="237"/>
                    <a:pt x="72" y="222"/>
                  </a:cubicBezTo>
                  <a:cubicBezTo>
                    <a:pt x="62" y="207"/>
                    <a:pt x="58" y="189"/>
                    <a:pt x="57" y="168"/>
                  </a:cubicBezTo>
                  <a:cubicBezTo>
                    <a:pt x="298" y="168"/>
                    <a:pt x="298" y="168"/>
                    <a:pt x="298" y="168"/>
                  </a:cubicBezTo>
                  <a:cubicBezTo>
                    <a:pt x="299" y="156"/>
                    <a:pt x="299" y="147"/>
                    <a:pt x="299" y="141"/>
                  </a:cubicBezTo>
                  <a:moveTo>
                    <a:pt x="245" y="125"/>
                  </a:moveTo>
                  <a:cubicBezTo>
                    <a:pt x="58" y="125"/>
                    <a:pt x="58" y="125"/>
                    <a:pt x="58" y="125"/>
                  </a:cubicBezTo>
                  <a:cubicBezTo>
                    <a:pt x="60" y="109"/>
                    <a:pt x="63" y="97"/>
                    <a:pt x="67" y="88"/>
                  </a:cubicBezTo>
                  <a:cubicBezTo>
                    <a:pt x="81" y="59"/>
                    <a:pt x="110" y="44"/>
                    <a:pt x="154" y="44"/>
                  </a:cubicBezTo>
                  <a:cubicBezTo>
                    <a:pt x="192" y="44"/>
                    <a:pt x="218" y="57"/>
                    <a:pt x="233" y="82"/>
                  </a:cubicBezTo>
                  <a:cubicBezTo>
                    <a:pt x="239" y="92"/>
                    <a:pt x="243" y="107"/>
                    <a:pt x="245" y="1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1" name="Freeform 45"/>
            <p:cNvSpPr>
              <a:spLocks/>
            </p:cNvSpPr>
            <p:nvPr/>
          </p:nvSpPr>
          <p:spPr bwMode="auto">
            <a:xfrm>
              <a:off x="4734" y="459"/>
              <a:ext cx="13" cy="20"/>
            </a:xfrm>
            <a:custGeom>
              <a:avLst/>
              <a:gdLst>
                <a:gd name="T0" fmla="*/ 7 w 13"/>
                <a:gd name="T1" fmla="*/ 20 h 20"/>
                <a:gd name="T2" fmla="*/ 13 w 13"/>
                <a:gd name="T3" fmla="*/ 0 h 20"/>
                <a:gd name="T4" fmla="*/ 4 w 13"/>
                <a:gd name="T5" fmla="*/ 0 h 20"/>
                <a:gd name="T6" fmla="*/ 0 w 13"/>
                <a:gd name="T7" fmla="*/ 20 h 20"/>
                <a:gd name="T8" fmla="*/ 7 w 13"/>
                <a:gd name="T9" fmla="*/ 20 h 20"/>
              </a:gdLst>
              <a:ahLst/>
              <a:cxnLst>
                <a:cxn ang="0">
                  <a:pos x="T0" y="T1"/>
                </a:cxn>
                <a:cxn ang="0">
                  <a:pos x="T2" y="T3"/>
                </a:cxn>
                <a:cxn ang="0">
                  <a:pos x="T4" y="T5"/>
                </a:cxn>
                <a:cxn ang="0">
                  <a:pos x="T6" y="T7"/>
                </a:cxn>
                <a:cxn ang="0">
                  <a:pos x="T8" y="T9"/>
                </a:cxn>
              </a:cxnLst>
              <a:rect l="0" t="0" r="r" b="b"/>
              <a:pathLst>
                <a:path w="13" h="20">
                  <a:moveTo>
                    <a:pt x="7" y="20"/>
                  </a:moveTo>
                  <a:lnTo>
                    <a:pt x="13" y="0"/>
                  </a:lnTo>
                  <a:lnTo>
                    <a:pt x="4" y="0"/>
                  </a:lnTo>
                  <a:lnTo>
                    <a:pt x="0" y="20"/>
                  </a:lnTo>
                  <a:lnTo>
                    <a:pt x="7"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2" name="Freeform 46"/>
            <p:cNvSpPr>
              <a:spLocks noEditPoints="1"/>
            </p:cNvSpPr>
            <p:nvPr/>
          </p:nvSpPr>
          <p:spPr bwMode="auto">
            <a:xfrm>
              <a:off x="4776" y="416"/>
              <a:ext cx="52" cy="54"/>
            </a:xfrm>
            <a:custGeom>
              <a:avLst/>
              <a:gdLst>
                <a:gd name="T0" fmla="*/ 299 w 299"/>
                <a:gd name="T1" fmla="*/ 141 h 310"/>
                <a:gd name="T2" fmla="*/ 281 w 299"/>
                <a:gd name="T3" fmla="*/ 61 h 310"/>
                <a:gd name="T4" fmla="*/ 153 w 299"/>
                <a:gd name="T5" fmla="*/ 0 h 310"/>
                <a:gd name="T6" fmla="*/ 36 w 299"/>
                <a:gd name="T7" fmla="*/ 44 h 310"/>
                <a:gd name="T8" fmla="*/ 0 w 299"/>
                <a:gd name="T9" fmla="*/ 157 h 310"/>
                <a:gd name="T10" fmla="*/ 42 w 299"/>
                <a:gd name="T11" fmla="*/ 270 h 310"/>
                <a:gd name="T12" fmla="*/ 169 w 299"/>
                <a:gd name="T13" fmla="*/ 310 h 310"/>
                <a:gd name="T14" fmla="*/ 293 w 299"/>
                <a:gd name="T15" fmla="*/ 283 h 310"/>
                <a:gd name="T16" fmla="*/ 273 w 299"/>
                <a:gd name="T17" fmla="*/ 239 h 310"/>
                <a:gd name="T18" fmla="*/ 178 w 299"/>
                <a:gd name="T19" fmla="*/ 265 h 310"/>
                <a:gd name="T20" fmla="*/ 111 w 299"/>
                <a:gd name="T21" fmla="*/ 255 h 310"/>
                <a:gd name="T22" fmla="*/ 72 w 299"/>
                <a:gd name="T23" fmla="*/ 222 h 310"/>
                <a:gd name="T24" fmla="*/ 57 w 299"/>
                <a:gd name="T25" fmla="*/ 168 h 310"/>
                <a:gd name="T26" fmla="*/ 298 w 299"/>
                <a:gd name="T27" fmla="*/ 168 h 310"/>
                <a:gd name="T28" fmla="*/ 299 w 299"/>
                <a:gd name="T29" fmla="*/ 141 h 310"/>
                <a:gd name="T30" fmla="*/ 245 w 299"/>
                <a:gd name="T31" fmla="*/ 125 h 310"/>
                <a:gd name="T32" fmla="*/ 58 w 299"/>
                <a:gd name="T33" fmla="*/ 125 h 310"/>
                <a:gd name="T34" fmla="*/ 67 w 299"/>
                <a:gd name="T35" fmla="*/ 88 h 310"/>
                <a:gd name="T36" fmla="*/ 154 w 299"/>
                <a:gd name="T37" fmla="*/ 44 h 310"/>
                <a:gd name="T38" fmla="*/ 233 w 299"/>
                <a:gd name="T39" fmla="*/ 82 h 310"/>
                <a:gd name="T40" fmla="*/ 245 w 299"/>
                <a:gd name="T41" fmla="*/ 125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9" h="310">
                  <a:moveTo>
                    <a:pt x="299" y="141"/>
                  </a:moveTo>
                  <a:cubicBezTo>
                    <a:pt x="299" y="109"/>
                    <a:pt x="293" y="83"/>
                    <a:pt x="281" y="61"/>
                  </a:cubicBezTo>
                  <a:cubicBezTo>
                    <a:pt x="257" y="20"/>
                    <a:pt x="214" y="0"/>
                    <a:pt x="153" y="0"/>
                  </a:cubicBezTo>
                  <a:cubicBezTo>
                    <a:pt x="101" y="0"/>
                    <a:pt x="62" y="15"/>
                    <a:pt x="36" y="44"/>
                  </a:cubicBezTo>
                  <a:cubicBezTo>
                    <a:pt x="12" y="72"/>
                    <a:pt x="0" y="110"/>
                    <a:pt x="0" y="157"/>
                  </a:cubicBezTo>
                  <a:cubicBezTo>
                    <a:pt x="0" y="206"/>
                    <a:pt x="14" y="244"/>
                    <a:pt x="42" y="270"/>
                  </a:cubicBezTo>
                  <a:cubicBezTo>
                    <a:pt x="70" y="296"/>
                    <a:pt x="112" y="310"/>
                    <a:pt x="169" y="310"/>
                  </a:cubicBezTo>
                  <a:cubicBezTo>
                    <a:pt x="215" y="310"/>
                    <a:pt x="256" y="301"/>
                    <a:pt x="293" y="283"/>
                  </a:cubicBezTo>
                  <a:cubicBezTo>
                    <a:pt x="273" y="239"/>
                    <a:pt x="273" y="239"/>
                    <a:pt x="273" y="239"/>
                  </a:cubicBezTo>
                  <a:cubicBezTo>
                    <a:pt x="243" y="256"/>
                    <a:pt x="211" y="265"/>
                    <a:pt x="178" y="265"/>
                  </a:cubicBezTo>
                  <a:cubicBezTo>
                    <a:pt x="150" y="265"/>
                    <a:pt x="128" y="261"/>
                    <a:pt x="111" y="255"/>
                  </a:cubicBezTo>
                  <a:cubicBezTo>
                    <a:pt x="95" y="248"/>
                    <a:pt x="82" y="237"/>
                    <a:pt x="72" y="222"/>
                  </a:cubicBezTo>
                  <a:cubicBezTo>
                    <a:pt x="62" y="207"/>
                    <a:pt x="57" y="189"/>
                    <a:pt x="57" y="168"/>
                  </a:cubicBezTo>
                  <a:cubicBezTo>
                    <a:pt x="298" y="168"/>
                    <a:pt x="298" y="168"/>
                    <a:pt x="298" y="168"/>
                  </a:cubicBezTo>
                  <a:cubicBezTo>
                    <a:pt x="299" y="156"/>
                    <a:pt x="299" y="147"/>
                    <a:pt x="299" y="141"/>
                  </a:cubicBezTo>
                  <a:moveTo>
                    <a:pt x="245" y="125"/>
                  </a:moveTo>
                  <a:cubicBezTo>
                    <a:pt x="58" y="125"/>
                    <a:pt x="58" y="125"/>
                    <a:pt x="58" y="125"/>
                  </a:cubicBezTo>
                  <a:cubicBezTo>
                    <a:pt x="60" y="109"/>
                    <a:pt x="63" y="97"/>
                    <a:pt x="67" y="88"/>
                  </a:cubicBezTo>
                  <a:cubicBezTo>
                    <a:pt x="81" y="59"/>
                    <a:pt x="110" y="44"/>
                    <a:pt x="154" y="44"/>
                  </a:cubicBezTo>
                  <a:cubicBezTo>
                    <a:pt x="192" y="44"/>
                    <a:pt x="218" y="57"/>
                    <a:pt x="233" y="82"/>
                  </a:cubicBezTo>
                  <a:cubicBezTo>
                    <a:pt x="239" y="92"/>
                    <a:pt x="243" y="107"/>
                    <a:pt x="245" y="1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3" name="Freeform 47"/>
            <p:cNvSpPr>
              <a:spLocks/>
            </p:cNvSpPr>
            <p:nvPr/>
          </p:nvSpPr>
          <p:spPr bwMode="auto">
            <a:xfrm>
              <a:off x="4839" y="416"/>
              <a:ext cx="51" cy="52"/>
            </a:xfrm>
            <a:custGeom>
              <a:avLst/>
              <a:gdLst>
                <a:gd name="T0" fmla="*/ 56 w 290"/>
                <a:gd name="T1" fmla="*/ 301 h 301"/>
                <a:gd name="T2" fmla="*/ 56 w 290"/>
                <a:gd name="T3" fmla="*/ 104 h 301"/>
                <a:gd name="T4" fmla="*/ 99 w 290"/>
                <a:gd name="T5" fmla="*/ 70 h 301"/>
                <a:gd name="T6" fmla="*/ 174 w 290"/>
                <a:gd name="T7" fmla="*/ 46 h 301"/>
                <a:gd name="T8" fmla="*/ 224 w 290"/>
                <a:gd name="T9" fmla="*/ 65 h 301"/>
                <a:gd name="T10" fmla="*/ 234 w 290"/>
                <a:gd name="T11" fmla="*/ 114 h 301"/>
                <a:gd name="T12" fmla="*/ 234 w 290"/>
                <a:gd name="T13" fmla="*/ 301 h 301"/>
                <a:gd name="T14" fmla="*/ 290 w 290"/>
                <a:gd name="T15" fmla="*/ 301 h 301"/>
                <a:gd name="T16" fmla="*/ 290 w 290"/>
                <a:gd name="T17" fmla="*/ 117 h 301"/>
                <a:gd name="T18" fmla="*/ 287 w 290"/>
                <a:gd name="T19" fmla="*/ 70 h 301"/>
                <a:gd name="T20" fmla="*/ 252 w 290"/>
                <a:gd name="T21" fmla="*/ 14 h 301"/>
                <a:gd name="T22" fmla="*/ 185 w 290"/>
                <a:gd name="T23" fmla="*/ 0 h 301"/>
                <a:gd name="T24" fmla="*/ 53 w 290"/>
                <a:gd name="T25" fmla="*/ 52 h 301"/>
                <a:gd name="T26" fmla="*/ 53 w 290"/>
                <a:gd name="T27" fmla="*/ 8 h 301"/>
                <a:gd name="T28" fmla="*/ 0 w 290"/>
                <a:gd name="T29" fmla="*/ 8 h 301"/>
                <a:gd name="T30" fmla="*/ 0 w 290"/>
                <a:gd name="T31" fmla="*/ 301 h 301"/>
                <a:gd name="T32" fmla="*/ 56 w 290"/>
                <a:gd name="T33"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0" h="301">
                  <a:moveTo>
                    <a:pt x="56" y="301"/>
                  </a:moveTo>
                  <a:cubicBezTo>
                    <a:pt x="56" y="104"/>
                    <a:pt x="56" y="104"/>
                    <a:pt x="56" y="104"/>
                  </a:cubicBezTo>
                  <a:cubicBezTo>
                    <a:pt x="66" y="92"/>
                    <a:pt x="81" y="81"/>
                    <a:pt x="99" y="70"/>
                  </a:cubicBezTo>
                  <a:cubicBezTo>
                    <a:pt x="126" y="54"/>
                    <a:pt x="151" y="46"/>
                    <a:pt x="174" y="46"/>
                  </a:cubicBezTo>
                  <a:cubicBezTo>
                    <a:pt x="199" y="46"/>
                    <a:pt x="215" y="52"/>
                    <a:pt x="224" y="65"/>
                  </a:cubicBezTo>
                  <a:cubicBezTo>
                    <a:pt x="231" y="74"/>
                    <a:pt x="234" y="90"/>
                    <a:pt x="234" y="114"/>
                  </a:cubicBezTo>
                  <a:cubicBezTo>
                    <a:pt x="234" y="301"/>
                    <a:pt x="234" y="301"/>
                    <a:pt x="234" y="301"/>
                  </a:cubicBezTo>
                  <a:cubicBezTo>
                    <a:pt x="290" y="301"/>
                    <a:pt x="290" y="301"/>
                    <a:pt x="290" y="301"/>
                  </a:cubicBezTo>
                  <a:cubicBezTo>
                    <a:pt x="290" y="117"/>
                    <a:pt x="290" y="117"/>
                    <a:pt x="290" y="117"/>
                  </a:cubicBezTo>
                  <a:cubicBezTo>
                    <a:pt x="290" y="97"/>
                    <a:pt x="289" y="82"/>
                    <a:pt x="287" y="70"/>
                  </a:cubicBezTo>
                  <a:cubicBezTo>
                    <a:pt x="284" y="44"/>
                    <a:pt x="272" y="25"/>
                    <a:pt x="252" y="14"/>
                  </a:cubicBezTo>
                  <a:cubicBezTo>
                    <a:pt x="234" y="5"/>
                    <a:pt x="212" y="0"/>
                    <a:pt x="185" y="0"/>
                  </a:cubicBezTo>
                  <a:cubicBezTo>
                    <a:pt x="139" y="0"/>
                    <a:pt x="95" y="17"/>
                    <a:pt x="53" y="52"/>
                  </a:cubicBezTo>
                  <a:cubicBezTo>
                    <a:pt x="53" y="8"/>
                    <a:pt x="53" y="8"/>
                    <a:pt x="53" y="8"/>
                  </a:cubicBezTo>
                  <a:cubicBezTo>
                    <a:pt x="0" y="8"/>
                    <a:pt x="0" y="8"/>
                    <a:pt x="0" y="8"/>
                  </a:cubicBezTo>
                  <a:cubicBezTo>
                    <a:pt x="0" y="301"/>
                    <a:pt x="0" y="301"/>
                    <a:pt x="0" y="301"/>
                  </a:cubicBezTo>
                  <a:lnTo>
                    <a:pt x="56"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4" name="Freeform 48"/>
            <p:cNvSpPr>
              <a:spLocks/>
            </p:cNvSpPr>
            <p:nvPr/>
          </p:nvSpPr>
          <p:spPr bwMode="auto">
            <a:xfrm>
              <a:off x="4904" y="393"/>
              <a:ext cx="50" cy="75"/>
            </a:xfrm>
            <a:custGeom>
              <a:avLst/>
              <a:gdLst>
                <a:gd name="T0" fmla="*/ 56 w 290"/>
                <a:gd name="T1" fmla="*/ 434 h 434"/>
                <a:gd name="T2" fmla="*/ 56 w 290"/>
                <a:gd name="T3" fmla="*/ 237 h 434"/>
                <a:gd name="T4" fmla="*/ 98 w 290"/>
                <a:gd name="T5" fmla="*/ 203 h 434"/>
                <a:gd name="T6" fmla="*/ 174 w 290"/>
                <a:gd name="T7" fmla="*/ 179 h 434"/>
                <a:gd name="T8" fmla="*/ 224 w 290"/>
                <a:gd name="T9" fmla="*/ 198 h 434"/>
                <a:gd name="T10" fmla="*/ 234 w 290"/>
                <a:gd name="T11" fmla="*/ 247 h 434"/>
                <a:gd name="T12" fmla="*/ 234 w 290"/>
                <a:gd name="T13" fmla="*/ 434 h 434"/>
                <a:gd name="T14" fmla="*/ 290 w 290"/>
                <a:gd name="T15" fmla="*/ 434 h 434"/>
                <a:gd name="T16" fmla="*/ 290 w 290"/>
                <a:gd name="T17" fmla="*/ 250 h 434"/>
                <a:gd name="T18" fmla="*/ 287 w 290"/>
                <a:gd name="T19" fmla="*/ 203 h 434"/>
                <a:gd name="T20" fmla="*/ 252 w 290"/>
                <a:gd name="T21" fmla="*/ 147 h 434"/>
                <a:gd name="T22" fmla="*/ 184 w 290"/>
                <a:gd name="T23" fmla="*/ 133 h 434"/>
                <a:gd name="T24" fmla="*/ 56 w 290"/>
                <a:gd name="T25" fmla="*/ 181 h 434"/>
                <a:gd name="T26" fmla="*/ 56 w 290"/>
                <a:gd name="T27" fmla="*/ 0 h 434"/>
                <a:gd name="T28" fmla="*/ 0 w 290"/>
                <a:gd name="T29" fmla="*/ 16 h 434"/>
                <a:gd name="T30" fmla="*/ 0 w 290"/>
                <a:gd name="T31" fmla="*/ 434 h 434"/>
                <a:gd name="T32" fmla="*/ 56 w 290"/>
                <a:gd name="T33" fmla="*/ 434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0" h="434">
                  <a:moveTo>
                    <a:pt x="56" y="434"/>
                  </a:moveTo>
                  <a:cubicBezTo>
                    <a:pt x="56" y="237"/>
                    <a:pt x="56" y="237"/>
                    <a:pt x="56" y="237"/>
                  </a:cubicBezTo>
                  <a:cubicBezTo>
                    <a:pt x="66" y="225"/>
                    <a:pt x="80" y="214"/>
                    <a:pt x="98" y="203"/>
                  </a:cubicBezTo>
                  <a:cubicBezTo>
                    <a:pt x="125" y="187"/>
                    <a:pt x="150" y="179"/>
                    <a:pt x="174" y="179"/>
                  </a:cubicBezTo>
                  <a:cubicBezTo>
                    <a:pt x="199" y="179"/>
                    <a:pt x="215" y="185"/>
                    <a:pt x="224" y="198"/>
                  </a:cubicBezTo>
                  <a:cubicBezTo>
                    <a:pt x="231" y="207"/>
                    <a:pt x="234" y="223"/>
                    <a:pt x="234" y="247"/>
                  </a:cubicBezTo>
                  <a:cubicBezTo>
                    <a:pt x="234" y="434"/>
                    <a:pt x="234" y="434"/>
                    <a:pt x="234" y="434"/>
                  </a:cubicBezTo>
                  <a:cubicBezTo>
                    <a:pt x="290" y="434"/>
                    <a:pt x="290" y="434"/>
                    <a:pt x="290" y="434"/>
                  </a:cubicBezTo>
                  <a:cubicBezTo>
                    <a:pt x="290" y="250"/>
                    <a:pt x="290" y="250"/>
                    <a:pt x="290" y="250"/>
                  </a:cubicBezTo>
                  <a:cubicBezTo>
                    <a:pt x="290" y="230"/>
                    <a:pt x="289" y="215"/>
                    <a:pt x="287" y="203"/>
                  </a:cubicBezTo>
                  <a:cubicBezTo>
                    <a:pt x="283" y="176"/>
                    <a:pt x="272" y="158"/>
                    <a:pt x="252" y="147"/>
                  </a:cubicBezTo>
                  <a:cubicBezTo>
                    <a:pt x="234" y="138"/>
                    <a:pt x="211" y="133"/>
                    <a:pt x="184" y="133"/>
                  </a:cubicBezTo>
                  <a:cubicBezTo>
                    <a:pt x="140" y="133"/>
                    <a:pt x="97" y="149"/>
                    <a:pt x="56" y="181"/>
                  </a:cubicBezTo>
                  <a:cubicBezTo>
                    <a:pt x="56" y="0"/>
                    <a:pt x="56" y="0"/>
                    <a:pt x="56" y="0"/>
                  </a:cubicBezTo>
                  <a:cubicBezTo>
                    <a:pt x="0" y="16"/>
                    <a:pt x="0" y="16"/>
                    <a:pt x="0" y="16"/>
                  </a:cubicBezTo>
                  <a:cubicBezTo>
                    <a:pt x="0" y="434"/>
                    <a:pt x="0" y="434"/>
                    <a:pt x="0" y="434"/>
                  </a:cubicBezTo>
                  <a:lnTo>
                    <a:pt x="56" y="4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5" name="Freeform 49"/>
            <p:cNvSpPr>
              <a:spLocks noEditPoints="1"/>
            </p:cNvSpPr>
            <p:nvPr/>
          </p:nvSpPr>
          <p:spPr bwMode="auto">
            <a:xfrm>
              <a:off x="4965" y="416"/>
              <a:ext cx="48" cy="54"/>
            </a:xfrm>
            <a:custGeom>
              <a:avLst/>
              <a:gdLst>
                <a:gd name="T0" fmla="*/ 276 w 276"/>
                <a:gd name="T1" fmla="*/ 301 h 310"/>
                <a:gd name="T2" fmla="*/ 276 w 276"/>
                <a:gd name="T3" fmla="*/ 120 h 310"/>
                <a:gd name="T4" fmla="*/ 276 w 276"/>
                <a:gd name="T5" fmla="*/ 84 h 310"/>
                <a:gd name="T6" fmla="*/ 265 w 276"/>
                <a:gd name="T7" fmla="*/ 42 h 310"/>
                <a:gd name="T8" fmla="*/ 151 w 276"/>
                <a:gd name="T9" fmla="*/ 0 h 310"/>
                <a:gd name="T10" fmla="*/ 59 w 276"/>
                <a:gd name="T11" fmla="*/ 13 h 310"/>
                <a:gd name="T12" fmla="*/ 21 w 276"/>
                <a:gd name="T13" fmla="*/ 26 h 310"/>
                <a:gd name="T14" fmla="*/ 38 w 276"/>
                <a:gd name="T15" fmla="*/ 72 h 310"/>
                <a:gd name="T16" fmla="*/ 145 w 276"/>
                <a:gd name="T17" fmla="*/ 45 h 310"/>
                <a:gd name="T18" fmla="*/ 206 w 276"/>
                <a:gd name="T19" fmla="*/ 60 h 310"/>
                <a:gd name="T20" fmla="*/ 220 w 276"/>
                <a:gd name="T21" fmla="*/ 101 h 310"/>
                <a:gd name="T22" fmla="*/ 220 w 276"/>
                <a:gd name="T23" fmla="*/ 114 h 310"/>
                <a:gd name="T24" fmla="*/ 168 w 276"/>
                <a:gd name="T25" fmla="*/ 116 h 310"/>
                <a:gd name="T26" fmla="*/ 47 w 276"/>
                <a:gd name="T27" fmla="*/ 142 h 310"/>
                <a:gd name="T28" fmla="*/ 0 w 276"/>
                <a:gd name="T29" fmla="*/ 222 h 310"/>
                <a:gd name="T30" fmla="*/ 108 w 276"/>
                <a:gd name="T31" fmla="*/ 310 h 310"/>
                <a:gd name="T32" fmla="*/ 224 w 276"/>
                <a:gd name="T33" fmla="*/ 269 h 310"/>
                <a:gd name="T34" fmla="*/ 224 w 276"/>
                <a:gd name="T35" fmla="*/ 301 h 310"/>
                <a:gd name="T36" fmla="*/ 276 w 276"/>
                <a:gd name="T37" fmla="*/ 301 h 310"/>
                <a:gd name="T38" fmla="*/ 221 w 276"/>
                <a:gd name="T39" fmla="*/ 204 h 310"/>
                <a:gd name="T40" fmla="*/ 219 w 276"/>
                <a:gd name="T41" fmla="*/ 220 h 310"/>
                <a:gd name="T42" fmla="*/ 201 w 276"/>
                <a:gd name="T43" fmla="*/ 242 h 310"/>
                <a:gd name="T44" fmla="*/ 120 w 276"/>
                <a:gd name="T45" fmla="*/ 265 h 310"/>
                <a:gd name="T46" fmla="*/ 57 w 276"/>
                <a:gd name="T47" fmla="*/ 219 h 310"/>
                <a:gd name="T48" fmla="*/ 129 w 276"/>
                <a:gd name="T49" fmla="*/ 163 h 310"/>
                <a:gd name="T50" fmla="*/ 221 w 276"/>
                <a:gd name="T51" fmla="*/ 156 h 310"/>
                <a:gd name="T52" fmla="*/ 221 w 276"/>
                <a:gd name="T53" fmla="*/ 20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6" h="310">
                  <a:moveTo>
                    <a:pt x="276" y="301"/>
                  </a:moveTo>
                  <a:cubicBezTo>
                    <a:pt x="276" y="120"/>
                    <a:pt x="276" y="120"/>
                    <a:pt x="276" y="120"/>
                  </a:cubicBezTo>
                  <a:cubicBezTo>
                    <a:pt x="276" y="103"/>
                    <a:pt x="276" y="91"/>
                    <a:pt x="276" y="84"/>
                  </a:cubicBezTo>
                  <a:cubicBezTo>
                    <a:pt x="274" y="67"/>
                    <a:pt x="271" y="53"/>
                    <a:pt x="265" y="42"/>
                  </a:cubicBezTo>
                  <a:cubicBezTo>
                    <a:pt x="248" y="14"/>
                    <a:pt x="210" y="0"/>
                    <a:pt x="151" y="0"/>
                  </a:cubicBezTo>
                  <a:cubicBezTo>
                    <a:pt x="117" y="0"/>
                    <a:pt x="86" y="4"/>
                    <a:pt x="59" y="13"/>
                  </a:cubicBezTo>
                  <a:cubicBezTo>
                    <a:pt x="54" y="14"/>
                    <a:pt x="42" y="19"/>
                    <a:pt x="21" y="26"/>
                  </a:cubicBezTo>
                  <a:cubicBezTo>
                    <a:pt x="38" y="72"/>
                    <a:pt x="38" y="72"/>
                    <a:pt x="38" y="72"/>
                  </a:cubicBezTo>
                  <a:cubicBezTo>
                    <a:pt x="74" y="54"/>
                    <a:pt x="110" y="45"/>
                    <a:pt x="145" y="45"/>
                  </a:cubicBezTo>
                  <a:cubicBezTo>
                    <a:pt x="175" y="45"/>
                    <a:pt x="195" y="50"/>
                    <a:pt x="206" y="60"/>
                  </a:cubicBezTo>
                  <a:cubicBezTo>
                    <a:pt x="215" y="69"/>
                    <a:pt x="220" y="82"/>
                    <a:pt x="220" y="101"/>
                  </a:cubicBezTo>
                  <a:cubicBezTo>
                    <a:pt x="220" y="114"/>
                    <a:pt x="220" y="114"/>
                    <a:pt x="220" y="114"/>
                  </a:cubicBezTo>
                  <a:cubicBezTo>
                    <a:pt x="197" y="115"/>
                    <a:pt x="179" y="116"/>
                    <a:pt x="168" y="116"/>
                  </a:cubicBezTo>
                  <a:cubicBezTo>
                    <a:pt x="111" y="120"/>
                    <a:pt x="71" y="129"/>
                    <a:pt x="47" y="142"/>
                  </a:cubicBezTo>
                  <a:cubicBezTo>
                    <a:pt x="15" y="159"/>
                    <a:pt x="0" y="186"/>
                    <a:pt x="0" y="222"/>
                  </a:cubicBezTo>
                  <a:cubicBezTo>
                    <a:pt x="0" y="280"/>
                    <a:pt x="36" y="310"/>
                    <a:pt x="108" y="310"/>
                  </a:cubicBezTo>
                  <a:cubicBezTo>
                    <a:pt x="162" y="310"/>
                    <a:pt x="201" y="296"/>
                    <a:pt x="224" y="269"/>
                  </a:cubicBezTo>
                  <a:cubicBezTo>
                    <a:pt x="224" y="301"/>
                    <a:pt x="224" y="301"/>
                    <a:pt x="224" y="301"/>
                  </a:cubicBezTo>
                  <a:lnTo>
                    <a:pt x="276" y="301"/>
                  </a:lnTo>
                  <a:close/>
                  <a:moveTo>
                    <a:pt x="221" y="204"/>
                  </a:moveTo>
                  <a:cubicBezTo>
                    <a:pt x="221" y="211"/>
                    <a:pt x="220" y="216"/>
                    <a:pt x="219" y="220"/>
                  </a:cubicBezTo>
                  <a:cubicBezTo>
                    <a:pt x="216" y="228"/>
                    <a:pt x="210" y="235"/>
                    <a:pt x="201" y="242"/>
                  </a:cubicBezTo>
                  <a:cubicBezTo>
                    <a:pt x="180" y="257"/>
                    <a:pt x="153" y="265"/>
                    <a:pt x="120" y="265"/>
                  </a:cubicBezTo>
                  <a:cubicBezTo>
                    <a:pt x="78" y="265"/>
                    <a:pt x="57" y="250"/>
                    <a:pt x="57" y="219"/>
                  </a:cubicBezTo>
                  <a:cubicBezTo>
                    <a:pt x="57" y="189"/>
                    <a:pt x="81" y="171"/>
                    <a:pt x="129" y="163"/>
                  </a:cubicBezTo>
                  <a:cubicBezTo>
                    <a:pt x="151" y="160"/>
                    <a:pt x="181" y="158"/>
                    <a:pt x="221" y="156"/>
                  </a:cubicBezTo>
                  <a:lnTo>
                    <a:pt x="221" y="2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6" name="Freeform 50"/>
            <p:cNvSpPr>
              <a:spLocks/>
            </p:cNvSpPr>
            <p:nvPr/>
          </p:nvSpPr>
          <p:spPr bwMode="auto">
            <a:xfrm>
              <a:off x="5027" y="416"/>
              <a:ext cx="50" cy="52"/>
            </a:xfrm>
            <a:custGeom>
              <a:avLst/>
              <a:gdLst>
                <a:gd name="T0" fmla="*/ 56 w 290"/>
                <a:gd name="T1" fmla="*/ 301 h 301"/>
                <a:gd name="T2" fmla="*/ 56 w 290"/>
                <a:gd name="T3" fmla="*/ 104 h 301"/>
                <a:gd name="T4" fmla="*/ 98 w 290"/>
                <a:gd name="T5" fmla="*/ 70 h 301"/>
                <a:gd name="T6" fmla="*/ 174 w 290"/>
                <a:gd name="T7" fmla="*/ 46 h 301"/>
                <a:gd name="T8" fmla="*/ 224 w 290"/>
                <a:gd name="T9" fmla="*/ 65 h 301"/>
                <a:gd name="T10" fmla="*/ 234 w 290"/>
                <a:gd name="T11" fmla="*/ 114 h 301"/>
                <a:gd name="T12" fmla="*/ 234 w 290"/>
                <a:gd name="T13" fmla="*/ 301 h 301"/>
                <a:gd name="T14" fmla="*/ 290 w 290"/>
                <a:gd name="T15" fmla="*/ 301 h 301"/>
                <a:gd name="T16" fmla="*/ 290 w 290"/>
                <a:gd name="T17" fmla="*/ 117 h 301"/>
                <a:gd name="T18" fmla="*/ 287 w 290"/>
                <a:gd name="T19" fmla="*/ 70 h 301"/>
                <a:gd name="T20" fmla="*/ 252 w 290"/>
                <a:gd name="T21" fmla="*/ 14 h 301"/>
                <a:gd name="T22" fmla="*/ 185 w 290"/>
                <a:gd name="T23" fmla="*/ 0 h 301"/>
                <a:gd name="T24" fmla="*/ 53 w 290"/>
                <a:gd name="T25" fmla="*/ 52 h 301"/>
                <a:gd name="T26" fmla="*/ 53 w 290"/>
                <a:gd name="T27" fmla="*/ 8 h 301"/>
                <a:gd name="T28" fmla="*/ 0 w 290"/>
                <a:gd name="T29" fmla="*/ 8 h 301"/>
                <a:gd name="T30" fmla="*/ 0 w 290"/>
                <a:gd name="T31" fmla="*/ 301 h 301"/>
                <a:gd name="T32" fmla="*/ 56 w 290"/>
                <a:gd name="T33"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0" h="301">
                  <a:moveTo>
                    <a:pt x="56" y="301"/>
                  </a:moveTo>
                  <a:cubicBezTo>
                    <a:pt x="56" y="104"/>
                    <a:pt x="56" y="104"/>
                    <a:pt x="56" y="104"/>
                  </a:cubicBezTo>
                  <a:cubicBezTo>
                    <a:pt x="66" y="92"/>
                    <a:pt x="80" y="81"/>
                    <a:pt x="98" y="70"/>
                  </a:cubicBezTo>
                  <a:cubicBezTo>
                    <a:pt x="125" y="54"/>
                    <a:pt x="150" y="46"/>
                    <a:pt x="174" y="46"/>
                  </a:cubicBezTo>
                  <a:cubicBezTo>
                    <a:pt x="198" y="46"/>
                    <a:pt x="215" y="52"/>
                    <a:pt x="224" y="65"/>
                  </a:cubicBezTo>
                  <a:cubicBezTo>
                    <a:pt x="231" y="74"/>
                    <a:pt x="234" y="90"/>
                    <a:pt x="234" y="114"/>
                  </a:cubicBezTo>
                  <a:cubicBezTo>
                    <a:pt x="234" y="301"/>
                    <a:pt x="234" y="301"/>
                    <a:pt x="234" y="301"/>
                  </a:cubicBezTo>
                  <a:cubicBezTo>
                    <a:pt x="290" y="301"/>
                    <a:pt x="290" y="301"/>
                    <a:pt x="290" y="301"/>
                  </a:cubicBezTo>
                  <a:cubicBezTo>
                    <a:pt x="290" y="117"/>
                    <a:pt x="290" y="117"/>
                    <a:pt x="290" y="117"/>
                  </a:cubicBezTo>
                  <a:cubicBezTo>
                    <a:pt x="290" y="97"/>
                    <a:pt x="289" y="82"/>
                    <a:pt x="287" y="70"/>
                  </a:cubicBezTo>
                  <a:cubicBezTo>
                    <a:pt x="283" y="44"/>
                    <a:pt x="271" y="25"/>
                    <a:pt x="252" y="14"/>
                  </a:cubicBezTo>
                  <a:cubicBezTo>
                    <a:pt x="234" y="5"/>
                    <a:pt x="211" y="0"/>
                    <a:pt x="185" y="0"/>
                  </a:cubicBezTo>
                  <a:cubicBezTo>
                    <a:pt x="139" y="0"/>
                    <a:pt x="95" y="17"/>
                    <a:pt x="53" y="52"/>
                  </a:cubicBezTo>
                  <a:cubicBezTo>
                    <a:pt x="53" y="8"/>
                    <a:pt x="53" y="8"/>
                    <a:pt x="53" y="8"/>
                  </a:cubicBezTo>
                  <a:cubicBezTo>
                    <a:pt x="0" y="8"/>
                    <a:pt x="0" y="8"/>
                    <a:pt x="0" y="8"/>
                  </a:cubicBezTo>
                  <a:cubicBezTo>
                    <a:pt x="0" y="301"/>
                    <a:pt x="0" y="301"/>
                    <a:pt x="0" y="301"/>
                  </a:cubicBezTo>
                  <a:lnTo>
                    <a:pt x="56"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7" name="Freeform 51"/>
            <p:cNvSpPr>
              <a:spLocks/>
            </p:cNvSpPr>
            <p:nvPr/>
          </p:nvSpPr>
          <p:spPr bwMode="auto">
            <a:xfrm>
              <a:off x="5088" y="416"/>
              <a:ext cx="47" cy="54"/>
            </a:xfrm>
            <a:custGeom>
              <a:avLst/>
              <a:gdLst>
                <a:gd name="T0" fmla="*/ 166 w 272"/>
                <a:gd name="T1" fmla="*/ 265 h 310"/>
                <a:gd name="T2" fmla="*/ 80 w 272"/>
                <a:gd name="T3" fmla="*/ 231 h 310"/>
                <a:gd name="T4" fmla="*/ 57 w 272"/>
                <a:gd name="T5" fmla="*/ 157 h 310"/>
                <a:gd name="T6" fmla="*/ 86 w 272"/>
                <a:gd name="T7" fmla="*/ 73 h 310"/>
                <a:gd name="T8" fmla="*/ 163 w 272"/>
                <a:gd name="T9" fmla="*/ 45 h 310"/>
                <a:gd name="T10" fmla="*/ 249 w 272"/>
                <a:gd name="T11" fmla="*/ 66 h 310"/>
                <a:gd name="T12" fmla="*/ 265 w 272"/>
                <a:gd name="T13" fmla="*/ 20 h 310"/>
                <a:gd name="T14" fmla="*/ 161 w 272"/>
                <a:gd name="T15" fmla="*/ 0 h 310"/>
                <a:gd name="T16" fmla="*/ 49 w 272"/>
                <a:gd name="T17" fmla="*/ 34 h 310"/>
                <a:gd name="T18" fmla="*/ 0 w 272"/>
                <a:gd name="T19" fmla="*/ 159 h 310"/>
                <a:gd name="T20" fmla="*/ 38 w 272"/>
                <a:gd name="T21" fmla="*/ 269 h 310"/>
                <a:gd name="T22" fmla="*/ 159 w 272"/>
                <a:gd name="T23" fmla="*/ 310 h 310"/>
                <a:gd name="T24" fmla="*/ 272 w 272"/>
                <a:gd name="T25" fmla="*/ 285 h 310"/>
                <a:gd name="T26" fmla="*/ 253 w 272"/>
                <a:gd name="T27" fmla="*/ 239 h 310"/>
                <a:gd name="T28" fmla="*/ 166 w 272"/>
                <a:gd name="T29" fmla="*/ 265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72" h="310">
                  <a:moveTo>
                    <a:pt x="166" y="265"/>
                  </a:moveTo>
                  <a:cubicBezTo>
                    <a:pt x="128" y="265"/>
                    <a:pt x="99" y="253"/>
                    <a:pt x="80" y="231"/>
                  </a:cubicBezTo>
                  <a:cubicBezTo>
                    <a:pt x="65" y="212"/>
                    <a:pt x="57" y="187"/>
                    <a:pt x="57" y="157"/>
                  </a:cubicBezTo>
                  <a:cubicBezTo>
                    <a:pt x="57" y="121"/>
                    <a:pt x="67" y="93"/>
                    <a:pt x="86" y="73"/>
                  </a:cubicBezTo>
                  <a:cubicBezTo>
                    <a:pt x="105" y="54"/>
                    <a:pt x="130" y="45"/>
                    <a:pt x="163" y="45"/>
                  </a:cubicBezTo>
                  <a:cubicBezTo>
                    <a:pt x="193" y="45"/>
                    <a:pt x="221" y="52"/>
                    <a:pt x="249" y="66"/>
                  </a:cubicBezTo>
                  <a:cubicBezTo>
                    <a:pt x="265" y="20"/>
                    <a:pt x="265" y="20"/>
                    <a:pt x="265" y="20"/>
                  </a:cubicBezTo>
                  <a:cubicBezTo>
                    <a:pt x="234" y="6"/>
                    <a:pt x="199" y="0"/>
                    <a:pt x="161" y="0"/>
                  </a:cubicBezTo>
                  <a:cubicBezTo>
                    <a:pt x="113" y="0"/>
                    <a:pt x="76" y="11"/>
                    <a:pt x="49" y="34"/>
                  </a:cubicBezTo>
                  <a:cubicBezTo>
                    <a:pt x="16" y="63"/>
                    <a:pt x="0" y="104"/>
                    <a:pt x="0" y="159"/>
                  </a:cubicBezTo>
                  <a:cubicBezTo>
                    <a:pt x="0" y="206"/>
                    <a:pt x="13" y="243"/>
                    <a:pt x="38" y="269"/>
                  </a:cubicBezTo>
                  <a:cubicBezTo>
                    <a:pt x="65" y="296"/>
                    <a:pt x="105" y="310"/>
                    <a:pt x="159" y="310"/>
                  </a:cubicBezTo>
                  <a:cubicBezTo>
                    <a:pt x="202" y="310"/>
                    <a:pt x="240" y="301"/>
                    <a:pt x="272" y="285"/>
                  </a:cubicBezTo>
                  <a:cubicBezTo>
                    <a:pt x="253" y="239"/>
                    <a:pt x="253" y="239"/>
                    <a:pt x="253" y="239"/>
                  </a:cubicBezTo>
                  <a:cubicBezTo>
                    <a:pt x="224" y="256"/>
                    <a:pt x="196" y="265"/>
                    <a:pt x="166" y="26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8" name="Freeform 52"/>
            <p:cNvSpPr>
              <a:spLocks/>
            </p:cNvSpPr>
            <p:nvPr/>
          </p:nvSpPr>
          <p:spPr bwMode="auto">
            <a:xfrm>
              <a:off x="5171" y="416"/>
              <a:ext cx="50" cy="52"/>
            </a:xfrm>
            <a:custGeom>
              <a:avLst/>
              <a:gdLst>
                <a:gd name="T0" fmla="*/ 55 w 290"/>
                <a:gd name="T1" fmla="*/ 301 h 301"/>
                <a:gd name="T2" fmla="*/ 55 w 290"/>
                <a:gd name="T3" fmla="*/ 104 h 301"/>
                <a:gd name="T4" fmla="*/ 98 w 290"/>
                <a:gd name="T5" fmla="*/ 70 h 301"/>
                <a:gd name="T6" fmla="*/ 174 w 290"/>
                <a:gd name="T7" fmla="*/ 46 h 301"/>
                <a:gd name="T8" fmla="*/ 224 w 290"/>
                <a:gd name="T9" fmla="*/ 65 h 301"/>
                <a:gd name="T10" fmla="*/ 234 w 290"/>
                <a:gd name="T11" fmla="*/ 114 h 301"/>
                <a:gd name="T12" fmla="*/ 234 w 290"/>
                <a:gd name="T13" fmla="*/ 301 h 301"/>
                <a:gd name="T14" fmla="*/ 290 w 290"/>
                <a:gd name="T15" fmla="*/ 301 h 301"/>
                <a:gd name="T16" fmla="*/ 290 w 290"/>
                <a:gd name="T17" fmla="*/ 117 h 301"/>
                <a:gd name="T18" fmla="*/ 287 w 290"/>
                <a:gd name="T19" fmla="*/ 70 h 301"/>
                <a:gd name="T20" fmla="*/ 251 w 290"/>
                <a:gd name="T21" fmla="*/ 14 h 301"/>
                <a:gd name="T22" fmla="*/ 184 w 290"/>
                <a:gd name="T23" fmla="*/ 0 h 301"/>
                <a:gd name="T24" fmla="*/ 52 w 290"/>
                <a:gd name="T25" fmla="*/ 52 h 301"/>
                <a:gd name="T26" fmla="*/ 52 w 290"/>
                <a:gd name="T27" fmla="*/ 8 h 301"/>
                <a:gd name="T28" fmla="*/ 0 w 290"/>
                <a:gd name="T29" fmla="*/ 8 h 301"/>
                <a:gd name="T30" fmla="*/ 0 w 290"/>
                <a:gd name="T31" fmla="*/ 301 h 301"/>
                <a:gd name="T32" fmla="*/ 55 w 290"/>
                <a:gd name="T33" fmla="*/ 301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0" h="301">
                  <a:moveTo>
                    <a:pt x="55" y="301"/>
                  </a:moveTo>
                  <a:cubicBezTo>
                    <a:pt x="55" y="104"/>
                    <a:pt x="55" y="104"/>
                    <a:pt x="55" y="104"/>
                  </a:cubicBezTo>
                  <a:cubicBezTo>
                    <a:pt x="66" y="92"/>
                    <a:pt x="80" y="81"/>
                    <a:pt x="98" y="70"/>
                  </a:cubicBezTo>
                  <a:cubicBezTo>
                    <a:pt x="125" y="54"/>
                    <a:pt x="150" y="46"/>
                    <a:pt x="174" y="46"/>
                  </a:cubicBezTo>
                  <a:cubicBezTo>
                    <a:pt x="198" y="46"/>
                    <a:pt x="215" y="52"/>
                    <a:pt x="224" y="65"/>
                  </a:cubicBezTo>
                  <a:cubicBezTo>
                    <a:pt x="230" y="74"/>
                    <a:pt x="234" y="90"/>
                    <a:pt x="234" y="114"/>
                  </a:cubicBezTo>
                  <a:cubicBezTo>
                    <a:pt x="234" y="301"/>
                    <a:pt x="234" y="301"/>
                    <a:pt x="234" y="301"/>
                  </a:cubicBezTo>
                  <a:cubicBezTo>
                    <a:pt x="290" y="301"/>
                    <a:pt x="290" y="301"/>
                    <a:pt x="290" y="301"/>
                  </a:cubicBezTo>
                  <a:cubicBezTo>
                    <a:pt x="290" y="117"/>
                    <a:pt x="290" y="117"/>
                    <a:pt x="290" y="117"/>
                  </a:cubicBezTo>
                  <a:cubicBezTo>
                    <a:pt x="290" y="97"/>
                    <a:pt x="289" y="82"/>
                    <a:pt x="287" y="70"/>
                  </a:cubicBezTo>
                  <a:cubicBezTo>
                    <a:pt x="283" y="44"/>
                    <a:pt x="271" y="25"/>
                    <a:pt x="251" y="14"/>
                  </a:cubicBezTo>
                  <a:cubicBezTo>
                    <a:pt x="234" y="5"/>
                    <a:pt x="211" y="0"/>
                    <a:pt x="184" y="0"/>
                  </a:cubicBezTo>
                  <a:cubicBezTo>
                    <a:pt x="138" y="0"/>
                    <a:pt x="94" y="17"/>
                    <a:pt x="52" y="52"/>
                  </a:cubicBezTo>
                  <a:cubicBezTo>
                    <a:pt x="52" y="8"/>
                    <a:pt x="52" y="8"/>
                    <a:pt x="52" y="8"/>
                  </a:cubicBezTo>
                  <a:cubicBezTo>
                    <a:pt x="0" y="8"/>
                    <a:pt x="0" y="8"/>
                    <a:pt x="0" y="8"/>
                  </a:cubicBezTo>
                  <a:cubicBezTo>
                    <a:pt x="0" y="301"/>
                    <a:pt x="0" y="301"/>
                    <a:pt x="0" y="301"/>
                  </a:cubicBezTo>
                  <a:lnTo>
                    <a:pt x="55" y="3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9" name="Freeform 53"/>
            <p:cNvSpPr>
              <a:spLocks noEditPoints="1"/>
            </p:cNvSpPr>
            <p:nvPr/>
          </p:nvSpPr>
          <p:spPr bwMode="auto">
            <a:xfrm>
              <a:off x="5232" y="416"/>
              <a:ext cx="51" cy="77"/>
            </a:xfrm>
            <a:custGeom>
              <a:avLst/>
              <a:gdLst>
                <a:gd name="T0" fmla="*/ 294 w 294"/>
                <a:gd name="T1" fmla="*/ 248 h 442"/>
                <a:gd name="T2" fmla="*/ 294 w 294"/>
                <a:gd name="T3" fmla="*/ 18 h 442"/>
                <a:gd name="T4" fmla="*/ 168 w 294"/>
                <a:gd name="T5" fmla="*/ 0 h 442"/>
                <a:gd name="T6" fmla="*/ 36 w 294"/>
                <a:gd name="T7" fmla="*/ 53 h 442"/>
                <a:gd name="T8" fmla="*/ 0 w 294"/>
                <a:gd name="T9" fmla="*/ 170 h 442"/>
                <a:gd name="T10" fmla="*/ 28 w 294"/>
                <a:gd name="T11" fmla="*/ 266 h 442"/>
                <a:gd name="T12" fmla="*/ 132 w 294"/>
                <a:gd name="T13" fmla="*/ 310 h 442"/>
                <a:gd name="T14" fmla="*/ 238 w 294"/>
                <a:gd name="T15" fmla="*/ 268 h 442"/>
                <a:gd name="T16" fmla="*/ 238 w 294"/>
                <a:gd name="T17" fmla="*/ 283 h 442"/>
                <a:gd name="T18" fmla="*/ 226 w 294"/>
                <a:gd name="T19" fmla="*/ 362 h 442"/>
                <a:gd name="T20" fmla="*/ 141 w 294"/>
                <a:gd name="T21" fmla="*/ 397 h 442"/>
                <a:gd name="T22" fmla="*/ 46 w 294"/>
                <a:gd name="T23" fmla="*/ 381 h 442"/>
                <a:gd name="T24" fmla="*/ 30 w 294"/>
                <a:gd name="T25" fmla="*/ 427 h 442"/>
                <a:gd name="T26" fmla="*/ 143 w 294"/>
                <a:gd name="T27" fmla="*/ 442 h 442"/>
                <a:gd name="T28" fmla="*/ 221 w 294"/>
                <a:gd name="T29" fmla="*/ 430 h 442"/>
                <a:gd name="T30" fmla="*/ 283 w 294"/>
                <a:gd name="T31" fmla="*/ 369 h 442"/>
                <a:gd name="T32" fmla="*/ 294 w 294"/>
                <a:gd name="T33" fmla="*/ 248 h 442"/>
                <a:gd name="T34" fmla="*/ 238 w 294"/>
                <a:gd name="T35" fmla="*/ 178 h 442"/>
                <a:gd name="T36" fmla="*/ 236 w 294"/>
                <a:gd name="T37" fmla="*/ 202 h 442"/>
                <a:gd name="T38" fmla="*/ 220 w 294"/>
                <a:gd name="T39" fmla="*/ 232 h 442"/>
                <a:gd name="T40" fmla="*/ 140 w 294"/>
                <a:gd name="T41" fmla="*/ 265 h 442"/>
                <a:gd name="T42" fmla="*/ 58 w 294"/>
                <a:gd name="T43" fmla="*/ 168 h 442"/>
                <a:gd name="T44" fmla="*/ 84 w 294"/>
                <a:gd name="T45" fmla="*/ 80 h 442"/>
                <a:gd name="T46" fmla="*/ 167 w 294"/>
                <a:gd name="T47" fmla="*/ 45 h 442"/>
                <a:gd name="T48" fmla="*/ 238 w 294"/>
                <a:gd name="T49" fmla="*/ 55 h 442"/>
                <a:gd name="T50" fmla="*/ 238 w 294"/>
                <a:gd name="T51" fmla="*/ 178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94" h="442">
                  <a:moveTo>
                    <a:pt x="294" y="248"/>
                  </a:moveTo>
                  <a:cubicBezTo>
                    <a:pt x="294" y="18"/>
                    <a:pt x="294" y="18"/>
                    <a:pt x="294" y="18"/>
                  </a:cubicBezTo>
                  <a:cubicBezTo>
                    <a:pt x="246" y="6"/>
                    <a:pt x="204" y="0"/>
                    <a:pt x="168" y="0"/>
                  </a:cubicBezTo>
                  <a:cubicBezTo>
                    <a:pt x="108" y="0"/>
                    <a:pt x="64" y="17"/>
                    <a:pt x="36" y="53"/>
                  </a:cubicBezTo>
                  <a:cubicBezTo>
                    <a:pt x="12" y="83"/>
                    <a:pt x="0" y="122"/>
                    <a:pt x="0" y="170"/>
                  </a:cubicBezTo>
                  <a:cubicBezTo>
                    <a:pt x="0" y="210"/>
                    <a:pt x="9" y="242"/>
                    <a:pt x="28" y="266"/>
                  </a:cubicBezTo>
                  <a:cubicBezTo>
                    <a:pt x="49" y="295"/>
                    <a:pt x="84" y="310"/>
                    <a:pt x="132" y="310"/>
                  </a:cubicBezTo>
                  <a:cubicBezTo>
                    <a:pt x="173" y="310"/>
                    <a:pt x="209" y="296"/>
                    <a:pt x="238" y="268"/>
                  </a:cubicBezTo>
                  <a:cubicBezTo>
                    <a:pt x="238" y="283"/>
                    <a:pt x="238" y="283"/>
                    <a:pt x="238" y="283"/>
                  </a:cubicBezTo>
                  <a:cubicBezTo>
                    <a:pt x="238" y="320"/>
                    <a:pt x="234" y="346"/>
                    <a:pt x="226" y="362"/>
                  </a:cubicBezTo>
                  <a:cubicBezTo>
                    <a:pt x="213" y="385"/>
                    <a:pt x="185" y="397"/>
                    <a:pt x="141" y="397"/>
                  </a:cubicBezTo>
                  <a:cubicBezTo>
                    <a:pt x="106" y="397"/>
                    <a:pt x="75" y="392"/>
                    <a:pt x="46" y="381"/>
                  </a:cubicBezTo>
                  <a:cubicBezTo>
                    <a:pt x="30" y="427"/>
                    <a:pt x="30" y="427"/>
                    <a:pt x="30" y="427"/>
                  </a:cubicBezTo>
                  <a:cubicBezTo>
                    <a:pt x="65" y="437"/>
                    <a:pt x="103" y="442"/>
                    <a:pt x="143" y="442"/>
                  </a:cubicBezTo>
                  <a:cubicBezTo>
                    <a:pt x="175" y="442"/>
                    <a:pt x="201" y="438"/>
                    <a:pt x="221" y="430"/>
                  </a:cubicBezTo>
                  <a:cubicBezTo>
                    <a:pt x="253" y="418"/>
                    <a:pt x="274" y="397"/>
                    <a:pt x="283" y="369"/>
                  </a:cubicBezTo>
                  <a:cubicBezTo>
                    <a:pt x="290" y="345"/>
                    <a:pt x="294" y="304"/>
                    <a:pt x="294" y="248"/>
                  </a:cubicBezTo>
                  <a:moveTo>
                    <a:pt x="238" y="178"/>
                  </a:moveTo>
                  <a:cubicBezTo>
                    <a:pt x="238" y="189"/>
                    <a:pt x="238" y="197"/>
                    <a:pt x="236" y="202"/>
                  </a:cubicBezTo>
                  <a:cubicBezTo>
                    <a:pt x="234" y="212"/>
                    <a:pt x="228" y="222"/>
                    <a:pt x="220" y="232"/>
                  </a:cubicBezTo>
                  <a:cubicBezTo>
                    <a:pt x="200" y="254"/>
                    <a:pt x="174" y="265"/>
                    <a:pt x="140" y="265"/>
                  </a:cubicBezTo>
                  <a:cubicBezTo>
                    <a:pt x="85" y="265"/>
                    <a:pt x="58" y="233"/>
                    <a:pt x="58" y="168"/>
                  </a:cubicBezTo>
                  <a:cubicBezTo>
                    <a:pt x="58" y="132"/>
                    <a:pt x="66" y="102"/>
                    <a:pt x="84" y="80"/>
                  </a:cubicBezTo>
                  <a:cubicBezTo>
                    <a:pt x="103" y="56"/>
                    <a:pt x="130" y="45"/>
                    <a:pt x="167" y="45"/>
                  </a:cubicBezTo>
                  <a:cubicBezTo>
                    <a:pt x="189" y="45"/>
                    <a:pt x="213" y="48"/>
                    <a:pt x="238" y="55"/>
                  </a:cubicBezTo>
                  <a:lnTo>
                    <a:pt x="238"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74" name="Rectangle 173"/>
          <p:cNvSpPr/>
          <p:nvPr/>
        </p:nvSpPr>
        <p:spPr bwMode="auto">
          <a:xfrm>
            <a:off x="1" y="4571120"/>
            <a:ext cx="8124824" cy="2286881"/>
          </a:xfrm>
          <a:prstGeom prst="rect">
            <a:avLst/>
          </a:prstGeom>
          <a:solidFill>
            <a:srgbClr val="1924AB"/>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endParaRPr kumimoji="0" lang="en-GB" sz="1000" b="0" i="0" u="none" strike="noStrike" cap="none" normalizeH="0" baseline="0">
              <a:ln>
                <a:noFill/>
              </a:ln>
              <a:solidFill>
                <a:schemeClr val="tx1"/>
              </a:solidFill>
              <a:effectLst/>
              <a:latin typeface="+mn-lt"/>
            </a:endParaRPr>
          </a:p>
        </p:txBody>
      </p:sp>
      <p:sp>
        <p:nvSpPr>
          <p:cNvPr id="175" name="Rectangle 4"/>
          <p:cNvSpPr>
            <a:spLocks noGrp="1" noChangeArrowheads="1"/>
          </p:cNvSpPr>
          <p:nvPr>
            <p:ph type="ctrTitle" sz="quarter"/>
          </p:nvPr>
        </p:nvSpPr>
        <p:spPr>
          <a:xfrm>
            <a:off x="407192" y="4663440"/>
            <a:ext cx="7309645" cy="1077018"/>
          </a:xfrm>
        </p:spPr>
        <p:txBody>
          <a:bodyPr anchor="b"/>
          <a:lstStyle>
            <a:lvl1pPr>
              <a:lnSpc>
                <a:spcPct val="110000"/>
              </a:lnSpc>
              <a:defRPr>
                <a:solidFill>
                  <a:schemeClr val="bg1"/>
                </a:solidFill>
              </a:defRPr>
            </a:lvl1pPr>
          </a:lstStyle>
          <a:p>
            <a:r>
              <a:rPr lang="en-US"/>
              <a:t>Click to edit Master title style</a:t>
            </a:r>
            <a:endParaRPr lang="en-GB"/>
          </a:p>
        </p:txBody>
      </p:sp>
      <p:sp>
        <p:nvSpPr>
          <p:cNvPr id="176" name="Rectangle 5"/>
          <p:cNvSpPr>
            <a:spLocks noGrp="1" noChangeArrowheads="1"/>
          </p:cNvSpPr>
          <p:nvPr>
            <p:ph type="subTitle" sz="quarter" idx="1"/>
          </p:nvPr>
        </p:nvSpPr>
        <p:spPr>
          <a:xfrm>
            <a:off x="407193" y="5983526"/>
            <a:ext cx="7309645" cy="696674"/>
          </a:xfrm>
        </p:spPr>
        <p:txBody>
          <a:bodyPr/>
          <a:lstStyle>
            <a:lvl1pPr marL="0" indent="0">
              <a:buFontTx/>
              <a:buNone/>
              <a:defRPr sz="1662">
                <a:solidFill>
                  <a:schemeClr val="bg1"/>
                </a:solidFill>
              </a:defRPr>
            </a:lvl1pPr>
          </a:lstStyle>
          <a:p>
            <a:r>
              <a:rPr lang="en-US"/>
              <a:t>Click to edit Master subtitle style</a:t>
            </a:r>
            <a:endParaRPr lang="en-GB"/>
          </a:p>
        </p:txBody>
      </p:sp>
      <p:cxnSp>
        <p:nvCxnSpPr>
          <p:cNvPr id="177" name="Straight Connector 176"/>
          <p:cNvCxnSpPr/>
          <p:nvPr/>
        </p:nvCxnSpPr>
        <p:spPr bwMode="auto">
          <a:xfrm>
            <a:off x="411270" y="5830214"/>
            <a:ext cx="7305568" cy="0"/>
          </a:xfrm>
          <a:prstGeom prst="line">
            <a:avLst/>
          </a:prstGeom>
          <a:solidFill>
            <a:srgbClr val="E57FCC"/>
          </a:solidFill>
          <a:ln w="9525" cap="flat" cmpd="sng" algn="ctr">
            <a:solidFill>
              <a:schemeClr val="bg1"/>
            </a:solidFill>
            <a:prstDash val="solid"/>
            <a:round/>
            <a:headEnd type="none" w="med" len="med"/>
            <a:tailEnd type="none" w="med" len="med"/>
          </a:ln>
          <a:effectLst/>
        </p:spPr>
      </p:cxnSp>
    </p:spTree>
    <p:extLst>
      <p:ext uri="{BB962C8B-B14F-4D97-AF65-F5344CB8AC3E}">
        <p14:creationId xmlns:p14="http://schemas.microsoft.com/office/powerpoint/2010/main" val="6107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rgbClr val="EFEFEF"/>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2DC1973-4159-E87C-038E-6320C77F2F10}"/>
              </a:ext>
            </a:extLst>
          </p:cNvPr>
          <p:cNvGrpSpPr/>
          <p:nvPr userDrawn="1"/>
        </p:nvGrpSpPr>
        <p:grpSpPr>
          <a:xfrm>
            <a:off x="0" y="0"/>
            <a:ext cx="12192000" cy="1690688"/>
            <a:chOff x="0" y="0"/>
            <a:chExt cx="12192000" cy="1690688"/>
          </a:xfrm>
        </p:grpSpPr>
        <p:sp>
          <p:nvSpPr>
            <p:cNvPr id="7" name="Rectangle 6">
              <a:extLst>
                <a:ext uri="{FF2B5EF4-FFF2-40B4-BE49-F238E27FC236}">
                  <a16:creationId xmlns:a16="http://schemas.microsoft.com/office/drawing/2014/main" id="{80DE3322-77DC-0F19-1B9D-E5B646721E4F}"/>
                </a:ext>
              </a:extLst>
            </p:cNvPr>
            <p:cNvSpPr/>
            <p:nvPr userDrawn="1"/>
          </p:nvSpPr>
          <p:spPr>
            <a:xfrm>
              <a:off x="0" y="0"/>
              <a:ext cx="12192000" cy="1690688"/>
            </a:xfrm>
            <a:prstGeom prst="rect">
              <a:avLst/>
            </a:prstGeom>
            <a:solidFill>
              <a:srgbClr val="2832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Logo&#10;&#10;Description automatically generated with medium confidence">
              <a:extLst>
                <a:ext uri="{FF2B5EF4-FFF2-40B4-BE49-F238E27FC236}">
                  <a16:creationId xmlns:a16="http://schemas.microsoft.com/office/drawing/2014/main" id="{CA7FA2A4-DB24-2423-0FF4-D771BCA432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97133" y="437355"/>
              <a:ext cx="2386587" cy="883921"/>
            </a:xfrm>
            <a:prstGeom prst="rect">
              <a:avLst/>
            </a:prstGeom>
          </p:spPr>
        </p:pic>
      </p:grpSp>
      <p:sp>
        <p:nvSpPr>
          <p:cNvPr id="3" name="Content Placeholder 2">
            <a:extLst>
              <a:ext uri="{FF2B5EF4-FFF2-40B4-BE49-F238E27FC236}">
                <a16:creationId xmlns:a16="http://schemas.microsoft.com/office/drawing/2014/main" id="{6E9FA110-938E-0843-F473-E480EA1C6F69}"/>
              </a:ext>
            </a:extLst>
          </p:cNvPr>
          <p:cNvSpPr>
            <a:spLocks noGrp="1"/>
          </p:cNvSpPr>
          <p:nvPr>
            <p:ph idx="1"/>
          </p:nvPr>
        </p:nvSpPr>
        <p:spPr>
          <a:xfrm>
            <a:off x="838200" y="1835784"/>
            <a:ext cx="10515600" cy="49002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itle 11">
            <a:extLst>
              <a:ext uri="{FF2B5EF4-FFF2-40B4-BE49-F238E27FC236}">
                <a16:creationId xmlns:a16="http://schemas.microsoft.com/office/drawing/2014/main" id="{2D40386C-D075-EFCF-C2D7-4A8877A16581}"/>
              </a:ext>
            </a:extLst>
          </p:cNvPr>
          <p:cNvSpPr>
            <a:spLocks noGrp="1"/>
          </p:cNvSpPr>
          <p:nvPr>
            <p:ph type="title"/>
          </p:nvPr>
        </p:nvSpPr>
        <p:spPr>
          <a:xfrm>
            <a:off x="838200" y="365125"/>
            <a:ext cx="8758933" cy="956151"/>
          </a:xfrm>
        </p:spPr>
        <p:txBody>
          <a:bodyPr/>
          <a:lstStyle>
            <a:lvl1pPr>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4029036270"/>
      </p:ext>
    </p:extLst>
  </p:cSld>
  <p:clrMapOvr>
    <a:overrideClrMapping bg1="lt1" tx1="dk1" bg2="lt2" tx2="dk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wo Content">
    <p:bg>
      <p:bgPr>
        <a:solidFill>
          <a:srgbClr val="EFEFEF"/>
        </a:solid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C835099-6F9C-324D-4145-83BB7F221A24}"/>
              </a:ext>
            </a:extLst>
          </p:cNvPr>
          <p:cNvGrpSpPr/>
          <p:nvPr userDrawn="1"/>
        </p:nvGrpSpPr>
        <p:grpSpPr>
          <a:xfrm>
            <a:off x="0" y="0"/>
            <a:ext cx="12192000" cy="1690688"/>
            <a:chOff x="0" y="0"/>
            <a:chExt cx="12192000" cy="1690688"/>
          </a:xfrm>
        </p:grpSpPr>
        <p:sp>
          <p:nvSpPr>
            <p:cNvPr id="6" name="Rectangle 5">
              <a:extLst>
                <a:ext uri="{FF2B5EF4-FFF2-40B4-BE49-F238E27FC236}">
                  <a16:creationId xmlns:a16="http://schemas.microsoft.com/office/drawing/2014/main" id="{4B89C2E4-6F52-9F03-2D06-87C50D6C354B}"/>
                </a:ext>
              </a:extLst>
            </p:cNvPr>
            <p:cNvSpPr/>
            <p:nvPr userDrawn="1"/>
          </p:nvSpPr>
          <p:spPr>
            <a:xfrm>
              <a:off x="0" y="0"/>
              <a:ext cx="12192000" cy="1690688"/>
            </a:xfrm>
            <a:prstGeom prst="rect">
              <a:avLst/>
            </a:prstGeom>
            <a:solidFill>
              <a:srgbClr val="2832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Logo&#10;&#10;Description automatically generated with medium confidence">
              <a:extLst>
                <a:ext uri="{FF2B5EF4-FFF2-40B4-BE49-F238E27FC236}">
                  <a16:creationId xmlns:a16="http://schemas.microsoft.com/office/drawing/2014/main" id="{3712F986-EDAC-2B63-F360-EEF7648349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97133" y="437355"/>
              <a:ext cx="2386587" cy="883921"/>
            </a:xfrm>
            <a:prstGeom prst="rect">
              <a:avLst/>
            </a:prstGeom>
          </p:spPr>
        </p:pic>
      </p:grpSp>
      <p:sp>
        <p:nvSpPr>
          <p:cNvPr id="2" name="Title 1">
            <a:extLst>
              <a:ext uri="{FF2B5EF4-FFF2-40B4-BE49-F238E27FC236}">
                <a16:creationId xmlns:a16="http://schemas.microsoft.com/office/drawing/2014/main" id="{440FFC7A-B716-9264-D276-99DCCB823A1A}"/>
              </a:ext>
            </a:extLst>
          </p:cNvPr>
          <p:cNvSpPr>
            <a:spLocks noGrp="1"/>
          </p:cNvSpPr>
          <p:nvPr>
            <p:ph type="title"/>
          </p:nvPr>
        </p:nvSpPr>
        <p:spPr>
          <a:xfrm>
            <a:off x="838200" y="365125"/>
            <a:ext cx="8658225" cy="956151"/>
          </a:xfrm>
        </p:spPr>
        <p:txBody>
          <a:bodyPr/>
          <a:lstStyle>
            <a:lvl1pPr>
              <a:defRPr>
                <a:solidFill>
                  <a:schemeClr val="bg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75F788C-FBDC-7C02-B17D-8A7615DDA65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9233A29-7B89-F49F-7C80-F7E533F4DA1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5034640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Divider slide - insert image">
    <p:bg>
      <p:bgPr>
        <a:solidFill>
          <a:schemeClr val="bg1"/>
        </a:solidFill>
        <a:effectLst/>
      </p:bgPr>
    </p:bg>
    <p:spTree>
      <p:nvGrpSpPr>
        <p:cNvPr id="1" name=""/>
        <p:cNvGrpSpPr/>
        <p:nvPr/>
      </p:nvGrpSpPr>
      <p:grpSpPr>
        <a:xfrm>
          <a:off x="0" y="0"/>
          <a:ext cx="0" cy="0"/>
          <a:chOff x="0" y="0"/>
          <a:chExt cx="0" cy="0"/>
        </a:xfrm>
      </p:grpSpPr>
      <p:sp>
        <p:nvSpPr>
          <p:cNvPr id="23" name="Picture Placeholder 22"/>
          <p:cNvSpPr>
            <a:spLocks noGrp="1"/>
          </p:cNvSpPr>
          <p:nvPr>
            <p:ph type="pic" sz="quarter" idx="12"/>
          </p:nvPr>
        </p:nvSpPr>
        <p:spPr bwMode="auto">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8124825 w 12192000"/>
              <a:gd name="connsiteY3" fmla="*/ 6858000 h 6858000"/>
              <a:gd name="connsiteX4" fmla="*/ 8124825 w 12192000"/>
              <a:gd name="connsiteY4" fmla="*/ 4551099 h 6858000"/>
              <a:gd name="connsiteX5" fmla="*/ 1 w 12192000"/>
              <a:gd name="connsiteY5" fmla="*/ 4551099 h 6858000"/>
              <a:gd name="connsiteX6" fmla="*/ 1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12192000" y="0"/>
                </a:lnTo>
                <a:lnTo>
                  <a:pt x="12192000" y="6858000"/>
                </a:lnTo>
                <a:lnTo>
                  <a:pt x="8124825" y="6858000"/>
                </a:lnTo>
                <a:lnTo>
                  <a:pt x="8124825" y="4551099"/>
                </a:lnTo>
                <a:lnTo>
                  <a:pt x="1" y="4551099"/>
                </a:lnTo>
                <a:lnTo>
                  <a:pt x="1" y="6858000"/>
                </a:lnTo>
                <a:lnTo>
                  <a:pt x="0" y="6858000"/>
                </a:lnTo>
                <a:close/>
              </a:path>
            </a:pathLst>
          </a:custGeom>
          <a:solidFill>
            <a:schemeClr val="accent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r>
              <a:rPr lang="en-US"/>
              <a:t>Click icon to add picture</a:t>
            </a:r>
            <a:endParaRPr lang="en-GB"/>
          </a:p>
        </p:txBody>
      </p:sp>
      <p:sp>
        <p:nvSpPr>
          <p:cNvPr id="8" name="Rectangle 7"/>
          <p:cNvSpPr/>
          <p:nvPr/>
        </p:nvSpPr>
        <p:spPr bwMode="auto">
          <a:xfrm>
            <a:off x="1" y="4551099"/>
            <a:ext cx="8124824" cy="230690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endParaRPr kumimoji="0" lang="en-GB" sz="1000" b="0" i="0" u="none" strike="noStrike" cap="none" normalizeH="0" baseline="0">
              <a:ln>
                <a:noFill/>
              </a:ln>
              <a:solidFill>
                <a:schemeClr val="tx1"/>
              </a:solidFill>
              <a:effectLst/>
              <a:latin typeface="+mn-lt"/>
            </a:endParaRPr>
          </a:p>
        </p:txBody>
      </p:sp>
      <p:cxnSp>
        <p:nvCxnSpPr>
          <p:cNvPr id="10" name="Straight Connector 9"/>
          <p:cNvCxnSpPr/>
          <p:nvPr/>
        </p:nvCxnSpPr>
        <p:spPr bwMode="auto">
          <a:xfrm>
            <a:off x="558800" y="4861747"/>
            <a:ext cx="7044267" cy="0"/>
          </a:xfrm>
          <a:prstGeom prst="line">
            <a:avLst/>
          </a:prstGeom>
          <a:solidFill>
            <a:srgbClr val="E57FCC"/>
          </a:solidFill>
          <a:ln w="9525" cap="flat" cmpd="sng" algn="ctr">
            <a:solidFill>
              <a:schemeClr val="bg1"/>
            </a:solidFill>
            <a:prstDash val="solid"/>
            <a:round/>
            <a:headEnd type="none" w="med" len="med"/>
            <a:tailEnd type="none" w="med" len="med"/>
          </a:ln>
          <a:effectLst/>
        </p:spPr>
      </p:cxnSp>
      <p:sp>
        <p:nvSpPr>
          <p:cNvPr id="11" name="Rectangle 4"/>
          <p:cNvSpPr>
            <a:spLocks noGrp="1" noChangeArrowheads="1"/>
          </p:cNvSpPr>
          <p:nvPr>
            <p:ph type="ctrTitle" sz="quarter"/>
          </p:nvPr>
        </p:nvSpPr>
        <p:spPr>
          <a:xfrm>
            <a:off x="419491" y="4698609"/>
            <a:ext cx="7179151" cy="1534430"/>
          </a:xfrm>
        </p:spPr>
        <p:txBody>
          <a:bodyPr anchor="ctr"/>
          <a:lstStyle>
            <a:lvl1pPr>
              <a:lnSpc>
                <a:spcPct val="110000"/>
              </a:lnSpc>
              <a:defRPr>
                <a:solidFill>
                  <a:srgbClr val="1924AB"/>
                </a:solidFill>
              </a:defRPr>
            </a:lvl1pPr>
          </a:lstStyle>
          <a:p>
            <a:r>
              <a:rPr lang="en-US"/>
              <a:t>Click to edit Master title style</a:t>
            </a:r>
            <a:endParaRPr lang="en-GB"/>
          </a:p>
        </p:txBody>
      </p:sp>
      <p:sp>
        <p:nvSpPr>
          <p:cNvPr id="13" name="Freeform 5"/>
          <p:cNvSpPr>
            <a:spLocks noEditPoints="1"/>
          </p:cNvSpPr>
          <p:nvPr/>
        </p:nvSpPr>
        <p:spPr bwMode="auto">
          <a:xfrm>
            <a:off x="409741" y="6430994"/>
            <a:ext cx="530852" cy="239265"/>
          </a:xfrm>
          <a:custGeom>
            <a:avLst/>
            <a:gdLst>
              <a:gd name="T0" fmla="*/ 685 w 2351"/>
              <a:gd name="T1" fmla="*/ 0 h 1058"/>
              <a:gd name="T2" fmla="*/ 864 w 2351"/>
              <a:gd name="T3" fmla="*/ 0 h 1058"/>
              <a:gd name="T4" fmla="*/ 864 w 2351"/>
              <a:gd name="T5" fmla="*/ 617 h 1058"/>
              <a:gd name="T6" fmla="*/ 423 w 2351"/>
              <a:gd name="T7" fmla="*/ 1058 h 1058"/>
              <a:gd name="T8" fmla="*/ 127 w 2351"/>
              <a:gd name="T9" fmla="*/ 944 h 1058"/>
              <a:gd name="T10" fmla="*/ 0 w 2351"/>
              <a:gd name="T11" fmla="*/ 741 h 1058"/>
              <a:gd name="T12" fmla="*/ 172 w 2351"/>
              <a:gd name="T13" fmla="*/ 691 h 1058"/>
              <a:gd name="T14" fmla="*/ 423 w 2351"/>
              <a:gd name="T15" fmla="*/ 879 h 1058"/>
              <a:gd name="T16" fmla="*/ 685 w 2351"/>
              <a:gd name="T17" fmla="*/ 617 h 1058"/>
              <a:gd name="T18" fmla="*/ 685 w 2351"/>
              <a:gd name="T19" fmla="*/ 0 h 1058"/>
              <a:gd name="T20" fmla="*/ 1697 w 2351"/>
              <a:gd name="T21" fmla="*/ 853 h 1058"/>
              <a:gd name="T22" fmla="*/ 1223 w 2351"/>
              <a:gd name="T23" fmla="*/ 0 h 1058"/>
              <a:gd name="T24" fmla="*/ 1043 w 2351"/>
              <a:gd name="T25" fmla="*/ 0 h 1058"/>
              <a:gd name="T26" fmla="*/ 1043 w 2351"/>
              <a:gd name="T27" fmla="*/ 1041 h 1058"/>
              <a:gd name="T28" fmla="*/ 1223 w 2351"/>
              <a:gd name="T29" fmla="*/ 1041 h 1058"/>
              <a:gd name="T30" fmla="*/ 1223 w 2351"/>
              <a:gd name="T31" fmla="*/ 368 h 1058"/>
              <a:gd name="T32" fmla="*/ 1597 w 2351"/>
              <a:gd name="T33" fmla="*/ 1041 h 1058"/>
              <a:gd name="T34" fmla="*/ 1798 w 2351"/>
              <a:gd name="T35" fmla="*/ 1041 h 1058"/>
              <a:gd name="T36" fmla="*/ 2171 w 2351"/>
              <a:gd name="T37" fmla="*/ 368 h 1058"/>
              <a:gd name="T38" fmla="*/ 2171 w 2351"/>
              <a:gd name="T39" fmla="*/ 1041 h 1058"/>
              <a:gd name="T40" fmla="*/ 2351 w 2351"/>
              <a:gd name="T41" fmla="*/ 1041 h 1058"/>
              <a:gd name="T42" fmla="*/ 2351 w 2351"/>
              <a:gd name="T43" fmla="*/ 0 h 1058"/>
              <a:gd name="T44" fmla="*/ 2171 w 2351"/>
              <a:gd name="T45" fmla="*/ 0 h 1058"/>
              <a:gd name="T46" fmla="*/ 1697 w 2351"/>
              <a:gd name="T47" fmla="*/ 853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51" h="1058">
                <a:moveTo>
                  <a:pt x="685" y="0"/>
                </a:moveTo>
                <a:cubicBezTo>
                  <a:pt x="864" y="0"/>
                  <a:pt x="864" y="0"/>
                  <a:pt x="864" y="0"/>
                </a:cubicBezTo>
                <a:cubicBezTo>
                  <a:pt x="864" y="617"/>
                  <a:pt x="864" y="617"/>
                  <a:pt x="864" y="617"/>
                </a:cubicBezTo>
                <a:cubicBezTo>
                  <a:pt x="860" y="860"/>
                  <a:pt x="666" y="1058"/>
                  <a:pt x="423" y="1058"/>
                </a:cubicBezTo>
                <a:cubicBezTo>
                  <a:pt x="313" y="1058"/>
                  <a:pt x="208" y="1017"/>
                  <a:pt x="127" y="944"/>
                </a:cubicBezTo>
                <a:cubicBezTo>
                  <a:pt x="66" y="889"/>
                  <a:pt x="22" y="818"/>
                  <a:pt x="0" y="741"/>
                </a:cubicBezTo>
                <a:cubicBezTo>
                  <a:pt x="172" y="691"/>
                  <a:pt x="172" y="691"/>
                  <a:pt x="172" y="691"/>
                </a:cubicBezTo>
                <a:cubicBezTo>
                  <a:pt x="204" y="801"/>
                  <a:pt x="305" y="879"/>
                  <a:pt x="423" y="879"/>
                </a:cubicBezTo>
                <a:cubicBezTo>
                  <a:pt x="567" y="879"/>
                  <a:pt x="685" y="761"/>
                  <a:pt x="685" y="617"/>
                </a:cubicBezTo>
                <a:lnTo>
                  <a:pt x="685" y="0"/>
                </a:lnTo>
                <a:close/>
                <a:moveTo>
                  <a:pt x="1697" y="853"/>
                </a:moveTo>
                <a:cubicBezTo>
                  <a:pt x="1223" y="0"/>
                  <a:pt x="1223" y="0"/>
                  <a:pt x="1223" y="0"/>
                </a:cubicBezTo>
                <a:cubicBezTo>
                  <a:pt x="1043" y="0"/>
                  <a:pt x="1043" y="0"/>
                  <a:pt x="1043" y="0"/>
                </a:cubicBezTo>
                <a:cubicBezTo>
                  <a:pt x="1043" y="1041"/>
                  <a:pt x="1043" y="1041"/>
                  <a:pt x="1043" y="1041"/>
                </a:cubicBezTo>
                <a:cubicBezTo>
                  <a:pt x="1223" y="1041"/>
                  <a:pt x="1223" y="1041"/>
                  <a:pt x="1223" y="1041"/>
                </a:cubicBezTo>
                <a:cubicBezTo>
                  <a:pt x="1223" y="368"/>
                  <a:pt x="1223" y="368"/>
                  <a:pt x="1223" y="368"/>
                </a:cubicBezTo>
                <a:cubicBezTo>
                  <a:pt x="1597" y="1041"/>
                  <a:pt x="1597" y="1041"/>
                  <a:pt x="1597" y="1041"/>
                </a:cubicBezTo>
                <a:cubicBezTo>
                  <a:pt x="1798" y="1041"/>
                  <a:pt x="1798" y="1041"/>
                  <a:pt x="1798" y="1041"/>
                </a:cubicBezTo>
                <a:cubicBezTo>
                  <a:pt x="2171" y="368"/>
                  <a:pt x="2171" y="368"/>
                  <a:pt x="2171" y="368"/>
                </a:cubicBezTo>
                <a:cubicBezTo>
                  <a:pt x="2171" y="1041"/>
                  <a:pt x="2171" y="1041"/>
                  <a:pt x="2171" y="1041"/>
                </a:cubicBezTo>
                <a:cubicBezTo>
                  <a:pt x="2351" y="1041"/>
                  <a:pt x="2351" y="1041"/>
                  <a:pt x="2351" y="1041"/>
                </a:cubicBezTo>
                <a:cubicBezTo>
                  <a:pt x="2351" y="0"/>
                  <a:pt x="2351" y="0"/>
                  <a:pt x="2351" y="0"/>
                </a:cubicBezTo>
                <a:cubicBezTo>
                  <a:pt x="2171" y="0"/>
                  <a:pt x="2171" y="0"/>
                  <a:pt x="2171" y="0"/>
                </a:cubicBezTo>
                <a:lnTo>
                  <a:pt x="1697" y="853"/>
                </a:lnTo>
                <a:close/>
              </a:path>
            </a:pathLst>
          </a:custGeom>
          <a:solidFill>
            <a:srgbClr val="1924AB"/>
          </a:solidFill>
          <a:ln>
            <a:noFill/>
          </a:ln>
        </p:spPr>
        <p:txBody>
          <a:bodyPr vert="horz" wrap="square" lIns="91440" tIns="45720" rIns="91440" bIns="45720" numCol="1" anchor="t" anchorCtr="0" compatLnSpc="1">
            <a:prstTxWarp prst="textNoShape">
              <a:avLst/>
            </a:prstTxWarp>
          </a:bodyPr>
          <a:lstStyle/>
          <a:p>
            <a:endParaRPr lang="en-GB"/>
          </a:p>
        </p:txBody>
      </p:sp>
      <p:sp>
        <p:nvSpPr>
          <p:cNvPr id="5" name="Footer Placeholder 4"/>
          <p:cNvSpPr>
            <a:spLocks noGrp="1"/>
          </p:cNvSpPr>
          <p:nvPr>
            <p:ph type="ftr" sz="quarter" idx="10"/>
          </p:nvPr>
        </p:nvSpPr>
        <p:spPr/>
        <p:txBody>
          <a:bodyPr/>
          <a:lstStyle/>
          <a:p>
            <a:r>
              <a:rPr lang="en-GB"/>
              <a:t>Insert footer here</a:t>
            </a:r>
          </a:p>
        </p:txBody>
      </p:sp>
      <p:sp>
        <p:nvSpPr>
          <p:cNvPr id="6" name="Slide Number Placeholder 5"/>
          <p:cNvSpPr>
            <a:spLocks noGrp="1"/>
          </p:cNvSpPr>
          <p:nvPr>
            <p:ph type="sldNum" sz="quarter" idx="11"/>
          </p:nvPr>
        </p:nvSpPr>
        <p:spPr/>
        <p:txBody>
          <a:bodyPr/>
          <a:lstStyle/>
          <a:p>
            <a:pPr fontAlgn="base">
              <a:spcAft>
                <a:spcPct val="0"/>
              </a:spcAft>
              <a:defRPr/>
            </a:pPr>
            <a:fld id="{7F579488-64CC-414E-9849-01D10FE0EDE0}" type="slidenum">
              <a:rPr lang="en-GB" smtClean="0"/>
              <a:pPr fontAlgn="base">
                <a:spcAft>
                  <a:spcPct val="0"/>
                </a:spcAft>
                <a:defRPr/>
              </a:pPr>
              <a:t>‹#›</a:t>
            </a:fld>
            <a:endParaRPr lang="en-GB"/>
          </a:p>
        </p:txBody>
      </p:sp>
    </p:spTree>
    <p:extLst>
      <p:ext uri="{BB962C8B-B14F-4D97-AF65-F5344CB8AC3E}">
        <p14:creationId xmlns:p14="http://schemas.microsoft.com/office/powerpoint/2010/main" val="3548529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Divider slide - insert images">
    <p:bg>
      <p:bgPr>
        <a:solidFill>
          <a:schemeClr val="bg1"/>
        </a:solidFill>
        <a:effectLst/>
      </p:bgPr>
    </p:bg>
    <p:spTree>
      <p:nvGrpSpPr>
        <p:cNvPr id="1" name=""/>
        <p:cNvGrpSpPr/>
        <p:nvPr/>
      </p:nvGrpSpPr>
      <p:grpSpPr>
        <a:xfrm>
          <a:off x="0" y="0"/>
          <a:ext cx="0" cy="0"/>
          <a:chOff x="0" y="0"/>
          <a:chExt cx="0" cy="0"/>
        </a:xfrm>
      </p:grpSpPr>
      <p:sp>
        <p:nvSpPr>
          <p:cNvPr id="15" name="Picture Placeholder 3"/>
          <p:cNvSpPr>
            <a:spLocks noGrp="1"/>
          </p:cNvSpPr>
          <p:nvPr>
            <p:ph type="pic" sz="quarter" idx="12"/>
          </p:nvPr>
        </p:nvSpPr>
        <p:spPr>
          <a:xfrm>
            <a:off x="1" y="-1"/>
            <a:ext cx="8124824" cy="4565261"/>
          </a:xfrm>
          <a:solidFill>
            <a:schemeClr val="accent6"/>
          </a:solidFill>
        </p:spPr>
        <p:txBody>
          <a:bodyPr/>
          <a:lstStyle/>
          <a:p>
            <a:r>
              <a:rPr lang="en-US"/>
              <a:t>Click icon to add picture</a:t>
            </a:r>
            <a:endParaRPr lang="en-GB"/>
          </a:p>
        </p:txBody>
      </p:sp>
      <p:cxnSp>
        <p:nvCxnSpPr>
          <p:cNvPr id="10" name="Straight Connector 9"/>
          <p:cNvCxnSpPr/>
          <p:nvPr/>
        </p:nvCxnSpPr>
        <p:spPr bwMode="auto">
          <a:xfrm>
            <a:off x="558800" y="4861747"/>
            <a:ext cx="7044267" cy="0"/>
          </a:xfrm>
          <a:prstGeom prst="line">
            <a:avLst/>
          </a:prstGeom>
          <a:solidFill>
            <a:srgbClr val="E57FCC"/>
          </a:solidFill>
          <a:ln w="9525" cap="flat" cmpd="sng" algn="ctr">
            <a:solidFill>
              <a:schemeClr val="bg1"/>
            </a:solidFill>
            <a:prstDash val="solid"/>
            <a:round/>
            <a:headEnd type="none" w="med" len="med"/>
            <a:tailEnd type="none" w="med" len="med"/>
          </a:ln>
          <a:effectLst/>
        </p:spPr>
      </p:cxnSp>
      <p:sp>
        <p:nvSpPr>
          <p:cNvPr id="18" name="Picture Placeholder 3"/>
          <p:cNvSpPr>
            <a:spLocks noGrp="1"/>
          </p:cNvSpPr>
          <p:nvPr>
            <p:ph type="pic" sz="quarter" idx="14"/>
          </p:nvPr>
        </p:nvSpPr>
        <p:spPr>
          <a:xfrm>
            <a:off x="8124825" y="0"/>
            <a:ext cx="4067175" cy="6857999"/>
          </a:xfrm>
          <a:solidFill>
            <a:schemeClr val="accent6"/>
          </a:solidFill>
        </p:spPr>
        <p:txBody>
          <a:bodyPr/>
          <a:lstStyle/>
          <a:p>
            <a:r>
              <a:rPr lang="en-US"/>
              <a:t>Click icon to add picture</a:t>
            </a:r>
            <a:endParaRPr lang="en-GB"/>
          </a:p>
        </p:txBody>
      </p:sp>
      <p:sp>
        <p:nvSpPr>
          <p:cNvPr id="19" name="Rectangle 18"/>
          <p:cNvSpPr/>
          <p:nvPr/>
        </p:nvSpPr>
        <p:spPr bwMode="auto">
          <a:xfrm>
            <a:off x="1" y="4551099"/>
            <a:ext cx="8124824" cy="230690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endParaRPr kumimoji="0" lang="en-GB" sz="1000" b="0" i="0" u="none" strike="noStrike" cap="none" normalizeH="0" baseline="0">
              <a:ln>
                <a:noFill/>
              </a:ln>
              <a:solidFill>
                <a:schemeClr val="tx1"/>
              </a:solidFill>
              <a:effectLst/>
              <a:latin typeface="+mn-lt"/>
            </a:endParaRPr>
          </a:p>
        </p:txBody>
      </p:sp>
      <p:sp>
        <p:nvSpPr>
          <p:cNvPr id="13" name="Rectangle 4"/>
          <p:cNvSpPr>
            <a:spLocks noGrp="1" noChangeArrowheads="1"/>
          </p:cNvSpPr>
          <p:nvPr>
            <p:ph type="ctrTitle" sz="quarter"/>
          </p:nvPr>
        </p:nvSpPr>
        <p:spPr>
          <a:xfrm>
            <a:off x="419491" y="4698609"/>
            <a:ext cx="7179151" cy="1534430"/>
          </a:xfrm>
        </p:spPr>
        <p:txBody>
          <a:bodyPr anchor="ctr"/>
          <a:lstStyle>
            <a:lvl1pPr>
              <a:lnSpc>
                <a:spcPct val="110000"/>
              </a:lnSpc>
              <a:defRPr>
                <a:solidFill>
                  <a:srgbClr val="1924AB"/>
                </a:solidFill>
              </a:defRPr>
            </a:lvl1pPr>
          </a:lstStyle>
          <a:p>
            <a:r>
              <a:rPr lang="en-US"/>
              <a:t>Click to edit Master title style</a:t>
            </a:r>
            <a:endParaRPr lang="en-GB"/>
          </a:p>
        </p:txBody>
      </p:sp>
      <p:sp>
        <p:nvSpPr>
          <p:cNvPr id="14" name="Freeform 5"/>
          <p:cNvSpPr>
            <a:spLocks noEditPoints="1"/>
          </p:cNvSpPr>
          <p:nvPr/>
        </p:nvSpPr>
        <p:spPr bwMode="auto">
          <a:xfrm>
            <a:off x="409741" y="6430994"/>
            <a:ext cx="530852" cy="239265"/>
          </a:xfrm>
          <a:custGeom>
            <a:avLst/>
            <a:gdLst>
              <a:gd name="T0" fmla="*/ 685 w 2351"/>
              <a:gd name="T1" fmla="*/ 0 h 1058"/>
              <a:gd name="T2" fmla="*/ 864 w 2351"/>
              <a:gd name="T3" fmla="*/ 0 h 1058"/>
              <a:gd name="T4" fmla="*/ 864 w 2351"/>
              <a:gd name="T5" fmla="*/ 617 h 1058"/>
              <a:gd name="T6" fmla="*/ 423 w 2351"/>
              <a:gd name="T7" fmla="*/ 1058 h 1058"/>
              <a:gd name="T8" fmla="*/ 127 w 2351"/>
              <a:gd name="T9" fmla="*/ 944 h 1058"/>
              <a:gd name="T10" fmla="*/ 0 w 2351"/>
              <a:gd name="T11" fmla="*/ 741 h 1058"/>
              <a:gd name="T12" fmla="*/ 172 w 2351"/>
              <a:gd name="T13" fmla="*/ 691 h 1058"/>
              <a:gd name="T14" fmla="*/ 423 w 2351"/>
              <a:gd name="T15" fmla="*/ 879 h 1058"/>
              <a:gd name="T16" fmla="*/ 685 w 2351"/>
              <a:gd name="T17" fmla="*/ 617 h 1058"/>
              <a:gd name="T18" fmla="*/ 685 w 2351"/>
              <a:gd name="T19" fmla="*/ 0 h 1058"/>
              <a:gd name="T20" fmla="*/ 1697 w 2351"/>
              <a:gd name="T21" fmla="*/ 853 h 1058"/>
              <a:gd name="T22" fmla="*/ 1223 w 2351"/>
              <a:gd name="T23" fmla="*/ 0 h 1058"/>
              <a:gd name="T24" fmla="*/ 1043 w 2351"/>
              <a:gd name="T25" fmla="*/ 0 h 1058"/>
              <a:gd name="T26" fmla="*/ 1043 w 2351"/>
              <a:gd name="T27" fmla="*/ 1041 h 1058"/>
              <a:gd name="T28" fmla="*/ 1223 w 2351"/>
              <a:gd name="T29" fmla="*/ 1041 h 1058"/>
              <a:gd name="T30" fmla="*/ 1223 w 2351"/>
              <a:gd name="T31" fmla="*/ 368 h 1058"/>
              <a:gd name="T32" fmla="*/ 1597 w 2351"/>
              <a:gd name="T33" fmla="*/ 1041 h 1058"/>
              <a:gd name="T34" fmla="*/ 1798 w 2351"/>
              <a:gd name="T35" fmla="*/ 1041 h 1058"/>
              <a:gd name="T36" fmla="*/ 2171 w 2351"/>
              <a:gd name="T37" fmla="*/ 368 h 1058"/>
              <a:gd name="T38" fmla="*/ 2171 w 2351"/>
              <a:gd name="T39" fmla="*/ 1041 h 1058"/>
              <a:gd name="T40" fmla="*/ 2351 w 2351"/>
              <a:gd name="T41" fmla="*/ 1041 h 1058"/>
              <a:gd name="T42" fmla="*/ 2351 w 2351"/>
              <a:gd name="T43" fmla="*/ 0 h 1058"/>
              <a:gd name="T44" fmla="*/ 2171 w 2351"/>
              <a:gd name="T45" fmla="*/ 0 h 1058"/>
              <a:gd name="T46" fmla="*/ 1697 w 2351"/>
              <a:gd name="T47" fmla="*/ 853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51" h="1058">
                <a:moveTo>
                  <a:pt x="685" y="0"/>
                </a:moveTo>
                <a:cubicBezTo>
                  <a:pt x="864" y="0"/>
                  <a:pt x="864" y="0"/>
                  <a:pt x="864" y="0"/>
                </a:cubicBezTo>
                <a:cubicBezTo>
                  <a:pt x="864" y="617"/>
                  <a:pt x="864" y="617"/>
                  <a:pt x="864" y="617"/>
                </a:cubicBezTo>
                <a:cubicBezTo>
                  <a:pt x="860" y="860"/>
                  <a:pt x="666" y="1058"/>
                  <a:pt x="423" y="1058"/>
                </a:cubicBezTo>
                <a:cubicBezTo>
                  <a:pt x="313" y="1058"/>
                  <a:pt x="208" y="1017"/>
                  <a:pt x="127" y="944"/>
                </a:cubicBezTo>
                <a:cubicBezTo>
                  <a:pt x="66" y="889"/>
                  <a:pt x="22" y="818"/>
                  <a:pt x="0" y="741"/>
                </a:cubicBezTo>
                <a:cubicBezTo>
                  <a:pt x="172" y="691"/>
                  <a:pt x="172" y="691"/>
                  <a:pt x="172" y="691"/>
                </a:cubicBezTo>
                <a:cubicBezTo>
                  <a:pt x="204" y="801"/>
                  <a:pt x="305" y="879"/>
                  <a:pt x="423" y="879"/>
                </a:cubicBezTo>
                <a:cubicBezTo>
                  <a:pt x="567" y="879"/>
                  <a:pt x="685" y="761"/>
                  <a:pt x="685" y="617"/>
                </a:cubicBezTo>
                <a:lnTo>
                  <a:pt x="685" y="0"/>
                </a:lnTo>
                <a:close/>
                <a:moveTo>
                  <a:pt x="1697" y="853"/>
                </a:moveTo>
                <a:cubicBezTo>
                  <a:pt x="1223" y="0"/>
                  <a:pt x="1223" y="0"/>
                  <a:pt x="1223" y="0"/>
                </a:cubicBezTo>
                <a:cubicBezTo>
                  <a:pt x="1043" y="0"/>
                  <a:pt x="1043" y="0"/>
                  <a:pt x="1043" y="0"/>
                </a:cubicBezTo>
                <a:cubicBezTo>
                  <a:pt x="1043" y="1041"/>
                  <a:pt x="1043" y="1041"/>
                  <a:pt x="1043" y="1041"/>
                </a:cubicBezTo>
                <a:cubicBezTo>
                  <a:pt x="1223" y="1041"/>
                  <a:pt x="1223" y="1041"/>
                  <a:pt x="1223" y="1041"/>
                </a:cubicBezTo>
                <a:cubicBezTo>
                  <a:pt x="1223" y="368"/>
                  <a:pt x="1223" y="368"/>
                  <a:pt x="1223" y="368"/>
                </a:cubicBezTo>
                <a:cubicBezTo>
                  <a:pt x="1597" y="1041"/>
                  <a:pt x="1597" y="1041"/>
                  <a:pt x="1597" y="1041"/>
                </a:cubicBezTo>
                <a:cubicBezTo>
                  <a:pt x="1798" y="1041"/>
                  <a:pt x="1798" y="1041"/>
                  <a:pt x="1798" y="1041"/>
                </a:cubicBezTo>
                <a:cubicBezTo>
                  <a:pt x="2171" y="368"/>
                  <a:pt x="2171" y="368"/>
                  <a:pt x="2171" y="368"/>
                </a:cubicBezTo>
                <a:cubicBezTo>
                  <a:pt x="2171" y="1041"/>
                  <a:pt x="2171" y="1041"/>
                  <a:pt x="2171" y="1041"/>
                </a:cubicBezTo>
                <a:cubicBezTo>
                  <a:pt x="2351" y="1041"/>
                  <a:pt x="2351" y="1041"/>
                  <a:pt x="2351" y="1041"/>
                </a:cubicBezTo>
                <a:cubicBezTo>
                  <a:pt x="2351" y="0"/>
                  <a:pt x="2351" y="0"/>
                  <a:pt x="2351" y="0"/>
                </a:cubicBezTo>
                <a:cubicBezTo>
                  <a:pt x="2171" y="0"/>
                  <a:pt x="2171" y="0"/>
                  <a:pt x="2171" y="0"/>
                </a:cubicBezTo>
                <a:lnTo>
                  <a:pt x="1697" y="853"/>
                </a:lnTo>
                <a:close/>
              </a:path>
            </a:pathLst>
          </a:custGeom>
          <a:solidFill>
            <a:srgbClr val="1924AB"/>
          </a:solidFill>
          <a:ln>
            <a:noFill/>
          </a:ln>
        </p:spPr>
        <p:txBody>
          <a:bodyPr vert="horz" wrap="square" lIns="91440" tIns="45720" rIns="91440" bIns="45720" numCol="1" anchor="t" anchorCtr="0" compatLnSpc="1">
            <a:prstTxWarp prst="textNoShape">
              <a:avLst/>
            </a:prstTxWarp>
          </a:bodyPr>
          <a:lstStyle/>
          <a:p>
            <a:endParaRPr lang="en-GB"/>
          </a:p>
        </p:txBody>
      </p:sp>
      <p:sp>
        <p:nvSpPr>
          <p:cNvPr id="5" name="Footer Placeholder 4"/>
          <p:cNvSpPr>
            <a:spLocks noGrp="1"/>
          </p:cNvSpPr>
          <p:nvPr>
            <p:ph type="ftr" sz="quarter" idx="10"/>
          </p:nvPr>
        </p:nvSpPr>
        <p:spPr/>
        <p:txBody>
          <a:bodyPr/>
          <a:lstStyle/>
          <a:p>
            <a:r>
              <a:rPr lang="en-GB"/>
              <a:t>Insert footer here</a:t>
            </a:r>
          </a:p>
        </p:txBody>
      </p:sp>
      <p:sp>
        <p:nvSpPr>
          <p:cNvPr id="6" name="Slide Number Placeholder 5"/>
          <p:cNvSpPr>
            <a:spLocks noGrp="1"/>
          </p:cNvSpPr>
          <p:nvPr>
            <p:ph type="sldNum" sz="quarter" idx="11"/>
          </p:nvPr>
        </p:nvSpPr>
        <p:spPr/>
        <p:txBody>
          <a:bodyPr/>
          <a:lstStyle/>
          <a:p>
            <a:pPr fontAlgn="base">
              <a:spcAft>
                <a:spcPct val="0"/>
              </a:spcAft>
              <a:defRPr/>
            </a:pPr>
            <a:fld id="{7F579488-64CC-414E-9849-01D10FE0EDE0}" type="slidenum">
              <a:rPr lang="en-GB" smtClean="0"/>
              <a:pPr fontAlgn="base">
                <a:spcAft>
                  <a:spcPct val="0"/>
                </a:spcAft>
                <a:defRPr/>
              </a:pPr>
              <a:t>‹#›</a:t>
            </a:fld>
            <a:endParaRPr lang="en-GB"/>
          </a:p>
        </p:txBody>
      </p:sp>
    </p:spTree>
    <p:extLst>
      <p:ext uri="{BB962C8B-B14F-4D97-AF65-F5344CB8AC3E}">
        <p14:creationId xmlns:p14="http://schemas.microsoft.com/office/powerpoint/2010/main" val="3499326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Divider slide A">
    <p:bg>
      <p:bgPr>
        <a:solidFill>
          <a:schemeClr val="bg1"/>
        </a:solidFill>
        <a:effectLst/>
      </p:bgPr>
    </p:bg>
    <p:spTree>
      <p:nvGrpSpPr>
        <p:cNvPr id="1" name=""/>
        <p:cNvGrpSpPr/>
        <p:nvPr/>
      </p:nvGrpSpPr>
      <p:grpSpPr>
        <a:xfrm>
          <a:off x="0" y="0"/>
          <a:ext cx="0" cy="0"/>
          <a:chOff x="0" y="0"/>
          <a:chExt cx="0" cy="0"/>
        </a:xfrm>
      </p:grpSpPr>
      <p:pic>
        <p:nvPicPr>
          <p:cNvPr id="12" name="Picture Placeholder 8"/>
          <p:cNvPicPr>
            <a:picLocks noChangeAspect="1"/>
          </p:cNvPicPr>
          <p:nvPr/>
        </p:nvPicPr>
        <p:blipFill>
          <a:blip r:embed="rId2"/>
          <a:srcRect/>
          <a:stretch>
            <a:fillRect/>
          </a:stretch>
        </p:blipFill>
        <p:spPr bwMode="auto">
          <a:xfrm>
            <a:off x="-1" y="-2895600"/>
            <a:ext cx="17339733" cy="975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bwMode="auto">
          <a:xfrm>
            <a:off x="1" y="4551099"/>
            <a:ext cx="8124824" cy="230690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endParaRPr kumimoji="0" lang="en-GB" sz="1000" b="0" i="0" u="none" strike="noStrike" cap="none" normalizeH="0" baseline="0">
              <a:ln>
                <a:noFill/>
              </a:ln>
              <a:solidFill>
                <a:schemeClr val="tx1"/>
              </a:solidFill>
              <a:effectLst/>
              <a:latin typeface="+mn-lt"/>
            </a:endParaRPr>
          </a:p>
        </p:txBody>
      </p:sp>
      <p:cxnSp>
        <p:nvCxnSpPr>
          <p:cNvPr id="10" name="Straight Connector 9"/>
          <p:cNvCxnSpPr/>
          <p:nvPr/>
        </p:nvCxnSpPr>
        <p:spPr bwMode="auto">
          <a:xfrm>
            <a:off x="558800" y="4861747"/>
            <a:ext cx="7044267" cy="0"/>
          </a:xfrm>
          <a:prstGeom prst="line">
            <a:avLst/>
          </a:prstGeom>
          <a:solidFill>
            <a:srgbClr val="E57FCC"/>
          </a:solidFill>
          <a:ln w="9525" cap="flat" cmpd="sng" algn="ctr">
            <a:solidFill>
              <a:schemeClr val="bg1"/>
            </a:solidFill>
            <a:prstDash val="solid"/>
            <a:round/>
            <a:headEnd type="none" w="med" len="med"/>
            <a:tailEnd type="none" w="med" len="med"/>
          </a:ln>
          <a:effectLst/>
        </p:spPr>
      </p:cxnSp>
      <p:sp>
        <p:nvSpPr>
          <p:cNvPr id="11" name="Rectangle 4"/>
          <p:cNvSpPr>
            <a:spLocks noGrp="1" noChangeArrowheads="1"/>
          </p:cNvSpPr>
          <p:nvPr>
            <p:ph type="ctrTitle" sz="quarter"/>
          </p:nvPr>
        </p:nvSpPr>
        <p:spPr>
          <a:xfrm>
            <a:off x="419491" y="4698609"/>
            <a:ext cx="7179151" cy="1534430"/>
          </a:xfrm>
        </p:spPr>
        <p:txBody>
          <a:bodyPr anchor="ctr"/>
          <a:lstStyle>
            <a:lvl1pPr>
              <a:lnSpc>
                <a:spcPct val="110000"/>
              </a:lnSpc>
              <a:defRPr>
                <a:solidFill>
                  <a:srgbClr val="1924AB"/>
                </a:solidFill>
              </a:defRPr>
            </a:lvl1pPr>
          </a:lstStyle>
          <a:p>
            <a:r>
              <a:rPr lang="en-US"/>
              <a:t>Click to edit Master title style</a:t>
            </a:r>
            <a:endParaRPr lang="en-GB"/>
          </a:p>
        </p:txBody>
      </p:sp>
      <p:sp>
        <p:nvSpPr>
          <p:cNvPr id="13" name="Freeform 5"/>
          <p:cNvSpPr>
            <a:spLocks noEditPoints="1"/>
          </p:cNvSpPr>
          <p:nvPr/>
        </p:nvSpPr>
        <p:spPr bwMode="auto">
          <a:xfrm>
            <a:off x="409741" y="6430994"/>
            <a:ext cx="530852" cy="239265"/>
          </a:xfrm>
          <a:custGeom>
            <a:avLst/>
            <a:gdLst>
              <a:gd name="T0" fmla="*/ 685 w 2351"/>
              <a:gd name="T1" fmla="*/ 0 h 1058"/>
              <a:gd name="T2" fmla="*/ 864 w 2351"/>
              <a:gd name="T3" fmla="*/ 0 h 1058"/>
              <a:gd name="T4" fmla="*/ 864 w 2351"/>
              <a:gd name="T5" fmla="*/ 617 h 1058"/>
              <a:gd name="T6" fmla="*/ 423 w 2351"/>
              <a:gd name="T7" fmla="*/ 1058 h 1058"/>
              <a:gd name="T8" fmla="*/ 127 w 2351"/>
              <a:gd name="T9" fmla="*/ 944 h 1058"/>
              <a:gd name="T10" fmla="*/ 0 w 2351"/>
              <a:gd name="T11" fmla="*/ 741 h 1058"/>
              <a:gd name="T12" fmla="*/ 172 w 2351"/>
              <a:gd name="T13" fmla="*/ 691 h 1058"/>
              <a:gd name="T14" fmla="*/ 423 w 2351"/>
              <a:gd name="T15" fmla="*/ 879 h 1058"/>
              <a:gd name="T16" fmla="*/ 685 w 2351"/>
              <a:gd name="T17" fmla="*/ 617 h 1058"/>
              <a:gd name="T18" fmla="*/ 685 w 2351"/>
              <a:gd name="T19" fmla="*/ 0 h 1058"/>
              <a:gd name="T20" fmla="*/ 1697 w 2351"/>
              <a:gd name="T21" fmla="*/ 853 h 1058"/>
              <a:gd name="T22" fmla="*/ 1223 w 2351"/>
              <a:gd name="T23" fmla="*/ 0 h 1058"/>
              <a:gd name="T24" fmla="*/ 1043 w 2351"/>
              <a:gd name="T25" fmla="*/ 0 h 1058"/>
              <a:gd name="T26" fmla="*/ 1043 w 2351"/>
              <a:gd name="T27" fmla="*/ 1041 h 1058"/>
              <a:gd name="T28" fmla="*/ 1223 w 2351"/>
              <a:gd name="T29" fmla="*/ 1041 h 1058"/>
              <a:gd name="T30" fmla="*/ 1223 w 2351"/>
              <a:gd name="T31" fmla="*/ 368 h 1058"/>
              <a:gd name="T32" fmla="*/ 1597 w 2351"/>
              <a:gd name="T33" fmla="*/ 1041 h 1058"/>
              <a:gd name="T34" fmla="*/ 1798 w 2351"/>
              <a:gd name="T35" fmla="*/ 1041 h 1058"/>
              <a:gd name="T36" fmla="*/ 2171 w 2351"/>
              <a:gd name="T37" fmla="*/ 368 h 1058"/>
              <a:gd name="T38" fmla="*/ 2171 w 2351"/>
              <a:gd name="T39" fmla="*/ 1041 h 1058"/>
              <a:gd name="T40" fmla="*/ 2351 w 2351"/>
              <a:gd name="T41" fmla="*/ 1041 h 1058"/>
              <a:gd name="T42" fmla="*/ 2351 w 2351"/>
              <a:gd name="T43" fmla="*/ 0 h 1058"/>
              <a:gd name="T44" fmla="*/ 2171 w 2351"/>
              <a:gd name="T45" fmla="*/ 0 h 1058"/>
              <a:gd name="T46" fmla="*/ 1697 w 2351"/>
              <a:gd name="T47" fmla="*/ 853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51" h="1058">
                <a:moveTo>
                  <a:pt x="685" y="0"/>
                </a:moveTo>
                <a:cubicBezTo>
                  <a:pt x="864" y="0"/>
                  <a:pt x="864" y="0"/>
                  <a:pt x="864" y="0"/>
                </a:cubicBezTo>
                <a:cubicBezTo>
                  <a:pt x="864" y="617"/>
                  <a:pt x="864" y="617"/>
                  <a:pt x="864" y="617"/>
                </a:cubicBezTo>
                <a:cubicBezTo>
                  <a:pt x="860" y="860"/>
                  <a:pt x="666" y="1058"/>
                  <a:pt x="423" y="1058"/>
                </a:cubicBezTo>
                <a:cubicBezTo>
                  <a:pt x="313" y="1058"/>
                  <a:pt x="208" y="1017"/>
                  <a:pt x="127" y="944"/>
                </a:cubicBezTo>
                <a:cubicBezTo>
                  <a:pt x="66" y="889"/>
                  <a:pt x="22" y="818"/>
                  <a:pt x="0" y="741"/>
                </a:cubicBezTo>
                <a:cubicBezTo>
                  <a:pt x="172" y="691"/>
                  <a:pt x="172" y="691"/>
                  <a:pt x="172" y="691"/>
                </a:cubicBezTo>
                <a:cubicBezTo>
                  <a:pt x="204" y="801"/>
                  <a:pt x="305" y="879"/>
                  <a:pt x="423" y="879"/>
                </a:cubicBezTo>
                <a:cubicBezTo>
                  <a:pt x="567" y="879"/>
                  <a:pt x="685" y="761"/>
                  <a:pt x="685" y="617"/>
                </a:cubicBezTo>
                <a:lnTo>
                  <a:pt x="685" y="0"/>
                </a:lnTo>
                <a:close/>
                <a:moveTo>
                  <a:pt x="1697" y="853"/>
                </a:moveTo>
                <a:cubicBezTo>
                  <a:pt x="1223" y="0"/>
                  <a:pt x="1223" y="0"/>
                  <a:pt x="1223" y="0"/>
                </a:cubicBezTo>
                <a:cubicBezTo>
                  <a:pt x="1043" y="0"/>
                  <a:pt x="1043" y="0"/>
                  <a:pt x="1043" y="0"/>
                </a:cubicBezTo>
                <a:cubicBezTo>
                  <a:pt x="1043" y="1041"/>
                  <a:pt x="1043" y="1041"/>
                  <a:pt x="1043" y="1041"/>
                </a:cubicBezTo>
                <a:cubicBezTo>
                  <a:pt x="1223" y="1041"/>
                  <a:pt x="1223" y="1041"/>
                  <a:pt x="1223" y="1041"/>
                </a:cubicBezTo>
                <a:cubicBezTo>
                  <a:pt x="1223" y="368"/>
                  <a:pt x="1223" y="368"/>
                  <a:pt x="1223" y="368"/>
                </a:cubicBezTo>
                <a:cubicBezTo>
                  <a:pt x="1597" y="1041"/>
                  <a:pt x="1597" y="1041"/>
                  <a:pt x="1597" y="1041"/>
                </a:cubicBezTo>
                <a:cubicBezTo>
                  <a:pt x="1798" y="1041"/>
                  <a:pt x="1798" y="1041"/>
                  <a:pt x="1798" y="1041"/>
                </a:cubicBezTo>
                <a:cubicBezTo>
                  <a:pt x="2171" y="368"/>
                  <a:pt x="2171" y="368"/>
                  <a:pt x="2171" y="368"/>
                </a:cubicBezTo>
                <a:cubicBezTo>
                  <a:pt x="2171" y="1041"/>
                  <a:pt x="2171" y="1041"/>
                  <a:pt x="2171" y="1041"/>
                </a:cubicBezTo>
                <a:cubicBezTo>
                  <a:pt x="2351" y="1041"/>
                  <a:pt x="2351" y="1041"/>
                  <a:pt x="2351" y="1041"/>
                </a:cubicBezTo>
                <a:cubicBezTo>
                  <a:pt x="2351" y="0"/>
                  <a:pt x="2351" y="0"/>
                  <a:pt x="2351" y="0"/>
                </a:cubicBezTo>
                <a:cubicBezTo>
                  <a:pt x="2171" y="0"/>
                  <a:pt x="2171" y="0"/>
                  <a:pt x="2171" y="0"/>
                </a:cubicBezTo>
                <a:lnTo>
                  <a:pt x="1697" y="853"/>
                </a:lnTo>
                <a:close/>
              </a:path>
            </a:pathLst>
          </a:custGeom>
          <a:solidFill>
            <a:srgbClr val="1924AB"/>
          </a:solidFill>
          <a:ln>
            <a:noFill/>
          </a:ln>
        </p:spPr>
        <p:txBody>
          <a:bodyPr vert="horz" wrap="square" lIns="91440" tIns="45720" rIns="91440" bIns="45720" numCol="1" anchor="t" anchorCtr="0" compatLnSpc="1">
            <a:prstTxWarp prst="textNoShape">
              <a:avLst/>
            </a:prstTxWarp>
          </a:bodyPr>
          <a:lstStyle/>
          <a:p>
            <a:endParaRPr lang="en-GB"/>
          </a:p>
        </p:txBody>
      </p:sp>
      <p:sp>
        <p:nvSpPr>
          <p:cNvPr id="5" name="Footer Placeholder 4"/>
          <p:cNvSpPr>
            <a:spLocks noGrp="1"/>
          </p:cNvSpPr>
          <p:nvPr>
            <p:ph type="ftr" sz="quarter" idx="10"/>
          </p:nvPr>
        </p:nvSpPr>
        <p:spPr/>
        <p:txBody>
          <a:bodyPr/>
          <a:lstStyle/>
          <a:p>
            <a:r>
              <a:rPr lang="en-GB"/>
              <a:t>Insert footer here</a:t>
            </a:r>
          </a:p>
        </p:txBody>
      </p:sp>
      <p:sp>
        <p:nvSpPr>
          <p:cNvPr id="6" name="Slide Number Placeholder 5"/>
          <p:cNvSpPr>
            <a:spLocks noGrp="1"/>
          </p:cNvSpPr>
          <p:nvPr>
            <p:ph type="sldNum" sz="quarter" idx="11"/>
          </p:nvPr>
        </p:nvSpPr>
        <p:spPr/>
        <p:txBody>
          <a:bodyPr/>
          <a:lstStyle/>
          <a:p>
            <a:pPr fontAlgn="base">
              <a:spcAft>
                <a:spcPct val="0"/>
              </a:spcAft>
              <a:defRPr/>
            </a:pPr>
            <a:fld id="{7F579488-64CC-414E-9849-01D10FE0EDE0}" type="slidenum">
              <a:rPr lang="en-GB" smtClean="0"/>
              <a:pPr fontAlgn="base">
                <a:spcAft>
                  <a:spcPct val="0"/>
                </a:spcAft>
                <a:defRPr/>
              </a:pPr>
              <a:t>‹#›</a:t>
            </a:fld>
            <a:endParaRPr lang="en-GB"/>
          </a:p>
        </p:txBody>
      </p:sp>
    </p:spTree>
    <p:extLst>
      <p:ext uri="{BB962C8B-B14F-4D97-AF65-F5344CB8AC3E}">
        <p14:creationId xmlns:p14="http://schemas.microsoft.com/office/powerpoint/2010/main" val="1670310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Divider slide B">
    <p:bg>
      <p:bgPr>
        <a:solidFill>
          <a:schemeClr val="bg1"/>
        </a:solidFill>
        <a:effectLst/>
      </p:bgPr>
    </p:bg>
    <p:spTree>
      <p:nvGrpSpPr>
        <p:cNvPr id="1" name=""/>
        <p:cNvGrpSpPr/>
        <p:nvPr/>
      </p:nvGrpSpPr>
      <p:grpSpPr>
        <a:xfrm>
          <a:off x="0" y="0"/>
          <a:ext cx="0" cy="0"/>
          <a:chOff x="0" y="0"/>
          <a:chExt cx="0" cy="0"/>
        </a:xfrm>
      </p:grpSpPr>
      <p:cxnSp>
        <p:nvCxnSpPr>
          <p:cNvPr id="10" name="Straight Connector 9"/>
          <p:cNvCxnSpPr/>
          <p:nvPr/>
        </p:nvCxnSpPr>
        <p:spPr bwMode="auto">
          <a:xfrm>
            <a:off x="558800" y="4861747"/>
            <a:ext cx="7044267" cy="0"/>
          </a:xfrm>
          <a:prstGeom prst="line">
            <a:avLst/>
          </a:prstGeom>
          <a:solidFill>
            <a:srgbClr val="E57FCC"/>
          </a:solidFill>
          <a:ln w="9525" cap="flat" cmpd="sng" algn="ctr">
            <a:solidFill>
              <a:schemeClr val="bg1"/>
            </a:solidFill>
            <a:prstDash val="solid"/>
            <a:round/>
            <a:headEnd type="none" w="med" len="med"/>
            <a:tailEnd type="none" w="med" len="med"/>
          </a:ln>
          <a:effectLst/>
        </p:spPr>
      </p:cxnSp>
      <p:sp>
        <p:nvSpPr>
          <p:cNvPr id="19" name="Rectangle 18"/>
          <p:cNvSpPr/>
          <p:nvPr/>
        </p:nvSpPr>
        <p:spPr bwMode="auto">
          <a:xfrm>
            <a:off x="1" y="4551099"/>
            <a:ext cx="8124824" cy="230690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tabLst/>
            </a:pPr>
            <a:endParaRPr kumimoji="0" lang="en-GB" sz="1000" b="0" i="0" u="none" strike="noStrike" cap="none" normalizeH="0" baseline="0">
              <a:ln>
                <a:noFill/>
              </a:ln>
              <a:solidFill>
                <a:schemeClr val="tx1"/>
              </a:solidFill>
              <a:effectLst/>
              <a:latin typeface="+mn-lt"/>
            </a:endParaRPr>
          </a:p>
        </p:txBody>
      </p:sp>
      <p:sp>
        <p:nvSpPr>
          <p:cNvPr id="13" name="Rectangle 4"/>
          <p:cNvSpPr>
            <a:spLocks noGrp="1" noChangeArrowheads="1"/>
          </p:cNvSpPr>
          <p:nvPr>
            <p:ph type="ctrTitle" sz="quarter"/>
          </p:nvPr>
        </p:nvSpPr>
        <p:spPr>
          <a:xfrm>
            <a:off x="419491" y="4698609"/>
            <a:ext cx="7179151" cy="1534430"/>
          </a:xfrm>
        </p:spPr>
        <p:txBody>
          <a:bodyPr anchor="ctr"/>
          <a:lstStyle>
            <a:lvl1pPr>
              <a:lnSpc>
                <a:spcPct val="110000"/>
              </a:lnSpc>
              <a:defRPr>
                <a:solidFill>
                  <a:srgbClr val="1924AB"/>
                </a:solidFill>
              </a:defRPr>
            </a:lvl1pPr>
          </a:lstStyle>
          <a:p>
            <a:r>
              <a:rPr lang="en-US"/>
              <a:t>Click to edit Master title style</a:t>
            </a:r>
            <a:endParaRPr lang="en-GB"/>
          </a:p>
        </p:txBody>
      </p:sp>
      <p:sp>
        <p:nvSpPr>
          <p:cNvPr id="14" name="Freeform 5"/>
          <p:cNvSpPr>
            <a:spLocks noEditPoints="1"/>
          </p:cNvSpPr>
          <p:nvPr/>
        </p:nvSpPr>
        <p:spPr bwMode="auto">
          <a:xfrm>
            <a:off x="409741" y="6430994"/>
            <a:ext cx="530852" cy="239265"/>
          </a:xfrm>
          <a:custGeom>
            <a:avLst/>
            <a:gdLst>
              <a:gd name="T0" fmla="*/ 685 w 2351"/>
              <a:gd name="T1" fmla="*/ 0 h 1058"/>
              <a:gd name="T2" fmla="*/ 864 w 2351"/>
              <a:gd name="T3" fmla="*/ 0 h 1058"/>
              <a:gd name="T4" fmla="*/ 864 w 2351"/>
              <a:gd name="T5" fmla="*/ 617 h 1058"/>
              <a:gd name="T6" fmla="*/ 423 w 2351"/>
              <a:gd name="T7" fmla="*/ 1058 h 1058"/>
              <a:gd name="T8" fmla="*/ 127 w 2351"/>
              <a:gd name="T9" fmla="*/ 944 h 1058"/>
              <a:gd name="T10" fmla="*/ 0 w 2351"/>
              <a:gd name="T11" fmla="*/ 741 h 1058"/>
              <a:gd name="T12" fmla="*/ 172 w 2351"/>
              <a:gd name="T13" fmla="*/ 691 h 1058"/>
              <a:gd name="T14" fmla="*/ 423 w 2351"/>
              <a:gd name="T15" fmla="*/ 879 h 1058"/>
              <a:gd name="T16" fmla="*/ 685 w 2351"/>
              <a:gd name="T17" fmla="*/ 617 h 1058"/>
              <a:gd name="T18" fmla="*/ 685 w 2351"/>
              <a:gd name="T19" fmla="*/ 0 h 1058"/>
              <a:gd name="T20" fmla="*/ 1697 w 2351"/>
              <a:gd name="T21" fmla="*/ 853 h 1058"/>
              <a:gd name="T22" fmla="*/ 1223 w 2351"/>
              <a:gd name="T23" fmla="*/ 0 h 1058"/>
              <a:gd name="T24" fmla="*/ 1043 w 2351"/>
              <a:gd name="T25" fmla="*/ 0 h 1058"/>
              <a:gd name="T26" fmla="*/ 1043 w 2351"/>
              <a:gd name="T27" fmla="*/ 1041 h 1058"/>
              <a:gd name="T28" fmla="*/ 1223 w 2351"/>
              <a:gd name="T29" fmla="*/ 1041 h 1058"/>
              <a:gd name="T30" fmla="*/ 1223 w 2351"/>
              <a:gd name="T31" fmla="*/ 368 h 1058"/>
              <a:gd name="T32" fmla="*/ 1597 w 2351"/>
              <a:gd name="T33" fmla="*/ 1041 h 1058"/>
              <a:gd name="T34" fmla="*/ 1798 w 2351"/>
              <a:gd name="T35" fmla="*/ 1041 h 1058"/>
              <a:gd name="T36" fmla="*/ 2171 w 2351"/>
              <a:gd name="T37" fmla="*/ 368 h 1058"/>
              <a:gd name="T38" fmla="*/ 2171 w 2351"/>
              <a:gd name="T39" fmla="*/ 1041 h 1058"/>
              <a:gd name="T40" fmla="*/ 2351 w 2351"/>
              <a:gd name="T41" fmla="*/ 1041 h 1058"/>
              <a:gd name="T42" fmla="*/ 2351 w 2351"/>
              <a:gd name="T43" fmla="*/ 0 h 1058"/>
              <a:gd name="T44" fmla="*/ 2171 w 2351"/>
              <a:gd name="T45" fmla="*/ 0 h 1058"/>
              <a:gd name="T46" fmla="*/ 1697 w 2351"/>
              <a:gd name="T47" fmla="*/ 853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51" h="1058">
                <a:moveTo>
                  <a:pt x="685" y="0"/>
                </a:moveTo>
                <a:cubicBezTo>
                  <a:pt x="864" y="0"/>
                  <a:pt x="864" y="0"/>
                  <a:pt x="864" y="0"/>
                </a:cubicBezTo>
                <a:cubicBezTo>
                  <a:pt x="864" y="617"/>
                  <a:pt x="864" y="617"/>
                  <a:pt x="864" y="617"/>
                </a:cubicBezTo>
                <a:cubicBezTo>
                  <a:pt x="860" y="860"/>
                  <a:pt x="666" y="1058"/>
                  <a:pt x="423" y="1058"/>
                </a:cubicBezTo>
                <a:cubicBezTo>
                  <a:pt x="313" y="1058"/>
                  <a:pt x="208" y="1017"/>
                  <a:pt x="127" y="944"/>
                </a:cubicBezTo>
                <a:cubicBezTo>
                  <a:pt x="66" y="889"/>
                  <a:pt x="22" y="818"/>
                  <a:pt x="0" y="741"/>
                </a:cubicBezTo>
                <a:cubicBezTo>
                  <a:pt x="172" y="691"/>
                  <a:pt x="172" y="691"/>
                  <a:pt x="172" y="691"/>
                </a:cubicBezTo>
                <a:cubicBezTo>
                  <a:pt x="204" y="801"/>
                  <a:pt x="305" y="879"/>
                  <a:pt x="423" y="879"/>
                </a:cubicBezTo>
                <a:cubicBezTo>
                  <a:pt x="567" y="879"/>
                  <a:pt x="685" y="761"/>
                  <a:pt x="685" y="617"/>
                </a:cubicBezTo>
                <a:lnTo>
                  <a:pt x="685" y="0"/>
                </a:lnTo>
                <a:close/>
                <a:moveTo>
                  <a:pt x="1697" y="853"/>
                </a:moveTo>
                <a:cubicBezTo>
                  <a:pt x="1223" y="0"/>
                  <a:pt x="1223" y="0"/>
                  <a:pt x="1223" y="0"/>
                </a:cubicBezTo>
                <a:cubicBezTo>
                  <a:pt x="1043" y="0"/>
                  <a:pt x="1043" y="0"/>
                  <a:pt x="1043" y="0"/>
                </a:cubicBezTo>
                <a:cubicBezTo>
                  <a:pt x="1043" y="1041"/>
                  <a:pt x="1043" y="1041"/>
                  <a:pt x="1043" y="1041"/>
                </a:cubicBezTo>
                <a:cubicBezTo>
                  <a:pt x="1223" y="1041"/>
                  <a:pt x="1223" y="1041"/>
                  <a:pt x="1223" y="1041"/>
                </a:cubicBezTo>
                <a:cubicBezTo>
                  <a:pt x="1223" y="368"/>
                  <a:pt x="1223" y="368"/>
                  <a:pt x="1223" y="368"/>
                </a:cubicBezTo>
                <a:cubicBezTo>
                  <a:pt x="1597" y="1041"/>
                  <a:pt x="1597" y="1041"/>
                  <a:pt x="1597" y="1041"/>
                </a:cubicBezTo>
                <a:cubicBezTo>
                  <a:pt x="1798" y="1041"/>
                  <a:pt x="1798" y="1041"/>
                  <a:pt x="1798" y="1041"/>
                </a:cubicBezTo>
                <a:cubicBezTo>
                  <a:pt x="2171" y="368"/>
                  <a:pt x="2171" y="368"/>
                  <a:pt x="2171" y="368"/>
                </a:cubicBezTo>
                <a:cubicBezTo>
                  <a:pt x="2171" y="1041"/>
                  <a:pt x="2171" y="1041"/>
                  <a:pt x="2171" y="1041"/>
                </a:cubicBezTo>
                <a:cubicBezTo>
                  <a:pt x="2351" y="1041"/>
                  <a:pt x="2351" y="1041"/>
                  <a:pt x="2351" y="1041"/>
                </a:cubicBezTo>
                <a:cubicBezTo>
                  <a:pt x="2351" y="0"/>
                  <a:pt x="2351" y="0"/>
                  <a:pt x="2351" y="0"/>
                </a:cubicBezTo>
                <a:cubicBezTo>
                  <a:pt x="2171" y="0"/>
                  <a:pt x="2171" y="0"/>
                  <a:pt x="2171" y="0"/>
                </a:cubicBezTo>
                <a:lnTo>
                  <a:pt x="1697" y="853"/>
                </a:lnTo>
                <a:close/>
              </a:path>
            </a:pathLst>
          </a:custGeom>
          <a:solidFill>
            <a:srgbClr val="1924AB"/>
          </a:solidFill>
          <a:ln>
            <a:noFill/>
          </a:ln>
        </p:spPr>
        <p:txBody>
          <a:bodyPr vert="horz" wrap="square" lIns="91440" tIns="45720" rIns="91440" bIns="45720" numCol="1" anchor="t" anchorCtr="0" compatLnSpc="1">
            <a:prstTxWarp prst="textNoShape">
              <a:avLst/>
            </a:prstTxWarp>
          </a:bodyPr>
          <a:lstStyle/>
          <a:p>
            <a:endParaRPr lang="en-GB"/>
          </a:p>
        </p:txBody>
      </p:sp>
      <p:sp>
        <p:nvSpPr>
          <p:cNvPr id="5" name="Footer Placeholder 4"/>
          <p:cNvSpPr>
            <a:spLocks noGrp="1"/>
          </p:cNvSpPr>
          <p:nvPr>
            <p:ph type="ftr" sz="quarter" idx="10"/>
          </p:nvPr>
        </p:nvSpPr>
        <p:spPr/>
        <p:txBody>
          <a:bodyPr/>
          <a:lstStyle/>
          <a:p>
            <a:r>
              <a:rPr lang="en-GB"/>
              <a:t>Insert footer here</a:t>
            </a:r>
          </a:p>
        </p:txBody>
      </p:sp>
      <p:sp>
        <p:nvSpPr>
          <p:cNvPr id="6" name="Slide Number Placeholder 5"/>
          <p:cNvSpPr>
            <a:spLocks noGrp="1"/>
          </p:cNvSpPr>
          <p:nvPr>
            <p:ph type="sldNum" sz="quarter" idx="11"/>
          </p:nvPr>
        </p:nvSpPr>
        <p:spPr/>
        <p:txBody>
          <a:bodyPr/>
          <a:lstStyle/>
          <a:p>
            <a:pPr fontAlgn="base">
              <a:spcAft>
                <a:spcPct val="0"/>
              </a:spcAft>
              <a:defRPr/>
            </a:pPr>
            <a:fld id="{7F579488-64CC-414E-9849-01D10FE0EDE0}" type="slidenum">
              <a:rPr lang="en-GB" smtClean="0"/>
              <a:pPr fontAlgn="base">
                <a:spcAft>
                  <a:spcPct val="0"/>
                </a:spcAft>
                <a:defRPr/>
              </a:pPr>
              <a:t>‹#›</a:t>
            </a:fld>
            <a:endParaRPr lang="en-GB"/>
          </a:p>
        </p:txBody>
      </p:sp>
      <p:pic>
        <p:nvPicPr>
          <p:cNvPr id="2" name="Picture 1"/>
          <p:cNvPicPr>
            <a:picLocks noChangeAspect="1"/>
          </p:cNvPicPr>
          <p:nvPr/>
        </p:nvPicPr>
        <p:blipFill>
          <a:blip r:embed="rId2"/>
          <a:stretch>
            <a:fillRect/>
          </a:stretch>
        </p:blipFill>
        <p:spPr>
          <a:xfrm>
            <a:off x="0" y="0"/>
            <a:ext cx="8122920" cy="4564380"/>
          </a:xfrm>
          <a:prstGeom prst="rect">
            <a:avLst/>
          </a:prstGeom>
        </p:spPr>
      </p:pic>
      <p:pic>
        <p:nvPicPr>
          <p:cNvPr id="3" name="Picture 2"/>
          <p:cNvPicPr>
            <a:picLocks noChangeAspect="1"/>
          </p:cNvPicPr>
          <p:nvPr/>
        </p:nvPicPr>
        <p:blipFill>
          <a:blip r:embed="rId3"/>
          <a:stretch>
            <a:fillRect/>
          </a:stretch>
        </p:blipFill>
        <p:spPr>
          <a:xfrm>
            <a:off x="8122920" y="0"/>
            <a:ext cx="4069080" cy="6858000"/>
          </a:xfrm>
          <a:prstGeom prst="rect">
            <a:avLst/>
          </a:prstGeom>
        </p:spPr>
      </p:pic>
    </p:spTree>
    <p:extLst>
      <p:ext uri="{BB962C8B-B14F-4D97-AF65-F5344CB8AC3E}">
        <p14:creationId xmlns:p14="http://schemas.microsoft.com/office/powerpoint/2010/main" val="3219654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Footer Placeholder 5"/>
          <p:cNvSpPr>
            <a:spLocks noGrp="1"/>
          </p:cNvSpPr>
          <p:nvPr>
            <p:ph type="ftr" sz="quarter" idx="12"/>
          </p:nvPr>
        </p:nvSpPr>
        <p:spPr/>
        <p:txBody>
          <a:bodyPr/>
          <a:lstStyle/>
          <a:p>
            <a:r>
              <a:rPr lang="en-GB"/>
              <a:t>Insert footer here</a:t>
            </a:r>
          </a:p>
        </p:txBody>
      </p:sp>
      <p:sp>
        <p:nvSpPr>
          <p:cNvPr id="3" name="Slide Number Placeholder 2"/>
          <p:cNvSpPr>
            <a:spLocks noGrp="1"/>
          </p:cNvSpPr>
          <p:nvPr>
            <p:ph type="sldNum" sz="quarter" idx="13"/>
          </p:nvPr>
        </p:nvSpPr>
        <p:spPr/>
        <p:txBody>
          <a:bodyPr/>
          <a:lstStyle/>
          <a:p>
            <a:pPr fontAlgn="base">
              <a:spcAft>
                <a:spcPct val="0"/>
              </a:spcAft>
              <a:defRPr/>
            </a:pPr>
            <a:fld id="{7F579488-64CC-414E-9849-01D10FE0EDE0}" type="slidenum">
              <a:rPr lang="en-GB" smtClean="0"/>
              <a:pPr fontAlgn="base">
                <a:spcAft>
                  <a:spcPct val="0"/>
                </a:spcAft>
                <a:defRPr/>
              </a:pPr>
              <a:t>‹#›</a:t>
            </a:fld>
            <a:endParaRPr lang="en-GB"/>
          </a:p>
        </p:txBody>
      </p:sp>
    </p:spTree>
    <p:extLst>
      <p:ext uri="{BB962C8B-B14F-4D97-AF65-F5344CB8AC3E}">
        <p14:creationId xmlns:p14="http://schemas.microsoft.com/office/powerpoint/2010/main" val="4060558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theme" Target="../theme/theme2.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title"/>
          </p:nvPr>
        </p:nvSpPr>
        <p:spPr bwMode="auto">
          <a:xfrm>
            <a:off x="413233" y="421738"/>
            <a:ext cx="11370779" cy="91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normAutofit/>
          </a:bodyPr>
          <a:lstStyle/>
          <a:p>
            <a:pPr lvl="0"/>
            <a:r>
              <a:rPr lang="en-US"/>
              <a:t>Click to edit Master title style</a:t>
            </a:r>
            <a:endParaRPr lang="en-GB"/>
          </a:p>
        </p:txBody>
      </p:sp>
      <p:sp>
        <p:nvSpPr>
          <p:cNvPr id="1028" name="Rectangle 4"/>
          <p:cNvSpPr>
            <a:spLocks noGrp="1" noChangeArrowheads="1"/>
          </p:cNvSpPr>
          <p:nvPr>
            <p:ph type="body" idx="1"/>
          </p:nvPr>
        </p:nvSpPr>
        <p:spPr bwMode="auto">
          <a:xfrm>
            <a:off x="413233" y="1412875"/>
            <a:ext cx="11370779"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7831" name="Rectangle 7"/>
          <p:cNvSpPr>
            <a:spLocks noGrp="1" noChangeArrowheads="1"/>
          </p:cNvSpPr>
          <p:nvPr>
            <p:ph type="sldNum" sz="quarter" idx="4"/>
          </p:nvPr>
        </p:nvSpPr>
        <p:spPr bwMode="auto">
          <a:xfrm>
            <a:off x="11341893" y="6539890"/>
            <a:ext cx="548457" cy="1793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spcBef>
                <a:spcPct val="0"/>
              </a:spcBef>
              <a:defRPr sz="800">
                <a:solidFill>
                  <a:srgbClr val="535658"/>
                </a:solidFill>
                <a:latin typeface="+mn-lt"/>
                <a:cs typeface="+mn-cs"/>
              </a:defRPr>
            </a:lvl1pPr>
          </a:lstStyle>
          <a:p>
            <a:pPr fontAlgn="base">
              <a:spcAft>
                <a:spcPct val="0"/>
              </a:spcAft>
              <a:defRPr/>
            </a:pPr>
            <a:fld id="{7F579488-64CC-414E-9849-01D10FE0EDE0}" type="slidenum">
              <a:rPr lang="en-GB" smtClean="0"/>
              <a:pPr fontAlgn="base">
                <a:spcAft>
                  <a:spcPct val="0"/>
                </a:spcAft>
                <a:defRPr/>
              </a:pPr>
              <a:t>‹#›</a:t>
            </a:fld>
            <a:endParaRPr lang="en-GB"/>
          </a:p>
        </p:txBody>
      </p:sp>
      <p:sp>
        <p:nvSpPr>
          <p:cNvPr id="8" name="Footer Placeholder 4"/>
          <p:cNvSpPr>
            <a:spLocks noGrp="1"/>
          </p:cNvSpPr>
          <p:nvPr>
            <p:ph type="ftr" sz="quarter" idx="3"/>
          </p:nvPr>
        </p:nvSpPr>
        <p:spPr>
          <a:xfrm>
            <a:off x="1948424" y="6539890"/>
            <a:ext cx="9323619" cy="180000"/>
          </a:xfrm>
          <a:prstGeom prst="rect">
            <a:avLst/>
          </a:prstGeom>
        </p:spPr>
        <p:txBody>
          <a:bodyPr vert="horz" lIns="90000" tIns="45720" rIns="91440" bIns="45720" rtlCol="0" anchor="ctr"/>
          <a:lstStyle>
            <a:lvl1pPr algn="r">
              <a:defRPr sz="800">
                <a:solidFill>
                  <a:srgbClr val="535658"/>
                </a:solidFill>
              </a:defRPr>
            </a:lvl1pPr>
          </a:lstStyle>
          <a:p>
            <a:r>
              <a:rPr lang="en-GB"/>
              <a:t>Insert footer here</a:t>
            </a:r>
          </a:p>
        </p:txBody>
      </p:sp>
      <p:sp>
        <p:nvSpPr>
          <p:cNvPr id="12" name="Freeform 5"/>
          <p:cNvSpPr>
            <a:spLocks noEditPoints="1"/>
          </p:cNvSpPr>
          <p:nvPr/>
        </p:nvSpPr>
        <p:spPr bwMode="auto">
          <a:xfrm>
            <a:off x="409741" y="6430994"/>
            <a:ext cx="530852" cy="239265"/>
          </a:xfrm>
          <a:custGeom>
            <a:avLst/>
            <a:gdLst>
              <a:gd name="T0" fmla="*/ 685 w 2351"/>
              <a:gd name="T1" fmla="*/ 0 h 1058"/>
              <a:gd name="T2" fmla="*/ 864 w 2351"/>
              <a:gd name="T3" fmla="*/ 0 h 1058"/>
              <a:gd name="T4" fmla="*/ 864 w 2351"/>
              <a:gd name="T5" fmla="*/ 617 h 1058"/>
              <a:gd name="T6" fmla="*/ 423 w 2351"/>
              <a:gd name="T7" fmla="*/ 1058 h 1058"/>
              <a:gd name="T8" fmla="*/ 127 w 2351"/>
              <a:gd name="T9" fmla="*/ 944 h 1058"/>
              <a:gd name="T10" fmla="*/ 0 w 2351"/>
              <a:gd name="T11" fmla="*/ 741 h 1058"/>
              <a:gd name="T12" fmla="*/ 172 w 2351"/>
              <a:gd name="T13" fmla="*/ 691 h 1058"/>
              <a:gd name="T14" fmla="*/ 423 w 2351"/>
              <a:gd name="T15" fmla="*/ 879 h 1058"/>
              <a:gd name="T16" fmla="*/ 685 w 2351"/>
              <a:gd name="T17" fmla="*/ 617 h 1058"/>
              <a:gd name="T18" fmla="*/ 685 w 2351"/>
              <a:gd name="T19" fmla="*/ 0 h 1058"/>
              <a:gd name="T20" fmla="*/ 1697 w 2351"/>
              <a:gd name="T21" fmla="*/ 853 h 1058"/>
              <a:gd name="T22" fmla="*/ 1223 w 2351"/>
              <a:gd name="T23" fmla="*/ 0 h 1058"/>
              <a:gd name="T24" fmla="*/ 1043 w 2351"/>
              <a:gd name="T25" fmla="*/ 0 h 1058"/>
              <a:gd name="T26" fmla="*/ 1043 w 2351"/>
              <a:gd name="T27" fmla="*/ 1041 h 1058"/>
              <a:gd name="T28" fmla="*/ 1223 w 2351"/>
              <a:gd name="T29" fmla="*/ 1041 h 1058"/>
              <a:gd name="T30" fmla="*/ 1223 w 2351"/>
              <a:gd name="T31" fmla="*/ 368 h 1058"/>
              <a:gd name="T32" fmla="*/ 1597 w 2351"/>
              <a:gd name="T33" fmla="*/ 1041 h 1058"/>
              <a:gd name="T34" fmla="*/ 1798 w 2351"/>
              <a:gd name="T35" fmla="*/ 1041 h 1058"/>
              <a:gd name="T36" fmla="*/ 2171 w 2351"/>
              <a:gd name="T37" fmla="*/ 368 h 1058"/>
              <a:gd name="T38" fmla="*/ 2171 w 2351"/>
              <a:gd name="T39" fmla="*/ 1041 h 1058"/>
              <a:gd name="T40" fmla="*/ 2351 w 2351"/>
              <a:gd name="T41" fmla="*/ 1041 h 1058"/>
              <a:gd name="T42" fmla="*/ 2351 w 2351"/>
              <a:gd name="T43" fmla="*/ 0 h 1058"/>
              <a:gd name="T44" fmla="*/ 2171 w 2351"/>
              <a:gd name="T45" fmla="*/ 0 h 1058"/>
              <a:gd name="T46" fmla="*/ 1697 w 2351"/>
              <a:gd name="T47" fmla="*/ 853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51" h="1058">
                <a:moveTo>
                  <a:pt x="685" y="0"/>
                </a:moveTo>
                <a:cubicBezTo>
                  <a:pt x="864" y="0"/>
                  <a:pt x="864" y="0"/>
                  <a:pt x="864" y="0"/>
                </a:cubicBezTo>
                <a:cubicBezTo>
                  <a:pt x="864" y="617"/>
                  <a:pt x="864" y="617"/>
                  <a:pt x="864" y="617"/>
                </a:cubicBezTo>
                <a:cubicBezTo>
                  <a:pt x="860" y="860"/>
                  <a:pt x="666" y="1058"/>
                  <a:pt x="423" y="1058"/>
                </a:cubicBezTo>
                <a:cubicBezTo>
                  <a:pt x="313" y="1058"/>
                  <a:pt x="208" y="1017"/>
                  <a:pt x="127" y="944"/>
                </a:cubicBezTo>
                <a:cubicBezTo>
                  <a:pt x="66" y="889"/>
                  <a:pt x="22" y="818"/>
                  <a:pt x="0" y="741"/>
                </a:cubicBezTo>
                <a:cubicBezTo>
                  <a:pt x="172" y="691"/>
                  <a:pt x="172" y="691"/>
                  <a:pt x="172" y="691"/>
                </a:cubicBezTo>
                <a:cubicBezTo>
                  <a:pt x="204" y="801"/>
                  <a:pt x="305" y="879"/>
                  <a:pt x="423" y="879"/>
                </a:cubicBezTo>
                <a:cubicBezTo>
                  <a:pt x="567" y="879"/>
                  <a:pt x="685" y="761"/>
                  <a:pt x="685" y="617"/>
                </a:cubicBezTo>
                <a:lnTo>
                  <a:pt x="685" y="0"/>
                </a:lnTo>
                <a:close/>
                <a:moveTo>
                  <a:pt x="1697" y="853"/>
                </a:moveTo>
                <a:cubicBezTo>
                  <a:pt x="1223" y="0"/>
                  <a:pt x="1223" y="0"/>
                  <a:pt x="1223" y="0"/>
                </a:cubicBezTo>
                <a:cubicBezTo>
                  <a:pt x="1043" y="0"/>
                  <a:pt x="1043" y="0"/>
                  <a:pt x="1043" y="0"/>
                </a:cubicBezTo>
                <a:cubicBezTo>
                  <a:pt x="1043" y="1041"/>
                  <a:pt x="1043" y="1041"/>
                  <a:pt x="1043" y="1041"/>
                </a:cubicBezTo>
                <a:cubicBezTo>
                  <a:pt x="1223" y="1041"/>
                  <a:pt x="1223" y="1041"/>
                  <a:pt x="1223" y="1041"/>
                </a:cubicBezTo>
                <a:cubicBezTo>
                  <a:pt x="1223" y="368"/>
                  <a:pt x="1223" y="368"/>
                  <a:pt x="1223" y="368"/>
                </a:cubicBezTo>
                <a:cubicBezTo>
                  <a:pt x="1597" y="1041"/>
                  <a:pt x="1597" y="1041"/>
                  <a:pt x="1597" y="1041"/>
                </a:cubicBezTo>
                <a:cubicBezTo>
                  <a:pt x="1798" y="1041"/>
                  <a:pt x="1798" y="1041"/>
                  <a:pt x="1798" y="1041"/>
                </a:cubicBezTo>
                <a:cubicBezTo>
                  <a:pt x="2171" y="368"/>
                  <a:pt x="2171" y="368"/>
                  <a:pt x="2171" y="368"/>
                </a:cubicBezTo>
                <a:cubicBezTo>
                  <a:pt x="2171" y="1041"/>
                  <a:pt x="2171" y="1041"/>
                  <a:pt x="2171" y="1041"/>
                </a:cubicBezTo>
                <a:cubicBezTo>
                  <a:pt x="2351" y="1041"/>
                  <a:pt x="2351" y="1041"/>
                  <a:pt x="2351" y="1041"/>
                </a:cubicBezTo>
                <a:cubicBezTo>
                  <a:pt x="2351" y="0"/>
                  <a:pt x="2351" y="0"/>
                  <a:pt x="2351" y="0"/>
                </a:cubicBezTo>
                <a:cubicBezTo>
                  <a:pt x="2171" y="0"/>
                  <a:pt x="2171" y="0"/>
                  <a:pt x="2171" y="0"/>
                </a:cubicBezTo>
                <a:lnTo>
                  <a:pt x="1697" y="853"/>
                </a:lnTo>
                <a:close/>
              </a:path>
            </a:pathLst>
          </a:custGeom>
          <a:solidFill>
            <a:srgbClr val="1924AB"/>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43111486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7" r:id="rId21"/>
    <p:sldLayoutId id="2147483688" r:id="rId22"/>
    <p:sldLayoutId id="2147483689" r:id="rId23"/>
    <p:sldLayoutId id="2147483690" r:id="rId24"/>
    <p:sldLayoutId id="2147483691" r:id="rId25"/>
    <p:sldLayoutId id="2147483692" r:id="rId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rtl="0" eaLnBrk="1" fontAlgn="base" hangingPunct="1">
        <a:spcBef>
          <a:spcPct val="0"/>
        </a:spcBef>
        <a:spcAft>
          <a:spcPct val="0"/>
        </a:spcAft>
        <a:defRPr sz="2600" cap="none" baseline="0">
          <a:solidFill>
            <a:srgbClr val="1924AB"/>
          </a:solidFill>
          <a:latin typeface="+mj-lt"/>
          <a:ea typeface="+mj-ea"/>
          <a:cs typeface="+mj-cs"/>
        </a:defRPr>
      </a:lvl1pPr>
      <a:lvl2pPr algn="l" rtl="0" eaLnBrk="1" fontAlgn="base" hangingPunct="1">
        <a:spcBef>
          <a:spcPct val="0"/>
        </a:spcBef>
        <a:spcAft>
          <a:spcPct val="0"/>
        </a:spcAft>
        <a:defRPr sz="2585">
          <a:solidFill>
            <a:srgbClr val="414B56"/>
          </a:solidFill>
          <a:latin typeface="Calibri" pitchFamily="34" charset="0"/>
          <a:cs typeface="Arial" charset="0"/>
        </a:defRPr>
      </a:lvl2pPr>
      <a:lvl3pPr algn="l" rtl="0" eaLnBrk="1" fontAlgn="base" hangingPunct="1">
        <a:spcBef>
          <a:spcPct val="0"/>
        </a:spcBef>
        <a:spcAft>
          <a:spcPct val="0"/>
        </a:spcAft>
        <a:defRPr sz="2585">
          <a:solidFill>
            <a:srgbClr val="414B56"/>
          </a:solidFill>
          <a:latin typeface="Calibri" pitchFamily="34" charset="0"/>
          <a:cs typeface="Arial" charset="0"/>
        </a:defRPr>
      </a:lvl3pPr>
      <a:lvl4pPr algn="l" rtl="0" eaLnBrk="1" fontAlgn="base" hangingPunct="1">
        <a:spcBef>
          <a:spcPct val="0"/>
        </a:spcBef>
        <a:spcAft>
          <a:spcPct val="0"/>
        </a:spcAft>
        <a:defRPr sz="2585">
          <a:solidFill>
            <a:srgbClr val="414B56"/>
          </a:solidFill>
          <a:latin typeface="Calibri" pitchFamily="34" charset="0"/>
          <a:cs typeface="Arial" charset="0"/>
        </a:defRPr>
      </a:lvl4pPr>
      <a:lvl5pPr algn="l" rtl="0" eaLnBrk="1" fontAlgn="base" hangingPunct="1">
        <a:spcBef>
          <a:spcPct val="0"/>
        </a:spcBef>
        <a:spcAft>
          <a:spcPct val="0"/>
        </a:spcAft>
        <a:defRPr sz="2585">
          <a:solidFill>
            <a:srgbClr val="414B56"/>
          </a:solidFill>
          <a:latin typeface="Calibri" pitchFamily="34" charset="0"/>
          <a:cs typeface="Arial" charset="0"/>
        </a:defRPr>
      </a:lvl5pPr>
      <a:lvl6pPr marL="422041" algn="l" rtl="0" eaLnBrk="1" fontAlgn="base" hangingPunct="1">
        <a:spcBef>
          <a:spcPct val="0"/>
        </a:spcBef>
        <a:spcAft>
          <a:spcPct val="0"/>
        </a:spcAft>
        <a:defRPr sz="2585">
          <a:solidFill>
            <a:srgbClr val="414B56"/>
          </a:solidFill>
          <a:latin typeface="Calibri" pitchFamily="34" charset="0"/>
          <a:cs typeface="Arial" charset="0"/>
        </a:defRPr>
      </a:lvl6pPr>
      <a:lvl7pPr marL="844083" algn="l" rtl="0" eaLnBrk="1" fontAlgn="base" hangingPunct="1">
        <a:spcBef>
          <a:spcPct val="0"/>
        </a:spcBef>
        <a:spcAft>
          <a:spcPct val="0"/>
        </a:spcAft>
        <a:defRPr sz="2585">
          <a:solidFill>
            <a:srgbClr val="414B56"/>
          </a:solidFill>
          <a:latin typeface="Calibri" pitchFamily="34" charset="0"/>
          <a:cs typeface="Arial" charset="0"/>
        </a:defRPr>
      </a:lvl7pPr>
      <a:lvl8pPr marL="1266124" algn="l" rtl="0" eaLnBrk="1" fontAlgn="base" hangingPunct="1">
        <a:spcBef>
          <a:spcPct val="0"/>
        </a:spcBef>
        <a:spcAft>
          <a:spcPct val="0"/>
        </a:spcAft>
        <a:defRPr sz="2585">
          <a:solidFill>
            <a:srgbClr val="414B56"/>
          </a:solidFill>
          <a:latin typeface="Calibri" pitchFamily="34" charset="0"/>
          <a:cs typeface="Arial" charset="0"/>
        </a:defRPr>
      </a:lvl8pPr>
      <a:lvl9pPr marL="1688165" algn="l" rtl="0" eaLnBrk="1" fontAlgn="base" hangingPunct="1">
        <a:spcBef>
          <a:spcPct val="0"/>
        </a:spcBef>
        <a:spcAft>
          <a:spcPct val="0"/>
        </a:spcAft>
        <a:defRPr sz="2585">
          <a:solidFill>
            <a:srgbClr val="414B56"/>
          </a:solidFill>
          <a:latin typeface="Calibri" pitchFamily="34" charset="0"/>
          <a:cs typeface="Arial" charset="0"/>
        </a:defRPr>
      </a:lvl9pPr>
    </p:titleStyle>
    <p:bodyStyle>
      <a:lvl1pPr marL="0" indent="0" algn="l" rtl="0" eaLnBrk="1" fontAlgn="base" hangingPunct="1">
        <a:lnSpc>
          <a:spcPct val="110000"/>
        </a:lnSpc>
        <a:spcBef>
          <a:spcPts val="0"/>
        </a:spcBef>
        <a:spcAft>
          <a:spcPts val="1000"/>
        </a:spcAft>
        <a:buNone/>
        <a:defRPr sz="1800">
          <a:solidFill>
            <a:schemeClr val="tx1"/>
          </a:solidFill>
          <a:latin typeface="+mn-lt"/>
          <a:ea typeface="+mn-ea"/>
          <a:cs typeface="+mn-cs"/>
        </a:defRPr>
      </a:lvl1pPr>
      <a:lvl2pPr marL="266700" indent="-266700" algn="l" rtl="0" eaLnBrk="1" fontAlgn="base" hangingPunct="1">
        <a:lnSpc>
          <a:spcPct val="110000"/>
        </a:lnSpc>
        <a:spcBef>
          <a:spcPts val="0"/>
        </a:spcBef>
        <a:spcAft>
          <a:spcPts val="1000"/>
        </a:spcAft>
        <a:buClr>
          <a:srgbClr val="535658"/>
        </a:buClr>
        <a:buFont typeface="Arial" panose="020B0604020202020204" pitchFamily="34" charset="0"/>
        <a:buChar char="•"/>
        <a:defRPr sz="1800">
          <a:solidFill>
            <a:schemeClr val="tx1"/>
          </a:solidFill>
          <a:latin typeface="+mn-lt"/>
          <a:cs typeface="+mn-cs"/>
        </a:defRPr>
      </a:lvl2pPr>
      <a:lvl3pPr marL="533400" indent="-266700" algn="l" rtl="0" eaLnBrk="1" fontAlgn="base" hangingPunct="1">
        <a:lnSpc>
          <a:spcPct val="110000"/>
        </a:lnSpc>
        <a:spcBef>
          <a:spcPts val="0"/>
        </a:spcBef>
        <a:spcAft>
          <a:spcPts val="1000"/>
        </a:spcAft>
        <a:buClr>
          <a:srgbClr val="535658"/>
        </a:buClr>
        <a:buFont typeface="Arial" panose="020B0604020202020204" pitchFamily="34" charset="0"/>
        <a:buChar char="•"/>
        <a:defRPr sz="1600">
          <a:solidFill>
            <a:schemeClr val="tx1"/>
          </a:solidFill>
          <a:latin typeface="+mn-lt"/>
          <a:cs typeface="+mn-cs"/>
        </a:defRPr>
      </a:lvl3pPr>
      <a:lvl4pPr marL="812800" indent="-279400" algn="l" rtl="0" eaLnBrk="1" fontAlgn="base" hangingPunct="1">
        <a:lnSpc>
          <a:spcPct val="110000"/>
        </a:lnSpc>
        <a:spcBef>
          <a:spcPts val="0"/>
        </a:spcBef>
        <a:spcAft>
          <a:spcPts val="1000"/>
        </a:spcAft>
        <a:buClr>
          <a:srgbClr val="535658"/>
        </a:buClr>
        <a:buFont typeface="Arial" panose="020B0604020202020204" pitchFamily="34" charset="0"/>
        <a:buChar char="•"/>
        <a:defRPr sz="1600">
          <a:solidFill>
            <a:schemeClr val="tx1"/>
          </a:solidFill>
          <a:latin typeface="+mn-lt"/>
          <a:cs typeface="+mn-cs"/>
        </a:defRPr>
      </a:lvl4pPr>
      <a:lvl5pPr marL="1079500" indent="-266700" algn="l" rtl="0" eaLnBrk="1" fontAlgn="base" hangingPunct="1">
        <a:lnSpc>
          <a:spcPct val="110000"/>
        </a:lnSpc>
        <a:spcBef>
          <a:spcPts val="0"/>
        </a:spcBef>
        <a:spcAft>
          <a:spcPts val="1000"/>
        </a:spcAft>
        <a:buClr>
          <a:srgbClr val="535658"/>
        </a:buClr>
        <a:buFont typeface="Arial" panose="020B0604020202020204" pitchFamily="34" charset="0"/>
        <a:buChar char="•"/>
        <a:defRPr sz="1600">
          <a:solidFill>
            <a:schemeClr val="tx1"/>
          </a:solidFill>
          <a:latin typeface="+mn-lt"/>
          <a:cs typeface="+mn-cs"/>
        </a:defRPr>
      </a:lvl5pPr>
      <a:lvl6pPr marL="2321227" indent="-211021" algn="l" rtl="0" eaLnBrk="1" fontAlgn="base" hangingPunct="1">
        <a:spcBef>
          <a:spcPct val="20000"/>
        </a:spcBef>
        <a:spcAft>
          <a:spcPct val="0"/>
        </a:spcAft>
        <a:buChar char="•"/>
        <a:defRPr>
          <a:solidFill>
            <a:srgbClr val="414B56"/>
          </a:solidFill>
          <a:latin typeface="+mn-lt"/>
          <a:cs typeface="+mn-cs"/>
        </a:defRPr>
      </a:lvl6pPr>
      <a:lvl7pPr marL="2743269" indent="-211021" algn="l" rtl="0" eaLnBrk="1" fontAlgn="base" hangingPunct="1">
        <a:spcBef>
          <a:spcPct val="20000"/>
        </a:spcBef>
        <a:spcAft>
          <a:spcPct val="0"/>
        </a:spcAft>
        <a:buChar char="•"/>
        <a:defRPr>
          <a:solidFill>
            <a:srgbClr val="414B56"/>
          </a:solidFill>
          <a:latin typeface="+mn-lt"/>
          <a:cs typeface="+mn-cs"/>
        </a:defRPr>
      </a:lvl7pPr>
      <a:lvl8pPr marL="3165310" indent="-211021" algn="l" rtl="0" eaLnBrk="1" fontAlgn="base" hangingPunct="1">
        <a:spcBef>
          <a:spcPct val="20000"/>
        </a:spcBef>
        <a:spcAft>
          <a:spcPct val="0"/>
        </a:spcAft>
        <a:buChar char="•"/>
        <a:defRPr>
          <a:solidFill>
            <a:srgbClr val="414B56"/>
          </a:solidFill>
          <a:latin typeface="+mn-lt"/>
          <a:cs typeface="+mn-cs"/>
        </a:defRPr>
      </a:lvl8pPr>
      <a:lvl9pPr marL="3587351" indent="-211021" algn="l" rtl="0" eaLnBrk="1" fontAlgn="base" hangingPunct="1">
        <a:spcBef>
          <a:spcPct val="20000"/>
        </a:spcBef>
        <a:spcAft>
          <a:spcPct val="0"/>
        </a:spcAft>
        <a:buChar char="•"/>
        <a:defRPr>
          <a:solidFill>
            <a:srgbClr val="414B56"/>
          </a:solidFill>
          <a:latin typeface="+mn-lt"/>
          <a:cs typeface="+mn-cs"/>
        </a:defRPr>
      </a:lvl9pPr>
    </p:bodyStyle>
    <p:otherStyle>
      <a:defPPr>
        <a:defRPr lang="en-US"/>
      </a:defPPr>
      <a:lvl1pPr marL="0" algn="l" defTabSz="844083" rtl="0" eaLnBrk="1" latinLnBrk="0" hangingPunct="1">
        <a:defRPr sz="1662" kern="1200">
          <a:solidFill>
            <a:schemeClr val="tx1"/>
          </a:solidFill>
          <a:latin typeface="+mn-lt"/>
          <a:ea typeface="+mn-ea"/>
          <a:cs typeface="+mn-cs"/>
        </a:defRPr>
      </a:lvl1pPr>
      <a:lvl2pPr marL="422041" algn="l" defTabSz="844083" rtl="0" eaLnBrk="1" latinLnBrk="0" hangingPunct="1">
        <a:defRPr sz="1662" kern="1200">
          <a:solidFill>
            <a:schemeClr val="tx1"/>
          </a:solidFill>
          <a:latin typeface="+mn-lt"/>
          <a:ea typeface="+mn-ea"/>
          <a:cs typeface="+mn-cs"/>
        </a:defRPr>
      </a:lvl2pPr>
      <a:lvl3pPr marL="844083" algn="l" defTabSz="844083" rtl="0" eaLnBrk="1" latinLnBrk="0" hangingPunct="1">
        <a:defRPr sz="1662" kern="1200">
          <a:solidFill>
            <a:schemeClr val="tx1"/>
          </a:solidFill>
          <a:latin typeface="+mn-lt"/>
          <a:ea typeface="+mn-ea"/>
          <a:cs typeface="+mn-cs"/>
        </a:defRPr>
      </a:lvl3pPr>
      <a:lvl4pPr marL="1266124" algn="l" defTabSz="844083" rtl="0" eaLnBrk="1" latinLnBrk="0" hangingPunct="1">
        <a:defRPr sz="1662" kern="1200">
          <a:solidFill>
            <a:schemeClr val="tx1"/>
          </a:solidFill>
          <a:latin typeface="+mn-lt"/>
          <a:ea typeface="+mn-ea"/>
          <a:cs typeface="+mn-cs"/>
        </a:defRPr>
      </a:lvl4pPr>
      <a:lvl5pPr marL="1688165" algn="l" defTabSz="844083" rtl="0" eaLnBrk="1" latinLnBrk="0" hangingPunct="1">
        <a:defRPr sz="1662" kern="1200">
          <a:solidFill>
            <a:schemeClr val="tx1"/>
          </a:solidFill>
          <a:latin typeface="+mn-lt"/>
          <a:ea typeface="+mn-ea"/>
          <a:cs typeface="+mn-cs"/>
        </a:defRPr>
      </a:lvl5pPr>
      <a:lvl6pPr marL="2110207" algn="l" defTabSz="844083" rtl="0" eaLnBrk="1" latinLnBrk="0" hangingPunct="1">
        <a:defRPr sz="1662" kern="1200">
          <a:solidFill>
            <a:schemeClr val="tx1"/>
          </a:solidFill>
          <a:latin typeface="+mn-lt"/>
          <a:ea typeface="+mn-ea"/>
          <a:cs typeface="+mn-cs"/>
        </a:defRPr>
      </a:lvl6pPr>
      <a:lvl7pPr marL="2532248" algn="l" defTabSz="844083" rtl="0" eaLnBrk="1" latinLnBrk="0" hangingPunct="1">
        <a:defRPr sz="1662" kern="1200">
          <a:solidFill>
            <a:schemeClr val="tx1"/>
          </a:solidFill>
          <a:latin typeface="+mn-lt"/>
          <a:ea typeface="+mn-ea"/>
          <a:cs typeface="+mn-cs"/>
        </a:defRPr>
      </a:lvl7pPr>
      <a:lvl8pPr marL="2954289" algn="l" defTabSz="844083" rtl="0" eaLnBrk="1" latinLnBrk="0" hangingPunct="1">
        <a:defRPr sz="1662" kern="1200">
          <a:solidFill>
            <a:schemeClr val="tx1"/>
          </a:solidFill>
          <a:latin typeface="+mn-lt"/>
          <a:ea typeface="+mn-ea"/>
          <a:cs typeface="+mn-cs"/>
        </a:defRPr>
      </a:lvl8pPr>
      <a:lvl9pPr marL="3376331" algn="l" defTabSz="844083" rtl="0" eaLnBrk="1" latinLnBrk="0" hangingPunct="1">
        <a:defRPr sz="1662"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55">
          <p15:clr>
            <a:srgbClr val="F26B43"/>
          </p15:clr>
        </p15:guide>
        <p15:guide id="5" pos="257">
          <p15:clr>
            <a:srgbClr val="F26B43"/>
          </p15:clr>
        </p15:guide>
        <p15:guide id="6" pos="5118">
          <p15:clr>
            <a:srgbClr val="F26B43"/>
          </p15:clr>
        </p15:guide>
        <p15:guide id="8" pos="2559">
          <p15:clr>
            <a:srgbClr val="F26B43"/>
          </p15:clr>
        </p15:guide>
        <p15:guide id="9" pos="3840">
          <p15:clr>
            <a:srgbClr val="F26B43"/>
          </p15:clr>
        </p15:guide>
        <p15:guide id="12" orient="horz" pos="952">
          <p15:clr>
            <a:srgbClr val="F26B43"/>
          </p15:clr>
        </p15:guide>
        <p15:guide id="13" orient="horz" pos="4201">
          <p15:clr>
            <a:srgbClr val="F26B43"/>
          </p15:clr>
        </p15:guide>
        <p15:guide id="14" orient="horz" pos="3974">
          <p15:clr>
            <a:srgbClr val="F26B43"/>
          </p15:clr>
        </p15:guide>
        <p15:guide id="15" pos="742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80B4D0-2E75-0EE6-CF65-CE9478ADCC9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30A683D-2501-7C29-D707-31248FA564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48BAAB-DC85-80A4-2A52-FD3344E532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9C698D-E8A0-45E5-84F9-FF6BF1E587C6}" type="datetimeFigureOut">
              <a:rPr lang="en-GB" smtClean="0"/>
              <a:t>12/10/2023</a:t>
            </a:fld>
            <a:endParaRPr lang="en-GB"/>
          </a:p>
        </p:txBody>
      </p:sp>
      <p:sp>
        <p:nvSpPr>
          <p:cNvPr id="5" name="Footer Placeholder 4">
            <a:extLst>
              <a:ext uri="{FF2B5EF4-FFF2-40B4-BE49-F238E27FC236}">
                <a16:creationId xmlns:a16="http://schemas.microsoft.com/office/drawing/2014/main" id="{887BC87B-8315-C0A6-8B37-467226B28E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21F5F5B-D3A5-B135-59E2-9997BA7420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32586-D798-4794-AA6D-EF562C472108}" type="slidenum">
              <a:rPr lang="en-GB" smtClean="0"/>
              <a:t>‹#›</a:t>
            </a:fld>
            <a:endParaRPr lang="en-GB"/>
          </a:p>
        </p:txBody>
      </p:sp>
    </p:spTree>
    <p:extLst>
      <p:ext uri="{BB962C8B-B14F-4D97-AF65-F5344CB8AC3E}">
        <p14:creationId xmlns:p14="http://schemas.microsoft.com/office/powerpoint/2010/main" val="179545708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658" r:id="rId13"/>
    <p:sldLayoutId id="2147483650" r:id="rId14"/>
    <p:sldLayoutId id="2147483659"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38.xml"/><Relationship Id="rId6" Type="http://schemas.openxmlformats.org/officeDocument/2006/relationships/hyperlink" Target="mailto:henderson@humanreliability.com" TargetMode="External"/><Relationship Id="rId5" Type="http://schemas.openxmlformats.org/officeDocument/2006/relationships/hyperlink" Target="mailto:dominic.furniss@humanreliability.com" TargetMode="External"/><Relationship Id="rId4" Type="http://schemas.openxmlformats.org/officeDocument/2006/relationships/hyperlink" Target="mailto:Karam.Bhinder@matthey.com" TargetMode="Externa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jpe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hyperlink" Target="https://ecampusontario.pressbooks.pub/growthandgoalscourse/chapter/plan-phase/" TargetMode="External"/><Relationship Id="rId5" Type="http://schemas.openxmlformats.org/officeDocument/2006/relationships/image" Target="../media/image32.jpeg"/><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3.jpeg"/></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11.xml"/><Relationship Id="rId5" Type="http://schemas.openxmlformats.org/officeDocument/2006/relationships/image" Target="../media/image30.png"/><Relationship Id="rId4" Type="http://schemas.openxmlformats.org/officeDocument/2006/relationships/image" Target="../media/image35.jpe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white background with black and white clouds&#10;&#10;Description automatically generated">
            <a:extLst>
              <a:ext uri="{FF2B5EF4-FFF2-40B4-BE49-F238E27FC236}">
                <a16:creationId xmlns:a16="http://schemas.microsoft.com/office/drawing/2014/main" id="{F833BC4C-FE09-BF5E-E450-520DBE478EE7}"/>
              </a:ext>
            </a:extLst>
          </p:cNvPr>
          <p:cNvPicPr>
            <a:picLocks noChangeAspect="1"/>
          </p:cNvPicPr>
          <p:nvPr/>
        </p:nvPicPr>
        <p:blipFill>
          <a:blip r:embed="rId3"/>
          <a:stretch>
            <a:fillRect/>
          </a:stretch>
        </p:blipFill>
        <p:spPr>
          <a:xfrm>
            <a:off x="37445" y="6302962"/>
            <a:ext cx="4087905" cy="552298"/>
          </a:xfrm>
          <a:prstGeom prst="rect">
            <a:avLst/>
          </a:prstGeom>
        </p:spPr>
      </p:pic>
      <p:sp>
        <p:nvSpPr>
          <p:cNvPr id="4" name="Title 3">
            <a:extLst>
              <a:ext uri="{FF2B5EF4-FFF2-40B4-BE49-F238E27FC236}">
                <a16:creationId xmlns:a16="http://schemas.microsoft.com/office/drawing/2014/main" id="{C0514F99-8EE1-9DBB-F2A8-0B3AC56CC3DA}"/>
              </a:ext>
            </a:extLst>
          </p:cNvPr>
          <p:cNvSpPr>
            <a:spLocks noGrp="1"/>
          </p:cNvSpPr>
          <p:nvPr>
            <p:ph type="ctrTitle"/>
          </p:nvPr>
        </p:nvSpPr>
        <p:spPr>
          <a:xfrm>
            <a:off x="1524000" y="615369"/>
            <a:ext cx="9144000" cy="2387600"/>
          </a:xfrm>
        </p:spPr>
        <p:txBody>
          <a:bodyPr wrap="square" anchor="b">
            <a:normAutofit/>
          </a:bodyPr>
          <a:lstStyle/>
          <a:p>
            <a:r>
              <a:rPr lang="en-GB" b="1">
                <a:effectLst/>
              </a:rPr>
              <a:t>Human Factors GATEWAY approach</a:t>
            </a:r>
            <a:endParaRPr lang="en-GB"/>
          </a:p>
        </p:txBody>
      </p:sp>
      <p:sp>
        <p:nvSpPr>
          <p:cNvPr id="5" name="Subtitle 4">
            <a:extLst>
              <a:ext uri="{FF2B5EF4-FFF2-40B4-BE49-F238E27FC236}">
                <a16:creationId xmlns:a16="http://schemas.microsoft.com/office/drawing/2014/main" id="{9DBFC563-FD03-0508-E289-65A081ACD9B0}"/>
              </a:ext>
            </a:extLst>
          </p:cNvPr>
          <p:cNvSpPr>
            <a:spLocks noGrp="1"/>
          </p:cNvSpPr>
          <p:nvPr>
            <p:ph type="subTitle" idx="1"/>
          </p:nvPr>
        </p:nvSpPr>
        <p:spPr>
          <a:xfrm>
            <a:off x="1524000" y="3002969"/>
            <a:ext cx="9144000" cy="1655762"/>
          </a:xfrm>
        </p:spPr>
        <p:txBody>
          <a:bodyPr wrap="square" anchor="t">
            <a:normAutofit/>
          </a:bodyPr>
          <a:lstStyle/>
          <a:p>
            <a:r>
              <a:rPr lang="en-GB" b="1">
                <a:effectLst/>
              </a:rPr>
              <a:t>Using outputs from Safety Critical Task Analyses (SCTA) to support rapid identification of Human Factors (HF) issues in related tasks</a:t>
            </a:r>
            <a:endParaRPr lang="en-GB"/>
          </a:p>
          <a:p>
            <a:endParaRPr lang="en-GB"/>
          </a:p>
        </p:txBody>
      </p:sp>
      <p:sp>
        <p:nvSpPr>
          <p:cNvPr id="12" name="Slide Number Placeholder 4">
            <a:extLst>
              <a:ext uri="{FF2B5EF4-FFF2-40B4-BE49-F238E27FC236}">
                <a16:creationId xmlns:a16="http://schemas.microsoft.com/office/drawing/2014/main" id="{1DE3B95E-04FA-E1B6-1FB0-EDBEC47A2C69}"/>
              </a:ext>
            </a:extLst>
          </p:cNvPr>
          <p:cNvSpPr>
            <a:spLocks noGrp="1"/>
          </p:cNvSpPr>
          <p:nvPr>
            <p:ph type="sldNum" sz="quarter" idx="12"/>
          </p:nvPr>
        </p:nvSpPr>
        <p:spPr>
          <a:xfrm>
            <a:off x="11341893" y="6539890"/>
            <a:ext cx="548457" cy="179387"/>
          </a:xfrm>
        </p:spPr>
        <p:txBody>
          <a:bodyPr/>
          <a:lstStyle/>
          <a:p>
            <a:pPr>
              <a:spcAft>
                <a:spcPts val="600"/>
              </a:spcAft>
            </a:pPr>
            <a:fld id="{69482FEE-F54C-45A8-B138-60F25C2B3DFD}" type="slidenum">
              <a:rPr lang="en-GB" smtClean="0"/>
              <a:pPr>
                <a:spcAft>
                  <a:spcPts val="600"/>
                </a:spcAft>
              </a:pPr>
              <a:t>1</a:t>
            </a:fld>
            <a:endParaRPr lang="en-GB"/>
          </a:p>
        </p:txBody>
      </p:sp>
      <p:pic>
        <p:nvPicPr>
          <p:cNvPr id="7" name="Picture 6">
            <a:extLst>
              <a:ext uri="{FF2B5EF4-FFF2-40B4-BE49-F238E27FC236}">
                <a16:creationId xmlns:a16="http://schemas.microsoft.com/office/drawing/2014/main" id="{A99042C7-E8D4-8949-A68E-429B9DDAA955}"/>
              </a:ext>
            </a:extLst>
          </p:cNvPr>
          <p:cNvPicPr>
            <a:picLocks noChangeAspect="1"/>
          </p:cNvPicPr>
          <p:nvPr/>
        </p:nvPicPr>
        <p:blipFill rotWithShape="1">
          <a:blip r:embed="rId4"/>
          <a:srcRect l="5179" b="8187"/>
          <a:stretch/>
        </p:blipFill>
        <p:spPr>
          <a:xfrm>
            <a:off x="5457019" y="4814210"/>
            <a:ext cx="5012602" cy="1801507"/>
          </a:xfrm>
          <a:prstGeom prst="rect">
            <a:avLst/>
          </a:prstGeom>
        </p:spPr>
      </p:pic>
      <p:pic>
        <p:nvPicPr>
          <p:cNvPr id="9" name="Picture 8">
            <a:extLst>
              <a:ext uri="{FF2B5EF4-FFF2-40B4-BE49-F238E27FC236}">
                <a16:creationId xmlns:a16="http://schemas.microsoft.com/office/drawing/2014/main" id="{7164DBA1-9B30-AF5C-A83F-DC0BC0EE2E1C}"/>
              </a:ext>
            </a:extLst>
          </p:cNvPr>
          <p:cNvPicPr>
            <a:picLocks noChangeAspect="1"/>
          </p:cNvPicPr>
          <p:nvPr/>
        </p:nvPicPr>
        <p:blipFill>
          <a:blip r:embed="rId5"/>
          <a:stretch>
            <a:fillRect/>
          </a:stretch>
        </p:blipFill>
        <p:spPr>
          <a:xfrm>
            <a:off x="1802928" y="4814210"/>
            <a:ext cx="3321212" cy="1801506"/>
          </a:xfrm>
          <a:prstGeom prst="rect">
            <a:avLst/>
          </a:prstGeom>
        </p:spPr>
      </p:pic>
      <p:pic>
        <p:nvPicPr>
          <p:cNvPr id="10" name="Picture 9" descr="A blue text on a white background&#10;&#10;Description automatically generated">
            <a:extLst>
              <a:ext uri="{FF2B5EF4-FFF2-40B4-BE49-F238E27FC236}">
                <a16:creationId xmlns:a16="http://schemas.microsoft.com/office/drawing/2014/main" id="{CEDB7A2F-99AF-9F56-3026-9E89A006CEE1}"/>
              </a:ext>
            </a:extLst>
          </p:cNvPr>
          <p:cNvPicPr>
            <a:picLocks noChangeAspect="1"/>
          </p:cNvPicPr>
          <p:nvPr/>
        </p:nvPicPr>
        <p:blipFill>
          <a:blip r:embed="rId6"/>
          <a:stretch>
            <a:fillRect/>
          </a:stretch>
        </p:blipFill>
        <p:spPr>
          <a:xfrm>
            <a:off x="5324984" y="5013872"/>
            <a:ext cx="5277491" cy="1410564"/>
          </a:xfrm>
          <a:prstGeom prst="rect">
            <a:avLst/>
          </a:prstGeom>
        </p:spPr>
      </p:pic>
    </p:spTree>
    <p:extLst>
      <p:ext uri="{BB962C8B-B14F-4D97-AF65-F5344CB8AC3E}">
        <p14:creationId xmlns:p14="http://schemas.microsoft.com/office/powerpoint/2010/main" val="1272067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8B358A-A13D-14C1-F1B8-DCC24BFBB25A}"/>
              </a:ext>
            </a:extLst>
          </p:cNvPr>
          <p:cNvSpPr>
            <a:spLocks noGrp="1"/>
          </p:cNvSpPr>
          <p:nvPr>
            <p:ph type="title"/>
          </p:nvPr>
        </p:nvSpPr>
        <p:spPr/>
        <p:txBody>
          <a:bodyPr/>
          <a:lstStyle/>
          <a:p>
            <a:r>
              <a:rPr lang="en-GB"/>
              <a:t>Guidance document</a:t>
            </a:r>
          </a:p>
        </p:txBody>
      </p:sp>
      <p:pic>
        <p:nvPicPr>
          <p:cNvPr id="9" name="Picture 8">
            <a:extLst>
              <a:ext uri="{FF2B5EF4-FFF2-40B4-BE49-F238E27FC236}">
                <a16:creationId xmlns:a16="http://schemas.microsoft.com/office/drawing/2014/main" id="{F1EFE220-04D2-3617-76B8-AA2702643F27}"/>
              </a:ext>
            </a:extLst>
          </p:cNvPr>
          <p:cNvPicPr>
            <a:picLocks noChangeAspect="1"/>
          </p:cNvPicPr>
          <p:nvPr/>
        </p:nvPicPr>
        <p:blipFill>
          <a:blip r:embed="rId3"/>
          <a:stretch>
            <a:fillRect/>
          </a:stretch>
        </p:blipFill>
        <p:spPr>
          <a:xfrm>
            <a:off x="2524768" y="971653"/>
            <a:ext cx="7142464" cy="5349419"/>
          </a:xfrm>
          <a:prstGeom prst="rect">
            <a:avLst/>
          </a:prstGeom>
        </p:spPr>
      </p:pic>
      <p:pic>
        <p:nvPicPr>
          <p:cNvPr id="4" name="Picture 3">
            <a:extLst>
              <a:ext uri="{FF2B5EF4-FFF2-40B4-BE49-F238E27FC236}">
                <a16:creationId xmlns:a16="http://schemas.microsoft.com/office/drawing/2014/main" id="{475BD136-41C5-0894-8EA5-362596FD8485}"/>
              </a:ext>
            </a:extLst>
          </p:cNvPr>
          <p:cNvPicPr>
            <a:picLocks noChangeAspect="1"/>
          </p:cNvPicPr>
          <p:nvPr/>
        </p:nvPicPr>
        <p:blipFill>
          <a:blip r:embed="rId4"/>
          <a:stretch>
            <a:fillRect/>
          </a:stretch>
        </p:blipFill>
        <p:spPr>
          <a:xfrm>
            <a:off x="10472989" y="6237670"/>
            <a:ext cx="1570622" cy="620330"/>
          </a:xfrm>
          <a:prstGeom prst="rect">
            <a:avLst/>
          </a:prstGeom>
        </p:spPr>
      </p:pic>
    </p:spTree>
    <p:extLst>
      <p:ext uri="{BB962C8B-B14F-4D97-AF65-F5344CB8AC3E}">
        <p14:creationId xmlns:p14="http://schemas.microsoft.com/office/powerpoint/2010/main" val="4225934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619C5A-147C-D809-7A61-7BA25447EF9C}"/>
              </a:ext>
            </a:extLst>
          </p:cNvPr>
          <p:cNvSpPr>
            <a:spLocks noGrp="1"/>
          </p:cNvSpPr>
          <p:nvPr>
            <p:ph type="title"/>
          </p:nvPr>
        </p:nvSpPr>
        <p:spPr/>
        <p:txBody>
          <a:bodyPr>
            <a:noAutofit/>
          </a:bodyPr>
          <a:lstStyle/>
          <a:p>
            <a:r>
              <a:rPr lang="en-GB" sz="3200"/>
              <a:t>Testing the Audit Tool</a:t>
            </a:r>
          </a:p>
        </p:txBody>
      </p:sp>
      <p:pic>
        <p:nvPicPr>
          <p:cNvPr id="8" name="Picture Placeholder 7" descr="A room with many bags of white material&#10;&#10;Description automatically generated with medium confidence">
            <a:extLst>
              <a:ext uri="{FF2B5EF4-FFF2-40B4-BE49-F238E27FC236}">
                <a16:creationId xmlns:a16="http://schemas.microsoft.com/office/drawing/2014/main" id="{E90FC81A-9FB5-D011-B82F-2A0B882FCC9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2750" y="1806169"/>
            <a:ext cx="5478463" cy="4109262"/>
          </a:xfrm>
        </p:spPr>
      </p:pic>
      <p:sp>
        <p:nvSpPr>
          <p:cNvPr id="6" name="Text Placeholder 5">
            <a:extLst>
              <a:ext uri="{FF2B5EF4-FFF2-40B4-BE49-F238E27FC236}">
                <a16:creationId xmlns:a16="http://schemas.microsoft.com/office/drawing/2014/main" id="{3B97464C-515D-FA1E-BB99-0DD586A2AB9F}"/>
              </a:ext>
            </a:extLst>
          </p:cNvPr>
          <p:cNvSpPr>
            <a:spLocks noGrp="1"/>
          </p:cNvSpPr>
          <p:nvPr>
            <p:ph idx="14"/>
          </p:nvPr>
        </p:nvSpPr>
        <p:spPr/>
        <p:txBody>
          <a:bodyPr>
            <a:normAutofit/>
          </a:bodyPr>
          <a:lstStyle/>
          <a:p>
            <a:pPr>
              <a:spcBef>
                <a:spcPts val="600"/>
              </a:spcBef>
              <a:spcAft>
                <a:spcPts val="600"/>
              </a:spcAft>
            </a:pPr>
            <a:r>
              <a:rPr lang="en-GB" sz="2400" b="0">
                <a:effectLst/>
                <a:ea typeface="Times New Roman" panose="02020603050405020304" pitchFamily="18" charset="0"/>
              </a:rPr>
              <a:t>A second Full SCTA study was conducted in a different but related area. </a:t>
            </a:r>
          </a:p>
          <a:p>
            <a:pPr>
              <a:spcBef>
                <a:spcPts val="600"/>
              </a:spcBef>
              <a:spcAft>
                <a:spcPts val="600"/>
              </a:spcAft>
            </a:pPr>
            <a:r>
              <a:rPr lang="en-GB" sz="2400">
                <a:ea typeface="Times New Roman" panose="02020603050405020304" pitchFamily="18" charset="0"/>
              </a:rPr>
              <a:t>This moved from the inadvertent mixing of drummed material to the inadvertent mixing of bagged material.</a:t>
            </a:r>
          </a:p>
          <a:p>
            <a:pPr>
              <a:spcBef>
                <a:spcPts val="600"/>
              </a:spcBef>
              <a:spcAft>
                <a:spcPts val="600"/>
              </a:spcAft>
            </a:pPr>
            <a:r>
              <a:rPr lang="en-GB" sz="2400">
                <a:ea typeface="Times New Roman" panose="02020603050405020304" pitchFamily="18" charset="0"/>
              </a:rPr>
              <a:t>The audit tool was then validated against the output. </a:t>
            </a:r>
          </a:p>
        </p:txBody>
      </p:sp>
      <p:pic>
        <p:nvPicPr>
          <p:cNvPr id="3" name="Picture 2">
            <a:extLst>
              <a:ext uri="{FF2B5EF4-FFF2-40B4-BE49-F238E27FC236}">
                <a16:creationId xmlns:a16="http://schemas.microsoft.com/office/drawing/2014/main" id="{6AEE5E19-F17A-6EF6-8DCF-5C4E553AAE40}"/>
              </a:ext>
            </a:extLst>
          </p:cNvPr>
          <p:cNvPicPr>
            <a:picLocks noChangeAspect="1"/>
          </p:cNvPicPr>
          <p:nvPr/>
        </p:nvPicPr>
        <p:blipFill>
          <a:blip r:embed="rId4"/>
          <a:stretch>
            <a:fillRect/>
          </a:stretch>
        </p:blipFill>
        <p:spPr>
          <a:xfrm>
            <a:off x="10412831" y="6126097"/>
            <a:ext cx="1570622" cy="620330"/>
          </a:xfrm>
          <a:prstGeom prst="rect">
            <a:avLst/>
          </a:prstGeom>
        </p:spPr>
      </p:pic>
    </p:spTree>
    <p:extLst>
      <p:ext uri="{BB962C8B-B14F-4D97-AF65-F5344CB8AC3E}">
        <p14:creationId xmlns:p14="http://schemas.microsoft.com/office/powerpoint/2010/main" val="1673638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8B8DA75-F23A-F557-1148-7E8504D84BAB}"/>
              </a:ext>
            </a:extLst>
          </p:cNvPr>
          <p:cNvSpPr>
            <a:spLocks noGrp="1"/>
          </p:cNvSpPr>
          <p:nvPr>
            <p:ph idx="1"/>
          </p:nvPr>
        </p:nvSpPr>
        <p:spPr/>
        <p:txBody>
          <a:bodyPr>
            <a:normAutofit/>
          </a:bodyPr>
          <a:lstStyle/>
          <a:p>
            <a:pPr lvl="0" algn="just">
              <a:spcBef>
                <a:spcPts val="600"/>
              </a:spcBef>
              <a:spcAft>
                <a:spcPts val="600"/>
              </a:spcAft>
            </a:pPr>
            <a:r>
              <a:rPr lang="en-GB" sz="2000" b="1" u="sng">
                <a:ea typeface="Times New Roman" panose="02020603050405020304" pitchFamily="18" charset="0"/>
              </a:rPr>
              <a:t>POSITIVES:</a:t>
            </a:r>
          </a:p>
          <a:p>
            <a:pPr lvl="0" algn="just">
              <a:spcBef>
                <a:spcPts val="600"/>
              </a:spcBef>
              <a:spcAft>
                <a:spcPts val="600"/>
              </a:spcAft>
            </a:pPr>
            <a:r>
              <a:rPr lang="en-GB" sz="2000" b="1">
                <a:ea typeface="Times New Roman" panose="02020603050405020304" pitchFamily="18" charset="0"/>
              </a:rPr>
              <a:t>USES</a:t>
            </a:r>
            <a:r>
              <a:rPr lang="en-GB" sz="2000" b="1">
                <a:effectLst/>
                <a:ea typeface="Times New Roman" panose="02020603050405020304" pitchFamily="18" charset="0"/>
              </a:rPr>
              <a:t>: </a:t>
            </a:r>
            <a:r>
              <a:rPr lang="en-GB" sz="2000" b="0">
                <a:effectLst/>
                <a:ea typeface="Times New Roman" panose="02020603050405020304" pitchFamily="18" charset="0"/>
              </a:rPr>
              <a:t>The tool can be used for different types of manual charging tasks.</a:t>
            </a:r>
          </a:p>
          <a:p>
            <a:pPr algn="just">
              <a:spcBef>
                <a:spcPts val="600"/>
              </a:spcBef>
              <a:spcAft>
                <a:spcPts val="600"/>
              </a:spcAft>
            </a:pPr>
            <a:r>
              <a:rPr lang="en-GB" sz="2000" b="1">
                <a:effectLst/>
                <a:ea typeface="Times New Roman" panose="02020603050405020304" pitchFamily="18" charset="0"/>
              </a:rPr>
              <a:t>Preparation: </a:t>
            </a:r>
            <a:r>
              <a:rPr lang="en-GB" sz="2000" b="0">
                <a:effectLst/>
                <a:ea typeface="Times New Roman" panose="02020603050405020304" pitchFamily="18" charset="0"/>
              </a:rPr>
              <a:t>Using the tool prior to a study could help identify what information may be required for the detailed SCTA.</a:t>
            </a:r>
          </a:p>
          <a:p>
            <a:pPr lvl="0" algn="just">
              <a:spcBef>
                <a:spcPts val="600"/>
              </a:spcBef>
              <a:spcAft>
                <a:spcPts val="600"/>
              </a:spcAft>
            </a:pPr>
            <a:r>
              <a:rPr lang="en-GB" sz="2000" b="1">
                <a:effectLst/>
                <a:ea typeface="Times New Roman" panose="02020603050405020304" pitchFamily="18" charset="0"/>
              </a:rPr>
              <a:t>Re-Assurance</a:t>
            </a:r>
            <a:r>
              <a:rPr lang="en-GB" sz="2000">
                <a:effectLst/>
                <a:ea typeface="Times New Roman" panose="02020603050405020304" pitchFamily="18" charset="0"/>
              </a:rPr>
              <a:t> – The tool offers re-assurance that a detailed SCTA hasn’t missed anything (when comparing the two outputs)</a:t>
            </a:r>
          </a:p>
          <a:p>
            <a:pPr marL="342900" lvl="0" indent="-342900" algn="just">
              <a:spcBef>
                <a:spcPts val="600"/>
              </a:spcBef>
              <a:spcAft>
                <a:spcPts val="600"/>
              </a:spcAft>
              <a:buFont typeface="Symbol" panose="05050102010706020507" pitchFamily="18" charset="2"/>
              <a:buChar char=""/>
            </a:pPr>
            <a:endParaRPr lang="en-GB" sz="2000" b="1">
              <a:effectLst/>
              <a:ea typeface="Times New Roman" panose="02020603050405020304" pitchFamily="18" charset="0"/>
            </a:endParaRPr>
          </a:p>
          <a:p>
            <a:endParaRPr lang="en-GB"/>
          </a:p>
        </p:txBody>
      </p:sp>
      <p:sp>
        <p:nvSpPr>
          <p:cNvPr id="4" name="Content Placeholder 3">
            <a:extLst>
              <a:ext uri="{FF2B5EF4-FFF2-40B4-BE49-F238E27FC236}">
                <a16:creationId xmlns:a16="http://schemas.microsoft.com/office/drawing/2014/main" id="{065E0E27-6F07-119F-9759-EB1DDB278273}"/>
              </a:ext>
            </a:extLst>
          </p:cNvPr>
          <p:cNvSpPr>
            <a:spLocks noGrp="1"/>
          </p:cNvSpPr>
          <p:nvPr>
            <p:ph idx="14"/>
          </p:nvPr>
        </p:nvSpPr>
        <p:spPr/>
        <p:txBody>
          <a:bodyPr>
            <a:normAutofit/>
          </a:bodyPr>
          <a:lstStyle/>
          <a:p>
            <a:r>
              <a:rPr lang="en-GB" sz="2000" b="1" u="sng"/>
              <a:t>Improvement Opportunities:</a:t>
            </a:r>
          </a:p>
          <a:p>
            <a:pPr lvl="0" algn="just">
              <a:spcBef>
                <a:spcPts val="600"/>
              </a:spcBef>
              <a:spcAft>
                <a:spcPts val="600"/>
              </a:spcAft>
            </a:pPr>
            <a:r>
              <a:rPr lang="en-GB" sz="2000" b="1">
                <a:ea typeface="Times New Roman" panose="02020603050405020304" pitchFamily="18" charset="0"/>
              </a:rPr>
              <a:t>Inherent Safety</a:t>
            </a:r>
            <a:r>
              <a:rPr lang="en-GB" sz="2000" b="1">
                <a:effectLst/>
                <a:ea typeface="Times New Roman" panose="02020603050405020304" pitchFamily="18" charset="0"/>
              </a:rPr>
              <a:t>: </a:t>
            </a:r>
            <a:r>
              <a:rPr lang="en-GB" sz="2000">
                <a:effectLst/>
                <a:ea typeface="Times New Roman" panose="02020603050405020304" pitchFamily="18" charset="0"/>
              </a:rPr>
              <a:t>Further prompts could be provided to stimulate thinking around inherent safety – change the form of the material to promote differentiation</a:t>
            </a:r>
          </a:p>
          <a:p>
            <a:pPr lvl="0" algn="just">
              <a:spcBef>
                <a:spcPts val="600"/>
              </a:spcBef>
              <a:spcAft>
                <a:spcPts val="600"/>
              </a:spcAft>
            </a:pPr>
            <a:endParaRPr lang="en-GB" sz="2000">
              <a:effectLst/>
              <a:ea typeface="Calibri" panose="020F0502020204030204" pitchFamily="34" charset="0"/>
              <a:cs typeface="Times New Roman" panose="02020603050405020304" pitchFamily="18" charset="0"/>
            </a:endParaRPr>
          </a:p>
          <a:p>
            <a:pPr lvl="0" algn="just">
              <a:spcBef>
                <a:spcPts val="600"/>
              </a:spcBef>
              <a:spcAft>
                <a:spcPts val="600"/>
              </a:spcAft>
            </a:pPr>
            <a:r>
              <a:rPr lang="en-GB" sz="2000" b="1" u="sng">
                <a:effectLst/>
                <a:ea typeface="Calibri" panose="020F0502020204030204" pitchFamily="34" charset="0"/>
                <a:cs typeface="Times New Roman" panose="02020603050405020304" pitchFamily="18" charset="0"/>
              </a:rPr>
              <a:t>Limitations:</a:t>
            </a:r>
          </a:p>
          <a:p>
            <a:pPr lvl="0" algn="just">
              <a:spcBef>
                <a:spcPts val="600"/>
              </a:spcBef>
              <a:spcAft>
                <a:spcPts val="600"/>
              </a:spcAft>
            </a:pPr>
            <a:r>
              <a:rPr lang="en-GB" sz="2000" b="0">
                <a:effectLst/>
                <a:ea typeface="Times New Roman" panose="02020603050405020304" pitchFamily="18" charset="0"/>
              </a:rPr>
              <a:t>The tool </a:t>
            </a:r>
            <a:r>
              <a:rPr lang="en-GB" sz="2000">
                <a:ea typeface="Times New Roman" panose="02020603050405020304" pitchFamily="18" charset="0"/>
              </a:rPr>
              <a:t>is may fail to capture n</a:t>
            </a:r>
            <a:r>
              <a:rPr lang="en-GB" sz="2000" b="0">
                <a:effectLst/>
                <a:ea typeface="Times New Roman" panose="02020603050405020304" pitchFamily="18" charset="0"/>
              </a:rPr>
              <a:t>uances of specific tasks, hence the need to still complete a further detailed SCTA for the most critical tasks. </a:t>
            </a:r>
            <a:endParaRPr lang="en-GB" sz="2000" b="1">
              <a:effectLst/>
              <a:ea typeface="Times New Roman" panose="02020603050405020304" pitchFamily="18" charset="0"/>
            </a:endParaRPr>
          </a:p>
          <a:p>
            <a:endParaRPr lang="en-GB"/>
          </a:p>
        </p:txBody>
      </p:sp>
      <p:sp>
        <p:nvSpPr>
          <p:cNvPr id="5" name="Title 4">
            <a:extLst>
              <a:ext uri="{FF2B5EF4-FFF2-40B4-BE49-F238E27FC236}">
                <a16:creationId xmlns:a16="http://schemas.microsoft.com/office/drawing/2014/main" id="{6517CE73-03F0-88CD-1A6A-4DAFB6A1B0C5}"/>
              </a:ext>
            </a:extLst>
          </p:cNvPr>
          <p:cNvSpPr>
            <a:spLocks noGrp="1"/>
          </p:cNvSpPr>
          <p:nvPr>
            <p:ph type="title"/>
          </p:nvPr>
        </p:nvSpPr>
        <p:spPr/>
        <p:txBody>
          <a:bodyPr>
            <a:normAutofit fontScale="90000"/>
          </a:bodyPr>
          <a:lstStyle/>
          <a:p>
            <a:r>
              <a:rPr lang="en-GB" sz="2800" b="0">
                <a:effectLst/>
                <a:ea typeface="Times New Roman" panose="02020603050405020304" pitchFamily="18" charset="0"/>
                <a:cs typeface="Times New Roman" panose="02020603050405020304" pitchFamily="18" charset="0"/>
              </a:rPr>
              <a:t>Lessons learnt from the HF GATEWAY approach:</a:t>
            </a:r>
            <a:endParaRPr lang="en-GB" sz="2800"/>
          </a:p>
        </p:txBody>
      </p:sp>
      <p:pic>
        <p:nvPicPr>
          <p:cNvPr id="2" name="Picture 1">
            <a:extLst>
              <a:ext uri="{FF2B5EF4-FFF2-40B4-BE49-F238E27FC236}">
                <a16:creationId xmlns:a16="http://schemas.microsoft.com/office/drawing/2014/main" id="{61CA2BF5-7746-BDEE-614E-9C15D34D4100}"/>
              </a:ext>
            </a:extLst>
          </p:cNvPr>
          <p:cNvPicPr>
            <a:picLocks noChangeAspect="1"/>
          </p:cNvPicPr>
          <p:nvPr/>
        </p:nvPicPr>
        <p:blipFill>
          <a:blip r:embed="rId3"/>
          <a:stretch>
            <a:fillRect/>
          </a:stretch>
        </p:blipFill>
        <p:spPr>
          <a:xfrm>
            <a:off x="10676965" y="6359252"/>
            <a:ext cx="1360276" cy="537252"/>
          </a:xfrm>
          <a:prstGeom prst="rect">
            <a:avLst/>
          </a:prstGeom>
        </p:spPr>
      </p:pic>
    </p:spTree>
    <p:extLst>
      <p:ext uri="{BB962C8B-B14F-4D97-AF65-F5344CB8AC3E}">
        <p14:creationId xmlns:p14="http://schemas.microsoft.com/office/powerpoint/2010/main" val="328400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BAB404D-9D2E-7B27-4C2B-3B757A97DDB9}"/>
              </a:ext>
            </a:extLst>
          </p:cNvPr>
          <p:cNvSpPr>
            <a:spLocks noGrp="1"/>
          </p:cNvSpPr>
          <p:nvPr>
            <p:ph type="title"/>
          </p:nvPr>
        </p:nvSpPr>
        <p:spPr/>
        <p:txBody>
          <a:bodyPr/>
          <a:lstStyle/>
          <a:p>
            <a:r>
              <a:rPr lang="en-GB"/>
              <a:t>Conclusions – Next steps </a:t>
            </a:r>
          </a:p>
        </p:txBody>
      </p:sp>
      <p:sp>
        <p:nvSpPr>
          <p:cNvPr id="2" name="Content Placeholder 1">
            <a:extLst>
              <a:ext uri="{FF2B5EF4-FFF2-40B4-BE49-F238E27FC236}">
                <a16:creationId xmlns:a16="http://schemas.microsoft.com/office/drawing/2014/main" id="{17B69ED2-7697-484C-0089-02AE939FF850}"/>
              </a:ext>
            </a:extLst>
          </p:cNvPr>
          <p:cNvSpPr>
            <a:spLocks noGrp="1"/>
          </p:cNvSpPr>
          <p:nvPr>
            <p:ph idx="1"/>
          </p:nvPr>
        </p:nvSpPr>
        <p:spPr/>
        <p:txBody>
          <a:bodyPr/>
          <a:lstStyle/>
          <a:p>
            <a:pPr>
              <a:spcBef>
                <a:spcPts val="600"/>
              </a:spcBef>
              <a:spcAft>
                <a:spcPts val="600"/>
              </a:spcAft>
            </a:pPr>
            <a:r>
              <a:rPr lang="en-GB" sz="2000">
                <a:effectLst/>
                <a:ea typeface="Times New Roman" panose="02020603050405020304" pitchFamily="18" charset="0"/>
              </a:rPr>
              <a:t>The Human Factors GATEWAY (Generic Audit Tool Exercise to Widen and Accelerate Yield) has been proposed to maximise the value of SCTA studies for organisations that have similar sets of tasks and issues.</a:t>
            </a:r>
          </a:p>
          <a:p>
            <a:pPr>
              <a:spcBef>
                <a:spcPts val="600"/>
              </a:spcBef>
              <a:spcAft>
                <a:spcPts val="600"/>
              </a:spcAft>
            </a:pPr>
            <a:r>
              <a:rPr lang="en-GB" sz="2000">
                <a:effectLst/>
                <a:ea typeface="Times New Roman" panose="02020603050405020304" pitchFamily="18" charset="0"/>
              </a:rPr>
              <a:t>The Human Factors GATEWAY approach is not proposed as a replacement for SCTA studies, but to support the spread of knowledge to representative task sets. </a:t>
            </a:r>
          </a:p>
          <a:p>
            <a:pPr>
              <a:spcBef>
                <a:spcPts val="600"/>
              </a:spcBef>
              <a:spcAft>
                <a:spcPts val="600"/>
              </a:spcAft>
            </a:pPr>
            <a:r>
              <a:rPr lang="en-GB" sz="2000">
                <a:ea typeface="Times New Roman" panose="02020603050405020304" pitchFamily="18" charset="0"/>
              </a:rPr>
              <a:t>T</a:t>
            </a:r>
            <a:r>
              <a:rPr lang="en-GB" sz="2000">
                <a:effectLst/>
                <a:ea typeface="Times New Roman" panose="02020603050405020304" pitchFamily="18" charset="0"/>
              </a:rPr>
              <a:t>his raises the standards of representative task sets faster and allows limited HF SCTA resource to be deployed to more fruitful areas – both strategies that should improve the yield of safety insight from HF work. </a:t>
            </a:r>
          </a:p>
          <a:p>
            <a:pPr>
              <a:spcBef>
                <a:spcPts val="600"/>
              </a:spcBef>
              <a:spcAft>
                <a:spcPts val="600"/>
              </a:spcAft>
            </a:pPr>
            <a:r>
              <a:rPr lang="en-GB" sz="2000">
                <a:effectLst/>
                <a:ea typeface="Times New Roman" panose="02020603050405020304" pitchFamily="18" charset="0"/>
              </a:rPr>
              <a:t>To some degree we are trading off thoroughness for efficiency, as an audit is not the same as doing a full SCTA study so nuances and issues may be missed (but, as we previously argued, it could take years to deploy a full SCTA study for these tasks).</a:t>
            </a:r>
          </a:p>
          <a:p>
            <a:endParaRPr lang="en-GB"/>
          </a:p>
        </p:txBody>
      </p:sp>
      <p:pic>
        <p:nvPicPr>
          <p:cNvPr id="4" name="Picture 3">
            <a:extLst>
              <a:ext uri="{FF2B5EF4-FFF2-40B4-BE49-F238E27FC236}">
                <a16:creationId xmlns:a16="http://schemas.microsoft.com/office/drawing/2014/main" id="{BC46262B-A9A9-8D62-8752-90D313762AF1}"/>
              </a:ext>
            </a:extLst>
          </p:cNvPr>
          <p:cNvPicPr>
            <a:picLocks noChangeAspect="1"/>
          </p:cNvPicPr>
          <p:nvPr/>
        </p:nvPicPr>
        <p:blipFill>
          <a:blip r:embed="rId3"/>
          <a:stretch>
            <a:fillRect/>
          </a:stretch>
        </p:blipFill>
        <p:spPr>
          <a:xfrm>
            <a:off x="10412831" y="6126097"/>
            <a:ext cx="1570622" cy="620330"/>
          </a:xfrm>
          <a:prstGeom prst="rect">
            <a:avLst/>
          </a:prstGeom>
        </p:spPr>
      </p:pic>
    </p:spTree>
    <p:extLst>
      <p:ext uri="{BB962C8B-B14F-4D97-AF65-F5344CB8AC3E}">
        <p14:creationId xmlns:p14="http://schemas.microsoft.com/office/powerpoint/2010/main" val="2505275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in a car waving out the window&#10;&#10;Description automatically generated">
            <a:extLst>
              <a:ext uri="{FF2B5EF4-FFF2-40B4-BE49-F238E27FC236}">
                <a16:creationId xmlns:a16="http://schemas.microsoft.com/office/drawing/2014/main" id="{1B6E9FD5-A2FC-FCF7-9D77-A20C54D56FB7}"/>
              </a:ext>
            </a:extLst>
          </p:cNvPr>
          <p:cNvPicPr>
            <a:picLocks noChangeAspect="1"/>
          </p:cNvPicPr>
          <p:nvPr/>
        </p:nvPicPr>
        <p:blipFill>
          <a:blip r:embed="rId3"/>
          <a:stretch>
            <a:fillRect/>
          </a:stretch>
        </p:blipFill>
        <p:spPr>
          <a:xfrm>
            <a:off x="-956" y="1395"/>
            <a:ext cx="9229250" cy="5183164"/>
          </a:xfrm>
          <a:prstGeom prst="rect">
            <a:avLst/>
          </a:prstGeom>
        </p:spPr>
      </p:pic>
      <p:sp>
        <p:nvSpPr>
          <p:cNvPr id="9" name="TextBox 8">
            <a:extLst>
              <a:ext uri="{FF2B5EF4-FFF2-40B4-BE49-F238E27FC236}">
                <a16:creationId xmlns:a16="http://schemas.microsoft.com/office/drawing/2014/main" id="{594439B2-AEE3-7A4D-D4BB-A162A0CF59A3}"/>
              </a:ext>
            </a:extLst>
          </p:cNvPr>
          <p:cNvSpPr txBox="1"/>
          <p:nvPr/>
        </p:nvSpPr>
        <p:spPr>
          <a:xfrm>
            <a:off x="428627" y="5325596"/>
            <a:ext cx="579119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400" u="sng">
                <a:solidFill>
                  <a:schemeClr val="bg1"/>
                </a:solidFill>
                <a:ea typeface="Calibri"/>
                <a:cs typeface="Calibri"/>
                <a:hlinkClick r:id="rId4">
                  <a:extLst>
                    <a:ext uri="{A12FA001-AC4F-418D-AE19-62706E023703}">
                      <ahyp:hlinkClr xmlns:ahyp="http://schemas.microsoft.com/office/drawing/2018/hyperlinkcolor" val="tx"/>
                    </a:ext>
                  </a:extLst>
                </a:hlinkClick>
              </a:rPr>
              <a:t>Karam.Bhinder@matthey.com</a:t>
            </a:r>
            <a:endParaRPr lang="en-US" sz="2400" u="sng">
              <a:solidFill>
                <a:schemeClr val="bg1"/>
              </a:solidFill>
              <a:ea typeface="Calibri"/>
              <a:cs typeface="Calibri"/>
            </a:endParaRPr>
          </a:p>
          <a:p>
            <a:r>
              <a:rPr lang="en-US" sz="2400" u="sng">
                <a:solidFill>
                  <a:schemeClr val="bg1"/>
                </a:solidFill>
                <a:ea typeface="Calibri"/>
                <a:cs typeface="Calibri"/>
                <a:hlinkClick r:id="rId5">
                  <a:extLst>
                    <a:ext uri="{A12FA001-AC4F-418D-AE19-62706E023703}">
                      <ahyp:hlinkClr xmlns:ahyp="http://schemas.microsoft.com/office/drawing/2018/hyperlinkcolor" val="tx"/>
                    </a:ext>
                  </a:extLst>
                </a:hlinkClick>
              </a:rPr>
              <a:t>dominic.furniss@humanreliability.com</a:t>
            </a:r>
            <a:endParaRPr lang="en-US" sz="2400" u="sng">
              <a:solidFill>
                <a:schemeClr val="bg1"/>
              </a:solidFill>
              <a:ea typeface="Calibri"/>
              <a:cs typeface="Calibri"/>
            </a:endParaRPr>
          </a:p>
          <a:p>
            <a:r>
              <a:rPr lang="en-US" sz="2400" u="sng">
                <a:solidFill>
                  <a:schemeClr val="bg1"/>
                </a:solidFill>
                <a:ea typeface="Calibri"/>
                <a:cs typeface="Calibri"/>
                <a:hlinkClick r:id="rId6">
                  <a:extLst>
                    <a:ext uri="{A12FA001-AC4F-418D-AE19-62706E023703}">
                      <ahyp:hlinkClr xmlns:ahyp="http://schemas.microsoft.com/office/drawing/2018/hyperlinkcolor" val="tx"/>
                    </a:ext>
                  </a:extLst>
                </a:hlinkClick>
              </a:rPr>
              <a:t>henderson@humanreliability.com</a:t>
            </a:r>
            <a:r>
              <a:rPr lang="en-US" sz="2400" u="sng">
                <a:solidFill>
                  <a:schemeClr val="bg1"/>
                </a:solidFill>
                <a:ea typeface="Calibri"/>
                <a:cs typeface="Calibri"/>
              </a:rPr>
              <a:t> </a:t>
            </a:r>
            <a:endParaRPr lang="en-US" sz="2400" u="sng">
              <a:solidFill>
                <a:schemeClr val="bg1"/>
              </a:solidFill>
            </a:endParaRPr>
          </a:p>
        </p:txBody>
      </p:sp>
    </p:spTree>
    <p:extLst>
      <p:ext uri="{BB962C8B-B14F-4D97-AF65-F5344CB8AC3E}">
        <p14:creationId xmlns:p14="http://schemas.microsoft.com/office/powerpoint/2010/main" val="2676561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9ED7B183-8418-582F-2B44-B4AAAFECA560}"/>
              </a:ext>
            </a:extLst>
          </p:cNvPr>
          <p:cNvSpPr>
            <a:spLocks noGrp="1"/>
          </p:cNvSpPr>
          <p:nvPr>
            <p:ph type="ftr" sz="quarter" idx="10"/>
          </p:nvPr>
        </p:nvSpPr>
        <p:spPr>
          <a:xfrm>
            <a:off x="1948424" y="6539890"/>
            <a:ext cx="9323619" cy="180000"/>
          </a:xfrm>
        </p:spPr>
        <p:txBody>
          <a:bodyPr anchor="ctr">
            <a:normAutofit/>
          </a:bodyPr>
          <a:lstStyle/>
          <a:p>
            <a:pPr>
              <a:lnSpc>
                <a:spcPct val="90000"/>
              </a:lnSpc>
              <a:spcAft>
                <a:spcPts val="600"/>
              </a:spcAft>
            </a:pPr>
            <a:r>
              <a:rPr lang="en-GB" sz="600"/>
              <a:t>Insert footer here</a:t>
            </a:r>
          </a:p>
        </p:txBody>
      </p:sp>
      <p:sp>
        <p:nvSpPr>
          <p:cNvPr id="4" name="Slide Number Placeholder 3">
            <a:extLst>
              <a:ext uri="{FF2B5EF4-FFF2-40B4-BE49-F238E27FC236}">
                <a16:creationId xmlns:a16="http://schemas.microsoft.com/office/drawing/2014/main" id="{B6DFA339-4AD8-B5B1-B7D5-92207EE79135}"/>
              </a:ext>
            </a:extLst>
          </p:cNvPr>
          <p:cNvSpPr>
            <a:spLocks noGrp="1"/>
          </p:cNvSpPr>
          <p:nvPr>
            <p:ph type="sldNum" sz="quarter" idx="11"/>
          </p:nvPr>
        </p:nvSpPr>
        <p:spPr>
          <a:xfrm>
            <a:off x="11341893" y="6539890"/>
            <a:ext cx="548457" cy="179387"/>
          </a:xfrm>
        </p:spPr>
        <p:txBody>
          <a:bodyPr wrap="square" anchor="ctr">
            <a:normAutofit/>
          </a:bodyPr>
          <a:lstStyle/>
          <a:p>
            <a:pPr fontAlgn="base">
              <a:lnSpc>
                <a:spcPct val="90000"/>
              </a:lnSpc>
              <a:spcAft>
                <a:spcPts val="600"/>
              </a:spcAft>
              <a:defRPr/>
            </a:pPr>
            <a:fld id="{7F579488-64CC-414E-9849-01D10FE0EDE0}" type="slidenum">
              <a:rPr lang="en-GB" sz="600" smtClean="0"/>
              <a:pPr fontAlgn="base">
                <a:lnSpc>
                  <a:spcPct val="90000"/>
                </a:lnSpc>
                <a:spcAft>
                  <a:spcPts val="600"/>
                </a:spcAft>
                <a:defRPr/>
              </a:pPr>
              <a:t>2</a:t>
            </a:fld>
            <a:endParaRPr lang="en-GB" sz="600"/>
          </a:p>
        </p:txBody>
      </p:sp>
      <p:sp>
        <p:nvSpPr>
          <p:cNvPr id="5" name="Text Placeholder 4">
            <a:extLst>
              <a:ext uri="{FF2B5EF4-FFF2-40B4-BE49-F238E27FC236}">
                <a16:creationId xmlns:a16="http://schemas.microsoft.com/office/drawing/2014/main" id="{0A9BB88B-A141-E3B9-F9CE-4FD2226A3246}"/>
              </a:ext>
            </a:extLst>
          </p:cNvPr>
          <p:cNvSpPr>
            <a:spLocks noGrp="1"/>
          </p:cNvSpPr>
          <p:nvPr>
            <p:ph type="body" sz="quarter" idx="14"/>
          </p:nvPr>
        </p:nvSpPr>
        <p:spPr>
          <a:xfrm>
            <a:off x="402742" y="1047260"/>
            <a:ext cx="11376025" cy="360000"/>
          </a:xfrm>
        </p:spPr>
        <p:txBody>
          <a:bodyPr wrap="square" anchor="t">
            <a:normAutofit/>
          </a:bodyPr>
          <a:lstStyle/>
          <a:p>
            <a:pPr>
              <a:spcAft>
                <a:spcPts val="600"/>
              </a:spcAft>
            </a:pPr>
            <a:r>
              <a:rPr lang="en-GB"/>
              <a:t>AGENDA:</a:t>
            </a:r>
          </a:p>
        </p:txBody>
      </p:sp>
      <p:sp>
        <p:nvSpPr>
          <p:cNvPr id="6" name="Title 5">
            <a:extLst>
              <a:ext uri="{FF2B5EF4-FFF2-40B4-BE49-F238E27FC236}">
                <a16:creationId xmlns:a16="http://schemas.microsoft.com/office/drawing/2014/main" id="{0FA0ADD5-6C3D-DF20-F4D3-3F562770937C}"/>
              </a:ext>
            </a:extLst>
          </p:cNvPr>
          <p:cNvSpPr>
            <a:spLocks noGrp="1"/>
          </p:cNvSpPr>
          <p:nvPr>
            <p:ph type="title"/>
          </p:nvPr>
        </p:nvSpPr>
        <p:spPr>
          <a:xfrm>
            <a:off x="413233" y="421738"/>
            <a:ext cx="11370779" cy="501071"/>
          </a:xfrm>
        </p:spPr>
        <p:txBody>
          <a:bodyPr wrap="square" anchor="t">
            <a:normAutofit/>
          </a:bodyPr>
          <a:lstStyle/>
          <a:p>
            <a:r>
              <a:rPr lang="en-GB" b="1">
                <a:effectLst/>
              </a:rPr>
              <a:t>Human Factors GATEWAY approach</a:t>
            </a:r>
            <a:endParaRPr lang="en-GB"/>
          </a:p>
        </p:txBody>
      </p:sp>
      <p:graphicFrame>
        <p:nvGraphicFramePr>
          <p:cNvPr id="8" name="Content Placeholder 1">
            <a:extLst>
              <a:ext uri="{FF2B5EF4-FFF2-40B4-BE49-F238E27FC236}">
                <a16:creationId xmlns:a16="http://schemas.microsoft.com/office/drawing/2014/main" id="{C5C1D4E8-E957-21C1-BA7C-4270F7F45F19}"/>
              </a:ext>
            </a:extLst>
          </p:cNvPr>
          <p:cNvGraphicFramePr>
            <a:graphicFrameLocks noGrp="1"/>
          </p:cNvGraphicFramePr>
          <p:nvPr>
            <p:ph idx="1"/>
            <p:extLst>
              <p:ext uri="{D42A27DB-BD31-4B8C-83A1-F6EECF244321}">
                <p14:modId xmlns:p14="http://schemas.microsoft.com/office/powerpoint/2010/main" val="437077359"/>
              </p:ext>
            </p:extLst>
          </p:nvPr>
        </p:nvGraphicFramePr>
        <p:xfrm>
          <a:off x="413233" y="1412875"/>
          <a:ext cx="11370779" cy="4895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56210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B1F3DD-408C-058F-8A24-5DD7DDB33423}"/>
              </a:ext>
            </a:extLst>
          </p:cNvPr>
          <p:cNvSpPr>
            <a:spLocks noGrp="1"/>
          </p:cNvSpPr>
          <p:nvPr>
            <p:ph type="title"/>
          </p:nvPr>
        </p:nvSpPr>
        <p:spPr/>
        <p:txBody>
          <a:bodyPr>
            <a:normAutofit/>
          </a:bodyPr>
          <a:lstStyle/>
          <a:p>
            <a:r>
              <a:rPr lang="en-GB" sz="4000"/>
              <a:t>Introductions </a:t>
            </a:r>
          </a:p>
        </p:txBody>
      </p:sp>
      <p:sp>
        <p:nvSpPr>
          <p:cNvPr id="7" name="Rectangle: Rounded Corners 6">
            <a:extLst>
              <a:ext uri="{FF2B5EF4-FFF2-40B4-BE49-F238E27FC236}">
                <a16:creationId xmlns:a16="http://schemas.microsoft.com/office/drawing/2014/main" id="{86B4BFC0-9557-7A8B-D1F8-E7FB300AD61F}"/>
              </a:ext>
            </a:extLst>
          </p:cNvPr>
          <p:cNvSpPr/>
          <p:nvPr/>
        </p:nvSpPr>
        <p:spPr>
          <a:xfrm>
            <a:off x="573938" y="3078935"/>
            <a:ext cx="3338071" cy="3372920"/>
          </a:xfrm>
          <a:prstGeom prst="roundRect">
            <a:avLst/>
          </a:prstGeom>
          <a:solidFill>
            <a:srgbClr val="4472C4">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800" b="1">
                <a:solidFill>
                  <a:schemeClr val="tx1"/>
                </a:solidFill>
                <a:cs typeface="Arial"/>
              </a:rPr>
              <a:t>Dominic Furniss, PhD.</a:t>
            </a:r>
          </a:p>
          <a:p>
            <a:pPr marL="0" indent="0">
              <a:buNone/>
            </a:pPr>
            <a:r>
              <a:rPr lang="en-GB" sz="1600" i="1" u="sng">
                <a:solidFill>
                  <a:schemeClr val="tx1"/>
                </a:solidFill>
                <a:cs typeface="Arial"/>
              </a:rPr>
              <a:t>Senior Human Factors Consultant </a:t>
            </a:r>
            <a:r>
              <a:rPr lang="en-GB" sz="1600" i="1">
                <a:solidFill>
                  <a:schemeClr val="tx1"/>
                </a:solidFill>
                <a:cs typeface="Arial"/>
              </a:rPr>
              <a:t>– Human Reliability Associates LTD.</a:t>
            </a:r>
          </a:p>
          <a:p>
            <a:pPr marL="0" indent="0">
              <a:buNone/>
            </a:pPr>
            <a:endParaRPr lang="en-GB" sz="1800" i="1">
              <a:solidFill>
                <a:schemeClr val="tx1"/>
              </a:solidFill>
              <a:latin typeface="Arial"/>
              <a:cs typeface="Arial"/>
            </a:endParaRPr>
          </a:p>
          <a:p>
            <a:pPr marL="0" indent="0">
              <a:buNone/>
            </a:pPr>
            <a:r>
              <a:rPr lang="en-GB" sz="1600">
                <a:solidFill>
                  <a:schemeClr val="tx1"/>
                </a:solidFill>
                <a:cs typeface="Arial"/>
              </a:rPr>
              <a:t>15+ years working in Human Factors, with 5+ years' experience of teaching and consulting in Human Factors SCTA</a:t>
            </a:r>
          </a:p>
          <a:p>
            <a:pPr algn="ctr"/>
            <a:endParaRPr lang="en-GB"/>
          </a:p>
        </p:txBody>
      </p:sp>
      <p:pic>
        <p:nvPicPr>
          <p:cNvPr id="10" name="Picture 9" descr="A person in black sweater and grey pants&#10;&#10;Description automatically generated">
            <a:extLst>
              <a:ext uri="{FF2B5EF4-FFF2-40B4-BE49-F238E27FC236}">
                <a16:creationId xmlns:a16="http://schemas.microsoft.com/office/drawing/2014/main" id="{AC9031CD-6A46-BF73-B04B-4F968A02B131}"/>
              </a:ext>
            </a:extLst>
          </p:cNvPr>
          <p:cNvPicPr>
            <a:picLocks noChangeAspect="1"/>
          </p:cNvPicPr>
          <p:nvPr/>
        </p:nvPicPr>
        <p:blipFill rotWithShape="1">
          <a:blip r:embed="rId3">
            <a:extLst>
              <a:ext uri="{28A0092B-C50C-407E-A947-70E740481C1C}">
                <a14:useLocalDpi xmlns:a14="http://schemas.microsoft.com/office/drawing/2010/main" val="0"/>
              </a:ext>
            </a:extLst>
          </a:blip>
          <a:srcRect l="27917" t="5807" r="53333" b="56836"/>
          <a:stretch/>
        </p:blipFill>
        <p:spPr>
          <a:xfrm>
            <a:off x="1099973" y="1127864"/>
            <a:ext cx="2286000" cy="19896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Rectangle: Rounded Corners 8">
            <a:extLst>
              <a:ext uri="{FF2B5EF4-FFF2-40B4-BE49-F238E27FC236}">
                <a16:creationId xmlns:a16="http://schemas.microsoft.com/office/drawing/2014/main" id="{925AF1BD-814F-986B-4168-047F15D6342E}"/>
              </a:ext>
            </a:extLst>
          </p:cNvPr>
          <p:cNvSpPr/>
          <p:nvPr/>
        </p:nvSpPr>
        <p:spPr>
          <a:xfrm>
            <a:off x="4426964" y="3094528"/>
            <a:ext cx="3338071" cy="3357327"/>
          </a:xfrm>
          <a:prstGeom prst="roundRect">
            <a:avLst/>
          </a:prstGeom>
          <a:solidFill>
            <a:srgbClr val="4472C4">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b="1">
                <a:solidFill>
                  <a:schemeClr val="tx1"/>
                </a:solidFill>
              </a:rPr>
              <a:t>Jamie Henderson</a:t>
            </a:r>
          </a:p>
          <a:p>
            <a:pPr marL="0" indent="0">
              <a:buFont typeface="Arial" panose="020B0604020202020204" pitchFamily="34" charset="0"/>
              <a:buNone/>
            </a:pPr>
            <a:r>
              <a:rPr lang="en-GB" sz="1600" i="1" u="sng">
                <a:solidFill>
                  <a:schemeClr val="tx1"/>
                </a:solidFill>
              </a:rPr>
              <a:t>Senior Human Factors Consultant </a:t>
            </a:r>
            <a:r>
              <a:rPr lang="en-GB" sz="1600" i="1">
                <a:solidFill>
                  <a:schemeClr val="tx1"/>
                </a:solidFill>
              </a:rPr>
              <a:t>– </a:t>
            </a:r>
          </a:p>
          <a:p>
            <a:pPr marL="0" indent="0">
              <a:buFont typeface="Arial" panose="020B0604020202020204" pitchFamily="34" charset="0"/>
              <a:buNone/>
            </a:pPr>
            <a:r>
              <a:rPr lang="en-GB" sz="1600" i="1">
                <a:solidFill>
                  <a:schemeClr val="tx1"/>
                </a:solidFill>
              </a:rPr>
              <a:t>Human Reliability Associates LTD.</a:t>
            </a:r>
          </a:p>
          <a:p>
            <a:pPr marL="0" indent="0">
              <a:buFont typeface="Arial" panose="020B0604020202020204" pitchFamily="34" charset="0"/>
              <a:buNone/>
            </a:pPr>
            <a:endParaRPr lang="en-GB" sz="1600" i="1">
              <a:solidFill>
                <a:schemeClr val="tx1"/>
              </a:solidFill>
            </a:endParaRPr>
          </a:p>
          <a:p>
            <a:pPr marL="0" indent="0">
              <a:buFont typeface="Arial" panose="020B0604020202020204" pitchFamily="34" charset="0"/>
              <a:buNone/>
            </a:pPr>
            <a:r>
              <a:rPr lang="en-GB" sz="1600">
                <a:solidFill>
                  <a:schemeClr val="tx1"/>
                </a:solidFill>
              </a:rPr>
              <a:t>20+ years working in Human Factors applied to Process Safety, co-authored industry guidance on SCTA</a:t>
            </a:r>
          </a:p>
        </p:txBody>
      </p:sp>
      <p:pic>
        <p:nvPicPr>
          <p:cNvPr id="12" name="Picture 11" descr="A person in black sweater with his arms crossed&#10;&#10;Description automatically generated">
            <a:extLst>
              <a:ext uri="{FF2B5EF4-FFF2-40B4-BE49-F238E27FC236}">
                <a16:creationId xmlns:a16="http://schemas.microsoft.com/office/drawing/2014/main" id="{9A171D1E-19BC-63C3-581F-6AE39103078B}"/>
              </a:ext>
            </a:extLst>
          </p:cNvPr>
          <p:cNvPicPr>
            <a:picLocks noChangeAspect="1"/>
          </p:cNvPicPr>
          <p:nvPr/>
        </p:nvPicPr>
        <p:blipFill rotWithShape="1">
          <a:blip r:embed="rId4">
            <a:extLst>
              <a:ext uri="{28A0092B-C50C-407E-A947-70E740481C1C}">
                <a14:useLocalDpi xmlns:a14="http://schemas.microsoft.com/office/drawing/2010/main" val="0"/>
              </a:ext>
            </a:extLst>
          </a:blip>
          <a:srcRect l="55901" t="10140" r="26669" b="51352"/>
          <a:stretch/>
        </p:blipFill>
        <p:spPr>
          <a:xfrm>
            <a:off x="4985665" y="1097254"/>
            <a:ext cx="2125134" cy="20508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5" descr="A logo with blue text&#10;&#10;Description automatically generated">
            <a:extLst>
              <a:ext uri="{FF2B5EF4-FFF2-40B4-BE49-F238E27FC236}">
                <a16:creationId xmlns:a16="http://schemas.microsoft.com/office/drawing/2014/main" id="{5458E88D-F3EF-E3EC-8D34-9FE115891BC0}"/>
              </a:ext>
            </a:extLst>
          </p:cNvPr>
          <p:cNvPicPr>
            <a:picLocks noChangeAspect="1"/>
          </p:cNvPicPr>
          <p:nvPr/>
        </p:nvPicPr>
        <p:blipFill>
          <a:blip r:embed="rId5"/>
          <a:stretch>
            <a:fillRect/>
          </a:stretch>
        </p:blipFill>
        <p:spPr>
          <a:xfrm>
            <a:off x="10472989" y="6237670"/>
            <a:ext cx="1570622" cy="620330"/>
          </a:xfrm>
          <a:prstGeom prst="rect">
            <a:avLst/>
          </a:prstGeom>
        </p:spPr>
      </p:pic>
      <p:sp>
        <p:nvSpPr>
          <p:cNvPr id="11" name="Rectangle: Rounded Corners 10">
            <a:extLst>
              <a:ext uri="{FF2B5EF4-FFF2-40B4-BE49-F238E27FC236}">
                <a16:creationId xmlns:a16="http://schemas.microsoft.com/office/drawing/2014/main" id="{8B3D4F04-66D8-BE04-C62C-14EF7E2AB395}"/>
              </a:ext>
            </a:extLst>
          </p:cNvPr>
          <p:cNvSpPr/>
          <p:nvPr/>
        </p:nvSpPr>
        <p:spPr>
          <a:xfrm>
            <a:off x="8150274" y="3094529"/>
            <a:ext cx="3266559" cy="3334326"/>
          </a:xfrm>
          <a:prstGeom prst="roundRect">
            <a:avLst/>
          </a:prstGeom>
          <a:solidFill>
            <a:srgbClr val="4472C4">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buNone/>
            </a:pPr>
            <a:r>
              <a:rPr lang="en-GB" b="1">
                <a:solidFill>
                  <a:schemeClr val="tx1"/>
                </a:solidFill>
              </a:rPr>
              <a:t>Karam Bhinder</a:t>
            </a:r>
          </a:p>
          <a:p>
            <a:pPr marL="0" indent="0">
              <a:buNone/>
            </a:pPr>
            <a:r>
              <a:rPr lang="en-GB" sz="1600" i="1" u="sng">
                <a:solidFill>
                  <a:schemeClr val="tx1"/>
                </a:solidFill>
              </a:rPr>
              <a:t>Process Safety Specialist &amp; Assurance Lead </a:t>
            </a:r>
            <a:r>
              <a:rPr lang="en-GB" sz="1600" i="1">
                <a:solidFill>
                  <a:schemeClr val="tx1"/>
                </a:solidFill>
              </a:rPr>
              <a:t>– PGMS Global – Johnson Matthey. </a:t>
            </a:r>
            <a:endParaRPr lang="en-GB" sz="1600">
              <a:solidFill>
                <a:schemeClr val="tx1"/>
              </a:solidFill>
            </a:endParaRPr>
          </a:p>
          <a:p>
            <a:pPr marL="0" indent="0">
              <a:buNone/>
            </a:pPr>
            <a:endParaRPr lang="en-GB" sz="1600">
              <a:solidFill>
                <a:schemeClr val="tx1"/>
              </a:solidFill>
            </a:endParaRPr>
          </a:p>
          <a:p>
            <a:pPr marL="0" indent="0">
              <a:buNone/>
            </a:pPr>
            <a:r>
              <a:rPr lang="en-GB" sz="1600">
                <a:solidFill>
                  <a:schemeClr val="tx1"/>
                </a:solidFill>
              </a:rPr>
              <a:t>9+ years of working on Upper Tier COMAH sites, with 7 years working specifically in Process Safety</a:t>
            </a:r>
          </a:p>
          <a:p>
            <a:pPr algn="ctr"/>
            <a:endParaRPr lang="en-GB"/>
          </a:p>
        </p:txBody>
      </p:sp>
      <p:pic>
        <p:nvPicPr>
          <p:cNvPr id="4" name="Picture 3" descr="A person with black shirt and beard smiling&#10;&#10;Description automatically generated">
            <a:extLst>
              <a:ext uri="{FF2B5EF4-FFF2-40B4-BE49-F238E27FC236}">
                <a16:creationId xmlns:a16="http://schemas.microsoft.com/office/drawing/2014/main" id="{3F0E0A79-68B8-5133-A117-CC7B0A4D265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08210" y="1097254"/>
            <a:ext cx="2284939" cy="21164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26105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97CDD93-BEAD-69DA-DE04-1B679AB00FBC}"/>
              </a:ext>
            </a:extLst>
          </p:cNvPr>
          <p:cNvPicPr>
            <a:picLocks noChangeAspect="1"/>
          </p:cNvPicPr>
          <p:nvPr/>
        </p:nvPicPr>
        <p:blipFill>
          <a:blip r:embed="rId3"/>
          <a:stretch>
            <a:fillRect/>
          </a:stretch>
        </p:blipFill>
        <p:spPr>
          <a:xfrm>
            <a:off x="8119782" y="6234468"/>
            <a:ext cx="4087905" cy="552298"/>
          </a:xfrm>
          <a:prstGeom prst="rect">
            <a:avLst/>
          </a:prstGeom>
        </p:spPr>
      </p:pic>
      <p:pic>
        <p:nvPicPr>
          <p:cNvPr id="6" name="Picture 5" descr="A logo with blue text&#10;&#10;Description automatically generated">
            <a:extLst>
              <a:ext uri="{FF2B5EF4-FFF2-40B4-BE49-F238E27FC236}">
                <a16:creationId xmlns:a16="http://schemas.microsoft.com/office/drawing/2014/main" id="{27FDA637-77AB-2333-066D-0CE6BED7308F}"/>
              </a:ext>
            </a:extLst>
          </p:cNvPr>
          <p:cNvPicPr>
            <a:picLocks noChangeAspect="1"/>
          </p:cNvPicPr>
          <p:nvPr/>
        </p:nvPicPr>
        <p:blipFill>
          <a:blip r:embed="rId4"/>
          <a:stretch>
            <a:fillRect/>
          </a:stretch>
        </p:blipFill>
        <p:spPr>
          <a:xfrm>
            <a:off x="10472989" y="6237670"/>
            <a:ext cx="1570622" cy="620330"/>
          </a:xfrm>
          <a:prstGeom prst="rect">
            <a:avLst/>
          </a:prstGeom>
        </p:spPr>
      </p:pic>
      <p:sp>
        <p:nvSpPr>
          <p:cNvPr id="9" name="Content Placeholder 8">
            <a:extLst>
              <a:ext uri="{FF2B5EF4-FFF2-40B4-BE49-F238E27FC236}">
                <a16:creationId xmlns:a16="http://schemas.microsoft.com/office/drawing/2014/main" id="{4CF202BB-E662-565F-BBAD-E26B04C37673}"/>
              </a:ext>
            </a:extLst>
          </p:cNvPr>
          <p:cNvSpPr>
            <a:spLocks noGrp="1"/>
          </p:cNvSpPr>
          <p:nvPr>
            <p:ph sz="quarter" idx="14"/>
          </p:nvPr>
        </p:nvSpPr>
        <p:spPr/>
        <p:txBody>
          <a:bodyPr>
            <a:normAutofit fontScale="85000" lnSpcReduction="10000"/>
          </a:bodyPr>
          <a:lstStyle/>
          <a:p>
            <a:r>
              <a:rPr lang="en-GB" b="1" u="sng"/>
              <a:t>Safety is our top priority</a:t>
            </a:r>
          </a:p>
          <a:p>
            <a:r>
              <a:rPr lang="en-GB"/>
              <a:t>Challenge with balancing the resources required to drive new initiatives and day to day running of our business. </a:t>
            </a:r>
          </a:p>
          <a:p>
            <a:r>
              <a:rPr lang="en-GB"/>
              <a:t>Our Process Safety journey is one area where this balancing act has been required. </a:t>
            </a:r>
          </a:p>
          <a:p>
            <a:r>
              <a:rPr lang="en-GB"/>
              <a:t>Process Safety initiatives can take time (days/weeks/months)</a:t>
            </a:r>
          </a:p>
          <a:p>
            <a:r>
              <a:rPr lang="en-GB"/>
              <a:t>Accepting extended timelines is challenging: </a:t>
            </a:r>
          </a:p>
          <a:p>
            <a:r>
              <a:rPr lang="en-GB"/>
              <a:t>1) For competitive advantage </a:t>
            </a:r>
          </a:p>
          <a:p>
            <a:r>
              <a:rPr lang="en-GB"/>
              <a:t>2) For delaying key risk reduction activities. </a:t>
            </a:r>
          </a:p>
          <a:p>
            <a:endParaRPr lang="en-GB"/>
          </a:p>
        </p:txBody>
      </p:sp>
      <p:sp>
        <p:nvSpPr>
          <p:cNvPr id="3" name="Title 2">
            <a:extLst>
              <a:ext uri="{FF2B5EF4-FFF2-40B4-BE49-F238E27FC236}">
                <a16:creationId xmlns:a16="http://schemas.microsoft.com/office/drawing/2014/main" id="{C8F6DD04-841E-8EAF-22F7-C2CB5E0C0B72}"/>
              </a:ext>
            </a:extLst>
          </p:cNvPr>
          <p:cNvSpPr>
            <a:spLocks noGrp="1"/>
          </p:cNvSpPr>
          <p:nvPr>
            <p:ph type="title"/>
          </p:nvPr>
        </p:nvSpPr>
        <p:spPr/>
        <p:txBody>
          <a:bodyPr/>
          <a:lstStyle/>
          <a:p>
            <a:r>
              <a:rPr lang="en-GB"/>
              <a:t>An Operator’s Perspective: Johnson Matthey</a:t>
            </a:r>
          </a:p>
        </p:txBody>
      </p:sp>
      <p:pic>
        <p:nvPicPr>
          <p:cNvPr id="5" name="Content Placeholder 4" descr="A colorful text on a white background&#10;&#10;Description automatically generated">
            <a:extLst>
              <a:ext uri="{FF2B5EF4-FFF2-40B4-BE49-F238E27FC236}">
                <a16:creationId xmlns:a16="http://schemas.microsoft.com/office/drawing/2014/main" id="{9484B8D8-64D2-28D7-7A15-26ECE82F93D7}"/>
              </a:ext>
            </a:extLst>
          </p:cNvPr>
          <p:cNvPicPr>
            <a:picLocks noGrp="1" noChangeAspect="1"/>
          </p:cNvPicPr>
          <p:nvPr>
            <p:ph idx="1"/>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412750" y="2073964"/>
            <a:ext cx="7350125" cy="3573671"/>
          </a:xfrm>
        </p:spPr>
      </p:pic>
    </p:spTree>
    <p:extLst>
      <p:ext uri="{BB962C8B-B14F-4D97-AF65-F5344CB8AC3E}">
        <p14:creationId xmlns:p14="http://schemas.microsoft.com/office/powerpoint/2010/main" val="1348450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AB56304-F346-A94D-5373-8A145D580949}"/>
              </a:ext>
            </a:extLst>
          </p:cNvPr>
          <p:cNvSpPr>
            <a:spLocks noGrp="1"/>
          </p:cNvSpPr>
          <p:nvPr>
            <p:ph idx="1"/>
          </p:nvPr>
        </p:nvSpPr>
        <p:spPr>
          <a:xfrm>
            <a:off x="413234" y="1123406"/>
            <a:ext cx="7842492" cy="5551714"/>
          </a:xfrm>
        </p:spPr>
        <p:txBody>
          <a:bodyPr>
            <a:normAutofit/>
          </a:bodyPr>
          <a:lstStyle/>
          <a:p>
            <a:pPr marL="342900" indent="-342900">
              <a:spcBef>
                <a:spcPts val="600"/>
              </a:spcBef>
              <a:spcAft>
                <a:spcPts val="600"/>
              </a:spcAft>
              <a:buFont typeface="Arial" panose="020B0604020202020204" pitchFamily="34" charset="0"/>
              <a:buChar char="•"/>
            </a:pPr>
            <a:r>
              <a:rPr lang="en-GB" sz="2000">
                <a:solidFill>
                  <a:srgbClr val="000000"/>
                </a:solidFill>
                <a:effectLst/>
                <a:ea typeface="Times New Roman" panose="02020603050405020304" pitchFamily="18" charset="0"/>
              </a:rPr>
              <a:t>JM embarked on our Human Factors (HF) improvement program, but our progress was slower than desired. </a:t>
            </a:r>
          </a:p>
          <a:p>
            <a:pPr marL="342900" indent="-342900">
              <a:spcBef>
                <a:spcPts val="600"/>
              </a:spcBef>
              <a:spcAft>
                <a:spcPts val="600"/>
              </a:spcAft>
              <a:buFont typeface="Arial" panose="020B0604020202020204" pitchFamily="34" charset="0"/>
              <a:buChar char="•"/>
            </a:pPr>
            <a:r>
              <a:rPr lang="en-GB" sz="2000">
                <a:solidFill>
                  <a:srgbClr val="000000"/>
                </a:solidFill>
                <a:effectLst/>
                <a:ea typeface="Times New Roman" panose="02020603050405020304" pitchFamily="18" charset="0"/>
              </a:rPr>
              <a:t>We wanted to explore more expedient approaches to accelerate our HF improvement initiative. </a:t>
            </a:r>
          </a:p>
          <a:p>
            <a:pPr marL="342900" indent="-342900">
              <a:spcBef>
                <a:spcPts val="600"/>
              </a:spcBef>
              <a:spcAft>
                <a:spcPts val="600"/>
              </a:spcAft>
              <a:buFont typeface="Arial" panose="020B0604020202020204" pitchFamily="34" charset="0"/>
              <a:buChar char="•"/>
            </a:pPr>
            <a:r>
              <a:rPr lang="en-GB" sz="2000">
                <a:solidFill>
                  <a:srgbClr val="000000"/>
                </a:solidFill>
                <a:effectLst/>
                <a:ea typeface="Calibri" panose="020F0502020204030204" pitchFamily="34" charset="0"/>
              </a:rPr>
              <a:t>In conjunction with Human Reliability Associates</a:t>
            </a:r>
            <a:r>
              <a:rPr lang="en-GB" sz="2000">
                <a:solidFill>
                  <a:srgbClr val="000000"/>
                </a:solidFill>
                <a:ea typeface="Calibri" panose="020F0502020204030204" pitchFamily="34" charset="0"/>
              </a:rPr>
              <a:t> we developed</a:t>
            </a:r>
            <a:r>
              <a:rPr lang="en-GB" sz="2000">
                <a:solidFill>
                  <a:srgbClr val="000000"/>
                </a:solidFill>
                <a:effectLst/>
                <a:ea typeface="Calibri" panose="020F0502020204030204" pitchFamily="34" charset="0"/>
              </a:rPr>
              <a:t> the:</a:t>
            </a:r>
          </a:p>
          <a:p>
            <a:pPr marL="342900" indent="-342900">
              <a:spcBef>
                <a:spcPts val="600"/>
              </a:spcBef>
              <a:spcAft>
                <a:spcPts val="600"/>
              </a:spcAft>
              <a:buFont typeface="Arial" panose="020B0604020202020204" pitchFamily="34" charset="0"/>
              <a:buChar char="•"/>
            </a:pPr>
            <a:r>
              <a:rPr lang="en-GB" sz="2000" b="1" i="1" u="sng">
                <a:solidFill>
                  <a:schemeClr val="accent1"/>
                </a:solidFill>
                <a:effectLst/>
                <a:ea typeface="Calibri" panose="020F0502020204030204" pitchFamily="34" charset="0"/>
              </a:rPr>
              <a:t>HF GATEWAY methodology</a:t>
            </a:r>
            <a:r>
              <a:rPr lang="en-GB" sz="2000" i="1" u="sng">
                <a:solidFill>
                  <a:schemeClr val="accent1"/>
                </a:solidFill>
                <a:effectLst/>
                <a:ea typeface="Calibri" panose="020F0502020204030204" pitchFamily="34" charset="0"/>
              </a:rPr>
              <a:t>: A Generic Audit Tool for Widening and Accelerating Yield.</a:t>
            </a:r>
            <a:endParaRPr lang="en-GB" sz="2000" i="1" u="sng">
              <a:solidFill>
                <a:schemeClr val="accent1"/>
              </a:solidFill>
              <a:ea typeface="Calibri" panose="020F0502020204030204" pitchFamily="34" charset="0"/>
            </a:endParaRPr>
          </a:p>
          <a:p>
            <a:pPr marL="342900" indent="-342900">
              <a:spcBef>
                <a:spcPts val="600"/>
              </a:spcBef>
              <a:spcAft>
                <a:spcPts val="600"/>
              </a:spcAft>
              <a:buFont typeface="Arial" panose="020B0604020202020204" pitchFamily="34" charset="0"/>
              <a:buChar char="•"/>
            </a:pPr>
            <a:r>
              <a:rPr lang="en-GB" sz="1900">
                <a:solidFill>
                  <a:srgbClr val="000000"/>
                </a:solidFill>
                <a:effectLst/>
                <a:ea typeface="Calibri" panose="020F0502020204030204" pitchFamily="34" charset="0"/>
              </a:rPr>
              <a:t>Essentially</a:t>
            </a:r>
            <a:r>
              <a:rPr lang="en-GB" sz="1900">
                <a:solidFill>
                  <a:srgbClr val="000000"/>
                </a:solidFill>
                <a:ea typeface="Calibri" panose="020F0502020204030204" pitchFamily="34" charset="0"/>
              </a:rPr>
              <a:t>, this takes Human Factors issues and lessons from an SCTA study and helps spread the learning wider and faster to other similar tasks.</a:t>
            </a:r>
          </a:p>
          <a:p>
            <a:pPr>
              <a:spcBef>
                <a:spcPts val="600"/>
              </a:spcBef>
              <a:spcAft>
                <a:spcPts val="600"/>
              </a:spcAft>
            </a:pPr>
            <a:r>
              <a:rPr lang="en-GB" sz="1400" i="1">
                <a:solidFill>
                  <a:srgbClr val="000000"/>
                </a:solidFill>
                <a:effectLst/>
                <a:ea typeface="Calibri" panose="020F0502020204030204" pitchFamily="34" charset="0"/>
              </a:rPr>
              <a:t>NOTE: T</a:t>
            </a:r>
            <a:r>
              <a:rPr lang="en-GB" sz="1400" i="1">
                <a:solidFill>
                  <a:srgbClr val="000000"/>
                </a:solidFill>
                <a:ea typeface="Calibri" panose="020F0502020204030204" pitchFamily="34" charset="0"/>
              </a:rPr>
              <a:t>his is not intended to replace full SCTA studies but raise the bar of similar tasks by identifying the ‘low hanging fruit’ without the need to employ expensive resource.</a:t>
            </a:r>
            <a:endParaRPr lang="en-GB" sz="1400" i="1">
              <a:solidFill>
                <a:srgbClr val="000000"/>
              </a:solidFill>
              <a:effectLst/>
              <a:ea typeface="Calibri" panose="020F0502020204030204" pitchFamily="34" charset="0"/>
            </a:endParaRPr>
          </a:p>
        </p:txBody>
      </p:sp>
      <p:sp>
        <p:nvSpPr>
          <p:cNvPr id="7" name="Title 6">
            <a:extLst>
              <a:ext uri="{FF2B5EF4-FFF2-40B4-BE49-F238E27FC236}">
                <a16:creationId xmlns:a16="http://schemas.microsoft.com/office/drawing/2014/main" id="{6D9F1C85-01AD-B992-6378-2FC5802A536E}"/>
              </a:ext>
            </a:extLst>
          </p:cNvPr>
          <p:cNvSpPr>
            <a:spLocks noGrp="1"/>
          </p:cNvSpPr>
          <p:nvPr>
            <p:ph type="title"/>
          </p:nvPr>
        </p:nvSpPr>
        <p:spPr/>
        <p:txBody>
          <a:bodyPr>
            <a:normAutofit fontScale="90000"/>
          </a:bodyPr>
          <a:lstStyle/>
          <a:p>
            <a:r>
              <a:rPr lang="en-GB" sz="4000"/>
              <a:t>HF GATEWAY: Methodology Development </a:t>
            </a:r>
          </a:p>
        </p:txBody>
      </p:sp>
      <p:pic>
        <p:nvPicPr>
          <p:cNvPr id="3" name="Picture 2">
            <a:extLst>
              <a:ext uri="{FF2B5EF4-FFF2-40B4-BE49-F238E27FC236}">
                <a16:creationId xmlns:a16="http://schemas.microsoft.com/office/drawing/2014/main" id="{A9162044-31A5-F6F9-AF4F-3769A13CFC80}"/>
              </a:ext>
            </a:extLst>
          </p:cNvPr>
          <p:cNvPicPr>
            <a:picLocks noChangeAspect="1"/>
          </p:cNvPicPr>
          <p:nvPr/>
        </p:nvPicPr>
        <p:blipFill>
          <a:blip r:embed="rId3"/>
          <a:stretch>
            <a:fillRect/>
          </a:stretch>
        </p:blipFill>
        <p:spPr>
          <a:xfrm>
            <a:off x="10472989" y="6237670"/>
            <a:ext cx="1570622" cy="620330"/>
          </a:xfrm>
          <a:prstGeom prst="rect">
            <a:avLst/>
          </a:prstGeom>
        </p:spPr>
      </p:pic>
      <p:pic>
        <p:nvPicPr>
          <p:cNvPr id="1028" name="Picture 4" descr="The Low Hanging Fruit Mentality: Fueling Mediocrity in Nigeria | NAIJANOMICS">
            <a:extLst>
              <a:ext uri="{FF2B5EF4-FFF2-40B4-BE49-F238E27FC236}">
                <a16:creationId xmlns:a16="http://schemas.microsoft.com/office/drawing/2014/main" id="{B6247BA2-A702-AC8C-8E61-2074D70D82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55726" y="2333123"/>
            <a:ext cx="3728224" cy="2494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0283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6A19268-E42E-ECA7-3D7C-FA907B02DFF3}"/>
              </a:ext>
            </a:extLst>
          </p:cNvPr>
          <p:cNvSpPr>
            <a:spLocks noGrp="1"/>
          </p:cNvSpPr>
          <p:nvPr>
            <p:ph type="title"/>
          </p:nvPr>
        </p:nvSpPr>
        <p:spPr/>
        <p:txBody>
          <a:bodyPr/>
          <a:lstStyle/>
          <a:p>
            <a:r>
              <a:rPr lang="en-GB" dirty="0"/>
              <a:t>What we did to develop the tool</a:t>
            </a:r>
          </a:p>
        </p:txBody>
      </p:sp>
      <p:graphicFrame>
        <p:nvGraphicFramePr>
          <p:cNvPr id="5" name="Content Placeholder 4">
            <a:extLst>
              <a:ext uri="{FF2B5EF4-FFF2-40B4-BE49-F238E27FC236}">
                <a16:creationId xmlns:a16="http://schemas.microsoft.com/office/drawing/2014/main" id="{F78FD6E9-A6A4-1690-273F-7ABC9B5793EF}"/>
              </a:ext>
            </a:extLst>
          </p:cNvPr>
          <p:cNvGraphicFramePr>
            <a:graphicFrameLocks noGrp="1"/>
          </p:cNvGraphicFramePr>
          <p:nvPr>
            <p:ph idx="1"/>
            <p:extLst>
              <p:ext uri="{D42A27DB-BD31-4B8C-83A1-F6EECF244321}">
                <p14:modId xmlns:p14="http://schemas.microsoft.com/office/powerpoint/2010/main" val="4078158361"/>
              </p:ext>
            </p:extLst>
          </p:nvPr>
        </p:nvGraphicFramePr>
        <p:xfrm>
          <a:off x="413233" y="1412875"/>
          <a:ext cx="11370779" cy="4895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813796E5-F04F-533C-B53B-742DCD05C74B}"/>
              </a:ext>
            </a:extLst>
          </p:cNvPr>
          <p:cNvPicPr>
            <a:picLocks noChangeAspect="1"/>
          </p:cNvPicPr>
          <p:nvPr/>
        </p:nvPicPr>
        <p:blipFill>
          <a:blip r:embed="rId8"/>
          <a:stretch>
            <a:fillRect/>
          </a:stretch>
        </p:blipFill>
        <p:spPr>
          <a:xfrm>
            <a:off x="10472989" y="6237670"/>
            <a:ext cx="1570622" cy="620330"/>
          </a:xfrm>
          <a:prstGeom prst="rect">
            <a:avLst/>
          </a:prstGeom>
        </p:spPr>
      </p:pic>
    </p:spTree>
    <p:extLst>
      <p:ext uri="{BB962C8B-B14F-4D97-AF65-F5344CB8AC3E}">
        <p14:creationId xmlns:p14="http://schemas.microsoft.com/office/powerpoint/2010/main" val="3383496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5D6118-39D8-9369-04BF-0433247A6EB3}"/>
              </a:ext>
            </a:extLst>
          </p:cNvPr>
          <p:cNvSpPr>
            <a:spLocks noGrp="1"/>
          </p:cNvSpPr>
          <p:nvPr>
            <p:ph type="title"/>
          </p:nvPr>
        </p:nvSpPr>
        <p:spPr/>
        <p:txBody>
          <a:bodyPr>
            <a:normAutofit/>
          </a:bodyPr>
          <a:lstStyle/>
          <a:p>
            <a:r>
              <a:rPr lang="en-GB"/>
              <a:t>SCTA Case Study: Inadvertent mixing of Acetic Acid and Hydrazine </a:t>
            </a:r>
          </a:p>
        </p:txBody>
      </p:sp>
      <p:pic>
        <p:nvPicPr>
          <p:cNvPr id="4" name="Picture 3" descr="A close-up of several blue barrels&#10;&#10;Description automatically generated">
            <a:extLst>
              <a:ext uri="{FF2B5EF4-FFF2-40B4-BE49-F238E27FC236}">
                <a16:creationId xmlns:a16="http://schemas.microsoft.com/office/drawing/2014/main" id="{628DA82C-7E29-D0B7-3228-846193495DA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802" y="1524000"/>
            <a:ext cx="6161161" cy="35636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descr="Several blue barrels with lids&#10;&#10;Description automatically generated">
            <a:extLst>
              <a:ext uri="{FF2B5EF4-FFF2-40B4-BE49-F238E27FC236}">
                <a16:creationId xmlns:a16="http://schemas.microsoft.com/office/drawing/2014/main" id="{48499404-B204-D99F-F10C-78480AD9E2D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56820" y="2779059"/>
            <a:ext cx="5648378" cy="320540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5E188DF7-33B4-5F96-9825-BF1369FC1591}"/>
              </a:ext>
            </a:extLst>
          </p:cNvPr>
          <p:cNvPicPr>
            <a:picLocks noChangeAspect="1"/>
          </p:cNvPicPr>
          <p:nvPr/>
        </p:nvPicPr>
        <p:blipFill>
          <a:blip r:embed="rId5"/>
          <a:stretch>
            <a:fillRect/>
          </a:stretch>
        </p:blipFill>
        <p:spPr>
          <a:xfrm>
            <a:off x="10472989" y="6237670"/>
            <a:ext cx="1570622" cy="620330"/>
          </a:xfrm>
          <a:prstGeom prst="rect">
            <a:avLst/>
          </a:prstGeom>
        </p:spPr>
      </p:pic>
    </p:spTree>
    <p:extLst>
      <p:ext uri="{BB962C8B-B14F-4D97-AF65-F5344CB8AC3E}">
        <p14:creationId xmlns:p14="http://schemas.microsoft.com/office/powerpoint/2010/main" val="4115956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366567-4F14-C98D-EDBA-16436F4F5E89}"/>
              </a:ext>
            </a:extLst>
          </p:cNvPr>
          <p:cNvSpPr>
            <a:spLocks noGrp="1"/>
          </p:cNvSpPr>
          <p:nvPr>
            <p:ph type="title"/>
          </p:nvPr>
        </p:nvSpPr>
        <p:spPr>
          <a:xfrm>
            <a:off x="500700" y="274551"/>
            <a:ext cx="1501651" cy="3799987"/>
          </a:xfrm>
        </p:spPr>
        <p:txBody>
          <a:bodyPr/>
          <a:lstStyle/>
          <a:p>
            <a:r>
              <a:rPr lang="en-GB"/>
              <a:t>Generic Audit </a:t>
            </a:r>
            <a:br>
              <a:rPr lang="en-GB"/>
            </a:br>
            <a:r>
              <a:rPr lang="en-GB"/>
              <a:t>Tool</a:t>
            </a:r>
          </a:p>
        </p:txBody>
      </p:sp>
      <p:pic>
        <p:nvPicPr>
          <p:cNvPr id="4" name="Picture 3">
            <a:extLst>
              <a:ext uri="{FF2B5EF4-FFF2-40B4-BE49-F238E27FC236}">
                <a16:creationId xmlns:a16="http://schemas.microsoft.com/office/drawing/2014/main" id="{AE9308BB-7067-152B-A32D-F359E2E3F7A2}"/>
              </a:ext>
            </a:extLst>
          </p:cNvPr>
          <p:cNvPicPr>
            <a:picLocks noChangeAspect="1"/>
          </p:cNvPicPr>
          <p:nvPr/>
        </p:nvPicPr>
        <p:blipFill>
          <a:blip r:embed="rId3"/>
          <a:stretch>
            <a:fillRect/>
          </a:stretch>
        </p:blipFill>
        <p:spPr>
          <a:xfrm>
            <a:off x="10472989" y="6237670"/>
            <a:ext cx="1570622" cy="620330"/>
          </a:xfrm>
          <a:prstGeom prst="rect">
            <a:avLst/>
          </a:prstGeom>
        </p:spPr>
      </p:pic>
      <p:pic>
        <p:nvPicPr>
          <p:cNvPr id="2" name="Picture 1">
            <a:extLst>
              <a:ext uri="{FF2B5EF4-FFF2-40B4-BE49-F238E27FC236}">
                <a16:creationId xmlns:a16="http://schemas.microsoft.com/office/drawing/2014/main" id="{E1A3BE06-AA71-7559-E7E4-71E54C8B15BE}"/>
              </a:ext>
            </a:extLst>
          </p:cNvPr>
          <p:cNvPicPr>
            <a:picLocks noChangeAspect="1"/>
          </p:cNvPicPr>
          <p:nvPr/>
        </p:nvPicPr>
        <p:blipFill>
          <a:blip r:embed="rId4"/>
          <a:stretch>
            <a:fillRect/>
          </a:stretch>
        </p:blipFill>
        <p:spPr>
          <a:xfrm>
            <a:off x="2254048" y="272392"/>
            <a:ext cx="8310714" cy="6386960"/>
          </a:xfrm>
          <a:prstGeom prst="rect">
            <a:avLst/>
          </a:prstGeom>
        </p:spPr>
      </p:pic>
    </p:spTree>
    <p:extLst>
      <p:ext uri="{BB962C8B-B14F-4D97-AF65-F5344CB8AC3E}">
        <p14:creationId xmlns:p14="http://schemas.microsoft.com/office/powerpoint/2010/main" val="2496508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5F16AE-5FF9-C86D-2213-0297D8CD5199}"/>
              </a:ext>
            </a:extLst>
          </p:cNvPr>
          <p:cNvSpPr>
            <a:spLocks noGrp="1"/>
          </p:cNvSpPr>
          <p:nvPr>
            <p:ph type="title"/>
          </p:nvPr>
        </p:nvSpPr>
        <p:spPr/>
        <p:txBody>
          <a:bodyPr>
            <a:normAutofit/>
          </a:bodyPr>
          <a:lstStyle/>
          <a:p>
            <a:r>
              <a:rPr lang="en-GB"/>
              <a:t>Generic (PIFs)</a:t>
            </a:r>
            <a:br>
              <a:rPr lang="en-GB"/>
            </a:br>
            <a:endParaRPr lang="en-GB"/>
          </a:p>
        </p:txBody>
      </p:sp>
      <p:pic>
        <p:nvPicPr>
          <p:cNvPr id="5" name="Picture 4">
            <a:extLst>
              <a:ext uri="{FF2B5EF4-FFF2-40B4-BE49-F238E27FC236}">
                <a16:creationId xmlns:a16="http://schemas.microsoft.com/office/drawing/2014/main" id="{81F44399-059A-03D9-4B3B-B630052EFEC8}"/>
              </a:ext>
            </a:extLst>
          </p:cNvPr>
          <p:cNvPicPr>
            <a:picLocks noChangeAspect="1"/>
          </p:cNvPicPr>
          <p:nvPr/>
        </p:nvPicPr>
        <p:blipFill>
          <a:blip r:embed="rId3"/>
          <a:stretch>
            <a:fillRect/>
          </a:stretch>
        </p:blipFill>
        <p:spPr>
          <a:xfrm>
            <a:off x="10472989" y="6237670"/>
            <a:ext cx="1570622" cy="620330"/>
          </a:xfrm>
          <a:prstGeom prst="rect">
            <a:avLst/>
          </a:prstGeom>
        </p:spPr>
      </p:pic>
      <p:pic>
        <p:nvPicPr>
          <p:cNvPr id="2" name="Picture 1" descr="A white and yellow box with black text&#10;&#10;Description automatically generated">
            <a:extLst>
              <a:ext uri="{FF2B5EF4-FFF2-40B4-BE49-F238E27FC236}">
                <a16:creationId xmlns:a16="http://schemas.microsoft.com/office/drawing/2014/main" id="{4BF1E841-B9A1-EE04-1C88-B170363661AA}"/>
              </a:ext>
            </a:extLst>
          </p:cNvPr>
          <p:cNvPicPr>
            <a:picLocks noChangeAspect="1"/>
          </p:cNvPicPr>
          <p:nvPr/>
        </p:nvPicPr>
        <p:blipFill>
          <a:blip r:embed="rId4"/>
          <a:stretch>
            <a:fillRect/>
          </a:stretch>
        </p:blipFill>
        <p:spPr>
          <a:xfrm>
            <a:off x="803787" y="1596254"/>
            <a:ext cx="10338619" cy="3419688"/>
          </a:xfrm>
          <a:prstGeom prst="rect">
            <a:avLst/>
          </a:prstGeom>
        </p:spPr>
      </p:pic>
    </p:spTree>
    <p:extLst>
      <p:ext uri="{BB962C8B-B14F-4D97-AF65-F5344CB8AC3E}">
        <p14:creationId xmlns:p14="http://schemas.microsoft.com/office/powerpoint/2010/main" val="1853791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RESGUID" val="b8cc7052-fe70-4d86-8ad7-3e9d5b6503ba"/>
</p:tagLst>
</file>

<file path=ppt/theme/theme1.xml><?xml version="1.0" encoding="utf-8"?>
<a:theme xmlns:a="http://schemas.openxmlformats.org/drawingml/2006/main" name="Theme1">
  <a:themeElements>
    <a:clrScheme name="Johnson Matthey">
      <a:dk1>
        <a:srgbClr val="000000"/>
      </a:dk1>
      <a:lt1>
        <a:srgbClr val="FFFFFF"/>
      </a:lt1>
      <a:dk2>
        <a:srgbClr val="1E22AA"/>
      </a:dk2>
      <a:lt2>
        <a:srgbClr val="575756"/>
      </a:lt2>
      <a:accent1>
        <a:srgbClr val="1E22AA"/>
      </a:accent1>
      <a:accent2>
        <a:srgbClr val="E50076"/>
      </a:accent2>
      <a:accent3>
        <a:srgbClr val="9DD3CB"/>
      </a:accent3>
      <a:accent4>
        <a:srgbClr val="00ACE9"/>
      </a:accent4>
      <a:accent5>
        <a:srgbClr val="6E368C"/>
      </a:accent5>
      <a:accent6>
        <a:srgbClr val="E3E3E3"/>
      </a:accent6>
      <a:hlink>
        <a:srgbClr val="575756"/>
      </a:hlink>
      <a:folHlink>
        <a:srgbClr val="575756"/>
      </a:folHlink>
    </a:clrScheme>
    <a:fontScheme name="Johnson Matthey">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noFill/>
          <a:prstDash val="solid"/>
          <a:round/>
          <a:headEnd type="none" w="med" len="med"/>
          <a:tailEnd type="none" w="med" len="med"/>
        </a:ln>
        <a:effectLst/>
      </a:spPr>
      <a:bodyPr vert="horz" wrap="square" lIns="91440" tIns="45720" rIns="91440" bIns="45720" numCol="1" rtlCol="0" anchor="ctr" anchorCtr="0" compatLnSpc="1">
        <a:prstTxWarp prst="textNoShape">
          <a:avLst/>
        </a:prstTxWarp>
      </a:bodyPr>
      <a:lstStyle>
        <a:defPPr marR="0" algn="ctr" defTabSz="914400" rtl="0" eaLnBrk="1" fontAlgn="base" latinLnBrk="0" hangingPunct="1">
          <a:lnSpc>
            <a:spcPct val="100000"/>
          </a:lnSpc>
          <a:spcBef>
            <a:spcPct val="20000"/>
          </a:spcBef>
          <a:spcAft>
            <a:spcPct val="0"/>
          </a:spcAft>
          <a:buClrTx/>
          <a:buSzTx/>
          <a:buFontTx/>
          <a:buNone/>
          <a:tabLst/>
          <a:defRPr kumimoji="0" sz="1000" b="0" i="0" u="none" strike="noStrike" cap="none" normalizeH="0" baseline="0" dirty="0" smtClean="0">
            <a:ln>
              <a:noFill/>
            </a:ln>
            <a:solidFill>
              <a:schemeClr val="tx1"/>
            </a:solidFill>
            <a:effectLst/>
            <a:latin typeface="+mn-lt"/>
          </a:defRPr>
        </a:defPPr>
      </a:lstStyle>
    </a:spDef>
    <a:lnDef>
      <a:spPr bwMode="auto">
        <a:xfrm>
          <a:off x="0" y="0"/>
          <a:ext cx="1" cy="1"/>
        </a:xfrm>
        <a:custGeom>
          <a:avLst/>
          <a:gdLst/>
          <a:ahLst/>
          <a:cxnLst/>
          <a:rect l="0" t="0" r="0" b="0"/>
          <a:pathLst/>
        </a:custGeom>
        <a:solidFill>
          <a:srgbClr val="E57FCC"/>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None/>
          <a:tabLst/>
          <a:defRPr kumimoji="0" lang="en-GB" sz="1200" b="0" i="0" u="none" strike="noStrike" cap="none" normalizeH="0" baseline="0" smtClean="0">
            <a:ln>
              <a:noFill/>
            </a:ln>
            <a:solidFill>
              <a:schemeClr val="tx1"/>
            </a:solidFill>
            <a:effectLst/>
            <a:latin typeface="Arial" charset="0"/>
          </a:defRPr>
        </a:defPPr>
      </a:lstStyle>
    </a:lnDef>
    <a:txDef>
      <a:spPr>
        <a:noFill/>
      </a:spPr>
      <a:bodyPr wrap="none" rtlCol="0">
        <a:spAutoFit/>
      </a:bodyPr>
      <a:lstStyle>
        <a:defPPr>
          <a:defRPr dirty="0" smtClean="0">
            <a:latin typeface="+mn-lt"/>
          </a:defRPr>
        </a:defPPr>
      </a:lstStyle>
    </a:txDef>
  </a:objectDefaults>
  <a:extraClrSchemeLst>
    <a:extraClrScheme>
      <a:clrScheme name="Calibri 1">
        <a:dk1>
          <a:srgbClr val="414B56"/>
        </a:dk1>
        <a:lt1>
          <a:srgbClr val="FFFFFF"/>
        </a:lt1>
        <a:dk2>
          <a:srgbClr val="000000"/>
        </a:dk2>
        <a:lt2>
          <a:srgbClr val="A0A5AA"/>
        </a:lt2>
        <a:accent1>
          <a:srgbClr val="C4D3E8"/>
        </a:accent1>
        <a:accent2>
          <a:srgbClr val="0F6259"/>
        </a:accent2>
        <a:accent3>
          <a:srgbClr val="FFFFFF"/>
        </a:accent3>
        <a:accent4>
          <a:srgbClr val="363F48"/>
        </a:accent4>
        <a:accent5>
          <a:srgbClr val="DEE6F2"/>
        </a:accent5>
        <a:accent6>
          <a:srgbClr val="0C5850"/>
        </a:accent6>
        <a:hlink>
          <a:srgbClr val="4F1F91"/>
        </a:hlink>
        <a:folHlink>
          <a:srgbClr val="95288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 id="{B5EAE2D9-B444-48D6-BED8-DC60D61B2497}" vid="{5AC471AD-BC67-4F16-B92E-894C88DD6D7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4b40482-04a4-480f-b826-6548c4a2bcf1" xsi:nil="true"/>
    <lcf76f155ced4ddcb4097134ff3c332f xmlns="7604e031-f840-4ad5-97d2-0b99280ee730">
      <Terms xmlns="http://schemas.microsoft.com/office/infopath/2007/PartnerControls"/>
    </lcf76f155ced4ddcb4097134ff3c332f>
    <_Flow_SignoffStatus xmlns="7604e031-f840-4ad5-97d2-0b99280ee730" xsi:nil="true"/>
    <MediaLengthInSeconds xmlns="7604e031-f840-4ad5-97d2-0b99280ee730" xsi:nil="true"/>
    <SharedWithUsers xmlns="c4b40482-04a4-480f-b826-6548c4a2bcf1">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646A3490C442E41AC9620621F1F21BE" ma:contentTypeVersion="18" ma:contentTypeDescription="Create a new document." ma:contentTypeScope="" ma:versionID="2e7a6bcb8f68c3b9a6187eb6046a6f6c">
  <xsd:schema xmlns:xsd="http://www.w3.org/2001/XMLSchema" xmlns:xs="http://www.w3.org/2001/XMLSchema" xmlns:p="http://schemas.microsoft.com/office/2006/metadata/properties" xmlns:ns2="7604e031-f840-4ad5-97d2-0b99280ee730" xmlns:ns3="c4b40482-04a4-480f-b826-6548c4a2bcf1" targetNamespace="http://schemas.microsoft.com/office/2006/metadata/properties" ma:root="true" ma:fieldsID="b78a24c1cfda3600f7e848dea9b519ff" ns2:_="" ns3:_="">
    <xsd:import namespace="7604e031-f840-4ad5-97d2-0b99280ee730"/>
    <xsd:import namespace="c4b40482-04a4-480f-b826-6548c4a2bcf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_Flow_SignoffStatu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04e031-f840-4ad5-97d2-0b99280ee7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_Flow_SignoffStatus" ma:index="18" nillable="true" ma:displayName="Sign-off status" ma:internalName="Sign_x002d_off_x0020_status">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456237a7-7071-4e19-8c1f-699d1949a48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4b40482-04a4-480f-b826-6548c4a2bcf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956402f1-dbcc-4c60-a824-dfd545cfc5e6}" ma:internalName="TaxCatchAll" ma:showField="CatchAllData" ma:web="c4b40482-04a4-480f-b826-6548c4a2bc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521561C-EF6D-4B51-A166-FE99A4650748}">
  <ds:schemaRefs>
    <ds:schemaRef ds:uri="3dd08c01-f7ac-46bc-ae3a-25afe0b6d522"/>
    <ds:schemaRef ds:uri="9faf9c5e-1b56-48ee-bb4b-63584be6d29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25CBE32-D6F8-4B79-A6DE-F2559B4861F6}"/>
</file>

<file path=customXml/itemProps3.xml><?xml version="1.0" encoding="utf-8"?>
<ds:datastoreItem xmlns:ds="http://schemas.openxmlformats.org/officeDocument/2006/customXml" ds:itemID="{FE4F09E4-45F6-4ED7-9FED-67E698818D6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3610</Words>
  <Application>Microsoft Office PowerPoint</Application>
  <PresentationFormat>Widescreen</PresentationFormat>
  <Paragraphs>235</Paragraphs>
  <Slides>14</Slides>
  <Notes>14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Arial</vt:lpstr>
      <vt:lpstr>Calibri</vt:lpstr>
      <vt:lpstr>Calibri Light</vt:lpstr>
      <vt:lpstr>Symbol</vt:lpstr>
      <vt:lpstr>Times New Roman</vt:lpstr>
      <vt:lpstr>Verdana</vt:lpstr>
      <vt:lpstr>Theme1</vt:lpstr>
      <vt:lpstr>Office Theme</vt:lpstr>
      <vt:lpstr>Human Factors GATEWAY approach</vt:lpstr>
      <vt:lpstr>Human Factors GATEWAY approach</vt:lpstr>
      <vt:lpstr>Introductions </vt:lpstr>
      <vt:lpstr>An Operator’s Perspective: Johnson Matthey</vt:lpstr>
      <vt:lpstr>HF GATEWAY: Methodology Development </vt:lpstr>
      <vt:lpstr>What we did to develop the tool</vt:lpstr>
      <vt:lpstr>SCTA Case Study: Inadvertent mixing of Acetic Acid and Hydrazine </vt:lpstr>
      <vt:lpstr>Generic Audit  Tool</vt:lpstr>
      <vt:lpstr>Generic (PIFs) </vt:lpstr>
      <vt:lpstr>Guidance document</vt:lpstr>
      <vt:lpstr>Testing the Audit Tool</vt:lpstr>
      <vt:lpstr>Lessons learnt from the HF GATEWAY approach:</vt:lpstr>
      <vt:lpstr>Conclusions – Next steps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Lydea Soh</dc:creator>
  <cp:lastModifiedBy>Dominic  Furniss</cp:lastModifiedBy>
  <cp:revision>832</cp:revision>
  <cp:lastPrinted>2023-10-05T20:39:26Z</cp:lastPrinted>
  <dcterms:created xsi:type="dcterms:W3CDTF">2022-11-11T11:49:03Z</dcterms:created>
  <dcterms:modified xsi:type="dcterms:W3CDTF">2023-10-12T11:49:32Z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0x0101000646A3490C442E41AC9620621F1F21BE</vt:lpwstr>
  </property>
  <property fmtid="{D5CDD505-2E9C-101B-9397-08002B2CF9AE}" pid="3" name="MediaServiceImageTags">
    <vt:lpwstr/>
  </property>
  <property fmtid="{D5CDD505-2E9C-101B-9397-08002B2CF9AE}" pid="4" name="MSIP_Label_4e511531-3b62-4ad0-a3e4-a04202c385ac_Enabled">
    <vt:lpwstr>true</vt:lpwstr>
  </property>
  <property fmtid="{D5CDD505-2E9C-101B-9397-08002B2CF9AE}" pid="5" name="MSIP_Label_4e511531-3b62-4ad0-a3e4-a04202c385ac_SetDate">
    <vt:lpwstr>2023-10-04T12:44:39Z</vt:lpwstr>
  </property>
  <property fmtid="{D5CDD505-2E9C-101B-9397-08002B2CF9AE}" pid="6" name="MSIP_Label_4e511531-3b62-4ad0-a3e4-a04202c385ac_Method">
    <vt:lpwstr>Standard</vt:lpwstr>
  </property>
  <property fmtid="{D5CDD505-2E9C-101B-9397-08002B2CF9AE}" pid="7" name="MSIP_Label_4e511531-3b62-4ad0-a3e4-a04202c385ac_Name">
    <vt:lpwstr>4e511531-3b62-4ad0-a3e4-a04202c385ac</vt:lpwstr>
  </property>
  <property fmtid="{D5CDD505-2E9C-101B-9397-08002B2CF9AE}" pid="8" name="MSIP_Label_4e511531-3b62-4ad0-a3e4-a04202c385ac_SiteId">
    <vt:lpwstr>cc7f83dd-bc5a-4682-9b3e-062a900202a2</vt:lpwstr>
  </property>
  <property fmtid="{D5CDD505-2E9C-101B-9397-08002B2CF9AE}" pid="9" name="MSIP_Label_4e511531-3b62-4ad0-a3e4-a04202c385ac_ActionId">
    <vt:lpwstr>c5bc97dc-1bb8-4b1d-9b96-8b250348853f</vt:lpwstr>
  </property>
  <property fmtid="{D5CDD505-2E9C-101B-9397-08002B2CF9AE}" pid="10" name="MSIP_Label_4e511531-3b62-4ad0-a3e4-a04202c385ac_ContentBits">
    <vt:lpwstr>0</vt:lpwstr>
  </property>
  <property fmtid="{D5CDD505-2E9C-101B-9397-08002B2CF9AE}" pid="11" name="_SourceUrl">
    <vt:lpwstr/>
  </property>
  <property fmtid="{D5CDD505-2E9C-101B-9397-08002B2CF9AE}" pid="12" name="_SharedFileIndex">
    <vt:lpwstr/>
  </property>
  <property fmtid="{D5CDD505-2E9C-101B-9397-08002B2CF9AE}" pid="13" name="ComplianceAssetId">
    <vt:lpwstr/>
  </property>
  <property fmtid="{D5CDD505-2E9C-101B-9397-08002B2CF9AE}" pid="14" name="_ExtendedDescription">
    <vt:lpwstr/>
  </property>
  <property fmtid="{D5CDD505-2E9C-101B-9397-08002B2CF9AE}" pid="15" name="TriggerFlowInfo">
    <vt:lpwstr/>
  </property>
</Properties>
</file>