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4.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1" r:id="rId1"/>
  </p:sldMasterIdLst>
  <p:notesMasterIdLst>
    <p:notesMasterId r:id="rId24"/>
  </p:notesMasterIdLst>
  <p:handoutMasterIdLst>
    <p:handoutMasterId r:id="rId25"/>
  </p:handoutMasterIdLst>
  <p:sldIdLst>
    <p:sldId id="256" r:id="rId2"/>
    <p:sldId id="372" r:id="rId3"/>
    <p:sldId id="345" r:id="rId4"/>
    <p:sldId id="373" r:id="rId5"/>
    <p:sldId id="399" r:id="rId6"/>
    <p:sldId id="409" r:id="rId7"/>
    <p:sldId id="381" r:id="rId8"/>
    <p:sldId id="402" r:id="rId9"/>
    <p:sldId id="410" r:id="rId10"/>
    <p:sldId id="403" r:id="rId11"/>
    <p:sldId id="389" r:id="rId12"/>
    <p:sldId id="390" r:id="rId13"/>
    <p:sldId id="404" r:id="rId14"/>
    <p:sldId id="408" r:id="rId15"/>
    <p:sldId id="411" r:id="rId16"/>
    <p:sldId id="405" r:id="rId17"/>
    <p:sldId id="406" r:id="rId18"/>
    <p:sldId id="395" r:id="rId19"/>
    <p:sldId id="349" r:id="rId20"/>
    <p:sldId id="412" r:id="rId21"/>
    <p:sldId id="401" r:id="rId22"/>
    <p:sldId id="354" r:id="rId23"/>
  </p:sldIdLst>
  <p:sldSz cx="12192000" cy="6858000"/>
  <p:notesSz cx="6797675" cy="9926638"/>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AE670-D0B0-4072-A5A4-ECE3FD9C1059}" v="3" dt="2023-10-27T10:58:10.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2244" autoAdjust="0"/>
  </p:normalViewPr>
  <p:slideViewPr>
    <p:cSldViewPr snapToGrid="0" snapToObjects="1" showGuides="1">
      <p:cViewPr varScale="1">
        <p:scale>
          <a:sx n="70" d="100"/>
          <a:sy n="70" d="100"/>
        </p:scale>
        <p:origin x="704" y="68"/>
      </p:cViewPr>
      <p:guideLst/>
    </p:cSldViewPr>
  </p:slideViewPr>
  <p:outlineViewPr>
    <p:cViewPr>
      <p:scale>
        <a:sx n="33" d="100"/>
        <a:sy n="33" d="100"/>
      </p:scale>
      <p:origin x="0" y="-921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4014"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hunath, Sriram PTIN-PTS/SP" userId="de3928df-c1fe-480b-8032-2e75583e6b91" providerId="ADAL" clId="{928AE670-D0B0-4072-A5A4-ECE3FD9C1059}"/>
    <pc:docChg chg="modSld">
      <pc:chgData name="Raghunath, Sriram PTIN-PTS/SP" userId="de3928df-c1fe-480b-8032-2e75583e6b91" providerId="ADAL" clId="{928AE670-D0B0-4072-A5A4-ECE3FD9C1059}" dt="2023-10-27T10:58:10.739" v="2"/>
      <pc:docMkLst>
        <pc:docMk/>
      </pc:docMkLst>
      <pc:sldChg chg="addSp delSp modSp modTransition modAnim">
        <pc:chgData name="Raghunath, Sriram PTIN-PTS/SP" userId="de3928df-c1fe-480b-8032-2e75583e6b91" providerId="ADAL" clId="{928AE670-D0B0-4072-A5A4-ECE3FD9C1059}" dt="2023-10-27T10:58:10.739" v="2"/>
        <pc:sldMkLst>
          <pc:docMk/>
          <pc:sldMk cId="456463524" sldId="256"/>
        </pc:sldMkLst>
        <pc:picChg chg="add del mod">
          <ac:chgData name="Raghunath, Sriram PTIN-PTS/SP" userId="de3928df-c1fe-480b-8032-2e75583e6b91" providerId="ADAL" clId="{928AE670-D0B0-4072-A5A4-ECE3FD9C1059}" dt="2023-10-27T10:29:48.580" v="1"/>
          <ac:picMkLst>
            <pc:docMk/>
            <pc:sldMk cId="456463524" sldId="256"/>
            <ac:picMk id="10" creationId="{AFC55271-7931-3CE3-3F30-95F03992462F}"/>
          </ac:picMkLst>
        </pc:picChg>
        <pc:picChg chg="add mod">
          <ac:chgData name="Raghunath, Sriram PTIN-PTS/SP" userId="de3928df-c1fe-480b-8032-2e75583e6b91" providerId="ADAL" clId="{928AE670-D0B0-4072-A5A4-ECE3FD9C1059}" dt="2023-10-27T10:58:10.739" v="2"/>
          <ac:picMkLst>
            <pc:docMk/>
            <pc:sldMk cId="456463524" sldId="256"/>
            <ac:picMk id="17" creationId="{AD83E1F2-ECA4-7F43-E353-65723AE755F1}"/>
          </ac:picMkLst>
        </pc:picChg>
      </pc:sldChg>
      <pc:sldChg chg="addSp modSp modTransition">
        <pc:chgData name="Raghunath, Sriram PTIN-PTS/SP" userId="de3928df-c1fe-480b-8032-2e75583e6b91" providerId="ADAL" clId="{928AE670-D0B0-4072-A5A4-ECE3FD9C1059}" dt="2023-10-27T10:58:10.739" v="2"/>
        <pc:sldMkLst>
          <pc:docMk/>
          <pc:sldMk cId="0" sldId="345"/>
        </pc:sldMkLst>
        <pc:picChg chg="add mod">
          <ac:chgData name="Raghunath, Sriram PTIN-PTS/SP" userId="de3928df-c1fe-480b-8032-2e75583e6b91" providerId="ADAL" clId="{928AE670-D0B0-4072-A5A4-ECE3FD9C1059}" dt="2023-10-27T10:58:10.739" v="2"/>
          <ac:picMkLst>
            <pc:docMk/>
            <pc:sldMk cId="0" sldId="345"/>
            <ac:picMk id="7" creationId="{5DFD0463-E1FC-F70A-FB67-623BBF4D1400}"/>
          </ac:picMkLst>
        </pc:picChg>
      </pc:sldChg>
      <pc:sldChg chg="addSp modSp modTransition">
        <pc:chgData name="Raghunath, Sriram PTIN-PTS/SP" userId="de3928df-c1fe-480b-8032-2e75583e6b91" providerId="ADAL" clId="{928AE670-D0B0-4072-A5A4-ECE3FD9C1059}" dt="2023-10-27T10:58:10.739" v="2"/>
        <pc:sldMkLst>
          <pc:docMk/>
          <pc:sldMk cId="0" sldId="349"/>
        </pc:sldMkLst>
        <pc:picChg chg="add mod">
          <ac:chgData name="Raghunath, Sriram PTIN-PTS/SP" userId="de3928df-c1fe-480b-8032-2e75583e6b91" providerId="ADAL" clId="{928AE670-D0B0-4072-A5A4-ECE3FD9C1059}" dt="2023-10-27T10:58:10.739" v="2"/>
          <ac:picMkLst>
            <pc:docMk/>
            <pc:sldMk cId="0" sldId="349"/>
            <ac:picMk id="11" creationId="{0CCCF0C6-AB78-0644-C368-A58946491A75}"/>
          </ac:picMkLst>
        </pc:picChg>
      </pc:sldChg>
      <pc:sldChg chg="modTransition">
        <pc:chgData name="Raghunath, Sriram PTIN-PTS/SP" userId="de3928df-c1fe-480b-8032-2e75583e6b91" providerId="ADAL" clId="{928AE670-D0B0-4072-A5A4-ECE3FD9C1059}" dt="2023-10-27T10:29:48.580" v="1"/>
        <pc:sldMkLst>
          <pc:docMk/>
          <pc:sldMk cId="0" sldId="354"/>
        </pc:sldMkLst>
      </pc:sldChg>
      <pc:sldChg chg="addSp modSp modTransition">
        <pc:chgData name="Raghunath, Sriram PTIN-PTS/SP" userId="de3928df-c1fe-480b-8032-2e75583e6b91" providerId="ADAL" clId="{928AE670-D0B0-4072-A5A4-ECE3FD9C1059}" dt="2023-10-27T10:58:10.739" v="2"/>
        <pc:sldMkLst>
          <pc:docMk/>
          <pc:sldMk cId="1523959778" sldId="372"/>
        </pc:sldMkLst>
        <pc:picChg chg="add mod">
          <ac:chgData name="Raghunath, Sriram PTIN-PTS/SP" userId="de3928df-c1fe-480b-8032-2e75583e6b91" providerId="ADAL" clId="{928AE670-D0B0-4072-A5A4-ECE3FD9C1059}" dt="2023-10-27T10:58:10.739" v="2"/>
          <ac:picMkLst>
            <pc:docMk/>
            <pc:sldMk cId="1523959778" sldId="372"/>
            <ac:picMk id="11" creationId="{ED62CDF8-02DB-6125-33C1-78EFF989C4CF}"/>
          </ac:picMkLst>
        </pc:picChg>
      </pc:sldChg>
      <pc:sldChg chg="addSp modSp modTransition">
        <pc:chgData name="Raghunath, Sriram PTIN-PTS/SP" userId="de3928df-c1fe-480b-8032-2e75583e6b91" providerId="ADAL" clId="{928AE670-D0B0-4072-A5A4-ECE3FD9C1059}" dt="2023-10-27T10:58:10.739" v="2"/>
        <pc:sldMkLst>
          <pc:docMk/>
          <pc:sldMk cId="140802423" sldId="373"/>
        </pc:sldMkLst>
        <pc:picChg chg="add mod">
          <ac:chgData name="Raghunath, Sriram PTIN-PTS/SP" userId="de3928df-c1fe-480b-8032-2e75583e6b91" providerId="ADAL" clId="{928AE670-D0B0-4072-A5A4-ECE3FD9C1059}" dt="2023-10-27T10:58:10.739" v="2"/>
          <ac:picMkLst>
            <pc:docMk/>
            <pc:sldMk cId="140802423" sldId="373"/>
            <ac:picMk id="5" creationId="{BA7CABE6-9130-64DB-5162-9D866AAA9294}"/>
          </ac:picMkLst>
        </pc:picChg>
      </pc:sldChg>
      <pc:sldChg chg="addSp modSp modTransition">
        <pc:chgData name="Raghunath, Sriram PTIN-PTS/SP" userId="de3928df-c1fe-480b-8032-2e75583e6b91" providerId="ADAL" clId="{928AE670-D0B0-4072-A5A4-ECE3FD9C1059}" dt="2023-10-27T10:58:10.739" v="2"/>
        <pc:sldMkLst>
          <pc:docMk/>
          <pc:sldMk cId="3841536074" sldId="381"/>
        </pc:sldMkLst>
        <pc:picChg chg="add mod">
          <ac:chgData name="Raghunath, Sriram PTIN-PTS/SP" userId="de3928df-c1fe-480b-8032-2e75583e6b91" providerId="ADAL" clId="{928AE670-D0B0-4072-A5A4-ECE3FD9C1059}" dt="2023-10-27T10:58:10.739" v="2"/>
          <ac:picMkLst>
            <pc:docMk/>
            <pc:sldMk cId="3841536074" sldId="381"/>
            <ac:picMk id="8" creationId="{3C018709-F1A1-B1CD-7AD4-7A5F96EF5DD1}"/>
          </ac:picMkLst>
        </pc:picChg>
      </pc:sldChg>
      <pc:sldChg chg="addSp modSp modTransition">
        <pc:chgData name="Raghunath, Sriram PTIN-PTS/SP" userId="de3928df-c1fe-480b-8032-2e75583e6b91" providerId="ADAL" clId="{928AE670-D0B0-4072-A5A4-ECE3FD9C1059}" dt="2023-10-27T10:58:10.739" v="2"/>
        <pc:sldMkLst>
          <pc:docMk/>
          <pc:sldMk cId="3202611452" sldId="389"/>
        </pc:sldMkLst>
        <pc:picChg chg="add mod">
          <ac:chgData name="Raghunath, Sriram PTIN-PTS/SP" userId="de3928df-c1fe-480b-8032-2e75583e6b91" providerId="ADAL" clId="{928AE670-D0B0-4072-A5A4-ECE3FD9C1059}" dt="2023-10-27T10:58:10.739" v="2"/>
          <ac:picMkLst>
            <pc:docMk/>
            <pc:sldMk cId="3202611452" sldId="389"/>
            <ac:picMk id="5" creationId="{D03E6F89-1F68-E1E8-9E8A-3E359EE52E00}"/>
          </ac:picMkLst>
        </pc:picChg>
      </pc:sldChg>
      <pc:sldChg chg="addSp modSp modTransition">
        <pc:chgData name="Raghunath, Sriram PTIN-PTS/SP" userId="de3928df-c1fe-480b-8032-2e75583e6b91" providerId="ADAL" clId="{928AE670-D0B0-4072-A5A4-ECE3FD9C1059}" dt="2023-10-27T10:58:10.739" v="2"/>
        <pc:sldMkLst>
          <pc:docMk/>
          <pc:sldMk cId="2710550559" sldId="390"/>
        </pc:sldMkLst>
        <pc:picChg chg="add mod">
          <ac:chgData name="Raghunath, Sriram PTIN-PTS/SP" userId="de3928df-c1fe-480b-8032-2e75583e6b91" providerId="ADAL" clId="{928AE670-D0B0-4072-A5A4-ECE3FD9C1059}" dt="2023-10-27T10:58:10.739" v="2"/>
          <ac:picMkLst>
            <pc:docMk/>
            <pc:sldMk cId="2710550559" sldId="390"/>
            <ac:picMk id="11" creationId="{FDAA30FB-BDD0-05EF-6FD7-4339441C4921}"/>
          </ac:picMkLst>
        </pc:picChg>
      </pc:sldChg>
      <pc:sldChg chg="addSp modSp modTransition">
        <pc:chgData name="Raghunath, Sriram PTIN-PTS/SP" userId="de3928df-c1fe-480b-8032-2e75583e6b91" providerId="ADAL" clId="{928AE670-D0B0-4072-A5A4-ECE3FD9C1059}" dt="2023-10-27T10:58:10.739" v="2"/>
        <pc:sldMkLst>
          <pc:docMk/>
          <pc:sldMk cId="1321196329" sldId="395"/>
        </pc:sldMkLst>
        <pc:picChg chg="add mod">
          <ac:chgData name="Raghunath, Sriram PTIN-PTS/SP" userId="de3928df-c1fe-480b-8032-2e75583e6b91" providerId="ADAL" clId="{928AE670-D0B0-4072-A5A4-ECE3FD9C1059}" dt="2023-10-27T10:58:10.739" v="2"/>
          <ac:picMkLst>
            <pc:docMk/>
            <pc:sldMk cId="1321196329" sldId="395"/>
            <ac:picMk id="6" creationId="{74A5569F-E38A-5CCF-78D5-22CAB14CE45C}"/>
          </ac:picMkLst>
        </pc:picChg>
      </pc:sldChg>
      <pc:sldChg chg="addSp modSp modTransition">
        <pc:chgData name="Raghunath, Sriram PTIN-PTS/SP" userId="de3928df-c1fe-480b-8032-2e75583e6b91" providerId="ADAL" clId="{928AE670-D0B0-4072-A5A4-ECE3FD9C1059}" dt="2023-10-27T10:58:10.739" v="2"/>
        <pc:sldMkLst>
          <pc:docMk/>
          <pc:sldMk cId="1848916465" sldId="399"/>
        </pc:sldMkLst>
        <pc:picChg chg="add mod">
          <ac:chgData name="Raghunath, Sriram PTIN-PTS/SP" userId="de3928df-c1fe-480b-8032-2e75583e6b91" providerId="ADAL" clId="{928AE670-D0B0-4072-A5A4-ECE3FD9C1059}" dt="2023-10-27T10:58:10.739" v="2"/>
          <ac:picMkLst>
            <pc:docMk/>
            <pc:sldMk cId="1848916465" sldId="399"/>
            <ac:picMk id="10" creationId="{5BDD5D3B-0D0B-7ECB-AB75-60A0A1904C9A}"/>
          </ac:picMkLst>
        </pc:picChg>
      </pc:sldChg>
      <pc:sldChg chg="modTransition">
        <pc:chgData name="Raghunath, Sriram PTIN-PTS/SP" userId="de3928df-c1fe-480b-8032-2e75583e6b91" providerId="ADAL" clId="{928AE670-D0B0-4072-A5A4-ECE3FD9C1059}" dt="2023-10-27T10:29:48.580" v="1"/>
        <pc:sldMkLst>
          <pc:docMk/>
          <pc:sldMk cId="3241994429" sldId="401"/>
        </pc:sldMkLst>
      </pc:sldChg>
      <pc:sldChg chg="addSp modSp modTransition">
        <pc:chgData name="Raghunath, Sriram PTIN-PTS/SP" userId="de3928df-c1fe-480b-8032-2e75583e6b91" providerId="ADAL" clId="{928AE670-D0B0-4072-A5A4-ECE3FD9C1059}" dt="2023-10-27T10:58:10.739" v="2"/>
        <pc:sldMkLst>
          <pc:docMk/>
          <pc:sldMk cId="3228450188" sldId="402"/>
        </pc:sldMkLst>
        <pc:picChg chg="add mod">
          <ac:chgData name="Raghunath, Sriram PTIN-PTS/SP" userId="de3928df-c1fe-480b-8032-2e75583e6b91" providerId="ADAL" clId="{928AE670-D0B0-4072-A5A4-ECE3FD9C1059}" dt="2023-10-27T10:58:10.739" v="2"/>
          <ac:picMkLst>
            <pc:docMk/>
            <pc:sldMk cId="3228450188" sldId="402"/>
            <ac:picMk id="11" creationId="{123D0D94-7F0F-479F-7BA7-55128579F2E5}"/>
          </ac:picMkLst>
        </pc:picChg>
      </pc:sldChg>
      <pc:sldChg chg="addSp modSp modTransition">
        <pc:chgData name="Raghunath, Sriram PTIN-PTS/SP" userId="de3928df-c1fe-480b-8032-2e75583e6b91" providerId="ADAL" clId="{928AE670-D0B0-4072-A5A4-ECE3FD9C1059}" dt="2023-10-27T10:58:10.739" v="2"/>
        <pc:sldMkLst>
          <pc:docMk/>
          <pc:sldMk cId="2383829556" sldId="403"/>
        </pc:sldMkLst>
        <pc:picChg chg="add mod">
          <ac:chgData name="Raghunath, Sriram PTIN-PTS/SP" userId="de3928df-c1fe-480b-8032-2e75583e6b91" providerId="ADAL" clId="{928AE670-D0B0-4072-A5A4-ECE3FD9C1059}" dt="2023-10-27T10:58:10.739" v="2"/>
          <ac:picMkLst>
            <pc:docMk/>
            <pc:sldMk cId="2383829556" sldId="403"/>
            <ac:picMk id="9" creationId="{44CD5F75-A519-828F-D096-B01B046AC0DA}"/>
          </ac:picMkLst>
        </pc:picChg>
      </pc:sldChg>
      <pc:sldChg chg="addSp modSp modTransition">
        <pc:chgData name="Raghunath, Sriram PTIN-PTS/SP" userId="de3928df-c1fe-480b-8032-2e75583e6b91" providerId="ADAL" clId="{928AE670-D0B0-4072-A5A4-ECE3FD9C1059}" dt="2023-10-27T10:58:10.739" v="2"/>
        <pc:sldMkLst>
          <pc:docMk/>
          <pc:sldMk cId="143351184" sldId="404"/>
        </pc:sldMkLst>
        <pc:picChg chg="add mod">
          <ac:chgData name="Raghunath, Sriram PTIN-PTS/SP" userId="de3928df-c1fe-480b-8032-2e75583e6b91" providerId="ADAL" clId="{928AE670-D0B0-4072-A5A4-ECE3FD9C1059}" dt="2023-10-27T10:58:10.739" v="2"/>
          <ac:picMkLst>
            <pc:docMk/>
            <pc:sldMk cId="143351184" sldId="404"/>
            <ac:picMk id="8" creationId="{3505982E-0B9A-1DB1-4224-8BDDD75C9E13}"/>
          </ac:picMkLst>
        </pc:picChg>
      </pc:sldChg>
      <pc:sldChg chg="addSp modSp modTransition">
        <pc:chgData name="Raghunath, Sriram PTIN-PTS/SP" userId="de3928df-c1fe-480b-8032-2e75583e6b91" providerId="ADAL" clId="{928AE670-D0B0-4072-A5A4-ECE3FD9C1059}" dt="2023-10-27T10:58:10.739" v="2"/>
        <pc:sldMkLst>
          <pc:docMk/>
          <pc:sldMk cId="4191547581" sldId="405"/>
        </pc:sldMkLst>
        <pc:picChg chg="add mod">
          <ac:chgData name="Raghunath, Sriram PTIN-PTS/SP" userId="de3928df-c1fe-480b-8032-2e75583e6b91" providerId="ADAL" clId="{928AE670-D0B0-4072-A5A4-ECE3FD9C1059}" dt="2023-10-27T10:58:10.739" v="2"/>
          <ac:picMkLst>
            <pc:docMk/>
            <pc:sldMk cId="4191547581" sldId="405"/>
            <ac:picMk id="8" creationId="{01619680-5DBC-337D-15B5-0EF007773569}"/>
          </ac:picMkLst>
        </pc:picChg>
      </pc:sldChg>
      <pc:sldChg chg="addSp modSp modTransition">
        <pc:chgData name="Raghunath, Sriram PTIN-PTS/SP" userId="de3928df-c1fe-480b-8032-2e75583e6b91" providerId="ADAL" clId="{928AE670-D0B0-4072-A5A4-ECE3FD9C1059}" dt="2023-10-27T10:58:10.739" v="2"/>
        <pc:sldMkLst>
          <pc:docMk/>
          <pc:sldMk cId="159620482" sldId="406"/>
        </pc:sldMkLst>
        <pc:picChg chg="add mod">
          <ac:chgData name="Raghunath, Sriram PTIN-PTS/SP" userId="de3928df-c1fe-480b-8032-2e75583e6b91" providerId="ADAL" clId="{928AE670-D0B0-4072-A5A4-ECE3FD9C1059}" dt="2023-10-27T10:58:10.739" v="2"/>
          <ac:picMkLst>
            <pc:docMk/>
            <pc:sldMk cId="159620482" sldId="406"/>
            <ac:picMk id="8" creationId="{3EFB4CF2-7229-06FE-428B-FEB03032FE1D}"/>
          </ac:picMkLst>
        </pc:picChg>
      </pc:sldChg>
      <pc:sldChg chg="addSp modSp modTransition">
        <pc:chgData name="Raghunath, Sriram PTIN-PTS/SP" userId="de3928df-c1fe-480b-8032-2e75583e6b91" providerId="ADAL" clId="{928AE670-D0B0-4072-A5A4-ECE3FD9C1059}" dt="2023-10-27T10:58:10.739" v="2"/>
        <pc:sldMkLst>
          <pc:docMk/>
          <pc:sldMk cId="1239705288" sldId="408"/>
        </pc:sldMkLst>
        <pc:picChg chg="add mod">
          <ac:chgData name="Raghunath, Sriram PTIN-PTS/SP" userId="de3928df-c1fe-480b-8032-2e75583e6b91" providerId="ADAL" clId="{928AE670-D0B0-4072-A5A4-ECE3FD9C1059}" dt="2023-10-27T10:58:10.739" v="2"/>
          <ac:picMkLst>
            <pc:docMk/>
            <pc:sldMk cId="1239705288" sldId="408"/>
            <ac:picMk id="17" creationId="{A2AC81B6-9025-E058-0993-94EAC41B33C0}"/>
          </ac:picMkLst>
        </pc:picChg>
      </pc:sldChg>
      <pc:sldChg chg="addSp modSp modTransition">
        <pc:chgData name="Raghunath, Sriram PTIN-PTS/SP" userId="de3928df-c1fe-480b-8032-2e75583e6b91" providerId="ADAL" clId="{928AE670-D0B0-4072-A5A4-ECE3FD9C1059}" dt="2023-10-27T10:58:10.739" v="2"/>
        <pc:sldMkLst>
          <pc:docMk/>
          <pc:sldMk cId="4181107214" sldId="409"/>
        </pc:sldMkLst>
        <pc:picChg chg="add mod">
          <ac:chgData name="Raghunath, Sriram PTIN-PTS/SP" userId="de3928df-c1fe-480b-8032-2e75583e6b91" providerId="ADAL" clId="{928AE670-D0B0-4072-A5A4-ECE3FD9C1059}" dt="2023-10-27T10:58:10.739" v="2"/>
          <ac:picMkLst>
            <pc:docMk/>
            <pc:sldMk cId="4181107214" sldId="409"/>
            <ac:picMk id="11" creationId="{4CA72462-DC09-C4B8-40A9-4E600B2CF0E3}"/>
          </ac:picMkLst>
        </pc:picChg>
      </pc:sldChg>
      <pc:sldChg chg="addSp modSp modTransition">
        <pc:chgData name="Raghunath, Sriram PTIN-PTS/SP" userId="de3928df-c1fe-480b-8032-2e75583e6b91" providerId="ADAL" clId="{928AE670-D0B0-4072-A5A4-ECE3FD9C1059}" dt="2023-10-27T10:58:10.739" v="2"/>
        <pc:sldMkLst>
          <pc:docMk/>
          <pc:sldMk cId="3052268985" sldId="410"/>
        </pc:sldMkLst>
        <pc:picChg chg="add mod">
          <ac:chgData name="Raghunath, Sriram PTIN-PTS/SP" userId="de3928df-c1fe-480b-8032-2e75583e6b91" providerId="ADAL" clId="{928AE670-D0B0-4072-A5A4-ECE3FD9C1059}" dt="2023-10-27T10:58:10.739" v="2"/>
          <ac:picMkLst>
            <pc:docMk/>
            <pc:sldMk cId="3052268985" sldId="410"/>
            <ac:picMk id="9" creationId="{E48CFD06-43F1-A1D5-C0CF-F4FF6104A018}"/>
          </ac:picMkLst>
        </pc:picChg>
      </pc:sldChg>
      <pc:sldChg chg="addSp modSp modTransition">
        <pc:chgData name="Raghunath, Sriram PTIN-PTS/SP" userId="de3928df-c1fe-480b-8032-2e75583e6b91" providerId="ADAL" clId="{928AE670-D0B0-4072-A5A4-ECE3FD9C1059}" dt="2023-10-27T10:58:10.739" v="2"/>
        <pc:sldMkLst>
          <pc:docMk/>
          <pc:sldMk cId="361032965" sldId="411"/>
        </pc:sldMkLst>
        <pc:picChg chg="add mod">
          <ac:chgData name="Raghunath, Sriram PTIN-PTS/SP" userId="de3928df-c1fe-480b-8032-2e75583e6b91" providerId="ADAL" clId="{928AE670-D0B0-4072-A5A4-ECE3FD9C1059}" dt="2023-10-27T10:58:10.739" v="2"/>
          <ac:picMkLst>
            <pc:docMk/>
            <pc:sldMk cId="361032965" sldId="411"/>
            <ac:picMk id="8" creationId="{C51FA23D-3BFB-12F9-4F37-B88F3EB2F6DB}"/>
          </ac:picMkLst>
        </pc:picChg>
      </pc:sldChg>
      <pc:sldChg chg="addSp modSp modTransition">
        <pc:chgData name="Raghunath, Sriram PTIN-PTS/SP" userId="de3928df-c1fe-480b-8032-2e75583e6b91" providerId="ADAL" clId="{928AE670-D0B0-4072-A5A4-ECE3FD9C1059}" dt="2023-10-27T10:58:10.739" v="2"/>
        <pc:sldMkLst>
          <pc:docMk/>
          <pc:sldMk cId="343011088" sldId="412"/>
        </pc:sldMkLst>
        <pc:picChg chg="add mod">
          <ac:chgData name="Raghunath, Sriram PTIN-PTS/SP" userId="de3928df-c1fe-480b-8032-2e75583e6b91" providerId="ADAL" clId="{928AE670-D0B0-4072-A5A4-ECE3FD9C1059}" dt="2023-10-27T10:58:10.739" v="2"/>
          <ac:picMkLst>
            <pc:docMk/>
            <pc:sldMk cId="343011088" sldId="412"/>
            <ac:picMk id="8" creationId="{2DFF8647-C477-98D6-B1AB-6C1422C0819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https://my.shell.com/personal/sriram_raghunath_shell_com/Documents/2023/H2Ignition/Models/Look-up%20correlations%20(Version%20D1)%20(1).xls"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my.shell.com/personal/sriram_raghunath_shell_com/Documents/2023/H2Ignition/Models/Leak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Methane</c:v>
          </c:tx>
          <c:spPr>
            <a:ln w="19050" cap="rnd">
              <a:solidFill>
                <a:schemeClr val="accent1"/>
              </a:solidFill>
              <a:round/>
            </a:ln>
            <a:effectLst/>
          </c:spPr>
          <c:marker>
            <c:symbol val="none"/>
          </c:marker>
          <c:xVal>
            <c:numRef>
              <c:f>Plots!$A$2:$A$14</c:f>
              <c:numCache>
                <c:formatCode>General</c:formatCode>
                <c:ptCount val="13"/>
                <c:pt idx="0">
                  <c:v>4.0372670807453401</c:v>
                </c:pt>
                <c:pt idx="1">
                  <c:v>4.4099378881987503</c:v>
                </c:pt>
                <c:pt idx="2">
                  <c:v>4.7826086956521703</c:v>
                </c:pt>
                <c:pt idx="3">
                  <c:v>5.4037267080745304</c:v>
                </c:pt>
                <c:pt idx="4">
                  <c:v>6.2732919254658297</c:v>
                </c:pt>
                <c:pt idx="5">
                  <c:v>8.2608695652173907</c:v>
                </c:pt>
                <c:pt idx="6">
                  <c:v>10.3726708074534</c:v>
                </c:pt>
                <c:pt idx="7">
                  <c:v>12.484472049689399</c:v>
                </c:pt>
                <c:pt idx="8">
                  <c:v>14.7204968944099</c:v>
                </c:pt>
                <c:pt idx="9">
                  <c:v>15.714285714285699</c:v>
                </c:pt>
                <c:pt idx="10">
                  <c:v>16.211180124223599</c:v>
                </c:pt>
                <c:pt idx="11">
                  <c:v>16.4596273291925</c:v>
                </c:pt>
                <c:pt idx="12">
                  <c:v>16.4596273291925</c:v>
                </c:pt>
              </c:numCache>
            </c:numRef>
          </c:xVal>
          <c:yVal>
            <c:numRef>
              <c:f>Plots!$B$2:$B$14</c:f>
              <c:numCache>
                <c:formatCode>General</c:formatCode>
                <c:ptCount val="13"/>
                <c:pt idx="0">
                  <c:v>90.123637005394201</c:v>
                </c:pt>
                <c:pt idx="1">
                  <c:v>16.086131436149799</c:v>
                </c:pt>
                <c:pt idx="2">
                  <c:v>2.2638034095214401</c:v>
                </c:pt>
                <c:pt idx="3">
                  <c:v>0.90123637005394297</c:v>
                </c:pt>
                <c:pt idx="4">
                  <c:v>0.48291530284249801</c:v>
                </c:pt>
                <c:pt idx="5">
                  <c:v>0.29141783608845301</c:v>
                </c:pt>
                <c:pt idx="6">
                  <c:v>0.30020599095520101</c:v>
                </c:pt>
                <c:pt idx="7">
                  <c:v>0.34828557202077798</c:v>
                </c:pt>
                <c:pt idx="8">
                  <c:v>0.61248685746572396</c:v>
                </c:pt>
                <c:pt idx="9">
                  <c:v>1.40730132568361</c:v>
                </c:pt>
                <c:pt idx="10">
                  <c:v>5.8578997558679502</c:v>
                </c:pt>
                <c:pt idx="11">
                  <c:v>30.9259166202988</c:v>
                </c:pt>
                <c:pt idx="12">
                  <c:v>95.641231880567503</c:v>
                </c:pt>
              </c:numCache>
            </c:numRef>
          </c:yVal>
          <c:smooth val="1"/>
          <c:extLst>
            <c:ext xmlns:c16="http://schemas.microsoft.com/office/drawing/2014/chart" uri="{C3380CC4-5D6E-409C-BE32-E72D297353CC}">
              <c16:uniqueId val="{00000000-E4A4-48C5-BB11-63930292A80B}"/>
            </c:ext>
          </c:extLst>
        </c:ser>
        <c:ser>
          <c:idx val="1"/>
          <c:order val="1"/>
          <c:tx>
            <c:v>Hydrogen</c:v>
          </c:tx>
          <c:spPr>
            <a:ln w="19050" cap="rnd">
              <a:solidFill>
                <a:schemeClr val="accent2"/>
              </a:solidFill>
              <a:round/>
            </a:ln>
            <a:effectLst/>
          </c:spPr>
          <c:marker>
            <c:symbol val="none"/>
          </c:marker>
          <c:xVal>
            <c:numRef>
              <c:f>Plots!$A$17:$A$35</c:f>
              <c:numCache>
                <c:formatCode>General</c:formatCode>
                <c:ptCount val="19"/>
                <c:pt idx="0">
                  <c:v>3.9130434782608701</c:v>
                </c:pt>
                <c:pt idx="1">
                  <c:v>3.7888198757764</c:v>
                </c:pt>
                <c:pt idx="2">
                  <c:v>3.9130434782608701</c:v>
                </c:pt>
                <c:pt idx="3">
                  <c:v>4.1614906832298102</c:v>
                </c:pt>
                <c:pt idx="4">
                  <c:v>4.6583850931677002</c:v>
                </c:pt>
                <c:pt idx="5">
                  <c:v>7.1428571428571397</c:v>
                </c:pt>
                <c:pt idx="6">
                  <c:v>10</c:v>
                </c:pt>
                <c:pt idx="7">
                  <c:v>15.3416149068322</c:v>
                </c:pt>
                <c:pt idx="8">
                  <c:v>23.167701863354001</c:v>
                </c:pt>
                <c:pt idx="9">
                  <c:v>30.3726708074534</c:v>
                </c:pt>
                <c:pt idx="10">
                  <c:v>34.596273291925399</c:v>
                </c:pt>
                <c:pt idx="11">
                  <c:v>40.559006211180098</c:v>
                </c:pt>
                <c:pt idx="12">
                  <c:v>46.521739130434703</c:v>
                </c:pt>
                <c:pt idx="13">
                  <c:v>50.993788819875697</c:v>
                </c:pt>
                <c:pt idx="14">
                  <c:v>56.708074534161497</c:v>
                </c:pt>
                <c:pt idx="15">
                  <c:v>61.6770186335403</c:v>
                </c:pt>
                <c:pt idx="16">
                  <c:v>67.142857142857096</c:v>
                </c:pt>
                <c:pt idx="17">
                  <c:v>71.987577639751507</c:v>
                </c:pt>
                <c:pt idx="18">
                  <c:v>76.4596273291925</c:v>
                </c:pt>
              </c:numCache>
            </c:numRef>
          </c:xVal>
          <c:yVal>
            <c:numRef>
              <c:f>Plots!$B$17:$B$35</c:f>
              <c:numCache>
                <c:formatCode>General</c:formatCode>
                <c:ptCount val="19"/>
                <c:pt idx="0">
                  <c:v>90.123637005394201</c:v>
                </c:pt>
                <c:pt idx="1">
                  <c:v>17.070964708781201</c:v>
                </c:pt>
                <c:pt idx="2">
                  <c:v>2.9577927626011</c:v>
                </c:pt>
                <c:pt idx="3">
                  <c:v>0.48291530284249801</c:v>
                </c:pt>
                <c:pt idx="4">
                  <c:v>0.165712335704777</c:v>
                </c:pt>
                <c:pt idx="5">
                  <c:v>6.7960734588314906E-2</c:v>
                </c:pt>
                <c:pt idx="6">
                  <c:v>3.5349811050301001E-2</c:v>
                </c:pt>
                <c:pt idx="7">
                  <c:v>2.0707564952153701E-2</c:v>
                </c:pt>
                <c:pt idx="8">
                  <c:v>1.6326880941375299E-2</c:v>
                </c:pt>
                <c:pt idx="9">
                  <c:v>1.83872223992535E-2</c:v>
                </c:pt>
                <c:pt idx="10">
                  <c:v>2.0707564952153701E-2</c:v>
                </c:pt>
                <c:pt idx="11">
                  <c:v>2.7055655755691198E-2</c:v>
                </c:pt>
                <c:pt idx="12">
                  <c:v>4.6186614457833897E-2</c:v>
                </c:pt>
                <c:pt idx="13">
                  <c:v>8.1222699470800894E-2</c:v>
                </c:pt>
                <c:pt idx="14">
                  <c:v>0.160861314361498</c:v>
                </c:pt>
                <c:pt idx="15">
                  <c:v>0.52793523121183195</c:v>
                </c:pt>
                <c:pt idx="16">
                  <c:v>2.8712070792881899</c:v>
                </c:pt>
                <c:pt idx="17">
                  <c:v>16.086131436149799</c:v>
                </c:pt>
                <c:pt idx="18">
                  <c:v>90.123637005394201</c:v>
                </c:pt>
              </c:numCache>
            </c:numRef>
          </c:yVal>
          <c:smooth val="1"/>
          <c:extLst>
            <c:ext xmlns:c16="http://schemas.microsoft.com/office/drawing/2014/chart" uri="{C3380CC4-5D6E-409C-BE32-E72D297353CC}">
              <c16:uniqueId val="{00000001-E4A4-48C5-BB11-63930292A80B}"/>
            </c:ext>
          </c:extLst>
        </c:ser>
        <c:dLbls>
          <c:showLegendKey val="0"/>
          <c:showVal val="0"/>
          <c:showCatName val="0"/>
          <c:showSerName val="0"/>
          <c:showPercent val="0"/>
          <c:showBubbleSize val="0"/>
        </c:dLbls>
        <c:axId val="89686816"/>
        <c:axId val="1493581599"/>
      </c:scatterChart>
      <c:valAx>
        <c:axId val="89686816"/>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dirty="0"/>
                  <a:t>Concentration in air (vol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93581599"/>
        <c:crosses val="autoZero"/>
        <c:crossBetween val="midCat"/>
      </c:valAx>
      <c:valAx>
        <c:axId val="1493581599"/>
        <c:scaling>
          <c:logBase val="10"/>
          <c:orientation val="minMax"/>
          <c:min val="1.0000000000000002E-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dirty="0"/>
                  <a:t>Min. Ignition Energy </a:t>
                </a:r>
                <a:r>
                  <a:rPr lang="en-GB" dirty="0" err="1"/>
                  <a:t>mJ</a:t>
                </a:r>
                <a:endParaRPr lang="en-GB" dirty="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96868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73401190704821"/>
          <c:y val="3.5231710712518349E-2"/>
          <c:w val="0.76822949875168045"/>
          <c:h val="0.59621979035144579"/>
        </c:manualLayout>
      </c:layout>
      <c:scatterChart>
        <c:scatterStyle val="smoothMarker"/>
        <c:varyColors val="0"/>
        <c:ser>
          <c:idx val="0"/>
          <c:order val="0"/>
          <c:tx>
            <c:strRef>
              <c:f>Comparison!$T$2</c:f>
              <c:strCache>
                <c:ptCount val="1"/>
                <c:pt idx="0">
                  <c:v>H2 in Small Gas plant</c:v>
                </c:pt>
              </c:strCache>
            </c:strRef>
          </c:tx>
          <c:spPr>
            <a:ln w="25400" cap="rnd">
              <a:solidFill>
                <a:schemeClr val="accent1"/>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Comparison!$T$3:$T$13</c:f>
              <c:numCache>
                <c:formatCode>0.0000</c:formatCode>
                <c:ptCount val="11"/>
                <c:pt idx="0">
                  <c:v>1.0300000000000001E-3</c:v>
                </c:pt>
                <c:pt idx="1">
                  <c:v>6.3400000000000001E-3</c:v>
                </c:pt>
                <c:pt idx="2">
                  <c:v>3.5499999999999997E-2</c:v>
                </c:pt>
                <c:pt idx="3">
                  <c:v>6.3500000000000001E-2</c:v>
                </c:pt>
                <c:pt idx="4">
                  <c:v>0.19600000000000001</c:v>
                </c:pt>
                <c:pt idx="5">
                  <c:v>0.35499999999999998</c:v>
                </c:pt>
                <c:pt idx="6">
                  <c:v>0.38</c:v>
                </c:pt>
                <c:pt idx="7">
                  <c:v>0.41799999999999998</c:v>
                </c:pt>
                <c:pt idx="8">
                  <c:v>0.439</c:v>
                </c:pt>
                <c:pt idx="9">
                  <c:v>0.44900000000000001</c:v>
                </c:pt>
                <c:pt idx="10">
                  <c:v>0.46800000000000003</c:v>
                </c:pt>
              </c:numCache>
            </c:numRef>
          </c:yVal>
          <c:smooth val="1"/>
          <c:extLst>
            <c:ext xmlns:c16="http://schemas.microsoft.com/office/drawing/2014/chart" uri="{C3380CC4-5D6E-409C-BE32-E72D297353CC}">
              <c16:uniqueId val="{00000000-C336-448B-8951-B0A54107E919}"/>
            </c:ext>
          </c:extLst>
        </c:ser>
        <c:ser>
          <c:idx val="1"/>
          <c:order val="1"/>
          <c:tx>
            <c:strRef>
              <c:f>Comparison!$U$2</c:f>
              <c:strCache>
                <c:ptCount val="1"/>
                <c:pt idx="0">
                  <c:v>Config A</c:v>
                </c:pt>
              </c:strCache>
              <c:extLst xmlns:c15="http://schemas.microsoft.com/office/drawing/2012/chart"/>
            </c:strRef>
          </c:tx>
          <c:spPr>
            <a:ln w="19050" cap="rnd">
              <a:solidFill>
                <a:srgbClr val="00B0F0"/>
              </a:solidFill>
              <a:round/>
            </a:ln>
            <a:effectLst>
              <a:glow rad="50800">
                <a:srgbClr val="00B0F0">
                  <a:alpha val="40000"/>
                </a:srgbClr>
              </a:glow>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extLst xmlns:c15="http://schemas.microsoft.com/office/drawing/2012/chart"/>
            </c:numRef>
          </c:xVal>
          <c:yVal>
            <c:numRef>
              <c:f>Comparison!$U$3:$U$13</c:f>
              <c:numCache>
                <c:formatCode>0.00</c:formatCode>
                <c:ptCount val="11"/>
                <c:pt idx="0">
                  <c:v>5.0000000000000001E-3</c:v>
                </c:pt>
                <c:pt idx="1">
                  <c:v>1.4999999999999999E-2</c:v>
                </c:pt>
                <c:pt idx="2">
                  <c:v>0.04</c:v>
                </c:pt>
                <c:pt idx="3">
                  <c:v>6.9000000000000006E-2</c:v>
                </c:pt>
                <c:pt idx="4">
                  <c:v>0.24</c:v>
                </c:pt>
                <c:pt idx="5">
                  <c:v>0.59099999999999997</c:v>
                </c:pt>
                <c:pt idx="6">
                  <c:v>0.85299999999999998</c:v>
                </c:pt>
                <c:pt idx="7">
                  <c:v>0.97799999999999998</c:v>
                </c:pt>
                <c:pt idx="8">
                  <c:v>0.998</c:v>
                </c:pt>
                <c:pt idx="9">
                  <c:v>1</c:v>
                </c:pt>
                <c:pt idx="10">
                  <c:v>1</c:v>
                </c:pt>
              </c:numCache>
              <c:extLst xmlns:c15="http://schemas.microsoft.com/office/drawing/2012/chart"/>
            </c:numRef>
          </c:yVal>
          <c:smooth val="1"/>
          <c:extLst>
            <c:ext xmlns:c16="http://schemas.microsoft.com/office/drawing/2014/chart" uri="{C3380CC4-5D6E-409C-BE32-E72D297353CC}">
              <c16:uniqueId val="{00000004-C336-448B-8951-B0A54107E919}"/>
            </c:ext>
          </c:extLst>
        </c:ser>
        <c:ser>
          <c:idx val="2"/>
          <c:order val="2"/>
          <c:tx>
            <c:strRef>
              <c:f>Comparison!$V$2</c:f>
              <c:strCache>
                <c:ptCount val="1"/>
                <c:pt idx="0">
                  <c:v>Config B</c:v>
                </c:pt>
              </c:strCache>
              <c:extLst xmlns:c15="http://schemas.microsoft.com/office/drawing/2012/chart"/>
            </c:strRef>
          </c:tx>
          <c:spPr>
            <a:ln w="19050" cap="rnd">
              <a:solidFill>
                <a:schemeClr val="accent3"/>
              </a:solidFill>
              <a:round/>
            </a:ln>
            <a:effectLst>
              <a:glow rad="50800">
                <a:schemeClr val="accent3">
                  <a:satMod val="175000"/>
                  <a:alpha val="40000"/>
                </a:schemeClr>
              </a:glow>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extLst xmlns:c15="http://schemas.microsoft.com/office/drawing/2012/chart"/>
            </c:numRef>
          </c:xVal>
          <c:yVal>
            <c:numRef>
              <c:f>Comparison!$V$3:$V$13</c:f>
              <c:numCache>
                <c:formatCode>0.00</c:formatCode>
                <c:ptCount val="11"/>
                <c:pt idx="0">
                  <c:v>5.1000000000000004E-3</c:v>
                </c:pt>
                <c:pt idx="1">
                  <c:v>1.46E-2</c:v>
                </c:pt>
                <c:pt idx="2">
                  <c:v>4.6399999999999997E-2</c:v>
                </c:pt>
                <c:pt idx="3">
                  <c:v>0.24199999999999999</c:v>
                </c:pt>
                <c:pt idx="4">
                  <c:v>0.48499999999999999</c:v>
                </c:pt>
                <c:pt idx="5">
                  <c:v>0.998</c:v>
                </c:pt>
                <c:pt idx="6">
                  <c:v>1</c:v>
                </c:pt>
                <c:pt idx="7">
                  <c:v>1</c:v>
                </c:pt>
                <c:pt idx="8">
                  <c:v>1</c:v>
                </c:pt>
                <c:pt idx="9">
                  <c:v>1</c:v>
                </c:pt>
                <c:pt idx="10">
                  <c:v>1</c:v>
                </c:pt>
              </c:numCache>
              <c:extLst xmlns:c15="http://schemas.microsoft.com/office/drawing/2012/chart"/>
            </c:numRef>
          </c:yVal>
          <c:smooth val="1"/>
          <c:extLst>
            <c:ext xmlns:c16="http://schemas.microsoft.com/office/drawing/2014/chart" uri="{C3380CC4-5D6E-409C-BE32-E72D297353CC}">
              <c16:uniqueId val="{00000005-C336-448B-8951-B0A54107E919}"/>
            </c:ext>
          </c:extLst>
        </c:ser>
        <c:ser>
          <c:idx val="3"/>
          <c:order val="3"/>
          <c:tx>
            <c:strRef>
              <c:f>Comparison!$W$2</c:f>
              <c:strCache>
                <c:ptCount val="1"/>
                <c:pt idx="0">
                  <c:v>HyEX</c:v>
                </c:pt>
              </c:strCache>
            </c:strRef>
          </c:tx>
          <c:spPr>
            <a:ln w="25400" cap="rnd">
              <a:solidFill>
                <a:schemeClr val="accent4">
                  <a:lumMod val="60000"/>
                  <a:lumOff val="40000"/>
                </a:schemeClr>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Comparison!$W$3:$W$13</c:f>
              <c:numCache>
                <c:formatCode>General</c:formatCode>
                <c:ptCount val="11"/>
                <c:pt idx="0">
                  <c:v>1.0008354722354916E-2</c:v>
                </c:pt>
                <c:pt idx="1">
                  <c:v>7.4192958542540988E-2</c:v>
                </c:pt>
                <c:pt idx="2">
                  <c:v>0.18619827945777911</c:v>
                </c:pt>
                <c:pt idx="3">
                  <c:v>0.26700000000000002</c:v>
                </c:pt>
                <c:pt idx="4">
                  <c:v>0.54901278343433957</c:v>
                </c:pt>
                <c:pt idx="5">
                  <c:v>0.88412009435851846</c:v>
                </c:pt>
                <c:pt idx="6">
                  <c:v>1</c:v>
                </c:pt>
                <c:pt idx="7">
                  <c:v>1</c:v>
                </c:pt>
                <c:pt idx="8">
                  <c:v>1</c:v>
                </c:pt>
                <c:pt idx="9">
                  <c:v>1</c:v>
                </c:pt>
                <c:pt idx="10">
                  <c:v>1</c:v>
                </c:pt>
              </c:numCache>
            </c:numRef>
          </c:yVal>
          <c:smooth val="1"/>
          <c:extLst>
            <c:ext xmlns:c16="http://schemas.microsoft.com/office/drawing/2014/chart" uri="{C3380CC4-5D6E-409C-BE32-E72D297353CC}">
              <c16:uniqueId val="{00000001-C336-448B-8951-B0A54107E919}"/>
            </c:ext>
          </c:extLst>
        </c:ser>
        <c:dLbls>
          <c:showLegendKey val="0"/>
          <c:showVal val="0"/>
          <c:showCatName val="0"/>
          <c:showSerName val="0"/>
          <c:showPercent val="0"/>
          <c:showBubbleSize val="0"/>
        </c:dLbls>
        <c:axId val="1608210991"/>
        <c:axId val="1287198031"/>
        <c:extLst>
          <c:ext xmlns:c15="http://schemas.microsoft.com/office/drawing/2012/chart" uri="{02D57815-91ED-43cb-92C2-25804820EDAC}">
            <c15:filteredScatterSeries>
              <c15:ser>
                <c:idx val="4"/>
                <c:order val="4"/>
                <c:tx>
                  <c:strRef>
                    <c:extLst>
                      <c:ext uri="{02D57815-91ED-43cb-92C2-25804820EDAC}">
                        <c15:formulaRef>
                          <c15:sqref>Comparison!$F$2</c15:sqref>
                        </c15:formulaRef>
                      </c:ext>
                    </c:extLst>
                    <c:strCache>
                      <c:ptCount val="1"/>
                      <c:pt idx="0">
                        <c:v>EI Curve 8 Small Gas Plant with HC</c:v>
                      </c:pt>
                    </c:strCache>
                  </c:strRef>
                </c:tx>
                <c:spPr>
                  <a:ln w="25400" cap="rnd">
                    <a:solidFill>
                      <a:schemeClr val="accent5"/>
                    </a:solidFill>
                    <a:round/>
                  </a:ln>
                  <a:effectLst/>
                </c:spPr>
                <c:marker>
                  <c:symbol val="none"/>
                </c:marker>
                <c:xVal>
                  <c:numRef>
                    <c:extLst>
                      <c:ex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c:ext uri="{02D57815-91ED-43cb-92C2-25804820EDAC}">
                        <c15:formulaRef>
                          <c15:sqref>Comparison!$F$3:$F$13</c15:sqref>
                        </c15:formulaRef>
                      </c:ext>
                    </c:extLst>
                    <c:numCache>
                      <c:formatCode>General</c:formatCode>
                      <c:ptCount val="11"/>
                      <c:pt idx="0">
                        <c:v>1.1000000000000001E-3</c:v>
                      </c:pt>
                      <c:pt idx="1">
                        <c:v>1.1000000000000001E-3</c:v>
                      </c:pt>
                      <c:pt idx="2">
                        <c:v>2E-3</c:v>
                      </c:pt>
                      <c:pt idx="3">
                        <c:v>2.5000000000000001E-3</c:v>
                      </c:pt>
                      <c:pt idx="4">
                        <c:v>0.01</c:v>
                      </c:pt>
                      <c:pt idx="5">
                        <c:v>2.5000000000000001E-2</c:v>
                      </c:pt>
                      <c:pt idx="6">
                        <c:v>0.05</c:v>
                      </c:pt>
                      <c:pt idx="7">
                        <c:v>0.125</c:v>
                      </c:pt>
                      <c:pt idx="8">
                        <c:v>0.2</c:v>
                      </c:pt>
                      <c:pt idx="9">
                        <c:v>0.25</c:v>
                      </c:pt>
                      <c:pt idx="10">
                        <c:v>0.5</c:v>
                      </c:pt>
                    </c:numCache>
                  </c:numRef>
                </c:yVal>
                <c:smooth val="1"/>
                <c:extLst>
                  <c:ext xmlns:c16="http://schemas.microsoft.com/office/drawing/2014/chart" uri="{C3380CC4-5D6E-409C-BE32-E72D297353CC}">
                    <c16:uniqueId val="{00000002-C336-448B-8951-B0A54107E919}"/>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Comparison!$X$2</c15:sqref>
                        </c15:formulaRef>
                      </c:ext>
                    </c:extLst>
                    <c:strCache>
                      <c:ptCount val="1"/>
                      <c:pt idx="0">
                        <c:v>2x H2 in Small Gas Plant</c:v>
                      </c:pt>
                    </c:strCache>
                  </c:strRef>
                </c:tx>
                <c:spPr>
                  <a:ln w="25400" cap="rnd">
                    <a:solidFill>
                      <a:schemeClr val="accent6"/>
                    </a:solidFill>
                    <a:round/>
                  </a:ln>
                  <a:effectLst>
                    <a:glow rad="50800">
                      <a:schemeClr val="accent6">
                        <a:satMod val="175000"/>
                        <a:alpha val="40000"/>
                      </a:schemeClr>
                    </a:glow>
                  </a:effectLst>
                </c:spPr>
                <c:marker>
                  <c:symbol val="none"/>
                </c:marker>
                <c:xVal>
                  <c:numRef>
                    <c:extLst xmlns:c15="http://schemas.microsoft.com/office/drawing/2012/chart">
                      <c:ext xmlns:c15="http://schemas.microsoft.com/office/drawing/2012/char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xmlns:c15="http://schemas.microsoft.com/office/drawing/2012/chart">
                      <c:ext xmlns:c15="http://schemas.microsoft.com/office/drawing/2012/chart" uri="{02D57815-91ED-43cb-92C2-25804820EDAC}">
                        <c15:formulaRef>
                          <c15:sqref>Comparison!$X$3:$X$13</c15:sqref>
                        </c15:formulaRef>
                      </c:ext>
                    </c:extLst>
                    <c:numCache>
                      <c:formatCode>General</c:formatCode>
                      <c:ptCount val="11"/>
                      <c:pt idx="0">
                        <c:v>2.0600000000000002E-3</c:v>
                      </c:pt>
                      <c:pt idx="1">
                        <c:v>1.268E-2</c:v>
                      </c:pt>
                      <c:pt idx="2">
                        <c:v>7.0999999999999994E-2</c:v>
                      </c:pt>
                      <c:pt idx="3">
                        <c:v>0.127</c:v>
                      </c:pt>
                      <c:pt idx="4">
                        <c:v>0.39200000000000002</c:v>
                      </c:pt>
                      <c:pt idx="5">
                        <c:v>0.71</c:v>
                      </c:pt>
                      <c:pt idx="6">
                        <c:v>0.76</c:v>
                      </c:pt>
                      <c:pt idx="7">
                        <c:v>0.83599999999999997</c:v>
                      </c:pt>
                      <c:pt idx="8">
                        <c:v>0.878</c:v>
                      </c:pt>
                      <c:pt idx="9">
                        <c:v>0.89800000000000002</c:v>
                      </c:pt>
                      <c:pt idx="10">
                        <c:v>0.93600000000000005</c:v>
                      </c:pt>
                    </c:numCache>
                  </c:numRef>
                </c:yVal>
                <c:smooth val="1"/>
                <c:extLst xmlns:c15="http://schemas.microsoft.com/office/drawing/2012/chart">
                  <c:ext xmlns:c16="http://schemas.microsoft.com/office/drawing/2014/chart" uri="{C3380CC4-5D6E-409C-BE32-E72D297353CC}">
                    <c16:uniqueId val="{00000003-C336-448B-8951-B0A54107E919}"/>
                  </c:ext>
                </c:extLst>
              </c15:ser>
            </c15:filteredScatterSeries>
          </c:ext>
        </c:extLst>
      </c:scatterChart>
      <c:valAx>
        <c:axId val="1608210991"/>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Mass flow rate from leak (kg/s)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87198031"/>
        <c:crosses val="autoZero"/>
        <c:crossBetween val="midCat"/>
      </c:valAx>
      <c:valAx>
        <c:axId val="1287198031"/>
        <c:scaling>
          <c:logBase val="10"/>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Ignition Probability (1.0 = 100)</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8210991"/>
        <c:crosses val="autoZero"/>
        <c:crossBetween val="midCat"/>
      </c:valAx>
      <c:spPr>
        <a:noFill/>
        <a:ln>
          <a:noFill/>
        </a:ln>
        <a:effectLst/>
      </c:spPr>
    </c:plotArea>
    <c:legend>
      <c:legendPos val="b"/>
      <c:layout>
        <c:manualLayout>
          <c:xMode val="edge"/>
          <c:yMode val="edge"/>
          <c:x val="5.8346648742077969E-2"/>
          <c:y val="0.75099638130754798"/>
          <c:w val="0.89062358363741123"/>
          <c:h val="0.2327709487186096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ShellMedium" panose="00000600000000000000" pitchFamily="50" charset="0"/>
                <a:ea typeface="+mn-ea"/>
                <a:cs typeface="+mn-cs"/>
              </a:defRPr>
            </a:pPr>
            <a:r>
              <a:rPr lang="en-GB"/>
              <a:t>LFL Distance vs leak rate</a:t>
            </a:r>
          </a:p>
        </c:rich>
      </c:tx>
      <c:layout>
        <c:manualLayout>
          <c:xMode val="edge"/>
          <c:yMode val="edge"/>
          <c:x val="0.43229166666666669"/>
          <c:y val="0.4513888888888889"/>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ShellMedium" panose="00000600000000000000" pitchFamily="50" charset="0"/>
              <a:ea typeface="+mn-ea"/>
              <a:cs typeface="+mn-cs"/>
            </a:defRPr>
          </a:pPr>
          <a:endParaRPr lang="en-US"/>
        </a:p>
      </c:txPr>
    </c:title>
    <c:autoTitleDeleted val="0"/>
    <c:plotArea>
      <c:layout>
        <c:manualLayout>
          <c:layoutTarget val="inner"/>
          <c:xMode val="edge"/>
          <c:yMode val="edge"/>
          <c:x val="0.22736439195100613"/>
          <c:y val="0.13034503499562555"/>
          <c:w val="0.71774852362204722"/>
          <c:h val="0.64077732470941129"/>
        </c:manualLayout>
      </c:layout>
      <c:scatterChart>
        <c:scatterStyle val="smoothMarker"/>
        <c:varyColors val="0"/>
        <c:ser>
          <c:idx val="0"/>
          <c:order val="0"/>
          <c:tx>
            <c:v>Propane</c:v>
          </c:tx>
          <c:spPr>
            <a:ln w="19050" cap="rnd">
              <a:solidFill>
                <a:schemeClr val="accent1"/>
              </a:solidFill>
              <a:round/>
            </a:ln>
            <a:effectLst/>
          </c:spPr>
          <c:marker>
            <c:symbol val="none"/>
          </c:marker>
          <c:xVal>
            <c:numRef>
              <c:f>Propane!$B$31:$B$41</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Propane!$G$31:$G$41</c:f>
              <c:numCache>
                <c:formatCode>General</c:formatCode>
                <c:ptCount val="11"/>
                <c:pt idx="0">
                  <c:v>1.089</c:v>
                </c:pt>
                <c:pt idx="1">
                  <c:v>4.5010000000000003</c:v>
                </c:pt>
                <c:pt idx="2">
                  <c:v>6</c:v>
                </c:pt>
                <c:pt idx="3">
                  <c:v>8</c:v>
                </c:pt>
                <c:pt idx="4">
                  <c:v>14</c:v>
                </c:pt>
                <c:pt idx="5">
                  <c:v>23</c:v>
                </c:pt>
                <c:pt idx="6">
                  <c:v>42.02</c:v>
                </c:pt>
                <c:pt idx="7">
                  <c:v>65.03</c:v>
                </c:pt>
                <c:pt idx="8">
                  <c:v>70.05</c:v>
                </c:pt>
                <c:pt idx="9">
                  <c:v>75.02</c:v>
                </c:pt>
                <c:pt idx="10">
                  <c:v>100</c:v>
                </c:pt>
              </c:numCache>
            </c:numRef>
          </c:yVal>
          <c:smooth val="1"/>
          <c:extLst>
            <c:ext xmlns:c16="http://schemas.microsoft.com/office/drawing/2014/chart" uri="{C3380CC4-5D6E-409C-BE32-E72D297353CC}">
              <c16:uniqueId val="{00000000-7BCD-4FFC-9D4E-DFA39B1EBA38}"/>
            </c:ext>
          </c:extLst>
        </c:ser>
        <c:ser>
          <c:idx val="1"/>
          <c:order val="1"/>
          <c:tx>
            <c:v>Hydrogen</c:v>
          </c:tx>
          <c:spPr>
            <a:ln w="19050" cap="rnd">
              <a:solidFill>
                <a:schemeClr val="accent2"/>
              </a:solidFill>
              <a:round/>
            </a:ln>
            <a:effectLst/>
          </c:spPr>
          <c:marker>
            <c:symbol val="none"/>
          </c:marker>
          <c:xVal>
            <c:numRef>
              <c:f>Hydrogen!$B$2:$B$12</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Hydrogen!$G$2:$G$12</c:f>
              <c:numCache>
                <c:formatCode>General</c:formatCode>
                <c:ptCount val="11"/>
                <c:pt idx="0">
                  <c:v>4.4820000000000002</c:v>
                </c:pt>
                <c:pt idx="1">
                  <c:v>10.98</c:v>
                </c:pt>
                <c:pt idx="2">
                  <c:v>21.02</c:v>
                </c:pt>
                <c:pt idx="3">
                  <c:v>28.03</c:v>
                </c:pt>
                <c:pt idx="4">
                  <c:v>60.12</c:v>
                </c:pt>
                <c:pt idx="5">
                  <c:v>100.1</c:v>
                </c:pt>
                <c:pt idx="6">
                  <c:v>135.19999999999999</c:v>
                </c:pt>
                <c:pt idx="7">
                  <c:v>190</c:v>
                </c:pt>
                <c:pt idx="8">
                  <c:v>229</c:v>
                </c:pt>
                <c:pt idx="9">
                  <c:v>248.4</c:v>
                </c:pt>
                <c:pt idx="10">
                  <c:v>312.5</c:v>
                </c:pt>
              </c:numCache>
            </c:numRef>
          </c:yVal>
          <c:smooth val="1"/>
          <c:extLst>
            <c:ext xmlns:c16="http://schemas.microsoft.com/office/drawing/2014/chart" uri="{C3380CC4-5D6E-409C-BE32-E72D297353CC}">
              <c16:uniqueId val="{00000001-7BCD-4FFC-9D4E-DFA39B1EBA38}"/>
            </c:ext>
          </c:extLst>
        </c:ser>
        <c:dLbls>
          <c:showLegendKey val="0"/>
          <c:showVal val="0"/>
          <c:showCatName val="0"/>
          <c:showSerName val="0"/>
          <c:showPercent val="0"/>
          <c:showBubbleSize val="0"/>
        </c:dLbls>
        <c:axId val="2129429247"/>
        <c:axId val="1505035567"/>
      </c:scatterChart>
      <c:valAx>
        <c:axId val="212942924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r>
                  <a:rPr lang="en-GB" dirty="0"/>
                  <a:t>Mass flow rate from the leak (kg/s)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crossAx val="1505035567"/>
        <c:crosses val="autoZero"/>
        <c:crossBetween val="midCat"/>
      </c:valAx>
      <c:valAx>
        <c:axId val="15050355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r>
                  <a:rPr lang="en-GB"/>
                  <a:t>Distance to LFL (m)</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crossAx val="2129429247"/>
        <c:crosses val="autoZero"/>
        <c:crossBetween val="midCat"/>
        <c:majorUnit val="100"/>
        <c:min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ShellMedium" panose="00000600000000000000"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ShellMedium" panose="00000600000000000000" pitchFamily="50" charset="0"/>
                <a:ea typeface="+mn-ea"/>
                <a:cs typeface="+mn-cs"/>
              </a:defRPr>
            </a:pPr>
            <a:r>
              <a:rPr lang="en-GB"/>
              <a:t>Area footprint of LFL cloud vs Leak rate</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ShellMedium" panose="00000600000000000000" pitchFamily="50" charset="0"/>
              <a:ea typeface="+mn-ea"/>
              <a:cs typeface="+mn-cs"/>
            </a:defRPr>
          </a:pPr>
          <a:endParaRPr lang="en-US"/>
        </a:p>
      </c:txPr>
    </c:title>
    <c:autoTitleDeleted val="0"/>
    <c:plotArea>
      <c:layout/>
      <c:scatterChart>
        <c:scatterStyle val="smoothMarker"/>
        <c:varyColors val="0"/>
        <c:ser>
          <c:idx val="0"/>
          <c:order val="0"/>
          <c:tx>
            <c:v>Propane</c:v>
          </c:tx>
          <c:spPr>
            <a:ln w="19050" cap="rnd">
              <a:solidFill>
                <a:schemeClr val="accent1"/>
              </a:solidFill>
              <a:round/>
            </a:ln>
            <a:effectLst/>
          </c:spPr>
          <c:marker>
            <c:symbol val="none"/>
          </c:marker>
          <c:xVal>
            <c:numRef>
              <c:f>Propane!$B$31:$B$41</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Propane!$I$31:$I$41</c:f>
              <c:numCache>
                <c:formatCode>0.00</c:formatCode>
                <c:ptCount val="11"/>
                <c:pt idx="0">
                  <c:v>9.2129399999999986E-2</c:v>
                </c:pt>
                <c:pt idx="1">
                  <c:v>1.0073238</c:v>
                </c:pt>
                <c:pt idx="2">
                  <c:v>1.9554</c:v>
                </c:pt>
                <c:pt idx="3">
                  <c:v>3.3279999999999998</c:v>
                </c:pt>
                <c:pt idx="4">
                  <c:v>11.188800000000001</c:v>
                </c:pt>
                <c:pt idx="5">
                  <c:v>30.452000000000002</c:v>
                </c:pt>
                <c:pt idx="6">
                  <c:v>84.880400000000009</c:v>
                </c:pt>
                <c:pt idx="7">
                  <c:v>284.31115999999997</c:v>
                </c:pt>
                <c:pt idx="8">
                  <c:v>345.62669999999997</c:v>
                </c:pt>
                <c:pt idx="9">
                  <c:v>389.05372</c:v>
                </c:pt>
                <c:pt idx="10">
                  <c:v>769.80000000000007</c:v>
                </c:pt>
              </c:numCache>
            </c:numRef>
          </c:yVal>
          <c:smooth val="1"/>
          <c:extLst>
            <c:ext xmlns:c16="http://schemas.microsoft.com/office/drawing/2014/chart" uri="{C3380CC4-5D6E-409C-BE32-E72D297353CC}">
              <c16:uniqueId val="{00000000-1F74-45D3-A2BB-859DE906B1D1}"/>
            </c:ext>
          </c:extLst>
        </c:ser>
        <c:ser>
          <c:idx val="1"/>
          <c:order val="1"/>
          <c:tx>
            <c:v>Hydrogen</c:v>
          </c:tx>
          <c:spPr>
            <a:ln w="19050" cap="rnd">
              <a:solidFill>
                <a:schemeClr val="accent2"/>
              </a:solidFill>
              <a:round/>
            </a:ln>
            <a:effectLst/>
          </c:spPr>
          <c:marker>
            <c:symbol val="none"/>
          </c:marker>
          <c:xVal>
            <c:numRef>
              <c:f>Hydrogen!$B$2:$B$12</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Hydrogen!$I$2:$I$12</c:f>
              <c:numCache>
                <c:formatCode>0.00</c:formatCode>
                <c:ptCount val="11"/>
                <c:pt idx="0">
                  <c:v>1.4387220000000001</c:v>
                </c:pt>
                <c:pt idx="1">
                  <c:v>9.4219380000000008</c:v>
                </c:pt>
                <c:pt idx="2">
                  <c:v>32.160600000000002</c:v>
                </c:pt>
                <c:pt idx="3">
                  <c:v>53.873660000000001</c:v>
                </c:pt>
                <c:pt idx="4">
                  <c:v>240.41988000000001</c:v>
                </c:pt>
                <c:pt idx="5">
                  <c:v>803.30250000000001</c:v>
                </c:pt>
                <c:pt idx="6">
                  <c:v>1583.192</c:v>
                </c:pt>
                <c:pt idx="7">
                  <c:v>3473.2000000000003</c:v>
                </c:pt>
                <c:pt idx="8">
                  <c:v>5053.4399999999996</c:v>
                </c:pt>
                <c:pt idx="9">
                  <c:v>5832.7</c:v>
                </c:pt>
                <c:pt idx="10">
                  <c:v>9342.3000000000011</c:v>
                </c:pt>
              </c:numCache>
            </c:numRef>
          </c:yVal>
          <c:smooth val="1"/>
          <c:extLst>
            <c:ext xmlns:c16="http://schemas.microsoft.com/office/drawing/2014/chart" uri="{C3380CC4-5D6E-409C-BE32-E72D297353CC}">
              <c16:uniqueId val="{00000001-1F74-45D3-A2BB-859DE906B1D1}"/>
            </c:ext>
          </c:extLst>
        </c:ser>
        <c:dLbls>
          <c:showLegendKey val="0"/>
          <c:showVal val="0"/>
          <c:showCatName val="0"/>
          <c:showSerName val="0"/>
          <c:showPercent val="0"/>
          <c:showBubbleSize val="0"/>
        </c:dLbls>
        <c:axId val="1287543263"/>
        <c:axId val="1146288687"/>
      </c:scatterChart>
      <c:valAx>
        <c:axId val="12875432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r>
                  <a:rPr lang="en-GB"/>
                  <a:t>Mass flow rate from the leak (kg/s)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crossAx val="1146288687"/>
        <c:crosses val="autoZero"/>
        <c:crossBetween val="midCat"/>
      </c:valAx>
      <c:valAx>
        <c:axId val="11462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r>
                  <a:rPr lang="en-GB" dirty="0"/>
                  <a:t>LFL plume area (m</a:t>
                </a:r>
                <a:r>
                  <a:rPr lang="en-GB" baseline="30000" dirty="0"/>
                  <a:t>2</a:t>
                </a:r>
                <a:r>
                  <a:rPr lang="en-GB" dirty="0"/>
                  <a:t>)</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crossAx val="1287543263"/>
        <c:crosses val="autoZero"/>
        <c:crossBetween val="midCat"/>
        <c:majorUnit val="2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hellMedium" panose="000006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ShellMedium" panose="00000600000000000000" pitchFamily="50"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dirty="0"/>
              <a:t>Fraction of &gt;20% H</a:t>
            </a:r>
            <a:r>
              <a:rPr lang="en-GB" baseline="-25000" dirty="0"/>
              <a:t>2</a:t>
            </a:r>
            <a:r>
              <a:rPr lang="en-GB" dirty="0"/>
              <a:t> in air cloud to H</a:t>
            </a:r>
            <a:r>
              <a:rPr lang="en-GB" baseline="-25000" dirty="0"/>
              <a:t>2</a:t>
            </a:r>
            <a:r>
              <a:rPr lang="en-GB" dirty="0"/>
              <a:t> LFL cloud (by area footprint)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716420203572118"/>
          <c:y val="0.21490639950512763"/>
          <c:w val="0.74287018810148731"/>
          <c:h val="0.58014846169763146"/>
        </c:manualLayout>
      </c:layout>
      <c:scatterChart>
        <c:scatterStyle val="smoothMarker"/>
        <c:varyColors val="0"/>
        <c:ser>
          <c:idx val="0"/>
          <c:order val="0"/>
          <c:spPr>
            <a:ln w="19050" cap="rnd">
              <a:solidFill>
                <a:schemeClr val="accent1"/>
              </a:solidFill>
              <a:round/>
            </a:ln>
            <a:effectLst/>
          </c:spPr>
          <c:marker>
            <c:symbol val="none"/>
          </c:marker>
          <c:xVal>
            <c:numRef>
              <c:f>Hydrogen!$B$37:$B$47</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Hydrogen!$O$37:$O$47</c:f>
              <c:numCache>
                <c:formatCode>0.000%</c:formatCode>
                <c:ptCount val="11"/>
                <c:pt idx="0">
                  <c:v>0.1108604245718388</c:v>
                </c:pt>
                <c:pt idx="1">
                  <c:v>8.6631640396964388E-2</c:v>
                </c:pt>
                <c:pt idx="2">
                  <c:v>3.9651837524177946E-2</c:v>
                </c:pt>
                <c:pt idx="3">
                  <c:v>3.1793658305726454E-2</c:v>
                </c:pt>
                <c:pt idx="4">
                  <c:v>2.4570227938367505E-2</c:v>
                </c:pt>
                <c:pt idx="5">
                  <c:v>2.2922543202671595E-2</c:v>
                </c:pt>
                <c:pt idx="6">
                  <c:v>2.3204607046070462E-2</c:v>
                </c:pt>
                <c:pt idx="7">
                  <c:v>2.4285292046083415E-2</c:v>
                </c:pt>
                <c:pt idx="8">
                  <c:v>2.5048417797800628E-2</c:v>
                </c:pt>
                <c:pt idx="9">
                  <c:v>2.5455995712674408E-2</c:v>
                </c:pt>
                <c:pt idx="10">
                  <c:v>2.5873697779719481E-2</c:v>
                </c:pt>
              </c:numCache>
            </c:numRef>
          </c:yVal>
          <c:smooth val="1"/>
          <c:extLst>
            <c:ext xmlns:c16="http://schemas.microsoft.com/office/drawing/2014/chart" uri="{C3380CC4-5D6E-409C-BE32-E72D297353CC}">
              <c16:uniqueId val="{00000000-9BE8-4A88-9F7F-88CCE69D1DB2}"/>
            </c:ext>
          </c:extLst>
        </c:ser>
        <c:dLbls>
          <c:showLegendKey val="0"/>
          <c:showVal val="0"/>
          <c:showCatName val="0"/>
          <c:showSerName val="0"/>
          <c:showPercent val="0"/>
          <c:showBubbleSize val="0"/>
        </c:dLbls>
        <c:axId val="1692067471"/>
        <c:axId val="1393435615"/>
      </c:scatterChart>
      <c:valAx>
        <c:axId val="1692067471"/>
        <c:scaling>
          <c:logBase val="10"/>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Mass flow rate from the leak (kg/s)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93435615"/>
        <c:crosses val="autoZero"/>
        <c:crossBetween val="midCat"/>
      </c:valAx>
      <c:valAx>
        <c:axId val="1393435615"/>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92067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Comparison!$AK$1</c:f>
              <c:strCache>
                <c:ptCount val="1"/>
                <c:pt idx="0">
                  <c:v>HyRAM [6]</c:v>
                </c:pt>
              </c:strCache>
            </c:strRef>
          </c:tx>
          <c:spPr>
            <a:ln w="25400" cap="rnd">
              <a:solidFill>
                <a:schemeClr val="bg2">
                  <a:lumMod val="50000"/>
                </a:schemeClr>
              </a:solidFill>
              <a:prstDash val="dash"/>
              <a:round/>
            </a:ln>
            <a:effectLst/>
          </c:spPr>
          <c:marker>
            <c:symbol val="none"/>
          </c:marker>
          <c:xVal>
            <c:numRef>
              <c:f>Comparison!$AK$2:$AK$13</c:f>
              <c:numCache>
                <c:formatCode>General</c:formatCode>
                <c:ptCount val="12"/>
                <c:pt idx="0">
                  <c:v>0.01</c:v>
                </c:pt>
                <c:pt idx="1">
                  <c:v>0.1</c:v>
                </c:pt>
                <c:pt idx="2">
                  <c:v>0.12</c:v>
                </c:pt>
                <c:pt idx="3">
                  <c:v>0.12</c:v>
                </c:pt>
                <c:pt idx="4">
                  <c:v>0.5</c:v>
                </c:pt>
                <c:pt idx="5">
                  <c:v>1</c:v>
                </c:pt>
                <c:pt idx="6">
                  <c:v>5</c:v>
                </c:pt>
                <c:pt idx="7">
                  <c:v>8</c:v>
                </c:pt>
                <c:pt idx="8">
                  <c:v>8</c:v>
                </c:pt>
                <c:pt idx="9">
                  <c:v>10</c:v>
                </c:pt>
                <c:pt idx="10">
                  <c:v>100</c:v>
                </c:pt>
                <c:pt idx="11">
                  <c:v>200</c:v>
                </c:pt>
              </c:numCache>
            </c:numRef>
          </c:xVal>
          <c:yVal>
            <c:numRef>
              <c:f>Comparison!$AL$2:$AL$13</c:f>
              <c:numCache>
                <c:formatCode>General</c:formatCode>
                <c:ptCount val="12"/>
                <c:pt idx="0">
                  <c:v>1.2E-2</c:v>
                </c:pt>
                <c:pt idx="1">
                  <c:v>1.2E-2</c:v>
                </c:pt>
                <c:pt idx="2">
                  <c:v>1.2E-2</c:v>
                </c:pt>
                <c:pt idx="3">
                  <c:v>0.08</c:v>
                </c:pt>
                <c:pt idx="4">
                  <c:v>0.08</c:v>
                </c:pt>
                <c:pt idx="5">
                  <c:v>0.08</c:v>
                </c:pt>
                <c:pt idx="6">
                  <c:v>0.08</c:v>
                </c:pt>
                <c:pt idx="7">
                  <c:v>0.08</c:v>
                </c:pt>
                <c:pt idx="8">
                  <c:v>0.35</c:v>
                </c:pt>
                <c:pt idx="9">
                  <c:v>0.35</c:v>
                </c:pt>
                <c:pt idx="10">
                  <c:v>0.35</c:v>
                </c:pt>
                <c:pt idx="11">
                  <c:v>0.35</c:v>
                </c:pt>
              </c:numCache>
            </c:numRef>
          </c:yVal>
          <c:smooth val="0"/>
          <c:extLst>
            <c:ext xmlns:c16="http://schemas.microsoft.com/office/drawing/2014/chart" uri="{C3380CC4-5D6E-409C-BE32-E72D297353CC}">
              <c16:uniqueId val="{00000000-1871-4316-BE85-6301652B2423}"/>
            </c:ext>
          </c:extLst>
        </c:ser>
        <c:ser>
          <c:idx val="3"/>
          <c:order val="1"/>
          <c:tx>
            <c:strRef>
              <c:f>Comparison!$W$2</c:f>
              <c:strCache>
                <c:ptCount val="1"/>
                <c:pt idx="0">
                  <c:v>HyEX [7]</c:v>
                </c:pt>
              </c:strCache>
            </c:strRef>
          </c:tx>
          <c:spPr>
            <a:ln w="25400" cap="rnd">
              <a:solidFill>
                <a:schemeClr val="accent4"/>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Comparison!$W$3:$W$13</c:f>
              <c:numCache>
                <c:formatCode>General</c:formatCode>
                <c:ptCount val="11"/>
                <c:pt idx="0">
                  <c:v>1.0008354722354916E-2</c:v>
                </c:pt>
                <c:pt idx="1">
                  <c:v>7.4192958542540988E-2</c:v>
                </c:pt>
                <c:pt idx="2">
                  <c:v>0.18619827945777911</c:v>
                </c:pt>
                <c:pt idx="3">
                  <c:v>0.26700000000000002</c:v>
                </c:pt>
                <c:pt idx="4">
                  <c:v>0.54901278343433957</c:v>
                </c:pt>
                <c:pt idx="5">
                  <c:v>0.88412009435851846</c:v>
                </c:pt>
                <c:pt idx="6">
                  <c:v>1</c:v>
                </c:pt>
                <c:pt idx="7">
                  <c:v>1</c:v>
                </c:pt>
                <c:pt idx="8">
                  <c:v>1</c:v>
                </c:pt>
                <c:pt idx="9">
                  <c:v>1</c:v>
                </c:pt>
                <c:pt idx="10">
                  <c:v>1</c:v>
                </c:pt>
              </c:numCache>
            </c:numRef>
          </c:yVal>
          <c:smooth val="1"/>
          <c:extLst>
            <c:ext xmlns:c16="http://schemas.microsoft.com/office/drawing/2014/chart" uri="{C3380CC4-5D6E-409C-BE32-E72D297353CC}">
              <c16:uniqueId val="{00000001-1871-4316-BE85-6301652B2423}"/>
            </c:ext>
          </c:extLst>
        </c:ser>
        <c:ser>
          <c:idx val="4"/>
          <c:order val="2"/>
          <c:tx>
            <c:strRef>
              <c:f>Comparison!$F$2</c:f>
              <c:strCache>
                <c:ptCount val="1"/>
                <c:pt idx="0">
                  <c:v>EI Curve 8 Small Gas Plant with HC [3]</c:v>
                </c:pt>
              </c:strCache>
            </c:strRef>
          </c:tx>
          <c:spPr>
            <a:ln w="25400" cap="rnd">
              <a:solidFill>
                <a:schemeClr val="accent5"/>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Comparison!$F$3:$F$13</c:f>
              <c:numCache>
                <c:formatCode>General</c:formatCode>
                <c:ptCount val="11"/>
                <c:pt idx="0">
                  <c:v>1.1000000000000001E-3</c:v>
                </c:pt>
                <c:pt idx="1">
                  <c:v>1.1000000000000001E-3</c:v>
                </c:pt>
                <c:pt idx="2">
                  <c:v>2E-3</c:v>
                </c:pt>
                <c:pt idx="3">
                  <c:v>2.5000000000000001E-3</c:v>
                </c:pt>
                <c:pt idx="4">
                  <c:v>0.01</c:v>
                </c:pt>
                <c:pt idx="5">
                  <c:v>2.5000000000000001E-2</c:v>
                </c:pt>
                <c:pt idx="6">
                  <c:v>0.05</c:v>
                </c:pt>
                <c:pt idx="7">
                  <c:v>0.125</c:v>
                </c:pt>
                <c:pt idx="8">
                  <c:v>0.2</c:v>
                </c:pt>
                <c:pt idx="9">
                  <c:v>0.25</c:v>
                </c:pt>
                <c:pt idx="10">
                  <c:v>0.5</c:v>
                </c:pt>
              </c:numCache>
            </c:numRef>
          </c:yVal>
          <c:smooth val="1"/>
          <c:extLst>
            <c:ext xmlns:c16="http://schemas.microsoft.com/office/drawing/2014/chart" uri="{C3380CC4-5D6E-409C-BE32-E72D297353CC}">
              <c16:uniqueId val="{00000002-1871-4316-BE85-6301652B2423}"/>
            </c:ext>
          </c:extLst>
        </c:ser>
        <c:ser>
          <c:idx val="1"/>
          <c:order val="3"/>
          <c:tx>
            <c:v>2x EI curve 8 for HC [3]</c:v>
          </c:tx>
          <c:spPr>
            <a:ln w="25400" cap="rnd">
              <a:solidFill>
                <a:schemeClr val="accent2"/>
              </a:solidFill>
              <a:round/>
            </a:ln>
            <a:effectLst/>
          </c:spPr>
          <c:marker>
            <c:symbol val="none"/>
          </c:marker>
          <c:xVal>
            <c:numRef>
              <c:f>Comparison!$A$3:$A$13</c:f>
              <c:numCache>
                <c:formatCode>0.00</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Comparison!$J$3:$J$13</c:f>
              <c:numCache>
                <c:formatCode>General</c:formatCode>
                <c:ptCount val="11"/>
                <c:pt idx="0">
                  <c:v>2.2000000000000001E-3</c:v>
                </c:pt>
                <c:pt idx="1">
                  <c:v>2.2000000000000001E-3</c:v>
                </c:pt>
                <c:pt idx="2">
                  <c:v>4.0000000000000001E-3</c:v>
                </c:pt>
                <c:pt idx="3">
                  <c:v>5.0000000000000001E-3</c:v>
                </c:pt>
                <c:pt idx="4">
                  <c:v>0.02</c:v>
                </c:pt>
                <c:pt idx="5">
                  <c:v>0.05</c:v>
                </c:pt>
                <c:pt idx="6">
                  <c:v>0.1</c:v>
                </c:pt>
                <c:pt idx="7">
                  <c:v>0.25</c:v>
                </c:pt>
                <c:pt idx="8">
                  <c:v>0.4</c:v>
                </c:pt>
                <c:pt idx="9">
                  <c:v>0.5</c:v>
                </c:pt>
                <c:pt idx="10">
                  <c:v>1</c:v>
                </c:pt>
              </c:numCache>
            </c:numRef>
          </c:yVal>
          <c:smooth val="1"/>
          <c:extLst>
            <c:ext xmlns:c16="http://schemas.microsoft.com/office/drawing/2014/chart" uri="{C3380CC4-5D6E-409C-BE32-E72D297353CC}">
              <c16:uniqueId val="{00000003-1871-4316-BE85-6301652B2423}"/>
            </c:ext>
          </c:extLst>
        </c:ser>
        <c:dLbls>
          <c:showLegendKey val="0"/>
          <c:showVal val="0"/>
          <c:showCatName val="0"/>
          <c:showSerName val="0"/>
          <c:showPercent val="0"/>
          <c:showBubbleSize val="0"/>
        </c:dLbls>
        <c:axId val="1608210991"/>
        <c:axId val="1287198031"/>
        <c:extLst/>
      </c:scatterChart>
      <c:valAx>
        <c:axId val="1608210991"/>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Mass flow rate from leak (kg/s)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87198031"/>
        <c:crosses val="autoZero"/>
        <c:crossBetween val="midCat"/>
      </c:valAx>
      <c:valAx>
        <c:axId val="1287198031"/>
        <c:scaling>
          <c:logBase val="10"/>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Ignition Probability (1.0 = 100)</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8210991"/>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661840744570834E-2"/>
          <c:y val="3.5593220338983052E-2"/>
          <c:w val="0.58681122517569317"/>
          <c:h val="0.85423728813559319"/>
        </c:manualLayout>
      </c:layout>
      <c:scatterChart>
        <c:scatterStyle val="smoothMarker"/>
        <c:varyColors val="0"/>
        <c:ser>
          <c:idx val="4"/>
          <c:order val="4"/>
          <c:tx>
            <c:strRef>
              <c:f>Select!$AC$8</c:f>
              <c:strCache>
                <c:ptCount val="1"/>
                <c:pt idx="0">
                  <c:v>Small Plant Gas LPG</c:v>
                </c:pt>
              </c:strCache>
            </c:strRef>
          </c:tx>
          <c:spPr>
            <a:ln w="12700">
              <a:solidFill>
                <a:srgbClr val="800080"/>
              </a:solidFill>
              <a:prstDash val="solid"/>
            </a:ln>
          </c:spPr>
          <c:marker>
            <c:symbol val="star"/>
            <c:size val="5"/>
            <c:spPr>
              <a:noFill/>
              <a:ln>
                <a:solidFill>
                  <a:srgbClr val="800080"/>
                </a:solidFill>
                <a:prstDash val="solid"/>
              </a:ln>
            </c:spPr>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Select!$AD$8:$AX$8</c:f>
              <c:numCache>
                <c:formatCode>General</c:formatCode>
                <c:ptCount val="21"/>
                <c:pt idx="0">
                  <c:v>1.1000007974452651E-3</c:v>
                </c:pt>
                <c:pt idx="1">
                  <c:v>1.6274556110985822E-3</c:v>
                </c:pt>
                <c:pt idx="2">
                  <c:v>1.9525791977147607E-3</c:v>
                </c:pt>
                <c:pt idx="3">
                  <c:v>2.2014568168030988E-3</c:v>
                </c:pt>
                <c:pt idx="4">
                  <c:v>2.4999999500797403E-3</c:v>
                </c:pt>
                <c:pt idx="5">
                  <c:v>1.4000068121681421E-2</c:v>
                </c:pt>
                <c:pt idx="6">
                  <c:v>2.03774546114017E-2</c:v>
                </c:pt>
                <c:pt idx="7">
                  <c:v>2.6093258824949461E-2</c:v>
                </c:pt>
                <c:pt idx="8">
                  <c:v>3.3912046573194986E-2</c:v>
                </c:pt>
                <c:pt idx="9">
                  <c:v>7.6024600888700195E-2</c:v>
                </c:pt>
                <c:pt idx="10">
                  <c:v>0.11065573685032602</c:v>
                </c:pt>
                <c:pt idx="11">
                  <c:v>0.14169428111426141</c:v>
                </c:pt>
                <c:pt idx="12">
                  <c:v>0.18415266151837281</c:v>
                </c:pt>
                <c:pt idx="13">
                  <c:v>0.41283655836897454</c:v>
                </c:pt>
                <c:pt idx="14">
                  <c:v>0.6</c:v>
                </c:pt>
                <c:pt idx="15">
                  <c:v>0.6</c:v>
                </c:pt>
                <c:pt idx="16">
                  <c:v>0.6</c:v>
                </c:pt>
                <c:pt idx="17">
                  <c:v>0.6</c:v>
                </c:pt>
                <c:pt idx="18">
                  <c:v>0.6</c:v>
                </c:pt>
                <c:pt idx="19">
                  <c:v>0.6</c:v>
                </c:pt>
                <c:pt idx="20">
                  <c:v>0.6</c:v>
                </c:pt>
              </c:numCache>
            </c:numRef>
          </c:yVal>
          <c:smooth val="1"/>
          <c:extLst>
            <c:ext xmlns:c16="http://schemas.microsoft.com/office/drawing/2014/chart" uri="{C3380CC4-5D6E-409C-BE32-E72D297353CC}">
              <c16:uniqueId val="{00000004-24B0-451C-8BA6-FEA67DBD1C14}"/>
            </c:ext>
          </c:extLst>
        </c:ser>
        <c:ser>
          <c:idx val="7"/>
          <c:order val="7"/>
          <c:tx>
            <c:strRef>
              <c:f>Select!$AC$11</c:f>
              <c:strCache>
                <c:ptCount val="1"/>
                <c:pt idx="0">
                  <c:v>Large Plant Gas LPG</c:v>
                </c:pt>
              </c:strCache>
            </c:strRef>
          </c:tx>
          <c:spPr>
            <a:ln w="12700">
              <a:solidFill>
                <a:srgbClr val="0000FF"/>
              </a:solidFill>
              <a:prstDash val="solid"/>
            </a:ln>
          </c:spPr>
          <c:marker>
            <c:symbol val="dot"/>
            <c:size val="5"/>
            <c:spPr>
              <a:noFill/>
              <a:ln>
                <a:solidFill>
                  <a:srgbClr val="0000FF"/>
                </a:solidFill>
                <a:prstDash val="solid"/>
              </a:ln>
            </c:spPr>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Select!$AD$11:$AX$11</c:f>
              <c:numCache>
                <c:formatCode>General</c:formatCode>
                <c:ptCount val="21"/>
                <c:pt idx="0">
                  <c:v>1.1000007974452651E-3</c:v>
                </c:pt>
                <c:pt idx="1">
                  <c:v>1.6274556110985822E-3</c:v>
                </c:pt>
                <c:pt idx="2">
                  <c:v>1.9525791977147607E-3</c:v>
                </c:pt>
                <c:pt idx="3">
                  <c:v>2.2014568168030988E-3</c:v>
                </c:pt>
                <c:pt idx="4">
                  <c:v>2.4999999500797403E-3</c:v>
                </c:pt>
                <c:pt idx="5">
                  <c:v>7.4999998502392239E-3</c:v>
                </c:pt>
                <c:pt idx="6">
                  <c:v>1.2499999750398699E-2</c:v>
                </c:pt>
                <c:pt idx="7">
                  <c:v>1.7499999650558175E-2</c:v>
                </c:pt>
                <c:pt idx="8">
                  <c:v>2.4999999500797402E-2</c:v>
                </c:pt>
                <c:pt idx="9">
                  <c:v>7.4999998502392196E-2</c:v>
                </c:pt>
                <c:pt idx="10">
                  <c:v>0.12499999750398694</c:v>
                </c:pt>
                <c:pt idx="11">
                  <c:v>0.17499999650558185</c:v>
                </c:pt>
                <c:pt idx="12">
                  <c:v>0.24999999500797401</c:v>
                </c:pt>
                <c:pt idx="13">
                  <c:v>0.65</c:v>
                </c:pt>
                <c:pt idx="14">
                  <c:v>0.65</c:v>
                </c:pt>
                <c:pt idx="15">
                  <c:v>0.65</c:v>
                </c:pt>
                <c:pt idx="16">
                  <c:v>0.65</c:v>
                </c:pt>
                <c:pt idx="17">
                  <c:v>0.65</c:v>
                </c:pt>
                <c:pt idx="18">
                  <c:v>0.65</c:v>
                </c:pt>
                <c:pt idx="19">
                  <c:v>0.65</c:v>
                </c:pt>
                <c:pt idx="20">
                  <c:v>0.65</c:v>
                </c:pt>
              </c:numCache>
            </c:numRef>
          </c:yVal>
          <c:smooth val="1"/>
          <c:extLst>
            <c:ext xmlns:c16="http://schemas.microsoft.com/office/drawing/2014/chart" uri="{C3380CC4-5D6E-409C-BE32-E72D297353CC}">
              <c16:uniqueId val="{00000007-24B0-451C-8BA6-FEA67DBD1C14}"/>
            </c:ext>
          </c:extLst>
        </c:ser>
        <c:ser>
          <c:idx val="13"/>
          <c:order val="13"/>
          <c:tx>
            <c:strRef>
              <c:f>Select!$AC$17</c:f>
              <c:strCache>
                <c:ptCount val="1"/>
                <c:pt idx="0">
                  <c:v>Tank Gas LPG Storage Plant</c:v>
                </c:pt>
              </c:strCache>
            </c:strRef>
          </c:tx>
          <c:spPr>
            <a:ln w="12700">
              <a:solidFill>
                <a:srgbClr val="FF0000"/>
              </a:solidFill>
              <a:prstDash val="solid"/>
            </a:ln>
          </c:spPr>
          <c:marker>
            <c:symbol val="star"/>
            <c:size val="5"/>
            <c:spPr>
              <a:noFill/>
              <a:ln>
                <a:solidFill>
                  <a:srgbClr val="FF0000"/>
                </a:solidFill>
                <a:prstDash val="solid"/>
              </a:ln>
            </c:spPr>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Select!$AD$17:$AX$17</c:f>
              <c:numCache>
                <c:formatCode>General</c:formatCode>
                <c:ptCount val="21"/>
                <c:pt idx="0">
                  <c:v>1.1000058631478059E-3</c:v>
                </c:pt>
                <c:pt idx="1">
                  <c:v>1.1282356065977336E-3</c:v>
                </c:pt>
                <c:pt idx="2">
                  <c:v>1.1416073156180425E-3</c:v>
                </c:pt>
                <c:pt idx="3">
                  <c:v>1.1505014922215178E-3</c:v>
                </c:pt>
                <c:pt idx="4">
                  <c:v>1.1600053707847358E-3</c:v>
                </c:pt>
                <c:pt idx="5">
                  <c:v>5.7614996303789858E-3</c:v>
                </c:pt>
                <c:pt idx="6">
                  <c:v>1.2139260526301862E-2</c:v>
                </c:pt>
                <c:pt idx="7">
                  <c:v>1.9832590569844124E-2</c:v>
                </c:pt>
                <c:pt idx="8">
                  <c:v>3.3370829341426697E-2</c:v>
                </c:pt>
                <c:pt idx="9">
                  <c:v>0.16574580235434899</c:v>
                </c:pt>
                <c:pt idx="10">
                  <c:v>0.34922009980030622</c:v>
                </c:pt>
                <c:pt idx="11">
                  <c:v>0.57054045780575413</c:v>
                </c:pt>
                <c:pt idx="12">
                  <c:v>0.96000611633485278</c:v>
                </c:pt>
                <c:pt idx="13">
                  <c:v>1</c:v>
                </c:pt>
                <c:pt idx="14">
                  <c:v>1</c:v>
                </c:pt>
                <c:pt idx="15">
                  <c:v>1</c:v>
                </c:pt>
                <c:pt idx="16">
                  <c:v>1</c:v>
                </c:pt>
                <c:pt idx="17">
                  <c:v>1</c:v>
                </c:pt>
                <c:pt idx="18">
                  <c:v>1</c:v>
                </c:pt>
                <c:pt idx="19">
                  <c:v>1</c:v>
                </c:pt>
                <c:pt idx="20">
                  <c:v>1</c:v>
                </c:pt>
              </c:numCache>
            </c:numRef>
          </c:yVal>
          <c:smooth val="1"/>
          <c:extLst>
            <c:ext xmlns:c16="http://schemas.microsoft.com/office/drawing/2014/chart" uri="{C3380CC4-5D6E-409C-BE32-E72D297353CC}">
              <c16:uniqueId val="{0000000D-24B0-451C-8BA6-FEA67DBD1C14}"/>
            </c:ext>
          </c:extLst>
        </c:ser>
        <c:ser>
          <c:idx val="14"/>
          <c:order val="14"/>
          <c:tx>
            <c:strRef>
              <c:f>Select!$AC$18</c:f>
              <c:strCache>
                <c:ptCount val="1"/>
                <c:pt idx="0">
                  <c:v>Tank Gas LPG Storage Industrial</c:v>
                </c:pt>
              </c:strCache>
            </c:strRef>
          </c:tx>
          <c:spPr>
            <a:ln w="12700">
              <a:solidFill>
                <a:srgbClr val="CC99FF"/>
              </a:solidFill>
              <a:prstDash val="solid"/>
            </a:ln>
          </c:spPr>
          <c:marker>
            <c:symbol val="circle"/>
            <c:size val="5"/>
            <c:spPr>
              <a:solidFill>
                <a:srgbClr val="CC99FF"/>
              </a:solidFill>
              <a:ln>
                <a:solidFill>
                  <a:srgbClr val="CC99FF"/>
                </a:solidFill>
                <a:prstDash val="solid"/>
              </a:ln>
            </c:spPr>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Select!$AD$18:$AX$18</c:f>
              <c:numCache>
                <c:formatCode>General</c:formatCode>
                <c:ptCount val="21"/>
                <c:pt idx="0">
                  <c:v>1.1000058631478059E-3</c:v>
                </c:pt>
                <c:pt idx="1">
                  <c:v>1.1282356065977336E-3</c:v>
                </c:pt>
                <c:pt idx="2">
                  <c:v>1.1416073156180425E-3</c:v>
                </c:pt>
                <c:pt idx="3">
                  <c:v>1.1505014922215178E-3</c:v>
                </c:pt>
                <c:pt idx="4">
                  <c:v>1.1600053707847358E-3</c:v>
                </c:pt>
                <c:pt idx="5">
                  <c:v>4.0844905887261387E-3</c:v>
                </c:pt>
                <c:pt idx="6">
                  <c:v>7.3337929971458637E-3</c:v>
                </c:pt>
                <c:pt idx="7">
                  <c:v>1.0783501738404833E-2</c:v>
                </c:pt>
                <c:pt idx="8">
                  <c:v>1.622721536176076E-2</c:v>
                </c:pt>
                <c:pt idx="9">
                  <c:v>5.7137587545397425E-2</c:v>
                </c:pt>
                <c:pt idx="10">
                  <c:v>0.10259179946964497</c:v>
                </c:pt>
                <c:pt idx="11">
                  <c:v>0.15084947834736295</c:v>
                </c:pt>
                <c:pt idx="12">
                  <c:v>0.22700007464328426</c:v>
                </c:pt>
                <c:pt idx="13">
                  <c:v>0.46225830104955212</c:v>
                </c:pt>
                <c:pt idx="14">
                  <c:v>0.64342190869679539</c:v>
                </c:pt>
                <c:pt idx="15">
                  <c:v>0.80000016216612047</c:v>
                </c:pt>
                <c:pt idx="16">
                  <c:v>1</c:v>
                </c:pt>
                <c:pt idx="17">
                  <c:v>1</c:v>
                </c:pt>
                <c:pt idx="18">
                  <c:v>1</c:v>
                </c:pt>
                <c:pt idx="19">
                  <c:v>1</c:v>
                </c:pt>
                <c:pt idx="20">
                  <c:v>1</c:v>
                </c:pt>
              </c:numCache>
            </c:numRef>
          </c:yVal>
          <c:smooth val="1"/>
          <c:extLst>
            <c:ext xmlns:c16="http://schemas.microsoft.com/office/drawing/2014/chart" uri="{C3380CC4-5D6E-409C-BE32-E72D297353CC}">
              <c16:uniqueId val="{0000000E-24B0-451C-8BA6-FEA67DBD1C14}"/>
            </c:ext>
          </c:extLst>
        </c:ser>
        <c:ser>
          <c:idx val="15"/>
          <c:order val="15"/>
          <c:tx>
            <c:strRef>
              <c:f>Select!$AC$19</c:f>
              <c:strCache>
                <c:ptCount val="1"/>
                <c:pt idx="0">
                  <c:v>Tank Gas LPG Storage Rural</c:v>
                </c:pt>
              </c:strCache>
            </c:strRef>
          </c:tx>
          <c:spPr>
            <a:ln w="12700">
              <a:solidFill>
                <a:srgbClr val="FFCC99"/>
              </a:solidFill>
              <a:prstDash val="solid"/>
            </a:ln>
          </c:spPr>
          <c:marker>
            <c:symbol val="plus"/>
            <c:size val="5"/>
            <c:spPr>
              <a:noFill/>
              <a:ln>
                <a:solidFill>
                  <a:srgbClr val="FFCC99"/>
                </a:solidFill>
                <a:prstDash val="solid"/>
              </a:ln>
            </c:spPr>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Select!$AD$19:$AX$19</c:f>
              <c:numCache>
                <c:formatCode>General</c:formatCode>
                <c:ptCount val="21"/>
                <c:pt idx="0">
                  <c:v>1.1000058631478059E-3</c:v>
                </c:pt>
                <c:pt idx="1">
                  <c:v>1.1282356065977336E-3</c:v>
                </c:pt>
                <c:pt idx="2">
                  <c:v>1.1416073156180425E-3</c:v>
                </c:pt>
                <c:pt idx="3">
                  <c:v>1.1505014922215178E-3</c:v>
                </c:pt>
                <c:pt idx="4">
                  <c:v>1.1600053707847358E-3</c:v>
                </c:pt>
                <c:pt idx="5">
                  <c:v>3.9837972519113016E-3</c:v>
                </c:pt>
                <c:pt idx="6">
                  <c:v>7.0704547954731963E-3</c:v>
                </c:pt>
                <c:pt idx="7">
                  <c:v>1.0317116631297257E-2</c:v>
                </c:pt>
                <c:pt idx="8">
                  <c:v>1.5399974439296884E-2</c:v>
                </c:pt>
                <c:pt idx="9">
                  <c:v>2.4062776569535371E-2</c:v>
                </c:pt>
                <c:pt idx="10">
                  <c:v>2.9612125039855716E-2</c:v>
                </c:pt>
                <c:pt idx="11">
                  <c:v>3.3949441003586781E-2</c:v>
                </c:pt>
                <c:pt idx="12">
                  <c:v>3.9242801173332266E-2</c:v>
                </c:pt>
                <c:pt idx="13">
                  <c:v>6.1317683371408777E-2</c:v>
                </c:pt>
                <c:pt idx="14">
                  <c:v>7.5458744418017837E-2</c:v>
                </c:pt>
                <c:pt idx="15">
                  <c:v>8.651125808689053E-2</c:v>
                </c:pt>
                <c:pt idx="16">
                  <c:v>0.1</c:v>
                </c:pt>
                <c:pt idx="17">
                  <c:v>0.1562520552510345</c:v>
                </c:pt>
                <c:pt idx="18">
                  <c:v>0.19228684538782725</c:v>
                </c:pt>
                <c:pt idx="19">
                  <c:v>0.22045128150963872</c:v>
                </c:pt>
                <c:pt idx="20">
                  <c:v>0.25482380719538383</c:v>
                </c:pt>
              </c:numCache>
            </c:numRef>
          </c:yVal>
          <c:smooth val="1"/>
          <c:extLst>
            <c:ext xmlns:c16="http://schemas.microsoft.com/office/drawing/2014/chart" uri="{C3380CC4-5D6E-409C-BE32-E72D297353CC}">
              <c16:uniqueId val="{0000000F-24B0-451C-8BA6-FEA67DBD1C14}"/>
            </c:ext>
          </c:extLst>
        </c:ser>
        <c:ser>
          <c:idx val="27"/>
          <c:order val="27"/>
          <c:tx>
            <c:strRef>
              <c:f>Select!$AC$31</c:f>
              <c:strCache>
                <c:ptCount val="1"/>
                <c:pt idx="0">
                  <c:v>Cox,Lees,Ang - Gas</c:v>
                </c:pt>
              </c:strCache>
            </c:strRef>
          </c:tx>
          <c:spPr>
            <a:ln w="25400">
              <a:solidFill>
                <a:srgbClr val="333300"/>
              </a:solidFill>
              <a:prstDash val="lgDash"/>
            </a:ln>
          </c:spPr>
          <c:marker>
            <c:symbol val="none"/>
          </c:marker>
          <c:xVal>
            <c:numRef>
              <c:f>Select!$AD$3:$AX$3</c:f>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f>Select!$AD$31:$AX$31</c:f>
              <c:numCache>
                <c:formatCode>General</c:formatCode>
                <c:ptCount val="21"/>
                <c:pt idx="0">
                  <c:v>3.5587788428696103E-3</c:v>
                </c:pt>
                <c:pt idx="1">
                  <c:v>7.2041664936710586E-3</c:v>
                </c:pt>
                <c:pt idx="2">
                  <c:v>9.9999333545090739E-3</c:v>
                </c:pt>
                <c:pt idx="3">
                  <c:v>1.2410874691478611E-2</c:v>
                </c:pt>
                <c:pt idx="4">
                  <c:v>1.5604145815689143E-2</c:v>
                </c:pt>
                <c:pt idx="5">
                  <c:v>3.1588044498179563E-2</c:v>
                </c:pt>
                <c:pt idx="6">
                  <c:v>4.3846618489254099E-2</c:v>
                </c:pt>
                <c:pt idx="7">
                  <c:v>5.4417851441962664E-2</c:v>
                </c:pt>
                <c:pt idx="8">
                  <c:v>6.8419358827297078E-2</c:v>
                </c:pt>
                <c:pt idx="9">
                  <c:v>0.13850381665881181</c:v>
                </c:pt>
                <c:pt idx="10">
                  <c:v>0.19225387657961876</c:v>
                </c:pt>
                <c:pt idx="11">
                  <c:v>0.23860546731591525</c:v>
                </c:pt>
                <c:pt idx="12">
                  <c:v>0.29999775172773169</c:v>
                </c:pt>
                <c:pt idx="13">
                  <c:v>0.3</c:v>
                </c:pt>
                <c:pt idx="14">
                  <c:v>0.3</c:v>
                </c:pt>
                <c:pt idx="15">
                  <c:v>0.3</c:v>
                </c:pt>
                <c:pt idx="16">
                  <c:v>0.3</c:v>
                </c:pt>
                <c:pt idx="17">
                  <c:v>0.3</c:v>
                </c:pt>
                <c:pt idx="18">
                  <c:v>0.3</c:v>
                </c:pt>
                <c:pt idx="19">
                  <c:v>0.3</c:v>
                </c:pt>
                <c:pt idx="20">
                  <c:v>0.3</c:v>
                </c:pt>
              </c:numCache>
            </c:numRef>
          </c:yVal>
          <c:smooth val="1"/>
          <c:extLst>
            <c:ext xmlns:c16="http://schemas.microsoft.com/office/drawing/2014/chart" uri="{C3380CC4-5D6E-409C-BE32-E72D297353CC}">
              <c16:uniqueId val="{0000001B-24B0-451C-8BA6-FEA67DBD1C14}"/>
            </c:ext>
          </c:extLst>
        </c:ser>
        <c:dLbls>
          <c:showLegendKey val="0"/>
          <c:showVal val="0"/>
          <c:showCatName val="0"/>
          <c:showSerName val="0"/>
          <c:showPercent val="0"/>
          <c:showBubbleSize val="0"/>
        </c:dLbls>
        <c:axId val="1154229439"/>
        <c:axId val="1"/>
        <c:extLst>
          <c:ext xmlns:c15="http://schemas.microsoft.com/office/drawing/2012/chart" uri="{02D57815-91ED-43cb-92C2-25804820EDAC}">
            <c15:filteredScatterSeries>
              <c15:ser>
                <c:idx val="0"/>
                <c:order val="0"/>
                <c:tx>
                  <c:strRef>
                    <c:extLst>
                      <c:ext uri="{02D57815-91ED-43cb-92C2-25804820EDAC}">
                        <c15:formulaRef>
                          <c15:sqref>Select!$AC$4</c15:sqref>
                        </c15:formulaRef>
                      </c:ext>
                    </c:extLst>
                    <c:strCache>
                      <c:ptCount val="1"/>
                      <c:pt idx="0">
                        <c:v>Pipe Liquid Industrial</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extLst>
                      <c:ex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c:ext uri="{02D57815-91ED-43cb-92C2-25804820EDAC}">
                        <c15:formulaRef>
                          <c15:sqref>Select!$AD$4:$AX$4</c15:sqref>
                        </c15:formulaRef>
                      </c:ext>
                    </c:extLst>
                    <c:numCache>
                      <c:formatCode>General</c:formatCode>
                      <c:ptCount val="21"/>
                      <c:pt idx="0">
                        <c:v>1.8000103405111871E-3</c:v>
                      </c:pt>
                      <c:pt idx="1">
                        <c:v>3.3257375313824559E-3</c:v>
                      </c:pt>
                      <c:pt idx="2">
                        <c:v>4.4244158917951066E-3</c:v>
                      </c:pt>
                      <c:pt idx="3">
                        <c:v>5.3396348546516622E-3</c:v>
                      </c:pt>
                      <c:pt idx="4">
                        <c:v>6.5173343261356615E-3</c:v>
                      </c:pt>
                      <c:pt idx="5">
                        <c:v>1.2041566031693504E-2</c:v>
                      </c:pt>
                      <c:pt idx="6">
                        <c:v>1.6019573285622001E-2</c:v>
                      </c:pt>
                      <c:pt idx="7">
                        <c:v>1.9333325339324848E-2</c:v>
                      </c:pt>
                      <c:pt idx="8">
                        <c:v>2.3597445949429082E-2</c:v>
                      </c:pt>
                      <c:pt idx="9">
                        <c:v>4.3599144889633214E-2</c:v>
                      </c:pt>
                      <c:pt idx="10">
                        <c:v>5.800239727221794E-2</c:v>
                      </c:pt>
                      <c:pt idx="11">
                        <c:v>7.0000000000000007E-2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numCache>
                  </c:numRef>
                </c:yVal>
                <c:smooth val="1"/>
                <c:extLst>
                  <c:ext xmlns:c16="http://schemas.microsoft.com/office/drawing/2014/chart" uri="{C3380CC4-5D6E-409C-BE32-E72D297353CC}">
                    <c16:uniqueId val="{00000000-24B0-451C-8BA6-FEA67DBD1C14}"/>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Select!$AC$5</c15:sqref>
                        </c15:formulaRef>
                      </c:ext>
                    </c:extLst>
                    <c:strCache>
                      <c:ptCount val="1"/>
                      <c:pt idx="0">
                        <c:v>Pipe Liquid Rural</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Select!$AD$5:$AX$5</c15:sqref>
                        </c15:formulaRef>
                      </c:ext>
                    </c:extLst>
                    <c:numCache>
                      <c:formatCode>General</c:formatCode>
                      <c:ptCount val="21"/>
                      <c:pt idx="0">
                        <c:v>1.7999979065232007E-3</c:v>
                      </c:pt>
                      <c:pt idx="1">
                        <c:v>3.500008020018674E-3</c:v>
                      </c:pt>
                      <c:pt idx="2">
                        <c:v>3.7348362192212779E-3</c:v>
                      </c:pt>
                      <c:pt idx="3">
                        <c:v>3.8980561290431399E-3</c:v>
                      </c:pt>
                      <c:pt idx="4">
                        <c:v>4.0788712783406912E-3</c:v>
                      </c:pt>
                      <c:pt idx="5">
                        <c:v>4.6902289123641602E-3</c:v>
                      </c:pt>
                      <c:pt idx="6">
                        <c:v>5.0049133368108749E-3</c:v>
                      </c:pt>
                      <c:pt idx="7">
                        <c:v>5.2236381899373211E-3</c:v>
                      </c:pt>
                      <c:pt idx="8">
                        <c:v>5.4659417607229371E-3</c:v>
                      </c:pt>
                      <c:pt idx="9">
                        <c:v>6.2851990979893016E-3</c:v>
                      </c:pt>
                      <c:pt idx="10">
                        <c:v>6.7068958419307014E-3</c:v>
                      </c:pt>
                      <c:pt idx="11">
                        <c:v>7.0000000000000001E-3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7.0000000000000001E-3</c:v>
                      </c:pt>
                    </c:numCache>
                  </c:numRef>
                </c:yVal>
                <c:smooth val="1"/>
                <c:extLst xmlns:c15="http://schemas.microsoft.com/office/drawing/2012/chart">
                  <c:ext xmlns:c16="http://schemas.microsoft.com/office/drawing/2014/chart" uri="{C3380CC4-5D6E-409C-BE32-E72D297353CC}">
                    <c16:uniqueId val="{00000001-24B0-451C-8BA6-FEA67DBD1C14}"/>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Select!$AC$6</c15:sqref>
                        </c15:formulaRef>
                      </c:ext>
                    </c:extLst>
                    <c:strCache>
                      <c:ptCount val="1"/>
                      <c:pt idx="0">
                        <c:v>Pipe Gas LPG Industrial</c:v>
                      </c:pt>
                    </c:strCache>
                  </c:strRef>
                </c:tx>
                <c:spPr>
                  <a:ln w="12700">
                    <a:solidFill>
                      <a:srgbClr val="FFFF00"/>
                    </a:solidFill>
                    <a:prstDash val="solid"/>
                  </a:ln>
                </c:spPr>
                <c:marker>
                  <c:symbol val="triangle"/>
                  <c:size val="5"/>
                  <c:spPr>
                    <a:solidFill>
                      <a:srgbClr val="FFFF00"/>
                    </a:solidFill>
                    <a:ln>
                      <a:solidFill>
                        <a:srgbClr val="FFFF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Select!$AD$6:$AX$6</c15:sqref>
                        </c15:formulaRef>
                      </c:ext>
                    </c:extLst>
                    <c:numCache>
                      <c:formatCode>General</c:formatCode>
                      <c:ptCount val="21"/>
                      <c:pt idx="0">
                        <c:v>1.099988133290973E-3</c:v>
                      </c:pt>
                      <c:pt idx="1">
                        <c:v>2.4790865565738006E-3</c:v>
                      </c:pt>
                      <c:pt idx="2">
                        <c:v>3.6172836188831212E-3</c:v>
                      </c:pt>
                      <c:pt idx="3">
                        <c:v>4.6394495391553821E-3</c:v>
                      </c:pt>
                      <c:pt idx="4">
                        <c:v>6.0400425766255509E-3</c:v>
                      </c:pt>
                      <c:pt idx="5">
                        <c:v>1.3612681718708011E-2</c:v>
                      </c:pt>
                      <c:pt idx="6">
                        <c:v>1.9862529793314349E-2</c:v>
                      </c:pt>
                      <c:pt idx="7">
                        <c:v>2.5475250050894575E-2</c:v>
                      </c:pt>
                      <c:pt idx="8">
                        <c:v>3.3165916270661303E-2</c:v>
                      </c:pt>
                      <c:pt idx="9">
                        <c:v>7.4747331061706307E-2</c:v>
                      </c:pt>
                      <c:pt idx="10">
                        <c:v>0.10906529079743911</c:v>
                      </c:pt>
                      <c:pt idx="11">
                        <c:v>0.13988477720866729</c:v>
                      </c:pt>
                      <c:pt idx="12">
                        <c:v>0.18211427951341549</c:v>
                      </c:pt>
                      <c:pt idx="13">
                        <c:v>0.41043812059234719</c:v>
                      </c:pt>
                      <c:pt idx="14">
                        <c:v>0.59887827887532474</c:v>
                      </c:pt>
                      <c:pt idx="15">
                        <c:v>0.76810829552706672</c:v>
                      </c:pt>
                      <c:pt idx="16">
                        <c:v>0.9999907897020428</c:v>
                      </c:pt>
                      <c:pt idx="17">
                        <c:v>1</c:v>
                      </c:pt>
                      <c:pt idx="18">
                        <c:v>1</c:v>
                      </c:pt>
                      <c:pt idx="19">
                        <c:v>1</c:v>
                      </c:pt>
                      <c:pt idx="20">
                        <c:v>1</c:v>
                      </c:pt>
                    </c:numCache>
                  </c:numRef>
                </c:yVal>
                <c:smooth val="1"/>
                <c:extLst xmlns:c15="http://schemas.microsoft.com/office/drawing/2012/chart">
                  <c:ext xmlns:c16="http://schemas.microsoft.com/office/drawing/2014/chart" uri="{C3380CC4-5D6E-409C-BE32-E72D297353CC}">
                    <c16:uniqueId val="{00000002-24B0-451C-8BA6-FEA67DBD1C14}"/>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Select!$AC$7</c15:sqref>
                        </c15:formulaRef>
                      </c:ext>
                    </c:extLst>
                    <c:strCache>
                      <c:ptCount val="1"/>
                      <c:pt idx="0">
                        <c:v>Pipe Gas LPG Rural</c:v>
                      </c:pt>
                    </c:strCache>
                  </c:strRef>
                </c:tx>
                <c:spPr>
                  <a:ln w="12700">
                    <a:solidFill>
                      <a:srgbClr val="00FFFF"/>
                    </a:solidFill>
                    <a:prstDash val="solid"/>
                  </a:ln>
                </c:spPr>
                <c:marker>
                  <c:symbol val="x"/>
                  <c:size val="5"/>
                  <c:spPr>
                    <a:noFill/>
                    <a:ln>
                      <a:solidFill>
                        <a:srgbClr val="00FF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Select!$AD$7:$AX$7</c15:sqref>
                        </c15:formulaRef>
                      </c:ext>
                    </c:extLst>
                    <c:numCache>
                      <c:formatCode>General</c:formatCode>
                      <c:ptCount val="21"/>
                      <c:pt idx="0">
                        <c:v>1.0999957317660515E-3</c:v>
                      </c:pt>
                      <c:pt idx="1">
                        <c:v>1.2686166416915647E-3</c:v>
                      </c:pt>
                      <c:pt idx="2">
                        <c:v>1.3555969623581675E-3</c:v>
                      </c:pt>
                      <c:pt idx="3">
                        <c:v>1.4161223674442156E-3</c:v>
                      </c:pt>
                      <c:pt idx="4">
                        <c:v>1.4832351195394359E-3</c:v>
                      </c:pt>
                      <c:pt idx="5">
                        <c:v>1.7106036885871302E-3</c:v>
                      </c:pt>
                      <c:pt idx="6">
                        <c:v>1.8278880221493843E-3</c:v>
                      </c:pt>
                      <c:pt idx="7">
                        <c:v>1.9095005265032381E-3</c:v>
                      </c:pt>
                      <c:pt idx="8">
                        <c:v>2.000000019968104E-3</c:v>
                      </c:pt>
                      <c:pt idx="9">
                        <c:v>4.8219026562636678E-3</c:v>
                      </c:pt>
                      <c:pt idx="10">
                        <c:v>7.2598214984282454E-3</c:v>
                      </c:pt>
                      <c:pt idx="11">
                        <c:v>9.5055857285161333E-3</c:v>
                      </c:pt>
                      <c:pt idx="12">
                        <c:v>1.2649110893252285E-2</c:v>
                      </c:pt>
                      <c:pt idx="13">
                        <c:v>3.0496390403295878E-2</c:v>
                      </c:pt>
                      <c:pt idx="14">
                        <c:v>4.5915143140998718E-2</c:v>
                      </c:pt>
                      <c:pt idx="15">
                        <c:v>6.011860339243108E-2</c:v>
                      </c:pt>
                      <c:pt idx="16">
                        <c:v>8.0000002396172526E-2</c:v>
                      </c:pt>
                      <c:pt idx="17">
                        <c:v>0.19287611010191674</c:v>
                      </c:pt>
                      <c:pt idx="18">
                        <c:v>0.29039286573572504</c:v>
                      </c:pt>
                      <c:pt idx="19">
                        <c:v>0.38022343673298648</c:v>
                      </c:pt>
                      <c:pt idx="20">
                        <c:v>0.50596444583324229</c:v>
                      </c:pt>
                    </c:numCache>
                  </c:numRef>
                </c:yVal>
                <c:smooth val="1"/>
                <c:extLst xmlns:c15="http://schemas.microsoft.com/office/drawing/2012/chart">
                  <c:ext xmlns:c16="http://schemas.microsoft.com/office/drawing/2014/chart" uri="{C3380CC4-5D6E-409C-BE32-E72D297353CC}">
                    <c16:uniqueId val="{00000003-24B0-451C-8BA6-FEA67DBD1C14}"/>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Select!$AC$9</c15:sqref>
                        </c15:formulaRef>
                      </c:ext>
                    </c:extLst>
                    <c:strCache>
                      <c:ptCount val="1"/>
                      <c:pt idx="0">
                        <c:v>Small Plant Liquid</c:v>
                      </c:pt>
                    </c:strCache>
                  </c:strRef>
                </c:tx>
                <c:spPr>
                  <a:ln w="12700">
                    <a:solidFill>
                      <a:srgbClr val="800000"/>
                    </a:solidFill>
                    <a:prstDash val="solid"/>
                  </a:ln>
                </c:spPr>
                <c:marker>
                  <c:symbol val="circle"/>
                  <c:size val="5"/>
                  <c:spPr>
                    <a:solidFill>
                      <a:srgbClr val="800000"/>
                    </a:solidFill>
                    <a:ln>
                      <a:solidFill>
                        <a:srgbClr val="8000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Select!$AD$9:$AX$9</c15:sqref>
                        </c15:formulaRef>
                      </c:ext>
                    </c:extLst>
                    <c:numCache>
                      <c:formatCode>General</c:formatCode>
                      <c:ptCount val="21"/>
                      <c:pt idx="0">
                        <c:v>1.0999957317660515E-3</c:v>
                      </c:pt>
                      <c:pt idx="1">
                        <c:v>1.5960582831389936E-3</c:v>
                      </c:pt>
                      <c:pt idx="2">
                        <c:v>1.8976465179871341E-3</c:v>
                      </c:pt>
                      <c:pt idx="3">
                        <c:v>2.12679814485451E-3</c:v>
                      </c:pt>
                      <c:pt idx="4">
                        <c:v>2.399993138057888E-3</c:v>
                      </c:pt>
                      <c:pt idx="5">
                        <c:v>5.8428890749322396E-3</c:v>
                      </c:pt>
                      <c:pt idx="6">
                        <c:v>8.8369340260701194E-3</c:v>
                      </c:pt>
                      <c:pt idx="7">
                        <c:v>1.1605125250422078E-2</c:v>
                      </c:pt>
                      <c:pt idx="8">
                        <c:v>1.5491875566588088E-2</c:v>
                      </c:pt>
                      <c:pt idx="9">
                        <c:v>3.7715653875358683E-2</c:v>
                      </c:pt>
                      <c:pt idx="10">
                        <c:v>5.7042114059046356E-2</c:v>
                      </c:pt>
                      <c:pt idx="11">
                        <c:v>7.4910695977944877E-2</c:v>
                      </c:pt>
                      <c:pt idx="12">
                        <c:v>9.9999539484041763E-2</c:v>
                      </c:pt>
                      <c:pt idx="13">
                        <c:v>0.1</c:v>
                      </c:pt>
                      <c:pt idx="14">
                        <c:v>0.1</c:v>
                      </c:pt>
                      <c:pt idx="15">
                        <c:v>0.1</c:v>
                      </c:pt>
                      <c:pt idx="16">
                        <c:v>0.1</c:v>
                      </c:pt>
                      <c:pt idx="17">
                        <c:v>0.1</c:v>
                      </c:pt>
                      <c:pt idx="18">
                        <c:v>0.1</c:v>
                      </c:pt>
                      <c:pt idx="19">
                        <c:v>0.1</c:v>
                      </c:pt>
                      <c:pt idx="20">
                        <c:v>0.1</c:v>
                      </c:pt>
                    </c:numCache>
                  </c:numRef>
                </c:yVal>
                <c:smooth val="1"/>
                <c:extLst xmlns:c15="http://schemas.microsoft.com/office/drawing/2012/chart">
                  <c:ext xmlns:c16="http://schemas.microsoft.com/office/drawing/2014/chart" uri="{C3380CC4-5D6E-409C-BE32-E72D297353CC}">
                    <c16:uniqueId val="{00000005-24B0-451C-8BA6-FEA67DBD1C14}"/>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Select!$AC$10</c15:sqref>
                        </c15:formulaRef>
                      </c:ext>
                    </c:extLst>
                    <c:strCache>
                      <c:ptCount val="1"/>
                      <c:pt idx="0">
                        <c:v>Small Plant Liquid Bund</c:v>
                      </c:pt>
                    </c:strCache>
                  </c:strRef>
                </c:tx>
                <c:spPr>
                  <a:ln w="12700">
                    <a:solidFill>
                      <a:srgbClr val="008080"/>
                    </a:solidFill>
                    <a:prstDash val="solid"/>
                  </a:ln>
                </c:spPr>
                <c:marker>
                  <c:symbol val="plus"/>
                  <c:size val="5"/>
                  <c:spPr>
                    <a:noFill/>
                    <a:ln>
                      <a:solidFill>
                        <a:srgbClr val="00808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Select!$AD$10:$AX$10</c15:sqref>
                        </c15:formulaRef>
                      </c:ext>
                    </c:extLst>
                    <c:numCache>
                      <c:formatCode>General</c:formatCode>
                      <c:ptCount val="21"/>
                      <c:pt idx="0">
                        <c:v>1.0999957317660515E-3</c:v>
                      </c:pt>
                      <c:pt idx="1">
                        <c:v>1.5960582831389936E-3</c:v>
                      </c:pt>
                      <c:pt idx="2">
                        <c:v>1.8976465179871341E-3</c:v>
                      </c:pt>
                      <c:pt idx="3">
                        <c:v>2.12679814485451E-3</c:v>
                      </c:pt>
                      <c:pt idx="4">
                        <c:v>2.399993138057888E-3</c:v>
                      </c:pt>
                      <c:pt idx="5">
                        <c:v>5.8428890749322396E-3</c:v>
                      </c:pt>
                      <c:pt idx="6">
                        <c:v>8.8369340260701194E-3</c:v>
                      </c:pt>
                      <c:pt idx="7">
                        <c:v>1.1605125250422078E-2</c:v>
                      </c:pt>
                      <c:pt idx="8">
                        <c:v>1.2999999999999999E-2</c:v>
                      </c:pt>
                      <c:pt idx="9">
                        <c:v>1.2999999999999999E-2</c:v>
                      </c:pt>
                      <c:pt idx="10">
                        <c:v>1.2999999999999999E-2</c:v>
                      </c:pt>
                      <c:pt idx="11">
                        <c:v>1.2999999999999999E-2</c:v>
                      </c:pt>
                      <c:pt idx="12">
                        <c:v>1.2999999999999999E-2</c:v>
                      </c:pt>
                      <c:pt idx="13">
                        <c:v>1.2999999999999999E-2</c:v>
                      </c:pt>
                      <c:pt idx="14">
                        <c:v>1.2999999999999999E-2</c:v>
                      </c:pt>
                      <c:pt idx="15">
                        <c:v>1.2999999999999999E-2</c:v>
                      </c:pt>
                      <c:pt idx="16">
                        <c:v>1.2999999999999999E-2</c:v>
                      </c:pt>
                      <c:pt idx="17">
                        <c:v>1.2999999999999999E-2</c:v>
                      </c:pt>
                      <c:pt idx="18">
                        <c:v>1.2999999999999999E-2</c:v>
                      </c:pt>
                      <c:pt idx="19">
                        <c:v>1.2999999999999999E-2</c:v>
                      </c:pt>
                      <c:pt idx="20">
                        <c:v>1.2999999999999999E-2</c:v>
                      </c:pt>
                    </c:numCache>
                  </c:numRef>
                </c:yVal>
                <c:smooth val="1"/>
                <c:extLst xmlns:c15="http://schemas.microsoft.com/office/drawing/2012/chart">
                  <c:ext xmlns:c16="http://schemas.microsoft.com/office/drawing/2014/chart" uri="{C3380CC4-5D6E-409C-BE32-E72D297353CC}">
                    <c16:uniqueId val="{00000006-24B0-451C-8BA6-FEA67DBD1C14}"/>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Select!$AC$12</c15:sqref>
                        </c15:formulaRef>
                      </c:ext>
                    </c:extLst>
                    <c:strCache>
                      <c:ptCount val="1"/>
                      <c:pt idx="0">
                        <c:v>Large Plant Liquid</c:v>
                      </c:pt>
                    </c:strCache>
                  </c:strRef>
                </c:tx>
                <c:spPr>
                  <a:ln w="12700">
                    <a:solidFill>
                      <a:srgbClr val="00CCFF"/>
                    </a:solidFill>
                    <a:prstDash val="solid"/>
                  </a:ln>
                </c:spPr>
                <c:marker>
                  <c:symbol val="dash"/>
                  <c:size val="5"/>
                  <c:spPr>
                    <a:noFill/>
                    <a:ln>
                      <a:solidFill>
                        <a:srgbClr val="00CC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Select!$AD$12:$AX$12</c15:sqref>
                        </c15:formulaRef>
                      </c:ext>
                    </c:extLst>
                    <c:numCache>
                      <c:formatCode>General</c:formatCode>
                      <c:ptCount val="21"/>
                      <c:pt idx="0">
                        <c:v>1.1000007974452651E-3</c:v>
                      </c:pt>
                      <c:pt idx="1">
                        <c:v>1.6274556110985822E-3</c:v>
                      </c:pt>
                      <c:pt idx="2">
                        <c:v>1.9525791977147607E-3</c:v>
                      </c:pt>
                      <c:pt idx="3">
                        <c:v>2.2014568168030988E-3</c:v>
                      </c:pt>
                      <c:pt idx="4">
                        <c:v>2.4999999500797403E-3</c:v>
                      </c:pt>
                      <c:pt idx="5">
                        <c:v>6.2953248626265602E-3</c:v>
                      </c:pt>
                      <c:pt idx="6">
                        <c:v>9.6718346680693141E-3</c:v>
                      </c:pt>
                      <c:pt idx="7">
                        <c:v>1.2833560417190337E-2</c:v>
                      </c:pt>
                      <c:pt idx="8">
                        <c:v>1.7320522937309391E-2</c:v>
                      </c:pt>
                      <c:pt idx="9">
                        <c:v>4.3615328343290377E-2</c:v>
                      </c:pt>
                      <c:pt idx="10">
                        <c:v>6.7008495023696005E-2</c:v>
                      </c:pt>
                      <c:pt idx="11">
                        <c:v>8.8913592804752292E-2</c:v>
                      </c:pt>
                      <c:pt idx="12">
                        <c:v>0.12000020832492084</c:v>
                      </c:pt>
                      <c:pt idx="13">
                        <c:v>0.13</c:v>
                      </c:pt>
                      <c:pt idx="14">
                        <c:v>0.13</c:v>
                      </c:pt>
                      <c:pt idx="15">
                        <c:v>0.13</c:v>
                      </c:pt>
                      <c:pt idx="16">
                        <c:v>0.13</c:v>
                      </c:pt>
                      <c:pt idx="17">
                        <c:v>0.13</c:v>
                      </c:pt>
                      <c:pt idx="18">
                        <c:v>0.13</c:v>
                      </c:pt>
                      <c:pt idx="19">
                        <c:v>0.13</c:v>
                      </c:pt>
                      <c:pt idx="20">
                        <c:v>0.13</c:v>
                      </c:pt>
                    </c:numCache>
                  </c:numRef>
                </c:yVal>
                <c:smooth val="1"/>
                <c:extLst xmlns:c15="http://schemas.microsoft.com/office/drawing/2012/chart">
                  <c:ext xmlns:c16="http://schemas.microsoft.com/office/drawing/2014/chart" uri="{C3380CC4-5D6E-409C-BE32-E72D297353CC}">
                    <c16:uniqueId val="{00000008-24B0-451C-8BA6-FEA67DBD1C14}"/>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Select!$AC$13</c15:sqref>
                        </c15:formulaRef>
                      </c:ext>
                    </c:extLst>
                    <c:strCache>
                      <c:ptCount val="1"/>
                      <c:pt idx="0">
                        <c:v>Large Plant Liquid Bund</c:v>
                      </c:pt>
                    </c:strCache>
                  </c:strRef>
                </c:tx>
                <c:spPr>
                  <a:ln w="12700">
                    <a:solidFill>
                      <a:srgbClr val="CCFFFF"/>
                    </a:solidFill>
                    <a:prstDash val="solid"/>
                  </a:ln>
                </c:spPr>
                <c:marker>
                  <c:symbol val="diamond"/>
                  <c:size val="5"/>
                  <c:spPr>
                    <a:solidFill>
                      <a:srgbClr val="CCFFFF"/>
                    </a:solidFill>
                    <a:ln>
                      <a:solidFill>
                        <a:srgbClr val="CCFF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Select!$AD$13:$AX$13</c15:sqref>
                        </c15:formulaRef>
                      </c:ext>
                    </c:extLst>
                    <c:numCache>
                      <c:formatCode>General</c:formatCode>
                      <c:ptCount val="21"/>
                      <c:pt idx="0">
                        <c:v>1.0999957317660515E-3</c:v>
                      </c:pt>
                      <c:pt idx="1">
                        <c:v>1.5960582831389936E-3</c:v>
                      </c:pt>
                      <c:pt idx="2">
                        <c:v>1.8976465179871341E-3</c:v>
                      </c:pt>
                      <c:pt idx="3">
                        <c:v>2.12679814485451E-3</c:v>
                      </c:pt>
                      <c:pt idx="4">
                        <c:v>2.399993138057888E-3</c:v>
                      </c:pt>
                      <c:pt idx="5">
                        <c:v>5.8428890749322396E-3</c:v>
                      </c:pt>
                      <c:pt idx="6">
                        <c:v>8.8369340260701194E-3</c:v>
                      </c:pt>
                      <c:pt idx="7">
                        <c:v>1.1605125250422078E-2</c:v>
                      </c:pt>
                      <c:pt idx="8">
                        <c:v>1.5491875566588088E-2</c:v>
                      </c:pt>
                      <c:pt idx="9">
                        <c:v>3.7715653875358683E-2</c:v>
                      </c:pt>
                      <c:pt idx="10">
                        <c:v>0.05</c:v>
                      </c:pt>
                      <c:pt idx="11">
                        <c:v>0.05</c:v>
                      </c:pt>
                      <c:pt idx="12">
                        <c:v>0.05</c:v>
                      </c:pt>
                      <c:pt idx="13">
                        <c:v>0.05</c:v>
                      </c:pt>
                      <c:pt idx="14">
                        <c:v>0.05</c:v>
                      </c:pt>
                      <c:pt idx="15">
                        <c:v>0.05</c:v>
                      </c:pt>
                      <c:pt idx="16">
                        <c:v>0.05</c:v>
                      </c:pt>
                      <c:pt idx="17">
                        <c:v>0.05</c:v>
                      </c:pt>
                      <c:pt idx="18">
                        <c:v>0.05</c:v>
                      </c:pt>
                      <c:pt idx="19">
                        <c:v>0.05</c:v>
                      </c:pt>
                      <c:pt idx="20">
                        <c:v>0.05</c:v>
                      </c:pt>
                    </c:numCache>
                  </c:numRef>
                </c:yVal>
                <c:smooth val="1"/>
                <c:extLst xmlns:c15="http://schemas.microsoft.com/office/drawing/2012/chart">
                  <c:ext xmlns:c16="http://schemas.microsoft.com/office/drawing/2014/chart" uri="{C3380CC4-5D6E-409C-BE32-E72D297353CC}">
                    <c16:uniqueId val="{00000009-24B0-451C-8BA6-FEA67DBD1C14}"/>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Select!$AC$14</c15:sqref>
                        </c15:formulaRef>
                      </c:ext>
                    </c:extLst>
                    <c:strCache>
                      <c:ptCount val="1"/>
                      <c:pt idx="0">
                        <c:v>Large Plant Confined Gas LPG</c:v>
                      </c:pt>
                    </c:strCache>
                  </c:strRef>
                </c:tx>
                <c:spPr>
                  <a:ln w="12700">
                    <a:solidFill>
                      <a:srgbClr val="CCFFCC"/>
                    </a:solidFill>
                    <a:prstDash val="solid"/>
                  </a:ln>
                </c:spPr>
                <c:marker>
                  <c:symbol val="square"/>
                  <c:size val="5"/>
                  <c:spPr>
                    <a:solidFill>
                      <a:srgbClr val="CCFFCC"/>
                    </a:solidFill>
                    <a:ln>
                      <a:solidFill>
                        <a:srgbClr val="CCFFCC"/>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Select!$AD$14:$AX$14</c15:sqref>
                        </c15:formulaRef>
                      </c:ext>
                    </c:extLst>
                    <c:numCache>
                      <c:formatCode>General</c:formatCode>
                      <c:ptCount val="21"/>
                      <c:pt idx="0">
                        <c:v>1.1000007974452651E-3</c:v>
                      </c:pt>
                      <c:pt idx="1">
                        <c:v>1.6274556110985822E-3</c:v>
                      </c:pt>
                      <c:pt idx="2">
                        <c:v>1.9525791977147607E-3</c:v>
                      </c:pt>
                      <c:pt idx="3">
                        <c:v>2.2014568168030988E-3</c:v>
                      </c:pt>
                      <c:pt idx="4">
                        <c:v>2.4999999500797403E-3</c:v>
                      </c:pt>
                      <c:pt idx="5">
                        <c:v>9.3501696442855036E-3</c:v>
                      </c:pt>
                      <c:pt idx="6">
                        <c:v>1.7266061528404403E-2</c:v>
                      </c:pt>
                      <c:pt idx="7">
                        <c:v>2.586123237558869E-2</c:v>
                      </c:pt>
                      <c:pt idx="8">
                        <c:v>3.968624416493486E-2</c:v>
                      </c:pt>
                      <c:pt idx="9">
                        <c:v>0.14842924915852132</c:v>
                      </c:pt>
                      <c:pt idx="10">
                        <c:v>0.27409005890627697</c:v>
                      </c:pt>
                      <c:pt idx="11">
                        <c:v>0.43000030632057357</c:v>
                      </c:pt>
                      <c:pt idx="12">
                        <c:v>0.48153737393018342</c:v>
                      </c:pt>
                      <c:pt idx="13">
                        <c:v>0.68242349809501945</c:v>
                      </c:pt>
                      <c:pt idx="14">
                        <c:v>0.7</c:v>
                      </c:pt>
                      <c:pt idx="15">
                        <c:v>0.7</c:v>
                      </c:pt>
                      <c:pt idx="16">
                        <c:v>0.7</c:v>
                      </c:pt>
                      <c:pt idx="17">
                        <c:v>0.7</c:v>
                      </c:pt>
                      <c:pt idx="18">
                        <c:v>0.7</c:v>
                      </c:pt>
                      <c:pt idx="19">
                        <c:v>0.7</c:v>
                      </c:pt>
                      <c:pt idx="20">
                        <c:v>0.7</c:v>
                      </c:pt>
                    </c:numCache>
                  </c:numRef>
                </c:yVal>
                <c:smooth val="1"/>
                <c:extLst xmlns:c15="http://schemas.microsoft.com/office/drawing/2012/chart">
                  <c:ext xmlns:c16="http://schemas.microsoft.com/office/drawing/2014/chart" uri="{C3380CC4-5D6E-409C-BE32-E72D297353CC}">
                    <c16:uniqueId val="{0000000A-24B0-451C-8BA6-FEA67DBD1C14}"/>
                  </c:ext>
                </c:extLst>
              </c15:ser>
            </c15:filteredScatterSeries>
            <c15:filteredScatterSeries>
              <c15:ser>
                <c:idx val="11"/>
                <c:order val="11"/>
                <c:tx>
                  <c:strRef>
                    <c:extLst xmlns:c15="http://schemas.microsoft.com/office/drawing/2012/chart">
                      <c:ext xmlns:c15="http://schemas.microsoft.com/office/drawing/2012/chart" uri="{02D57815-91ED-43cb-92C2-25804820EDAC}">
                        <c15:formulaRef>
                          <c15:sqref>Select!$AC$15</c15:sqref>
                        </c15:formulaRef>
                      </c:ext>
                    </c:extLst>
                    <c:strCache>
                      <c:ptCount val="1"/>
                      <c:pt idx="0">
                        <c:v>Tank Liquid 300x300m Bund</c:v>
                      </c:pt>
                    </c:strCache>
                  </c:strRef>
                </c:tx>
                <c:spPr>
                  <a:ln w="12700">
                    <a:solidFill>
                      <a:srgbClr val="FFFF99"/>
                    </a:solidFill>
                    <a:prstDash val="solid"/>
                  </a:ln>
                </c:spPr>
                <c:marker>
                  <c:symbol val="triangle"/>
                  <c:size val="5"/>
                  <c:spPr>
                    <a:solidFill>
                      <a:srgbClr val="FFFF99"/>
                    </a:solidFill>
                    <a:ln>
                      <a:solidFill>
                        <a:srgbClr val="FFFF99"/>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Select!$AD$15:$AX$15</c15:sqref>
                        </c15:formulaRef>
                      </c:ext>
                    </c:extLst>
                    <c:numCache>
                      <c:formatCode>General</c:formatCode>
                      <c:ptCount val="21"/>
                      <c:pt idx="0">
                        <c:v>1.049999276934568E-3</c:v>
                      </c:pt>
                      <c:pt idx="1">
                        <c:v>1.1410826407913454E-3</c:v>
                      </c:pt>
                      <c:pt idx="2">
                        <c:v>1.1860847108541451E-3</c:v>
                      </c:pt>
                      <c:pt idx="3">
                        <c:v>1.2166920453883828E-3</c:v>
                      </c:pt>
                      <c:pt idx="4">
                        <c:v>1.2499999625598041E-3</c:v>
                      </c:pt>
                      <c:pt idx="5">
                        <c:v>1.9307857122955864E-3</c:v>
                      </c:pt>
                      <c:pt idx="6">
                        <c:v>2.3633730126087337E-3</c:v>
                      </c:pt>
                      <c:pt idx="7">
                        <c:v>2.7000096380142241E-3</c:v>
                      </c:pt>
                      <c:pt idx="8">
                        <c:v>3.6967493058702628E-3</c:v>
                      </c:pt>
                      <c:pt idx="9">
                        <c:v>9.7301802257555338E-3</c:v>
                      </c:pt>
                      <c:pt idx="10">
                        <c:v>1.5259828983510028E-2</c:v>
                      </c:pt>
                      <c:pt idx="11">
                        <c:v>2.0524628943572234E-2</c:v>
                      </c:pt>
                      <c:pt idx="12">
                        <c:v>2.8101532206454876E-2</c:v>
                      </c:pt>
                      <c:pt idx="13">
                        <c:v>7.3965787334965005E-2</c:v>
                      </c:pt>
                      <c:pt idx="14">
                        <c:v>0.11600044800553484</c:v>
                      </c:pt>
                      <c:pt idx="15">
                        <c:v>0.12</c:v>
                      </c:pt>
                      <c:pt idx="16">
                        <c:v>0.12</c:v>
                      </c:pt>
                      <c:pt idx="17">
                        <c:v>0.12</c:v>
                      </c:pt>
                      <c:pt idx="18">
                        <c:v>0.12</c:v>
                      </c:pt>
                      <c:pt idx="19">
                        <c:v>0.12</c:v>
                      </c:pt>
                      <c:pt idx="20">
                        <c:v>0.12</c:v>
                      </c:pt>
                    </c:numCache>
                  </c:numRef>
                </c:yVal>
                <c:smooth val="1"/>
                <c:extLst xmlns:c15="http://schemas.microsoft.com/office/drawing/2012/chart">
                  <c:ext xmlns:c16="http://schemas.microsoft.com/office/drawing/2014/chart" uri="{C3380CC4-5D6E-409C-BE32-E72D297353CC}">
                    <c16:uniqueId val="{0000000B-24B0-451C-8BA6-FEA67DBD1C14}"/>
                  </c:ext>
                </c:extLst>
              </c15:ser>
            </c15:filteredScatterSeries>
            <c15:filteredScatterSeries>
              <c15:ser>
                <c:idx val="12"/>
                <c:order val="12"/>
                <c:tx>
                  <c:strRef>
                    <c:extLst xmlns:c15="http://schemas.microsoft.com/office/drawing/2012/chart">
                      <c:ext xmlns:c15="http://schemas.microsoft.com/office/drawing/2012/chart" uri="{02D57815-91ED-43cb-92C2-25804820EDAC}">
                        <c15:formulaRef>
                          <c15:sqref>Select!$AC$16</c15:sqref>
                        </c15:formulaRef>
                      </c:ext>
                    </c:extLst>
                    <c:strCache>
                      <c:ptCount val="1"/>
                      <c:pt idx="0">
                        <c:v>Tank Liquid 100x100m Bund</c:v>
                      </c:pt>
                    </c:strCache>
                  </c:strRef>
                </c:tx>
                <c:spPr>
                  <a:ln w="12700">
                    <a:solidFill>
                      <a:srgbClr val="99CCFF"/>
                    </a:solidFill>
                    <a:prstDash val="solid"/>
                  </a:ln>
                </c:spPr>
                <c:marker>
                  <c:symbol val="x"/>
                  <c:size val="5"/>
                  <c:spPr>
                    <a:noFill/>
                    <a:ln>
                      <a:solidFill>
                        <a:srgbClr val="99CC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Select!$AD$16:$AX$16</c15:sqref>
                        </c15:formulaRef>
                      </c:ext>
                    </c:extLst>
                    <c:numCache>
                      <c:formatCode>General</c:formatCode>
                      <c:ptCount val="21"/>
                      <c:pt idx="0">
                        <c:v>1.049999276934568E-3</c:v>
                      </c:pt>
                      <c:pt idx="1">
                        <c:v>1.1410826407913454E-3</c:v>
                      </c:pt>
                      <c:pt idx="2">
                        <c:v>1.1860847108541451E-3</c:v>
                      </c:pt>
                      <c:pt idx="3">
                        <c:v>1.2166920453883828E-3</c:v>
                      </c:pt>
                      <c:pt idx="4">
                        <c:v>1.2499999625598041E-3</c:v>
                      </c:pt>
                      <c:pt idx="5">
                        <c:v>1.9307857122955864E-3</c:v>
                      </c:pt>
                      <c:pt idx="6">
                        <c:v>2.3633730126087337E-3</c:v>
                      </c:pt>
                      <c:pt idx="7">
                        <c:v>2.7000096380142241E-3</c:v>
                      </c:pt>
                      <c:pt idx="8">
                        <c:v>3.6967493058702628E-3</c:v>
                      </c:pt>
                      <c:pt idx="9">
                        <c:v>9.7301802257555338E-3</c:v>
                      </c:pt>
                      <c:pt idx="10">
                        <c:v>1.4999999999999999E-2</c:v>
                      </c:pt>
                      <c:pt idx="11">
                        <c:v>1.4999999999999999E-2</c:v>
                      </c:pt>
                      <c:pt idx="12">
                        <c:v>1.4999999999999999E-2</c:v>
                      </c:pt>
                      <c:pt idx="13">
                        <c:v>1.4999999999999999E-2</c:v>
                      </c:pt>
                      <c:pt idx="14">
                        <c:v>1.4999999999999999E-2</c:v>
                      </c:pt>
                      <c:pt idx="15">
                        <c:v>1.4999999999999999E-2</c:v>
                      </c:pt>
                      <c:pt idx="16">
                        <c:v>1.4999999999999999E-2</c:v>
                      </c:pt>
                      <c:pt idx="17">
                        <c:v>1.4999999999999999E-2</c:v>
                      </c:pt>
                      <c:pt idx="18">
                        <c:v>1.4999999999999999E-2</c:v>
                      </c:pt>
                      <c:pt idx="19">
                        <c:v>1.4999999999999999E-2</c:v>
                      </c:pt>
                      <c:pt idx="20">
                        <c:v>1.4999999999999999E-2</c:v>
                      </c:pt>
                    </c:numCache>
                  </c:numRef>
                </c:yVal>
                <c:smooth val="1"/>
                <c:extLst xmlns:c15="http://schemas.microsoft.com/office/drawing/2012/chart">
                  <c:ext xmlns:c16="http://schemas.microsoft.com/office/drawing/2014/chart" uri="{C3380CC4-5D6E-409C-BE32-E72D297353CC}">
                    <c16:uniqueId val="{0000000C-24B0-451C-8BA6-FEA67DBD1C14}"/>
                  </c:ext>
                </c:extLst>
              </c15:ser>
            </c15:filteredScatterSeries>
            <c15:filteredScatterSeries>
              <c15:ser>
                <c:idx val="16"/>
                <c:order val="16"/>
                <c:tx>
                  <c:strRef>
                    <c:extLst xmlns:c15="http://schemas.microsoft.com/office/drawing/2012/chart">
                      <c:ext xmlns:c15="http://schemas.microsoft.com/office/drawing/2012/chart" uri="{02D57815-91ED-43cb-92C2-25804820EDAC}">
                        <c15:formulaRef>
                          <c15:sqref>Select!$AC$20</c15:sqref>
                        </c15:formulaRef>
                      </c:ext>
                    </c:extLst>
                    <c:strCache>
                      <c:ptCount val="1"/>
                      <c:pt idx="0">
                        <c:v>Offshore Process Liquid</c:v>
                      </c:pt>
                    </c:strCache>
                  </c:strRef>
                </c:tx>
                <c:spPr>
                  <a:ln w="12700">
                    <a:solidFill>
                      <a:srgbClr val="3366FF"/>
                    </a:solidFill>
                    <a:prstDash val="solid"/>
                  </a:ln>
                </c:spPr>
                <c:marker>
                  <c:symbol val="dot"/>
                  <c:size val="5"/>
                  <c:spPr>
                    <a:noFill/>
                    <a:ln>
                      <a:solidFill>
                        <a:srgbClr val="3366FF"/>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Select!$AD$20:$AX$20</c15:sqref>
                        </c15:formulaRef>
                      </c:ext>
                    </c:extLst>
                    <c:numCache>
                      <c:formatCode>General</c:formatCode>
                      <c:ptCount val="21"/>
                      <c:pt idx="0">
                        <c:v>1.0999982646027423E-3</c:v>
                      </c:pt>
                      <c:pt idx="1">
                        <c:v>1.7080554456616144E-3</c:v>
                      </c:pt>
                      <c:pt idx="2">
                        <c:v>2.095863707126932E-3</c:v>
                      </c:pt>
                      <c:pt idx="3">
                        <c:v>2.3982493185064156E-3</c:v>
                      </c:pt>
                      <c:pt idx="4">
                        <c:v>2.7665594047012192E-3</c:v>
                      </c:pt>
                      <c:pt idx="5">
                        <c:v>4.2958584654247929E-3</c:v>
                      </c:pt>
                      <c:pt idx="6">
                        <c:v>5.271218725074996E-3</c:v>
                      </c:pt>
                      <c:pt idx="7">
                        <c:v>6.031736067627678E-3</c:v>
                      </c:pt>
                      <c:pt idx="8">
                        <c:v>6.9580572861220897E-3</c:v>
                      </c:pt>
                      <c:pt idx="9">
                        <c:v>1.0804333080542093E-2</c:v>
                      </c:pt>
                      <c:pt idx="10">
                        <c:v>1.3257420677258991E-2</c:v>
                      </c:pt>
                      <c:pt idx="11">
                        <c:v>1.5170165882577431E-2</c:v>
                      </c:pt>
                      <c:pt idx="12">
                        <c:v>1.7499917447890589E-2</c:v>
                      </c:pt>
                      <c:pt idx="13">
                        <c:v>1.7500000000000002E-2</c:v>
                      </c:pt>
                      <c:pt idx="14">
                        <c:v>1.7500000000000002E-2</c:v>
                      </c:pt>
                      <c:pt idx="15">
                        <c:v>1.7500000000000002E-2</c:v>
                      </c:pt>
                      <c:pt idx="16">
                        <c:v>1.7500000000000002E-2</c:v>
                      </c:pt>
                      <c:pt idx="17">
                        <c:v>1.7500000000000002E-2</c:v>
                      </c:pt>
                      <c:pt idx="18">
                        <c:v>1.7500000000000002E-2</c:v>
                      </c:pt>
                      <c:pt idx="19">
                        <c:v>1.7500000000000002E-2</c:v>
                      </c:pt>
                      <c:pt idx="20">
                        <c:v>1.7500000000000002E-2</c:v>
                      </c:pt>
                    </c:numCache>
                  </c:numRef>
                </c:yVal>
                <c:smooth val="1"/>
                <c:extLst xmlns:c15="http://schemas.microsoft.com/office/drawing/2012/chart">
                  <c:ext xmlns:c16="http://schemas.microsoft.com/office/drawing/2014/chart" uri="{C3380CC4-5D6E-409C-BE32-E72D297353CC}">
                    <c16:uniqueId val="{00000010-24B0-451C-8BA6-FEA67DBD1C14}"/>
                  </c:ext>
                </c:extLst>
              </c15:ser>
            </c15:filteredScatterSeries>
            <c15:filteredScatterSeries>
              <c15:ser>
                <c:idx val="17"/>
                <c:order val="17"/>
                <c:tx>
                  <c:strRef>
                    <c:extLst xmlns:c15="http://schemas.microsoft.com/office/drawing/2012/chart">
                      <c:ext xmlns:c15="http://schemas.microsoft.com/office/drawing/2012/chart" uri="{02D57815-91ED-43cb-92C2-25804820EDAC}">
                        <c15:formulaRef>
                          <c15:sqref>Select!$AC$21</c15:sqref>
                        </c15:formulaRef>
                      </c:ext>
                    </c:extLst>
                    <c:strCache>
                      <c:ptCount val="1"/>
                      <c:pt idx="0">
                        <c:v>Offshore Process Liquid NUI</c:v>
                      </c:pt>
                    </c:strCache>
                  </c:strRef>
                </c:tx>
                <c:spPr>
                  <a:ln w="12700">
                    <a:solidFill>
                      <a:srgbClr val="33CCCC"/>
                    </a:solidFill>
                    <a:prstDash val="solid"/>
                  </a:ln>
                </c:spPr>
                <c:marker>
                  <c:symbol val="dash"/>
                  <c:size val="5"/>
                  <c:spPr>
                    <a:noFill/>
                    <a:ln>
                      <a:solidFill>
                        <a:srgbClr val="33CCCC"/>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Select!$AD$21:$AX$21</c15:sqref>
                        </c15:formulaRef>
                      </c:ext>
                    </c:extLst>
                    <c:numCache>
                      <c:formatCode>General</c:formatCode>
                      <c:ptCount val="21"/>
                      <c:pt idx="0">
                        <c:v>1.0999982646027423E-3</c:v>
                      </c:pt>
                      <c:pt idx="1">
                        <c:v>1.7080554456616144E-3</c:v>
                      </c:pt>
                      <c:pt idx="2">
                        <c:v>2.095863707126932E-3</c:v>
                      </c:pt>
                      <c:pt idx="3">
                        <c:v>2.3982493185064156E-3</c:v>
                      </c:pt>
                      <c:pt idx="4">
                        <c:v>2.7665594047012192E-3</c:v>
                      </c:pt>
                      <c:pt idx="5">
                        <c:v>4.2958584654247929E-3</c:v>
                      </c:pt>
                      <c:pt idx="6">
                        <c:v>5.271218725074996E-3</c:v>
                      </c:pt>
                      <c:pt idx="7">
                        <c:v>6.031736067627678E-3</c:v>
                      </c:pt>
                      <c:pt idx="8">
                        <c:v>6.9580572861220897E-3</c:v>
                      </c:pt>
                      <c:pt idx="9">
                        <c:v>0.01</c:v>
                      </c:pt>
                      <c:pt idx="10">
                        <c:v>0.01</c:v>
                      </c:pt>
                      <c:pt idx="11">
                        <c:v>0.01</c:v>
                      </c:pt>
                      <c:pt idx="12">
                        <c:v>0.01</c:v>
                      </c:pt>
                      <c:pt idx="13">
                        <c:v>0.01</c:v>
                      </c:pt>
                      <c:pt idx="14">
                        <c:v>0.01</c:v>
                      </c:pt>
                      <c:pt idx="15">
                        <c:v>0.01</c:v>
                      </c:pt>
                      <c:pt idx="16">
                        <c:v>0.01</c:v>
                      </c:pt>
                      <c:pt idx="17">
                        <c:v>0.01</c:v>
                      </c:pt>
                      <c:pt idx="18">
                        <c:v>0.01</c:v>
                      </c:pt>
                      <c:pt idx="19">
                        <c:v>0.01</c:v>
                      </c:pt>
                      <c:pt idx="20">
                        <c:v>0.01</c:v>
                      </c:pt>
                    </c:numCache>
                  </c:numRef>
                </c:yVal>
                <c:smooth val="1"/>
                <c:extLst xmlns:c15="http://schemas.microsoft.com/office/drawing/2012/chart">
                  <c:ext xmlns:c16="http://schemas.microsoft.com/office/drawing/2014/chart" uri="{C3380CC4-5D6E-409C-BE32-E72D297353CC}">
                    <c16:uniqueId val="{00000011-24B0-451C-8BA6-FEA67DBD1C14}"/>
                  </c:ext>
                </c:extLst>
              </c15:ser>
            </c15:filteredScatterSeries>
            <c15:filteredScatterSeries>
              <c15:ser>
                <c:idx val="18"/>
                <c:order val="18"/>
                <c:tx>
                  <c:strRef>
                    <c:extLst xmlns:c15="http://schemas.microsoft.com/office/drawing/2012/chart">
                      <c:ext xmlns:c15="http://schemas.microsoft.com/office/drawing/2012/chart" uri="{02D57815-91ED-43cb-92C2-25804820EDAC}">
                        <c15:formulaRef>
                          <c15:sqref>Select!$AC$22</c15:sqref>
                        </c15:formulaRef>
                      </c:ext>
                    </c:extLst>
                    <c:strCache>
                      <c:ptCount val="1"/>
                      <c:pt idx="0">
                        <c:v>Offshore Process Gas Opendeck NUI</c:v>
                      </c:pt>
                    </c:strCache>
                  </c:strRef>
                </c:tx>
                <c:spPr>
                  <a:ln w="12700">
                    <a:solidFill>
                      <a:srgbClr val="99CC00"/>
                    </a:solidFill>
                    <a:prstDash val="solid"/>
                  </a:ln>
                </c:spPr>
                <c:marker>
                  <c:symbol val="diamond"/>
                  <c:size val="5"/>
                  <c:spPr>
                    <a:solidFill>
                      <a:srgbClr val="99CC00"/>
                    </a:solidFill>
                    <a:ln>
                      <a:solidFill>
                        <a:srgbClr val="99CC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Select!$AD$22:$AX$22</c15:sqref>
                        </c15:formulaRef>
                      </c:ext>
                    </c:extLst>
                    <c:numCache>
                      <c:formatCode>General</c:formatCode>
                      <c:ptCount val="21"/>
                      <c:pt idx="0">
                        <c:v>1.0999957317660515E-3</c:v>
                      </c:pt>
                      <c:pt idx="1">
                        <c:v>1.1466237553540452E-3</c:v>
                      </c:pt>
                      <c:pt idx="2">
                        <c:v>1.1689727233014401E-3</c:v>
                      </c:pt>
                      <c:pt idx="3">
                        <c:v>1.1839310479138697E-3</c:v>
                      </c:pt>
                      <c:pt idx="4">
                        <c:v>1.199996557048116E-3</c:v>
                      </c:pt>
                      <c:pt idx="5">
                        <c:v>3.1580767161453918E-3</c:v>
                      </c:pt>
                      <c:pt idx="6">
                        <c:v>4.9524989505143795E-3</c:v>
                      </c:pt>
                      <c:pt idx="7">
                        <c:v>6.660889245798436E-3</c:v>
                      </c:pt>
                      <c:pt idx="8">
                        <c:v>9.1194364238954048E-3</c:v>
                      </c:pt>
                      <c:pt idx="9">
                        <c:v>2.3999968721174849E-2</c:v>
                      </c:pt>
                      <c:pt idx="10">
                        <c:v>2.5000000000000001E-2</c:v>
                      </c:pt>
                      <c:pt idx="11">
                        <c:v>2.5000000000000001E-2</c:v>
                      </c:pt>
                      <c:pt idx="12">
                        <c:v>2.5000000000000001E-2</c:v>
                      </c:pt>
                      <c:pt idx="13">
                        <c:v>2.5000000000000001E-2</c:v>
                      </c:pt>
                      <c:pt idx="14">
                        <c:v>2.5000000000000001E-2</c:v>
                      </c:pt>
                      <c:pt idx="15">
                        <c:v>2.5000000000000001E-2</c:v>
                      </c:pt>
                      <c:pt idx="16">
                        <c:v>2.5000000000000001E-2</c:v>
                      </c:pt>
                      <c:pt idx="17">
                        <c:v>2.5000000000000001E-2</c:v>
                      </c:pt>
                      <c:pt idx="18">
                        <c:v>2.5000000000000001E-2</c:v>
                      </c:pt>
                      <c:pt idx="19">
                        <c:v>2.5000000000000001E-2</c:v>
                      </c:pt>
                      <c:pt idx="20">
                        <c:v>2.5000000000000001E-2</c:v>
                      </c:pt>
                    </c:numCache>
                  </c:numRef>
                </c:yVal>
                <c:smooth val="1"/>
                <c:extLst xmlns:c15="http://schemas.microsoft.com/office/drawing/2012/chart">
                  <c:ext xmlns:c16="http://schemas.microsoft.com/office/drawing/2014/chart" uri="{C3380CC4-5D6E-409C-BE32-E72D297353CC}">
                    <c16:uniqueId val="{00000012-24B0-451C-8BA6-FEA67DBD1C14}"/>
                  </c:ext>
                </c:extLst>
              </c15:ser>
            </c15:filteredScatterSeries>
            <c15:filteredScatterSeries>
              <c15:ser>
                <c:idx val="19"/>
                <c:order val="19"/>
                <c:tx>
                  <c:strRef>
                    <c:extLst xmlns:c15="http://schemas.microsoft.com/office/drawing/2012/chart">
                      <c:ext xmlns:c15="http://schemas.microsoft.com/office/drawing/2012/chart" uri="{02D57815-91ED-43cb-92C2-25804820EDAC}">
                        <c15:formulaRef>
                          <c15:sqref>Select!$AC$23</c15:sqref>
                        </c15:formulaRef>
                      </c:ext>
                    </c:extLst>
                    <c:strCache>
                      <c:ptCount val="1"/>
                      <c:pt idx="0">
                        <c:v>Offshore Process Gas Typical</c:v>
                      </c:pt>
                    </c:strCache>
                  </c:strRef>
                </c:tx>
                <c:spPr>
                  <a:ln w="12700">
                    <a:solidFill>
                      <a:srgbClr val="FFCC00"/>
                    </a:solidFill>
                    <a:prstDash val="solid"/>
                  </a:ln>
                </c:spPr>
                <c:marker>
                  <c:symbol val="square"/>
                  <c:size val="5"/>
                  <c:spPr>
                    <a:solidFill>
                      <a:srgbClr val="FFCC00"/>
                    </a:solidFill>
                    <a:ln>
                      <a:solidFill>
                        <a:srgbClr val="FFCC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Select!$AD$23:$AX$23</c15:sqref>
                        </c15:formulaRef>
                      </c:ext>
                    </c:extLst>
                    <c:numCache>
                      <c:formatCode>General</c:formatCode>
                      <c:ptCount val="21"/>
                      <c:pt idx="0">
                        <c:v>1.1000134617453585E-3</c:v>
                      </c:pt>
                      <c:pt idx="1">
                        <c:v>2.5580790425431864E-3</c:v>
                      </c:pt>
                      <c:pt idx="2">
                        <c:v>3.7873389638235591E-3</c:v>
                      </c:pt>
                      <c:pt idx="3">
                        <c:v>4.9044137638514611E-3</c:v>
                      </c:pt>
                      <c:pt idx="4">
                        <c:v>6.4503012786570517E-3</c:v>
                      </c:pt>
                      <c:pt idx="5">
                        <c:v>1.4999858564308957E-2</c:v>
                      </c:pt>
                      <c:pt idx="6">
                        <c:v>1.8310146258193875E-2</c:v>
                      </c:pt>
                      <c:pt idx="7">
                        <c:v>2.0880304972200291E-2</c:v>
                      </c:pt>
                      <c:pt idx="8">
                        <c:v>2.3999765595498795E-2</c:v>
                      </c:pt>
                      <c:pt idx="9">
                        <c:v>3.6852263183652388E-2</c:v>
                      </c:pt>
                      <c:pt idx="10">
                        <c:v>0.04</c:v>
                      </c:pt>
                      <c:pt idx="11">
                        <c:v>0.04</c:v>
                      </c:pt>
                      <c:pt idx="12">
                        <c:v>0.04</c:v>
                      </c:pt>
                      <c:pt idx="13">
                        <c:v>0.04</c:v>
                      </c:pt>
                      <c:pt idx="14">
                        <c:v>0.04</c:v>
                      </c:pt>
                      <c:pt idx="15">
                        <c:v>0.04</c:v>
                      </c:pt>
                      <c:pt idx="16">
                        <c:v>0.04</c:v>
                      </c:pt>
                      <c:pt idx="17">
                        <c:v>0.04</c:v>
                      </c:pt>
                      <c:pt idx="18">
                        <c:v>0.04</c:v>
                      </c:pt>
                      <c:pt idx="19">
                        <c:v>0.04</c:v>
                      </c:pt>
                      <c:pt idx="20">
                        <c:v>0.04</c:v>
                      </c:pt>
                    </c:numCache>
                  </c:numRef>
                </c:yVal>
                <c:smooth val="1"/>
                <c:extLst xmlns:c15="http://schemas.microsoft.com/office/drawing/2012/chart">
                  <c:ext xmlns:c16="http://schemas.microsoft.com/office/drawing/2014/chart" uri="{C3380CC4-5D6E-409C-BE32-E72D297353CC}">
                    <c16:uniqueId val="{00000013-24B0-451C-8BA6-FEA67DBD1C14}"/>
                  </c:ext>
                </c:extLst>
              </c15:ser>
            </c15:filteredScatterSeries>
            <c15:filteredScatterSeries>
              <c15:ser>
                <c:idx val="20"/>
                <c:order val="20"/>
                <c:tx>
                  <c:strRef>
                    <c:extLst xmlns:c15="http://schemas.microsoft.com/office/drawing/2012/chart">
                      <c:ext xmlns:c15="http://schemas.microsoft.com/office/drawing/2012/chart" uri="{02D57815-91ED-43cb-92C2-25804820EDAC}">
                        <c15:formulaRef>
                          <c15:sqref>Select!$AC$24</c15:sqref>
                        </c15:formulaRef>
                      </c:ext>
                    </c:extLst>
                    <c:strCache>
                      <c:ptCount val="1"/>
                      <c:pt idx="0">
                        <c:v>Offshore Process Gas Large Module</c:v>
                      </c:pt>
                    </c:strCache>
                  </c:strRef>
                </c:tx>
                <c:spPr>
                  <a:ln w="12700">
                    <a:solidFill>
                      <a:srgbClr val="FF9900"/>
                    </a:solidFill>
                    <a:prstDash val="solid"/>
                  </a:ln>
                </c:spPr>
                <c:marker>
                  <c:symbol val="triangle"/>
                  <c:size val="5"/>
                  <c:spPr>
                    <a:solidFill>
                      <a:srgbClr val="FF9900"/>
                    </a:solidFill>
                    <a:ln>
                      <a:solidFill>
                        <a:srgbClr val="FF99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Select!$AD$24:$AX$24</c15:sqref>
                        </c15:formulaRef>
                      </c:ext>
                    </c:extLst>
                    <c:numCache>
                      <c:formatCode>General</c:formatCode>
                      <c:ptCount val="21"/>
                      <c:pt idx="0">
                        <c:v>1.0999982646027423E-3</c:v>
                      </c:pt>
                      <c:pt idx="1">
                        <c:v>2.7834737711058765E-3</c:v>
                      </c:pt>
                      <c:pt idx="2">
                        <c:v>4.2860989585543777E-3</c:v>
                      </c:pt>
                      <c:pt idx="3">
                        <c:v>5.6957229920282879E-3</c:v>
                      </c:pt>
                      <c:pt idx="4">
                        <c:v>7.6992779804055519E-3</c:v>
                      </c:pt>
                      <c:pt idx="5">
                        <c:v>1.9482520113476242E-2</c:v>
                      </c:pt>
                      <c:pt idx="6">
                        <c:v>3.0000206998959458E-2</c:v>
                      </c:pt>
                      <c:pt idx="7">
                        <c:v>3.3020596622494583E-2</c:v>
                      </c:pt>
                      <c:pt idx="8">
                        <c:v>3.655501782402075E-2</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yVal>
                <c:smooth val="1"/>
                <c:extLst xmlns:c15="http://schemas.microsoft.com/office/drawing/2012/chart">
                  <c:ext xmlns:c16="http://schemas.microsoft.com/office/drawing/2014/chart" uri="{C3380CC4-5D6E-409C-BE32-E72D297353CC}">
                    <c16:uniqueId val="{00000014-24B0-451C-8BA6-FEA67DBD1C14}"/>
                  </c:ext>
                </c:extLst>
              </c15:ser>
            </c15:filteredScatterSeries>
            <c15:filteredScatterSeries>
              <c15:ser>
                <c:idx val="21"/>
                <c:order val="21"/>
                <c:tx>
                  <c:strRef>
                    <c:extLst xmlns:c15="http://schemas.microsoft.com/office/drawing/2012/chart">
                      <c:ext xmlns:c15="http://schemas.microsoft.com/office/drawing/2012/chart" uri="{02D57815-91ED-43cb-92C2-25804820EDAC}">
                        <c15:formulaRef>
                          <c15:sqref>Select!$AC$25</c15:sqref>
                        </c15:formulaRef>
                      </c:ext>
                    </c:extLst>
                    <c:strCache>
                      <c:ptCount val="1"/>
                      <c:pt idx="0">
                        <c:v>Offshore Process Gas Congested or Mechanical Vented Module</c:v>
                      </c:pt>
                    </c:strCache>
                  </c:strRef>
                </c:tx>
                <c:spPr>
                  <a:ln w="12700">
                    <a:solidFill>
                      <a:srgbClr val="FF6600"/>
                    </a:solidFill>
                    <a:prstDash val="solid"/>
                  </a:ln>
                </c:spPr>
                <c:marker>
                  <c:symbol val="x"/>
                  <c:size val="5"/>
                  <c:spPr>
                    <a:noFill/>
                    <a:ln>
                      <a:solidFill>
                        <a:srgbClr val="FF66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Select!$AD$25:$AX$25</c15:sqref>
                        </c15:formulaRef>
                      </c:ext>
                    </c:extLst>
                    <c:numCache>
                      <c:formatCode>General</c:formatCode>
                      <c:ptCount val="21"/>
                      <c:pt idx="0">
                        <c:v>1.0999957317660528E-3</c:v>
                      </c:pt>
                      <c:pt idx="1">
                        <c:v>3.8263087473391767E-3</c:v>
                      </c:pt>
                      <c:pt idx="2">
                        <c:v>6.8314290934201874E-3</c:v>
                      </c:pt>
                      <c:pt idx="3">
                        <c:v>1.0007437832826916E-2</c:v>
                      </c:pt>
                      <c:pt idx="4">
                        <c:v>1.4999956513820394E-2</c:v>
                      </c:pt>
                      <c:pt idx="5">
                        <c:v>1.9029559633565736E-2</c:v>
                      </c:pt>
                      <c:pt idx="6">
                        <c:v>2.1255851891686644E-2</c:v>
                      </c:pt>
                      <c:pt idx="7">
                        <c:v>2.2862730356073856E-2</c:v>
                      </c:pt>
                      <c:pt idx="8">
                        <c:v>2.4698922078639926E-2</c:v>
                      </c:pt>
                      <c:pt idx="9">
                        <c:v>3.1334064878602998E-2</c:v>
                      </c:pt>
                      <c:pt idx="10">
                        <c:v>3.49998767732538E-2</c:v>
                      </c:pt>
                      <c:pt idx="11">
                        <c:v>3.7645762175999943E-2</c:v>
                      </c:pt>
                      <c:pt idx="12">
                        <c:v>0.04</c:v>
                      </c:pt>
                      <c:pt idx="13">
                        <c:v>0.04</c:v>
                      </c:pt>
                      <c:pt idx="14">
                        <c:v>0.04</c:v>
                      </c:pt>
                      <c:pt idx="15">
                        <c:v>0.04</c:v>
                      </c:pt>
                      <c:pt idx="16">
                        <c:v>0.04</c:v>
                      </c:pt>
                      <c:pt idx="17">
                        <c:v>0.04</c:v>
                      </c:pt>
                      <c:pt idx="18">
                        <c:v>0.04</c:v>
                      </c:pt>
                      <c:pt idx="19">
                        <c:v>0.04</c:v>
                      </c:pt>
                      <c:pt idx="20">
                        <c:v>0.04</c:v>
                      </c:pt>
                    </c:numCache>
                  </c:numRef>
                </c:yVal>
                <c:smooth val="1"/>
                <c:extLst xmlns:c15="http://schemas.microsoft.com/office/drawing/2012/chart">
                  <c:ext xmlns:c16="http://schemas.microsoft.com/office/drawing/2014/chart" uri="{C3380CC4-5D6E-409C-BE32-E72D297353CC}">
                    <c16:uniqueId val="{00000015-24B0-451C-8BA6-FEA67DBD1C14}"/>
                  </c:ext>
                </c:extLst>
              </c15:ser>
            </c15:filteredScatterSeries>
            <c15:filteredScatterSeries>
              <c15:ser>
                <c:idx val="22"/>
                <c:order val="22"/>
                <c:tx>
                  <c:strRef>
                    <c:extLst xmlns:c15="http://schemas.microsoft.com/office/drawing/2012/chart">
                      <c:ext xmlns:c15="http://schemas.microsoft.com/office/drawing/2012/chart" uri="{02D57815-91ED-43cb-92C2-25804820EDAC}">
                        <c15:formulaRef>
                          <c15:sqref>Select!$AC$26</c15:sqref>
                        </c15:formulaRef>
                      </c:ext>
                    </c:extLst>
                    <c:strCache>
                      <c:ptCount val="1"/>
                      <c:pt idx="0">
                        <c:v>Offshore Riser</c:v>
                      </c:pt>
                    </c:strCache>
                  </c:strRef>
                </c:tx>
                <c:spPr>
                  <a:ln w="12700">
                    <a:solidFill>
                      <a:srgbClr val="666699"/>
                    </a:solidFill>
                    <a:prstDash val="solid"/>
                  </a:ln>
                </c:spPr>
                <c:marker>
                  <c:symbol val="star"/>
                  <c:size val="5"/>
                  <c:spPr>
                    <a:noFill/>
                    <a:ln>
                      <a:solidFill>
                        <a:srgbClr val="666699"/>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Select!$AD$26:$AX$26</c15:sqref>
                        </c15:formulaRef>
                      </c:ext>
                    </c:extLst>
                    <c:numCache>
                      <c:formatCode>General</c:formatCode>
                      <c:ptCount val="21"/>
                      <c:pt idx="0">
                        <c:v>1.0999957317660515E-3</c:v>
                      </c:pt>
                      <c:pt idx="1">
                        <c:v>1.9587731771209256E-3</c:v>
                      </c:pt>
                      <c:pt idx="2">
                        <c:v>2.5615528855764849E-3</c:v>
                      </c:pt>
                      <c:pt idx="3">
                        <c:v>3.0566981033016897E-3</c:v>
                      </c:pt>
                      <c:pt idx="4">
                        <c:v>3.6864640239677917E-3</c:v>
                      </c:pt>
                      <c:pt idx="5">
                        <c:v>6.5645226068069412E-3</c:v>
                      </c:pt>
                      <c:pt idx="6">
                        <c:v>8.584644726764231E-3</c:v>
                      </c:pt>
                      <c:pt idx="7">
                        <c:v>1.0244046649036316E-2</c:v>
                      </c:pt>
                      <c:pt idx="8">
                        <c:v>1.2354608847608823E-2</c:v>
                      </c:pt>
                      <c:pt idx="9">
                        <c:v>2.199997302322616E-2</c:v>
                      </c:pt>
                      <c:pt idx="10">
                        <c:v>2.5000000000000001E-2</c:v>
                      </c:pt>
                      <c:pt idx="11">
                        <c:v>2.5000000000000001E-2</c:v>
                      </c:pt>
                      <c:pt idx="12">
                        <c:v>2.5000000000000001E-2</c:v>
                      </c:pt>
                      <c:pt idx="13">
                        <c:v>2.5000000000000001E-2</c:v>
                      </c:pt>
                      <c:pt idx="14">
                        <c:v>2.5000000000000001E-2</c:v>
                      </c:pt>
                      <c:pt idx="15">
                        <c:v>2.5000000000000001E-2</c:v>
                      </c:pt>
                      <c:pt idx="16">
                        <c:v>2.5000000000000001E-2</c:v>
                      </c:pt>
                      <c:pt idx="17">
                        <c:v>2.5000000000000001E-2</c:v>
                      </c:pt>
                      <c:pt idx="18">
                        <c:v>2.5000000000000001E-2</c:v>
                      </c:pt>
                      <c:pt idx="19">
                        <c:v>2.5000000000000001E-2</c:v>
                      </c:pt>
                      <c:pt idx="20">
                        <c:v>2.5000000000000001E-2</c:v>
                      </c:pt>
                    </c:numCache>
                  </c:numRef>
                </c:yVal>
                <c:smooth val="1"/>
                <c:extLst xmlns:c15="http://schemas.microsoft.com/office/drawing/2012/chart">
                  <c:ext xmlns:c16="http://schemas.microsoft.com/office/drawing/2014/chart" uri="{C3380CC4-5D6E-409C-BE32-E72D297353CC}">
                    <c16:uniqueId val="{00000016-24B0-451C-8BA6-FEA67DBD1C14}"/>
                  </c:ext>
                </c:extLst>
              </c15:ser>
            </c15:filteredScatterSeries>
            <c15:filteredScatterSeries>
              <c15:ser>
                <c:idx val="23"/>
                <c:order val="23"/>
                <c:tx>
                  <c:strRef>
                    <c:extLst xmlns:c15="http://schemas.microsoft.com/office/drawing/2012/chart">
                      <c:ext xmlns:c15="http://schemas.microsoft.com/office/drawing/2012/chart" uri="{02D57815-91ED-43cb-92C2-25804820EDAC}">
                        <c15:formulaRef>
                          <c15:sqref>Select!$AC$27</c15:sqref>
                        </c15:formulaRef>
                      </c:ext>
                    </c:extLst>
                    <c:strCache>
                      <c:ptCount val="1"/>
                      <c:pt idx="0">
                        <c:v>Offshore FPSO Gas</c:v>
                      </c:pt>
                    </c:strCache>
                  </c:strRef>
                </c:tx>
                <c:spPr>
                  <a:ln w="12700">
                    <a:solidFill>
                      <a:srgbClr val="969696"/>
                    </a:solidFill>
                    <a:prstDash val="solid"/>
                  </a:ln>
                </c:spPr>
                <c:marker>
                  <c:symbol val="circle"/>
                  <c:size val="5"/>
                  <c:spPr>
                    <a:solidFill>
                      <a:srgbClr val="969696"/>
                    </a:solidFill>
                    <a:ln>
                      <a:solidFill>
                        <a:srgbClr val="969696"/>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Select!$AD$27:$AX$27</c15:sqref>
                        </c15:formulaRef>
                      </c:ext>
                    </c:extLst>
                    <c:numCache>
                      <c:formatCode>General</c:formatCode>
                      <c:ptCount val="21"/>
                      <c:pt idx="0">
                        <c:v>1.0999906661101676E-3</c:v>
                      </c:pt>
                      <c:pt idx="1">
                        <c:v>1.1912546918460183E-3</c:v>
                      </c:pt>
                      <c:pt idx="2">
                        <c:v>1.2362319761554728E-3</c:v>
                      </c:pt>
                      <c:pt idx="3">
                        <c:v>1.2667814870639491E-3</c:v>
                      </c:pt>
                      <c:pt idx="4">
                        <c:v>1.2999899653754539E-3</c:v>
                      </c:pt>
                      <c:pt idx="5">
                        <c:v>4.9323354176708254E-3</c:v>
                      </c:pt>
                      <c:pt idx="6">
                        <c:v>9.1690560665492749E-3</c:v>
                      </c:pt>
                      <c:pt idx="7">
                        <c:v>1.3793979538610997E-2</c:v>
                      </c:pt>
                      <c:pt idx="8">
                        <c:v>2.1266890746758672E-2</c:v>
                      </c:pt>
                      <c:pt idx="9">
                        <c:v>8.068942164771141E-2</c:v>
                      </c:pt>
                      <c:pt idx="10">
                        <c:v>0.14999909138674788</c:v>
                      </c:pt>
                      <c:pt idx="11">
                        <c:v>0.15</c:v>
                      </c:pt>
                      <c:pt idx="12">
                        <c:v>0.15</c:v>
                      </c:pt>
                      <c:pt idx="13">
                        <c:v>0.15</c:v>
                      </c:pt>
                      <c:pt idx="14">
                        <c:v>0.15</c:v>
                      </c:pt>
                      <c:pt idx="15">
                        <c:v>0.15</c:v>
                      </c:pt>
                      <c:pt idx="16">
                        <c:v>0.15</c:v>
                      </c:pt>
                      <c:pt idx="17">
                        <c:v>0.15</c:v>
                      </c:pt>
                      <c:pt idx="18">
                        <c:v>0.15</c:v>
                      </c:pt>
                      <c:pt idx="19">
                        <c:v>0.15</c:v>
                      </c:pt>
                      <c:pt idx="20">
                        <c:v>0.15</c:v>
                      </c:pt>
                    </c:numCache>
                  </c:numRef>
                </c:yVal>
                <c:smooth val="1"/>
                <c:extLst xmlns:c15="http://schemas.microsoft.com/office/drawing/2012/chart">
                  <c:ext xmlns:c16="http://schemas.microsoft.com/office/drawing/2014/chart" uri="{C3380CC4-5D6E-409C-BE32-E72D297353CC}">
                    <c16:uniqueId val="{00000017-24B0-451C-8BA6-FEA67DBD1C14}"/>
                  </c:ext>
                </c:extLst>
              </c15:ser>
            </c15:filteredScatterSeries>
            <c15:filteredScatterSeries>
              <c15:ser>
                <c:idx val="24"/>
                <c:order val="24"/>
                <c:tx>
                  <c:strRef>
                    <c:extLst xmlns:c15="http://schemas.microsoft.com/office/drawing/2012/chart">
                      <c:ext xmlns:c15="http://schemas.microsoft.com/office/drawing/2012/chart" uri="{02D57815-91ED-43cb-92C2-25804820EDAC}">
                        <c15:formulaRef>
                          <c15:sqref>Select!$AC$28</c15:sqref>
                        </c15:formulaRef>
                      </c:ext>
                    </c:extLst>
                    <c:strCache>
                      <c:ptCount val="1"/>
                      <c:pt idx="0">
                        <c:v>Offshore FPSO Gas Wall</c:v>
                      </c:pt>
                    </c:strCache>
                  </c:strRef>
                </c:tx>
                <c:spPr>
                  <a:ln w="12700">
                    <a:solidFill>
                      <a:srgbClr val="003366"/>
                    </a:solidFill>
                    <a:prstDash val="solid"/>
                  </a:ln>
                </c:spPr>
                <c:marker>
                  <c:symbol val="plus"/>
                  <c:size val="5"/>
                  <c:spPr>
                    <a:noFill/>
                    <a:ln>
                      <a:solidFill>
                        <a:srgbClr val="003366"/>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Select!$AD$28:$AX$28</c15:sqref>
                        </c15:formulaRef>
                      </c:ext>
                    </c:extLst>
                    <c:numCache>
                      <c:formatCode>General</c:formatCode>
                      <c:ptCount val="21"/>
                      <c:pt idx="0">
                        <c:v>1.100005863147807E-3</c:v>
                      </c:pt>
                      <c:pt idx="1">
                        <c:v>1.9999990676531441E-3</c:v>
                      </c:pt>
                      <c:pt idx="2">
                        <c:v>3.7513147657316816E-3</c:v>
                      </c:pt>
                      <c:pt idx="3">
                        <c:v>5.6768217511070345E-3</c:v>
                      </c:pt>
                      <c:pt idx="4">
                        <c:v>8.8070406319829906E-3</c:v>
                      </c:pt>
                      <c:pt idx="5">
                        <c:v>3.4063619521559459E-2</c:v>
                      </c:pt>
                      <c:pt idx="6">
                        <c:v>6.3891709227363119E-2</c:v>
                      </c:pt>
                      <c:pt idx="7">
                        <c:v>9.6686593183432104E-2</c:v>
                      </c:pt>
                      <c:pt idx="8">
                        <c:v>0.14999991052536421</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yVal>
                <c:smooth val="1"/>
                <c:extLst xmlns:c15="http://schemas.microsoft.com/office/drawing/2012/chart">
                  <c:ext xmlns:c16="http://schemas.microsoft.com/office/drawing/2014/chart" uri="{C3380CC4-5D6E-409C-BE32-E72D297353CC}">
                    <c16:uniqueId val="{00000018-24B0-451C-8BA6-FEA67DBD1C14}"/>
                  </c:ext>
                </c:extLst>
              </c15:ser>
            </c15:filteredScatterSeries>
            <c15:filteredScatterSeries>
              <c15:ser>
                <c:idx val="25"/>
                <c:order val="25"/>
                <c:tx>
                  <c:strRef>
                    <c:extLst xmlns:c15="http://schemas.microsoft.com/office/drawing/2012/chart">
                      <c:ext xmlns:c15="http://schemas.microsoft.com/office/drawing/2012/chart" uri="{02D57815-91ED-43cb-92C2-25804820EDAC}">
                        <c15:formulaRef>
                          <c15:sqref>Select!$AC$29</c15:sqref>
                        </c15:formulaRef>
                      </c:ext>
                    </c:extLst>
                    <c:strCache>
                      <c:ptCount val="1"/>
                      <c:pt idx="0">
                        <c:v>Offshore FPSO Liquid</c:v>
                      </c:pt>
                    </c:strCache>
                  </c:strRef>
                </c:tx>
                <c:spPr>
                  <a:ln w="12700">
                    <a:solidFill>
                      <a:srgbClr val="339966"/>
                    </a:solidFill>
                    <a:prstDash val="solid"/>
                  </a:ln>
                </c:spPr>
                <c:marker>
                  <c:symbol val="dot"/>
                  <c:size val="5"/>
                  <c:spPr>
                    <a:noFill/>
                    <a:ln>
                      <a:solidFill>
                        <a:srgbClr val="339966"/>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Select!$AD$29:$AX$29</c15:sqref>
                        </c15:formulaRef>
                      </c:ext>
                    </c:extLst>
                    <c:numCache>
                      <c:formatCode>General</c:formatCode>
                      <c:ptCount val="21"/>
                      <c:pt idx="0">
                        <c:v>1.0999982646027423E-3</c:v>
                      </c:pt>
                      <c:pt idx="1">
                        <c:v>1.8406249069266051E-3</c:v>
                      </c:pt>
                      <c:pt idx="2">
                        <c:v>2.3384115981793714E-3</c:v>
                      </c:pt>
                      <c:pt idx="3">
                        <c:v>2.7377563842241864E-3</c:v>
                      </c:pt>
                      <c:pt idx="4">
                        <c:v>3.2357875523414252E-3</c:v>
                      </c:pt>
                      <c:pt idx="5">
                        <c:v>5.4144368714196377E-3</c:v>
                      </c:pt>
                      <c:pt idx="6">
                        <c:v>6.8787409808980576E-3</c:v>
                      </c:pt>
                      <c:pt idx="7">
                        <c:v>8.0534654594343301E-3</c:v>
                      </c:pt>
                      <c:pt idx="8">
                        <c:v>9.5184887293154087E-3</c:v>
                      </c:pt>
                      <c:pt idx="9">
                        <c:v>1.5927268246923403E-2</c:v>
                      </c:pt>
                      <c:pt idx="10">
                        <c:v>2.0234708688207953E-2</c:v>
                      </c:pt>
                      <c:pt idx="11">
                        <c:v>2.3690313089957813E-2</c:v>
                      </c:pt>
                      <c:pt idx="12">
                        <c:v>2.7999869034833536E-2</c:v>
                      </c:pt>
                      <c:pt idx="13">
                        <c:v>2.8000000000000001E-2</c:v>
                      </c:pt>
                      <c:pt idx="14">
                        <c:v>2.8000000000000001E-2</c:v>
                      </c:pt>
                      <c:pt idx="15">
                        <c:v>2.8000000000000001E-2</c:v>
                      </c:pt>
                      <c:pt idx="16">
                        <c:v>2.8000000000000001E-2</c:v>
                      </c:pt>
                      <c:pt idx="17">
                        <c:v>2.8000000000000001E-2</c:v>
                      </c:pt>
                      <c:pt idx="18">
                        <c:v>2.8000000000000001E-2</c:v>
                      </c:pt>
                      <c:pt idx="19">
                        <c:v>2.8000000000000001E-2</c:v>
                      </c:pt>
                      <c:pt idx="20">
                        <c:v>2.8000000000000001E-2</c:v>
                      </c:pt>
                    </c:numCache>
                  </c:numRef>
                </c:yVal>
                <c:smooth val="1"/>
                <c:extLst xmlns:c15="http://schemas.microsoft.com/office/drawing/2012/chart">
                  <c:ext xmlns:c16="http://schemas.microsoft.com/office/drawing/2014/chart" uri="{C3380CC4-5D6E-409C-BE32-E72D297353CC}">
                    <c16:uniqueId val="{00000019-24B0-451C-8BA6-FEA67DBD1C14}"/>
                  </c:ext>
                </c:extLst>
              </c15:ser>
            </c15:filteredScatterSeries>
            <c15:filteredScatterSeries>
              <c15:ser>
                <c:idx val="26"/>
                <c:order val="26"/>
                <c:tx>
                  <c:strRef>
                    <c:extLst xmlns:c15="http://schemas.microsoft.com/office/drawing/2012/chart">
                      <c:ext xmlns:c15="http://schemas.microsoft.com/office/drawing/2012/chart" uri="{02D57815-91ED-43cb-92C2-25804820EDAC}">
                        <c15:formulaRef>
                          <c15:sqref>Select!$AC$30</c15:sqref>
                        </c15:formulaRef>
                      </c:ext>
                    </c:extLst>
                    <c:strCache>
                      <c:ptCount val="1"/>
                      <c:pt idx="0">
                        <c:v>Offshore Engulf - blowout riser</c:v>
                      </c:pt>
                    </c:strCache>
                  </c:strRef>
                </c:tx>
                <c:spPr>
                  <a:ln w="12700">
                    <a:solidFill>
                      <a:srgbClr val="003300"/>
                    </a:solidFill>
                    <a:prstDash val="solid"/>
                  </a:ln>
                </c:spPr>
                <c:marker>
                  <c:symbol val="x"/>
                  <c:size val="5"/>
                  <c:spPr>
                    <a:noFill/>
                    <a:ln>
                      <a:solidFill>
                        <a:srgbClr val="003300"/>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Select!$AD$30:$AX$30</c15:sqref>
                        </c15:formulaRef>
                      </c:ext>
                    </c:extLst>
                    <c:numCache>
                      <c:formatCode>General</c:formatCode>
                      <c:ptCount val="21"/>
                      <c:pt idx="0">
                        <c:v>1.1000007974452651E-3</c:v>
                      </c:pt>
                      <c:pt idx="1">
                        <c:v>2.2536718311848788E-3</c:v>
                      </c:pt>
                      <c:pt idx="2">
                        <c:v>3.1457836273579348E-3</c:v>
                      </c:pt>
                      <c:pt idx="3">
                        <c:v>3.9186034119397008E-3</c:v>
                      </c:pt>
                      <c:pt idx="4">
                        <c:v>4.9460898336932679E-3</c:v>
                      </c:pt>
                      <c:pt idx="5">
                        <c:v>1.0133504774353659E-2</c:v>
                      </c:pt>
                      <c:pt idx="6">
                        <c:v>1.4144833762311907E-2</c:v>
                      </c:pt>
                      <c:pt idx="7">
                        <c:v>1.7619773133878216E-2</c:v>
                      </c:pt>
                      <c:pt idx="8">
                        <c:v>2.2239806279941533E-2</c:v>
                      </c:pt>
                      <c:pt idx="9">
                        <c:v>4.556471691704099E-2</c:v>
                      </c:pt>
                      <c:pt idx="10">
                        <c:v>6.3601425229451683E-2</c:v>
                      </c:pt>
                      <c:pt idx="11">
                        <c:v>7.9226288718934598E-2</c:v>
                      </c:pt>
                      <c:pt idx="12">
                        <c:v>0.1</c:v>
                      </c:pt>
                      <c:pt idx="13">
                        <c:v>0.1</c:v>
                      </c:pt>
                      <c:pt idx="14">
                        <c:v>0.1</c:v>
                      </c:pt>
                      <c:pt idx="15">
                        <c:v>0.1</c:v>
                      </c:pt>
                      <c:pt idx="16">
                        <c:v>0.1</c:v>
                      </c:pt>
                      <c:pt idx="17">
                        <c:v>0.1</c:v>
                      </c:pt>
                      <c:pt idx="18">
                        <c:v>0.1</c:v>
                      </c:pt>
                      <c:pt idx="19">
                        <c:v>0.1</c:v>
                      </c:pt>
                      <c:pt idx="20">
                        <c:v>0.1</c:v>
                      </c:pt>
                    </c:numCache>
                  </c:numRef>
                </c:yVal>
                <c:smooth val="1"/>
                <c:extLst xmlns:c15="http://schemas.microsoft.com/office/drawing/2012/chart">
                  <c:ext xmlns:c16="http://schemas.microsoft.com/office/drawing/2014/chart" uri="{C3380CC4-5D6E-409C-BE32-E72D297353CC}">
                    <c16:uniqueId val="{0000001A-24B0-451C-8BA6-FEA67DBD1C14}"/>
                  </c:ext>
                </c:extLst>
              </c15:ser>
            </c15:filteredScatterSeries>
            <c15:filteredScatterSeries>
              <c15:ser>
                <c:idx val="28"/>
                <c:order val="28"/>
                <c:tx>
                  <c:strRef>
                    <c:extLst xmlns:c15="http://schemas.microsoft.com/office/drawing/2012/chart">
                      <c:ext xmlns:c15="http://schemas.microsoft.com/office/drawing/2012/chart" uri="{02D57815-91ED-43cb-92C2-25804820EDAC}">
                        <c15:formulaRef>
                          <c15:sqref>Select!$AC$32</c15:sqref>
                        </c15:formulaRef>
                      </c:ext>
                    </c:extLst>
                    <c:strCache>
                      <c:ptCount val="1"/>
                      <c:pt idx="0">
                        <c:v>Cox,Lees,Ang - Liquid</c:v>
                      </c:pt>
                    </c:strCache>
                  </c:strRef>
                </c:tx>
                <c:spPr>
                  <a:ln w="25400">
                    <a:solidFill>
                      <a:srgbClr val="993300"/>
                    </a:solidFill>
                    <a:prstDash val="lgDash"/>
                  </a:ln>
                </c:spPr>
                <c:marker>
                  <c:symbol val="none"/>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Select!$AD$32:$AX$32</c15:sqref>
                        </c15:formulaRef>
                      </c:ext>
                    </c:extLst>
                    <c:numCache>
                      <c:formatCode>General</c:formatCode>
                      <c:ptCount val="21"/>
                      <c:pt idx="0">
                        <c:v>5.3171388318276596E-3</c:v>
                      </c:pt>
                      <c:pt idx="1">
                        <c:v>8.1834179633448814E-3</c:v>
                      </c:pt>
                      <c:pt idx="2">
                        <c:v>1.0000095685343019E-2</c:v>
                      </c:pt>
                      <c:pt idx="3">
                        <c:v>1.1411830644694714E-2</c:v>
                      </c:pt>
                      <c:pt idx="4">
                        <c:v>1.3126531950851306E-2</c:v>
                      </c:pt>
                      <c:pt idx="5">
                        <c:v>2.0202575249684385E-2</c:v>
                      </c:pt>
                      <c:pt idx="6">
                        <c:v>2.4687445574955065E-2</c:v>
                      </c:pt>
                      <c:pt idx="7">
                        <c:v>2.8172625224419677E-2</c:v>
                      </c:pt>
                      <c:pt idx="8">
                        <c:v>3.2405744236979728E-2</c:v>
                      </c:pt>
                      <c:pt idx="9">
                        <c:v>4.9874520468991851E-2</c:v>
                      </c:pt>
                      <c:pt idx="10">
                        <c:v>6.0946413733786418E-2</c:v>
                      </c:pt>
                      <c:pt idx="11">
                        <c:v>6.9550349698239936E-2</c:v>
                      </c:pt>
                      <c:pt idx="12">
                        <c:v>0.08</c:v>
                      </c:pt>
                      <c:pt idx="13">
                        <c:v>0.08</c:v>
                      </c:pt>
                      <c:pt idx="14">
                        <c:v>0.08</c:v>
                      </c:pt>
                      <c:pt idx="15">
                        <c:v>0.08</c:v>
                      </c:pt>
                      <c:pt idx="16">
                        <c:v>0.08</c:v>
                      </c:pt>
                      <c:pt idx="17">
                        <c:v>0.08</c:v>
                      </c:pt>
                      <c:pt idx="18">
                        <c:v>0.08</c:v>
                      </c:pt>
                      <c:pt idx="19">
                        <c:v>0.08</c:v>
                      </c:pt>
                      <c:pt idx="20">
                        <c:v>0.08</c:v>
                      </c:pt>
                    </c:numCache>
                  </c:numRef>
                </c:yVal>
                <c:smooth val="1"/>
                <c:extLst xmlns:c15="http://schemas.microsoft.com/office/drawing/2012/chart">
                  <c:ext xmlns:c16="http://schemas.microsoft.com/office/drawing/2014/chart" uri="{C3380CC4-5D6E-409C-BE32-E72D297353CC}">
                    <c16:uniqueId val="{0000001C-24B0-451C-8BA6-FEA67DBD1C14}"/>
                  </c:ext>
                </c:extLst>
              </c15:ser>
            </c15:filteredScatterSeries>
            <c15:filteredScatterSeries>
              <c15:ser>
                <c:idx val="29"/>
                <c:order val="29"/>
                <c:tx>
                  <c:strRef>
                    <c:extLst xmlns:c15="http://schemas.microsoft.com/office/drawing/2012/chart">
                      <c:ext xmlns:c15="http://schemas.microsoft.com/office/drawing/2012/chart" uri="{02D57815-91ED-43cb-92C2-25804820EDAC}">
                        <c15:formulaRef>
                          <c15:sqref>Select!$AC$33</c15:sqref>
                        </c15:formulaRef>
                      </c:ext>
                    </c:extLst>
                    <c:strCache>
                      <c:ptCount val="1"/>
                      <c:pt idx="0">
                        <c:v>Tank Liquid - diesel, fuel oil</c:v>
                      </c:pt>
                    </c:strCache>
                  </c:strRef>
                </c:tx>
                <c:spPr>
                  <a:ln w="12700">
                    <a:solidFill>
                      <a:srgbClr val="993366"/>
                    </a:solidFill>
                    <a:prstDash val="solid"/>
                  </a:ln>
                </c:spPr>
                <c:marker>
                  <c:symbol val="triangle"/>
                  <c:size val="5"/>
                  <c:spPr>
                    <a:solidFill>
                      <a:srgbClr val="993366"/>
                    </a:solidFill>
                    <a:ln>
                      <a:solidFill>
                        <a:srgbClr val="993366"/>
                      </a:solidFill>
                      <a:prstDash val="solid"/>
                    </a:ln>
                  </c:spPr>
                </c:marker>
                <c:xVal>
                  <c:numRef>
                    <c:extLst xmlns:c15="http://schemas.microsoft.com/office/drawing/2012/chart">
                      <c:ext xmlns:c15="http://schemas.microsoft.com/office/drawing/2012/chart" uri="{02D57815-91ED-43cb-92C2-25804820EDAC}">
                        <c15:formulaRef>
                          <c15:sqref>Select!$AD$3:$AX$3</c15:sqref>
                        </c15:formulaRef>
                      </c:ext>
                    </c:extLst>
                    <c:numCache>
                      <c:formatCode>General</c:formatCode>
                      <c:ptCount val="21"/>
                      <c:pt idx="0">
                        <c:v>0.1</c:v>
                      </c:pt>
                      <c:pt idx="1">
                        <c:v>0.3</c:v>
                      </c:pt>
                      <c:pt idx="2">
                        <c:v>0.5</c:v>
                      </c:pt>
                      <c:pt idx="3">
                        <c:v>0.7</c:v>
                      </c:pt>
                      <c:pt idx="4">
                        <c:v>1</c:v>
                      </c:pt>
                      <c:pt idx="5">
                        <c:v>3</c:v>
                      </c:pt>
                      <c:pt idx="6">
                        <c:v>5</c:v>
                      </c:pt>
                      <c:pt idx="7">
                        <c:v>7</c:v>
                      </c:pt>
                      <c:pt idx="8">
                        <c:v>10</c:v>
                      </c:pt>
                      <c:pt idx="9">
                        <c:v>30</c:v>
                      </c:pt>
                      <c:pt idx="10">
                        <c:v>50</c:v>
                      </c:pt>
                      <c:pt idx="11">
                        <c:v>70</c:v>
                      </c:pt>
                      <c:pt idx="12">
                        <c:v>100</c:v>
                      </c:pt>
                      <c:pt idx="13">
                        <c:v>300</c:v>
                      </c:pt>
                      <c:pt idx="14">
                        <c:v>500</c:v>
                      </c:pt>
                      <c:pt idx="15">
                        <c:v>700</c:v>
                      </c:pt>
                      <c:pt idx="16">
                        <c:v>1000</c:v>
                      </c:pt>
                      <c:pt idx="17">
                        <c:v>3000</c:v>
                      </c:pt>
                      <c:pt idx="18">
                        <c:v>5000</c:v>
                      </c:pt>
                      <c:pt idx="19">
                        <c:v>7000</c:v>
                      </c:pt>
                      <c:pt idx="20">
                        <c:v>10000</c:v>
                      </c:pt>
                    </c:numCache>
                  </c:numRef>
                </c:xVal>
                <c:yVal>
                  <c:numRef>
                    <c:extLst xmlns:c15="http://schemas.microsoft.com/office/drawing/2012/chart">
                      <c:ext xmlns:c15="http://schemas.microsoft.com/office/drawing/2012/chart" uri="{02D57815-91ED-43cb-92C2-25804820EDAC}">
                        <c15:formulaRef>
                          <c15:sqref>Select!$AD$33:$AX$33</c15:sqref>
                        </c15:formulaRef>
                      </c:ext>
                    </c:extLst>
                    <c:numCache>
                      <c:formatCode>General</c:formatCode>
                      <c:ptCount val="21"/>
                      <c:pt idx="0">
                        <c:v>1E-3</c:v>
                      </c:pt>
                      <c:pt idx="1">
                        <c:v>1.0118418741766986E-3</c:v>
                      </c:pt>
                      <c:pt idx="2">
                        <c:v>1.0174000492686578E-3</c:v>
                      </c:pt>
                      <c:pt idx="3">
                        <c:v>1.0210777938883518E-3</c:v>
                      </c:pt>
                      <c:pt idx="4">
                        <c:v>1.0249908771372866E-3</c:v>
                      </c:pt>
                      <c:pt idx="5">
                        <c:v>1.1044889686123423E-3</c:v>
                      </c:pt>
                      <c:pt idx="6">
                        <c:v>1.1435252706392344E-3</c:v>
                      </c:pt>
                      <c:pt idx="7">
                        <c:v>1.1700110758500876E-3</c:v>
                      </c:pt>
                      <c:pt idx="8">
                        <c:v>1.4260869312567716E-3</c:v>
                      </c:pt>
                      <c:pt idx="9">
                        <c:v>2.3999999999999998E-3</c:v>
                      </c:pt>
                      <c:pt idx="10">
                        <c:v>2.3999999999999998E-3</c:v>
                      </c:pt>
                      <c:pt idx="11">
                        <c:v>2.3999999999999998E-3</c:v>
                      </c:pt>
                      <c:pt idx="12">
                        <c:v>2.3999999999999998E-3</c:v>
                      </c:pt>
                      <c:pt idx="13">
                        <c:v>2.3999999999999998E-3</c:v>
                      </c:pt>
                      <c:pt idx="14">
                        <c:v>2.3999999999999998E-3</c:v>
                      </c:pt>
                      <c:pt idx="15">
                        <c:v>2.3999999999999998E-3</c:v>
                      </c:pt>
                      <c:pt idx="16">
                        <c:v>2.3999999999999998E-3</c:v>
                      </c:pt>
                      <c:pt idx="17">
                        <c:v>2.3999999999999998E-3</c:v>
                      </c:pt>
                      <c:pt idx="18">
                        <c:v>2.3999999999999998E-3</c:v>
                      </c:pt>
                      <c:pt idx="19">
                        <c:v>2.3999999999999998E-3</c:v>
                      </c:pt>
                      <c:pt idx="20">
                        <c:v>2.3999999999999998E-3</c:v>
                      </c:pt>
                    </c:numCache>
                  </c:numRef>
                </c:yVal>
                <c:smooth val="1"/>
                <c:extLst xmlns:c15="http://schemas.microsoft.com/office/drawing/2012/chart">
                  <c:ext xmlns:c16="http://schemas.microsoft.com/office/drawing/2014/chart" uri="{C3380CC4-5D6E-409C-BE32-E72D297353CC}">
                    <c16:uniqueId val="{0000001D-24B0-451C-8BA6-FEA67DBD1C14}"/>
                  </c:ext>
                </c:extLst>
              </c15:ser>
            </c15:filteredScatterSeries>
          </c:ext>
        </c:extLst>
      </c:scatterChart>
      <c:valAx>
        <c:axId val="1154229439"/>
        <c:scaling>
          <c:logBase val="10"/>
          <c:orientation val="minMax"/>
          <c:max val="10000"/>
          <c:min val="0.1"/>
        </c:scaling>
        <c:delete val="0"/>
        <c:axPos val="b"/>
        <c:majorGridlines>
          <c:spPr>
            <a:ln w="3175">
              <a:solidFill>
                <a:srgbClr val="808080"/>
              </a:solidFill>
              <a:prstDash val="sysDash"/>
            </a:ln>
          </c:spPr>
        </c:majorGridlines>
        <c:title>
          <c:tx>
            <c:rich>
              <a:bodyPr/>
              <a:lstStyle/>
              <a:p>
                <a:pPr>
                  <a:defRPr/>
                </a:pPr>
                <a:r>
                  <a:rPr lang="en-GB"/>
                  <a:t>Mass Release Rate, kg/s</a:t>
                </a:r>
              </a:p>
            </c:rich>
          </c:tx>
          <c:layout>
            <c:manualLayout>
              <c:xMode val="edge"/>
              <c:yMode val="edge"/>
              <c:x val="0.35056876579678786"/>
              <c:y val="0.94237283968082941"/>
            </c:manualLayout>
          </c:layout>
          <c:overlay val="0"/>
          <c:spPr>
            <a:noFill/>
            <a:ln w="25400">
              <a:noFill/>
            </a:ln>
          </c:spPr>
        </c:title>
        <c:numFmt formatCode="General" sourceLinked="1"/>
        <c:majorTickMark val="out"/>
        <c:minorTickMark val="out"/>
        <c:tickLblPos val="nextTo"/>
        <c:spPr>
          <a:ln w="3175">
            <a:solidFill>
              <a:srgbClr val="000000"/>
            </a:solidFill>
            <a:prstDash val="solid"/>
          </a:ln>
        </c:spPr>
        <c:txPr>
          <a:bodyPr rot="0" vert="horz"/>
          <a:lstStyle/>
          <a:p>
            <a:pPr>
              <a:defRPr/>
            </a:pPr>
            <a:endParaRPr lang="en-US"/>
          </a:p>
        </c:txPr>
        <c:crossAx val="1"/>
        <c:crossesAt val="1E-3"/>
        <c:crossBetween val="midCat"/>
      </c:valAx>
      <c:valAx>
        <c:axId val="1"/>
        <c:scaling>
          <c:logBase val="10"/>
          <c:orientation val="minMax"/>
          <c:max val="1"/>
          <c:min val="1E-3"/>
        </c:scaling>
        <c:delete val="0"/>
        <c:axPos val="l"/>
        <c:majorGridlines>
          <c:spPr>
            <a:ln w="3175">
              <a:solidFill>
                <a:srgbClr val="000000"/>
              </a:solidFill>
              <a:prstDash val="solid"/>
            </a:ln>
          </c:spPr>
        </c:majorGridlines>
        <c:minorGridlines>
          <c:spPr>
            <a:ln w="3175">
              <a:solidFill>
                <a:srgbClr val="000000"/>
              </a:solidFill>
              <a:prstDash val="sysDash"/>
            </a:ln>
          </c:spPr>
        </c:minorGridlines>
        <c:title>
          <c:tx>
            <c:rich>
              <a:bodyPr/>
              <a:lstStyle/>
              <a:p>
                <a:pPr>
                  <a:defRPr/>
                </a:pPr>
                <a:r>
                  <a:rPr lang="en-GB"/>
                  <a:t>Ignition Probability</a:t>
                </a:r>
              </a:p>
            </c:rich>
          </c:tx>
          <c:layout>
            <c:manualLayout>
              <c:xMode val="edge"/>
              <c:yMode val="edge"/>
              <c:x val="1.1375424514074032E-2"/>
              <c:y val="0.35762717813678691"/>
            </c:manualLayout>
          </c:layout>
          <c:overlay val="0"/>
          <c:spPr>
            <a:noFill/>
            <a:ln w="25400">
              <a:noFill/>
            </a:ln>
          </c:spPr>
        </c:title>
        <c:numFmt formatCode="General" sourceLinked="1"/>
        <c:majorTickMark val="out"/>
        <c:minorTickMark val="out"/>
        <c:tickLblPos val="nextTo"/>
        <c:spPr>
          <a:ln w="3175">
            <a:solidFill>
              <a:srgbClr val="000000"/>
            </a:solidFill>
            <a:prstDash val="solid"/>
          </a:ln>
        </c:spPr>
        <c:txPr>
          <a:bodyPr rot="0" vert="horz"/>
          <a:lstStyle/>
          <a:p>
            <a:pPr>
              <a:defRPr/>
            </a:pPr>
            <a:endParaRPr lang="en-US"/>
          </a:p>
        </c:txPr>
        <c:crossAx val="1154229439"/>
        <c:crossesAt val="1E-3"/>
        <c:crossBetween val="midCat"/>
      </c:valAx>
      <c:spPr>
        <a:solidFill>
          <a:srgbClr val="C0C0C0"/>
        </a:solidFill>
        <a:ln w="12700">
          <a:solidFill>
            <a:srgbClr val="808080"/>
          </a:solidFill>
          <a:prstDash val="solid"/>
        </a:ln>
      </c:spPr>
    </c:plotArea>
    <c:legend>
      <c:legendPos val="r"/>
      <c:layout>
        <c:manualLayout>
          <c:xMode val="edge"/>
          <c:yMode val="edge"/>
          <c:x val="0.73668521881433413"/>
          <c:y val="3.3898015170987644E-3"/>
          <c:w val="0.2612464674254662"/>
          <c:h val="0.99322039696580244"/>
        </c:manualLayout>
      </c:layout>
      <c:overlay val="0"/>
      <c:spPr>
        <a:solidFill>
          <a:srgbClr val="FFFFFF"/>
        </a:solidFill>
        <a:ln w="3175">
          <a:solidFill>
            <a:srgbClr val="000000"/>
          </a:solidFill>
          <a:prstDash val="solid"/>
        </a:ln>
      </c:spPr>
    </c:legend>
    <c:plotVisOnly val="1"/>
    <c:dispBlanksAs val="gap"/>
    <c:showDLblsOverMax val="0"/>
  </c:chart>
  <c:spPr>
    <a:noFill/>
    <a:ln w="6350">
      <a:noFill/>
    </a:ln>
  </c:spPr>
  <c:txPr>
    <a:bodyPr/>
    <a:lstStyle/>
    <a:p>
      <a:pPr>
        <a:defRPr sz="1000" b="0" i="0" u="none" strike="noStrike" baseline="0">
          <a:solidFill>
            <a:srgbClr val="000000"/>
          </a:solidFill>
          <a:latin typeface="+mn-lt"/>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62264838861326"/>
          <c:y val="4.3927723090949077E-2"/>
          <c:w val="0.6797346380488295"/>
          <c:h val="0.85391320304615104"/>
        </c:manualLayout>
      </c:layout>
      <c:scatterChart>
        <c:scatterStyle val="smoothMarker"/>
        <c:varyColors val="0"/>
        <c:ser>
          <c:idx val="0"/>
          <c:order val="0"/>
          <c:tx>
            <c:strRef>
              <c:f>Sheet2!$A$1</c:f>
              <c:strCache>
                <c:ptCount val="1"/>
                <c:pt idx="0">
                  <c:v>Propane</c:v>
                </c:pt>
              </c:strCache>
            </c:strRef>
          </c:tx>
          <c:spPr>
            <a:ln w="25400" cap="rnd">
              <a:solidFill>
                <a:srgbClr val="000000"/>
              </a:solidFill>
              <a:round/>
            </a:ln>
            <a:effectLst/>
          </c:spPr>
          <c:marker>
            <c:symbol val="none"/>
          </c:marker>
          <c:xVal>
            <c:numRef>
              <c:f>Sheet2!$B$282:$B$375</c:f>
              <c:numCache>
                <c:formatCode>General</c:formatCode>
                <c:ptCount val="94"/>
                <c:pt idx="0">
                  <c:v>0.119472086429595</c:v>
                </c:pt>
                <c:pt idx="1">
                  <c:v>0.140392005443573</c:v>
                </c:pt>
                <c:pt idx="2">
                  <c:v>0.16098971664905501</c:v>
                </c:pt>
                <c:pt idx="3">
                  <c:v>0.18117560446262301</c:v>
                </c:pt>
                <c:pt idx="4">
                  <c:v>0.20082215964794101</c:v>
                </c:pt>
                <c:pt idx="5">
                  <c:v>0.21984635293483701</c:v>
                </c:pt>
                <c:pt idx="6">
                  <c:v>0.23830822110176</c:v>
                </c:pt>
                <c:pt idx="7">
                  <c:v>0.256269872188568</c:v>
                </c:pt>
                <c:pt idx="8">
                  <c:v>0.27378460764884899</c:v>
                </c:pt>
                <c:pt idx="9">
                  <c:v>0.29089331626892001</c:v>
                </c:pt>
                <c:pt idx="10">
                  <c:v>0.30762374401092502</c:v>
                </c:pt>
                <c:pt idx="11">
                  <c:v>0.32400754094123801</c:v>
                </c:pt>
                <c:pt idx="12">
                  <c:v>0.34006804227828902</c:v>
                </c:pt>
                <c:pt idx="13">
                  <c:v>0.355825245380401</c:v>
                </c:pt>
                <c:pt idx="14">
                  <c:v>0.371296167373657</c:v>
                </c:pt>
                <c:pt idx="15">
                  <c:v>0.386498302221298</c:v>
                </c:pt>
                <c:pt idx="16">
                  <c:v>0.40144446492195102</c:v>
                </c:pt>
                <c:pt idx="17">
                  <c:v>0.41614809632301297</c:v>
                </c:pt>
                <c:pt idx="18">
                  <c:v>0.43061792850494301</c:v>
                </c:pt>
                <c:pt idx="19">
                  <c:v>0.44486659765243503</c:v>
                </c:pt>
                <c:pt idx="20">
                  <c:v>0.51304781436920099</c:v>
                </c:pt>
                <c:pt idx="21">
                  <c:v>0.57669228315353305</c:v>
                </c:pt>
                <c:pt idx="22">
                  <c:v>0.63637638092041005</c:v>
                </c:pt>
                <c:pt idx="23">
                  <c:v>0.69249171018600397</c:v>
                </c:pt>
                <c:pt idx="24">
                  <c:v>0.74533480405807495</c:v>
                </c:pt>
                <c:pt idx="25">
                  <c:v>0.79512912034988403</c:v>
                </c:pt>
                <c:pt idx="26">
                  <c:v>0.84200322628021196</c:v>
                </c:pt>
                <c:pt idx="27">
                  <c:v>0.88609760999679499</c:v>
                </c:pt>
                <c:pt idx="28">
                  <c:v>0.92753362655639604</c:v>
                </c:pt>
                <c:pt idx="29">
                  <c:v>0.966352999210357</c:v>
                </c:pt>
                <c:pt idx="30">
                  <c:v>1.0025765895843499</c:v>
                </c:pt>
                <c:pt idx="31">
                  <c:v>1.0362548828125</c:v>
                </c:pt>
                <c:pt idx="32">
                  <c:v>1.0674024820327701</c:v>
                </c:pt>
                <c:pt idx="33">
                  <c:v>1.09601271152496</c:v>
                </c:pt>
                <c:pt idx="34">
                  <c:v>1.1220626831054601</c:v>
                </c:pt>
                <c:pt idx="35">
                  <c:v>1.14550840854644</c:v>
                </c:pt>
                <c:pt idx="36">
                  <c:v>1.1843181848526001</c:v>
                </c:pt>
                <c:pt idx="37">
                  <c:v>1.21167111396789</c:v>
                </c:pt>
                <c:pt idx="38">
                  <c:v>1.2263934612274101</c:v>
                </c:pt>
                <c:pt idx="39">
                  <c:v>1.2268157005310001</c:v>
                </c:pt>
                <c:pt idx="40">
                  <c:v>1.2106344699859599</c:v>
                </c:pt>
                <c:pt idx="41">
                  <c:v>1.1746349334716699</c:v>
                </c:pt>
                <c:pt idx="42">
                  <c:v>1.1147820949554399</c:v>
                </c:pt>
                <c:pt idx="43">
                  <c:v>1.0247288942337001</c:v>
                </c:pt>
                <c:pt idx="44">
                  <c:v>0.89491724967956499</c:v>
                </c:pt>
                <c:pt idx="45">
                  <c:v>0.70616972446441595</c:v>
                </c:pt>
                <c:pt idx="46">
                  <c:v>0.36780217289924599</c:v>
                </c:pt>
                <c:pt idx="47">
                  <c:v>-0.36780217289924599</c:v>
                </c:pt>
                <c:pt idx="48">
                  <c:v>-0.70616972446441595</c:v>
                </c:pt>
                <c:pt idx="49">
                  <c:v>-0.89491724967956499</c:v>
                </c:pt>
                <c:pt idx="50">
                  <c:v>-1.0247288942337001</c:v>
                </c:pt>
                <c:pt idx="51">
                  <c:v>-1.1147820949554399</c:v>
                </c:pt>
                <c:pt idx="52">
                  <c:v>-1.1746349334716699</c:v>
                </c:pt>
                <c:pt idx="53">
                  <c:v>-1.2106344699859599</c:v>
                </c:pt>
                <c:pt idx="54">
                  <c:v>-1.2268157005310001</c:v>
                </c:pt>
                <c:pt idx="55">
                  <c:v>-1.2263934612274101</c:v>
                </c:pt>
                <c:pt idx="56">
                  <c:v>-1.21167111396789</c:v>
                </c:pt>
                <c:pt idx="57">
                  <c:v>-1.1843181848526001</c:v>
                </c:pt>
                <c:pt idx="58">
                  <c:v>-1.14550840854644</c:v>
                </c:pt>
                <c:pt idx="59">
                  <c:v>-1.1220626831054601</c:v>
                </c:pt>
                <c:pt idx="60">
                  <c:v>-1.09601271152496</c:v>
                </c:pt>
                <c:pt idx="61">
                  <c:v>-1.0674024820327701</c:v>
                </c:pt>
                <c:pt idx="62">
                  <c:v>-1.0362548828125</c:v>
                </c:pt>
                <c:pt idx="63">
                  <c:v>-1.0025765895843499</c:v>
                </c:pt>
                <c:pt idx="64">
                  <c:v>-0.966352999210357</c:v>
                </c:pt>
                <c:pt idx="65">
                  <c:v>-0.92753362655639604</c:v>
                </c:pt>
                <c:pt idx="66">
                  <c:v>-0.88609760999679499</c:v>
                </c:pt>
                <c:pt idx="67">
                  <c:v>-0.84200322628021196</c:v>
                </c:pt>
                <c:pt idx="68">
                  <c:v>-0.79512912034988403</c:v>
                </c:pt>
                <c:pt idx="69">
                  <c:v>-0.74533480405807495</c:v>
                </c:pt>
                <c:pt idx="70">
                  <c:v>-0.69249171018600397</c:v>
                </c:pt>
                <c:pt idx="71">
                  <c:v>-0.63637638092041005</c:v>
                </c:pt>
                <c:pt idx="72">
                  <c:v>-0.57669228315353305</c:v>
                </c:pt>
                <c:pt idx="73">
                  <c:v>-0.51304781436920099</c:v>
                </c:pt>
                <c:pt idx="74">
                  <c:v>-0.44486659765243503</c:v>
                </c:pt>
                <c:pt idx="75">
                  <c:v>-0.43061792850494301</c:v>
                </c:pt>
                <c:pt idx="76">
                  <c:v>-0.41614809632301297</c:v>
                </c:pt>
                <c:pt idx="77">
                  <c:v>-0.40144446492195102</c:v>
                </c:pt>
                <c:pt idx="78">
                  <c:v>-0.386498302221298</c:v>
                </c:pt>
                <c:pt idx="79">
                  <c:v>-0.371296167373657</c:v>
                </c:pt>
                <c:pt idx="80">
                  <c:v>-0.355825245380401</c:v>
                </c:pt>
                <c:pt idx="81">
                  <c:v>-0.34006804227828902</c:v>
                </c:pt>
                <c:pt idx="82">
                  <c:v>-0.32400754094123801</c:v>
                </c:pt>
                <c:pt idx="83">
                  <c:v>-0.30762374401092502</c:v>
                </c:pt>
                <c:pt idx="84">
                  <c:v>-0.29089331626892001</c:v>
                </c:pt>
                <c:pt idx="85">
                  <c:v>-0.27378460764884899</c:v>
                </c:pt>
                <c:pt idx="86">
                  <c:v>-0.256269872188568</c:v>
                </c:pt>
                <c:pt idx="87">
                  <c:v>-0.23830822110176</c:v>
                </c:pt>
                <c:pt idx="88">
                  <c:v>-0.21984635293483701</c:v>
                </c:pt>
                <c:pt idx="89">
                  <c:v>-0.20082215964794101</c:v>
                </c:pt>
                <c:pt idx="90">
                  <c:v>-0.18117560446262301</c:v>
                </c:pt>
                <c:pt idx="91">
                  <c:v>-0.16098971664905501</c:v>
                </c:pt>
                <c:pt idx="92">
                  <c:v>-0.140392005443573</c:v>
                </c:pt>
                <c:pt idx="93">
                  <c:v>-0.119472086429595</c:v>
                </c:pt>
              </c:numCache>
            </c:numRef>
          </c:xVal>
          <c:yVal>
            <c:numRef>
              <c:f>Sheet2!$C$282:$C$375</c:f>
              <c:numCache>
                <c:formatCode>General</c:formatCode>
                <c:ptCount val="94"/>
                <c:pt idx="0">
                  <c:v>0.10000000149011599</c:v>
                </c:pt>
                <c:pt idx="1">
                  <c:v>0.20000000298023199</c:v>
                </c:pt>
                <c:pt idx="2">
                  <c:v>0.30000001192092801</c:v>
                </c:pt>
                <c:pt idx="3">
                  <c:v>0.40000000596046398</c:v>
                </c:pt>
                <c:pt idx="4">
                  <c:v>0.5</c:v>
                </c:pt>
                <c:pt idx="5">
                  <c:v>0.60000002384185702</c:v>
                </c:pt>
                <c:pt idx="6">
                  <c:v>0.69999998807907104</c:v>
                </c:pt>
                <c:pt idx="7">
                  <c:v>0.80000001192092896</c:v>
                </c:pt>
                <c:pt idx="8">
                  <c:v>0.89999997615814198</c:v>
                </c:pt>
                <c:pt idx="9">
                  <c:v>1</c:v>
                </c:pt>
                <c:pt idx="10">
                  <c:v>1.1000000238418499</c:v>
                </c:pt>
                <c:pt idx="11">
                  <c:v>1.20000004768371</c:v>
                </c:pt>
                <c:pt idx="12">
                  <c:v>1.29999995231628</c:v>
                </c:pt>
                <c:pt idx="13">
                  <c:v>1.3999999761581401</c:v>
                </c:pt>
                <c:pt idx="14">
                  <c:v>1.5</c:v>
                </c:pt>
                <c:pt idx="15">
                  <c:v>1.6000000238418499</c:v>
                </c:pt>
                <c:pt idx="16">
                  <c:v>1.70000004768371</c:v>
                </c:pt>
                <c:pt idx="17">
                  <c:v>1.79999995231628</c:v>
                </c:pt>
                <c:pt idx="18">
                  <c:v>1.8999999761581401</c:v>
                </c:pt>
                <c:pt idx="19">
                  <c:v>2</c:v>
                </c:pt>
                <c:pt idx="20">
                  <c:v>2.5</c:v>
                </c:pt>
                <c:pt idx="21">
                  <c:v>3</c:v>
                </c:pt>
                <c:pt idx="22">
                  <c:v>3.5</c:v>
                </c:pt>
                <c:pt idx="23">
                  <c:v>4</c:v>
                </c:pt>
                <c:pt idx="24">
                  <c:v>4.5</c:v>
                </c:pt>
                <c:pt idx="25">
                  <c:v>5</c:v>
                </c:pt>
                <c:pt idx="26">
                  <c:v>5.5</c:v>
                </c:pt>
                <c:pt idx="27">
                  <c:v>6</c:v>
                </c:pt>
                <c:pt idx="28">
                  <c:v>6.5</c:v>
                </c:pt>
                <c:pt idx="29">
                  <c:v>6.99999952316284</c:v>
                </c:pt>
                <c:pt idx="30">
                  <c:v>7.49999952316284</c:v>
                </c:pt>
                <c:pt idx="31">
                  <c:v>7.99999952316284</c:v>
                </c:pt>
                <c:pt idx="32">
                  <c:v>8.49999904632568</c:v>
                </c:pt>
                <c:pt idx="33">
                  <c:v>8.99999904632568</c:v>
                </c:pt>
                <c:pt idx="34">
                  <c:v>9.49999904632568</c:v>
                </c:pt>
                <c:pt idx="35">
                  <c:v>9.9999980926513601</c:v>
                </c:pt>
                <c:pt idx="36">
                  <c:v>10.999997138976999</c:v>
                </c:pt>
                <c:pt idx="37">
                  <c:v>11.9999952316284</c:v>
                </c:pt>
                <c:pt idx="38">
                  <c:v>12.9999933242797</c:v>
                </c:pt>
                <c:pt idx="39">
                  <c:v>13.9999904632568</c:v>
                </c:pt>
                <c:pt idx="40">
                  <c:v>14.999986648559499</c:v>
                </c:pt>
                <c:pt idx="41">
                  <c:v>15.999981880187899</c:v>
                </c:pt>
                <c:pt idx="42">
                  <c:v>16.999977111816399</c:v>
                </c:pt>
                <c:pt idx="43">
                  <c:v>17.9999694824218</c:v>
                </c:pt>
                <c:pt idx="44">
                  <c:v>18.9999599456787</c:v>
                </c:pt>
                <c:pt idx="45">
                  <c:v>19.999940872192301</c:v>
                </c:pt>
                <c:pt idx="46">
                  <c:v>20.9999065399169</c:v>
                </c:pt>
                <c:pt idx="47">
                  <c:v>20.9999065399169</c:v>
                </c:pt>
                <c:pt idx="48">
                  <c:v>19.999940872192301</c:v>
                </c:pt>
                <c:pt idx="49">
                  <c:v>18.9999599456787</c:v>
                </c:pt>
                <c:pt idx="50">
                  <c:v>17.9999694824218</c:v>
                </c:pt>
                <c:pt idx="51">
                  <c:v>16.999977111816399</c:v>
                </c:pt>
                <c:pt idx="52">
                  <c:v>15.999981880187899</c:v>
                </c:pt>
                <c:pt idx="53">
                  <c:v>14.999986648559499</c:v>
                </c:pt>
                <c:pt idx="54">
                  <c:v>13.9999904632568</c:v>
                </c:pt>
                <c:pt idx="55">
                  <c:v>12.9999933242797</c:v>
                </c:pt>
                <c:pt idx="56">
                  <c:v>11.9999952316284</c:v>
                </c:pt>
                <c:pt idx="57">
                  <c:v>10.999997138976999</c:v>
                </c:pt>
                <c:pt idx="58">
                  <c:v>9.9999980926513601</c:v>
                </c:pt>
                <c:pt idx="59">
                  <c:v>9.49999904632568</c:v>
                </c:pt>
                <c:pt idx="60">
                  <c:v>8.99999904632568</c:v>
                </c:pt>
                <c:pt idx="61">
                  <c:v>8.49999904632568</c:v>
                </c:pt>
                <c:pt idx="62">
                  <c:v>7.99999952316284</c:v>
                </c:pt>
                <c:pt idx="63">
                  <c:v>7.49999952316284</c:v>
                </c:pt>
                <c:pt idx="64">
                  <c:v>6.99999952316284</c:v>
                </c:pt>
                <c:pt idx="65">
                  <c:v>6.5</c:v>
                </c:pt>
                <c:pt idx="66">
                  <c:v>6</c:v>
                </c:pt>
                <c:pt idx="67">
                  <c:v>5.5</c:v>
                </c:pt>
                <c:pt idx="68">
                  <c:v>5</c:v>
                </c:pt>
                <c:pt idx="69">
                  <c:v>4.5</c:v>
                </c:pt>
                <c:pt idx="70">
                  <c:v>4</c:v>
                </c:pt>
                <c:pt idx="71">
                  <c:v>3.5</c:v>
                </c:pt>
                <c:pt idx="72">
                  <c:v>3</c:v>
                </c:pt>
                <c:pt idx="73">
                  <c:v>2.5</c:v>
                </c:pt>
                <c:pt idx="74">
                  <c:v>2</c:v>
                </c:pt>
                <c:pt idx="75">
                  <c:v>1.8999999761581401</c:v>
                </c:pt>
                <c:pt idx="76">
                  <c:v>1.79999995231628</c:v>
                </c:pt>
                <c:pt idx="77">
                  <c:v>1.70000004768371</c:v>
                </c:pt>
                <c:pt idx="78">
                  <c:v>1.6000000238418499</c:v>
                </c:pt>
                <c:pt idx="79">
                  <c:v>1.5</c:v>
                </c:pt>
                <c:pt idx="80">
                  <c:v>1.3999999761581401</c:v>
                </c:pt>
                <c:pt idx="81">
                  <c:v>1.29999995231628</c:v>
                </c:pt>
                <c:pt idx="82">
                  <c:v>1.20000004768371</c:v>
                </c:pt>
                <c:pt idx="83">
                  <c:v>1.1000000238418499</c:v>
                </c:pt>
                <c:pt idx="84">
                  <c:v>1</c:v>
                </c:pt>
                <c:pt idx="85">
                  <c:v>0.89999997615814198</c:v>
                </c:pt>
                <c:pt idx="86">
                  <c:v>0.80000001192092896</c:v>
                </c:pt>
                <c:pt idx="87">
                  <c:v>0.69999998807907104</c:v>
                </c:pt>
                <c:pt idx="88">
                  <c:v>0.60000002384185702</c:v>
                </c:pt>
                <c:pt idx="89">
                  <c:v>0.5</c:v>
                </c:pt>
                <c:pt idx="90">
                  <c:v>0.40000000596046398</c:v>
                </c:pt>
                <c:pt idx="91">
                  <c:v>0.30000001192092801</c:v>
                </c:pt>
                <c:pt idx="92">
                  <c:v>0.20000000298023199</c:v>
                </c:pt>
                <c:pt idx="93">
                  <c:v>0.10000000149011599</c:v>
                </c:pt>
              </c:numCache>
            </c:numRef>
          </c:yVal>
          <c:smooth val="1"/>
          <c:extLst>
            <c:ext xmlns:c16="http://schemas.microsoft.com/office/drawing/2014/chart" uri="{C3380CC4-5D6E-409C-BE32-E72D297353CC}">
              <c16:uniqueId val="{00000000-C0E0-4575-A715-765D081D4C97}"/>
            </c:ext>
          </c:extLst>
        </c:ser>
        <c:ser>
          <c:idx val="1"/>
          <c:order val="1"/>
          <c:tx>
            <c:strRef>
              <c:f>Sheet2!$I$1</c:f>
              <c:strCache>
                <c:ptCount val="1"/>
                <c:pt idx="0">
                  <c:v>Hydrogen</c:v>
                </c:pt>
              </c:strCache>
            </c:strRef>
          </c:tx>
          <c:spPr>
            <a:ln w="19050" cap="rnd">
              <a:solidFill>
                <a:schemeClr val="accent2"/>
              </a:solidFill>
              <a:round/>
            </a:ln>
            <a:effectLst/>
          </c:spPr>
          <c:marker>
            <c:symbol val="none"/>
          </c:marker>
          <c:xVal>
            <c:numRef>
              <c:f>Sheet2!$J$496:$J$667</c:f>
              <c:numCache>
                <c:formatCode>General</c:formatCode>
                <c:ptCount val="172"/>
                <c:pt idx="0">
                  <c:v>0.27875646948814298</c:v>
                </c:pt>
                <c:pt idx="1">
                  <c:v>0.358341604471206</c:v>
                </c:pt>
                <c:pt idx="2">
                  <c:v>0.42042765021324102</c:v>
                </c:pt>
                <c:pt idx="3">
                  <c:v>0.47313255071639998</c:v>
                </c:pt>
                <c:pt idx="4">
                  <c:v>0.51988601684570301</c:v>
                </c:pt>
                <c:pt idx="5">
                  <c:v>0.56243723630905096</c:v>
                </c:pt>
                <c:pt idx="6">
                  <c:v>0.60184395313262895</c:v>
                </c:pt>
                <c:pt idx="7">
                  <c:v>0.63881146907806396</c:v>
                </c:pt>
                <c:pt idx="8">
                  <c:v>0.67381405830383301</c:v>
                </c:pt>
                <c:pt idx="9">
                  <c:v>0.70718723535537698</c:v>
                </c:pt>
                <c:pt idx="10">
                  <c:v>0.73918175697326605</c:v>
                </c:pt>
                <c:pt idx="11">
                  <c:v>0.77000355720519997</c:v>
                </c:pt>
                <c:pt idx="12">
                  <c:v>0.79980450868606501</c:v>
                </c:pt>
                <c:pt idx="13">
                  <c:v>0.82870346307754505</c:v>
                </c:pt>
                <c:pt idx="14">
                  <c:v>0.85680335760116499</c:v>
                </c:pt>
                <c:pt idx="15">
                  <c:v>0.88418686389923096</c:v>
                </c:pt>
                <c:pt idx="16">
                  <c:v>0.91092455387115401</c:v>
                </c:pt>
                <c:pt idx="17">
                  <c:v>0.93707662820815996</c:v>
                </c:pt>
                <c:pt idx="18">
                  <c:v>0.96269214153289795</c:v>
                </c:pt>
                <c:pt idx="19">
                  <c:v>0.98782467842101995</c:v>
                </c:pt>
                <c:pt idx="20">
                  <c:v>1.1072791814803999</c:v>
                </c:pt>
                <c:pt idx="21">
                  <c:v>1.2186688184738099</c:v>
                </c:pt>
                <c:pt idx="22">
                  <c:v>1.3239936828613199</c:v>
                </c:pt>
                <c:pt idx="23">
                  <c:v>1.4245316982269201</c:v>
                </c:pt>
                <c:pt idx="24">
                  <c:v>1.5211035013198799</c:v>
                </c:pt>
                <c:pt idx="25">
                  <c:v>1.61441361904144</c:v>
                </c:pt>
                <c:pt idx="26">
                  <c:v>1.70489573478698</c:v>
                </c:pt>
                <c:pt idx="27">
                  <c:v>1.7928889989852901</c:v>
                </c:pt>
                <c:pt idx="28">
                  <c:v>1.8786638975143399</c:v>
                </c:pt>
                <c:pt idx="29">
                  <c:v>1.96243119239807</c:v>
                </c:pt>
                <c:pt idx="30">
                  <c:v>2.0443556308746298</c:v>
                </c:pt>
                <c:pt idx="31">
                  <c:v>2.1245672702789302</c:v>
                </c:pt>
                <c:pt idx="32">
                  <c:v>2.2031691074371298</c:v>
                </c:pt>
                <c:pt idx="33">
                  <c:v>2.2802414894103999</c:v>
                </c:pt>
                <c:pt idx="34">
                  <c:v>2.3558483123779199</c:v>
                </c:pt>
                <c:pt idx="35">
                  <c:v>2.4300389289855899</c:v>
                </c:pt>
                <c:pt idx="36">
                  <c:v>2.5743217468261701</c:v>
                </c:pt>
                <c:pt idx="37">
                  <c:v>2.7133266925811701</c:v>
                </c:pt>
                <c:pt idx="38">
                  <c:v>2.8471643924713099</c:v>
                </c:pt>
                <c:pt idx="39">
                  <c:v>2.97463059425354</c:v>
                </c:pt>
                <c:pt idx="40">
                  <c:v>3.0983872413635201</c:v>
                </c:pt>
                <c:pt idx="41">
                  <c:v>3.2272179126739502</c:v>
                </c:pt>
                <c:pt idx="42">
                  <c:v>3.3626441955566402</c:v>
                </c:pt>
                <c:pt idx="43">
                  <c:v>3.50369024276733</c:v>
                </c:pt>
                <c:pt idx="44">
                  <c:v>3.6499056816100999</c:v>
                </c:pt>
                <c:pt idx="45">
                  <c:v>3.8008751869201598</c:v>
                </c:pt>
                <c:pt idx="46">
                  <c:v>3.9560799598693799</c:v>
                </c:pt>
                <c:pt idx="47">
                  <c:v>4.11486721038818</c:v>
                </c:pt>
                <c:pt idx="48">
                  <c:v>4.2764692306518501</c:v>
                </c:pt>
                <c:pt idx="49">
                  <c:v>4.4400472640991202</c:v>
                </c:pt>
                <c:pt idx="50">
                  <c:v>4.6047492027282697</c:v>
                </c:pt>
                <c:pt idx="51">
                  <c:v>4.7697472572326598</c:v>
                </c:pt>
                <c:pt idx="52">
                  <c:v>4.9342770576476997</c:v>
                </c:pt>
                <c:pt idx="53">
                  <c:v>5.09765577316284</c:v>
                </c:pt>
                <c:pt idx="54">
                  <c:v>5.2592964172363201</c:v>
                </c:pt>
                <c:pt idx="55">
                  <c:v>5.4187021255493102</c:v>
                </c:pt>
                <c:pt idx="56">
                  <c:v>5.5754642486572203</c:v>
                </c:pt>
                <c:pt idx="57">
                  <c:v>5.7292618751525799</c:v>
                </c:pt>
                <c:pt idx="58">
                  <c:v>5.8798408508300701</c:v>
                </c:pt>
                <c:pt idx="59">
                  <c:v>6.0270042419433496</c:v>
                </c:pt>
                <c:pt idx="60">
                  <c:v>6.1706175804138104</c:v>
                </c:pt>
                <c:pt idx="61">
                  <c:v>6.3105754852294904</c:v>
                </c:pt>
                <c:pt idx="62">
                  <c:v>6.4468212127685502</c:v>
                </c:pt>
                <c:pt idx="63">
                  <c:v>6.57934522628784</c:v>
                </c:pt>
                <c:pt idx="64">
                  <c:v>6.7081604003906197</c:v>
                </c:pt>
                <c:pt idx="65">
                  <c:v>6.8333592414855904</c:v>
                </c:pt>
                <c:pt idx="66">
                  <c:v>6.9551272392272896</c:v>
                </c:pt>
                <c:pt idx="67">
                  <c:v>7.0739045143127397</c:v>
                </c:pt>
                <c:pt idx="68">
                  <c:v>7.1914043426513601</c:v>
                </c:pt>
                <c:pt idx="69">
                  <c:v>7.29003477096557</c:v>
                </c:pt>
                <c:pt idx="70">
                  <c:v>7.3709440231323198</c:v>
                </c:pt>
                <c:pt idx="71">
                  <c:v>7.44728183746337</c:v>
                </c:pt>
                <c:pt idx="72">
                  <c:v>7.5190072059631303</c:v>
                </c:pt>
                <c:pt idx="73">
                  <c:v>7.5860905647277797</c:v>
                </c:pt>
                <c:pt idx="74">
                  <c:v>7.6485099792480398</c:v>
                </c:pt>
                <c:pt idx="75">
                  <c:v>7.7062501907348597</c:v>
                </c:pt>
                <c:pt idx="76">
                  <c:v>7.9244656562805096</c:v>
                </c:pt>
                <c:pt idx="77">
                  <c:v>8.02477931976318</c:v>
                </c:pt>
                <c:pt idx="78">
                  <c:v>8.0061511993408203</c:v>
                </c:pt>
                <c:pt idx="79">
                  <c:v>7.8657546043395996</c:v>
                </c:pt>
                <c:pt idx="80">
                  <c:v>7.5974888801574698</c:v>
                </c:pt>
                <c:pt idx="81">
                  <c:v>7.1897735595703098</c:v>
                </c:pt>
                <c:pt idx="82">
                  <c:v>6.6213450431823704</c:v>
                </c:pt>
                <c:pt idx="83">
                  <c:v>5.8516073226928702</c:v>
                </c:pt>
                <c:pt idx="84">
                  <c:v>4.7924633026123002</c:v>
                </c:pt>
                <c:pt idx="85">
                  <c:v>3.1781232357025102</c:v>
                </c:pt>
                <c:pt idx="86">
                  <c:v>-3.1781232357025102</c:v>
                </c:pt>
                <c:pt idx="87">
                  <c:v>-4.7924633026123002</c:v>
                </c:pt>
                <c:pt idx="88">
                  <c:v>-5.8516073226928702</c:v>
                </c:pt>
                <c:pt idx="89">
                  <c:v>-6.6213450431823704</c:v>
                </c:pt>
                <c:pt idx="90">
                  <c:v>-7.1897735595703098</c:v>
                </c:pt>
                <c:pt idx="91">
                  <c:v>-7.5974888801574698</c:v>
                </c:pt>
                <c:pt idx="92">
                  <c:v>-7.8657546043395996</c:v>
                </c:pt>
                <c:pt idx="93">
                  <c:v>-8.0061511993408203</c:v>
                </c:pt>
                <c:pt idx="94">
                  <c:v>-8.02477931976318</c:v>
                </c:pt>
                <c:pt idx="95">
                  <c:v>-7.9244656562805096</c:v>
                </c:pt>
                <c:pt idx="96">
                  <c:v>-7.7062501907348597</c:v>
                </c:pt>
                <c:pt idx="97">
                  <c:v>-7.6485099792480398</c:v>
                </c:pt>
                <c:pt idx="98">
                  <c:v>-7.5860905647277797</c:v>
                </c:pt>
                <c:pt idx="99">
                  <c:v>-7.5190072059631303</c:v>
                </c:pt>
                <c:pt idx="100">
                  <c:v>-7.44728183746337</c:v>
                </c:pt>
                <c:pt idx="101">
                  <c:v>-7.3709440231323198</c:v>
                </c:pt>
                <c:pt idx="102">
                  <c:v>-7.29003477096557</c:v>
                </c:pt>
                <c:pt idx="103">
                  <c:v>-7.1914043426513601</c:v>
                </c:pt>
                <c:pt idx="104">
                  <c:v>-7.0739045143127397</c:v>
                </c:pt>
                <c:pt idx="105">
                  <c:v>-6.9551272392272896</c:v>
                </c:pt>
                <c:pt idx="106">
                  <c:v>-6.8333592414855904</c:v>
                </c:pt>
                <c:pt idx="107">
                  <c:v>-6.7081604003906197</c:v>
                </c:pt>
                <c:pt idx="108">
                  <c:v>-6.57934522628784</c:v>
                </c:pt>
                <c:pt idx="109">
                  <c:v>-6.4468212127685502</c:v>
                </c:pt>
                <c:pt idx="110">
                  <c:v>-6.3105754852294904</c:v>
                </c:pt>
                <c:pt idx="111">
                  <c:v>-6.1706175804138104</c:v>
                </c:pt>
                <c:pt idx="112">
                  <c:v>-6.0270042419433496</c:v>
                </c:pt>
                <c:pt idx="113">
                  <c:v>-5.8798408508300701</c:v>
                </c:pt>
                <c:pt idx="114">
                  <c:v>-5.7292618751525799</c:v>
                </c:pt>
                <c:pt idx="115">
                  <c:v>-5.5754642486572203</c:v>
                </c:pt>
                <c:pt idx="116">
                  <c:v>-5.4187021255493102</c:v>
                </c:pt>
                <c:pt idx="117">
                  <c:v>-5.2592964172363201</c:v>
                </c:pt>
                <c:pt idx="118">
                  <c:v>-5.09765577316284</c:v>
                </c:pt>
                <c:pt idx="119">
                  <c:v>-4.9342770576476997</c:v>
                </c:pt>
                <c:pt idx="120">
                  <c:v>-4.7697472572326598</c:v>
                </c:pt>
                <c:pt idx="121">
                  <c:v>-4.6047492027282697</c:v>
                </c:pt>
                <c:pt idx="122">
                  <c:v>-4.4400472640991202</c:v>
                </c:pt>
                <c:pt idx="123">
                  <c:v>-4.2764692306518501</c:v>
                </c:pt>
                <c:pt idx="124">
                  <c:v>-4.11486721038818</c:v>
                </c:pt>
                <c:pt idx="125">
                  <c:v>-3.9560799598693799</c:v>
                </c:pt>
                <c:pt idx="126">
                  <c:v>-3.8008751869201598</c:v>
                </c:pt>
                <c:pt idx="127">
                  <c:v>-3.6499056816100999</c:v>
                </c:pt>
                <c:pt idx="128">
                  <c:v>-3.50369024276733</c:v>
                </c:pt>
                <c:pt idx="129">
                  <c:v>-3.3626441955566402</c:v>
                </c:pt>
                <c:pt idx="130">
                  <c:v>-3.2272179126739502</c:v>
                </c:pt>
                <c:pt idx="131">
                  <c:v>-3.0983872413635201</c:v>
                </c:pt>
                <c:pt idx="132">
                  <c:v>-2.97463059425354</c:v>
                </c:pt>
                <c:pt idx="133">
                  <c:v>-2.8471643924713099</c:v>
                </c:pt>
                <c:pt idx="134">
                  <c:v>-2.7133266925811701</c:v>
                </c:pt>
                <c:pt idx="135">
                  <c:v>-2.5743217468261701</c:v>
                </c:pt>
                <c:pt idx="136">
                  <c:v>-2.4300389289855899</c:v>
                </c:pt>
                <c:pt idx="137">
                  <c:v>-2.3558483123779199</c:v>
                </c:pt>
                <c:pt idx="138">
                  <c:v>-2.2802414894103999</c:v>
                </c:pt>
                <c:pt idx="139">
                  <c:v>-2.2031691074371298</c:v>
                </c:pt>
                <c:pt idx="140">
                  <c:v>-2.1245672702789302</c:v>
                </c:pt>
                <c:pt idx="141">
                  <c:v>-2.0443556308746298</c:v>
                </c:pt>
                <c:pt idx="142">
                  <c:v>-1.96243119239807</c:v>
                </c:pt>
                <c:pt idx="143">
                  <c:v>-1.8786638975143399</c:v>
                </c:pt>
                <c:pt idx="144">
                  <c:v>-1.7928889989852901</c:v>
                </c:pt>
                <c:pt idx="145">
                  <c:v>-1.70489573478698</c:v>
                </c:pt>
                <c:pt idx="146">
                  <c:v>-1.61441361904144</c:v>
                </c:pt>
                <c:pt idx="147">
                  <c:v>-1.5211035013198799</c:v>
                </c:pt>
                <c:pt idx="148">
                  <c:v>-1.4245316982269201</c:v>
                </c:pt>
                <c:pt idx="149">
                  <c:v>-1.3239936828613199</c:v>
                </c:pt>
                <c:pt idx="150">
                  <c:v>-1.2186688184738099</c:v>
                </c:pt>
                <c:pt idx="151">
                  <c:v>-1.1072791814803999</c:v>
                </c:pt>
                <c:pt idx="152">
                  <c:v>-0.98782467842101995</c:v>
                </c:pt>
                <c:pt idx="153">
                  <c:v>-0.96269214153289795</c:v>
                </c:pt>
                <c:pt idx="154">
                  <c:v>-0.93707662820815996</c:v>
                </c:pt>
                <c:pt idx="155">
                  <c:v>-0.91092455387115401</c:v>
                </c:pt>
                <c:pt idx="156">
                  <c:v>-0.88418686389923096</c:v>
                </c:pt>
                <c:pt idx="157">
                  <c:v>-0.85680335760116499</c:v>
                </c:pt>
                <c:pt idx="158">
                  <c:v>-0.82870346307754505</c:v>
                </c:pt>
                <c:pt idx="159">
                  <c:v>-0.79980450868606501</c:v>
                </c:pt>
                <c:pt idx="160">
                  <c:v>-0.77000355720519997</c:v>
                </c:pt>
                <c:pt idx="161">
                  <c:v>-0.73918175697326605</c:v>
                </c:pt>
                <c:pt idx="162">
                  <c:v>-0.70718723535537698</c:v>
                </c:pt>
                <c:pt idx="163">
                  <c:v>-0.67381405830383301</c:v>
                </c:pt>
                <c:pt idx="164">
                  <c:v>-0.63881146907806396</c:v>
                </c:pt>
                <c:pt idx="165">
                  <c:v>-0.60184395313262895</c:v>
                </c:pt>
                <c:pt idx="166">
                  <c:v>-0.56243723630905096</c:v>
                </c:pt>
                <c:pt idx="167">
                  <c:v>-0.51988601684570301</c:v>
                </c:pt>
                <c:pt idx="168">
                  <c:v>-0.47313255071639998</c:v>
                </c:pt>
                <c:pt idx="169">
                  <c:v>-0.42042765021324102</c:v>
                </c:pt>
                <c:pt idx="170">
                  <c:v>-0.358341604471206</c:v>
                </c:pt>
                <c:pt idx="171">
                  <c:v>-0.27875646948814298</c:v>
                </c:pt>
              </c:numCache>
            </c:numRef>
          </c:xVal>
          <c:yVal>
            <c:numRef>
              <c:f>Sheet2!$K$496:$K$667</c:f>
              <c:numCache>
                <c:formatCode>General</c:formatCode>
                <c:ptCount val="172"/>
                <c:pt idx="0">
                  <c:v>0.10000000149011599</c:v>
                </c:pt>
                <c:pt idx="1">
                  <c:v>0.20000000298023199</c:v>
                </c:pt>
                <c:pt idx="2">
                  <c:v>0.30000001192092801</c:v>
                </c:pt>
                <c:pt idx="3">
                  <c:v>0.40000000596046398</c:v>
                </c:pt>
                <c:pt idx="4">
                  <c:v>0.5</c:v>
                </c:pt>
                <c:pt idx="5">
                  <c:v>0.60000002384185702</c:v>
                </c:pt>
                <c:pt idx="6">
                  <c:v>0.69999998807907104</c:v>
                </c:pt>
                <c:pt idx="7">
                  <c:v>0.80000001192092896</c:v>
                </c:pt>
                <c:pt idx="8">
                  <c:v>0.89999997615814198</c:v>
                </c:pt>
                <c:pt idx="9">
                  <c:v>1</c:v>
                </c:pt>
                <c:pt idx="10">
                  <c:v>1.1000000238418499</c:v>
                </c:pt>
                <c:pt idx="11">
                  <c:v>1.20000004768371</c:v>
                </c:pt>
                <c:pt idx="12">
                  <c:v>1.29999995231628</c:v>
                </c:pt>
                <c:pt idx="13">
                  <c:v>1.3999999761581401</c:v>
                </c:pt>
                <c:pt idx="14">
                  <c:v>1.5</c:v>
                </c:pt>
                <c:pt idx="15">
                  <c:v>1.6000000238418499</c:v>
                </c:pt>
                <c:pt idx="16">
                  <c:v>1.6999999284744201</c:v>
                </c:pt>
                <c:pt idx="17">
                  <c:v>1.79999995231628</c:v>
                </c:pt>
                <c:pt idx="18">
                  <c:v>1.8999999761581401</c:v>
                </c:pt>
                <c:pt idx="19">
                  <c:v>1.99999988079071</c:v>
                </c:pt>
                <c:pt idx="20">
                  <c:v>2.49999976158142</c:v>
                </c:pt>
                <c:pt idx="21">
                  <c:v>2.99999952316284</c:v>
                </c:pt>
                <c:pt idx="22">
                  <c:v>3.49999904632568</c:v>
                </c:pt>
                <c:pt idx="23">
                  <c:v>3.9999983310699401</c:v>
                </c:pt>
                <c:pt idx="24">
                  <c:v>4.4999971389770499</c:v>
                </c:pt>
                <c:pt idx="25">
                  <c:v>4.99999570846557</c:v>
                </c:pt>
                <c:pt idx="26">
                  <c:v>5.4999933242797798</c:v>
                </c:pt>
                <c:pt idx="27">
                  <c:v>5.9999899864196697</c:v>
                </c:pt>
                <c:pt idx="28">
                  <c:v>6.4999856948852504</c:v>
                </c:pt>
                <c:pt idx="29">
                  <c:v>6.9999804496765101</c:v>
                </c:pt>
                <c:pt idx="30">
                  <c:v>7.4999732971191397</c:v>
                </c:pt>
                <c:pt idx="31">
                  <c:v>7.9999642372131303</c:v>
                </c:pt>
                <c:pt idx="32">
                  <c:v>8.4999532699584908</c:v>
                </c:pt>
                <c:pt idx="33">
                  <c:v>8.99993896484375</c:v>
                </c:pt>
                <c:pt idx="34">
                  <c:v>9.4999227523803693</c:v>
                </c:pt>
                <c:pt idx="35">
                  <c:v>9.9999027252197195</c:v>
                </c:pt>
                <c:pt idx="36">
                  <c:v>10.999850273132299</c:v>
                </c:pt>
                <c:pt idx="37">
                  <c:v>11.999779701232899</c:v>
                </c:pt>
                <c:pt idx="38">
                  <c:v>12.999685287475501</c:v>
                </c:pt>
                <c:pt idx="39">
                  <c:v>13.999563217163001</c:v>
                </c:pt>
                <c:pt idx="40">
                  <c:v>14.999405860900801</c:v>
                </c:pt>
                <c:pt idx="41">
                  <c:v>15.9992065429687</c:v>
                </c:pt>
                <c:pt idx="42">
                  <c:v>16.998952865600501</c:v>
                </c:pt>
                <c:pt idx="43">
                  <c:v>17.998634338378899</c:v>
                </c:pt>
                <c:pt idx="44">
                  <c:v>18.9982395172119</c:v>
                </c:pt>
                <c:pt idx="45">
                  <c:v>19.9977512359619</c:v>
                </c:pt>
                <c:pt idx="46">
                  <c:v>20.997158050537099</c:v>
                </c:pt>
                <c:pt idx="47">
                  <c:v>21.996446609496999</c:v>
                </c:pt>
                <c:pt idx="48">
                  <c:v>22.995601654052699</c:v>
                </c:pt>
                <c:pt idx="49">
                  <c:v>23.9946174621582</c:v>
                </c:pt>
                <c:pt idx="50">
                  <c:v>24.993484497070298</c:v>
                </c:pt>
                <c:pt idx="51">
                  <c:v>25.9921970367431</c:v>
                </c:pt>
                <c:pt idx="52">
                  <c:v>26.9907531738281</c:v>
                </c:pt>
                <c:pt idx="53">
                  <c:v>27.9891548156738</c:v>
                </c:pt>
                <c:pt idx="54">
                  <c:v>28.987407684326101</c:v>
                </c:pt>
                <c:pt idx="55">
                  <c:v>29.985515594482401</c:v>
                </c:pt>
                <c:pt idx="56">
                  <c:v>30.983486175537099</c:v>
                </c:pt>
                <c:pt idx="57">
                  <c:v>31.981330871581999</c:v>
                </c:pt>
                <c:pt idx="58">
                  <c:v>32.979057312011697</c:v>
                </c:pt>
                <c:pt idx="59">
                  <c:v>33.976673126220703</c:v>
                </c:pt>
                <c:pt idx="60">
                  <c:v>34.974185943603501</c:v>
                </c:pt>
                <c:pt idx="61">
                  <c:v>35.971614837646399</c:v>
                </c:pt>
                <c:pt idx="62">
                  <c:v>36.968955993652301</c:v>
                </c:pt>
                <c:pt idx="63">
                  <c:v>37.966224670410099</c:v>
                </c:pt>
                <c:pt idx="64">
                  <c:v>38.963424682617102</c:v>
                </c:pt>
                <c:pt idx="65">
                  <c:v>39.960559844970703</c:v>
                </c:pt>
                <c:pt idx="66">
                  <c:v>40.957645416259702</c:v>
                </c:pt>
                <c:pt idx="67">
                  <c:v>41.954673767089801</c:v>
                </c:pt>
                <c:pt idx="68">
                  <c:v>42.95166015625</c:v>
                </c:pt>
                <c:pt idx="69">
                  <c:v>43.948623657226499</c:v>
                </c:pt>
                <c:pt idx="70">
                  <c:v>44.945587158203097</c:v>
                </c:pt>
                <c:pt idx="71">
                  <c:v>45.942554473876903</c:v>
                </c:pt>
                <c:pt idx="72">
                  <c:v>46.9395141601562</c:v>
                </c:pt>
                <c:pt idx="73">
                  <c:v>47.936466217041001</c:v>
                </c:pt>
                <c:pt idx="74">
                  <c:v>48.9334106445312</c:v>
                </c:pt>
                <c:pt idx="75">
                  <c:v>49.930339813232401</c:v>
                </c:pt>
                <c:pt idx="76">
                  <c:v>54.914791107177699</c:v>
                </c:pt>
                <c:pt idx="77">
                  <c:v>59.898838043212798</c:v>
                </c:pt>
                <c:pt idx="78">
                  <c:v>64.8824462890625</c:v>
                </c:pt>
                <c:pt idx="79">
                  <c:v>69.865615844726506</c:v>
                </c:pt>
                <c:pt idx="80">
                  <c:v>74.848350524902301</c:v>
                </c:pt>
                <c:pt idx="81">
                  <c:v>79.830673217773395</c:v>
                </c:pt>
                <c:pt idx="82">
                  <c:v>84.812591552734304</c:v>
                </c:pt>
                <c:pt idx="83">
                  <c:v>89.794128417968693</c:v>
                </c:pt>
                <c:pt idx="84">
                  <c:v>94.775299072265597</c:v>
                </c:pt>
                <c:pt idx="85">
                  <c:v>99.756126403808594</c:v>
                </c:pt>
                <c:pt idx="86">
                  <c:v>99.756126403808594</c:v>
                </c:pt>
                <c:pt idx="87">
                  <c:v>94.775299072265597</c:v>
                </c:pt>
                <c:pt idx="88">
                  <c:v>89.794128417968693</c:v>
                </c:pt>
                <c:pt idx="89">
                  <c:v>84.812591552734304</c:v>
                </c:pt>
                <c:pt idx="90">
                  <c:v>79.830673217773395</c:v>
                </c:pt>
                <c:pt idx="91">
                  <c:v>74.848350524902301</c:v>
                </c:pt>
                <c:pt idx="92">
                  <c:v>69.865615844726506</c:v>
                </c:pt>
                <c:pt idx="93">
                  <c:v>64.8824462890625</c:v>
                </c:pt>
                <c:pt idx="94">
                  <c:v>59.898838043212798</c:v>
                </c:pt>
                <c:pt idx="95">
                  <c:v>54.914791107177699</c:v>
                </c:pt>
                <c:pt idx="96">
                  <c:v>49.930339813232401</c:v>
                </c:pt>
                <c:pt idx="97">
                  <c:v>48.9334106445312</c:v>
                </c:pt>
                <c:pt idx="98">
                  <c:v>47.936466217041001</c:v>
                </c:pt>
                <c:pt idx="99">
                  <c:v>46.9395141601562</c:v>
                </c:pt>
                <c:pt idx="100">
                  <c:v>45.942554473876903</c:v>
                </c:pt>
                <c:pt idx="101">
                  <c:v>44.945587158203097</c:v>
                </c:pt>
                <c:pt idx="102">
                  <c:v>43.948623657226499</c:v>
                </c:pt>
                <c:pt idx="103">
                  <c:v>42.95166015625</c:v>
                </c:pt>
                <c:pt idx="104">
                  <c:v>41.954673767089801</c:v>
                </c:pt>
                <c:pt idx="105">
                  <c:v>40.957645416259702</c:v>
                </c:pt>
                <c:pt idx="106">
                  <c:v>39.960559844970703</c:v>
                </c:pt>
                <c:pt idx="107">
                  <c:v>38.963424682617102</c:v>
                </c:pt>
                <c:pt idx="108">
                  <c:v>37.966224670410099</c:v>
                </c:pt>
                <c:pt idx="109">
                  <c:v>36.968955993652301</c:v>
                </c:pt>
                <c:pt idx="110">
                  <c:v>35.971614837646399</c:v>
                </c:pt>
                <c:pt idx="111">
                  <c:v>34.974185943603501</c:v>
                </c:pt>
                <c:pt idx="112">
                  <c:v>33.976673126220703</c:v>
                </c:pt>
                <c:pt idx="113">
                  <c:v>32.979057312011697</c:v>
                </c:pt>
                <c:pt idx="114">
                  <c:v>31.981330871581999</c:v>
                </c:pt>
                <c:pt idx="115">
                  <c:v>30.983486175537099</c:v>
                </c:pt>
                <c:pt idx="116">
                  <c:v>29.985515594482401</c:v>
                </c:pt>
                <c:pt idx="117">
                  <c:v>28.987407684326101</c:v>
                </c:pt>
                <c:pt idx="118">
                  <c:v>27.9891548156738</c:v>
                </c:pt>
                <c:pt idx="119">
                  <c:v>26.9907531738281</c:v>
                </c:pt>
                <c:pt idx="120">
                  <c:v>25.9921970367431</c:v>
                </c:pt>
                <c:pt idx="121">
                  <c:v>24.993484497070298</c:v>
                </c:pt>
                <c:pt idx="122">
                  <c:v>23.9946174621582</c:v>
                </c:pt>
                <c:pt idx="123">
                  <c:v>22.995601654052699</c:v>
                </c:pt>
                <c:pt idx="124">
                  <c:v>21.996446609496999</c:v>
                </c:pt>
                <c:pt idx="125">
                  <c:v>20.997158050537099</c:v>
                </c:pt>
                <c:pt idx="126">
                  <c:v>19.9977512359619</c:v>
                </c:pt>
                <c:pt idx="127">
                  <c:v>18.9982395172119</c:v>
                </c:pt>
                <c:pt idx="128">
                  <c:v>17.998634338378899</c:v>
                </c:pt>
                <c:pt idx="129">
                  <c:v>16.998952865600501</c:v>
                </c:pt>
                <c:pt idx="130">
                  <c:v>15.9992065429687</c:v>
                </c:pt>
                <c:pt idx="131">
                  <c:v>14.999405860900801</c:v>
                </c:pt>
                <c:pt idx="132">
                  <c:v>13.999563217163001</c:v>
                </c:pt>
                <c:pt idx="133">
                  <c:v>12.999685287475501</c:v>
                </c:pt>
                <c:pt idx="134">
                  <c:v>11.999779701232899</c:v>
                </c:pt>
                <c:pt idx="135">
                  <c:v>10.999850273132299</c:v>
                </c:pt>
                <c:pt idx="136">
                  <c:v>9.9999027252197195</c:v>
                </c:pt>
                <c:pt idx="137">
                  <c:v>9.4999227523803693</c:v>
                </c:pt>
                <c:pt idx="138">
                  <c:v>8.99993896484375</c:v>
                </c:pt>
                <c:pt idx="139">
                  <c:v>8.4999532699584908</c:v>
                </c:pt>
                <c:pt idx="140">
                  <c:v>7.9999642372131303</c:v>
                </c:pt>
                <c:pt idx="141">
                  <c:v>7.4999732971191397</c:v>
                </c:pt>
                <c:pt idx="142">
                  <c:v>6.9999804496765101</c:v>
                </c:pt>
                <c:pt idx="143">
                  <c:v>6.4999856948852504</c:v>
                </c:pt>
                <c:pt idx="144">
                  <c:v>5.9999899864196697</c:v>
                </c:pt>
                <c:pt idx="145">
                  <c:v>5.4999933242797798</c:v>
                </c:pt>
                <c:pt idx="146">
                  <c:v>4.99999570846557</c:v>
                </c:pt>
                <c:pt idx="147">
                  <c:v>4.4999971389770499</c:v>
                </c:pt>
                <c:pt idx="148">
                  <c:v>3.9999983310699401</c:v>
                </c:pt>
                <c:pt idx="149">
                  <c:v>3.49999904632568</c:v>
                </c:pt>
                <c:pt idx="150">
                  <c:v>2.99999952316284</c:v>
                </c:pt>
                <c:pt idx="151">
                  <c:v>2.49999976158142</c:v>
                </c:pt>
                <c:pt idx="152">
                  <c:v>1.99999988079071</c:v>
                </c:pt>
                <c:pt idx="153">
                  <c:v>1.8999999761581401</c:v>
                </c:pt>
                <c:pt idx="154">
                  <c:v>1.79999995231628</c:v>
                </c:pt>
                <c:pt idx="155">
                  <c:v>1.6999999284744201</c:v>
                </c:pt>
                <c:pt idx="156">
                  <c:v>1.6000000238418499</c:v>
                </c:pt>
                <c:pt idx="157">
                  <c:v>1.5</c:v>
                </c:pt>
                <c:pt idx="158">
                  <c:v>1.3999999761581401</c:v>
                </c:pt>
                <c:pt idx="159">
                  <c:v>1.29999995231628</c:v>
                </c:pt>
                <c:pt idx="160">
                  <c:v>1.20000004768371</c:v>
                </c:pt>
                <c:pt idx="161">
                  <c:v>1.1000000238418499</c:v>
                </c:pt>
                <c:pt idx="162">
                  <c:v>1</c:v>
                </c:pt>
                <c:pt idx="163">
                  <c:v>0.89999997615814198</c:v>
                </c:pt>
                <c:pt idx="164">
                  <c:v>0.80000001192092896</c:v>
                </c:pt>
                <c:pt idx="165">
                  <c:v>0.69999998807907104</c:v>
                </c:pt>
                <c:pt idx="166">
                  <c:v>0.60000002384185702</c:v>
                </c:pt>
                <c:pt idx="167">
                  <c:v>0.5</c:v>
                </c:pt>
                <c:pt idx="168">
                  <c:v>0.40000000596046398</c:v>
                </c:pt>
                <c:pt idx="169">
                  <c:v>0.30000001192092801</c:v>
                </c:pt>
                <c:pt idx="170">
                  <c:v>0.20000000298023199</c:v>
                </c:pt>
                <c:pt idx="171">
                  <c:v>0.10000000149011599</c:v>
                </c:pt>
              </c:numCache>
            </c:numRef>
          </c:yVal>
          <c:smooth val="1"/>
          <c:extLst>
            <c:ext xmlns:c16="http://schemas.microsoft.com/office/drawing/2014/chart" uri="{C3380CC4-5D6E-409C-BE32-E72D297353CC}">
              <c16:uniqueId val="{00000001-C0E0-4575-A715-765D081D4C97}"/>
            </c:ext>
          </c:extLst>
        </c:ser>
        <c:dLbls>
          <c:showLegendKey val="0"/>
          <c:showVal val="0"/>
          <c:showCatName val="0"/>
          <c:showSerName val="0"/>
          <c:showPercent val="0"/>
          <c:showBubbleSize val="0"/>
        </c:dLbls>
        <c:axId val="1399166447"/>
        <c:axId val="1422236191"/>
      </c:scatterChart>
      <c:valAx>
        <c:axId val="1399166447"/>
        <c:scaling>
          <c:orientation val="minMax"/>
          <c:max val="60"/>
          <c:min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22236191"/>
        <c:crosses val="autoZero"/>
        <c:crossBetween val="midCat"/>
        <c:majorUnit val="20"/>
      </c:valAx>
      <c:valAx>
        <c:axId val="1422236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99166447"/>
        <c:crosses val="autoZero"/>
        <c:crossBetween val="midCat"/>
      </c:valAx>
      <c:spPr>
        <a:noFill/>
        <a:ln>
          <a:noFill/>
        </a:ln>
        <a:effectLst/>
      </c:spPr>
    </c:plotArea>
    <c:legend>
      <c:legendPos val="l"/>
      <c:layout>
        <c:manualLayout>
          <c:xMode val="edge"/>
          <c:yMode val="edge"/>
          <c:x val="3.6645143312807521E-2"/>
          <c:y val="0.15730029112908273"/>
          <c:w val="0.20946656584099677"/>
          <c:h val="0.1675126740912592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Comparison!$T$2</c:f>
              <c:strCache>
                <c:ptCount val="1"/>
                <c:pt idx="0">
                  <c:v>H2 in Small Gas plant</c:v>
                </c:pt>
              </c:strCache>
            </c:strRef>
          </c:tx>
          <c:spPr>
            <a:ln w="25400" cap="rnd" cmpd="tri">
              <a:solidFill>
                <a:schemeClr val="accent1"/>
              </a:solidFill>
              <a:round/>
            </a:ln>
            <a:effectLst>
              <a:glow rad="50800">
                <a:schemeClr val="accent1">
                  <a:satMod val="175000"/>
                  <a:alpha val="40000"/>
                </a:schemeClr>
              </a:glow>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Comparison!$T$3:$T$13</c:f>
              <c:numCache>
                <c:formatCode>0.0000</c:formatCode>
                <c:ptCount val="11"/>
                <c:pt idx="0">
                  <c:v>1.0300000000000001E-3</c:v>
                </c:pt>
                <c:pt idx="1">
                  <c:v>6.3400000000000001E-3</c:v>
                </c:pt>
                <c:pt idx="2">
                  <c:v>3.5499999999999997E-2</c:v>
                </c:pt>
                <c:pt idx="3">
                  <c:v>6.3500000000000001E-2</c:v>
                </c:pt>
                <c:pt idx="4">
                  <c:v>0.19600000000000001</c:v>
                </c:pt>
                <c:pt idx="5">
                  <c:v>0.35499999999999998</c:v>
                </c:pt>
                <c:pt idx="6">
                  <c:v>0.38</c:v>
                </c:pt>
                <c:pt idx="7">
                  <c:v>0.41799999999999998</c:v>
                </c:pt>
                <c:pt idx="8">
                  <c:v>0.439</c:v>
                </c:pt>
                <c:pt idx="9">
                  <c:v>0.44900000000000001</c:v>
                </c:pt>
                <c:pt idx="10">
                  <c:v>0.46800000000000003</c:v>
                </c:pt>
              </c:numCache>
            </c:numRef>
          </c:yVal>
          <c:smooth val="1"/>
          <c:extLst>
            <c:ext xmlns:c16="http://schemas.microsoft.com/office/drawing/2014/chart" uri="{C3380CC4-5D6E-409C-BE32-E72D297353CC}">
              <c16:uniqueId val="{00000000-017B-4E8D-9A5B-FC9B1770B4E3}"/>
            </c:ext>
          </c:extLst>
        </c:ser>
        <c:ser>
          <c:idx val="3"/>
          <c:order val="3"/>
          <c:tx>
            <c:strRef>
              <c:f>Comparison!$W$2</c:f>
              <c:strCache>
                <c:ptCount val="1"/>
                <c:pt idx="0">
                  <c:v>HyEX</c:v>
                </c:pt>
              </c:strCache>
            </c:strRef>
          </c:tx>
          <c:spPr>
            <a:ln w="25400" cap="rnd">
              <a:solidFill>
                <a:schemeClr val="accent4">
                  <a:lumMod val="60000"/>
                  <a:lumOff val="40000"/>
                </a:schemeClr>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Comparison!$W$3:$W$13</c:f>
              <c:numCache>
                <c:formatCode>General</c:formatCode>
                <c:ptCount val="11"/>
                <c:pt idx="0">
                  <c:v>1.0008354722354916E-2</c:v>
                </c:pt>
                <c:pt idx="1">
                  <c:v>7.4192958542540988E-2</c:v>
                </c:pt>
                <c:pt idx="2">
                  <c:v>0.18619827945777911</c:v>
                </c:pt>
                <c:pt idx="3">
                  <c:v>0.26700000000000002</c:v>
                </c:pt>
                <c:pt idx="4">
                  <c:v>0.54901278343433957</c:v>
                </c:pt>
                <c:pt idx="5">
                  <c:v>0.88412009435851846</c:v>
                </c:pt>
                <c:pt idx="6">
                  <c:v>1</c:v>
                </c:pt>
                <c:pt idx="7">
                  <c:v>1</c:v>
                </c:pt>
                <c:pt idx="8">
                  <c:v>1</c:v>
                </c:pt>
                <c:pt idx="9">
                  <c:v>1</c:v>
                </c:pt>
                <c:pt idx="10">
                  <c:v>1</c:v>
                </c:pt>
              </c:numCache>
            </c:numRef>
          </c:yVal>
          <c:smooth val="1"/>
          <c:extLst>
            <c:ext xmlns:c16="http://schemas.microsoft.com/office/drawing/2014/chart" uri="{C3380CC4-5D6E-409C-BE32-E72D297353CC}">
              <c16:uniqueId val="{00000001-017B-4E8D-9A5B-FC9B1770B4E3}"/>
            </c:ext>
          </c:extLst>
        </c:ser>
        <c:ser>
          <c:idx val="4"/>
          <c:order val="4"/>
          <c:tx>
            <c:strRef>
              <c:f>Comparison!$F$2</c:f>
              <c:strCache>
                <c:ptCount val="1"/>
                <c:pt idx="0">
                  <c:v>EI Curve 8 Small Gas Plant with HC</c:v>
                </c:pt>
              </c:strCache>
            </c:strRef>
          </c:tx>
          <c:spPr>
            <a:ln w="25400" cap="rnd">
              <a:solidFill>
                <a:schemeClr val="accent5"/>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Comparison!$F$3:$F$13</c:f>
              <c:numCache>
                <c:formatCode>General</c:formatCode>
                <c:ptCount val="11"/>
                <c:pt idx="0">
                  <c:v>1.1000000000000001E-3</c:v>
                </c:pt>
                <c:pt idx="1">
                  <c:v>1.1000000000000001E-3</c:v>
                </c:pt>
                <c:pt idx="2">
                  <c:v>2E-3</c:v>
                </c:pt>
                <c:pt idx="3">
                  <c:v>2.5000000000000001E-3</c:v>
                </c:pt>
                <c:pt idx="4">
                  <c:v>0.01</c:v>
                </c:pt>
                <c:pt idx="5">
                  <c:v>2.5000000000000001E-2</c:v>
                </c:pt>
                <c:pt idx="6">
                  <c:v>0.05</c:v>
                </c:pt>
                <c:pt idx="7">
                  <c:v>0.125</c:v>
                </c:pt>
                <c:pt idx="8">
                  <c:v>0.2</c:v>
                </c:pt>
                <c:pt idx="9">
                  <c:v>0.25</c:v>
                </c:pt>
                <c:pt idx="10">
                  <c:v>0.5</c:v>
                </c:pt>
              </c:numCache>
            </c:numRef>
          </c:yVal>
          <c:smooth val="1"/>
          <c:extLst>
            <c:ext xmlns:c16="http://schemas.microsoft.com/office/drawing/2014/chart" uri="{C3380CC4-5D6E-409C-BE32-E72D297353CC}">
              <c16:uniqueId val="{00000002-017B-4E8D-9A5B-FC9B1770B4E3}"/>
            </c:ext>
          </c:extLst>
        </c:ser>
        <c:dLbls>
          <c:showLegendKey val="0"/>
          <c:showVal val="0"/>
          <c:showCatName val="0"/>
          <c:showSerName val="0"/>
          <c:showPercent val="0"/>
          <c:showBubbleSize val="0"/>
        </c:dLbls>
        <c:axId val="1608210991"/>
        <c:axId val="1287198031"/>
        <c:extLst>
          <c:ext xmlns:c15="http://schemas.microsoft.com/office/drawing/2012/chart" uri="{02D57815-91ED-43cb-92C2-25804820EDAC}">
            <c15:filteredScatterSeries>
              <c15:ser>
                <c:idx val="1"/>
                <c:order val="1"/>
                <c:tx>
                  <c:strRef>
                    <c:extLst>
                      <c:ext uri="{02D57815-91ED-43cb-92C2-25804820EDAC}">
                        <c15:formulaRef>
                          <c15:sqref>Comparison!$U$2</c15:sqref>
                        </c15:formulaRef>
                      </c:ext>
                    </c:extLst>
                    <c:strCache>
                      <c:ptCount val="1"/>
                      <c:pt idx="0">
                        <c:v>Config A</c:v>
                      </c:pt>
                    </c:strCache>
                  </c:strRef>
                </c:tx>
                <c:spPr>
                  <a:ln w="19050" cap="rnd">
                    <a:solidFill>
                      <a:schemeClr val="accent2"/>
                    </a:solidFill>
                    <a:round/>
                  </a:ln>
                  <a:effectLst/>
                </c:spPr>
                <c:marker>
                  <c:symbol val="none"/>
                </c:marker>
                <c:xVal>
                  <c:numRef>
                    <c:extLst>
                      <c:ex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c:ext uri="{02D57815-91ED-43cb-92C2-25804820EDAC}">
                        <c15:formulaRef>
                          <c15:sqref>Comparison!$U$3:$U$13</c15:sqref>
                        </c15:formulaRef>
                      </c:ext>
                    </c:extLst>
                    <c:numCache>
                      <c:formatCode>0.00</c:formatCode>
                      <c:ptCount val="11"/>
                      <c:pt idx="0">
                        <c:v>5.0000000000000001E-3</c:v>
                      </c:pt>
                      <c:pt idx="1">
                        <c:v>1.4999999999999999E-2</c:v>
                      </c:pt>
                      <c:pt idx="2">
                        <c:v>0.04</c:v>
                      </c:pt>
                      <c:pt idx="3">
                        <c:v>6.9000000000000006E-2</c:v>
                      </c:pt>
                      <c:pt idx="4">
                        <c:v>0.24</c:v>
                      </c:pt>
                      <c:pt idx="5">
                        <c:v>0.59099999999999997</c:v>
                      </c:pt>
                      <c:pt idx="6">
                        <c:v>0.85299999999999998</c:v>
                      </c:pt>
                      <c:pt idx="7">
                        <c:v>0.97799999999999998</c:v>
                      </c:pt>
                      <c:pt idx="8">
                        <c:v>0.998</c:v>
                      </c:pt>
                      <c:pt idx="9">
                        <c:v>1</c:v>
                      </c:pt>
                      <c:pt idx="10">
                        <c:v>1</c:v>
                      </c:pt>
                    </c:numCache>
                  </c:numRef>
                </c:yVal>
                <c:smooth val="1"/>
                <c:extLst>
                  <c:ext xmlns:c16="http://schemas.microsoft.com/office/drawing/2014/chart" uri="{C3380CC4-5D6E-409C-BE32-E72D297353CC}">
                    <c16:uniqueId val="{00000004-017B-4E8D-9A5B-FC9B1770B4E3}"/>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Comparison!$V$2</c15:sqref>
                        </c15:formulaRef>
                      </c:ext>
                    </c:extLst>
                    <c:strCache>
                      <c:ptCount val="1"/>
                      <c:pt idx="0">
                        <c:v>Config B</c:v>
                      </c:pt>
                    </c:strCache>
                  </c:strRef>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xmlns:c15="http://schemas.microsoft.com/office/drawing/2012/chart">
                      <c:ext xmlns:c15="http://schemas.microsoft.com/office/drawing/2012/chart" uri="{02D57815-91ED-43cb-92C2-25804820EDAC}">
                        <c15:formulaRef>
                          <c15:sqref>Comparison!$V$3:$V$13</c15:sqref>
                        </c15:formulaRef>
                      </c:ext>
                    </c:extLst>
                    <c:numCache>
                      <c:formatCode>0.00</c:formatCode>
                      <c:ptCount val="11"/>
                      <c:pt idx="0">
                        <c:v>5.1000000000000004E-3</c:v>
                      </c:pt>
                      <c:pt idx="1">
                        <c:v>1.46E-2</c:v>
                      </c:pt>
                      <c:pt idx="2">
                        <c:v>4.6399999999999997E-2</c:v>
                      </c:pt>
                      <c:pt idx="3">
                        <c:v>0.24199999999999999</c:v>
                      </c:pt>
                      <c:pt idx="4">
                        <c:v>0.48499999999999999</c:v>
                      </c:pt>
                      <c:pt idx="5">
                        <c:v>0.998</c:v>
                      </c:pt>
                      <c:pt idx="6">
                        <c:v>1</c:v>
                      </c:pt>
                      <c:pt idx="7">
                        <c:v>1</c:v>
                      </c:pt>
                      <c:pt idx="8">
                        <c:v>1</c:v>
                      </c:pt>
                      <c:pt idx="9">
                        <c:v>1</c:v>
                      </c:pt>
                      <c:pt idx="10">
                        <c:v>1</c:v>
                      </c:pt>
                    </c:numCache>
                  </c:numRef>
                </c:yVal>
                <c:smooth val="1"/>
                <c:extLst xmlns:c15="http://schemas.microsoft.com/office/drawing/2012/chart">
                  <c:ext xmlns:c16="http://schemas.microsoft.com/office/drawing/2014/chart" uri="{C3380CC4-5D6E-409C-BE32-E72D297353CC}">
                    <c16:uniqueId val="{00000005-017B-4E8D-9A5B-FC9B1770B4E3}"/>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Comparison!$X$2</c15:sqref>
                        </c15:formulaRef>
                      </c:ext>
                    </c:extLst>
                    <c:strCache>
                      <c:ptCount val="1"/>
                      <c:pt idx="0">
                        <c:v>2x H2 in Small Gas Plant</c:v>
                      </c:pt>
                    </c:strCache>
                  </c:strRef>
                </c:tx>
                <c:spPr>
                  <a:ln w="2540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xmlns:c15="http://schemas.microsoft.com/office/drawing/2012/chart">
                      <c:ext xmlns:c15="http://schemas.microsoft.com/office/drawing/2012/chart" uri="{02D57815-91ED-43cb-92C2-25804820EDAC}">
                        <c15:formulaRef>
                          <c15:sqref>Comparison!$X$3:$X$13</c15:sqref>
                        </c15:formulaRef>
                      </c:ext>
                    </c:extLst>
                    <c:numCache>
                      <c:formatCode>General</c:formatCode>
                      <c:ptCount val="11"/>
                      <c:pt idx="0">
                        <c:v>2.0600000000000002E-3</c:v>
                      </c:pt>
                      <c:pt idx="1">
                        <c:v>1.268E-2</c:v>
                      </c:pt>
                      <c:pt idx="2">
                        <c:v>7.0999999999999994E-2</c:v>
                      </c:pt>
                      <c:pt idx="3">
                        <c:v>0.127</c:v>
                      </c:pt>
                      <c:pt idx="4">
                        <c:v>0.39200000000000002</c:v>
                      </c:pt>
                      <c:pt idx="5">
                        <c:v>0.71</c:v>
                      </c:pt>
                      <c:pt idx="6">
                        <c:v>0.76</c:v>
                      </c:pt>
                      <c:pt idx="7">
                        <c:v>0.83599999999999997</c:v>
                      </c:pt>
                      <c:pt idx="8">
                        <c:v>0.878</c:v>
                      </c:pt>
                      <c:pt idx="9">
                        <c:v>0.89800000000000002</c:v>
                      </c:pt>
                      <c:pt idx="10">
                        <c:v>0.93600000000000005</c:v>
                      </c:pt>
                    </c:numCache>
                  </c:numRef>
                </c:yVal>
                <c:smooth val="1"/>
                <c:extLst xmlns:c15="http://schemas.microsoft.com/office/drawing/2012/chart">
                  <c:ext xmlns:c16="http://schemas.microsoft.com/office/drawing/2014/chart" uri="{C3380CC4-5D6E-409C-BE32-E72D297353CC}">
                    <c16:uniqueId val="{00000003-017B-4E8D-9A5B-FC9B1770B4E3}"/>
                  </c:ext>
                </c:extLst>
              </c15:ser>
            </c15:filteredScatterSeries>
          </c:ext>
        </c:extLst>
      </c:scatterChart>
      <c:valAx>
        <c:axId val="1608210991"/>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a:t>Mass flow rate from leak (kg/s)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87198031"/>
        <c:crosses val="autoZero"/>
        <c:crossBetween val="midCat"/>
      </c:valAx>
      <c:valAx>
        <c:axId val="1287198031"/>
        <c:scaling>
          <c:logBase val="10"/>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a:t>Ignition Probability (1.0 = 100)</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08210991"/>
        <c:crosses val="autoZero"/>
        <c:crossBetween val="midCat"/>
      </c:valAx>
      <c:spPr>
        <a:noFill/>
        <a:ln>
          <a:noFill/>
        </a:ln>
        <a:effectLst/>
      </c:spPr>
    </c:plotArea>
    <c:legend>
      <c:legendPos val="b"/>
      <c:layout>
        <c:manualLayout>
          <c:xMode val="edge"/>
          <c:yMode val="edge"/>
          <c:x val="5.8346648742077969E-2"/>
          <c:y val="0.75099638130754798"/>
          <c:w val="0.89062358363741123"/>
          <c:h val="0.2327709487186096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23986940656808"/>
          <c:y val="3.6266383652977047E-2"/>
          <c:w val="0.76029057038601877"/>
          <c:h val="0.59237763240330643"/>
        </c:manualLayout>
      </c:layout>
      <c:scatterChart>
        <c:scatterStyle val="smoothMarker"/>
        <c:varyColors val="0"/>
        <c:ser>
          <c:idx val="3"/>
          <c:order val="0"/>
          <c:tx>
            <c:strRef>
              <c:f>Comparison!$W$2</c:f>
              <c:strCache>
                <c:ptCount val="1"/>
                <c:pt idx="0">
                  <c:v>HyEX</c:v>
                </c:pt>
              </c:strCache>
            </c:strRef>
          </c:tx>
          <c:spPr>
            <a:ln w="25400" cap="rnd">
              <a:solidFill>
                <a:schemeClr val="accent4"/>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Comparison!$W$3:$W$13</c:f>
              <c:numCache>
                <c:formatCode>General</c:formatCode>
                <c:ptCount val="11"/>
                <c:pt idx="0">
                  <c:v>1.0008354722354916E-2</c:v>
                </c:pt>
                <c:pt idx="1">
                  <c:v>7.4192958542540988E-2</c:v>
                </c:pt>
                <c:pt idx="2">
                  <c:v>0.18619827945777911</c:v>
                </c:pt>
                <c:pt idx="3">
                  <c:v>0.26700000000000002</c:v>
                </c:pt>
                <c:pt idx="4">
                  <c:v>0.54901278343433957</c:v>
                </c:pt>
                <c:pt idx="5">
                  <c:v>0.88412009435851846</c:v>
                </c:pt>
                <c:pt idx="6">
                  <c:v>1</c:v>
                </c:pt>
                <c:pt idx="7">
                  <c:v>1</c:v>
                </c:pt>
                <c:pt idx="8">
                  <c:v>1</c:v>
                </c:pt>
                <c:pt idx="9">
                  <c:v>1</c:v>
                </c:pt>
                <c:pt idx="10">
                  <c:v>1</c:v>
                </c:pt>
              </c:numCache>
            </c:numRef>
          </c:yVal>
          <c:smooth val="1"/>
          <c:extLst>
            <c:ext xmlns:c16="http://schemas.microsoft.com/office/drawing/2014/chart" uri="{C3380CC4-5D6E-409C-BE32-E72D297353CC}">
              <c16:uniqueId val="{00000003-AD4B-45DB-AB56-8D8A6007480E}"/>
            </c:ext>
          </c:extLst>
        </c:ser>
        <c:ser>
          <c:idx val="0"/>
          <c:order val="1"/>
          <c:tx>
            <c:strRef>
              <c:f>Comparison!$T$2</c:f>
              <c:strCache>
                <c:ptCount val="1"/>
                <c:pt idx="0">
                  <c:v>H2 in Small Gas plant</c:v>
                </c:pt>
              </c:strCache>
            </c:strRef>
          </c:tx>
          <c:spPr>
            <a:ln w="25400" cap="rnd">
              <a:solidFill>
                <a:schemeClr val="accent1"/>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Comparison!$T$3:$T$13</c:f>
              <c:numCache>
                <c:formatCode>0.0000</c:formatCode>
                <c:ptCount val="11"/>
                <c:pt idx="0">
                  <c:v>1.0300000000000001E-3</c:v>
                </c:pt>
                <c:pt idx="1">
                  <c:v>6.3400000000000001E-3</c:v>
                </c:pt>
                <c:pt idx="2">
                  <c:v>3.5499999999999997E-2</c:v>
                </c:pt>
                <c:pt idx="3">
                  <c:v>6.3500000000000001E-2</c:v>
                </c:pt>
                <c:pt idx="4">
                  <c:v>0.19600000000000001</c:v>
                </c:pt>
                <c:pt idx="5">
                  <c:v>0.35499999999999998</c:v>
                </c:pt>
                <c:pt idx="6">
                  <c:v>0.38</c:v>
                </c:pt>
                <c:pt idx="7">
                  <c:v>0.41799999999999998</c:v>
                </c:pt>
                <c:pt idx="8">
                  <c:v>0.439</c:v>
                </c:pt>
                <c:pt idx="9">
                  <c:v>0.44900000000000001</c:v>
                </c:pt>
                <c:pt idx="10">
                  <c:v>0.46800000000000003</c:v>
                </c:pt>
              </c:numCache>
            </c:numRef>
          </c:yVal>
          <c:smooth val="1"/>
          <c:extLst>
            <c:ext xmlns:c16="http://schemas.microsoft.com/office/drawing/2014/chart" uri="{C3380CC4-5D6E-409C-BE32-E72D297353CC}">
              <c16:uniqueId val="{00000000-AD4B-45DB-AB56-8D8A6007480E}"/>
            </c:ext>
          </c:extLst>
        </c:ser>
        <c:ser>
          <c:idx val="5"/>
          <c:order val="2"/>
          <c:tx>
            <c:strRef>
              <c:f>Comparison!$X$2</c:f>
              <c:strCache>
                <c:ptCount val="1"/>
                <c:pt idx="0">
                  <c:v>2x H2 in Small Gas Plant</c:v>
                </c:pt>
              </c:strCache>
            </c:strRef>
          </c:tx>
          <c:spPr>
            <a:ln w="19050" cap="rnd">
              <a:solidFill>
                <a:schemeClr val="accent6"/>
              </a:solidFill>
              <a:round/>
            </a:ln>
            <a:effectLst>
              <a:glow rad="50800">
                <a:schemeClr val="accent6">
                  <a:satMod val="175000"/>
                  <a:alpha val="40000"/>
                </a:schemeClr>
              </a:glow>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Comparison!$X$3:$X$13</c:f>
              <c:numCache>
                <c:formatCode>General</c:formatCode>
                <c:ptCount val="11"/>
                <c:pt idx="0">
                  <c:v>2.0600000000000002E-3</c:v>
                </c:pt>
                <c:pt idx="1">
                  <c:v>1.268E-2</c:v>
                </c:pt>
                <c:pt idx="2">
                  <c:v>7.0999999999999994E-2</c:v>
                </c:pt>
                <c:pt idx="3">
                  <c:v>0.127</c:v>
                </c:pt>
                <c:pt idx="4">
                  <c:v>0.39200000000000002</c:v>
                </c:pt>
                <c:pt idx="5">
                  <c:v>0.71</c:v>
                </c:pt>
                <c:pt idx="6">
                  <c:v>0.76</c:v>
                </c:pt>
                <c:pt idx="7">
                  <c:v>0.83599999999999997</c:v>
                </c:pt>
                <c:pt idx="8">
                  <c:v>0.878</c:v>
                </c:pt>
                <c:pt idx="9">
                  <c:v>0.89800000000000002</c:v>
                </c:pt>
                <c:pt idx="10">
                  <c:v>0.93600000000000005</c:v>
                </c:pt>
              </c:numCache>
            </c:numRef>
          </c:yVal>
          <c:smooth val="1"/>
          <c:extLst>
            <c:ext xmlns:c16="http://schemas.microsoft.com/office/drawing/2014/chart" uri="{C3380CC4-5D6E-409C-BE32-E72D297353CC}">
              <c16:uniqueId val="{00000005-AD4B-45DB-AB56-8D8A6007480E}"/>
            </c:ext>
          </c:extLst>
        </c:ser>
        <c:ser>
          <c:idx val="4"/>
          <c:order val="3"/>
          <c:tx>
            <c:strRef>
              <c:f>Comparison!$F$2</c:f>
              <c:strCache>
                <c:ptCount val="1"/>
                <c:pt idx="0">
                  <c:v>EI Curve 8 Small Gas Plant with HC</c:v>
                </c:pt>
              </c:strCache>
            </c:strRef>
          </c:tx>
          <c:spPr>
            <a:ln w="25400" cap="rnd">
              <a:solidFill>
                <a:schemeClr val="accent5"/>
              </a:solidFill>
              <a:round/>
            </a:ln>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Comparison!$F$3:$F$13</c:f>
              <c:numCache>
                <c:formatCode>General</c:formatCode>
                <c:ptCount val="11"/>
                <c:pt idx="0">
                  <c:v>1.1000000000000001E-3</c:v>
                </c:pt>
                <c:pt idx="1">
                  <c:v>1.1000000000000001E-3</c:v>
                </c:pt>
                <c:pt idx="2">
                  <c:v>2E-3</c:v>
                </c:pt>
                <c:pt idx="3">
                  <c:v>2.5000000000000001E-3</c:v>
                </c:pt>
                <c:pt idx="4">
                  <c:v>0.01</c:v>
                </c:pt>
                <c:pt idx="5">
                  <c:v>2.5000000000000001E-2</c:v>
                </c:pt>
                <c:pt idx="6">
                  <c:v>0.05</c:v>
                </c:pt>
                <c:pt idx="7">
                  <c:v>0.125</c:v>
                </c:pt>
                <c:pt idx="8">
                  <c:v>0.2</c:v>
                </c:pt>
                <c:pt idx="9">
                  <c:v>0.25</c:v>
                </c:pt>
                <c:pt idx="10">
                  <c:v>0.5</c:v>
                </c:pt>
              </c:numCache>
            </c:numRef>
          </c:yVal>
          <c:smooth val="1"/>
          <c:extLst>
            <c:ext xmlns:c16="http://schemas.microsoft.com/office/drawing/2014/chart" uri="{C3380CC4-5D6E-409C-BE32-E72D297353CC}">
              <c16:uniqueId val="{00000004-AD4B-45DB-AB56-8D8A6007480E}"/>
            </c:ext>
          </c:extLst>
        </c:ser>
        <c:ser>
          <c:idx val="6"/>
          <c:order val="4"/>
          <c:tx>
            <c:v>2x EI Curve 8</c:v>
          </c:tx>
          <c:spPr>
            <a:ln w="19050" cap="rnd">
              <a:solidFill>
                <a:srgbClr val="FF0000"/>
              </a:solidFill>
              <a:round/>
            </a:ln>
            <a:effectLst>
              <a:glow rad="38100">
                <a:schemeClr val="accent2">
                  <a:satMod val="175000"/>
                  <a:alpha val="40000"/>
                </a:schemeClr>
              </a:glow>
            </a:effectLst>
          </c:spPr>
          <c:marker>
            <c:symbol val="none"/>
          </c:marker>
          <c:xVal>
            <c:numRef>
              <c:f>Comparison!$R$3:$R$13</c:f>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f>Comparison!$J$3:$J$13</c:f>
              <c:numCache>
                <c:formatCode>General</c:formatCode>
                <c:ptCount val="11"/>
                <c:pt idx="0">
                  <c:v>2.2000000000000001E-3</c:v>
                </c:pt>
                <c:pt idx="1">
                  <c:v>2.2000000000000001E-3</c:v>
                </c:pt>
                <c:pt idx="2">
                  <c:v>4.0000000000000001E-3</c:v>
                </c:pt>
                <c:pt idx="3">
                  <c:v>5.0000000000000001E-3</c:v>
                </c:pt>
                <c:pt idx="4">
                  <c:v>0.02</c:v>
                </c:pt>
                <c:pt idx="5">
                  <c:v>0.05</c:v>
                </c:pt>
                <c:pt idx="6">
                  <c:v>0.1</c:v>
                </c:pt>
                <c:pt idx="7">
                  <c:v>0.25</c:v>
                </c:pt>
                <c:pt idx="8">
                  <c:v>0.4</c:v>
                </c:pt>
                <c:pt idx="9">
                  <c:v>0.5</c:v>
                </c:pt>
                <c:pt idx="10">
                  <c:v>1</c:v>
                </c:pt>
              </c:numCache>
            </c:numRef>
          </c:yVal>
          <c:smooth val="1"/>
          <c:extLst>
            <c:ext xmlns:c16="http://schemas.microsoft.com/office/drawing/2014/chart" uri="{C3380CC4-5D6E-409C-BE32-E72D297353CC}">
              <c16:uniqueId val="{00000006-AD4B-45DB-AB56-8D8A6007480E}"/>
            </c:ext>
          </c:extLst>
        </c:ser>
        <c:dLbls>
          <c:showLegendKey val="0"/>
          <c:showVal val="0"/>
          <c:showCatName val="0"/>
          <c:showSerName val="0"/>
          <c:showPercent val="0"/>
          <c:showBubbleSize val="0"/>
        </c:dLbls>
        <c:axId val="1608210991"/>
        <c:axId val="1287198031"/>
        <c:extLst>
          <c:ext xmlns:c15="http://schemas.microsoft.com/office/drawing/2012/chart" uri="{02D57815-91ED-43cb-92C2-25804820EDAC}">
            <c15:filteredScatterSeries>
              <c15:ser>
                <c:idx val="1"/>
                <c:order val="5"/>
                <c:tx>
                  <c:strRef>
                    <c:extLst>
                      <c:ext uri="{02D57815-91ED-43cb-92C2-25804820EDAC}">
                        <c15:formulaRef>
                          <c15:sqref>Comparison!$U$2</c15:sqref>
                        </c15:formulaRef>
                      </c:ext>
                    </c:extLst>
                    <c:strCache>
                      <c:ptCount val="1"/>
                      <c:pt idx="0">
                        <c:v>Config A</c:v>
                      </c:pt>
                    </c:strCache>
                  </c:strRef>
                </c:tx>
                <c:spPr>
                  <a:ln w="19050" cap="rnd">
                    <a:solidFill>
                      <a:schemeClr val="accent2"/>
                    </a:solidFill>
                    <a:round/>
                  </a:ln>
                  <a:effectLst/>
                </c:spPr>
                <c:marker>
                  <c:symbol val="none"/>
                </c:marker>
                <c:xVal>
                  <c:numRef>
                    <c:extLst>
                      <c:ex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c:ext uri="{02D57815-91ED-43cb-92C2-25804820EDAC}">
                        <c15:formulaRef>
                          <c15:sqref>Comparison!$U$3:$U$13</c15:sqref>
                        </c15:formulaRef>
                      </c:ext>
                    </c:extLst>
                    <c:numCache>
                      <c:formatCode>0.00</c:formatCode>
                      <c:ptCount val="11"/>
                      <c:pt idx="0">
                        <c:v>5.0000000000000001E-3</c:v>
                      </c:pt>
                      <c:pt idx="1">
                        <c:v>1.4999999999999999E-2</c:v>
                      </c:pt>
                      <c:pt idx="2">
                        <c:v>0.04</c:v>
                      </c:pt>
                      <c:pt idx="3">
                        <c:v>6.9000000000000006E-2</c:v>
                      </c:pt>
                      <c:pt idx="4">
                        <c:v>0.24</c:v>
                      </c:pt>
                      <c:pt idx="5">
                        <c:v>0.59099999999999997</c:v>
                      </c:pt>
                      <c:pt idx="6">
                        <c:v>0.85299999999999998</c:v>
                      </c:pt>
                      <c:pt idx="7">
                        <c:v>0.97799999999999998</c:v>
                      </c:pt>
                      <c:pt idx="8">
                        <c:v>0.998</c:v>
                      </c:pt>
                      <c:pt idx="9">
                        <c:v>1</c:v>
                      </c:pt>
                      <c:pt idx="10">
                        <c:v>1</c:v>
                      </c:pt>
                    </c:numCache>
                  </c:numRef>
                </c:yVal>
                <c:smooth val="1"/>
                <c:extLst>
                  <c:ext xmlns:c16="http://schemas.microsoft.com/office/drawing/2014/chart" uri="{C3380CC4-5D6E-409C-BE32-E72D297353CC}">
                    <c16:uniqueId val="{00000001-AD4B-45DB-AB56-8D8A6007480E}"/>
                  </c:ext>
                </c:extLst>
              </c15:ser>
            </c15:filteredScatterSeries>
            <c15:filteredScatterSeries>
              <c15:ser>
                <c:idx val="2"/>
                <c:order val="6"/>
                <c:tx>
                  <c:strRef>
                    <c:extLst xmlns:c15="http://schemas.microsoft.com/office/drawing/2012/chart">
                      <c:ext xmlns:c15="http://schemas.microsoft.com/office/drawing/2012/chart" uri="{02D57815-91ED-43cb-92C2-25804820EDAC}">
                        <c15:formulaRef>
                          <c15:sqref>Comparison!$V$2</c15:sqref>
                        </c15:formulaRef>
                      </c:ext>
                    </c:extLst>
                    <c:strCache>
                      <c:ptCount val="1"/>
                      <c:pt idx="0">
                        <c:v>Config B</c:v>
                      </c:pt>
                    </c:strCache>
                  </c:strRef>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Comparison!$R$3:$R$13</c15:sqref>
                        </c15:formulaRef>
                      </c:ext>
                    </c:extLst>
                    <c:numCache>
                      <c:formatCode>General</c:formatCode>
                      <c:ptCount val="11"/>
                      <c:pt idx="0">
                        <c:v>0.01</c:v>
                      </c:pt>
                      <c:pt idx="1">
                        <c:v>0.1</c:v>
                      </c:pt>
                      <c:pt idx="2">
                        <c:v>0.5</c:v>
                      </c:pt>
                      <c:pt idx="3">
                        <c:v>1</c:v>
                      </c:pt>
                      <c:pt idx="4">
                        <c:v>4</c:v>
                      </c:pt>
                      <c:pt idx="5">
                        <c:v>10</c:v>
                      </c:pt>
                      <c:pt idx="6">
                        <c:v>20</c:v>
                      </c:pt>
                      <c:pt idx="7">
                        <c:v>50</c:v>
                      </c:pt>
                      <c:pt idx="8">
                        <c:v>80</c:v>
                      </c:pt>
                      <c:pt idx="9">
                        <c:v>100</c:v>
                      </c:pt>
                      <c:pt idx="10">
                        <c:v>200</c:v>
                      </c:pt>
                    </c:numCache>
                  </c:numRef>
                </c:xVal>
                <c:yVal>
                  <c:numRef>
                    <c:extLst xmlns:c15="http://schemas.microsoft.com/office/drawing/2012/chart">
                      <c:ext xmlns:c15="http://schemas.microsoft.com/office/drawing/2012/chart" uri="{02D57815-91ED-43cb-92C2-25804820EDAC}">
                        <c15:formulaRef>
                          <c15:sqref>Comparison!$V$3:$V$13</c15:sqref>
                        </c15:formulaRef>
                      </c:ext>
                    </c:extLst>
                    <c:numCache>
                      <c:formatCode>0.00</c:formatCode>
                      <c:ptCount val="11"/>
                      <c:pt idx="0">
                        <c:v>5.1000000000000004E-3</c:v>
                      </c:pt>
                      <c:pt idx="1">
                        <c:v>1.46E-2</c:v>
                      </c:pt>
                      <c:pt idx="2">
                        <c:v>4.6399999999999997E-2</c:v>
                      </c:pt>
                      <c:pt idx="3">
                        <c:v>0.24199999999999999</c:v>
                      </c:pt>
                      <c:pt idx="4">
                        <c:v>0.48499999999999999</c:v>
                      </c:pt>
                      <c:pt idx="5">
                        <c:v>0.998</c:v>
                      </c:pt>
                      <c:pt idx="6">
                        <c:v>1</c:v>
                      </c:pt>
                      <c:pt idx="7">
                        <c:v>1</c:v>
                      </c:pt>
                      <c:pt idx="8">
                        <c:v>1</c:v>
                      </c:pt>
                      <c:pt idx="9">
                        <c:v>1</c:v>
                      </c:pt>
                      <c:pt idx="10">
                        <c:v>1</c:v>
                      </c:pt>
                    </c:numCache>
                  </c:numRef>
                </c:yVal>
                <c:smooth val="1"/>
                <c:extLst xmlns:c15="http://schemas.microsoft.com/office/drawing/2012/chart">
                  <c:ext xmlns:c16="http://schemas.microsoft.com/office/drawing/2014/chart" uri="{C3380CC4-5D6E-409C-BE32-E72D297353CC}">
                    <c16:uniqueId val="{00000002-AD4B-45DB-AB56-8D8A6007480E}"/>
                  </c:ext>
                </c:extLst>
              </c15:ser>
            </c15:filteredScatterSeries>
          </c:ext>
        </c:extLst>
      </c:scatterChart>
      <c:valAx>
        <c:axId val="1608210991"/>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Mass flow rate from leak (kg/s)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87198031"/>
        <c:crosses val="autoZero"/>
        <c:crossBetween val="midCat"/>
      </c:valAx>
      <c:valAx>
        <c:axId val="1287198031"/>
        <c:scaling>
          <c:logBase val="10"/>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Ignition Probability (1.0 = 100)</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08210991"/>
        <c:crosses val="autoZero"/>
        <c:crossBetween val="midCat"/>
      </c:valAx>
      <c:spPr>
        <a:noFill/>
        <a:ln>
          <a:noFill/>
        </a:ln>
        <a:effectLst/>
      </c:spPr>
    </c:plotArea>
    <c:legend>
      <c:legendPos val="b"/>
      <c:layout>
        <c:manualLayout>
          <c:xMode val="edge"/>
          <c:yMode val="edge"/>
          <c:x val="6.0737084693681574E-2"/>
          <c:y val="0.78164609072784363"/>
          <c:w val="0.91267217207605145"/>
          <c:h val="0.202121239298314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41893-4106-4295-9993-2363811381AE}"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GB"/>
        </a:p>
      </dgm:t>
    </dgm:pt>
    <dgm:pt modelId="{21B38272-6811-4701-80AA-FACF6FA7497D}">
      <dgm:prSet phldrT="[Text]" custT="1"/>
      <dgm:spPr>
        <a:xfrm>
          <a:off x="1790700" y="0"/>
          <a:ext cx="4146550" cy="4146550"/>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Area 4 - Offsite</a:t>
          </a:r>
        </a:p>
      </dgm:t>
    </dgm:pt>
    <dgm:pt modelId="{9014BC6A-8AA6-44FE-BD5B-04119B062C1F}" type="parTrans" cxnId="{818FC3FD-D4B4-4BC6-A4E6-355C1BF1F724}">
      <dgm:prSet/>
      <dgm:spPr/>
      <dgm:t>
        <a:bodyPr/>
        <a:lstStyle/>
        <a:p>
          <a:endParaRPr lang="en-GB" sz="1100">
            <a:solidFill>
              <a:schemeClr val="tx1"/>
            </a:solidFill>
            <a:latin typeface="+mn-lt"/>
          </a:endParaRPr>
        </a:p>
      </dgm:t>
    </dgm:pt>
    <dgm:pt modelId="{52BD327F-4D67-40BA-8AFC-FEC22F42860E}" type="sibTrans" cxnId="{818FC3FD-D4B4-4BC6-A4E6-355C1BF1F724}">
      <dgm:prSet/>
      <dgm:spPr/>
      <dgm:t>
        <a:bodyPr/>
        <a:lstStyle/>
        <a:p>
          <a:endParaRPr lang="en-GB" sz="1100">
            <a:solidFill>
              <a:schemeClr val="tx1"/>
            </a:solidFill>
            <a:latin typeface="+mn-lt"/>
          </a:endParaRPr>
        </a:p>
      </dgm:t>
    </dgm:pt>
    <dgm:pt modelId="{A5236C7E-42C9-4819-AD3B-8346F0ED0D8A}">
      <dgm:prSet phldrT="[Text]" custT="1"/>
      <dgm:spPr>
        <a:xfrm>
          <a:off x="2205355" y="829309"/>
          <a:ext cx="3317240" cy="331724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Area 3 - Site</a:t>
          </a:r>
        </a:p>
      </dgm:t>
    </dgm:pt>
    <dgm:pt modelId="{69D384F9-0727-4B79-A7EE-469946FE0E98}" type="parTrans" cxnId="{0F2DCABA-7433-4634-B91B-AEB4DEBA8287}">
      <dgm:prSet/>
      <dgm:spPr/>
      <dgm:t>
        <a:bodyPr/>
        <a:lstStyle/>
        <a:p>
          <a:endParaRPr lang="en-GB" sz="1100">
            <a:solidFill>
              <a:schemeClr val="tx1"/>
            </a:solidFill>
            <a:latin typeface="+mn-lt"/>
          </a:endParaRPr>
        </a:p>
      </dgm:t>
    </dgm:pt>
    <dgm:pt modelId="{7A7C9FBA-BB9F-41DD-B903-AFB771F1A8C8}" type="sibTrans" cxnId="{0F2DCABA-7433-4634-B91B-AEB4DEBA8287}">
      <dgm:prSet/>
      <dgm:spPr/>
      <dgm:t>
        <a:bodyPr/>
        <a:lstStyle/>
        <a:p>
          <a:endParaRPr lang="en-GB" sz="1100">
            <a:solidFill>
              <a:schemeClr val="tx1"/>
            </a:solidFill>
            <a:latin typeface="+mn-lt"/>
          </a:endParaRPr>
        </a:p>
      </dgm:t>
    </dgm:pt>
    <dgm:pt modelId="{261170C6-F84A-41AF-910C-EECCBE8D9A3B}">
      <dgm:prSet phldrT="[Text]" custT="1"/>
      <dgm:spPr>
        <a:xfrm>
          <a:off x="2620010" y="1658619"/>
          <a:ext cx="2487930" cy="2487930"/>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Area 2 </a:t>
          </a:r>
          <a:r>
            <a:rPr lang="en-GB" sz="1100" dirty="0" err="1">
              <a:solidFill>
                <a:sysClr val="windowText" lastClr="000000"/>
              </a:solidFill>
              <a:latin typeface="+mn-lt"/>
              <a:ea typeface="+mn-ea"/>
              <a:cs typeface="+mn-cs"/>
            </a:rPr>
            <a:t>Adj</a:t>
          </a:r>
          <a:r>
            <a:rPr lang="en-GB" sz="1100" dirty="0">
              <a:solidFill>
                <a:sysClr val="windowText" lastClr="000000"/>
              </a:solidFill>
              <a:latin typeface="+mn-lt"/>
              <a:ea typeface="+mn-ea"/>
              <a:cs typeface="+mn-cs"/>
            </a:rPr>
            <a:t> Plant</a:t>
          </a:r>
        </a:p>
      </dgm:t>
    </dgm:pt>
    <dgm:pt modelId="{4477B652-44E7-4205-9600-3E63E5A51549}" type="parTrans" cxnId="{1555F49D-721A-4626-A1A4-7E57F8A9329A}">
      <dgm:prSet/>
      <dgm:spPr/>
      <dgm:t>
        <a:bodyPr/>
        <a:lstStyle/>
        <a:p>
          <a:endParaRPr lang="en-GB" sz="1100">
            <a:solidFill>
              <a:schemeClr val="tx1"/>
            </a:solidFill>
            <a:latin typeface="+mn-lt"/>
          </a:endParaRPr>
        </a:p>
      </dgm:t>
    </dgm:pt>
    <dgm:pt modelId="{B6A758D1-FEE2-4203-8CC8-2B7F747556DD}" type="sibTrans" cxnId="{1555F49D-721A-4626-A1A4-7E57F8A9329A}">
      <dgm:prSet/>
      <dgm:spPr/>
      <dgm:t>
        <a:bodyPr/>
        <a:lstStyle/>
        <a:p>
          <a:endParaRPr lang="en-GB" sz="1100">
            <a:solidFill>
              <a:schemeClr val="tx1"/>
            </a:solidFill>
            <a:latin typeface="+mn-lt"/>
          </a:endParaRPr>
        </a:p>
      </dgm:t>
    </dgm:pt>
    <dgm:pt modelId="{C5CE8F4F-2AA6-47E9-92BA-A5BC1CF06E63}">
      <dgm:prSet phldrT="[Text]" custT="1"/>
      <dgm:spPr>
        <a:xfrm>
          <a:off x="3034665" y="2487929"/>
          <a:ext cx="1658620" cy="1658620"/>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Area 1  Plant/leak source</a:t>
          </a:r>
        </a:p>
      </dgm:t>
    </dgm:pt>
    <dgm:pt modelId="{434C9BC3-AFC5-4BC0-95AF-3EA1386B7F2D}" type="parTrans" cxnId="{6C833807-11F8-465A-AF56-7B83D69FD1CF}">
      <dgm:prSet/>
      <dgm:spPr/>
      <dgm:t>
        <a:bodyPr/>
        <a:lstStyle/>
        <a:p>
          <a:endParaRPr lang="en-GB" sz="1100">
            <a:solidFill>
              <a:schemeClr val="tx1"/>
            </a:solidFill>
            <a:latin typeface="+mn-lt"/>
          </a:endParaRPr>
        </a:p>
      </dgm:t>
    </dgm:pt>
    <dgm:pt modelId="{8277E9FD-35BB-42C7-BD20-C02998FC32CE}" type="sibTrans" cxnId="{6C833807-11F8-465A-AF56-7B83D69FD1CF}">
      <dgm:prSet/>
      <dgm:spPr/>
      <dgm:t>
        <a:bodyPr/>
        <a:lstStyle/>
        <a:p>
          <a:endParaRPr lang="en-GB" sz="1100">
            <a:solidFill>
              <a:schemeClr val="tx1"/>
            </a:solidFill>
            <a:latin typeface="+mn-lt"/>
          </a:endParaRPr>
        </a:p>
      </dgm:t>
    </dgm:pt>
    <dgm:pt modelId="{E4FA3BCD-380A-4DB0-9520-8B0EB1CDAB36}" type="pres">
      <dgm:prSet presAssocID="{CD141893-4106-4295-9993-2363811381AE}" presName="Name0" presStyleCnt="0">
        <dgm:presLayoutVars>
          <dgm:chMax val="7"/>
          <dgm:resizeHandles val="exact"/>
        </dgm:presLayoutVars>
      </dgm:prSet>
      <dgm:spPr/>
    </dgm:pt>
    <dgm:pt modelId="{1D2520C5-E751-4566-8FD1-7FA91B13B690}" type="pres">
      <dgm:prSet presAssocID="{CD141893-4106-4295-9993-2363811381AE}" presName="comp1" presStyleCnt="0"/>
      <dgm:spPr/>
    </dgm:pt>
    <dgm:pt modelId="{1AA6CD16-8EA4-4F7D-AFBB-2733D199EE02}" type="pres">
      <dgm:prSet presAssocID="{CD141893-4106-4295-9993-2363811381AE}" presName="circle1" presStyleLbl="node1" presStyleIdx="0" presStyleCnt="4"/>
      <dgm:spPr/>
    </dgm:pt>
    <dgm:pt modelId="{72D99120-442C-46DE-AFEB-75BA918A444E}" type="pres">
      <dgm:prSet presAssocID="{CD141893-4106-4295-9993-2363811381AE}" presName="c1text" presStyleLbl="node1" presStyleIdx="0" presStyleCnt="4">
        <dgm:presLayoutVars>
          <dgm:bulletEnabled val="1"/>
        </dgm:presLayoutVars>
      </dgm:prSet>
      <dgm:spPr/>
    </dgm:pt>
    <dgm:pt modelId="{AAAFDC40-D543-4697-8A10-E198E6D8FD9D}" type="pres">
      <dgm:prSet presAssocID="{CD141893-4106-4295-9993-2363811381AE}" presName="comp2" presStyleCnt="0"/>
      <dgm:spPr/>
    </dgm:pt>
    <dgm:pt modelId="{170B9438-FC75-4FF1-8244-42B2911A1856}" type="pres">
      <dgm:prSet presAssocID="{CD141893-4106-4295-9993-2363811381AE}" presName="circle2" presStyleLbl="node1" presStyleIdx="1" presStyleCnt="4"/>
      <dgm:spPr/>
    </dgm:pt>
    <dgm:pt modelId="{DDB8494F-1C9A-4492-8A62-717F8C463E33}" type="pres">
      <dgm:prSet presAssocID="{CD141893-4106-4295-9993-2363811381AE}" presName="c2text" presStyleLbl="node1" presStyleIdx="1" presStyleCnt="4">
        <dgm:presLayoutVars>
          <dgm:bulletEnabled val="1"/>
        </dgm:presLayoutVars>
      </dgm:prSet>
      <dgm:spPr/>
    </dgm:pt>
    <dgm:pt modelId="{211E2DEE-F56A-4291-80D4-3D9DA42718FF}" type="pres">
      <dgm:prSet presAssocID="{CD141893-4106-4295-9993-2363811381AE}" presName="comp3" presStyleCnt="0"/>
      <dgm:spPr/>
    </dgm:pt>
    <dgm:pt modelId="{7E5B5642-9408-47A7-9F9E-A3082E33D277}" type="pres">
      <dgm:prSet presAssocID="{CD141893-4106-4295-9993-2363811381AE}" presName="circle3" presStyleLbl="node1" presStyleIdx="2" presStyleCnt="4"/>
      <dgm:spPr/>
    </dgm:pt>
    <dgm:pt modelId="{49D69925-EC48-4B9D-988D-5D68D37BD468}" type="pres">
      <dgm:prSet presAssocID="{CD141893-4106-4295-9993-2363811381AE}" presName="c3text" presStyleLbl="node1" presStyleIdx="2" presStyleCnt="4">
        <dgm:presLayoutVars>
          <dgm:bulletEnabled val="1"/>
        </dgm:presLayoutVars>
      </dgm:prSet>
      <dgm:spPr/>
    </dgm:pt>
    <dgm:pt modelId="{69E776D7-DE82-4AB3-B789-923A0A10DE3E}" type="pres">
      <dgm:prSet presAssocID="{CD141893-4106-4295-9993-2363811381AE}" presName="comp4" presStyleCnt="0"/>
      <dgm:spPr/>
    </dgm:pt>
    <dgm:pt modelId="{68206E01-BD36-4225-9EC9-2653F1588C3B}" type="pres">
      <dgm:prSet presAssocID="{CD141893-4106-4295-9993-2363811381AE}" presName="circle4" presStyleLbl="node1" presStyleIdx="3" presStyleCnt="4"/>
      <dgm:spPr/>
    </dgm:pt>
    <dgm:pt modelId="{006DD729-8B2B-41A4-9C0A-C1EA6892D86C}" type="pres">
      <dgm:prSet presAssocID="{CD141893-4106-4295-9993-2363811381AE}" presName="c4text" presStyleLbl="node1" presStyleIdx="3" presStyleCnt="4">
        <dgm:presLayoutVars>
          <dgm:bulletEnabled val="1"/>
        </dgm:presLayoutVars>
      </dgm:prSet>
      <dgm:spPr/>
    </dgm:pt>
  </dgm:ptLst>
  <dgm:cxnLst>
    <dgm:cxn modelId="{C61E1300-BAA8-4BB6-B0C2-00880D6CDA83}" type="presOf" srcId="{261170C6-F84A-41AF-910C-EECCBE8D9A3B}" destId="{49D69925-EC48-4B9D-988D-5D68D37BD468}" srcOrd="1" destOrd="0" presId="urn:microsoft.com/office/officeart/2005/8/layout/venn2"/>
    <dgm:cxn modelId="{6C833807-11F8-465A-AF56-7B83D69FD1CF}" srcId="{CD141893-4106-4295-9993-2363811381AE}" destId="{C5CE8F4F-2AA6-47E9-92BA-A5BC1CF06E63}" srcOrd="3" destOrd="0" parTransId="{434C9BC3-AFC5-4BC0-95AF-3EA1386B7F2D}" sibTransId="{8277E9FD-35BB-42C7-BD20-C02998FC32CE}"/>
    <dgm:cxn modelId="{460BC418-B23C-4CE6-AC77-4452D5304CD6}" type="presOf" srcId="{C5CE8F4F-2AA6-47E9-92BA-A5BC1CF06E63}" destId="{68206E01-BD36-4225-9EC9-2653F1588C3B}" srcOrd="0" destOrd="0" presId="urn:microsoft.com/office/officeart/2005/8/layout/venn2"/>
    <dgm:cxn modelId="{B3E50B62-4C90-487B-AA56-2DD331CCA735}" type="presOf" srcId="{CD141893-4106-4295-9993-2363811381AE}" destId="{E4FA3BCD-380A-4DB0-9520-8B0EB1CDAB36}" srcOrd="0" destOrd="0" presId="urn:microsoft.com/office/officeart/2005/8/layout/venn2"/>
    <dgm:cxn modelId="{38288A45-D938-4D0A-858E-4BBC86A0B29F}" type="presOf" srcId="{A5236C7E-42C9-4819-AD3B-8346F0ED0D8A}" destId="{170B9438-FC75-4FF1-8244-42B2911A1856}" srcOrd="0" destOrd="0" presId="urn:microsoft.com/office/officeart/2005/8/layout/venn2"/>
    <dgm:cxn modelId="{730F9467-1860-4DC3-9B6F-CBD0FEC7B433}" type="presOf" srcId="{21B38272-6811-4701-80AA-FACF6FA7497D}" destId="{72D99120-442C-46DE-AFEB-75BA918A444E}" srcOrd="1" destOrd="0" presId="urn:microsoft.com/office/officeart/2005/8/layout/venn2"/>
    <dgm:cxn modelId="{0F1C876B-FC9B-4D43-BBEA-A0F3A26880A2}" type="presOf" srcId="{C5CE8F4F-2AA6-47E9-92BA-A5BC1CF06E63}" destId="{006DD729-8B2B-41A4-9C0A-C1EA6892D86C}" srcOrd="1" destOrd="0" presId="urn:microsoft.com/office/officeart/2005/8/layout/venn2"/>
    <dgm:cxn modelId="{425F6352-1F58-41B0-B0EE-4D1C2B2D5EA1}" type="presOf" srcId="{261170C6-F84A-41AF-910C-EECCBE8D9A3B}" destId="{7E5B5642-9408-47A7-9F9E-A3082E33D277}" srcOrd="0" destOrd="0" presId="urn:microsoft.com/office/officeart/2005/8/layout/venn2"/>
    <dgm:cxn modelId="{1555F49D-721A-4626-A1A4-7E57F8A9329A}" srcId="{CD141893-4106-4295-9993-2363811381AE}" destId="{261170C6-F84A-41AF-910C-EECCBE8D9A3B}" srcOrd="2" destOrd="0" parTransId="{4477B652-44E7-4205-9600-3E63E5A51549}" sibTransId="{B6A758D1-FEE2-4203-8CC8-2B7F747556DD}"/>
    <dgm:cxn modelId="{0F2DCABA-7433-4634-B91B-AEB4DEBA8287}" srcId="{CD141893-4106-4295-9993-2363811381AE}" destId="{A5236C7E-42C9-4819-AD3B-8346F0ED0D8A}" srcOrd="1" destOrd="0" parTransId="{69D384F9-0727-4B79-A7EE-469946FE0E98}" sibTransId="{7A7C9FBA-BB9F-41DD-B903-AFB771F1A8C8}"/>
    <dgm:cxn modelId="{4F1208D2-90B3-4FFD-82E7-4FC1B4266E32}" type="presOf" srcId="{A5236C7E-42C9-4819-AD3B-8346F0ED0D8A}" destId="{DDB8494F-1C9A-4492-8A62-717F8C463E33}" srcOrd="1" destOrd="0" presId="urn:microsoft.com/office/officeart/2005/8/layout/venn2"/>
    <dgm:cxn modelId="{9B678BD5-B61A-41CF-A207-8934E2FFA240}" type="presOf" srcId="{21B38272-6811-4701-80AA-FACF6FA7497D}" destId="{1AA6CD16-8EA4-4F7D-AFBB-2733D199EE02}" srcOrd="0" destOrd="0" presId="urn:microsoft.com/office/officeart/2005/8/layout/venn2"/>
    <dgm:cxn modelId="{818FC3FD-D4B4-4BC6-A4E6-355C1BF1F724}" srcId="{CD141893-4106-4295-9993-2363811381AE}" destId="{21B38272-6811-4701-80AA-FACF6FA7497D}" srcOrd="0" destOrd="0" parTransId="{9014BC6A-8AA6-44FE-BD5B-04119B062C1F}" sibTransId="{52BD327F-4D67-40BA-8AFC-FEC22F42860E}"/>
    <dgm:cxn modelId="{733335DF-234E-4246-A117-7C8DB9213F94}" type="presParOf" srcId="{E4FA3BCD-380A-4DB0-9520-8B0EB1CDAB36}" destId="{1D2520C5-E751-4566-8FD1-7FA91B13B690}" srcOrd="0" destOrd="0" presId="urn:microsoft.com/office/officeart/2005/8/layout/venn2"/>
    <dgm:cxn modelId="{6862C2B9-35DB-4996-8173-4B998A8443E7}" type="presParOf" srcId="{1D2520C5-E751-4566-8FD1-7FA91B13B690}" destId="{1AA6CD16-8EA4-4F7D-AFBB-2733D199EE02}" srcOrd="0" destOrd="0" presId="urn:microsoft.com/office/officeart/2005/8/layout/venn2"/>
    <dgm:cxn modelId="{488DD89C-205B-43A2-8FAA-663E04C56A9C}" type="presParOf" srcId="{1D2520C5-E751-4566-8FD1-7FA91B13B690}" destId="{72D99120-442C-46DE-AFEB-75BA918A444E}" srcOrd="1" destOrd="0" presId="urn:microsoft.com/office/officeart/2005/8/layout/venn2"/>
    <dgm:cxn modelId="{D56277FE-6240-4FE7-B139-3974828079EF}" type="presParOf" srcId="{E4FA3BCD-380A-4DB0-9520-8B0EB1CDAB36}" destId="{AAAFDC40-D543-4697-8A10-E198E6D8FD9D}" srcOrd="1" destOrd="0" presId="urn:microsoft.com/office/officeart/2005/8/layout/venn2"/>
    <dgm:cxn modelId="{37342ECF-7D95-4784-B687-0CFB3AB6A170}" type="presParOf" srcId="{AAAFDC40-D543-4697-8A10-E198E6D8FD9D}" destId="{170B9438-FC75-4FF1-8244-42B2911A1856}" srcOrd="0" destOrd="0" presId="urn:microsoft.com/office/officeart/2005/8/layout/venn2"/>
    <dgm:cxn modelId="{1CE4AECA-9CCC-4F17-B5BE-C01BA290FB95}" type="presParOf" srcId="{AAAFDC40-D543-4697-8A10-E198E6D8FD9D}" destId="{DDB8494F-1C9A-4492-8A62-717F8C463E33}" srcOrd="1" destOrd="0" presId="urn:microsoft.com/office/officeart/2005/8/layout/venn2"/>
    <dgm:cxn modelId="{67D7258F-6091-4BF8-96CC-383C53239BAB}" type="presParOf" srcId="{E4FA3BCD-380A-4DB0-9520-8B0EB1CDAB36}" destId="{211E2DEE-F56A-4291-80D4-3D9DA42718FF}" srcOrd="2" destOrd="0" presId="urn:microsoft.com/office/officeart/2005/8/layout/venn2"/>
    <dgm:cxn modelId="{99CE900A-3E72-4E19-8751-7642EA14E9CC}" type="presParOf" srcId="{211E2DEE-F56A-4291-80D4-3D9DA42718FF}" destId="{7E5B5642-9408-47A7-9F9E-A3082E33D277}" srcOrd="0" destOrd="0" presId="urn:microsoft.com/office/officeart/2005/8/layout/venn2"/>
    <dgm:cxn modelId="{79FDE935-9219-4FB9-A4A5-4D75D4D370EE}" type="presParOf" srcId="{211E2DEE-F56A-4291-80D4-3D9DA42718FF}" destId="{49D69925-EC48-4B9D-988D-5D68D37BD468}" srcOrd="1" destOrd="0" presId="urn:microsoft.com/office/officeart/2005/8/layout/venn2"/>
    <dgm:cxn modelId="{4479CAD8-25CD-46C8-884F-373C64803F88}" type="presParOf" srcId="{E4FA3BCD-380A-4DB0-9520-8B0EB1CDAB36}" destId="{69E776D7-DE82-4AB3-B789-923A0A10DE3E}" srcOrd="3" destOrd="0" presId="urn:microsoft.com/office/officeart/2005/8/layout/venn2"/>
    <dgm:cxn modelId="{48762CA6-DADE-4045-870E-61B7C9C54924}" type="presParOf" srcId="{69E776D7-DE82-4AB3-B789-923A0A10DE3E}" destId="{68206E01-BD36-4225-9EC9-2653F1588C3B}" srcOrd="0" destOrd="0" presId="urn:microsoft.com/office/officeart/2005/8/layout/venn2"/>
    <dgm:cxn modelId="{B2F019F6-67A5-4E54-B7FE-6EC0D84AE6CD}" type="presParOf" srcId="{69E776D7-DE82-4AB3-B789-923A0A10DE3E}" destId="{006DD729-8B2B-41A4-9C0A-C1EA6892D86C}"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141893-4106-4295-9993-2363811381AE}"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GB"/>
        </a:p>
      </dgm:t>
    </dgm:pt>
    <dgm:pt modelId="{21B38272-6811-4701-80AA-FACF6FA7497D}">
      <dgm:prSet phldrT="[Text]" custT="1"/>
      <dgm:spPr>
        <a:xfrm>
          <a:off x="1790700" y="0"/>
          <a:ext cx="4146550" cy="4146550"/>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Offsite – Type 12 offsite Industrial</a:t>
          </a:r>
        </a:p>
      </dgm:t>
    </dgm:pt>
    <dgm:pt modelId="{9014BC6A-8AA6-44FE-BD5B-04119B062C1F}" type="parTrans" cxnId="{818FC3FD-D4B4-4BC6-A4E6-355C1BF1F724}">
      <dgm:prSet/>
      <dgm:spPr/>
      <dgm:t>
        <a:bodyPr/>
        <a:lstStyle/>
        <a:p>
          <a:endParaRPr lang="en-GB" sz="1100">
            <a:solidFill>
              <a:schemeClr val="tx1"/>
            </a:solidFill>
            <a:latin typeface="+mn-lt"/>
          </a:endParaRPr>
        </a:p>
      </dgm:t>
    </dgm:pt>
    <dgm:pt modelId="{52BD327F-4D67-40BA-8AFC-FEC22F42860E}" type="sibTrans" cxnId="{818FC3FD-D4B4-4BC6-A4E6-355C1BF1F724}">
      <dgm:prSet/>
      <dgm:spPr/>
      <dgm:t>
        <a:bodyPr/>
        <a:lstStyle/>
        <a:p>
          <a:endParaRPr lang="en-GB" sz="1100">
            <a:solidFill>
              <a:schemeClr val="tx1"/>
            </a:solidFill>
            <a:latin typeface="+mn-lt"/>
          </a:endParaRPr>
        </a:p>
      </dgm:t>
    </dgm:pt>
    <dgm:pt modelId="{A5236C7E-42C9-4819-AD3B-8346F0ED0D8A}">
      <dgm:prSet phldrT="[Text]" custT="1"/>
      <dgm:spPr>
        <a:xfrm>
          <a:off x="2205355" y="829309"/>
          <a:ext cx="3317240" cy="331724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a:solidFill>
                <a:sysClr val="windowText" lastClr="000000"/>
              </a:solidFill>
              <a:latin typeface="+mn-lt"/>
              <a:ea typeface="+mn-ea"/>
              <a:cs typeface="+mn-cs"/>
            </a:rPr>
            <a:t>Site area – Type 12 Offsite Industrial</a:t>
          </a:r>
        </a:p>
      </dgm:t>
    </dgm:pt>
    <dgm:pt modelId="{69D384F9-0727-4B79-A7EE-469946FE0E98}" type="parTrans" cxnId="{0F2DCABA-7433-4634-B91B-AEB4DEBA8287}">
      <dgm:prSet/>
      <dgm:spPr/>
      <dgm:t>
        <a:bodyPr/>
        <a:lstStyle/>
        <a:p>
          <a:endParaRPr lang="en-GB" sz="1100">
            <a:solidFill>
              <a:schemeClr val="tx1"/>
            </a:solidFill>
            <a:latin typeface="+mn-lt"/>
          </a:endParaRPr>
        </a:p>
      </dgm:t>
    </dgm:pt>
    <dgm:pt modelId="{7A7C9FBA-BB9F-41DD-B903-AFB771F1A8C8}" type="sibTrans" cxnId="{0F2DCABA-7433-4634-B91B-AEB4DEBA8287}">
      <dgm:prSet/>
      <dgm:spPr/>
      <dgm:t>
        <a:bodyPr/>
        <a:lstStyle/>
        <a:p>
          <a:endParaRPr lang="en-GB" sz="1100">
            <a:solidFill>
              <a:schemeClr val="tx1"/>
            </a:solidFill>
            <a:latin typeface="+mn-lt"/>
          </a:endParaRPr>
        </a:p>
      </dgm:t>
    </dgm:pt>
    <dgm:pt modelId="{261170C6-F84A-41AF-910C-EECCBE8D9A3B}">
      <dgm:prSet phldrT="[Text]" custT="1"/>
      <dgm:spPr>
        <a:xfrm>
          <a:off x="2620010" y="1658619"/>
          <a:ext cx="2487930" cy="2487930"/>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100" dirty="0" err="1">
              <a:solidFill>
                <a:sysClr val="windowText" lastClr="000000"/>
              </a:solidFill>
              <a:latin typeface="+mn-lt"/>
              <a:ea typeface="+mn-ea"/>
              <a:cs typeface="+mn-cs"/>
            </a:rPr>
            <a:t>Adj</a:t>
          </a:r>
          <a:r>
            <a:rPr lang="en-GB" sz="1100" dirty="0">
              <a:solidFill>
                <a:sysClr val="windowText" lastClr="000000"/>
              </a:solidFill>
              <a:latin typeface="+mn-lt"/>
              <a:ea typeface="+mn-ea"/>
              <a:cs typeface="+mn-cs"/>
            </a:rPr>
            <a:t> Plant Type 5 – Zoned Med process eqp</a:t>
          </a:r>
        </a:p>
      </dgm:t>
    </dgm:pt>
    <dgm:pt modelId="{4477B652-44E7-4205-9600-3E63E5A51549}" type="parTrans" cxnId="{1555F49D-721A-4626-A1A4-7E57F8A9329A}">
      <dgm:prSet/>
      <dgm:spPr/>
      <dgm:t>
        <a:bodyPr/>
        <a:lstStyle/>
        <a:p>
          <a:endParaRPr lang="en-GB" sz="1100">
            <a:solidFill>
              <a:schemeClr val="tx1"/>
            </a:solidFill>
            <a:latin typeface="+mn-lt"/>
          </a:endParaRPr>
        </a:p>
      </dgm:t>
    </dgm:pt>
    <dgm:pt modelId="{B6A758D1-FEE2-4203-8CC8-2B7F747556DD}" type="sibTrans" cxnId="{1555F49D-721A-4626-A1A4-7E57F8A9329A}">
      <dgm:prSet/>
      <dgm:spPr/>
      <dgm:t>
        <a:bodyPr/>
        <a:lstStyle/>
        <a:p>
          <a:endParaRPr lang="en-GB" sz="1100">
            <a:solidFill>
              <a:schemeClr val="tx1"/>
            </a:solidFill>
            <a:latin typeface="+mn-lt"/>
          </a:endParaRPr>
        </a:p>
      </dgm:t>
    </dgm:pt>
    <dgm:pt modelId="{C5CE8F4F-2AA6-47E9-92BA-A5BC1CF06E63}">
      <dgm:prSet phldrT="[Text]" custT="1"/>
      <dgm:spPr>
        <a:xfrm>
          <a:off x="3034665" y="2487929"/>
          <a:ext cx="1658620" cy="1658620"/>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200" dirty="0">
              <a:solidFill>
                <a:sysClr val="windowText" lastClr="000000"/>
              </a:solidFill>
              <a:latin typeface="+mn-lt"/>
              <a:ea typeface="+mn-ea"/>
              <a:cs typeface="+mn-cs"/>
            </a:rPr>
            <a:t>Leak Source Type 5 – Zoned Med process eqp</a:t>
          </a:r>
        </a:p>
      </dgm:t>
    </dgm:pt>
    <dgm:pt modelId="{434C9BC3-AFC5-4BC0-95AF-3EA1386B7F2D}" type="parTrans" cxnId="{6C833807-11F8-465A-AF56-7B83D69FD1CF}">
      <dgm:prSet/>
      <dgm:spPr/>
      <dgm:t>
        <a:bodyPr/>
        <a:lstStyle/>
        <a:p>
          <a:endParaRPr lang="en-GB" sz="1100">
            <a:solidFill>
              <a:schemeClr val="tx1"/>
            </a:solidFill>
            <a:latin typeface="+mn-lt"/>
          </a:endParaRPr>
        </a:p>
      </dgm:t>
    </dgm:pt>
    <dgm:pt modelId="{8277E9FD-35BB-42C7-BD20-C02998FC32CE}" type="sibTrans" cxnId="{6C833807-11F8-465A-AF56-7B83D69FD1CF}">
      <dgm:prSet/>
      <dgm:spPr/>
      <dgm:t>
        <a:bodyPr/>
        <a:lstStyle/>
        <a:p>
          <a:endParaRPr lang="en-GB" sz="1100">
            <a:solidFill>
              <a:schemeClr val="tx1"/>
            </a:solidFill>
            <a:latin typeface="+mn-lt"/>
          </a:endParaRPr>
        </a:p>
      </dgm:t>
    </dgm:pt>
    <dgm:pt modelId="{E4FA3BCD-380A-4DB0-9520-8B0EB1CDAB36}" type="pres">
      <dgm:prSet presAssocID="{CD141893-4106-4295-9993-2363811381AE}" presName="Name0" presStyleCnt="0">
        <dgm:presLayoutVars>
          <dgm:chMax val="7"/>
          <dgm:resizeHandles val="exact"/>
        </dgm:presLayoutVars>
      </dgm:prSet>
      <dgm:spPr/>
    </dgm:pt>
    <dgm:pt modelId="{1D2520C5-E751-4566-8FD1-7FA91B13B690}" type="pres">
      <dgm:prSet presAssocID="{CD141893-4106-4295-9993-2363811381AE}" presName="comp1" presStyleCnt="0"/>
      <dgm:spPr/>
    </dgm:pt>
    <dgm:pt modelId="{1AA6CD16-8EA4-4F7D-AFBB-2733D199EE02}" type="pres">
      <dgm:prSet presAssocID="{CD141893-4106-4295-9993-2363811381AE}" presName="circle1" presStyleLbl="node1" presStyleIdx="0" presStyleCnt="4" custLinFactNeighborX="-166"/>
      <dgm:spPr/>
    </dgm:pt>
    <dgm:pt modelId="{72D99120-442C-46DE-AFEB-75BA918A444E}" type="pres">
      <dgm:prSet presAssocID="{CD141893-4106-4295-9993-2363811381AE}" presName="c1text" presStyleLbl="node1" presStyleIdx="0" presStyleCnt="4">
        <dgm:presLayoutVars>
          <dgm:bulletEnabled val="1"/>
        </dgm:presLayoutVars>
      </dgm:prSet>
      <dgm:spPr/>
    </dgm:pt>
    <dgm:pt modelId="{AAAFDC40-D543-4697-8A10-E198E6D8FD9D}" type="pres">
      <dgm:prSet presAssocID="{CD141893-4106-4295-9993-2363811381AE}" presName="comp2" presStyleCnt="0"/>
      <dgm:spPr/>
    </dgm:pt>
    <dgm:pt modelId="{170B9438-FC75-4FF1-8244-42B2911A1856}" type="pres">
      <dgm:prSet presAssocID="{CD141893-4106-4295-9993-2363811381AE}" presName="circle2" presStyleLbl="node1" presStyleIdx="1" presStyleCnt="4"/>
      <dgm:spPr/>
    </dgm:pt>
    <dgm:pt modelId="{DDB8494F-1C9A-4492-8A62-717F8C463E33}" type="pres">
      <dgm:prSet presAssocID="{CD141893-4106-4295-9993-2363811381AE}" presName="c2text" presStyleLbl="node1" presStyleIdx="1" presStyleCnt="4">
        <dgm:presLayoutVars>
          <dgm:bulletEnabled val="1"/>
        </dgm:presLayoutVars>
      </dgm:prSet>
      <dgm:spPr/>
    </dgm:pt>
    <dgm:pt modelId="{211E2DEE-F56A-4291-80D4-3D9DA42718FF}" type="pres">
      <dgm:prSet presAssocID="{CD141893-4106-4295-9993-2363811381AE}" presName="comp3" presStyleCnt="0"/>
      <dgm:spPr/>
    </dgm:pt>
    <dgm:pt modelId="{7E5B5642-9408-47A7-9F9E-A3082E33D277}" type="pres">
      <dgm:prSet presAssocID="{CD141893-4106-4295-9993-2363811381AE}" presName="circle3" presStyleLbl="node1" presStyleIdx="2" presStyleCnt="4"/>
      <dgm:spPr/>
    </dgm:pt>
    <dgm:pt modelId="{49D69925-EC48-4B9D-988D-5D68D37BD468}" type="pres">
      <dgm:prSet presAssocID="{CD141893-4106-4295-9993-2363811381AE}" presName="c3text" presStyleLbl="node1" presStyleIdx="2" presStyleCnt="4">
        <dgm:presLayoutVars>
          <dgm:bulletEnabled val="1"/>
        </dgm:presLayoutVars>
      </dgm:prSet>
      <dgm:spPr/>
    </dgm:pt>
    <dgm:pt modelId="{69E776D7-DE82-4AB3-B789-923A0A10DE3E}" type="pres">
      <dgm:prSet presAssocID="{CD141893-4106-4295-9993-2363811381AE}" presName="comp4" presStyleCnt="0"/>
      <dgm:spPr/>
    </dgm:pt>
    <dgm:pt modelId="{68206E01-BD36-4225-9EC9-2653F1588C3B}" type="pres">
      <dgm:prSet presAssocID="{CD141893-4106-4295-9993-2363811381AE}" presName="circle4" presStyleLbl="node1" presStyleIdx="3" presStyleCnt="4" custScaleX="102389" custScaleY="101093"/>
      <dgm:spPr/>
    </dgm:pt>
    <dgm:pt modelId="{006DD729-8B2B-41A4-9C0A-C1EA6892D86C}" type="pres">
      <dgm:prSet presAssocID="{CD141893-4106-4295-9993-2363811381AE}" presName="c4text" presStyleLbl="node1" presStyleIdx="3" presStyleCnt="4">
        <dgm:presLayoutVars>
          <dgm:bulletEnabled val="1"/>
        </dgm:presLayoutVars>
      </dgm:prSet>
      <dgm:spPr/>
    </dgm:pt>
  </dgm:ptLst>
  <dgm:cxnLst>
    <dgm:cxn modelId="{C61E1300-BAA8-4BB6-B0C2-00880D6CDA83}" type="presOf" srcId="{261170C6-F84A-41AF-910C-EECCBE8D9A3B}" destId="{49D69925-EC48-4B9D-988D-5D68D37BD468}" srcOrd="1" destOrd="0" presId="urn:microsoft.com/office/officeart/2005/8/layout/venn2"/>
    <dgm:cxn modelId="{6C833807-11F8-465A-AF56-7B83D69FD1CF}" srcId="{CD141893-4106-4295-9993-2363811381AE}" destId="{C5CE8F4F-2AA6-47E9-92BA-A5BC1CF06E63}" srcOrd="3" destOrd="0" parTransId="{434C9BC3-AFC5-4BC0-95AF-3EA1386B7F2D}" sibTransId="{8277E9FD-35BB-42C7-BD20-C02998FC32CE}"/>
    <dgm:cxn modelId="{460BC418-B23C-4CE6-AC77-4452D5304CD6}" type="presOf" srcId="{C5CE8F4F-2AA6-47E9-92BA-A5BC1CF06E63}" destId="{68206E01-BD36-4225-9EC9-2653F1588C3B}" srcOrd="0" destOrd="0" presId="urn:microsoft.com/office/officeart/2005/8/layout/venn2"/>
    <dgm:cxn modelId="{B3E50B62-4C90-487B-AA56-2DD331CCA735}" type="presOf" srcId="{CD141893-4106-4295-9993-2363811381AE}" destId="{E4FA3BCD-380A-4DB0-9520-8B0EB1CDAB36}" srcOrd="0" destOrd="0" presId="urn:microsoft.com/office/officeart/2005/8/layout/venn2"/>
    <dgm:cxn modelId="{38288A45-D938-4D0A-858E-4BBC86A0B29F}" type="presOf" srcId="{A5236C7E-42C9-4819-AD3B-8346F0ED0D8A}" destId="{170B9438-FC75-4FF1-8244-42B2911A1856}" srcOrd="0" destOrd="0" presId="urn:microsoft.com/office/officeart/2005/8/layout/venn2"/>
    <dgm:cxn modelId="{730F9467-1860-4DC3-9B6F-CBD0FEC7B433}" type="presOf" srcId="{21B38272-6811-4701-80AA-FACF6FA7497D}" destId="{72D99120-442C-46DE-AFEB-75BA918A444E}" srcOrd="1" destOrd="0" presId="urn:microsoft.com/office/officeart/2005/8/layout/venn2"/>
    <dgm:cxn modelId="{0F1C876B-FC9B-4D43-BBEA-A0F3A26880A2}" type="presOf" srcId="{C5CE8F4F-2AA6-47E9-92BA-A5BC1CF06E63}" destId="{006DD729-8B2B-41A4-9C0A-C1EA6892D86C}" srcOrd="1" destOrd="0" presId="urn:microsoft.com/office/officeart/2005/8/layout/venn2"/>
    <dgm:cxn modelId="{425F6352-1F58-41B0-B0EE-4D1C2B2D5EA1}" type="presOf" srcId="{261170C6-F84A-41AF-910C-EECCBE8D9A3B}" destId="{7E5B5642-9408-47A7-9F9E-A3082E33D277}" srcOrd="0" destOrd="0" presId="urn:microsoft.com/office/officeart/2005/8/layout/venn2"/>
    <dgm:cxn modelId="{1555F49D-721A-4626-A1A4-7E57F8A9329A}" srcId="{CD141893-4106-4295-9993-2363811381AE}" destId="{261170C6-F84A-41AF-910C-EECCBE8D9A3B}" srcOrd="2" destOrd="0" parTransId="{4477B652-44E7-4205-9600-3E63E5A51549}" sibTransId="{B6A758D1-FEE2-4203-8CC8-2B7F747556DD}"/>
    <dgm:cxn modelId="{0F2DCABA-7433-4634-B91B-AEB4DEBA8287}" srcId="{CD141893-4106-4295-9993-2363811381AE}" destId="{A5236C7E-42C9-4819-AD3B-8346F0ED0D8A}" srcOrd="1" destOrd="0" parTransId="{69D384F9-0727-4B79-A7EE-469946FE0E98}" sibTransId="{7A7C9FBA-BB9F-41DD-B903-AFB771F1A8C8}"/>
    <dgm:cxn modelId="{4F1208D2-90B3-4FFD-82E7-4FC1B4266E32}" type="presOf" srcId="{A5236C7E-42C9-4819-AD3B-8346F0ED0D8A}" destId="{DDB8494F-1C9A-4492-8A62-717F8C463E33}" srcOrd="1" destOrd="0" presId="urn:microsoft.com/office/officeart/2005/8/layout/venn2"/>
    <dgm:cxn modelId="{9B678BD5-B61A-41CF-A207-8934E2FFA240}" type="presOf" srcId="{21B38272-6811-4701-80AA-FACF6FA7497D}" destId="{1AA6CD16-8EA4-4F7D-AFBB-2733D199EE02}" srcOrd="0" destOrd="0" presId="urn:microsoft.com/office/officeart/2005/8/layout/venn2"/>
    <dgm:cxn modelId="{818FC3FD-D4B4-4BC6-A4E6-355C1BF1F724}" srcId="{CD141893-4106-4295-9993-2363811381AE}" destId="{21B38272-6811-4701-80AA-FACF6FA7497D}" srcOrd="0" destOrd="0" parTransId="{9014BC6A-8AA6-44FE-BD5B-04119B062C1F}" sibTransId="{52BD327F-4D67-40BA-8AFC-FEC22F42860E}"/>
    <dgm:cxn modelId="{733335DF-234E-4246-A117-7C8DB9213F94}" type="presParOf" srcId="{E4FA3BCD-380A-4DB0-9520-8B0EB1CDAB36}" destId="{1D2520C5-E751-4566-8FD1-7FA91B13B690}" srcOrd="0" destOrd="0" presId="urn:microsoft.com/office/officeart/2005/8/layout/venn2"/>
    <dgm:cxn modelId="{6862C2B9-35DB-4996-8173-4B998A8443E7}" type="presParOf" srcId="{1D2520C5-E751-4566-8FD1-7FA91B13B690}" destId="{1AA6CD16-8EA4-4F7D-AFBB-2733D199EE02}" srcOrd="0" destOrd="0" presId="urn:microsoft.com/office/officeart/2005/8/layout/venn2"/>
    <dgm:cxn modelId="{488DD89C-205B-43A2-8FAA-663E04C56A9C}" type="presParOf" srcId="{1D2520C5-E751-4566-8FD1-7FA91B13B690}" destId="{72D99120-442C-46DE-AFEB-75BA918A444E}" srcOrd="1" destOrd="0" presId="urn:microsoft.com/office/officeart/2005/8/layout/venn2"/>
    <dgm:cxn modelId="{D56277FE-6240-4FE7-B139-3974828079EF}" type="presParOf" srcId="{E4FA3BCD-380A-4DB0-9520-8B0EB1CDAB36}" destId="{AAAFDC40-D543-4697-8A10-E198E6D8FD9D}" srcOrd="1" destOrd="0" presId="urn:microsoft.com/office/officeart/2005/8/layout/venn2"/>
    <dgm:cxn modelId="{37342ECF-7D95-4784-B687-0CFB3AB6A170}" type="presParOf" srcId="{AAAFDC40-D543-4697-8A10-E198E6D8FD9D}" destId="{170B9438-FC75-4FF1-8244-42B2911A1856}" srcOrd="0" destOrd="0" presId="urn:microsoft.com/office/officeart/2005/8/layout/venn2"/>
    <dgm:cxn modelId="{1CE4AECA-9CCC-4F17-B5BE-C01BA290FB95}" type="presParOf" srcId="{AAAFDC40-D543-4697-8A10-E198E6D8FD9D}" destId="{DDB8494F-1C9A-4492-8A62-717F8C463E33}" srcOrd="1" destOrd="0" presId="urn:microsoft.com/office/officeart/2005/8/layout/venn2"/>
    <dgm:cxn modelId="{67D7258F-6091-4BF8-96CC-383C53239BAB}" type="presParOf" srcId="{E4FA3BCD-380A-4DB0-9520-8B0EB1CDAB36}" destId="{211E2DEE-F56A-4291-80D4-3D9DA42718FF}" srcOrd="2" destOrd="0" presId="urn:microsoft.com/office/officeart/2005/8/layout/venn2"/>
    <dgm:cxn modelId="{99CE900A-3E72-4E19-8751-7642EA14E9CC}" type="presParOf" srcId="{211E2DEE-F56A-4291-80D4-3D9DA42718FF}" destId="{7E5B5642-9408-47A7-9F9E-A3082E33D277}" srcOrd="0" destOrd="0" presId="urn:microsoft.com/office/officeart/2005/8/layout/venn2"/>
    <dgm:cxn modelId="{79FDE935-9219-4FB9-A4A5-4D75D4D370EE}" type="presParOf" srcId="{211E2DEE-F56A-4291-80D4-3D9DA42718FF}" destId="{49D69925-EC48-4B9D-988D-5D68D37BD468}" srcOrd="1" destOrd="0" presId="urn:microsoft.com/office/officeart/2005/8/layout/venn2"/>
    <dgm:cxn modelId="{4479CAD8-25CD-46C8-884F-373C64803F88}" type="presParOf" srcId="{E4FA3BCD-380A-4DB0-9520-8B0EB1CDAB36}" destId="{69E776D7-DE82-4AB3-B789-923A0A10DE3E}" srcOrd="3" destOrd="0" presId="urn:microsoft.com/office/officeart/2005/8/layout/venn2"/>
    <dgm:cxn modelId="{48762CA6-DADE-4045-870E-61B7C9C54924}" type="presParOf" srcId="{69E776D7-DE82-4AB3-B789-923A0A10DE3E}" destId="{68206E01-BD36-4225-9EC9-2653F1588C3B}" srcOrd="0" destOrd="0" presId="urn:microsoft.com/office/officeart/2005/8/layout/venn2"/>
    <dgm:cxn modelId="{B2F019F6-67A5-4E54-B7FE-6EC0D84AE6CD}" type="presParOf" srcId="{69E776D7-DE82-4AB3-B789-923A0A10DE3E}" destId="{006DD729-8B2B-41A4-9C0A-C1EA6892D86C}"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6CD16-8EA4-4F7D-AFBB-2733D199EE02}">
      <dsp:nvSpPr>
        <dsp:cNvPr id="0" name=""/>
        <dsp:cNvSpPr/>
      </dsp:nvSpPr>
      <dsp:spPr>
        <a:xfrm>
          <a:off x="971189" y="0"/>
          <a:ext cx="3406485" cy="3406485"/>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Area 4 - Offsite</a:t>
          </a:r>
        </a:p>
      </dsp:txBody>
      <dsp:txXfrm>
        <a:off x="2337689" y="245154"/>
        <a:ext cx="673485" cy="361312"/>
      </dsp:txXfrm>
    </dsp:sp>
    <dsp:sp modelId="{170B9438-FC75-4FF1-8244-42B2911A1856}">
      <dsp:nvSpPr>
        <dsp:cNvPr id="0" name=""/>
        <dsp:cNvSpPr/>
      </dsp:nvSpPr>
      <dsp:spPr>
        <a:xfrm>
          <a:off x="1311837" y="681296"/>
          <a:ext cx="2725188" cy="2725188"/>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Area 3 - Site</a:t>
          </a:r>
        </a:p>
      </dsp:txBody>
      <dsp:txXfrm>
        <a:off x="2337689" y="916645"/>
        <a:ext cx="673485" cy="346859"/>
      </dsp:txXfrm>
    </dsp:sp>
    <dsp:sp modelId="{7E5B5642-9408-47A7-9F9E-A3082E33D277}">
      <dsp:nvSpPr>
        <dsp:cNvPr id="0" name=""/>
        <dsp:cNvSpPr/>
      </dsp:nvSpPr>
      <dsp:spPr>
        <a:xfrm>
          <a:off x="1652486" y="1362593"/>
          <a:ext cx="2043891" cy="2043891"/>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Area 2 </a:t>
          </a:r>
          <a:r>
            <a:rPr lang="en-GB" sz="1100" kern="1200" dirty="0" err="1">
              <a:solidFill>
                <a:sysClr val="windowText" lastClr="000000"/>
              </a:solidFill>
              <a:latin typeface="+mn-lt"/>
              <a:ea typeface="+mn-ea"/>
              <a:cs typeface="+mn-cs"/>
            </a:rPr>
            <a:t>Adj</a:t>
          </a:r>
          <a:r>
            <a:rPr lang="en-GB" sz="1100" kern="1200" dirty="0">
              <a:solidFill>
                <a:sysClr val="windowText" lastClr="000000"/>
              </a:solidFill>
              <a:latin typeface="+mn-lt"/>
              <a:ea typeface="+mn-ea"/>
              <a:cs typeface="+mn-cs"/>
            </a:rPr>
            <a:t> Plant</a:t>
          </a:r>
        </a:p>
      </dsp:txBody>
      <dsp:txXfrm>
        <a:off x="2337689" y="1583232"/>
        <a:ext cx="673485" cy="325181"/>
      </dsp:txXfrm>
    </dsp:sp>
    <dsp:sp modelId="{68206E01-BD36-4225-9EC9-2653F1588C3B}">
      <dsp:nvSpPr>
        <dsp:cNvPr id="0" name=""/>
        <dsp:cNvSpPr/>
      </dsp:nvSpPr>
      <dsp:spPr>
        <a:xfrm>
          <a:off x="1993134" y="2043891"/>
          <a:ext cx="1362594" cy="1362594"/>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Area 1  Plant/leak source</a:t>
          </a:r>
        </a:p>
      </dsp:txBody>
      <dsp:txXfrm>
        <a:off x="2333783" y="2484313"/>
        <a:ext cx="681297" cy="481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6CD16-8EA4-4F7D-AFBB-2733D199EE02}">
      <dsp:nvSpPr>
        <dsp:cNvPr id="0" name=""/>
        <dsp:cNvSpPr/>
      </dsp:nvSpPr>
      <dsp:spPr>
        <a:xfrm>
          <a:off x="594065" y="-5115"/>
          <a:ext cx="4679895" cy="4679895"/>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Offsite – Type 12 offsite Industrial</a:t>
          </a:r>
        </a:p>
      </dsp:txBody>
      <dsp:txXfrm>
        <a:off x="2471389" y="331682"/>
        <a:ext cx="925248" cy="496378"/>
      </dsp:txXfrm>
    </dsp:sp>
    <dsp:sp modelId="{170B9438-FC75-4FF1-8244-42B2911A1856}">
      <dsp:nvSpPr>
        <dsp:cNvPr id="0" name=""/>
        <dsp:cNvSpPr/>
      </dsp:nvSpPr>
      <dsp:spPr>
        <a:xfrm>
          <a:off x="1069823" y="930863"/>
          <a:ext cx="3743916" cy="3743916"/>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ysClr val="windowText" lastClr="000000"/>
              </a:solidFill>
              <a:latin typeface="+mn-lt"/>
              <a:ea typeface="+mn-ea"/>
              <a:cs typeface="+mn-cs"/>
            </a:rPr>
            <a:t>Site area – Type 12 Offsite Industrial</a:t>
          </a:r>
        </a:p>
      </dsp:txBody>
      <dsp:txXfrm>
        <a:off x="2479157" y="1254189"/>
        <a:ext cx="925248" cy="476522"/>
      </dsp:txXfrm>
    </dsp:sp>
    <dsp:sp modelId="{7E5B5642-9408-47A7-9F9E-A3082E33D277}">
      <dsp:nvSpPr>
        <dsp:cNvPr id="0" name=""/>
        <dsp:cNvSpPr/>
      </dsp:nvSpPr>
      <dsp:spPr>
        <a:xfrm>
          <a:off x="1537813" y="1866842"/>
          <a:ext cx="2807937" cy="2807937"/>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err="1">
              <a:solidFill>
                <a:sysClr val="windowText" lastClr="000000"/>
              </a:solidFill>
              <a:latin typeface="+mn-lt"/>
              <a:ea typeface="+mn-ea"/>
              <a:cs typeface="+mn-cs"/>
            </a:rPr>
            <a:t>Adj</a:t>
          </a:r>
          <a:r>
            <a:rPr lang="en-GB" sz="1100" kern="1200" dirty="0">
              <a:solidFill>
                <a:sysClr val="windowText" lastClr="000000"/>
              </a:solidFill>
              <a:latin typeface="+mn-lt"/>
              <a:ea typeface="+mn-ea"/>
              <a:cs typeface="+mn-cs"/>
            </a:rPr>
            <a:t> Plant Type 5 – Zoned Med process eqp</a:t>
          </a:r>
        </a:p>
      </dsp:txBody>
      <dsp:txXfrm>
        <a:off x="2479157" y="2169961"/>
        <a:ext cx="925248" cy="446739"/>
      </dsp:txXfrm>
    </dsp:sp>
    <dsp:sp modelId="{68206E01-BD36-4225-9EC9-2653F1588C3B}">
      <dsp:nvSpPr>
        <dsp:cNvPr id="0" name=""/>
        <dsp:cNvSpPr/>
      </dsp:nvSpPr>
      <dsp:spPr>
        <a:xfrm>
          <a:off x="1983442" y="2792591"/>
          <a:ext cx="1916679" cy="1892418"/>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ysClr val="windowText" lastClr="000000"/>
              </a:solidFill>
              <a:latin typeface="+mn-lt"/>
              <a:ea typeface="+mn-ea"/>
              <a:cs typeface="+mn-cs"/>
            </a:rPr>
            <a:t>Leak Source Type 5 – Zoned Med process eqp</a:t>
          </a:r>
        </a:p>
      </dsp:txBody>
      <dsp:txXfrm>
        <a:off x="2462612" y="3404265"/>
        <a:ext cx="958338" cy="66907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latin typeface="ShellMedium" panose="00000600000000000000" pitchFamily="50" charset="0"/>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688C09-A274-4C07-9395-CBE67C0DE912}" type="datetimeFigureOut">
              <a:rPr lang="en-GB" smtClean="0">
                <a:latin typeface="ShellMedium" panose="00000600000000000000" pitchFamily="50" charset="0"/>
              </a:rPr>
              <a:pPr/>
              <a:t>27/10/2023</a:t>
            </a:fld>
            <a:endParaRPr lang="en-GB" dirty="0">
              <a:latin typeface="ShellMedium" panose="00000600000000000000" pitchFamily="50" charset="0"/>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latin typeface="ShellMedium" panose="00000600000000000000" pitchFamily="50"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B005D9-1AAC-4E6D-B9B3-BB8CB4FD9D30}" type="slidenum">
              <a:rPr lang="en-GB" smtClean="0">
                <a:latin typeface="ShellMedium" panose="00000600000000000000" pitchFamily="50" charset="0"/>
              </a:rPr>
              <a:pPr/>
              <a:t>‹#›</a:t>
            </a:fld>
            <a:endParaRPr lang="en-GB" dirty="0">
              <a:latin typeface="ShellMedium" panose="00000600000000000000" pitchFamily="50" charset="0"/>
            </a:endParaRPr>
          </a:p>
        </p:txBody>
      </p:sp>
    </p:spTree>
    <p:extLst>
      <p:ext uri="{BB962C8B-B14F-4D97-AF65-F5344CB8AC3E}">
        <p14:creationId xmlns:p14="http://schemas.microsoft.com/office/powerpoint/2010/main" val="2967973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Futura Medium" pitchFamily="2" charset="0"/>
              </a:defRPr>
            </a:lvl1pPr>
          </a:lstStyle>
          <a:p>
            <a:endParaRPr lang="en-GB" dirty="0">
              <a:latin typeface="ShellMedium" panose="00000600000000000000" pitchFamily="50" charset="0"/>
            </a:endParaRP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Futura Medium" pitchFamily="2" charset="0"/>
              </a:defRPr>
            </a:lvl1pPr>
          </a:lstStyle>
          <a:p>
            <a:fld id="{E8910CE4-810D-4C84-B7AD-48C304FEA169}" type="datetimeFigureOut">
              <a:rPr lang="en-GB" smtClean="0">
                <a:latin typeface="ShellMedium" panose="00000600000000000000" pitchFamily="50" charset="0"/>
              </a:rPr>
              <a:pPr/>
              <a:t>27/10/2023</a:t>
            </a:fld>
            <a:endParaRPr lang="en-GB" dirty="0">
              <a:latin typeface="ShellMedium" panose="00000600000000000000" pitchFamily="50" charset="0"/>
            </a:endParaRP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latin typeface="ShellMedium" panose="00000600000000000000" pitchFamily="50" charset="0"/>
            </a:endParaRP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Futura Medium" pitchFamily="2" charset="0"/>
              </a:defRPr>
            </a:lvl1pPr>
          </a:lstStyle>
          <a:p>
            <a:endParaRPr lang="en-GB" dirty="0">
              <a:latin typeface="ShellMedium" panose="00000600000000000000" pitchFamily="50" charset="0"/>
            </a:endParaRP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Futura Medium" pitchFamily="2" charset="0"/>
              </a:defRPr>
            </a:lvl1pPr>
          </a:lstStyle>
          <a:p>
            <a:fld id="{DE799493-6412-4470-9830-D005B358D66E}" type="slidenum">
              <a:rPr lang="en-GB" smtClean="0">
                <a:latin typeface="ShellMedium" panose="00000600000000000000" pitchFamily="50" charset="0"/>
              </a:rPr>
              <a:pPr/>
              <a:t>‹#›</a:t>
            </a:fld>
            <a:endParaRPr lang="en-GB" dirty="0">
              <a:latin typeface="ShellMedium" panose="00000600000000000000" pitchFamily="50" charset="0"/>
            </a:endParaRPr>
          </a:p>
        </p:txBody>
      </p:sp>
    </p:spTree>
    <p:extLst>
      <p:ext uri="{BB962C8B-B14F-4D97-AF65-F5344CB8AC3E}">
        <p14:creationId xmlns:p14="http://schemas.microsoft.com/office/powerpoint/2010/main" val="416289371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ShellMedium" panose="00000600000000000000" pitchFamily="50" charset="0"/>
        <a:ea typeface="+mn-ea"/>
        <a:cs typeface="+mn-cs"/>
      </a:defRPr>
    </a:lvl1pPr>
    <a:lvl2pPr marL="609585" algn="l" defTabSz="1219170" rtl="0" eaLnBrk="1" latinLnBrk="0" hangingPunct="1">
      <a:defRPr sz="1600" kern="1200">
        <a:solidFill>
          <a:schemeClr val="tx1"/>
        </a:solidFill>
        <a:latin typeface="ShellMedium" panose="00000600000000000000" pitchFamily="50" charset="0"/>
        <a:ea typeface="+mn-ea"/>
        <a:cs typeface="+mn-cs"/>
      </a:defRPr>
    </a:lvl2pPr>
    <a:lvl3pPr marL="1219170" algn="l" defTabSz="1219170" rtl="0" eaLnBrk="1" latinLnBrk="0" hangingPunct="1">
      <a:defRPr sz="1600" kern="1200">
        <a:solidFill>
          <a:schemeClr val="tx1"/>
        </a:solidFill>
        <a:latin typeface="ShellMedium" panose="00000600000000000000" pitchFamily="50" charset="0"/>
        <a:ea typeface="+mn-ea"/>
        <a:cs typeface="+mn-cs"/>
      </a:defRPr>
    </a:lvl3pPr>
    <a:lvl4pPr marL="1828754" algn="l" defTabSz="1219170" rtl="0" eaLnBrk="1" latinLnBrk="0" hangingPunct="1">
      <a:defRPr sz="1600" kern="1200">
        <a:solidFill>
          <a:schemeClr val="tx1"/>
        </a:solidFill>
        <a:latin typeface="ShellMedium" panose="00000600000000000000" pitchFamily="50" charset="0"/>
        <a:ea typeface="+mn-ea"/>
        <a:cs typeface="+mn-cs"/>
      </a:defRPr>
    </a:lvl4pPr>
    <a:lvl5pPr marL="2438339" algn="l" defTabSz="1219170" rtl="0" eaLnBrk="1" latinLnBrk="0" hangingPunct="1">
      <a:defRPr sz="1600" kern="1200">
        <a:solidFill>
          <a:schemeClr val="tx1"/>
        </a:solidFill>
        <a:latin typeface="ShellMedium" panose="00000600000000000000" pitchFamily="50"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a:t>
            </a:fld>
            <a:endParaRPr lang="en-GB" dirty="0">
              <a:latin typeface="ShellMedium" panose="00000600000000000000" pitchFamily="50" charset="0"/>
            </a:endParaRPr>
          </a:p>
        </p:txBody>
      </p:sp>
    </p:spTree>
    <p:extLst>
      <p:ext uri="{BB962C8B-B14F-4D97-AF65-F5344CB8AC3E}">
        <p14:creationId xmlns:p14="http://schemas.microsoft.com/office/powerpoint/2010/main" val="244661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 Ignition model 2</a:t>
            </a:r>
            <a:r>
              <a:rPr lang="en-GB" baseline="30000" dirty="0"/>
              <a:t>nd</a:t>
            </a:r>
            <a:r>
              <a:rPr lang="en-GB" dirty="0"/>
              <a:t> Edition 2019, Table 1: Note 2</a:t>
            </a:r>
          </a:p>
          <a:p>
            <a:r>
              <a:rPr lang="en-GB" dirty="0"/>
              <a:t>Certain substances such as hydrogen, acetylene, ethylene oxide, carbon </a:t>
            </a:r>
            <a:r>
              <a:rPr lang="en-GB" dirty="0" err="1"/>
              <a:t>disulfide</a:t>
            </a:r>
            <a:r>
              <a:rPr lang="en-GB" dirty="0"/>
              <a:t>, etc., are easier to ignite than many conventional flammable or highly flammable hydrocarbons due to their lower ignition energies (approximately 0.02 to 0.1 </a:t>
            </a:r>
            <a:r>
              <a:rPr lang="en-GB" dirty="0" err="1"/>
              <a:t>mJ</a:t>
            </a:r>
            <a:r>
              <a:rPr lang="en-GB" dirty="0"/>
              <a:t> compared to 0.25 </a:t>
            </a:r>
            <a:r>
              <a:rPr lang="en-GB" dirty="0" err="1"/>
              <a:t>mJ</a:t>
            </a:r>
            <a:r>
              <a:rPr lang="en-GB" dirty="0"/>
              <a:t> or more for many hydrocarbons). Releases of these substances could be expected to have higher ignition probabilities than those estimated by look up correlations. As a sensitivity test for releases of these substances, it is suggested that the ignition probability estimate from the relevant look-up correlation is doubled (x2) subject to a maximum of 1.0 (100%)</a:t>
            </a:r>
          </a:p>
        </p:txBody>
      </p:sp>
      <p:sp>
        <p:nvSpPr>
          <p:cNvPr id="4" name="Slide Number Placeholder 3"/>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16</a:t>
            </a:fld>
            <a:endParaRPr lang="en-GB" dirty="0">
              <a:latin typeface="ShellMedium" panose="00000600000000000000" pitchFamily="50" charset="0"/>
            </a:endParaRPr>
          </a:p>
        </p:txBody>
      </p:sp>
    </p:spTree>
    <p:extLst>
      <p:ext uri="{BB962C8B-B14F-4D97-AF65-F5344CB8AC3E}">
        <p14:creationId xmlns:p14="http://schemas.microsoft.com/office/powerpoint/2010/main" val="218780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Config B – H2 plume enters Area 4 close to 0.5kg/s where it deviates to higher ignition probability than Config A due to higher Ignition area density in Ignition area type 8 - </a:t>
            </a:r>
            <a:r>
              <a:rPr lang="en-GB" dirty="0" err="1"/>
              <a:t>Unzoned</a:t>
            </a:r>
            <a:r>
              <a:rPr lang="en-GB" dirty="0"/>
              <a:t> medium equipment.</a:t>
            </a:r>
          </a:p>
        </p:txBody>
      </p:sp>
      <p:sp>
        <p:nvSpPr>
          <p:cNvPr id="4" name="Slide Number Placeholder 3"/>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17</a:t>
            </a:fld>
            <a:endParaRPr lang="en-GB" dirty="0">
              <a:latin typeface="ShellMedium" panose="00000600000000000000" pitchFamily="50" charset="0"/>
            </a:endParaRPr>
          </a:p>
        </p:txBody>
      </p:sp>
    </p:spTree>
    <p:extLst>
      <p:ext uri="{BB962C8B-B14F-4D97-AF65-F5344CB8AC3E}">
        <p14:creationId xmlns:p14="http://schemas.microsoft.com/office/powerpoint/2010/main" val="397921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18</a:t>
            </a:fld>
            <a:endParaRPr lang="en-GB" dirty="0">
              <a:latin typeface="ShellMedium" panose="00000600000000000000" pitchFamily="50" charset="0"/>
            </a:endParaRPr>
          </a:p>
        </p:txBody>
      </p:sp>
    </p:spTree>
    <p:extLst>
      <p:ext uri="{BB962C8B-B14F-4D97-AF65-F5344CB8AC3E}">
        <p14:creationId xmlns:p14="http://schemas.microsoft.com/office/powerpoint/2010/main" val="323814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20B9C825-F38E-45BB-92C1-043DE61C9183}" type="slidenum">
              <a:rPr lang="en-GB" smtClean="0">
                <a:latin typeface="ShellMedium" panose="00000600000000000000" pitchFamily="50" charset="0"/>
              </a:rPr>
              <a:pPr/>
              <a:t>19</a:t>
            </a:fld>
            <a:endParaRPr lang="en-GB" dirty="0">
              <a:latin typeface="ShellMedium" panose="00000600000000000000" pitchFamily="50" charset="0"/>
            </a:endParaRPr>
          </a:p>
        </p:txBody>
      </p:sp>
    </p:spTree>
    <p:extLst>
      <p:ext uri="{BB962C8B-B14F-4D97-AF65-F5344CB8AC3E}">
        <p14:creationId xmlns:p14="http://schemas.microsoft.com/office/powerpoint/2010/main" val="250265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21</a:t>
            </a:fld>
            <a:endParaRPr lang="en-GB" dirty="0">
              <a:latin typeface="ShellMedium" panose="00000600000000000000" pitchFamily="50" charset="0"/>
            </a:endParaRPr>
          </a:p>
        </p:txBody>
      </p:sp>
    </p:spTree>
    <p:extLst>
      <p:ext uri="{BB962C8B-B14F-4D97-AF65-F5344CB8AC3E}">
        <p14:creationId xmlns:p14="http://schemas.microsoft.com/office/powerpoint/2010/main" val="206964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22</a:t>
            </a:fld>
            <a:endParaRPr lang="en-GB" dirty="0">
              <a:latin typeface="ShellMedium" panose="00000600000000000000" pitchFamily="50" charset="0"/>
            </a:endParaRPr>
          </a:p>
        </p:txBody>
      </p:sp>
    </p:spTree>
    <p:extLst>
      <p:ext uri="{BB962C8B-B14F-4D97-AF65-F5344CB8AC3E}">
        <p14:creationId xmlns:p14="http://schemas.microsoft.com/office/powerpoint/2010/main" val="274698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2</a:t>
            </a:fld>
            <a:endParaRPr lang="en-GB" dirty="0">
              <a:latin typeface="ShellMedium" panose="00000600000000000000" pitchFamily="50" charset="0"/>
            </a:endParaRPr>
          </a:p>
        </p:txBody>
      </p:sp>
    </p:spTree>
    <p:extLst>
      <p:ext uri="{BB962C8B-B14F-4D97-AF65-F5344CB8AC3E}">
        <p14:creationId xmlns:p14="http://schemas.microsoft.com/office/powerpoint/2010/main" val="188279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20B9C825-F38E-45BB-92C1-043DE61C9183}" type="slidenum">
              <a:rPr lang="en-GB" smtClean="0">
                <a:latin typeface="ShellMedium" panose="00000600000000000000" pitchFamily="50" charset="0"/>
              </a:rPr>
              <a:pPr/>
              <a:t>3</a:t>
            </a:fld>
            <a:endParaRPr lang="en-GB" dirty="0">
              <a:latin typeface="ShellMedium" panose="00000600000000000000" pitchFamily="50" charset="0"/>
            </a:endParaRPr>
          </a:p>
        </p:txBody>
      </p:sp>
    </p:spTree>
    <p:extLst>
      <p:ext uri="{BB962C8B-B14F-4D97-AF65-F5344CB8AC3E}">
        <p14:creationId xmlns:p14="http://schemas.microsoft.com/office/powerpoint/2010/main" val="98525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4</a:t>
            </a:fld>
            <a:endParaRPr lang="en-GB" dirty="0">
              <a:latin typeface="ShellMedium" panose="00000600000000000000" pitchFamily="50" charset="0"/>
            </a:endParaRPr>
          </a:p>
        </p:txBody>
      </p:sp>
    </p:spTree>
    <p:extLst>
      <p:ext uri="{BB962C8B-B14F-4D97-AF65-F5344CB8AC3E}">
        <p14:creationId xmlns:p14="http://schemas.microsoft.com/office/powerpoint/2010/main" val="516047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800" b="0" i="0" u="none" strike="noStrike" kern="1200" dirty="0">
                <a:solidFill>
                  <a:srgbClr val="404040"/>
                </a:solidFill>
                <a:effectLst/>
                <a:latin typeface="ShellMedium" panose="00000600000000000000" pitchFamily="50" charset="0"/>
              </a:rPr>
              <a:t>0.01 to 0.1 </a:t>
            </a:r>
            <a:r>
              <a:rPr lang="en-GB" sz="1800" b="0" i="0" u="none" strike="noStrike" kern="1200" dirty="0" err="1">
                <a:solidFill>
                  <a:srgbClr val="404040"/>
                </a:solidFill>
                <a:effectLst/>
                <a:latin typeface="ShellMedium" panose="00000600000000000000" pitchFamily="50" charset="0"/>
              </a:rPr>
              <a:t>mJ</a:t>
            </a:r>
            <a:r>
              <a:rPr lang="en-GB" sz="1800" b="0" i="0" u="none" strike="noStrike" kern="1200" dirty="0">
                <a:solidFill>
                  <a:srgbClr val="404040"/>
                </a:solidFill>
                <a:effectLst/>
                <a:latin typeface="ShellMedium" panose="00000600000000000000" pitchFamily="50" charset="0"/>
              </a:rPr>
              <a:t> -- Weak static discharge</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404040"/>
                </a:solidFill>
                <a:effectLst/>
                <a:latin typeface="ShellMedium" panose="00000600000000000000" pitchFamily="50" charset="0"/>
              </a:rPr>
              <a:t>0.1 to 1.0 </a:t>
            </a:r>
            <a:r>
              <a:rPr lang="en-GB" sz="1800" b="0" i="0" u="none" strike="noStrike" kern="1200" dirty="0" err="1">
                <a:solidFill>
                  <a:srgbClr val="404040"/>
                </a:solidFill>
                <a:effectLst/>
                <a:latin typeface="ShellMedium" panose="00000600000000000000" pitchFamily="50" charset="0"/>
              </a:rPr>
              <a:t>mJ</a:t>
            </a:r>
            <a:r>
              <a:rPr lang="en-GB" sz="1800" b="0" i="0" u="none" strike="noStrike" kern="1200" dirty="0">
                <a:solidFill>
                  <a:srgbClr val="404040"/>
                </a:solidFill>
                <a:effectLst/>
                <a:latin typeface="ShellMedium" panose="00000600000000000000" pitchFamily="50" charset="0"/>
              </a:rPr>
              <a:t> -- Mechanical sparks or electrical equipment</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404040"/>
                </a:solidFill>
                <a:effectLst/>
                <a:latin typeface="ShellMedium" panose="00000600000000000000" pitchFamily="50" charset="0"/>
              </a:rPr>
              <a:t>1.0 to 100 </a:t>
            </a:r>
            <a:r>
              <a:rPr lang="en-GB" sz="1800" b="0" i="0" u="none" strike="noStrike" kern="1200" dirty="0" err="1">
                <a:solidFill>
                  <a:srgbClr val="404040"/>
                </a:solidFill>
                <a:effectLst/>
                <a:latin typeface="ShellMedium" panose="00000600000000000000" pitchFamily="50" charset="0"/>
              </a:rPr>
              <a:t>mJ</a:t>
            </a:r>
            <a:r>
              <a:rPr lang="en-GB" sz="1800" b="0" i="0" u="none" strike="noStrike" kern="1200" dirty="0">
                <a:solidFill>
                  <a:srgbClr val="404040"/>
                </a:solidFill>
                <a:effectLst/>
                <a:latin typeface="ShellMedium" panose="00000600000000000000" pitchFamily="50" charset="0"/>
              </a:rPr>
              <a:t> -- Static spark from human body or Electric motors</a:t>
            </a:r>
            <a:endParaRPr lang="en-GB" sz="1800" b="0" i="0" u="none" strike="noStrike"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7</a:t>
            </a:fld>
            <a:endParaRPr lang="en-GB" dirty="0">
              <a:latin typeface="ShellMedium" panose="00000600000000000000" pitchFamily="50" charset="0"/>
            </a:endParaRPr>
          </a:p>
        </p:txBody>
      </p:sp>
    </p:spTree>
    <p:extLst>
      <p:ext uri="{BB962C8B-B14F-4D97-AF65-F5344CB8AC3E}">
        <p14:creationId xmlns:p14="http://schemas.microsoft.com/office/powerpoint/2010/main" val="387023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Calibri" panose="020F0502020204030204" pitchFamily="34" charset="0"/>
              </a:rPr>
              <a:t>Hansen, O.R., 2018, GKP7H2 high speed passenger ferry – Concept Risk Assessment, Lloyd's Register Consulting report for </a:t>
            </a:r>
            <a:r>
              <a:rPr lang="en-GB" sz="1800" b="0" i="0" u="none" strike="noStrike" baseline="0" dirty="0" err="1">
                <a:solidFill>
                  <a:srgbClr val="000000"/>
                </a:solidFill>
                <a:latin typeface="Calibri" panose="020F0502020204030204" pitchFamily="34" charset="0"/>
              </a:rPr>
              <a:t>MoZEES</a:t>
            </a:r>
            <a:r>
              <a:rPr lang="en-GB" sz="1800" b="0" i="0" u="none" strike="noStrike" baseline="0" dirty="0">
                <a:solidFill>
                  <a:srgbClr val="000000"/>
                </a:solidFill>
                <a:latin typeface="Calibri" panose="020F0502020204030204" pitchFamily="34" charset="0"/>
              </a:rPr>
              <a:t> project, LR Report 106575/R1, April 2018 </a:t>
            </a:r>
          </a:p>
          <a:p>
            <a:endParaRPr lang="en-GB" dirty="0"/>
          </a:p>
        </p:txBody>
      </p:sp>
      <p:sp>
        <p:nvSpPr>
          <p:cNvPr id="4" name="Slide Number Placeholder 3"/>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10</a:t>
            </a:fld>
            <a:endParaRPr lang="en-GB" dirty="0">
              <a:latin typeface="ShellMedium" panose="00000600000000000000" pitchFamily="50" charset="0"/>
            </a:endParaRPr>
          </a:p>
        </p:txBody>
      </p:sp>
    </p:spTree>
    <p:extLst>
      <p:ext uri="{BB962C8B-B14F-4D97-AF65-F5344CB8AC3E}">
        <p14:creationId xmlns:p14="http://schemas.microsoft.com/office/powerpoint/2010/main" val="372513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ShellMedium" panose="00000600000000000000" pitchFamily="50"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11</a:t>
            </a:fld>
            <a:endParaRPr lang="en-GB" dirty="0">
              <a:latin typeface="ShellMedium" panose="00000600000000000000" pitchFamily="50" charset="0"/>
            </a:endParaRPr>
          </a:p>
        </p:txBody>
      </p:sp>
    </p:spTree>
    <p:extLst>
      <p:ext uri="{BB962C8B-B14F-4D97-AF65-F5344CB8AC3E}">
        <p14:creationId xmlns:p14="http://schemas.microsoft.com/office/powerpoint/2010/main" val="289647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ShellMedium" panose="00000600000000000000" pitchFamily="50" charset="0"/>
              </a:rPr>
              <a:pPr/>
              <a:t>12</a:t>
            </a:fld>
            <a:endParaRPr lang="en-GB" dirty="0">
              <a:latin typeface="ShellMedium" panose="00000600000000000000" pitchFamily="50" charset="0"/>
            </a:endParaRPr>
          </a:p>
        </p:txBody>
      </p:sp>
    </p:spTree>
    <p:extLst>
      <p:ext uri="{BB962C8B-B14F-4D97-AF65-F5344CB8AC3E}">
        <p14:creationId xmlns:p14="http://schemas.microsoft.com/office/powerpoint/2010/main" val="254364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 Ignition model 2</a:t>
            </a:r>
            <a:r>
              <a:rPr lang="en-GB" baseline="30000" dirty="0"/>
              <a:t>nd</a:t>
            </a:r>
            <a:r>
              <a:rPr lang="en-GB" dirty="0"/>
              <a:t> Edition 2019, Table 1: Note 2</a:t>
            </a:r>
          </a:p>
          <a:p>
            <a:r>
              <a:rPr lang="en-GB" dirty="0"/>
              <a:t>Certain substances such as hydrogen, acetylene, ethylene oxide, carbon </a:t>
            </a:r>
            <a:r>
              <a:rPr lang="en-GB" dirty="0" err="1"/>
              <a:t>disulfide</a:t>
            </a:r>
            <a:r>
              <a:rPr lang="en-GB" dirty="0"/>
              <a:t>, etc., are easier to ignite than many conventional flammable or highly flammable hydrocarbons due to their lower ignition energies (approximately 0.02 to 0.1 </a:t>
            </a:r>
            <a:r>
              <a:rPr lang="en-GB" dirty="0" err="1"/>
              <a:t>mJ</a:t>
            </a:r>
            <a:r>
              <a:rPr lang="en-GB" dirty="0"/>
              <a:t> compared to 0.25 </a:t>
            </a:r>
            <a:r>
              <a:rPr lang="en-GB" dirty="0" err="1"/>
              <a:t>mJ</a:t>
            </a:r>
            <a:r>
              <a:rPr lang="en-GB" dirty="0"/>
              <a:t> or more for many hydrocarbons). Releases of these substances could be expected to have higher ignition probabilities than those estimated by look up correlations. As a sensitivity test for releases of these substances, it is suggested that the ignition probability estimate from the relevant look-up correlation is doubled (x2) subject to a maximum of 1.0 (100%)</a:t>
            </a:r>
          </a:p>
        </p:txBody>
      </p:sp>
      <p:sp>
        <p:nvSpPr>
          <p:cNvPr id="4" name="Slide Number Placeholder 3"/>
          <p:cNvSpPr>
            <a:spLocks noGrp="1"/>
          </p:cNvSpPr>
          <p:nvPr>
            <p:ph type="sldNum" sz="quarter" idx="5"/>
          </p:nvPr>
        </p:nvSpPr>
        <p:spPr/>
        <p:txBody>
          <a:bodyPr/>
          <a:lstStyle/>
          <a:p>
            <a:fld id="{DE799493-6412-4470-9830-D005B358D66E}" type="slidenum">
              <a:rPr lang="en-GB" smtClean="0">
                <a:latin typeface="ShellMedium" panose="00000600000000000000" pitchFamily="50" charset="0"/>
              </a:rPr>
              <a:pPr/>
              <a:t>15</a:t>
            </a:fld>
            <a:endParaRPr lang="en-GB" dirty="0">
              <a:latin typeface="ShellMedium" panose="00000600000000000000" pitchFamily="50" charset="0"/>
            </a:endParaRPr>
          </a:p>
        </p:txBody>
      </p:sp>
    </p:spTree>
    <p:extLst>
      <p:ext uri="{BB962C8B-B14F-4D97-AF65-F5344CB8AC3E}">
        <p14:creationId xmlns:p14="http://schemas.microsoft.com/office/powerpoint/2010/main" val="1352783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24"/>
            <a:ext cx="12193293" cy="68572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28" name="Rectangle 2"/>
          <p:cNvSpPr>
            <a:spLocks noGrp="1" noChangeArrowheads="1"/>
          </p:cNvSpPr>
          <p:nvPr>
            <p:ph type="ctrTitle"/>
          </p:nvPr>
        </p:nvSpPr>
        <p:spPr>
          <a:xfrm>
            <a:off x="766800" y="2754403"/>
            <a:ext cx="9973373" cy="918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29" name="Rectangle 3"/>
          <p:cNvSpPr>
            <a:spLocks noGrp="1" noChangeArrowheads="1"/>
          </p:cNvSpPr>
          <p:nvPr>
            <p:ph type="subTitle" idx="1"/>
          </p:nvPr>
        </p:nvSpPr>
        <p:spPr>
          <a:xfrm>
            <a:off x="766800" y="3805856"/>
            <a:ext cx="9976548" cy="749808"/>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32" name="Text Placeholder 31"/>
          <p:cNvSpPr>
            <a:spLocks noGrp="1"/>
          </p:cNvSpPr>
          <p:nvPr>
            <p:ph type="body" sz="quarter" idx="10" hasCustomPrompt="1"/>
          </p:nvPr>
        </p:nvSpPr>
        <p:spPr>
          <a:xfrm>
            <a:off x="766800" y="4832087"/>
            <a:ext cx="7871121"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33" name="Text Placeholder 31"/>
          <p:cNvSpPr>
            <a:spLocks noGrp="1"/>
          </p:cNvSpPr>
          <p:nvPr>
            <p:ph type="body" sz="quarter" idx="11" hasCustomPrompt="1"/>
          </p:nvPr>
        </p:nvSpPr>
        <p:spPr>
          <a:xfrm>
            <a:off x="766800" y="5083916"/>
            <a:ext cx="7871121" cy="237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dirty="0"/>
              <a:t>Click to insert Role in Organisation</a:t>
            </a:r>
          </a:p>
        </p:txBody>
      </p:sp>
      <p:sp>
        <p:nvSpPr>
          <p:cNvPr id="24"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
        <p:nvSpPr>
          <p:cNvPr id="25"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87"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2584507828"/>
      </p:ext>
    </p:extLst>
  </p:cSld>
  <p:clrMapOvr>
    <a:masterClrMapping/>
  </p:clrMapOvr>
  <p:transition/>
  <p:hf hdr="0" ftr="0"/>
  <p:extLst>
    <p:ext uri="{DCECCB84-F9BA-43D5-87BE-67443E8EF086}">
      <p15:sldGuideLst xmlns:p15="http://schemas.microsoft.com/office/powerpoint/2012/main">
        <p15:guide id="4" pos="7357">
          <p15:clr>
            <a:srgbClr val="FBAE40"/>
          </p15:clr>
        </p15:guide>
        <p15:guide id="5" pos="1121">
          <p15:clr>
            <a:srgbClr val="FBAE40"/>
          </p15:clr>
        </p15:guide>
        <p15:guide id="6" orient="horz" pos="4074">
          <p15:clr>
            <a:srgbClr val="FBAE40"/>
          </p15:clr>
        </p15:guide>
        <p15:guide id="7"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igh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sz="2400" dirty="0" smtClean="0">
                <a:latin typeface="+mj-lt"/>
              </a:defRPr>
            </a:lvl1pPr>
          </a:lstStyle>
          <a:p>
            <a:pPr lvl="0"/>
            <a:r>
              <a:rPr lang="en-US"/>
              <a:t>Click to edit Master title style</a:t>
            </a:r>
            <a:endParaRPr lang="en-GB" dirty="0"/>
          </a:p>
        </p:txBody>
      </p:sp>
      <p:sp>
        <p:nvSpPr>
          <p:cNvPr id="10" name="Content Placeholder 14"/>
          <p:cNvSpPr>
            <a:spLocks noGrp="1"/>
          </p:cNvSpPr>
          <p:nvPr>
            <p:ph sz="quarter" idx="13"/>
          </p:nvPr>
        </p:nvSpPr>
        <p:spPr>
          <a:xfrm>
            <a:off x="6472014" y="1686556"/>
            <a:ext cx="5207224" cy="4672970"/>
          </a:xfrm>
        </p:spPr>
        <p:txBody>
          <a:bodyPr/>
          <a:lstStyle>
            <a:lvl1pPr marL="0" indent="0">
              <a:lnSpc>
                <a:spcPct val="140000"/>
              </a:lnSpc>
              <a:spcAft>
                <a:spcPts val="0"/>
              </a:spcAft>
              <a:buClr>
                <a:schemeClr val="accent2"/>
              </a:buClr>
              <a:buSzPct val="85000"/>
              <a:buFont typeface="Wingdings" pitchFamily="2" charset="2"/>
              <a:buNone/>
              <a:defRPr sz="1400"/>
            </a:lvl1pPr>
            <a:lvl2pPr marL="176400" indent="-176400">
              <a:lnSpc>
                <a:spcPct val="140000"/>
              </a:lnSpc>
              <a:spcBef>
                <a:spcPts val="0"/>
              </a:spcBef>
              <a:spcAft>
                <a:spcPts val="0"/>
              </a:spcAft>
              <a:buClr>
                <a:schemeClr val="accent2"/>
              </a:buClr>
              <a:buSzPct val="75000"/>
              <a:buFont typeface="Wingdings" panose="05000000000000000000" pitchFamily="2" charset="2"/>
              <a:buChar char="¢"/>
              <a:defRPr sz="1400"/>
            </a:lvl2pPr>
            <a:lvl3pPr marL="354200" indent="-177800">
              <a:lnSpc>
                <a:spcPct val="140000"/>
              </a:lnSpc>
              <a:spcBef>
                <a:spcPts val="0"/>
              </a:spcBef>
              <a:spcAft>
                <a:spcPts val="0"/>
              </a:spcAft>
              <a:buClr>
                <a:schemeClr val="accent2"/>
              </a:buClr>
              <a:buFont typeface="Wingdings" panose="05000000000000000000" pitchFamily="2" charset="2"/>
              <a:buChar char=""/>
              <a:defRPr sz="1400"/>
            </a:lvl3pPr>
            <a:lvl4pPr marL="532000" indent="-177800">
              <a:lnSpc>
                <a:spcPct val="140000"/>
              </a:lnSpc>
              <a:spcBef>
                <a:spcPts val="0"/>
              </a:spcBef>
              <a:spcAft>
                <a:spcPts val="0"/>
              </a:spcAft>
              <a:buClr>
                <a:schemeClr val="tx1"/>
              </a:buClr>
              <a:buFont typeface="Wingdings" panose="05000000000000000000" pitchFamily="2" charset="2"/>
              <a:buChar char=""/>
              <a:defRPr sz="1400"/>
            </a:lvl4pPr>
            <a:lvl5pPr marL="684400" indent="-152400">
              <a:lnSpc>
                <a:spcPct val="140000"/>
              </a:lnSpc>
              <a:spcBef>
                <a:spcPts val="0"/>
              </a:spcBef>
              <a:spcAft>
                <a:spcPts val="0"/>
              </a:spcAft>
              <a:buClr>
                <a:schemeClr val="tx1"/>
              </a:buClr>
              <a:buFont typeface="Wingdings" panose="05000000000000000000" pitchFamily="2" charset="2"/>
              <a:buChar char=""/>
              <a:defRPr sz="1200"/>
            </a:lvl5pPr>
            <a:lvl6pPr marL="824100" indent="-139700">
              <a:lnSpc>
                <a:spcPct val="140000"/>
              </a:lnSpc>
              <a:spcBef>
                <a:spcPts val="0"/>
              </a:spcBef>
              <a:spcAft>
                <a:spcPts val="0"/>
              </a:spcAft>
              <a:buClr>
                <a:schemeClr val="tx1"/>
              </a:buClr>
              <a:buFont typeface="Wingdings" panose="05000000000000000000" pitchFamily="2" charset="2"/>
              <a:buChar char=""/>
              <a:tabLst/>
              <a:defRPr sz="11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3"/>
          <p:cNvSpPr>
            <a:spLocks noGrp="1"/>
          </p:cNvSpPr>
          <p:nvPr>
            <p:ph type="body" sz="quarter" idx="11"/>
          </p:nvPr>
        </p:nvSpPr>
        <p:spPr>
          <a:xfrm>
            <a:off x="765174" y="1686554"/>
            <a:ext cx="5211763" cy="4672971"/>
          </a:xfrm>
        </p:spPr>
        <p:txBody>
          <a:bodyPr/>
          <a:lstStyle>
            <a:lvl1pPr marL="0" indent="0">
              <a:lnSpc>
                <a:spcPct val="140000"/>
              </a:lnSpc>
              <a:spcAft>
                <a:spcPts val="0"/>
              </a:spcAft>
              <a:buClr>
                <a:schemeClr val="accent2"/>
              </a:buClr>
              <a:buSzPct val="85000"/>
              <a:buFont typeface="Wingdings" pitchFamily="2" charset="2"/>
              <a:buNone/>
              <a:defRPr sz="1400"/>
            </a:lvl1pPr>
            <a:lvl2pPr marL="176400" indent="-176400">
              <a:lnSpc>
                <a:spcPct val="140000"/>
              </a:lnSpc>
              <a:spcAft>
                <a:spcPts val="0"/>
              </a:spcAft>
              <a:buClr>
                <a:schemeClr val="accent2"/>
              </a:buClr>
              <a:buSzPct val="75000"/>
              <a:buFont typeface="Wingdings" panose="05000000000000000000" pitchFamily="2" charset="2"/>
              <a:buChar char="¢"/>
              <a:defRPr sz="1400"/>
            </a:lvl2pPr>
            <a:lvl3pPr marL="354200" indent="-177800">
              <a:lnSpc>
                <a:spcPct val="140000"/>
              </a:lnSpc>
              <a:spcAft>
                <a:spcPts val="0"/>
              </a:spcAft>
              <a:buClr>
                <a:schemeClr val="accent2"/>
              </a:buClr>
              <a:buFont typeface="Wingdings" panose="05000000000000000000" pitchFamily="2" charset="2"/>
              <a:buChar char=""/>
              <a:defRPr sz="1400"/>
            </a:lvl3pPr>
            <a:lvl4pPr marL="532000" indent="-177800">
              <a:lnSpc>
                <a:spcPct val="140000"/>
              </a:lnSpc>
              <a:spcAft>
                <a:spcPts val="0"/>
              </a:spcAft>
              <a:buClr>
                <a:schemeClr val="tx1"/>
              </a:buClr>
              <a:buFont typeface="Wingdings" panose="05000000000000000000" pitchFamily="2" charset="2"/>
              <a:buChar char=""/>
              <a:defRPr sz="1400"/>
            </a:lvl4pPr>
            <a:lvl5pPr marL="684400" indent="-152400">
              <a:lnSpc>
                <a:spcPct val="140000"/>
              </a:lnSpc>
              <a:spcBef>
                <a:spcPts val="0"/>
              </a:spcBef>
              <a:spcAft>
                <a:spcPts val="0"/>
              </a:spcAft>
              <a:buClr>
                <a:schemeClr val="tx1"/>
              </a:buClr>
              <a:buFont typeface="Wingdings" panose="05000000000000000000" pitchFamily="2" charset="2"/>
              <a:buChar char=""/>
              <a:defRPr sz="1200"/>
            </a:lvl5pPr>
            <a:lvl6pPr marL="824100" indent="-139700">
              <a:lnSpc>
                <a:spcPct val="140000"/>
              </a:lnSpc>
              <a:spcBef>
                <a:spcPts val="0"/>
              </a:spcBef>
              <a:spcAft>
                <a:spcPts val="0"/>
              </a:spcAft>
              <a:buClr>
                <a:schemeClr val="tx1"/>
              </a:buClr>
              <a:buFont typeface="Wingdings" panose="05000000000000000000" pitchFamily="2" charset="2"/>
              <a:buChar char=""/>
              <a:defRPr sz="11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3631202987"/>
      </p:ext>
    </p:extLst>
  </p:cSld>
  <p:clrMapOvr>
    <a:masterClrMapping/>
  </p:clrMapOvr>
  <p:transition/>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bwMode="auto">
          <a:xfrm>
            <a:off x="5047384" y="0"/>
            <a:ext cx="7144616" cy="6857999"/>
          </a:xfrm>
          <a:custGeom>
            <a:avLst/>
            <a:gdLst>
              <a:gd name="connsiteX0" fmla="*/ 0 w 7141676"/>
              <a:gd name="connsiteY0" fmla="*/ 0 h 6316132"/>
              <a:gd name="connsiteX1" fmla="*/ 7141676 w 7141676"/>
              <a:gd name="connsiteY1" fmla="*/ 0 h 6316132"/>
              <a:gd name="connsiteX2" fmla="*/ 7141676 w 7141676"/>
              <a:gd name="connsiteY2" fmla="*/ 6316132 h 6316132"/>
              <a:gd name="connsiteX3" fmla="*/ 0 w 7141676"/>
              <a:gd name="connsiteY3" fmla="*/ 6316132 h 6316132"/>
              <a:gd name="connsiteX4" fmla="*/ 0 w 7141676"/>
              <a:gd name="connsiteY4" fmla="*/ 0 h 6316132"/>
              <a:gd name="connsiteX0" fmla="*/ 2940 w 7144616"/>
              <a:gd name="connsiteY0" fmla="*/ 0 h 6316132"/>
              <a:gd name="connsiteX1" fmla="*/ 7144616 w 7144616"/>
              <a:gd name="connsiteY1" fmla="*/ 0 h 6316132"/>
              <a:gd name="connsiteX2" fmla="*/ 7144616 w 7144616"/>
              <a:gd name="connsiteY2" fmla="*/ 6316132 h 6316132"/>
              <a:gd name="connsiteX3" fmla="*/ 2940 w 7144616"/>
              <a:gd name="connsiteY3" fmla="*/ 6316132 h 6316132"/>
              <a:gd name="connsiteX4" fmla="*/ 0 w 7144616"/>
              <a:gd name="connsiteY4" fmla="*/ 5779942 h 6316132"/>
              <a:gd name="connsiteX5" fmla="*/ 2940 w 7144616"/>
              <a:gd name="connsiteY5" fmla="*/ 0 h 6316132"/>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2940 w 7144616"/>
              <a:gd name="connsiteY4" fmla="*/ 6316132 h 6316773"/>
              <a:gd name="connsiteX5" fmla="*/ 0 w 7144616"/>
              <a:gd name="connsiteY5" fmla="*/ 5779942 h 6316773"/>
              <a:gd name="connsiteX6" fmla="*/ 2940 w 7144616"/>
              <a:gd name="connsiteY6"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7008"/>
              <a:gd name="connsiteX1" fmla="*/ 7144616 w 7144616"/>
              <a:gd name="connsiteY1" fmla="*/ 0 h 6317008"/>
              <a:gd name="connsiteX2" fmla="*/ 7144616 w 7144616"/>
              <a:gd name="connsiteY2" fmla="*/ 6316132 h 6317008"/>
              <a:gd name="connsiteX3" fmla="*/ 537870 w 7144616"/>
              <a:gd name="connsiteY3" fmla="*/ 6316773 h 6317008"/>
              <a:gd name="connsiteX4" fmla="*/ 0 w 7144616"/>
              <a:gd name="connsiteY4" fmla="*/ 5779942 h 6317008"/>
              <a:gd name="connsiteX5" fmla="*/ 2940 w 7144616"/>
              <a:gd name="connsiteY5" fmla="*/ 0 h 6317008"/>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616" h="6316773">
                <a:moveTo>
                  <a:pt x="2940" y="0"/>
                </a:moveTo>
                <a:lnTo>
                  <a:pt x="7144616" y="0"/>
                </a:lnTo>
                <a:lnTo>
                  <a:pt x="7144616" y="6316132"/>
                </a:lnTo>
                <a:lnTo>
                  <a:pt x="537870" y="6316773"/>
                </a:lnTo>
                <a:cubicBezTo>
                  <a:pt x="214457" y="6313295"/>
                  <a:pt x="5024" y="6140981"/>
                  <a:pt x="0" y="5779942"/>
                </a:cubicBezTo>
                <a:lnTo>
                  <a:pt x="2940" y="0"/>
                </a:ln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34" name="Rectangle 2"/>
          <p:cNvSpPr>
            <a:spLocks noGrp="1" noChangeArrowheads="1"/>
          </p:cNvSpPr>
          <p:nvPr>
            <p:ph type="title"/>
          </p:nvPr>
        </p:nvSpPr>
        <p:spPr bwMode="auto">
          <a:xfrm>
            <a:off x="508000" y="712800"/>
            <a:ext cx="4425244"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US" sz="2400" b="0" kern="1200" cap="none" baseline="0" noProof="0" dirty="0" smtClean="0">
                <a:solidFill>
                  <a:schemeClr val="tx1"/>
                </a:solidFill>
                <a:latin typeface="+mj-lt"/>
                <a:ea typeface="+mj-ea"/>
                <a:cs typeface="+mj-cs"/>
              </a:defRPr>
            </a:lvl1pPr>
          </a:lstStyle>
          <a:p>
            <a:pPr lvl="0"/>
            <a:r>
              <a:rPr lang="en-US"/>
              <a:t>Click to edit Master title style</a:t>
            </a:r>
            <a:endParaRPr lang="en-GB" dirty="0"/>
          </a:p>
        </p:txBody>
      </p:sp>
      <p:sp>
        <p:nvSpPr>
          <p:cNvPr id="12" name="Text Placeholder 43"/>
          <p:cNvSpPr>
            <a:spLocks noGrp="1"/>
          </p:cNvSpPr>
          <p:nvPr>
            <p:ph type="body" sz="quarter" idx="11"/>
          </p:nvPr>
        </p:nvSpPr>
        <p:spPr>
          <a:xfrm>
            <a:off x="765175" y="1665286"/>
            <a:ext cx="3829404" cy="4694239"/>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5674279"/>
      </p:ext>
    </p:extLst>
  </p:cSld>
  <p:clrMapOvr>
    <a:masterClrMapping/>
  </p:clrMapOvr>
  <p:transition/>
  <p:hf hdr="0" ftr="0"/>
  <p:extLst>
    <p:ext uri="{DCECCB84-F9BA-43D5-87BE-67443E8EF086}">
      <p15:sldGuideLst xmlns:p15="http://schemas.microsoft.com/office/powerpoint/2012/main">
        <p15:guide id="1" pos="3840">
          <p15:clr>
            <a:srgbClr val="FBAE40"/>
          </p15:clr>
        </p15:guide>
        <p15:guide id="2" pos="3765">
          <p15:clr>
            <a:srgbClr val="FBAE40"/>
          </p15:clr>
        </p15:guide>
        <p15:guide id="3" pos="39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Graphs">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8000" y="4116538"/>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42" name="Chart Placeholder 16"/>
          <p:cNvSpPr>
            <a:spLocks noGrp="1"/>
          </p:cNvSpPr>
          <p:nvPr>
            <p:ph type="chart" sz="quarter" idx="47"/>
          </p:nvPr>
        </p:nvSpPr>
        <p:spPr>
          <a:xfrm>
            <a:off x="508000" y="4456229"/>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0" name="Content Placeholder 51"/>
          <p:cNvSpPr>
            <a:spLocks noGrp="1"/>
          </p:cNvSpPr>
          <p:nvPr>
            <p:ph sz="quarter" idx="55" hasCustomPrompt="1"/>
          </p:nvPr>
        </p:nvSpPr>
        <p:spPr>
          <a:xfrm>
            <a:off x="508000" y="1780690"/>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8000" y="2120382"/>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15063" y="4116538"/>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7" name="Chart Placeholder 16"/>
          <p:cNvSpPr>
            <a:spLocks noGrp="1"/>
          </p:cNvSpPr>
          <p:nvPr>
            <p:ph type="chart" sz="quarter" idx="59"/>
          </p:nvPr>
        </p:nvSpPr>
        <p:spPr>
          <a:xfrm>
            <a:off x="6215063" y="4456229"/>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10" name="Content Placeholder 51"/>
          <p:cNvSpPr>
            <a:spLocks noGrp="1"/>
          </p:cNvSpPr>
          <p:nvPr>
            <p:ph sz="quarter" idx="61" hasCustomPrompt="1"/>
          </p:nvPr>
        </p:nvSpPr>
        <p:spPr>
          <a:xfrm>
            <a:off x="6215063" y="1780690"/>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15063" y="2120382"/>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1502720675"/>
      </p:ext>
    </p:extLst>
  </p:cSld>
  <p:clrMapOvr>
    <a:masterClrMapping/>
  </p:clrMapOvr>
  <p:transition/>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Graphs and Text">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8000" y="4116538"/>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00" name="Content Placeholder 51"/>
          <p:cNvSpPr>
            <a:spLocks noGrp="1"/>
          </p:cNvSpPr>
          <p:nvPr>
            <p:ph sz="quarter" idx="55" hasCustomPrompt="1"/>
          </p:nvPr>
        </p:nvSpPr>
        <p:spPr>
          <a:xfrm>
            <a:off x="508000" y="1780690"/>
            <a:ext cx="5468938"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8000" y="2120382"/>
            <a:ext cx="5468938"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15063" y="4116538"/>
            <a:ext cx="5464175"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10" name="Content Placeholder 51"/>
          <p:cNvSpPr>
            <a:spLocks noGrp="1"/>
          </p:cNvSpPr>
          <p:nvPr>
            <p:ph sz="quarter" idx="61" hasCustomPrompt="1"/>
          </p:nvPr>
        </p:nvSpPr>
        <p:spPr>
          <a:xfrm>
            <a:off x="6215063" y="1780690"/>
            <a:ext cx="54641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15063" y="2120382"/>
            <a:ext cx="54641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19" name="Content Placeholder 9"/>
          <p:cNvSpPr>
            <a:spLocks noGrp="1"/>
          </p:cNvSpPr>
          <p:nvPr>
            <p:ph sz="quarter" idx="11"/>
          </p:nvPr>
        </p:nvSpPr>
        <p:spPr>
          <a:xfrm>
            <a:off x="509312" y="4510882"/>
            <a:ext cx="546762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9"/>
          <p:cNvSpPr>
            <a:spLocks noGrp="1"/>
          </p:cNvSpPr>
          <p:nvPr>
            <p:ph sz="quarter" idx="63"/>
          </p:nvPr>
        </p:nvSpPr>
        <p:spPr>
          <a:xfrm>
            <a:off x="6215063" y="4510882"/>
            <a:ext cx="546762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78717777"/>
      </p:ext>
    </p:extLst>
  </p:cSld>
  <p:clrMapOvr>
    <a:masterClrMapping/>
  </p:clrMapOvr>
  <p:transition/>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Graphs and Text">
    <p:spTree>
      <p:nvGrpSpPr>
        <p:cNvPr id="1" name=""/>
        <p:cNvGrpSpPr/>
        <p:nvPr/>
      </p:nvGrpSpPr>
      <p:grpSpPr>
        <a:xfrm>
          <a:off x="0" y="0"/>
          <a:ext cx="0" cy="0"/>
          <a:chOff x="0" y="0"/>
          <a:chExt cx="0" cy="0"/>
        </a:xfrm>
      </p:grpSpPr>
      <p:sp>
        <p:nvSpPr>
          <p:cNvPr id="67" name="Content Placeholder 51"/>
          <p:cNvSpPr>
            <a:spLocks noGrp="1"/>
          </p:cNvSpPr>
          <p:nvPr>
            <p:ph sz="quarter" idx="29" hasCustomPrompt="1"/>
          </p:nvPr>
        </p:nvSpPr>
        <p:spPr>
          <a:xfrm>
            <a:off x="509312" y="6201069"/>
            <a:ext cx="5543051" cy="158455"/>
          </a:xfrm>
        </p:spPr>
        <p:txBody>
          <a:bodyPr wrap="square">
            <a:noAutofit/>
          </a:bodyPr>
          <a:lstStyle>
            <a:lvl1pPr>
              <a:defRPr sz="850" cap="none" baseline="0">
                <a:solidFill>
                  <a:schemeClr val="tx1"/>
                </a:solidFill>
                <a:latin typeface="ShellMedium" panose="00000600000000000000" pitchFamily="50" charset="0"/>
              </a:defRPr>
            </a:lvl1pPr>
          </a:lstStyle>
          <a:p>
            <a:pPr lvl="0"/>
            <a:r>
              <a:rPr lang="en-GB" dirty="0"/>
              <a:t>Click to edit source</a:t>
            </a:r>
          </a:p>
        </p:txBody>
      </p:sp>
      <p:sp>
        <p:nvSpPr>
          <p:cNvPr id="32" name="Rectangle 2"/>
          <p:cNvSpPr>
            <a:spLocks noGrp="1" noChangeArrowheads="1"/>
          </p:cNvSpPr>
          <p:nvPr>
            <p:ph type="title"/>
          </p:nvPr>
        </p:nvSpPr>
        <p:spPr bwMode="auto">
          <a:xfrm>
            <a:off x="508000" y="712800"/>
            <a:ext cx="11171237"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noProof="0" dirty="0" smtClean="0">
                <a:latin typeface="+mj-lt"/>
              </a:defRPr>
            </a:lvl1pPr>
          </a:lstStyle>
          <a:p>
            <a:pPr lvl="0"/>
            <a:r>
              <a:rPr lang="en-US" noProof="0"/>
              <a:t>Click to edit Master title style</a:t>
            </a:r>
            <a:endParaRPr lang="en-GB" noProof="0" dirty="0"/>
          </a:p>
        </p:txBody>
      </p:sp>
      <p:sp>
        <p:nvSpPr>
          <p:cNvPr id="40" name="Content Placeholder 51"/>
          <p:cNvSpPr>
            <a:spLocks noGrp="1"/>
          </p:cNvSpPr>
          <p:nvPr>
            <p:ph sz="quarter" idx="46" hasCustomPrompt="1"/>
          </p:nvPr>
        </p:nvSpPr>
        <p:spPr>
          <a:xfrm>
            <a:off x="507999" y="4116538"/>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00" name="Content Placeholder 51"/>
          <p:cNvSpPr>
            <a:spLocks noGrp="1"/>
          </p:cNvSpPr>
          <p:nvPr>
            <p:ph sz="quarter" idx="55" hasCustomPrompt="1"/>
          </p:nvPr>
        </p:nvSpPr>
        <p:spPr>
          <a:xfrm>
            <a:off x="507999" y="1780690"/>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02" name="Chart Placeholder 16"/>
          <p:cNvSpPr>
            <a:spLocks noGrp="1"/>
          </p:cNvSpPr>
          <p:nvPr>
            <p:ph type="chart" sz="quarter" idx="56"/>
          </p:nvPr>
        </p:nvSpPr>
        <p:spPr>
          <a:xfrm>
            <a:off x="507999" y="2120382"/>
            <a:ext cx="26066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105" name="Content Placeholder 51"/>
          <p:cNvSpPr>
            <a:spLocks noGrp="1"/>
          </p:cNvSpPr>
          <p:nvPr>
            <p:ph sz="quarter" idx="58" hasCustomPrompt="1"/>
          </p:nvPr>
        </p:nvSpPr>
        <p:spPr>
          <a:xfrm>
            <a:off x="6235536" y="4116538"/>
            <a:ext cx="2606400"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110" name="Content Placeholder 51"/>
          <p:cNvSpPr>
            <a:spLocks noGrp="1"/>
          </p:cNvSpPr>
          <p:nvPr>
            <p:ph sz="quarter" idx="61" hasCustomPrompt="1"/>
          </p:nvPr>
        </p:nvSpPr>
        <p:spPr>
          <a:xfrm>
            <a:off x="6235536" y="1780690"/>
            <a:ext cx="2606400"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112" name="Chart Placeholder 16"/>
          <p:cNvSpPr>
            <a:spLocks noGrp="1"/>
          </p:cNvSpPr>
          <p:nvPr>
            <p:ph type="chart" sz="quarter" idx="62"/>
          </p:nvPr>
        </p:nvSpPr>
        <p:spPr>
          <a:xfrm>
            <a:off x="6235536" y="2120382"/>
            <a:ext cx="2606400"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9"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3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19" name="Content Placeholder 9"/>
          <p:cNvSpPr>
            <a:spLocks noGrp="1"/>
          </p:cNvSpPr>
          <p:nvPr>
            <p:ph sz="quarter" idx="11"/>
          </p:nvPr>
        </p:nvSpPr>
        <p:spPr>
          <a:xfrm>
            <a:off x="509312" y="4510882"/>
            <a:ext cx="2606050"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9"/>
          <p:cNvSpPr>
            <a:spLocks noGrp="1"/>
          </p:cNvSpPr>
          <p:nvPr>
            <p:ph sz="quarter" idx="63"/>
          </p:nvPr>
        </p:nvSpPr>
        <p:spPr>
          <a:xfrm>
            <a:off x="6235534" y="4510882"/>
            <a:ext cx="260804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51"/>
          <p:cNvSpPr>
            <a:spLocks noGrp="1"/>
          </p:cNvSpPr>
          <p:nvPr>
            <p:ph sz="quarter" idx="64" hasCustomPrompt="1"/>
          </p:nvPr>
        </p:nvSpPr>
        <p:spPr>
          <a:xfrm>
            <a:off x="3369575" y="4116538"/>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22" name="Content Placeholder 51"/>
          <p:cNvSpPr>
            <a:spLocks noGrp="1"/>
          </p:cNvSpPr>
          <p:nvPr>
            <p:ph sz="quarter" idx="65" hasCustomPrompt="1"/>
          </p:nvPr>
        </p:nvSpPr>
        <p:spPr>
          <a:xfrm>
            <a:off x="3369575" y="1780690"/>
            <a:ext cx="2606675"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23" name="Chart Placeholder 16"/>
          <p:cNvSpPr>
            <a:spLocks noGrp="1"/>
          </p:cNvSpPr>
          <p:nvPr>
            <p:ph type="chart" sz="quarter" idx="66"/>
          </p:nvPr>
        </p:nvSpPr>
        <p:spPr>
          <a:xfrm>
            <a:off x="3369575" y="2120382"/>
            <a:ext cx="2606675"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24" name="Content Placeholder 9"/>
          <p:cNvSpPr>
            <a:spLocks noGrp="1"/>
          </p:cNvSpPr>
          <p:nvPr>
            <p:ph sz="quarter" idx="67"/>
          </p:nvPr>
        </p:nvSpPr>
        <p:spPr>
          <a:xfrm>
            <a:off x="3370888" y="4510882"/>
            <a:ext cx="2606050"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7" name="Content Placeholder 51"/>
          <p:cNvSpPr>
            <a:spLocks noGrp="1"/>
          </p:cNvSpPr>
          <p:nvPr>
            <p:ph sz="quarter" idx="68" hasCustomPrompt="1"/>
          </p:nvPr>
        </p:nvSpPr>
        <p:spPr>
          <a:xfrm>
            <a:off x="9071193" y="4116538"/>
            <a:ext cx="2606400" cy="256352"/>
          </a:xfrm>
        </p:spPr>
        <p:txBody>
          <a:bodyPr vert="horz" wrap="square" lIns="0" tIns="0" rIns="0" bIns="0" rtlCol="0">
            <a:spAutoFit/>
          </a:bodyPr>
          <a:lstStyle>
            <a:lvl1pPr marL="0" indent="0" algn="l" defTabSz="1219170" rtl="0" eaLnBrk="1" latinLnBrk="0" hangingPunct="1">
              <a:lnSpc>
                <a:spcPct val="119000"/>
              </a:lnSpc>
              <a:spcBef>
                <a:spcPts val="0"/>
              </a:spcBef>
              <a:spcAft>
                <a:spcPts val="0"/>
              </a:spcAft>
              <a:buClr>
                <a:srgbClr val="F7D117"/>
              </a:buClr>
              <a:buSzPct val="120000"/>
              <a:buFont typeface="Wingdings" pitchFamily="2" charset="2"/>
              <a:buNone/>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Subtitle appears here</a:t>
            </a:r>
          </a:p>
        </p:txBody>
      </p:sp>
      <p:sp>
        <p:nvSpPr>
          <p:cNvPr id="48" name="Content Placeholder 51"/>
          <p:cNvSpPr>
            <a:spLocks noGrp="1"/>
          </p:cNvSpPr>
          <p:nvPr>
            <p:ph sz="quarter" idx="69" hasCustomPrompt="1"/>
          </p:nvPr>
        </p:nvSpPr>
        <p:spPr>
          <a:xfrm>
            <a:off x="9071193" y="1780690"/>
            <a:ext cx="2606400" cy="256352"/>
          </a:xfrm>
        </p:spPr>
        <p:txBody>
          <a:bodyPr vert="horz" wrap="square" lIns="0" tIns="0" rIns="0" bIns="0" rtlCol="0">
            <a:spAutoFit/>
          </a:bodyPr>
          <a:lstStyle>
            <a:lvl1pPr>
              <a:lnSpc>
                <a:spcPct val="100000"/>
              </a:lnSpc>
              <a:defRPr lang="nl-NL" sz="1400" kern="1200" cap="none" baseline="0" dirty="0">
                <a:solidFill>
                  <a:schemeClr val="tx1"/>
                </a:solidFill>
                <a:latin typeface="ShellHeavy" panose="00000700000000000000" pitchFamily="2" charset="0"/>
                <a:ea typeface="+mn-ea"/>
                <a:cs typeface="+mn-cs"/>
              </a:defRPr>
            </a:lvl1pPr>
          </a:lstStyle>
          <a:p>
            <a:pPr marL="0" lvl="0" indent="0" algn="l" defTabSz="1219170" rtl="0" eaLnBrk="1" latinLnBrk="0" hangingPunct="1">
              <a:lnSpc>
                <a:spcPct val="119000"/>
              </a:lnSpc>
              <a:spcBef>
                <a:spcPts val="0"/>
              </a:spcBef>
              <a:spcAft>
                <a:spcPts val="0"/>
              </a:spcAft>
              <a:buClr>
                <a:srgbClr val="F7D117"/>
              </a:buClr>
              <a:buSzPct val="120000"/>
              <a:buFont typeface="Wingdings" pitchFamily="2" charset="2"/>
              <a:buNone/>
            </a:pPr>
            <a:r>
              <a:rPr lang="en-GB" dirty="0"/>
              <a:t>Chart title appears here</a:t>
            </a:r>
          </a:p>
        </p:txBody>
      </p:sp>
      <p:sp>
        <p:nvSpPr>
          <p:cNvPr id="49" name="Chart Placeholder 16"/>
          <p:cNvSpPr>
            <a:spLocks noGrp="1"/>
          </p:cNvSpPr>
          <p:nvPr>
            <p:ph type="chart" sz="quarter" idx="70"/>
          </p:nvPr>
        </p:nvSpPr>
        <p:spPr>
          <a:xfrm>
            <a:off x="9071193" y="2120382"/>
            <a:ext cx="2606400" cy="1623641"/>
          </a:xfrm>
        </p:spPr>
        <p:txBody>
          <a:bodyPr>
            <a:normAutofit/>
          </a:bodyPr>
          <a:lstStyle>
            <a:lvl1pPr>
              <a:defRPr sz="1400">
                <a:solidFill>
                  <a:schemeClr val="tx1"/>
                </a:solidFill>
                <a:latin typeface="+mn-lt"/>
              </a:defRPr>
            </a:lvl1pPr>
          </a:lstStyle>
          <a:p>
            <a:r>
              <a:rPr lang="en-US"/>
              <a:t>Click icon to add chart</a:t>
            </a:r>
            <a:endParaRPr lang="nl-NL" dirty="0"/>
          </a:p>
        </p:txBody>
      </p:sp>
      <p:sp>
        <p:nvSpPr>
          <p:cNvPr id="50" name="Content Placeholder 9"/>
          <p:cNvSpPr>
            <a:spLocks noGrp="1"/>
          </p:cNvSpPr>
          <p:nvPr>
            <p:ph sz="quarter" idx="71"/>
          </p:nvPr>
        </p:nvSpPr>
        <p:spPr>
          <a:xfrm>
            <a:off x="9071191" y="4510882"/>
            <a:ext cx="2608046" cy="1568988"/>
          </a:xfrm>
        </p:spPr>
        <p:txBody>
          <a:bodyPr/>
          <a:lstStyle>
            <a:lvl1pPr marL="0" indent="0" defTabSz="357708">
              <a:lnSpc>
                <a:spcPct val="140000"/>
              </a:lnSpc>
              <a:spcBef>
                <a:spcPts val="0"/>
              </a:spcBef>
              <a:defRPr sz="1400"/>
            </a:lvl1pPr>
            <a:lvl2pPr marL="230400" indent="-230400" defTabSz="357708">
              <a:lnSpc>
                <a:spcPct val="140000"/>
              </a:lnSpc>
              <a:spcBef>
                <a:spcPts val="0"/>
              </a:spcBef>
              <a:defRPr sz="1400"/>
            </a:lvl2pPr>
            <a:lvl3pPr marL="459000" indent="-228600" defTabSz="357708">
              <a:lnSpc>
                <a:spcPct val="140000"/>
              </a:lnSpc>
              <a:spcBef>
                <a:spcPts val="0"/>
              </a:spcBef>
              <a:buClr>
                <a:schemeClr val="accent2"/>
              </a:buClr>
              <a:buSzPct val="100000"/>
              <a:buFont typeface="Wingdings" panose="05000000000000000000" pitchFamily="2" charset="2"/>
              <a:buChar char=""/>
              <a:defRPr sz="1400"/>
            </a:lvl3pPr>
            <a:lvl4pPr marL="687600" indent="-228600" defTabSz="357708">
              <a:lnSpc>
                <a:spcPct val="140000"/>
              </a:lnSpc>
              <a:spcBef>
                <a:spcPts val="0"/>
              </a:spcBef>
              <a:buClr>
                <a:schemeClr val="tx1"/>
              </a:buClr>
              <a:buSzPct val="100000"/>
              <a:buFont typeface="Wingdings" panose="05000000000000000000" pitchFamily="2" charset="2"/>
              <a:buChar char=""/>
              <a:defRPr sz="1200"/>
            </a:lvl4pPr>
            <a:lvl5pPr marL="890800" indent="-203200" defTabSz="357708">
              <a:lnSpc>
                <a:spcPct val="140000"/>
              </a:lnSpc>
              <a:spcBef>
                <a:spcPts val="0"/>
              </a:spcBef>
              <a:buClr>
                <a:schemeClr val="tx1"/>
              </a:buClr>
              <a:buSzPct val="100000"/>
              <a:buFont typeface="Wingdings" panose="05000000000000000000" pitchFamily="2" charset="2"/>
              <a:buChar char=""/>
              <a:defRPr sz="1100"/>
            </a:lvl5pPr>
            <a:lvl6pPr marL="1043200" indent="-152400" defTabSz="357708">
              <a:lnSpc>
                <a:spcPct val="140000"/>
              </a:lnSpc>
              <a:buClr>
                <a:schemeClr val="tx1"/>
              </a:buClr>
              <a:buSzPct val="100000"/>
              <a:buFont typeface="Wingdings" panose="05000000000000000000" pitchFamily="2" charset="2"/>
              <a:buChar cha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1083306"/>
      </p:ext>
    </p:extLst>
  </p:cSld>
  <p:clrMapOvr>
    <a:masterClrMapping/>
  </p:clrMapOvr>
  <p:transition/>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01" name="Picture 100"/>
          <p:cNvPicPr>
            <a:picLocks noChangeAspect="1"/>
          </p:cNvPicPr>
          <p:nvPr/>
        </p:nvPicPr>
        <p:blipFill rotWithShape="1">
          <a:blip r:embed="rId2">
            <a:extLst>
              <a:ext uri="{28A0092B-C50C-407E-A947-70E740481C1C}">
                <a14:useLocalDpi xmlns:a14="http://schemas.microsoft.com/office/drawing/2010/main" val="0"/>
              </a:ext>
            </a:extLst>
          </a:blip>
          <a:srcRect l="4658" t="3243" r="26982"/>
          <a:stretch/>
        </p:blipFill>
        <p:spPr>
          <a:xfrm flipH="1">
            <a:off x="0" y="0"/>
            <a:ext cx="8067404" cy="6858000"/>
          </a:xfrm>
          <a:prstGeom prst="rect">
            <a:avLst/>
          </a:prstGeom>
        </p:spPr>
      </p:pic>
      <p:sp>
        <p:nvSpPr>
          <p:cNvPr id="18" name="Title 1"/>
          <p:cNvSpPr>
            <a:spLocks noGrp="1"/>
          </p:cNvSpPr>
          <p:nvPr>
            <p:ph type="title"/>
          </p:nvPr>
        </p:nvSpPr>
        <p:spPr>
          <a:xfrm>
            <a:off x="7601520" y="4826000"/>
            <a:ext cx="4077539" cy="895962"/>
          </a:xfrm>
          <a:prstGeom prst="rect">
            <a:avLst/>
          </a:prstGeom>
        </p:spPr>
        <p:txBody>
          <a:bodyPr lIns="0" tIns="0" rIns="0" bIns="0"/>
          <a:lstStyle>
            <a:lvl1pPr algn="l">
              <a:defRPr sz="1600" b="0" cap="none" baseline="0">
                <a:solidFill>
                  <a:schemeClr val="tx1"/>
                </a:solidFill>
                <a:latin typeface="+mn-lt"/>
              </a:defRPr>
            </a:lvl1pPr>
          </a:lstStyle>
          <a:p>
            <a:r>
              <a:rPr lang="en-US"/>
              <a:t>Click to edit Master title style</a:t>
            </a:r>
            <a:endParaRPr lang="en-GB" dirty="0"/>
          </a:p>
        </p:txBody>
      </p:sp>
      <p:sp>
        <p:nvSpPr>
          <p:cNvPr id="25" name="Text Placeholder 2"/>
          <p:cNvSpPr>
            <a:spLocks noGrp="1"/>
          </p:cNvSpPr>
          <p:nvPr>
            <p:ph type="body" idx="1"/>
          </p:nvPr>
        </p:nvSpPr>
        <p:spPr>
          <a:xfrm>
            <a:off x="7601520" y="3258524"/>
            <a:ext cx="4077539" cy="1508861"/>
          </a:xfrm>
          <a:prstGeom prst="rect">
            <a:avLst/>
          </a:prstGeom>
        </p:spPr>
        <p:txBody>
          <a:bodyPr lIns="0" tIns="0" rIns="0" bIns="0" anchor="t" anchorCtr="0"/>
          <a:lstStyle>
            <a:lvl1pPr marL="0" indent="0">
              <a:lnSpc>
                <a:spcPct val="100000"/>
              </a:lnSpc>
              <a:spcAft>
                <a:spcPts val="0"/>
              </a:spcAft>
              <a:buNone/>
              <a:defRPr sz="3200" b="0" cap="none" baseline="0">
                <a:solidFill>
                  <a:schemeClr val="tx1"/>
                </a:solidFill>
                <a:latin typeface="+mj-lt"/>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34" name="Text Placeholder 13"/>
          <p:cNvSpPr>
            <a:spLocks noGrp="1"/>
          </p:cNvSpPr>
          <p:nvPr>
            <p:ph type="body" sz="quarter" idx="13" hasCustomPrompt="1"/>
          </p:nvPr>
        </p:nvSpPr>
        <p:spPr bwMode="gray">
          <a:xfrm>
            <a:off x="7619994" y="1908483"/>
            <a:ext cx="2724653" cy="1123888"/>
          </a:xfrm>
          <a:prstGeom prst="rect">
            <a:avLst/>
          </a:prstGeom>
        </p:spPr>
        <p:txBody>
          <a:bodyPr lIns="0" tIns="0" rIns="0" bIns="0"/>
          <a:lstStyle>
            <a:lvl1pPr marL="0" algn="l" defTabSz="1219170" rtl="0" eaLnBrk="1" latinLnBrk="0" hangingPunct="1">
              <a:lnSpc>
                <a:spcPct val="100000"/>
              </a:lnSpc>
              <a:buClr>
                <a:srgbClr val="DD1D21"/>
              </a:buClr>
              <a:buSzPct val="85000"/>
              <a:buNone/>
              <a:tabLst>
                <a:tab pos="1081088" algn="l"/>
              </a:tabLst>
              <a:defRPr lang="en-GB" sz="7300" kern="10000" spc="-600" baseline="0" dirty="0">
                <a:ln w="3175">
                  <a:noFill/>
                </a:ln>
                <a:solidFill>
                  <a:schemeClr val="accent2"/>
                </a:solidFill>
                <a:latin typeface="ShellHeavy" panose="00000700000000000000" pitchFamily="2" charset="0"/>
                <a:ea typeface="ShellHeavy" panose="00000700000000000000" pitchFamily="2" charset="0"/>
                <a:cs typeface="ShellHeavy" panose="00000700000000000000" pitchFamily="2" charset="0"/>
              </a:defRPr>
            </a:lvl1pPr>
          </a:lstStyle>
          <a:p>
            <a:pPr lvl="0"/>
            <a:r>
              <a:rPr lang="en-GB" dirty="0"/>
              <a:t>0.1</a:t>
            </a:r>
          </a:p>
        </p:txBody>
      </p:sp>
      <p:sp>
        <p:nvSpPr>
          <p:cNvPr id="14"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5" name="Text Box 11" descr="&lt;COMPANY_NAME&gt;"/>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
        <p:nvSpPr>
          <p:cNvPr id="2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2509215613"/>
      </p:ext>
    </p:extLst>
  </p:cSld>
  <p:clrMapOvr>
    <a:masterClrMapping/>
  </p:clrMapOvr>
  <p:transition/>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sp>
        <p:nvSpPr>
          <p:cNvPr id="16" name="Rectangle 15"/>
          <p:cNvSpPr/>
          <p:nvPr/>
        </p:nvSpPr>
        <p:spPr bwMode="gray">
          <a:xfrm>
            <a:off x="-4046" y="483102"/>
            <a:ext cx="1394397" cy="184552"/>
          </a:xfrm>
          <a:prstGeom prst="rect">
            <a:avLst/>
          </a:prstGeom>
          <a:solidFill>
            <a:srgbClr val="FFFFFF"/>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32" name="Rectangle 31"/>
          <p:cNvSpPr/>
          <p:nvPr/>
        </p:nvSpPr>
        <p:spPr bwMode="white">
          <a:xfrm>
            <a:off x="501606" y="488935"/>
            <a:ext cx="1311092" cy="1188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13" name="Picture Placeholder 2"/>
          <p:cNvSpPr>
            <a:spLocks noGrp="1"/>
          </p:cNvSpPr>
          <p:nvPr>
            <p:ph type="pic" sz="quarter" idx="12"/>
          </p:nvPr>
        </p:nvSpPr>
        <p:spPr bwMode="auto">
          <a:xfrm>
            <a:off x="5578475" y="0"/>
            <a:ext cx="6616248" cy="6857999"/>
          </a:xfrm>
          <a:prstGeom prst="rect">
            <a:avLst/>
          </a:prstGeom>
          <a:noFill/>
          <a:ln w="9525" algn="ctr">
            <a:noFill/>
            <a:miter lim="800000"/>
            <a:headEnd/>
            <a:tailEnd/>
          </a:ln>
        </p:spPr>
        <p:txBody>
          <a:bodyPr/>
          <a:lstStyle>
            <a:lvl1pPr>
              <a:defRPr sz="2133"/>
            </a:lvl1pPr>
          </a:lstStyle>
          <a:p>
            <a:r>
              <a:rPr lang="en-US"/>
              <a:t>Click icon to add picture</a:t>
            </a:r>
            <a:endParaRPr lang="en-GB" dirty="0"/>
          </a:p>
        </p:txBody>
      </p:sp>
      <p:sp>
        <p:nvSpPr>
          <p:cNvPr id="17" name="Rectangle 2"/>
          <p:cNvSpPr>
            <a:spLocks noGrp="1" noChangeArrowheads="1"/>
          </p:cNvSpPr>
          <p:nvPr>
            <p:ph type="ctrTitle"/>
          </p:nvPr>
        </p:nvSpPr>
        <p:spPr>
          <a:xfrm>
            <a:off x="765175" y="3258523"/>
            <a:ext cx="4066542" cy="1508861"/>
          </a:xfrm>
          <a:noFill/>
        </p:spPr>
        <p:txBody>
          <a:bodyPr lIns="0" tIns="0" rIns="0"/>
          <a:lstStyle>
            <a:lvl1pPr>
              <a:defRPr sz="320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9" name="Rectangle 3"/>
          <p:cNvSpPr>
            <a:spLocks noGrp="1" noChangeArrowheads="1"/>
          </p:cNvSpPr>
          <p:nvPr>
            <p:ph type="subTitle" idx="1"/>
          </p:nvPr>
        </p:nvSpPr>
        <p:spPr>
          <a:xfrm>
            <a:off x="772990" y="4826586"/>
            <a:ext cx="4066542" cy="895376"/>
          </a:xfrm>
        </p:spPr>
        <p:txBody>
          <a:bodyPr/>
          <a:lstStyle>
            <a:lvl1pPr marL="0" indent="0">
              <a:lnSpc>
                <a:spcPct val="90000"/>
              </a:lnSpc>
              <a:spcBef>
                <a:spcPct val="0"/>
              </a:spcBef>
              <a:spcAft>
                <a:spcPts val="0"/>
              </a:spcAft>
              <a:buFont typeface="Wingdings" pitchFamily="2" charset="2"/>
              <a:buNone/>
              <a:defRPr lang="en-GB" sz="1600" kern="1200" baseline="0" dirty="0">
                <a:solidFill>
                  <a:schemeClr val="tx1"/>
                </a:solidFill>
                <a:latin typeface="+mn-lt"/>
                <a:ea typeface="+mn-ea"/>
                <a:cs typeface="+mn-cs"/>
              </a:defRPr>
            </a:lvl1pPr>
          </a:lstStyle>
          <a:p>
            <a:r>
              <a:rPr lang="en-US"/>
              <a:t>Click to edit Master subtitle style</a:t>
            </a:r>
            <a:endParaRPr lang="en-GB" dirty="0"/>
          </a:p>
        </p:txBody>
      </p:sp>
      <p:sp>
        <p:nvSpPr>
          <p:cNvPr id="18"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Tree>
    <p:extLst>
      <p:ext uri="{BB962C8B-B14F-4D97-AF65-F5344CB8AC3E}">
        <p14:creationId xmlns:p14="http://schemas.microsoft.com/office/powerpoint/2010/main" val="2032255557"/>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lnSpc>
                <a:spcPct val="100000"/>
              </a:lnSpc>
              <a:defRPr lang="en-US" sz="2400" b="0" kern="1200" cap="none" baseline="0" noProof="0" dirty="0" smtClean="0">
                <a:solidFill>
                  <a:schemeClr val="tx1"/>
                </a:solidFill>
                <a:latin typeface="+mj-lt"/>
                <a:ea typeface="+mj-ea"/>
                <a:cs typeface="+mj-cs"/>
              </a:defRPr>
            </a:lvl1pPr>
          </a:lstStyle>
          <a:p>
            <a:pPr lvl="0" algn="l" defTabSz="1219170" rtl="0" eaLnBrk="1" latinLnBrk="0" hangingPunct="1">
              <a:lnSpc>
                <a:spcPct val="95000"/>
              </a:lnSpc>
              <a:spcBef>
                <a:spcPct val="0"/>
              </a:spcBef>
              <a:buNone/>
            </a:pPr>
            <a:r>
              <a:rPr lang="en-US"/>
              <a:t>Click to edit Master title style</a:t>
            </a:r>
            <a:endParaRPr lang="en-GB" dirty="0"/>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4"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7"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Tree>
    <p:extLst>
      <p:ext uri="{BB962C8B-B14F-4D97-AF65-F5344CB8AC3E}">
        <p14:creationId xmlns:p14="http://schemas.microsoft.com/office/powerpoint/2010/main" val="1387288024"/>
      </p:ext>
    </p:extLst>
  </p:cSld>
  <p:clrMapOvr>
    <a:masterClrMapping/>
  </p:clrMapOvr>
  <p:transition/>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ation - Full Screen image">
    <p:spTree>
      <p:nvGrpSpPr>
        <p:cNvPr id="1" name=""/>
        <p:cNvGrpSpPr/>
        <p:nvPr/>
      </p:nvGrpSpPr>
      <p:grpSpPr>
        <a:xfrm>
          <a:off x="0" y="0"/>
          <a:ext cx="0" cy="0"/>
          <a:chOff x="0" y="0"/>
          <a:chExt cx="0" cy="0"/>
        </a:xfrm>
      </p:grpSpPr>
      <p:sp>
        <p:nvSpPr>
          <p:cNvPr id="6" name="Picture Placeholder 2" descr="&lt;ignore&gt;"/>
          <p:cNvSpPr>
            <a:spLocks noGrp="1"/>
          </p:cNvSpPr>
          <p:nvPr>
            <p:ph type="pic" sz="quarter" idx="12"/>
          </p:nvPr>
        </p:nvSpPr>
        <p:spPr bwMode="auto">
          <a:xfrm>
            <a:off x="0" y="0"/>
            <a:ext cx="12194382" cy="6858000"/>
          </a:xfrm>
          <a:prstGeom prst="rect">
            <a:avLst/>
          </a:prstGeom>
          <a:noFill/>
          <a:ln w="3175" algn="ctr">
            <a:noFill/>
            <a:miter lim="800000"/>
            <a:headEnd/>
            <a:tailEnd/>
          </a:ln>
        </p:spPr>
        <p:txBody>
          <a:bodyPr/>
          <a:lstStyle>
            <a:lvl1pPr>
              <a:defRPr sz="2133"/>
            </a:lvl1pPr>
          </a:lstStyle>
          <a:p>
            <a:r>
              <a:rPr lang="en-US"/>
              <a:t>Click icon to add picture</a:t>
            </a:r>
            <a:endParaRPr lang="en-GB" dirty="0"/>
          </a:p>
        </p:txBody>
      </p:sp>
      <p:sp>
        <p:nvSpPr>
          <p:cNvPr id="8"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4"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6"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3" name="Text Placeholder 2" descr="&lt;IGNORE&gt;" title="&lt;IGNORE&gt;"/>
          <p:cNvSpPr>
            <a:spLocks noGrp="1"/>
          </p:cNvSpPr>
          <p:nvPr>
            <p:ph type="body" sz="quarter" idx="13"/>
          </p:nvPr>
        </p:nvSpPr>
        <p:spPr>
          <a:xfrm>
            <a:off x="513179" y="1681888"/>
            <a:ext cx="11166561" cy="2861742"/>
          </a:xfrm>
        </p:spPr>
        <p:txBody>
          <a:bodyPr/>
          <a:lstStyle>
            <a:lvl1pPr>
              <a:lnSpc>
                <a:spcPct val="110000"/>
              </a:lnSpc>
              <a:defRPr lang="en-US" sz="3600" b="0" kern="1200" dirty="0" smtClean="0">
                <a:solidFill>
                  <a:schemeClr val="tx1"/>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3072992325"/>
      </p:ext>
    </p:extLst>
  </p:cSld>
  <p:clrMapOvr>
    <a:masterClrMapping/>
  </p:clrMapOvr>
  <p:transition/>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35" t="4524"/>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1234" r="47297" b="27130"/>
          <a:stretch/>
        </p:blipFill>
        <p:spPr>
          <a:xfrm>
            <a:off x="5207633" y="0"/>
            <a:ext cx="6999607" cy="6858000"/>
          </a:xfrm>
          <a:prstGeom prst="rect">
            <a:avLst/>
          </a:prstGeom>
        </p:spPr>
      </p:pic>
      <p:sp>
        <p:nvSpPr>
          <p:cNvPr id="24" name="Title 1"/>
          <p:cNvSpPr>
            <a:spLocks noGrp="1"/>
          </p:cNvSpPr>
          <p:nvPr>
            <p:ph type="title" hasCustomPrompt="1"/>
          </p:nvPr>
        </p:nvSpPr>
        <p:spPr>
          <a:xfrm>
            <a:off x="766800" y="2344620"/>
            <a:ext cx="5187472" cy="1362075"/>
          </a:xfrm>
          <a:prstGeom prst="rect">
            <a:avLst/>
          </a:prstGeom>
        </p:spPr>
        <p:txBody>
          <a:bodyPr lIns="0" tIns="0" rIns="0" bIns="0"/>
          <a:lstStyle>
            <a:lvl1pPr algn="l">
              <a:defRPr sz="1400" b="0" cap="none" baseline="0">
                <a:solidFill>
                  <a:schemeClr val="tx1"/>
                </a:solidFill>
                <a:latin typeface="ShellMedium" panose="00000600000000000000" pitchFamily="2" charset="0"/>
              </a:defRPr>
            </a:lvl1pPr>
          </a:lstStyle>
          <a:p>
            <a:r>
              <a:rPr lang="en-GB" dirty="0"/>
              <a:t>Click to edit Master title style, if required</a:t>
            </a:r>
          </a:p>
        </p:txBody>
      </p:sp>
      <p:sp>
        <p:nvSpPr>
          <p:cNvPr id="25" name="Text Placeholder 2"/>
          <p:cNvSpPr>
            <a:spLocks noGrp="1"/>
          </p:cNvSpPr>
          <p:nvPr>
            <p:ph type="body" idx="1" hasCustomPrompt="1"/>
          </p:nvPr>
        </p:nvSpPr>
        <p:spPr>
          <a:xfrm>
            <a:off x="766800" y="723550"/>
            <a:ext cx="6375761" cy="1400214"/>
          </a:xfrm>
          <a:prstGeom prst="rect">
            <a:avLst/>
          </a:prstGeom>
        </p:spPr>
        <p:txBody>
          <a:bodyPr lIns="0" tIns="0" rIns="0" bIns="0" anchor="t" anchorCtr="0"/>
          <a:lstStyle>
            <a:lvl1pPr marL="0" indent="0">
              <a:lnSpc>
                <a:spcPct val="100000"/>
              </a:lnSpc>
              <a:spcAft>
                <a:spcPts val="0"/>
              </a:spcAft>
              <a:buNone/>
              <a:defRPr sz="9600" b="0" cap="none" baseline="0">
                <a:solidFill>
                  <a:schemeClr val="accent1"/>
                </a:solidFill>
                <a:latin typeface="ShellHeavy" panose="00000700000000000000" pitchFamily="2" charset="0"/>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GB" dirty="0"/>
              <a:t>Q&amp;A</a:t>
            </a:r>
          </a:p>
        </p:txBody>
      </p:sp>
      <p:sp>
        <p:nvSpPr>
          <p:cNvPr id="26" name="Rectangle 4" descr="Rectangle 4"/>
          <p:cNvSpPr>
            <a:spLocks noGrp="1" noChangeArrowheads="1"/>
          </p:cNvSpPr>
          <p:nvPr>
            <p:ph type="dt" sz="half" idx="2"/>
          </p:nvPr>
        </p:nvSpPr>
        <p:spPr bwMode="gray">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bg1"/>
                </a:solidFill>
                <a:latin typeface="ShellMedium" panose="00000600000000000000" pitchFamily="50" charset="0"/>
                <a:ea typeface="+mn-ea"/>
                <a:cs typeface="Arial" pitchFamily="34" charset="0"/>
              </a:defRPr>
            </a:lvl1pPr>
          </a:lstStyle>
          <a:p>
            <a:pPr>
              <a:defRPr/>
            </a:pPr>
            <a:r>
              <a:rPr lang="en-GB" noProof="1"/>
              <a:t>October 2023</a:t>
            </a:r>
          </a:p>
        </p:txBody>
      </p:sp>
      <p:sp>
        <p:nvSpPr>
          <p:cNvPr id="27" name="Text Box 11" descr="&lt;COMPANY_NAME&gt;"/>
          <p:cNvSpPr txBox="1">
            <a:spLocks noChangeArrowheads="1"/>
          </p:cNvSpPr>
          <p:nvPr/>
        </p:nvSpPr>
        <p:spPr bwMode="gray">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bg1"/>
                </a:solidFill>
                <a:latin typeface="ShellMedium" panose="00000600000000000000" pitchFamily="50" charset="0"/>
                <a:cs typeface="Arial" pitchFamily="34" charset="0"/>
              </a:rPr>
              <a:t>Copyright of Shell Global Solutions International B.V.</a:t>
            </a:r>
            <a:endParaRPr lang="en-GB" sz="850" noProof="1">
              <a:solidFill>
                <a:schemeClr val="bg1"/>
              </a:solidFill>
              <a:latin typeface="ShellMedium" panose="00000600000000000000" pitchFamily="50" charset="0"/>
              <a:cs typeface="Arial" pitchFamily="34" charset="0"/>
            </a:endParaRPr>
          </a:p>
        </p:txBody>
      </p:sp>
      <p:sp>
        <p:nvSpPr>
          <p:cNvPr id="28" name="Rectangle 6" descr="Rectangle 6"/>
          <p:cNvSpPr>
            <a:spLocks noGrp="1" noChangeArrowheads="1"/>
          </p:cNvSpPr>
          <p:nvPr>
            <p:ph type="sldNum" sz="quarter" idx="4"/>
          </p:nvPr>
        </p:nvSpPr>
        <p:spPr bwMode="gray">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bg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9" name="Rectangle 5"/>
          <p:cNvSpPr>
            <a:spLocks noGrp="1" noChangeArrowheads="1"/>
          </p:cNvSpPr>
          <p:nvPr>
            <p:ph type="ftr" sz="quarter" idx="3"/>
          </p:nvPr>
        </p:nvSpPr>
        <p:spPr bwMode="gray">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bg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3758576647"/>
      </p:ext>
    </p:extLst>
  </p:cSld>
  <p:clrMapOvr>
    <a:masterClrMapping/>
  </p:clrMapOvr>
  <p:transition/>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Option 2">
    <p:spTree>
      <p:nvGrpSpPr>
        <p:cNvPr id="1" name=""/>
        <p:cNvGrpSpPr/>
        <p:nvPr/>
      </p:nvGrpSpPr>
      <p:grpSpPr>
        <a:xfrm>
          <a:off x="0" y="0"/>
          <a:ext cx="0" cy="0"/>
          <a:chOff x="0" y="0"/>
          <a:chExt cx="0" cy="0"/>
        </a:xfrm>
      </p:grpSpPr>
      <p:sp>
        <p:nvSpPr>
          <p:cNvPr id="20" name="Rectangle 2"/>
          <p:cNvSpPr>
            <a:spLocks noGrp="1" noChangeArrowheads="1"/>
          </p:cNvSpPr>
          <p:nvPr>
            <p:ph type="ctrTitle"/>
          </p:nvPr>
        </p:nvSpPr>
        <p:spPr>
          <a:xfrm>
            <a:off x="765175" y="2286000"/>
            <a:ext cx="4143255" cy="1386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21" name="Rectangle 3"/>
          <p:cNvSpPr>
            <a:spLocks noGrp="1" noChangeArrowheads="1"/>
          </p:cNvSpPr>
          <p:nvPr>
            <p:ph type="subTitle" idx="1"/>
          </p:nvPr>
        </p:nvSpPr>
        <p:spPr>
          <a:xfrm>
            <a:off x="765175" y="3805200"/>
            <a:ext cx="4060821" cy="749808"/>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22" name="Text Placeholder 31"/>
          <p:cNvSpPr>
            <a:spLocks noGrp="1"/>
          </p:cNvSpPr>
          <p:nvPr>
            <p:ph type="body" sz="quarter" idx="10" hasCustomPrompt="1"/>
          </p:nvPr>
        </p:nvSpPr>
        <p:spPr>
          <a:xfrm>
            <a:off x="765175" y="4831200"/>
            <a:ext cx="4060821"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23" name="Text Placeholder 31"/>
          <p:cNvSpPr>
            <a:spLocks noGrp="1"/>
          </p:cNvSpPr>
          <p:nvPr>
            <p:ph type="body" sz="quarter" idx="11" hasCustomPrompt="1"/>
          </p:nvPr>
        </p:nvSpPr>
        <p:spPr>
          <a:xfrm>
            <a:off x="765175" y="5083200"/>
            <a:ext cx="4060821" cy="489785"/>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dirty="0"/>
              <a:t>Click to insert Role in Organisation</a:t>
            </a:r>
          </a:p>
        </p:txBody>
      </p:sp>
      <p:sp>
        <p:nvSpPr>
          <p:cNvPr id="30" name="Text Box 11" descr="&lt;COMPANY_NAME&gt;"/>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
        <p:nvSpPr>
          <p:cNvPr id="3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3" name="Picture Placeholder 2"/>
          <p:cNvSpPr>
            <a:spLocks noGrp="1"/>
          </p:cNvSpPr>
          <p:nvPr>
            <p:ph type="pic" sz="quarter" idx="12"/>
          </p:nvPr>
        </p:nvSpPr>
        <p:spPr bwMode="auto">
          <a:xfrm>
            <a:off x="5047384" y="1"/>
            <a:ext cx="7144616" cy="6359524"/>
          </a:xfrm>
          <a:custGeom>
            <a:avLst/>
            <a:gdLst>
              <a:gd name="connsiteX0" fmla="*/ 0 w 7141676"/>
              <a:gd name="connsiteY0" fmla="*/ 0 h 6316132"/>
              <a:gd name="connsiteX1" fmla="*/ 7141676 w 7141676"/>
              <a:gd name="connsiteY1" fmla="*/ 0 h 6316132"/>
              <a:gd name="connsiteX2" fmla="*/ 7141676 w 7141676"/>
              <a:gd name="connsiteY2" fmla="*/ 6316132 h 6316132"/>
              <a:gd name="connsiteX3" fmla="*/ 0 w 7141676"/>
              <a:gd name="connsiteY3" fmla="*/ 6316132 h 6316132"/>
              <a:gd name="connsiteX4" fmla="*/ 0 w 7141676"/>
              <a:gd name="connsiteY4" fmla="*/ 0 h 6316132"/>
              <a:gd name="connsiteX0" fmla="*/ 2940 w 7144616"/>
              <a:gd name="connsiteY0" fmla="*/ 0 h 6316132"/>
              <a:gd name="connsiteX1" fmla="*/ 7144616 w 7144616"/>
              <a:gd name="connsiteY1" fmla="*/ 0 h 6316132"/>
              <a:gd name="connsiteX2" fmla="*/ 7144616 w 7144616"/>
              <a:gd name="connsiteY2" fmla="*/ 6316132 h 6316132"/>
              <a:gd name="connsiteX3" fmla="*/ 2940 w 7144616"/>
              <a:gd name="connsiteY3" fmla="*/ 6316132 h 6316132"/>
              <a:gd name="connsiteX4" fmla="*/ 0 w 7144616"/>
              <a:gd name="connsiteY4" fmla="*/ 5779942 h 6316132"/>
              <a:gd name="connsiteX5" fmla="*/ 2940 w 7144616"/>
              <a:gd name="connsiteY5" fmla="*/ 0 h 6316132"/>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2940 w 7144616"/>
              <a:gd name="connsiteY4" fmla="*/ 6316132 h 6316773"/>
              <a:gd name="connsiteX5" fmla="*/ 0 w 7144616"/>
              <a:gd name="connsiteY5" fmla="*/ 5779942 h 6316773"/>
              <a:gd name="connsiteX6" fmla="*/ 2940 w 7144616"/>
              <a:gd name="connsiteY6"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7008"/>
              <a:gd name="connsiteX1" fmla="*/ 7144616 w 7144616"/>
              <a:gd name="connsiteY1" fmla="*/ 0 h 6317008"/>
              <a:gd name="connsiteX2" fmla="*/ 7144616 w 7144616"/>
              <a:gd name="connsiteY2" fmla="*/ 6316132 h 6317008"/>
              <a:gd name="connsiteX3" fmla="*/ 537870 w 7144616"/>
              <a:gd name="connsiteY3" fmla="*/ 6316773 h 6317008"/>
              <a:gd name="connsiteX4" fmla="*/ 0 w 7144616"/>
              <a:gd name="connsiteY4" fmla="*/ 5779942 h 6317008"/>
              <a:gd name="connsiteX5" fmla="*/ 2940 w 7144616"/>
              <a:gd name="connsiteY5" fmla="*/ 0 h 6317008"/>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 name="connsiteX0" fmla="*/ 2940 w 7144616"/>
              <a:gd name="connsiteY0" fmla="*/ 0 h 6316773"/>
              <a:gd name="connsiteX1" fmla="*/ 7144616 w 7144616"/>
              <a:gd name="connsiteY1" fmla="*/ 0 h 6316773"/>
              <a:gd name="connsiteX2" fmla="*/ 7144616 w 7144616"/>
              <a:gd name="connsiteY2" fmla="*/ 6316132 h 6316773"/>
              <a:gd name="connsiteX3" fmla="*/ 537870 w 7144616"/>
              <a:gd name="connsiteY3" fmla="*/ 6316773 h 6316773"/>
              <a:gd name="connsiteX4" fmla="*/ 0 w 7144616"/>
              <a:gd name="connsiteY4" fmla="*/ 5779942 h 6316773"/>
              <a:gd name="connsiteX5" fmla="*/ 2940 w 7144616"/>
              <a:gd name="connsiteY5" fmla="*/ 0 h 63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616" h="6316773">
                <a:moveTo>
                  <a:pt x="2940" y="0"/>
                </a:moveTo>
                <a:lnTo>
                  <a:pt x="7144616" y="0"/>
                </a:lnTo>
                <a:lnTo>
                  <a:pt x="7144616" y="6316132"/>
                </a:lnTo>
                <a:lnTo>
                  <a:pt x="537870" y="6316773"/>
                </a:lnTo>
                <a:cubicBezTo>
                  <a:pt x="214457" y="6313295"/>
                  <a:pt x="5024" y="6140981"/>
                  <a:pt x="0" y="5779942"/>
                </a:cubicBezTo>
                <a:lnTo>
                  <a:pt x="2940" y="0"/>
                </a:ln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112"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13"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Tree>
    <p:extLst>
      <p:ext uri="{BB962C8B-B14F-4D97-AF65-F5344CB8AC3E}">
        <p14:creationId xmlns:p14="http://schemas.microsoft.com/office/powerpoint/2010/main" val="111528620"/>
      </p:ext>
    </p:extLst>
  </p:cSld>
  <p:clrMapOvr>
    <a:masterClrMapping/>
  </p:clrMapOvr>
  <p:transition/>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amp;A - Opttion 2">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21234" r="47297" b="27130"/>
          <a:stretch/>
        </p:blipFill>
        <p:spPr>
          <a:xfrm>
            <a:off x="5207633" y="0"/>
            <a:ext cx="6999607" cy="6858000"/>
          </a:xfrm>
          <a:prstGeom prst="rect">
            <a:avLst/>
          </a:prstGeom>
        </p:spPr>
      </p:pic>
      <p:sp>
        <p:nvSpPr>
          <p:cNvPr id="24" name="Title 1"/>
          <p:cNvSpPr>
            <a:spLocks noGrp="1"/>
          </p:cNvSpPr>
          <p:nvPr>
            <p:ph type="title" hasCustomPrompt="1"/>
          </p:nvPr>
        </p:nvSpPr>
        <p:spPr>
          <a:xfrm>
            <a:off x="766800" y="4169538"/>
            <a:ext cx="5187472" cy="1362075"/>
          </a:xfrm>
          <a:prstGeom prst="rect">
            <a:avLst/>
          </a:prstGeom>
        </p:spPr>
        <p:txBody>
          <a:bodyPr lIns="0" tIns="0" rIns="0" bIns="0"/>
          <a:lstStyle>
            <a:lvl1pPr algn="l">
              <a:defRPr sz="1400" b="0" cap="none" baseline="0">
                <a:solidFill>
                  <a:schemeClr val="tx1"/>
                </a:solidFill>
                <a:latin typeface="ShellMedium" panose="00000600000000000000" pitchFamily="2" charset="0"/>
              </a:defRPr>
            </a:lvl1pPr>
          </a:lstStyle>
          <a:p>
            <a:r>
              <a:rPr lang="en-GB" dirty="0"/>
              <a:t>Click to edit Master title style, if required</a:t>
            </a:r>
          </a:p>
        </p:txBody>
      </p:sp>
      <p:sp>
        <p:nvSpPr>
          <p:cNvPr id="25" name="Text Placeholder 2"/>
          <p:cNvSpPr>
            <a:spLocks noGrp="1"/>
          </p:cNvSpPr>
          <p:nvPr>
            <p:ph type="body" idx="1" hasCustomPrompt="1"/>
          </p:nvPr>
        </p:nvSpPr>
        <p:spPr>
          <a:xfrm>
            <a:off x="766800" y="2548468"/>
            <a:ext cx="6375761" cy="1400214"/>
          </a:xfrm>
          <a:prstGeom prst="rect">
            <a:avLst/>
          </a:prstGeom>
        </p:spPr>
        <p:txBody>
          <a:bodyPr lIns="0" tIns="0" rIns="0" bIns="0" anchor="t" anchorCtr="0"/>
          <a:lstStyle>
            <a:lvl1pPr marL="0" indent="0">
              <a:lnSpc>
                <a:spcPct val="100000"/>
              </a:lnSpc>
              <a:spcAft>
                <a:spcPts val="0"/>
              </a:spcAft>
              <a:buNone/>
              <a:defRPr sz="9600" b="0" cap="none" baseline="0">
                <a:solidFill>
                  <a:schemeClr val="accent2"/>
                </a:solidFill>
                <a:latin typeface="ShellHeavy" panose="00000700000000000000" pitchFamily="2" charset="0"/>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GB" dirty="0"/>
              <a:t>Q&amp;A</a:t>
            </a:r>
          </a:p>
        </p:txBody>
      </p:sp>
      <p:sp>
        <p:nvSpPr>
          <p:cNvPr id="2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2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9"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3271026927"/>
      </p:ext>
    </p:extLst>
  </p:cSld>
  <p:clrMapOvr>
    <a:masterClrMapping/>
  </p:clrMapOvr>
  <p:transition/>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1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Tree>
    <p:extLst>
      <p:ext uri="{BB962C8B-B14F-4D97-AF65-F5344CB8AC3E}">
        <p14:creationId xmlns:p14="http://schemas.microsoft.com/office/powerpoint/2010/main" val="3284622907"/>
      </p:ext>
    </p:extLst>
  </p:cSld>
  <p:clrMapOvr>
    <a:masterClrMapping/>
  </p:clrMapOvr>
  <p:transition/>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End Slide (Mandatory)">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0208" y="1257010"/>
            <a:ext cx="4316400" cy="4316400"/>
          </a:xfrm>
          <a:prstGeom prst="rect">
            <a:avLst/>
          </a:prstGeom>
        </p:spPr>
      </p:pic>
    </p:spTree>
    <p:extLst>
      <p:ext uri="{BB962C8B-B14F-4D97-AF65-F5344CB8AC3E}">
        <p14:creationId xmlns:p14="http://schemas.microsoft.com/office/powerpoint/2010/main" val="2674771637"/>
      </p:ext>
    </p:extLst>
  </p:cSld>
  <p:clrMapOvr>
    <a:masterClrMapping/>
  </p:clrMapOvr>
  <p:transition/>
  <p:hf hdr="0" ftr="0"/>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Option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bwMode="auto">
          <a:xfrm>
            <a:off x="5077731" y="1015519"/>
            <a:ext cx="7115469" cy="5344822"/>
          </a:xfrm>
          <a:custGeom>
            <a:avLst/>
            <a:gdLst>
              <a:gd name="connsiteX0" fmla="*/ 0 w 7113204"/>
              <a:gd name="connsiteY0" fmla="*/ 0 h 5343523"/>
              <a:gd name="connsiteX1" fmla="*/ 7113204 w 7113204"/>
              <a:gd name="connsiteY1" fmla="*/ 0 h 5343523"/>
              <a:gd name="connsiteX2" fmla="*/ 7113204 w 7113204"/>
              <a:gd name="connsiteY2" fmla="*/ 5343523 h 5343523"/>
              <a:gd name="connsiteX3" fmla="*/ 0 w 7113204"/>
              <a:gd name="connsiteY3" fmla="*/ 5343523 h 5343523"/>
              <a:gd name="connsiteX4" fmla="*/ 0 w 7113204"/>
              <a:gd name="connsiteY4" fmla="*/ 0 h 5343523"/>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0 w 7113204"/>
              <a:gd name="connsiteY4" fmla="*/ 5343523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0 w 7113204"/>
              <a:gd name="connsiteY4" fmla="*/ 5343523 h 5344338"/>
              <a:gd name="connsiteX5" fmla="*/ 1802 w 7113204"/>
              <a:gd name="connsiteY5" fmla="*/ 4810262 h 5344338"/>
              <a:gd name="connsiteX6" fmla="*/ 0 w 7113204"/>
              <a:gd name="connsiteY6"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0 h 5344338"/>
              <a:gd name="connsiteX1" fmla="*/ 7113204 w 7113204"/>
              <a:gd name="connsiteY1" fmla="*/ 0 h 5344338"/>
              <a:gd name="connsiteX2" fmla="*/ 7113204 w 7113204"/>
              <a:gd name="connsiteY2" fmla="*/ 5343523 h 5344338"/>
              <a:gd name="connsiteX3" fmla="*/ 503508 w 7113204"/>
              <a:gd name="connsiteY3" fmla="*/ 5344338 h 5344338"/>
              <a:gd name="connsiteX4" fmla="*/ 1802 w 7113204"/>
              <a:gd name="connsiteY4" fmla="*/ 4810262 h 5344338"/>
              <a:gd name="connsiteX5" fmla="*/ 0 w 7113204"/>
              <a:gd name="connsiteY5" fmla="*/ 0 h 5344338"/>
              <a:gd name="connsiteX0" fmla="*/ 0 w 7113204"/>
              <a:gd name="connsiteY0" fmla="*/ 453 h 5344791"/>
              <a:gd name="connsiteX1" fmla="*/ 519692 w 7113204"/>
              <a:gd name="connsiteY1" fmla="*/ 0 h 5344791"/>
              <a:gd name="connsiteX2" fmla="*/ 7113204 w 7113204"/>
              <a:gd name="connsiteY2" fmla="*/ 453 h 5344791"/>
              <a:gd name="connsiteX3" fmla="*/ 7113204 w 7113204"/>
              <a:gd name="connsiteY3" fmla="*/ 5343976 h 5344791"/>
              <a:gd name="connsiteX4" fmla="*/ 503508 w 7113204"/>
              <a:gd name="connsiteY4" fmla="*/ 5344791 h 5344791"/>
              <a:gd name="connsiteX5" fmla="*/ 1802 w 7113204"/>
              <a:gd name="connsiteY5" fmla="*/ 4810715 h 5344791"/>
              <a:gd name="connsiteX6" fmla="*/ 0 w 7113204"/>
              <a:gd name="connsiteY6" fmla="*/ 453 h 5344791"/>
              <a:gd name="connsiteX0" fmla="*/ 39320 w 7152524"/>
              <a:gd name="connsiteY0" fmla="*/ 48299 h 5392637"/>
              <a:gd name="connsiteX1" fmla="*/ 559012 w 7152524"/>
              <a:gd name="connsiteY1" fmla="*/ 47846 h 5392637"/>
              <a:gd name="connsiteX2" fmla="*/ 7152524 w 7152524"/>
              <a:gd name="connsiteY2" fmla="*/ 48299 h 5392637"/>
              <a:gd name="connsiteX3" fmla="*/ 7152524 w 7152524"/>
              <a:gd name="connsiteY3" fmla="*/ 5391822 h 5392637"/>
              <a:gd name="connsiteX4" fmla="*/ 542828 w 7152524"/>
              <a:gd name="connsiteY4" fmla="*/ 5392637 h 5392637"/>
              <a:gd name="connsiteX5" fmla="*/ 41122 w 7152524"/>
              <a:gd name="connsiteY5" fmla="*/ 4858561 h 5392637"/>
              <a:gd name="connsiteX6" fmla="*/ 37076 w 7152524"/>
              <a:gd name="connsiteY6" fmla="*/ 496955 h 5392637"/>
              <a:gd name="connsiteX7" fmla="*/ 39320 w 7152524"/>
              <a:gd name="connsiteY7" fmla="*/ 48299 h 5392637"/>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55497 w 7270945"/>
              <a:gd name="connsiteY0" fmla="*/ 497244 h 5392926"/>
              <a:gd name="connsiteX1" fmla="*/ 677433 w 7270945"/>
              <a:gd name="connsiteY1" fmla="*/ 48135 h 5392926"/>
              <a:gd name="connsiteX2" fmla="*/ 7270945 w 7270945"/>
              <a:gd name="connsiteY2" fmla="*/ 48588 h 5392926"/>
              <a:gd name="connsiteX3" fmla="*/ 7270945 w 7270945"/>
              <a:gd name="connsiteY3" fmla="*/ 5392111 h 5392926"/>
              <a:gd name="connsiteX4" fmla="*/ 661249 w 7270945"/>
              <a:gd name="connsiteY4" fmla="*/ 5392926 h 5392926"/>
              <a:gd name="connsiteX5" fmla="*/ 159543 w 7270945"/>
              <a:gd name="connsiteY5" fmla="*/ 4858850 h 5392926"/>
              <a:gd name="connsiteX6" fmla="*/ 155497 w 7270945"/>
              <a:gd name="connsiteY6" fmla="*/ 497244 h 5392926"/>
              <a:gd name="connsiteX0" fmla="*/ 184805 w 7300253"/>
              <a:gd name="connsiteY0" fmla="*/ 449109 h 5344791"/>
              <a:gd name="connsiteX1" fmla="*/ 706741 w 7300253"/>
              <a:gd name="connsiteY1" fmla="*/ 0 h 5344791"/>
              <a:gd name="connsiteX2" fmla="*/ 7300253 w 7300253"/>
              <a:gd name="connsiteY2" fmla="*/ 453 h 5344791"/>
              <a:gd name="connsiteX3" fmla="*/ 7300253 w 7300253"/>
              <a:gd name="connsiteY3" fmla="*/ 5343976 h 5344791"/>
              <a:gd name="connsiteX4" fmla="*/ 690557 w 7300253"/>
              <a:gd name="connsiteY4" fmla="*/ 5344791 h 5344791"/>
              <a:gd name="connsiteX5" fmla="*/ 188851 w 7300253"/>
              <a:gd name="connsiteY5" fmla="*/ 4810715 h 5344791"/>
              <a:gd name="connsiteX6" fmla="*/ 184805 w 7300253"/>
              <a:gd name="connsiteY6" fmla="*/ 449109 h 5344791"/>
              <a:gd name="connsiteX0" fmla="*/ 155498 w 7270946"/>
              <a:gd name="connsiteY0" fmla="*/ 497244 h 5392926"/>
              <a:gd name="connsiteX1" fmla="*/ 677434 w 7270946"/>
              <a:gd name="connsiteY1" fmla="*/ 48135 h 5392926"/>
              <a:gd name="connsiteX2" fmla="*/ 7270946 w 7270946"/>
              <a:gd name="connsiteY2" fmla="*/ 48588 h 5392926"/>
              <a:gd name="connsiteX3" fmla="*/ 7270946 w 7270946"/>
              <a:gd name="connsiteY3" fmla="*/ 5392111 h 5392926"/>
              <a:gd name="connsiteX4" fmla="*/ 661250 w 7270946"/>
              <a:gd name="connsiteY4" fmla="*/ 5392926 h 5392926"/>
              <a:gd name="connsiteX5" fmla="*/ 159544 w 7270946"/>
              <a:gd name="connsiteY5" fmla="*/ 4858850 h 5392926"/>
              <a:gd name="connsiteX6" fmla="*/ 155498 w 7270946"/>
              <a:gd name="connsiteY6" fmla="*/ 497244 h 5392926"/>
              <a:gd name="connsiteX0" fmla="*/ 37199 w 7152647"/>
              <a:gd name="connsiteY0" fmla="*/ 527190 h 5422872"/>
              <a:gd name="connsiteX1" fmla="*/ 559135 w 7152647"/>
              <a:gd name="connsiteY1" fmla="*/ 78081 h 5422872"/>
              <a:gd name="connsiteX2" fmla="*/ 7152647 w 7152647"/>
              <a:gd name="connsiteY2" fmla="*/ 78534 h 5422872"/>
              <a:gd name="connsiteX3" fmla="*/ 7152647 w 7152647"/>
              <a:gd name="connsiteY3" fmla="*/ 5422057 h 5422872"/>
              <a:gd name="connsiteX4" fmla="*/ 542951 w 7152647"/>
              <a:gd name="connsiteY4" fmla="*/ 5422872 h 5422872"/>
              <a:gd name="connsiteX5" fmla="*/ 41245 w 7152647"/>
              <a:gd name="connsiteY5" fmla="*/ 4888796 h 5422872"/>
              <a:gd name="connsiteX6" fmla="*/ 37199 w 7152647"/>
              <a:gd name="connsiteY6" fmla="*/ 527190 h 5422872"/>
              <a:gd name="connsiteX0" fmla="*/ 27 w 7115475"/>
              <a:gd name="connsiteY0" fmla="*/ 522980 h 5418662"/>
              <a:gd name="connsiteX1" fmla="*/ 521963 w 7115475"/>
              <a:gd name="connsiteY1" fmla="*/ 73871 h 5418662"/>
              <a:gd name="connsiteX2" fmla="*/ 7115475 w 7115475"/>
              <a:gd name="connsiteY2" fmla="*/ 74324 h 5418662"/>
              <a:gd name="connsiteX3" fmla="*/ 7115475 w 7115475"/>
              <a:gd name="connsiteY3" fmla="*/ 5417847 h 5418662"/>
              <a:gd name="connsiteX4" fmla="*/ 505779 w 7115475"/>
              <a:gd name="connsiteY4" fmla="*/ 5418662 h 5418662"/>
              <a:gd name="connsiteX5" fmla="*/ 4073 w 7115475"/>
              <a:gd name="connsiteY5" fmla="*/ 4884586 h 5418662"/>
              <a:gd name="connsiteX6" fmla="*/ 27 w 7115475"/>
              <a:gd name="connsiteY6" fmla="*/ 522980 h 5418662"/>
              <a:gd name="connsiteX0" fmla="*/ 161 w 7115609"/>
              <a:gd name="connsiteY0" fmla="*/ 449127 h 5344809"/>
              <a:gd name="connsiteX1" fmla="*/ 522097 w 7115609"/>
              <a:gd name="connsiteY1" fmla="*/ 18 h 5344809"/>
              <a:gd name="connsiteX2" fmla="*/ 7115609 w 7115609"/>
              <a:gd name="connsiteY2" fmla="*/ 471 h 5344809"/>
              <a:gd name="connsiteX3" fmla="*/ 7115609 w 7115609"/>
              <a:gd name="connsiteY3" fmla="*/ 5343994 h 5344809"/>
              <a:gd name="connsiteX4" fmla="*/ 505913 w 7115609"/>
              <a:gd name="connsiteY4" fmla="*/ 5344809 h 5344809"/>
              <a:gd name="connsiteX5" fmla="*/ 4207 w 7115609"/>
              <a:gd name="connsiteY5" fmla="*/ 4810733 h 5344809"/>
              <a:gd name="connsiteX6" fmla="*/ 161 w 7115609"/>
              <a:gd name="connsiteY6" fmla="*/ 449127 h 5344809"/>
              <a:gd name="connsiteX0" fmla="*/ 196 w 7115644"/>
              <a:gd name="connsiteY0" fmla="*/ 449124 h 5344806"/>
              <a:gd name="connsiteX1" fmla="*/ 522132 w 7115644"/>
              <a:gd name="connsiteY1" fmla="*/ 15 h 5344806"/>
              <a:gd name="connsiteX2" fmla="*/ 7115644 w 7115644"/>
              <a:gd name="connsiteY2" fmla="*/ 468 h 5344806"/>
              <a:gd name="connsiteX3" fmla="*/ 7115644 w 7115644"/>
              <a:gd name="connsiteY3" fmla="*/ 5343991 h 5344806"/>
              <a:gd name="connsiteX4" fmla="*/ 505948 w 7115644"/>
              <a:gd name="connsiteY4" fmla="*/ 5344806 h 5344806"/>
              <a:gd name="connsiteX5" fmla="*/ 4242 w 7115644"/>
              <a:gd name="connsiteY5" fmla="*/ 4810730 h 5344806"/>
              <a:gd name="connsiteX6" fmla="*/ 196 w 7115644"/>
              <a:gd name="connsiteY6" fmla="*/ 449124 h 5344806"/>
              <a:gd name="connsiteX0" fmla="*/ 196 w 7115644"/>
              <a:gd name="connsiteY0" fmla="*/ 449132 h 5344814"/>
              <a:gd name="connsiteX1" fmla="*/ 522132 w 7115644"/>
              <a:gd name="connsiteY1" fmla="*/ 23 h 5344814"/>
              <a:gd name="connsiteX2" fmla="*/ 7115644 w 7115644"/>
              <a:gd name="connsiteY2" fmla="*/ 476 h 5344814"/>
              <a:gd name="connsiteX3" fmla="*/ 7115644 w 7115644"/>
              <a:gd name="connsiteY3" fmla="*/ 5343999 h 5344814"/>
              <a:gd name="connsiteX4" fmla="*/ 505948 w 7115644"/>
              <a:gd name="connsiteY4" fmla="*/ 5344814 h 5344814"/>
              <a:gd name="connsiteX5" fmla="*/ 4242 w 7115644"/>
              <a:gd name="connsiteY5" fmla="*/ 4810738 h 5344814"/>
              <a:gd name="connsiteX6" fmla="*/ 196 w 7115644"/>
              <a:gd name="connsiteY6" fmla="*/ 449132 h 5344814"/>
              <a:gd name="connsiteX0" fmla="*/ 21 w 7115469"/>
              <a:gd name="connsiteY0" fmla="*/ 449140 h 5344822"/>
              <a:gd name="connsiteX1" fmla="*/ 521957 w 7115469"/>
              <a:gd name="connsiteY1" fmla="*/ 31 h 5344822"/>
              <a:gd name="connsiteX2" fmla="*/ 7115469 w 7115469"/>
              <a:gd name="connsiteY2" fmla="*/ 484 h 5344822"/>
              <a:gd name="connsiteX3" fmla="*/ 7115469 w 7115469"/>
              <a:gd name="connsiteY3" fmla="*/ 5344007 h 5344822"/>
              <a:gd name="connsiteX4" fmla="*/ 505773 w 7115469"/>
              <a:gd name="connsiteY4" fmla="*/ 5344822 h 5344822"/>
              <a:gd name="connsiteX5" fmla="*/ 4067 w 7115469"/>
              <a:gd name="connsiteY5" fmla="*/ 4810746 h 5344822"/>
              <a:gd name="connsiteX6" fmla="*/ 21 w 7115469"/>
              <a:gd name="connsiteY6" fmla="*/ 449140 h 53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5469" h="5344822">
                <a:moveTo>
                  <a:pt x="21" y="449140"/>
                </a:moveTo>
                <a:cubicBezTo>
                  <a:pt x="-2303" y="101747"/>
                  <a:pt x="197851" y="-2068"/>
                  <a:pt x="521957" y="31"/>
                </a:cubicBezTo>
                <a:lnTo>
                  <a:pt x="7115469" y="484"/>
                </a:lnTo>
                <a:lnTo>
                  <a:pt x="7115469" y="5344007"/>
                </a:lnTo>
                <a:lnTo>
                  <a:pt x="505773" y="5344822"/>
                </a:lnTo>
                <a:cubicBezTo>
                  <a:pt x="180743" y="5344822"/>
                  <a:pt x="1369" y="5166796"/>
                  <a:pt x="4067" y="4810746"/>
                </a:cubicBezTo>
                <a:cubicBezTo>
                  <a:pt x="4741" y="4820187"/>
                  <a:pt x="2345" y="796533"/>
                  <a:pt x="21" y="449140"/>
                </a:cubicBezTo>
                <a:close/>
              </a:path>
            </a:pathLst>
          </a:custGeom>
          <a:noFill/>
          <a:ln w="9525" algn="ctr">
            <a:noFill/>
            <a:miter lim="800000"/>
            <a:headEnd/>
            <a:tailEnd/>
          </a:ln>
        </p:spPr>
        <p:txBody>
          <a:bodyPr/>
          <a:lstStyle>
            <a:lvl1pPr>
              <a:defRPr sz="2133"/>
            </a:lvl1pPr>
          </a:lstStyle>
          <a:p>
            <a:r>
              <a:rPr lang="en-US"/>
              <a:t>Click icon to add picture</a:t>
            </a:r>
            <a:endParaRPr lang="en-GB" dirty="0"/>
          </a:p>
        </p:txBody>
      </p:sp>
      <p:sp>
        <p:nvSpPr>
          <p:cNvPr id="107"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02" name="Rectangle 2"/>
          <p:cNvSpPr>
            <a:spLocks noGrp="1" noChangeArrowheads="1"/>
          </p:cNvSpPr>
          <p:nvPr>
            <p:ph type="ctrTitle"/>
          </p:nvPr>
        </p:nvSpPr>
        <p:spPr>
          <a:xfrm>
            <a:off x="766800" y="2286000"/>
            <a:ext cx="4141630" cy="1386000"/>
          </a:xfrm>
          <a:noFill/>
        </p:spPr>
        <p:txBody>
          <a:bodyPr lIns="0" tIns="0" rIns="0" anchor="b" anchorCtr="0"/>
          <a:lstStyle>
            <a:lvl1pPr>
              <a:lnSpc>
                <a:spcPct val="11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03" name="Rectangle 3"/>
          <p:cNvSpPr>
            <a:spLocks noGrp="1" noChangeArrowheads="1"/>
          </p:cNvSpPr>
          <p:nvPr>
            <p:ph type="subTitle" idx="1"/>
          </p:nvPr>
        </p:nvSpPr>
        <p:spPr>
          <a:xfrm>
            <a:off x="766800" y="3805199"/>
            <a:ext cx="4036789" cy="748800"/>
          </a:xfrm>
        </p:spPr>
        <p:txBody>
          <a:bodyPr anchor="t" anchorCtr="0"/>
          <a:lstStyle>
            <a:lvl1pPr marL="0" indent="0">
              <a:lnSpc>
                <a:spcPct val="10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104" name="Text Placeholder 31"/>
          <p:cNvSpPr>
            <a:spLocks noGrp="1"/>
          </p:cNvSpPr>
          <p:nvPr>
            <p:ph type="body" sz="quarter" idx="10" hasCustomPrompt="1"/>
          </p:nvPr>
        </p:nvSpPr>
        <p:spPr>
          <a:xfrm>
            <a:off x="766800" y="4831200"/>
            <a:ext cx="4043018"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105" name="Text Placeholder 31"/>
          <p:cNvSpPr>
            <a:spLocks noGrp="1"/>
          </p:cNvSpPr>
          <p:nvPr>
            <p:ph type="body" sz="quarter" idx="11" hasCustomPrompt="1"/>
          </p:nvPr>
        </p:nvSpPr>
        <p:spPr>
          <a:xfrm>
            <a:off x="766800" y="5083200"/>
            <a:ext cx="4043018" cy="489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noProof="1"/>
              <a:t>Click to insert Role in Organisation</a:t>
            </a:r>
          </a:p>
        </p:txBody>
      </p:sp>
      <p:sp>
        <p:nvSpPr>
          <p:cNvPr id="9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8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Tree>
    <p:extLst>
      <p:ext uri="{BB962C8B-B14F-4D97-AF65-F5344CB8AC3E}">
        <p14:creationId xmlns:p14="http://schemas.microsoft.com/office/powerpoint/2010/main" val="1434525097"/>
      </p:ext>
    </p:extLst>
  </p:cSld>
  <p:clrMapOvr>
    <a:masterClrMapping/>
  </p:clrMapOvr>
  <p:transition/>
  <p:hf hdr="0" ftr="0"/>
  <p:extLst>
    <p:ext uri="{DCECCB84-F9BA-43D5-87BE-67443E8EF086}">
      <p15:sldGuideLst xmlns:p15="http://schemas.microsoft.com/office/powerpoint/2012/main">
        <p15:guide id="1" orient="horz" pos="3058">
          <p15:clr>
            <a:srgbClr val="FBAE40"/>
          </p15:clr>
        </p15:guide>
        <p15:guide id="2" orient="horz" pos="2235">
          <p15:clr>
            <a:srgbClr val="FBAE40"/>
          </p15:clr>
        </p15:guide>
        <p15:guide id="3" orient="horz" pos="2562">
          <p15:clr>
            <a:srgbClr val="FBAE40"/>
          </p15:clr>
        </p15:guide>
        <p15:guide id="4" orient="horz" pos="29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Option 4">
    <p:spTree>
      <p:nvGrpSpPr>
        <p:cNvPr id="1" name=""/>
        <p:cNvGrpSpPr/>
        <p:nvPr/>
      </p:nvGrpSpPr>
      <p:grpSpPr>
        <a:xfrm>
          <a:off x="0" y="0"/>
          <a:ext cx="0" cy="0"/>
          <a:chOff x="0" y="0"/>
          <a:chExt cx="0" cy="0"/>
        </a:xfrm>
      </p:grpSpPr>
      <p:sp>
        <p:nvSpPr>
          <p:cNvPr id="3" name="Picture Placeholder 2" descr="&lt;ignore&gt;"/>
          <p:cNvSpPr>
            <a:spLocks noGrp="1"/>
          </p:cNvSpPr>
          <p:nvPr>
            <p:ph type="pic" sz="quarter" idx="12"/>
          </p:nvPr>
        </p:nvSpPr>
        <p:spPr bwMode="auto">
          <a:xfrm>
            <a:off x="0" y="0"/>
            <a:ext cx="12194723" cy="6857999"/>
          </a:xfrm>
          <a:prstGeom prst="rect">
            <a:avLst/>
          </a:prstGeom>
          <a:noFill/>
          <a:ln w="9525" algn="ctr">
            <a:noFill/>
            <a:miter lim="800000"/>
            <a:headEnd/>
            <a:tailEnd/>
          </a:ln>
        </p:spPr>
        <p:txBody>
          <a:bodyPr/>
          <a:lstStyle>
            <a:lvl1pPr>
              <a:defRPr sz="2133"/>
            </a:lvl1pPr>
          </a:lstStyle>
          <a:p>
            <a:r>
              <a:rPr lang="en-US"/>
              <a:t>Click icon to add picture</a:t>
            </a:r>
            <a:endParaRPr lang="en-GB" dirty="0"/>
          </a:p>
        </p:txBody>
      </p:sp>
      <p:sp>
        <p:nvSpPr>
          <p:cNvPr id="107"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02" name="Rectangle 2"/>
          <p:cNvSpPr>
            <a:spLocks noGrp="1" noChangeArrowheads="1"/>
          </p:cNvSpPr>
          <p:nvPr>
            <p:ph type="ctrTitle"/>
          </p:nvPr>
        </p:nvSpPr>
        <p:spPr>
          <a:xfrm>
            <a:off x="766800" y="2754000"/>
            <a:ext cx="9972000" cy="918000"/>
          </a:xfrm>
          <a:noFill/>
        </p:spPr>
        <p:txBody>
          <a:bodyPr lIns="0" tIns="0" rIns="0" anchor="b" anchorCtr="0"/>
          <a:lstStyle>
            <a:lvl1pPr>
              <a:lnSpc>
                <a:spcPct val="100000"/>
              </a:lnSpc>
              <a:defRPr sz="3600" b="0" kern="1200" cap="none" spc="0" baseline="0">
                <a:solidFill>
                  <a:schemeClr val="tx1"/>
                </a:solidFill>
                <a:latin typeface="+mj-lt"/>
                <a:cs typeface="Arial" pitchFamily="34" charset="0"/>
              </a:defRPr>
            </a:lvl1pPr>
          </a:lstStyle>
          <a:p>
            <a:r>
              <a:rPr lang="en-US"/>
              <a:t>Click to edit Master title style</a:t>
            </a:r>
            <a:endParaRPr lang="en-GB" dirty="0"/>
          </a:p>
        </p:txBody>
      </p:sp>
      <p:sp>
        <p:nvSpPr>
          <p:cNvPr id="103" name="Rectangle 3"/>
          <p:cNvSpPr>
            <a:spLocks noGrp="1" noChangeArrowheads="1"/>
          </p:cNvSpPr>
          <p:nvPr>
            <p:ph type="subTitle" idx="1"/>
          </p:nvPr>
        </p:nvSpPr>
        <p:spPr>
          <a:xfrm>
            <a:off x="766800" y="3805200"/>
            <a:ext cx="9975600" cy="748800"/>
          </a:xfrm>
        </p:spPr>
        <p:txBody>
          <a:bodyPr anchor="t" anchorCtr="0"/>
          <a:lstStyle>
            <a:lvl1pPr marL="0" indent="0">
              <a:lnSpc>
                <a:spcPct val="90000"/>
              </a:lnSpc>
              <a:spcBef>
                <a:spcPct val="0"/>
              </a:spcBef>
              <a:spcAft>
                <a:spcPts val="0"/>
              </a:spcAft>
              <a:buFont typeface="Wingdings" pitchFamily="2" charset="2"/>
              <a:buNone/>
              <a:defRPr sz="2000" baseline="0">
                <a:solidFill>
                  <a:schemeClr val="tx1"/>
                </a:solidFill>
                <a:latin typeface="+mn-lt"/>
                <a:cs typeface="Arial" pitchFamily="34" charset="0"/>
              </a:defRPr>
            </a:lvl1pPr>
          </a:lstStyle>
          <a:p>
            <a:r>
              <a:rPr lang="en-US"/>
              <a:t>Click to edit Master subtitle style</a:t>
            </a:r>
            <a:endParaRPr lang="en-GB" dirty="0"/>
          </a:p>
        </p:txBody>
      </p:sp>
      <p:sp>
        <p:nvSpPr>
          <p:cNvPr id="104" name="Text Placeholder 31"/>
          <p:cNvSpPr>
            <a:spLocks noGrp="1"/>
          </p:cNvSpPr>
          <p:nvPr>
            <p:ph type="body" sz="quarter" idx="10" hasCustomPrompt="1"/>
          </p:nvPr>
        </p:nvSpPr>
        <p:spPr>
          <a:xfrm>
            <a:off x="766800" y="4831200"/>
            <a:ext cx="7869600" cy="237600"/>
          </a:xfrm>
        </p:spPr>
        <p:txBody>
          <a:bodyPr anchor="t" anchorCtr="0"/>
          <a:lstStyle>
            <a:lvl1pPr>
              <a:lnSpc>
                <a:spcPct val="100000"/>
              </a:lnSpc>
              <a:buNone/>
              <a:defRPr sz="1400">
                <a:solidFill>
                  <a:schemeClr val="tx1"/>
                </a:solidFill>
                <a:latin typeface="ShellHeavy" panose="00000700000000000000" pitchFamily="2" charset="0"/>
              </a:defRPr>
            </a:lvl1pPr>
          </a:lstStyle>
          <a:p>
            <a:pPr lvl="0"/>
            <a:r>
              <a:rPr lang="en-GB" dirty="0"/>
              <a:t>Click to insert Author’s Name</a:t>
            </a:r>
          </a:p>
        </p:txBody>
      </p:sp>
      <p:sp>
        <p:nvSpPr>
          <p:cNvPr id="105" name="Text Placeholder 31"/>
          <p:cNvSpPr>
            <a:spLocks noGrp="1"/>
          </p:cNvSpPr>
          <p:nvPr>
            <p:ph type="body" sz="quarter" idx="11" hasCustomPrompt="1"/>
          </p:nvPr>
        </p:nvSpPr>
        <p:spPr>
          <a:xfrm>
            <a:off x="766800" y="5083200"/>
            <a:ext cx="7869600" cy="237600"/>
          </a:xfrm>
        </p:spPr>
        <p:txBody>
          <a:bodyPr anchor="t" anchorCtr="0"/>
          <a:lstStyle>
            <a:lvl1pPr>
              <a:lnSpc>
                <a:spcPct val="100000"/>
              </a:lnSpc>
              <a:buNone/>
              <a:defRPr sz="1400">
                <a:solidFill>
                  <a:schemeClr val="tx1"/>
                </a:solidFill>
                <a:latin typeface="ShellMedium" panose="00000600000000000000" pitchFamily="2" charset="0"/>
              </a:defRPr>
            </a:lvl1pPr>
          </a:lstStyle>
          <a:p>
            <a:pPr lvl="0"/>
            <a:r>
              <a:rPr lang="en-GB" noProof="1"/>
              <a:t>Click to insert Role in Organisation</a:t>
            </a:r>
          </a:p>
        </p:txBody>
      </p:sp>
      <p:sp>
        <p:nvSpPr>
          <p:cNvPr id="90"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8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40" y="517459"/>
            <a:ext cx="1887660" cy="1887660"/>
          </a:xfrm>
          <a:prstGeom prst="rect">
            <a:avLst/>
          </a:prstGeom>
          <a:ln>
            <a:noFill/>
          </a:ln>
        </p:spPr>
      </p:pic>
      <p:sp>
        <p:nvSpPr>
          <p:cNvPr id="12"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Tree>
    <p:extLst>
      <p:ext uri="{BB962C8B-B14F-4D97-AF65-F5344CB8AC3E}">
        <p14:creationId xmlns:p14="http://schemas.microsoft.com/office/powerpoint/2010/main" val="2132456045"/>
      </p:ext>
    </p:extLst>
  </p:cSld>
  <p:clrMapOvr>
    <a:masterClrMapping/>
  </p:clrMapOvr>
  <p:transition/>
  <p:hf hdr="0" ftr="0"/>
  <p:extLst>
    <p:ext uri="{DCECCB84-F9BA-43D5-87BE-67443E8EF086}">
      <p15:sldGuideLst xmlns:p15="http://schemas.microsoft.com/office/powerpoint/2012/main">
        <p15:guide id="1" orient="horz" pos="3058">
          <p15:clr>
            <a:srgbClr val="FBAE40"/>
          </p15:clr>
        </p15:guide>
        <p15:guide id="2" orient="horz" pos="22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109140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2261392175"/>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Option 2">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4330" r="49252"/>
          <a:stretch/>
        </p:blipFill>
        <p:spPr>
          <a:xfrm>
            <a:off x="8571903" y="-8626"/>
            <a:ext cx="3620097" cy="6824568"/>
          </a:xfrm>
          <a:prstGeom prst="rect">
            <a:avLst/>
          </a:prstGeom>
        </p:spPr>
      </p:pic>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109140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2563171501"/>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 Full Screen Image">
    <p:spTree>
      <p:nvGrpSpPr>
        <p:cNvPr id="1" name=""/>
        <p:cNvGrpSpPr/>
        <p:nvPr/>
      </p:nvGrpSpPr>
      <p:grpSpPr>
        <a:xfrm>
          <a:off x="0" y="0"/>
          <a:ext cx="0" cy="0"/>
          <a:chOff x="0" y="0"/>
          <a:chExt cx="0" cy="0"/>
        </a:xfrm>
      </p:grpSpPr>
      <p:sp>
        <p:nvSpPr>
          <p:cNvPr id="11" name="Picture Placeholder 2" descr="&lt;ignore&gt;"/>
          <p:cNvSpPr>
            <a:spLocks noGrp="1"/>
          </p:cNvSpPr>
          <p:nvPr>
            <p:ph type="pic" sz="quarter" idx="12"/>
          </p:nvPr>
        </p:nvSpPr>
        <p:spPr bwMode="auto">
          <a:xfrm>
            <a:off x="-2381" y="0"/>
            <a:ext cx="12194382" cy="6858000"/>
          </a:xfrm>
          <a:prstGeom prst="rect">
            <a:avLst/>
          </a:prstGeom>
          <a:noFill/>
          <a:ln w="3175" algn="ctr">
            <a:noFill/>
            <a:miter lim="800000"/>
            <a:headEnd/>
            <a:tailEnd/>
          </a:ln>
        </p:spPr>
        <p:txBody>
          <a:bodyPr/>
          <a:lstStyle>
            <a:lvl1pPr>
              <a:defRPr sz="2133"/>
            </a:lvl1pPr>
          </a:lstStyle>
          <a:p>
            <a:r>
              <a:rPr lang="en-US"/>
              <a:t>Click icon to add picture</a:t>
            </a:r>
            <a:endParaRPr lang="en-GB" dirty="0"/>
          </a:p>
        </p:txBody>
      </p:sp>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latin typeface="+mj-lt"/>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765174" y="1665288"/>
            <a:ext cx="5211763" cy="4694236"/>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accent2"/>
              </a:buClr>
              <a:buSzPct val="100000"/>
              <a:buFont typeface="Wingdings" panose="05000000000000000000" pitchFamily="2" charset="2"/>
              <a:buChar char=""/>
              <a:defRPr sz="1800"/>
            </a:lvl3pPr>
            <a:lvl4pPr marL="687600" indent="-228600" defTabSz="357708">
              <a:lnSpc>
                <a:spcPct val="140000"/>
              </a:lnSpc>
              <a:spcBef>
                <a:spcPts val="0"/>
              </a:spcBef>
              <a:buClr>
                <a:schemeClr val="tx1"/>
              </a:buClr>
              <a:buSzPct val="100000"/>
              <a:buFont typeface="Wingdings" panose="05000000000000000000" pitchFamily="2" charset="2"/>
              <a:buChar char=""/>
              <a:defRPr sz="1600"/>
            </a:lvl4pPr>
            <a:lvl5pPr marL="890800" indent="-203200" defTabSz="357708">
              <a:lnSpc>
                <a:spcPct val="140000"/>
              </a:lnSpc>
              <a:spcBef>
                <a:spcPts val="0"/>
              </a:spcBef>
              <a:buClr>
                <a:schemeClr val="tx1"/>
              </a:buClr>
              <a:buSzPct val="100000"/>
              <a:buFont typeface="Wingdings" panose="05000000000000000000" pitchFamily="2" charset="2"/>
              <a:buChar char=""/>
              <a:defRPr sz="1400"/>
            </a:lvl5pPr>
            <a:lvl6pPr marL="1043200" indent="-152400" defTabSz="357708">
              <a:lnSpc>
                <a:spcPct val="140000"/>
              </a:lnSpc>
              <a:buClr>
                <a:schemeClr val="tx1"/>
              </a:buClr>
              <a:buSzPct val="100000"/>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435654971"/>
      </p:ext>
    </p:extLst>
  </p:cSld>
  <p:clrMapOvr>
    <a:masterClrMapping/>
  </p:clrMapOvr>
  <p:transition/>
  <p:hf hdr="0" ftr="0"/>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 High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799"/>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GB" sz="2400" b="0" kern="1200" cap="none" baseline="0" noProof="0" dirty="0" smtClean="0">
                <a:solidFill>
                  <a:schemeClr val="tx1"/>
                </a:solidFill>
                <a:latin typeface="+mj-lt"/>
                <a:ea typeface="+mj-ea"/>
                <a:cs typeface="+mj-cs"/>
              </a:defRPr>
            </a:lvl1pPr>
          </a:lstStyle>
          <a:p>
            <a:pPr lvl="0"/>
            <a:r>
              <a:rPr lang="en-US" noProof="0"/>
              <a:t>Click to edit Master title style</a:t>
            </a:r>
            <a:endParaRPr lang="en-GB" noProof="0" dirty="0"/>
          </a:p>
        </p:txBody>
      </p:sp>
      <p:sp>
        <p:nvSpPr>
          <p:cNvPr id="11" name="Content Placeholder 9"/>
          <p:cNvSpPr>
            <a:spLocks noGrp="1"/>
          </p:cNvSpPr>
          <p:nvPr>
            <p:ph sz="quarter" idx="11"/>
          </p:nvPr>
        </p:nvSpPr>
        <p:spPr>
          <a:xfrm>
            <a:off x="765174" y="1686556"/>
            <a:ext cx="10914063" cy="4672967"/>
          </a:xfrm>
        </p:spPr>
        <p:txBody>
          <a:bodyPr/>
          <a:lstStyle>
            <a:lvl1pPr marL="0" indent="0" defTabSz="357708">
              <a:lnSpc>
                <a:spcPct val="140000"/>
              </a:lnSpc>
              <a:spcBef>
                <a:spcPts val="0"/>
              </a:spcBef>
              <a:defRPr sz="1400"/>
            </a:lvl1pPr>
            <a:lvl2pPr marL="176400" indent="-176400" defTabSz="357708">
              <a:lnSpc>
                <a:spcPct val="140000"/>
              </a:lnSpc>
              <a:spcBef>
                <a:spcPts val="0"/>
              </a:spcBef>
              <a:defRPr sz="1400"/>
            </a:lvl2pPr>
            <a:lvl3pPr marL="354200" indent="-177800" defTabSz="357708">
              <a:lnSpc>
                <a:spcPct val="140000"/>
              </a:lnSpc>
              <a:spcBef>
                <a:spcPts val="0"/>
              </a:spcBef>
              <a:buClr>
                <a:schemeClr val="accent2"/>
              </a:buClr>
              <a:buSzPct val="100000"/>
              <a:buFont typeface="Wingdings" panose="05000000000000000000" pitchFamily="2" charset="2"/>
              <a:buChar char=""/>
              <a:defRPr sz="1400"/>
            </a:lvl3pPr>
            <a:lvl4pPr marL="532000" indent="-177800" defTabSz="357708">
              <a:lnSpc>
                <a:spcPct val="140000"/>
              </a:lnSpc>
              <a:spcBef>
                <a:spcPts val="0"/>
              </a:spcBef>
              <a:buClr>
                <a:schemeClr val="tx1"/>
              </a:buClr>
              <a:buSzPct val="100000"/>
              <a:buFont typeface="Wingdings" panose="05000000000000000000" pitchFamily="2" charset="2"/>
              <a:buChar char=""/>
              <a:defRPr sz="1200"/>
            </a:lvl4pPr>
            <a:lvl5pPr marL="684400" indent="-152400" defTabSz="357708">
              <a:lnSpc>
                <a:spcPct val="140000"/>
              </a:lnSpc>
              <a:spcBef>
                <a:spcPts val="0"/>
              </a:spcBef>
              <a:buClr>
                <a:schemeClr val="tx1"/>
              </a:buClr>
              <a:buSzPct val="100000"/>
              <a:buFont typeface="Wingdings" panose="05000000000000000000" pitchFamily="2" charset="2"/>
              <a:buChar char=""/>
              <a:tabLst/>
              <a:defRPr sz="1100"/>
            </a:lvl5pPr>
            <a:lvl6pPr marL="824100" indent="-139700" defTabSz="357708">
              <a:lnSpc>
                <a:spcPct val="140000"/>
              </a:lnSpc>
              <a:buClr>
                <a:schemeClr val="tx1"/>
              </a:buClr>
              <a:buSzPct val="100000"/>
              <a:buFont typeface="Wingdings" panose="05000000000000000000" pitchFamily="2" charset="2"/>
              <a:buChar char=""/>
              <a:defRPr sz="10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6"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17"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2531609827"/>
      </p:ext>
    </p:extLst>
  </p:cSld>
  <p:clrMapOvr>
    <a:masterClrMapping/>
  </p:clrMapOvr>
  <p:transition/>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 t="31323" r="30139"/>
          <a:stretch/>
        </p:blipFill>
        <p:spPr>
          <a:xfrm>
            <a:off x="9440005" y="0"/>
            <a:ext cx="2764695" cy="2717799"/>
          </a:xfrm>
          <a:prstGeom prst="rect">
            <a:avLst/>
          </a:prstGeom>
        </p:spPr>
      </p:pic>
      <p:sp>
        <p:nvSpPr>
          <p:cNvPr id="34"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lang="en-US" sz="2400" b="0" kern="1200" cap="none" baseline="0" noProof="0" dirty="0" smtClean="0">
                <a:solidFill>
                  <a:schemeClr val="tx1"/>
                </a:solidFill>
                <a:latin typeface="+mj-lt"/>
                <a:ea typeface="+mj-ea"/>
                <a:cs typeface="+mj-cs"/>
              </a:defRPr>
            </a:lvl1pPr>
          </a:lstStyle>
          <a:p>
            <a:pPr lvl="0"/>
            <a:r>
              <a:rPr lang="en-US"/>
              <a:t>Click to edit Master title style</a:t>
            </a:r>
            <a:endParaRPr lang="en-GB" dirty="0"/>
          </a:p>
        </p:txBody>
      </p:sp>
      <p:sp>
        <p:nvSpPr>
          <p:cNvPr id="10" name="Content Placeholder 14"/>
          <p:cNvSpPr>
            <a:spLocks noGrp="1"/>
          </p:cNvSpPr>
          <p:nvPr>
            <p:ph sz="quarter" idx="13"/>
          </p:nvPr>
        </p:nvSpPr>
        <p:spPr>
          <a:xfrm>
            <a:off x="6472014" y="1665288"/>
            <a:ext cx="5207223" cy="4694237"/>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Bef>
                <a:spcPts val="0"/>
              </a:spcBef>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3"/>
          <p:cNvSpPr>
            <a:spLocks noGrp="1"/>
          </p:cNvSpPr>
          <p:nvPr>
            <p:ph type="body" sz="quarter" idx="11"/>
          </p:nvPr>
        </p:nvSpPr>
        <p:spPr>
          <a:xfrm>
            <a:off x="765174" y="1665286"/>
            <a:ext cx="5211763" cy="4694239"/>
          </a:xfrm>
        </p:spPr>
        <p:txBody>
          <a:bodyPr/>
          <a:lstStyle>
            <a:lvl1pPr marL="0" indent="0">
              <a:spcAft>
                <a:spcPts val="0"/>
              </a:spcAft>
              <a:buClr>
                <a:schemeClr val="accent2"/>
              </a:buClr>
              <a:buSzPct val="85000"/>
              <a:buFont typeface="Wingdings" pitchFamily="2" charset="2"/>
              <a:buNone/>
              <a:defRPr sz="1800"/>
            </a:lvl1pPr>
            <a:lvl2pPr marL="230400" indent="-230400">
              <a:spcAft>
                <a:spcPts val="0"/>
              </a:spcAft>
              <a:buClr>
                <a:schemeClr val="accent2"/>
              </a:buClr>
              <a:buSzPct val="75000"/>
              <a:buFont typeface="Wingdings" panose="05000000000000000000" pitchFamily="2" charset="2"/>
              <a:buChar char=""/>
              <a:defRPr sz="1800"/>
            </a:lvl2pPr>
            <a:lvl3pPr marL="459000" indent="-228600">
              <a:spcAft>
                <a:spcPts val="0"/>
              </a:spcAft>
              <a:buClr>
                <a:schemeClr val="accent2"/>
              </a:buClr>
              <a:buFont typeface="Wingdings" panose="05000000000000000000" pitchFamily="2" charset="2"/>
              <a:buChar char=""/>
              <a:defRPr sz="1800"/>
            </a:lvl3pPr>
            <a:lvl4pPr marL="687600" indent="-228600">
              <a:spcBef>
                <a:spcPts val="0"/>
              </a:spcBef>
              <a:spcAft>
                <a:spcPts val="0"/>
              </a:spcAft>
              <a:buClr>
                <a:schemeClr val="tx1"/>
              </a:buClr>
              <a:buFont typeface="Wingdings" panose="05000000000000000000" pitchFamily="2" charset="2"/>
              <a:buChar char=""/>
              <a:defRPr sz="1800"/>
            </a:lvl4pPr>
            <a:lvl5pPr marL="890800" indent="-203200">
              <a:spcBef>
                <a:spcPts val="0"/>
              </a:spcBef>
              <a:spcAft>
                <a:spcPts val="0"/>
              </a:spcAft>
              <a:buClr>
                <a:schemeClr val="tx1"/>
              </a:buClr>
              <a:buFont typeface="Wingdings" panose="05000000000000000000" pitchFamily="2" charset="2"/>
              <a:buChar char=""/>
              <a:defRPr sz="1600"/>
            </a:lvl5pPr>
            <a:lvl6pPr marL="1043200" indent="-152400">
              <a:spcBef>
                <a:spcPts val="0"/>
              </a:spcBef>
              <a:spcAft>
                <a:spcPts val="0"/>
              </a:spcAft>
              <a:buClr>
                <a:schemeClr val="tx1"/>
              </a:buClr>
              <a:buFont typeface="Wingdings" panose="05000000000000000000" pitchFamily="2" charset="2"/>
              <a:buChar cha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18"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20"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Tree>
    <p:extLst>
      <p:ext uri="{BB962C8B-B14F-4D97-AF65-F5344CB8AC3E}">
        <p14:creationId xmlns:p14="http://schemas.microsoft.com/office/powerpoint/2010/main" val="3362941028"/>
      </p:ext>
    </p:extLst>
  </p:cSld>
  <p:clrMapOvr>
    <a:masterClrMapping/>
  </p:clrMapOvr>
  <p:transition/>
  <p:hf hdr="0" ftr="0"/>
  <p:extLst>
    <p:ext uri="{DCECCB84-F9BA-43D5-87BE-67443E8EF086}">
      <p15:sldGuideLst xmlns:p15="http://schemas.microsoft.com/office/powerpoint/2012/main">
        <p15:guide id="1" pos="3840">
          <p15:clr>
            <a:srgbClr val="FBAE40"/>
          </p15:clr>
        </p15:guide>
        <p15:guide id="2" pos="3765">
          <p15:clr>
            <a:srgbClr val="FBAE40"/>
          </p15:clr>
        </p15:guide>
        <p15:guide id="3" pos="391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3"/>
          <p:cNvSpPr>
            <a:spLocks noGrp="1" noChangeArrowheads="1"/>
          </p:cNvSpPr>
          <p:nvPr>
            <p:ph type="body" idx="1"/>
          </p:nvPr>
        </p:nvSpPr>
        <p:spPr bwMode="auto">
          <a:xfrm>
            <a:off x="765175" y="1665289"/>
            <a:ext cx="10914062" cy="4694184"/>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Rectangle 2"/>
          <p:cNvSpPr>
            <a:spLocks noGrp="1" noChangeArrowheads="1"/>
          </p:cNvSpPr>
          <p:nvPr>
            <p:ph type="title"/>
          </p:nvPr>
        </p:nvSpPr>
        <p:spPr bwMode="auto">
          <a:xfrm>
            <a:off x="508000" y="712800"/>
            <a:ext cx="11171238" cy="80802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4" name="Rectangle 3" descr="&lt;Shell Yellow Bar&gt;" title="&lt;Shell Yellow Bar&gt;"/>
          <p:cNvSpPr/>
          <p:nvPr/>
        </p:nvSpPr>
        <p:spPr bwMode="gray">
          <a:xfrm>
            <a:off x="-6201" y="508000"/>
            <a:ext cx="1269984" cy="381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tx1"/>
              </a:solidFill>
            </a:endParaRPr>
          </a:p>
        </p:txBody>
      </p:sp>
      <p:sp>
        <p:nvSpPr>
          <p:cNvPr id="8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lgn="ctr">
              <a:defRPr sz="850">
                <a:solidFill>
                  <a:schemeClr val="tx1"/>
                </a:solidFill>
                <a:latin typeface="ShellMedium" panose="00000600000000000000" pitchFamily="50" charset="0"/>
                <a:cs typeface="Arial" pitchFamily="34" charset="0"/>
              </a:defRPr>
            </a:lvl1pPr>
          </a:lstStyle>
          <a:p>
            <a:pPr>
              <a:defRPr/>
            </a:pPr>
            <a:r>
              <a:rPr lang="en-GB" noProof="1"/>
              <a:t>Footer</a:t>
            </a:r>
          </a:p>
        </p:txBody>
      </p:sp>
      <p:sp>
        <p:nvSpPr>
          <p:cNvPr id="83"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ShellMedium" panose="00000600000000000000" pitchFamily="50" charset="0"/>
                <a:ea typeface="+mn-ea"/>
                <a:cs typeface="Arial" pitchFamily="34" charset="0"/>
              </a:defRPr>
            </a:lvl1pPr>
          </a:lstStyle>
          <a:p>
            <a:pPr>
              <a:defRPr/>
            </a:pPr>
            <a:r>
              <a:rPr lang="en-GB" noProof="1"/>
              <a:t>October 2023</a:t>
            </a:r>
          </a:p>
        </p:txBody>
      </p:sp>
      <p:sp>
        <p:nvSpPr>
          <p:cNvPr id="85"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ShellMedium" panose="00000600000000000000" pitchFamily="50" charset="0"/>
                <a:cs typeface="Arial" pitchFamily="34" charset="0"/>
              </a:defRPr>
            </a:lvl1pPr>
          </a:lstStyle>
          <a:p>
            <a:fld id="{D32BAE6A-B452-4007-8177-56DD051636F9}" type="slidenum">
              <a:rPr lang="en-GB" noProof="1" smtClean="0"/>
              <a:pPr/>
              <a:t>‹#›</a:t>
            </a:fld>
            <a:endParaRPr lang="en-GB" noProof="1"/>
          </a:p>
        </p:txBody>
      </p:sp>
      <p:sp>
        <p:nvSpPr>
          <p:cNvPr id="84" name="Text Box 11" descr="&lt;COMPANY_NAME&gt;&#10;"/>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
        <p:nvSpPr>
          <p:cNvPr id="95" name="Rectangle 94" descr="&lt;Shell Yellow Bar&gt;" title="&lt;Shell Yellow Bar&gt;"/>
          <p:cNvSpPr/>
          <p:nvPr/>
        </p:nvSpPr>
        <p:spPr bwMode="gray">
          <a:xfrm>
            <a:off x="-3222" y="6820523"/>
            <a:ext cx="12193200" cy="381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0029689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transition>
    <p:fade/>
  </p:transition>
  <p:hf hdr="0" ftr="0"/>
  <p:txStyles>
    <p:titleStyle>
      <a:lvl1pPr algn="l" defTabSz="1219170" rtl="0" eaLnBrk="1" latinLnBrk="0" hangingPunct="1">
        <a:lnSpc>
          <a:spcPct val="90000"/>
        </a:lnSpc>
        <a:spcBef>
          <a:spcPct val="0"/>
        </a:spcBef>
        <a:buNone/>
        <a:defRPr sz="2800" b="0" kern="1200" cap="none" baseline="0">
          <a:solidFill>
            <a:schemeClr val="tx1"/>
          </a:solidFill>
          <a:latin typeface="+mj-lt"/>
          <a:ea typeface="+mj-ea"/>
          <a:cs typeface="+mj-cs"/>
        </a:defRPr>
      </a:lvl1pPr>
    </p:titleStyle>
    <p:bodyStyle>
      <a:lvl1pPr marL="0" indent="0" algn="l" defTabSz="357708" rtl="0" eaLnBrk="1" latinLnBrk="0" hangingPunct="1">
        <a:lnSpc>
          <a:spcPct val="140000"/>
        </a:lnSpc>
        <a:spcBef>
          <a:spcPts val="0"/>
        </a:spcBef>
        <a:spcAft>
          <a:spcPts val="0"/>
        </a:spcAft>
        <a:buClr>
          <a:schemeClr val="accent2"/>
        </a:buClr>
        <a:buSzPct val="85000"/>
        <a:buFont typeface="Wingdings" pitchFamily="2" charset="2"/>
        <a:buNone/>
        <a:defRPr sz="1800" kern="1200" baseline="0">
          <a:solidFill>
            <a:schemeClr val="tx1"/>
          </a:solidFill>
          <a:latin typeface="+mn-lt"/>
          <a:ea typeface="+mn-ea"/>
          <a:cs typeface="+mn-cs"/>
        </a:defRPr>
      </a:lvl1pPr>
      <a:lvl2pPr marL="230400" indent="-230400" algn="l" defTabSz="357708" rtl="0" eaLnBrk="1" latinLnBrk="0" hangingPunct="1">
        <a:lnSpc>
          <a:spcPct val="140000"/>
        </a:lnSpc>
        <a:spcBef>
          <a:spcPts val="0"/>
        </a:spcBef>
        <a:spcAft>
          <a:spcPts val="0"/>
        </a:spcAft>
        <a:buClr>
          <a:schemeClr val="accent2"/>
        </a:buClr>
        <a:buSzPct val="75000"/>
        <a:buFont typeface="Wingdings" panose="05000000000000000000" pitchFamily="2" charset="2"/>
        <a:buChar char=""/>
        <a:defRPr sz="1800" b="0" kern="1200">
          <a:solidFill>
            <a:schemeClr val="tx1"/>
          </a:solidFill>
          <a:latin typeface="+mn-lt"/>
          <a:ea typeface="+mn-ea"/>
          <a:cs typeface="+mn-cs"/>
        </a:defRPr>
      </a:lvl2pPr>
      <a:lvl3pPr marL="459000" indent="-228600" algn="l" defTabSz="357708" rtl="0" eaLnBrk="1" latinLnBrk="0" hangingPunct="1">
        <a:lnSpc>
          <a:spcPct val="140000"/>
        </a:lnSpc>
        <a:spcBef>
          <a:spcPts val="0"/>
        </a:spcBef>
        <a:spcAft>
          <a:spcPts val="0"/>
        </a:spcAft>
        <a:buClr>
          <a:schemeClr val="accent2"/>
        </a:buClr>
        <a:buSzPct val="100000"/>
        <a:buFont typeface="Wingdings" panose="05000000000000000000" pitchFamily="2" charset="2"/>
        <a:buChar char=""/>
        <a:defRPr sz="1800" b="0" kern="1200">
          <a:solidFill>
            <a:schemeClr val="tx1"/>
          </a:solidFill>
          <a:latin typeface="+mn-lt"/>
          <a:ea typeface="+mn-ea"/>
          <a:cs typeface="+mn-cs"/>
        </a:defRPr>
      </a:lvl3pPr>
      <a:lvl4pPr marL="687600" indent="-2286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600" b="0" kern="1200" baseline="0">
          <a:solidFill>
            <a:schemeClr val="tx1"/>
          </a:solidFill>
          <a:latin typeface="+mn-lt"/>
          <a:ea typeface="+mn-ea"/>
          <a:cs typeface="+mn-cs"/>
        </a:defRPr>
      </a:lvl4pPr>
      <a:lvl5pPr marL="890800" indent="-2032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400" kern="1200">
          <a:solidFill>
            <a:schemeClr val="tx1"/>
          </a:solidFill>
          <a:latin typeface="+mn-lt"/>
          <a:ea typeface="+mn-ea"/>
          <a:cs typeface="+mn-cs"/>
        </a:defRPr>
      </a:lvl5pPr>
      <a:lvl6pPr marL="1043200" indent="-152400" algn="l" defTabSz="357708" rtl="0" eaLnBrk="1" latinLnBrk="0" hangingPunct="1">
        <a:lnSpc>
          <a:spcPct val="140000"/>
        </a:lnSpc>
        <a:spcBef>
          <a:spcPts val="0"/>
        </a:spcBef>
        <a:spcAft>
          <a:spcPts val="0"/>
        </a:spcAft>
        <a:buClr>
          <a:schemeClr val="tx1"/>
        </a:buClr>
        <a:buSzPct val="100000"/>
        <a:buFont typeface="Wingdings" panose="05000000000000000000" pitchFamily="2" charset="2"/>
        <a:buChar char=""/>
        <a:defRPr sz="1200" kern="1200" baseline="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49">
          <p15:clr>
            <a:srgbClr val="F26B43"/>
          </p15:clr>
        </p15:guide>
        <p15:guide id="6" orient="horz" pos="958">
          <p15:clr>
            <a:srgbClr val="F26B43"/>
          </p15:clr>
        </p15:guide>
        <p15:guide id="13" pos="1118">
          <p15:clr>
            <a:srgbClr val="F26B43"/>
          </p15:clr>
        </p15:guide>
        <p15:guide id="15" pos="482">
          <p15:clr>
            <a:srgbClr val="F26B43"/>
          </p15:clr>
        </p15:guide>
        <p15:guide id="16" pos="642">
          <p15:clr>
            <a:srgbClr val="F26B43"/>
          </p15:clr>
        </p15:guide>
        <p15:guide id="17" orient="horz" pos="1117">
          <p15:clr>
            <a:srgbClr val="F26B43"/>
          </p15:clr>
        </p15:guide>
        <p15:guide id="18" pos="3840" userDrawn="1">
          <p15:clr>
            <a:srgbClr val="F26B43"/>
          </p15:clr>
        </p15:guide>
        <p15:guide id="19" pos="320" userDrawn="1">
          <p15:clr>
            <a:srgbClr val="F26B43"/>
          </p15:clr>
        </p15:guide>
        <p15:guide id="20" pos="7357" userDrawn="1">
          <p15:clr>
            <a:srgbClr val="F26B43"/>
          </p15:clr>
        </p15:guide>
        <p15:guide id="21" orient="horz" pos="444" userDrawn="1">
          <p15:clr>
            <a:srgbClr val="F26B43"/>
          </p15:clr>
        </p15:guide>
        <p15:guide id="22" orient="horz" pos="963" userDrawn="1">
          <p15:clr>
            <a:srgbClr val="F26B43"/>
          </p15:clr>
        </p15:guide>
        <p15:guide id="23" orient="horz" pos="928" userDrawn="1">
          <p15:clr>
            <a:srgbClr val="F26B43"/>
          </p15:clr>
        </p15:guide>
        <p15:guide id="24" orient="horz" pos="4071" userDrawn="1">
          <p15:clr>
            <a:srgbClr val="F26B43"/>
          </p15:clr>
        </p15:guide>
        <p15:guide id="25" orient="horz" pos="4006" userDrawn="1">
          <p15:clr>
            <a:srgbClr val="F26B43"/>
          </p15:clr>
        </p15:guide>
        <p15:guide id="26" pos="3765" userDrawn="1">
          <p15:clr>
            <a:srgbClr val="F26B43"/>
          </p15:clr>
        </p15:guide>
        <p15:guide id="27" pos="3915" userDrawn="1">
          <p15:clr>
            <a:srgbClr val="F26B43"/>
          </p15:clr>
        </p15:guide>
        <p15:guide id="28" orient="horz" pos="320" userDrawn="1">
          <p15:clr>
            <a:srgbClr val="F26B43"/>
          </p15:clr>
        </p15:guide>
        <p15:guide id="29" orient="horz" pos="368" userDrawn="1">
          <p15:clr>
            <a:srgbClr val="F26B43"/>
          </p15:clr>
        </p15:guide>
        <p15:guide id="30" pos="1121" userDrawn="1">
          <p15:clr>
            <a:srgbClr val="F26B43"/>
          </p15:clr>
        </p15:guide>
        <p15:guide id="31" orient="horz" pos="42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chart" Target="../charts/chart5.xml"/><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12.m4a"/><Relationship Id="rId7" Type="http://schemas.openxmlformats.org/officeDocument/2006/relationships/diagramData" Target="../diagrams/data1.xml"/><Relationship Id="rId12" Type="http://schemas.openxmlformats.org/officeDocument/2006/relationships/image" Target="../media/image7.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chart" Target="../charts/chart6.xml"/><Relationship Id="rId11" Type="http://schemas.microsoft.com/office/2007/relationships/diagramDrawing" Target="../diagrams/drawing1.xml"/><Relationship Id="rId5" Type="http://schemas.openxmlformats.org/officeDocument/2006/relationships/notesSlide" Target="../notesSlides/notesSlide8.xml"/><Relationship Id="rId10" Type="http://schemas.openxmlformats.org/officeDocument/2006/relationships/diagramColors" Target="../diagrams/colors1.xml"/><Relationship Id="rId4" Type="http://schemas.openxmlformats.org/officeDocument/2006/relationships/slideLayout" Target="../slideLayouts/slideLayout9.xml"/><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9.xml"/><Relationship Id="rId7" Type="http://schemas.openxmlformats.org/officeDocument/2006/relationships/diagramColors" Target="../diagrams/colors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chart" Target="../charts/chart8.xml"/><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chart" Target="../charts/chart9.xml"/><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7.png"/><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chart" Target="../charts/chart10.xml"/><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sec.gov/" TargetMode="External"/><Relationship Id="rId5" Type="http://schemas.openxmlformats.org/officeDocument/2006/relationships/hyperlink" Target="http://www.shell.com/investor"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dirty="0" err="1"/>
              <a:t>Rationalising</a:t>
            </a:r>
            <a:r>
              <a:rPr lang="en-US" dirty="0"/>
              <a:t> ignition probability models for QRA of hydrogen supply chain facilities</a:t>
            </a:r>
            <a:endParaRPr lang="en-GB" dirty="0"/>
          </a:p>
        </p:txBody>
      </p:sp>
      <p:sp>
        <p:nvSpPr>
          <p:cNvPr id="23" name="Subtitle 22"/>
          <p:cNvSpPr>
            <a:spLocks noGrp="1"/>
          </p:cNvSpPr>
          <p:nvPr>
            <p:ph type="subTitle" idx="1"/>
          </p:nvPr>
        </p:nvSpPr>
        <p:spPr/>
        <p:txBody>
          <a:bodyPr/>
          <a:lstStyle/>
          <a:p>
            <a:r>
              <a:rPr lang="en-GB" dirty="0"/>
              <a:t>What can we do today while waiting for R&amp;D on detailed ignition mechanisms for hydrogen?</a:t>
            </a:r>
          </a:p>
        </p:txBody>
      </p:sp>
      <p:sp>
        <p:nvSpPr>
          <p:cNvPr id="24" name="Text Placeholder 23"/>
          <p:cNvSpPr>
            <a:spLocks noGrp="1"/>
          </p:cNvSpPr>
          <p:nvPr>
            <p:ph type="body" sz="quarter" idx="10"/>
          </p:nvPr>
        </p:nvSpPr>
        <p:spPr/>
        <p:txBody>
          <a:bodyPr/>
          <a:lstStyle/>
          <a:p>
            <a:r>
              <a:rPr lang="en-GB" dirty="0"/>
              <a:t>Sriram Raghunath &amp; Andrew Crerand</a:t>
            </a:r>
          </a:p>
        </p:txBody>
      </p:sp>
      <p:sp>
        <p:nvSpPr>
          <p:cNvPr id="25" name="Text Placeholder 24"/>
          <p:cNvSpPr>
            <a:spLocks noGrp="1"/>
          </p:cNvSpPr>
          <p:nvPr>
            <p:ph type="body" sz="quarter" idx="11"/>
          </p:nvPr>
        </p:nvSpPr>
        <p:spPr/>
        <p:txBody>
          <a:bodyPr/>
          <a:lstStyle/>
          <a:p>
            <a:r>
              <a:rPr lang="en-GB" dirty="0"/>
              <a:t>Major Hazards, Group Process Safety, Shell Global Solutions Intl. </a:t>
            </a:r>
            <a:r>
              <a:rPr lang="en-GB"/>
              <a:t>B.V.</a:t>
            </a:r>
            <a:endParaRPr lang="en-GB" dirty="0"/>
          </a:p>
        </p:txBody>
      </p:sp>
      <p:sp>
        <p:nvSpPr>
          <p:cNvPr id="4" name="Slide Number Placeholder 3"/>
          <p:cNvSpPr>
            <a:spLocks noGrp="1"/>
          </p:cNvSpPr>
          <p:nvPr>
            <p:ph type="sldNum" sz="quarter" idx="4"/>
          </p:nvPr>
        </p:nvSpPr>
        <p:spPr/>
        <p:txBody>
          <a:bodyPr/>
          <a:lstStyle/>
          <a:p>
            <a:fld id="{D32BAE6A-B452-4007-8177-56DD051636F9}" type="slidenum">
              <a:rPr lang="en-GB" noProof="1" smtClean="0"/>
              <a:pPr/>
              <a:t>1</a:t>
            </a:fld>
            <a:endParaRPr lang="en-GB" noProof="1"/>
          </a:p>
        </p:txBody>
      </p:sp>
      <p:sp>
        <p:nvSpPr>
          <p:cNvPr id="5" name="Date Placeholder 4"/>
          <p:cNvSpPr>
            <a:spLocks noGrp="1"/>
          </p:cNvSpPr>
          <p:nvPr>
            <p:ph type="dt" sz="half" idx="2"/>
          </p:nvPr>
        </p:nvSpPr>
        <p:spPr/>
        <p:txBody>
          <a:bodyPr/>
          <a:lstStyle/>
          <a:p>
            <a:r>
              <a:rPr lang="en-GB" noProof="1"/>
              <a:t>October 2023</a:t>
            </a:r>
          </a:p>
        </p:txBody>
      </p:sp>
      <p:pic>
        <p:nvPicPr>
          <p:cNvPr id="17" name="Audio 16">
            <a:hlinkClick r:id="" action="ppaction://media"/>
            <a:extLst>
              <a:ext uri="{FF2B5EF4-FFF2-40B4-BE49-F238E27FC236}">
                <a16:creationId xmlns:a16="http://schemas.microsoft.com/office/drawing/2014/main" id="{AD83E1F2-ECA4-7F43-E353-65723AE75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6463524"/>
      </p:ext>
    </p:extLst>
  </p:cSld>
  <p:clrMapOvr>
    <a:masterClrMapping/>
  </p:clrMapOvr>
  <p:transition advTm="647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33155" x="7500938" y="1241425"/>
          <p14:tracePt t="33161" x="7500938" y="1111250"/>
          <p14:tracePt t="33169" x="7500938" y="998538"/>
          <p14:tracePt t="33177" x="7483475" y="868363"/>
          <p14:tracePt t="33185" x="7443788" y="763588"/>
          <p14:tracePt t="33193" x="7427913" y="706438"/>
          <p14:tracePt t="33201" x="7386638" y="633413"/>
          <p14:tracePt t="33209" x="7378700" y="608013"/>
          <p14:tracePt t="33217" x="7370763" y="592138"/>
          <p14:tracePt t="33386" x="7370763" y="568325"/>
          <p14:tracePt t="33393" x="7345363" y="487363"/>
          <p14:tracePt t="33402" x="7264400" y="349250"/>
          <p14:tracePt t="33410" x="7143750" y="146050"/>
          <p14:tracePt t="33674" x="7086600" y="57150"/>
          <p14:tracePt t="33681" x="7183438" y="177800"/>
          <p14:tracePt t="33690" x="7264400" y="315913"/>
          <p14:tracePt t="33697" x="7313613" y="414338"/>
          <p14:tracePt t="33707" x="7370763" y="552450"/>
          <p14:tracePt t="33714" x="7410450" y="714375"/>
          <p14:tracePt t="33722" x="7451725" y="876300"/>
          <p14:tracePt t="33730" x="7483475" y="1047750"/>
          <p14:tracePt t="33737" x="7532688" y="1193800"/>
          <p14:tracePt t="33745" x="7613650" y="1387475"/>
          <p14:tracePt t="33753" x="7662863" y="1525588"/>
          <p14:tracePt t="33762" x="7727950" y="1655763"/>
          <p14:tracePt t="33769" x="7816850" y="1793875"/>
          <p14:tracePt t="33778" x="7881938" y="1916113"/>
          <p14:tracePt t="33785" x="7947025" y="2020888"/>
          <p14:tracePt t="33794" x="8012113" y="2135188"/>
          <p14:tracePt t="33801" x="8059738" y="2255838"/>
          <p14:tracePt t="33810" x="8124825" y="2344738"/>
          <p14:tracePt t="33817" x="8158163" y="2459038"/>
          <p14:tracePt t="33826" x="8189913" y="2547938"/>
          <p14:tracePt t="33834" x="8205788" y="2628900"/>
          <p14:tracePt t="33841" x="8205788" y="2719388"/>
          <p14:tracePt t="33850" x="8215313" y="2800350"/>
          <p14:tracePt t="33860" x="8215313" y="2847975"/>
          <p14:tracePt t="33866" x="8215313" y="2897188"/>
          <p14:tracePt t="33875" x="8215313" y="2938463"/>
          <p14:tracePt t="33882" x="8215313" y="2970213"/>
          <p14:tracePt t="33891" x="8215313" y="3003550"/>
          <p14:tracePt t="33898" x="8181975" y="3067050"/>
          <p14:tracePt t="33908" x="8174038" y="3092450"/>
          <p14:tracePt t="33913" x="8124825" y="3157538"/>
          <p14:tracePt t="33923" x="8093075" y="3230563"/>
          <p14:tracePt t="33930" x="8043863" y="3287713"/>
          <p14:tracePt t="33938" x="7994650" y="3376613"/>
          <p14:tracePt t="33946" x="7947025" y="3465513"/>
          <p14:tracePt t="33953" x="7866063" y="3603625"/>
          <p14:tracePt t="33962" x="7785100" y="3716338"/>
          <p14:tracePt t="33970" x="7662863" y="3879850"/>
          <p14:tracePt t="33978" x="7508875" y="4041775"/>
          <p14:tracePt t="33985" x="7354888" y="4244975"/>
          <p14:tracePt t="33993" x="7143750" y="4521200"/>
          <p14:tracePt t="34001" x="6980238" y="4748213"/>
          <p14:tracePt t="34010" x="6786563" y="5024438"/>
          <p14:tracePt t="34018" x="6550025" y="5299075"/>
          <p14:tracePt t="34027" x="6338888" y="5543550"/>
          <p14:tracePt t="34034" x="6103938" y="5819775"/>
          <p14:tracePt t="34042" x="5861050" y="6094413"/>
          <p14:tracePt t="34050" x="5657850" y="6346825"/>
          <p14:tracePt t="34058" x="5397500" y="66230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8D36-4F88-33BF-DD8C-D2CD8F5729AE}"/>
              </a:ext>
            </a:extLst>
          </p:cNvPr>
          <p:cNvSpPr>
            <a:spLocks noGrp="1"/>
          </p:cNvSpPr>
          <p:nvPr>
            <p:ph type="title"/>
          </p:nvPr>
        </p:nvSpPr>
        <p:spPr/>
        <p:txBody>
          <a:bodyPr/>
          <a:lstStyle/>
          <a:p>
            <a:r>
              <a:rPr lang="en-GB" dirty="0"/>
              <a:t>Industry practices today</a:t>
            </a:r>
          </a:p>
        </p:txBody>
      </p:sp>
      <p:sp>
        <p:nvSpPr>
          <p:cNvPr id="4" name="Text Placeholder 3">
            <a:extLst>
              <a:ext uri="{FF2B5EF4-FFF2-40B4-BE49-F238E27FC236}">
                <a16:creationId xmlns:a16="http://schemas.microsoft.com/office/drawing/2014/main" id="{EC955C61-EAEF-D264-6251-0F25B9E59C47}"/>
              </a:ext>
            </a:extLst>
          </p:cNvPr>
          <p:cNvSpPr>
            <a:spLocks noGrp="1"/>
          </p:cNvSpPr>
          <p:nvPr>
            <p:ph type="body" sz="quarter" idx="11"/>
          </p:nvPr>
        </p:nvSpPr>
        <p:spPr>
          <a:xfrm>
            <a:off x="765174" y="1665286"/>
            <a:ext cx="5211763" cy="4643150"/>
          </a:xfrm>
        </p:spPr>
        <p:txBody>
          <a:bodyPr/>
          <a:lstStyle/>
          <a:p>
            <a:pPr lvl="1"/>
            <a:r>
              <a:rPr lang="en-GB" sz="1600" dirty="0"/>
              <a:t>UKOOA guidance on 2x Ig. Probability from look up curves (parametrised with mass flow rate from leak) -- (Sec. 2.1.9 in [3])</a:t>
            </a:r>
          </a:p>
          <a:p>
            <a:pPr lvl="1"/>
            <a:r>
              <a:rPr lang="en-GB" sz="1600" dirty="0"/>
              <a:t>BEVI [4] and BEVB[5]: Dutch guidance for H2 pipelines, transportation and refuelling. Total ignition probability for both is 1.0; BEVI splits 0.7 early and 0.3 delayed; BEVB uses 1.0 for immediate ignition.</a:t>
            </a:r>
          </a:p>
          <a:p>
            <a:pPr lvl="1"/>
            <a:r>
              <a:rPr lang="en-GB" sz="1600" dirty="0" err="1"/>
              <a:t>HyRAM</a:t>
            </a:r>
            <a:r>
              <a:rPr lang="en-GB" sz="1600" dirty="0"/>
              <a:t>[6]:  Max. ignition probability of 0.35 above 6.25kg/s release. Split 2/3</a:t>
            </a:r>
            <a:r>
              <a:rPr lang="en-GB" sz="1600" baseline="30000" dirty="0"/>
              <a:t>rd</a:t>
            </a:r>
            <a:r>
              <a:rPr lang="en-GB" sz="1600" dirty="0"/>
              <a:t> early and 1/3</a:t>
            </a:r>
            <a:r>
              <a:rPr lang="en-GB" sz="1600" baseline="30000" dirty="0"/>
              <a:t>rd</a:t>
            </a:r>
            <a:r>
              <a:rPr lang="en-GB" sz="1600" dirty="0"/>
              <a:t> delayed ignition.</a:t>
            </a:r>
          </a:p>
          <a:p>
            <a:pPr lvl="1"/>
            <a:r>
              <a:rPr lang="en-GB" sz="1600" dirty="0" err="1"/>
              <a:t>HyEX</a:t>
            </a:r>
            <a:r>
              <a:rPr lang="en-GB" sz="1600" dirty="0"/>
              <a:t> [7]: Max. ignition probability of 1.0 at 12.5kg/s; Split 2/3</a:t>
            </a:r>
            <a:r>
              <a:rPr lang="en-GB" sz="1600" baseline="30000" dirty="0"/>
              <a:t>rd</a:t>
            </a:r>
            <a:r>
              <a:rPr lang="en-GB" sz="1600" dirty="0"/>
              <a:t> early and 1/3</a:t>
            </a:r>
            <a:r>
              <a:rPr lang="en-GB" sz="1600" baseline="30000" dirty="0"/>
              <a:t>rd</a:t>
            </a:r>
            <a:r>
              <a:rPr lang="en-GB" sz="1600" dirty="0"/>
              <a:t> delayed ignition.</a:t>
            </a:r>
          </a:p>
        </p:txBody>
      </p:sp>
      <p:sp>
        <p:nvSpPr>
          <p:cNvPr id="5" name="Date Placeholder 4">
            <a:extLst>
              <a:ext uri="{FF2B5EF4-FFF2-40B4-BE49-F238E27FC236}">
                <a16:creationId xmlns:a16="http://schemas.microsoft.com/office/drawing/2014/main" id="{C0EC3C2E-6665-65F3-12C6-763A27C848F8}"/>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2B8F9C11-7659-3129-A401-2AA1A3F0655E}"/>
              </a:ext>
            </a:extLst>
          </p:cNvPr>
          <p:cNvSpPr>
            <a:spLocks noGrp="1"/>
          </p:cNvSpPr>
          <p:nvPr>
            <p:ph type="sldNum" sz="quarter" idx="4"/>
          </p:nvPr>
        </p:nvSpPr>
        <p:spPr/>
        <p:txBody>
          <a:bodyPr/>
          <a:lstStyle/>
          <a:p>
            <a:fld id="{D32BAE6A-B452-4007-8177-56DD051636F9}" type="slidenum">
              <a:rPr lang="en-GB" noProof="1" smtClean="0"/>
              <a:pPr/>
              <a:t>10</a:t>
            </a:fld>
            <a:endParaRPr lang="en-GB" noProof="1"/>
          </a:p>
        </p:txBody>
      </p:sp>
      <p:sp>
        <p:nvSpPr>
          <p:cNvPr id="3" name="TextBox 2">
            <a:extLst>
              <a:ext uri="{FF2B5EF4-FFF2-40B4-BE49-F238E27FC236}">
                <a16:creationId xmlns:a16="http://schemas.microsoft.com/office/drawing/2014/main" id="{02DF7780-ECA1-4A83-D4A1-2EF55D294D86}"/>
              </a:ext>
            </a:extLst>
          </p:cNvPr>
          <p:cNvSpPr txBox="1"/>
          <p:nvPr/>
        </p:nvSpPr>
        <p:spPr bwMode="auto">
          <a:xfrm>
            <a:off x="666750" y="5972175"/>
            <a:ext cx="5429250" cy="42761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050" dirty="0"/>
              <a:t>Note: Going forward, all the plots in this presentation that carries EI curves and </a:t>
            </a:r>
            <a:r>
              <a:rPr lang="en-GB" sz="1050" dirty="0" err="1"/>
              <a:t>HyEX</a:t>
            </a:r>
            <a:r>
              <a:rPr lang="en-GB" sz="1050" dirty="0"/>
              <a:t> curves in the graphs shall refer back to the references first cited in this slide</a:t>
            </a:r>
          </a:p>
        </p:txBody>
      </p:sp>
      <p:graphicFrame>
        <p:nvGraphicFramePr>
          <p:cNvPr id="10" name="Content Placeholder 9">
            <a:extLst>
              <a:ext uri="{FF2B5EF4-FFF2-40B4-BE49-F238E27FC236}">
                <a16:creationId xmlns:a16="http://schemas.microsoft.com/office/drawing/2014/main" id="{C89ECFFB-CDAA-E324-D260-8F24F7E2B7FC}"/>
              </a:ext>
            </a:extLst>
          </p:cNvPr>
          <p:cNvGraphicFramePr>
            <a:graphicFrameLocks noGrp="1"/>
          </p:cNvGraphicFramePr>
          <p:nvPr>
            <p:ph sz="quarter" idx="13"/>
            <p:extLst>
              <p:ext uri="{D42A27DB-BD31-4B8C-83A1-F6EECF244321}">
                <p14:modId xmlns:p14="http://schemas.microsoft.com/office/powerpoint/2010/main" val="2014604339"/>
              </p:ext>
            </p:extLst>
          </p:nvPr>
        </p:nvGraphicFramePr>
        <p:xfrm>
          <a:off x="6472238" y="1071880"/>
          <a:ext cx="5394960" cy="5349240"/>
        </p:xfrm>
        <a:graphic>
          <a:graphicData uri="http://schemas.openxmlformats.org/drawingml/2006/chart">
            <c:chart xmlns:c="http://schemas.openxmlformats.org/drawingml/2006/chart" xmlns:r="http://schemas.openxmlformats.org/officeDocument/2006/relationships" r:id="rId5"/>
          </a:graphicData>
        </a:graphic>
      </p:graphicFrame>
      <p:pic>
        <p:nvPicPr>
          <p:cNvPr id="9" name="Audio 8">
            <a:hlinkClick r:id="" action="ppaction://media"/>
            <a:extLst>
              <a:ext uri="{FF2B5EF4-FFF2-40B4-BE49-F238E27FC236}">
                <a16:creationId xmlns:a16="http://schemas.microsoft.com/office/drawing/2014/main" id="{44CD5F75-A519-828F-D096-B01B046AC0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3829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2802">
        <p159:morph option="byObject"/>
      </p:transition>
    </mc:Choice>
    <mc:Fallback>
      <p:transition spd="slow" advTm="112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prstGeom prst="rect">
            <a:avLst/>
          </a:prstGeom>
        </p:spPr>
        <p:txBody>
          <a:bodyPr/>
          <a:lstStyle/>
          <a:p>
            <a:endParaRPr lang="en-GB" dirty="0"/>
          </a:p>
        </p:txBody>
      </p:sp>
      <p:sp>
        <p:nvSpPr>
          <p:cNvPr id="9" name="Text Placeholder 8"/>
          <p:cNvSpPr>
            <a:spLocks noGrp="1"/>
          </p:cNvSpPr>
          <p:nvPr>
            <p:ph type="body" idx="1"/>
          </p:nvPr>
        </p:nvSpPr>
        <p:spPr>
          <a:prstGeom prst="rect">
            <a:avLst/>
          </a:prstGeom>
        </p:spPr>
        <p:txBody>
          <a:bodyPr/>
          <a:lstStyle/>
          <a:p>
            <a:r>
              <a:rPr lang="en-GB" sz="2800" dirty="0"/>
              <a:t>Formulating UKOOA/EI model for Hydrogen</a:t>
            </a:r>
            <a:endParaRPr lang="en-GB" dirty="0"/>
          </a:p>
        </p:txBody>
      </p:sp>
      <p:sp>
        <p:nvSpPr>
          <p:cNvPr id="10" name="Text Placeholder 9"/>
          <p:cNvSpPr>
            <a:spLocks noGrp="1"/>
          </p:cNvSpPr>
          <p:nvPr>
            <p:ph type="body" sz="quarter" idx="13"/>
          </p:nvPr>
        </p:nvSpPr>
        <p:spPr>
          <a:prstGeom prst="rect">
            <a:avLst/>
          </a:prstGeom>
        </p:spPr>
        <p:txBody>
          <a:bodyPr/>
          <a:lstStyle/>
          <a:p>
            <a:r>
              <a:rPr lang="en-GB" dirty="0"/>
              <a:t>2</a:t>
            </a:r>
          </a:p>
        </p:txBody>
      </p:sp>
      <p:sp>
        <p:nvSpPr>
          <p:cNvPr id="3" name="Slide Number Placeholder 2">
            <a:extLst>
              <a:ext uri="{FF2B5EF4-FFF2-40B4-BE49-F238E27FC236}">
                <a16:creationId xmlns:a16="http://schemas.microsoft.com/office/drawing/2014/main" id="{CC4DA036-3D8D-D7BD-E127-63604C0B6AC5}"/>
              </a:ext>
            </a:extLst>
          </p:cNvPr>
          <p:cNvSpPr>
            <a:spLocks noGrp="1"/>
          </p:cNvSpPr>
          <p:nvPr>
            <p:ph type="sldNum" sz="quarter" idx="4"/>
          </p:nvPr>
        </p:nvSpPr>
        <p:spPr/>
        <p:txBody>
          <a:bodyPr/>
          <a:lstStyle/>
          <a:p>
            <a:fld id="{D32BAE6A-B452-4007-8177-56DD051636F9}" type="slidenum">
              <a:rPr lang="en-GB" noProof="1" smtClean="0"/>
              <a:pPr/>
              <a:t>11</a:t>
            </a:fld>
            <a:endParaRPr lang="en-GB" noProof="1"/>
          </a:p>
        </p:txBody>
      </p:sp>
      <p:sp>
        <p:nvSpPr>
          <p:cNvPr id="6" name="Date Placeholder 5">
            <a:extLst>
              <a:ext uri="{FF2B5EF4-FFF2-40B4-BE49-F238E27FC236}">
                <a16:creationId xmlns:a16="http://schemas.microsoft.com/office/drawing/2014/main" id="{B452AF22-CE75-60FF-591F-D08547D18D48}"/>
              </a:ext>
            </a:extLst>
          </p:cNvPr>
          <p:cNvSpPr>
            <a:spLocks noGrp="1"/>
          </p:cNvSpPr>
          <p:nvPr>
            <p:ph type="dt" sz="half" idx="2"/>
          </p:nvPr>
        </p:nvSpPr>
        <p:spPr/>
        <p:txBody>
          <a:bodyPr/>
          <a:lstStyle/>
          <a:p>
            <a:pPr>
              <a:defRPr/>
            </a:pPr>
            <a:r>
              <a:rPr lang="en-GB" noProof="1"/>
              <a:t>October 2023</a:t>
            </a:r>
          </a:p>
        </p:txBody>
      </p:sp>
      <p:pic>
        <p:nvPicPr>
          <p:cNvPr id="5" name="Audio 4">
            <a:hlinkClick r:id="" action="ppaction://media"/>
            <a:extLst>
              <a:ext uri="{FF2B5EF4-FFF2-40B4-BE49-F238E27FC236}">
                <a16:creationId xmlns:a16="http://schemas.microsoft.com/office/drawing/2014/main" id="{D03E6F89-1F68-E1E8-9E8A-3E359EE52E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2611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286">
        <p159:morph option="byObject"/>
      </p:transition>
    </mc:Choice>
    <mc:Fallback>
      <p:transition spd="slow" advTm="3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a:t>Ignition Probability Curves</a:t>
            </a:r>
          </a:p>
        </p:txBody>
      </p:sp>
      <p:sp>
        <p:nvSpPr>
          <p:cNvPr id="4" name="Text Placeholder 3">
            <a:extLst>
              <a:ext uri="{FF2B5EF4-FFF2-40B4-BE49-F238E27FC236}">
                <a16:creationId xmlns:a16="http://schemas.microsoft.com/office/drawing/2014/main" id="{0C8C4499-1615-BF4A-EE24-3F01B1DEACD9}"/>
              </a:ext>
            </a:extLst>
          </p:cNvPr>
          <p:cNvSpPr>
            <a:spLocks noGrp="1"/>
          </p:cNvSpPr>
          <p:nvPr>
            <p:ph type="body" sz="quarter" idx="11"/>
          </p:nvPr>
        </p:nvSpPr>
        <p:spPr>
          <a:xfrm>
            <a:off x="645101" y="1286596"/>
            <a:ext cx="5211763" cy="1983078"/>
          </a:xfrm>
        </p:spPr>
        <p:txBody>
          <a:bodyPr/>
          <a:lstStyle/>
          <a:p>
            <a:pPr lvl="1"/>
            <a:r>
              <a:rPr lang="en-GB" dirty="0"/>
              <a:t>The EI curves[3] are parametrised on two factors:</a:t>
            </a:r>
          </a:p>
          <a:p>
            <a:pPr lvl="2"/>
            <a:r>
              <a:rPr lang="en-GB" dirty="0"/>
              <a:t>Release rate of hydrocarbon from the leak</a:t>
            </a:r>
          </a:p>
          <a:p>
            <a:pPr lvl="2"/>
            <a:r>
              <a:rPr lang="en-GB" dirty="0"/>
              <a:t>Location of the release – defined by the area surrounding the release (see schematic below)</a:t>
            </a:r>
          </a:p>
        </p:txBody>
      </p:sp>
      <p:sp>
        <p:nvSpPr>
          <p:cNvPr id="7" name="Slide Number Placeholder 6">
            <a:extLst>
              <a:ext uri="{FF2B5EF4-FFF2-40B4-BE49-F238E27FC236}">
                <a16:creationId xmlns:a16="http://schemas.microsoft.com/office/drawing/2014/main" id="{93B6364F-73D1-28BE-3C5D-6C7FAB9BE76B}"/>
              </a:ext>
            </a:extLst>
          </p:cNvPr>
          <p:cNvSpPr>
            <a:spLocks noGrp="1"/>
          </p:cNvSpPr>
          <p:nvPr>
            <p:ph type="sldNum" sz="quarter" idx="4"/>
          </p:nvPr>
        </p:nvSpPr>
        <p:spPr/>
        <p:txBody>
          <a:bodyPr/>
          <a:lstStyle/>
          <a:p>
            <a:fld id="{D32BAE6A-B452-4007-8177-56DD051636F9}" type="slidenum">
              <a:rPr lang="en-GB" noProof="1" smtClean="0"/>
              <a:pPr/>
              <a:t>12</a:t>
            </a:fld>
            <a:endParaRPr lang="en-GB" noProof="1"/>
          </a:p>
        </p:txBody>
      </p:sp>
      <p:sp>
        <p:nvSpPr>
          <p:cNvPr id="12" name="Date Placeholder 11">
            <a:extLst>
              <a:ext uri="{FF2B5EF4-FFF2-40B4-BE49-F238E27FC236}">
                <a16:creationId xmlns:a16="http://schemas.microsoft.com/office/drawing/2014/main" id="{41E651FD-A7F5-694D-9A5A-2A03C4976AC3}"/>
              </a:ext>
            </a:extLst>
          </p:cNvPr>
          <p:cNvSpPr>
            <a:spLocks noGrp="1"/>
          </p:cNvSpPr>
          <p:nvPr>
            <p:ph type="dt" sz="half" idx="2"/>
          </p:nvPr>
        </p:nvSpPr>
        <p:spPr/>
        <p:txBody>
          <a:bodyPr/>
          <a:lstStyle/>
          <a:p>
            <a:pPr>
              <a:defRPr/>
            </a:pPr>
            <a:r>
              <a:rPr lang="en-GB" noProof="1"/>
              <a:t>October 2023</a:t>
            </a:r>
          </a:p>
        </p:txBody>
      </p:sp>
      <p:graphicFrame>
        <p:nvGraphicFramePr>
          <p:cNvPr id="3" name="Content Placeholder 2">
            <a:extLst>
              <a:ext uri="{FF2B5EF4-FFF2-40B4-BE49-F238E27FC236}">
                <a16:creationId xmlns:a16="http://schemas.microsoft.com/office/drawing/2014/main" id="{7FBAD9A8-E3D1-34A0-8220-C83481F00FFD}"/>
              </a:ext>
            </a:extLst>
          </p:cNvPr>
          <p:cNvGraphicFramePr>
            <a:graphicFrameLocks noGrp="1"/>
          </p:cNvGraphicFramePr>
          <p:nvPr>
            <p:ph sz="quarter" idx="13"/>
            <p:extLst>
              <p:ext uri="{D42A27DB-BD31-4B8C-83A1-F6EECF244321}">
                <p14:modId xmlns:p14="http://schemas.microsoft.com/office/powerpoint/2010/main" val="2560352648"/>
              </p:ext>
            </p:extLst>
          </p:nvPr>
        </p:nvGraphicFramePr>
        <p:xfrm>
          <a:off x="6472238" y="712800"/>
          <a:ext cx="5504484" cy="40254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Diagram 8">
            <a:extLst>
              <a:ext uri="{FF2B5EF4-FFF2-40B4-BE49-F238E27FC236}">
                <a16:creationId xmlns:a16="http://schemas.microsoft.com/office/drawing/2014/main" id="{7BBED406-707F-4E9E-B745-C7B4877C68C5}"/>
              </a:ext>
            </a:extLst>
          </p:cNvPr>
          <p:cNvGraphicFramePr/>
          <p:nvPr>
            <p:extLst>
              <p:ext uri="{D42A27DB-BD31-4B8C-83A1-F6EECF244321}">
                <p14:modId xmlns:p14="http://schemas.microsoft.com/office/powerpoint/2010/main" val="524833115"/>
              </p:ext>
            </p:extLst>
          </p:nvPr>
        </p:nvGraphicFramePr>
        <p:xfrm>
          <a:off x="508000" y="3269674"/>
          <a:ext cx="5348864" cy="34064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7AE2E8EB-3F26-E434-2BC2-FF84E03D10EC}"/>
              </a:ext>
            </a:extLst>
          </p:cNvPr>
          <p:cNvSpPr txBox="1"/>
          <p:nvPr/>
        </p:nvSpPr>
        <p:spPr bwMode="auto">
          <a:xfrm>
            <a:off x="7370618" y="4932218"/>
            <a:ext cx="3860800" cy="23012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200" dirty="0"/>
              <a:t>Selected curves reproduced from [3]</a:t>
            </a:r>
          </a:p>
        </p:txBody>
      </p:sp>
      <p:pic>
        <p:nvPicPr>
          <p:cNvPr id="11" name="Audio 10">
            <a:hlinkClick r:id="" action="ppaction://media"/>
            <a:extLst>
              <a:ext uri="{FF2B5EF4-FFF2-40B4-BE49-F238E27FC236}">
                <a16:creationId xmlns:a16="http://schemas.microsoft.com/office/drawing/2014/main" id="{FDAA30FB-BDD0-05EF-6FD7-4339441C4921}"/>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10550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4667">
        <p159:morph option="byObject"/>
      </p:transition>
    </mc:Choice>
    <mc:Fallback>
      <p:transition spd="slow" advTm="946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Graphic spid="3" grpId="0">
        <p:bldAsOne/>
      </p:bldGraphic>
      <p:bldP spid="5" grpId="0"/>
    </p:bldLst>
  </p:timing>
  <p:extLst>
    <p:ext uri="{3A86A75C-4F4B-4683-9AE1-C65F6400EC91}">
      <p14:laserTraceLst xmlns:p14="http://schemas.microsoft.com/office/powerpoint/2010/main">
        <p14:tracePtLst>
          <p14:tracePt t="74624" x="6630988" y="3757613"/>
          <p14:tracePt t="74631" x="6630988" y="3781425"/>
          <p14:tracePt t="74638" x="6623050" y="3806825"/>
          <p14:tracePt t="74644" x="6615113" y="3838575"/>
          <p14:tracePt t="74652" x="6615113" y="3871913"/>
          <p14:tracePt t="74658" x="6607175" y="3911600"/>
          <p14:tracePt t="74666" x="6599238" y="3944938"/>
          <p14:tracePt t="74672" x="6591300" y="3984625"/>
          <p14:tracePt t="74679" x="6591300" y="4017963"/>
          <p14:tracePt t="74686" x="6583363" y="4057650"/>
          <p14:tracePt t="74693" x="6583363" y="4083050"/>
          <p14:tracePt t="74699" x="6583363" y="4106863"/>
          <p14:tracePt t="74707" x="6583363" y="4138613"/>
          <p14:tracePt t="74714" x="6583363" y="4156075"/>
          <p14:tracePt t="74720" x="6583363" y="4164013"/>
          <p14:tracePt t="74727" x="6583363" y="4171950"/>
          <p14:tracePt t="74735" x="6583363" y="4179888"/>
          <p14:tracePt t="74741" x="6583363" y="4187825"/>
          <p14:tracePt t="74748" x="6583363" y="4195763"/>
          <p14:tracePt t="74755" x="6583363" y="4203700"/>
          <p14:tracePt t="74763" x="6599238" y="4203700"/>
          <p14:tracePt t="74768" x="6607175" y="4211638"/>
          <p14:tracePt t="74776" x="6615113" y="4211638"/>
          <p14:tracePt t="74782" x="6640513" y="4211638"/>
          <p14:tracePt t="74789" x="6664325" y="4211638"/>
          <p14:tracePt t="74798" x="6696075" y="4211638"/>
          <p14:tracePt t="74803" x="6737350" y="4219575"/>
          <p14:tracePt t="74810" x="6761163" y="4229100"/>
          <p14:tracePt t="74817" x="6802438" y="4237038"/>
          <p14:tracePt t="74824" x="6842125" y="4252913"/>
          <p14:tracePt t="74832" x="6867525" y="4276725"/>
          <p14:tracePt t="74838" x="6907213" y="4302125"/>
          <p14:tracePt t="74844" x="6932613" y="4325938"/>
          <p14:tracePt t="74851" x="6964363" y="4365625"/>
          <p14:tracePt t="74858" x="6988175" y="4406900"/>
          <p14:tracePt t="74866" x="7005638" y="4438650"/>
          <p14:tracePt t="74872" x="7013575" y="4495800"/>
          <p14:tracePt t="74879" x="7029450" y="4552950"/>
          <p14:tracePt t="74886" x="7029450" y="4602163"/>
          <p14:tracePt t="74893" x="7029450" y="4649788"/>
          <p14:tracePt t="74900" x="7021513" y="4699000"/>
          <p14:tracePt t="74907" x="7013575" y="4756150"/>
          <p14:tracePt t="74916" x="7005638" y="4779963"/>
          <p14:tracePt t="74921" x="7005638" y="4805363"/>
          <p14:tracePt t="74927" x="7005638" y="4813300"/>
          <p14:tracePt t="74934" x="7005638" y="4829175"/>
          <p14:tracePt t="74941" x="7005638" y="4837113"/>
          <p14:tracePt t="74955" x="7005638" y="4845050"/>
          <p14:tracePt t="74962" x="7005638" y="4852988"/>
          <p14:tracePt t="74976" x="7021513" y="4860925"/>
          <p14:tracePt t="74983" x="7045325" y="4860925"/>
          <p14:tracePt t="74990" x="7078663" y="4860925"/>
          <p14:tracePt t="74998" x="7134225" y="4860925"/>
          <p14:tracePt t="75003" x="7232650" y="4852988"/>
          <p14:tracePt t="75010" x="7345363" y="4813300"/>
          <p14:tracePt t="75017" x="7483475" y="4772025"/>
          <p14:tracePt t="75024" x="7613650" y="4732338"/>
          <p14:tracePt t="75032" x="7751763" y="4691063"/>
          <p14:tracePt t="75037" x="7866063" y="4649788"/>
          <p14:tracePt t="75044" x="7954963" y="4625975"/>
          <p14:tracePt t="75051" x="8035925" y="4602163"/>
          <p14:tracePt t="75058" x="8116888" y="4594225"/>
          <p14:tracePt t="75065" x="8189913" y="4594225"/>
          <p14:tracePt t="75072" x="8239125" y="4576763"/>
          <p14:tracePt t="75081" x="8296275" y="4568825"/>
          <p14:tracePt t="75086" x="8343900" y="4560888"/>
          <p14:tracePt t="75093" x="8393113" y="4560888"/>
          <p14:tracePt t="75100" x="8450263" y="4552950"/>
          <p14:tracePt t="75107" x="8482013" y="4552950"/>
          <p14:tracePt t="75114" x="8523288" y="4552950"/>
          <p14:tracePt t="75120" x="8547100" y="4552950"/>
          <p14:tracePt t="75127" x="8572500" y="4552950"/>
          <p14:tracePt t="75134" x="8596313" y="4552950"/>
          <p14:tracePt t="75141" x="8628063" y="4552950"/>
          <p14:tracePt t="75155" x="8645525" y="4552950"/>
          <p14:tracePt t="75162" x="8653463" y="4552950"/>
          <p14:tracePt t="75169" x="8661400" y="4552950"/>
          <p14:tracePt t="75175" x="8669338" y="4545013"/>
          <p14:tracePt t="75182" x="8677275" y="4545013"/>
          <p14:tracePt t="75190" x="8685213" y="4537075"/>
          <p14:tracePt t="75225" x="8693150" y="4537075"/>
          <p14:tracePt t="75245" x="8701088" y="4537075"/>
          <p14:tracePt t="75280" x="8701088" y="4529138"/>
          <p14:tracePt t="75293" x="8701088" y="4521200"/>
          <p14:tracePt t="75314" x="8701088" y="4513263"/>
          <p14:tracePt t="75328" x="8701088" y="4503738"/>
          <p14:tracePt t="75335" x="8685213" y="4503738"/>
          <p14:tracePt t="75341" x="8669338" y="4495800"/>
          <p14:tracePt t="75348" x="8653463" y="4495800"/>
          <p14:tracePt t="75355" x="8620125" y="4495800"/>
          <p14:tracePt t="75363" x="8580438" y="4495800"/>
          <p14:tracePt t="75369" x="8547100" y="4495800"/>
          <p14:tracePt t="75375" x="8482013" y="4495800"/>
          <p14:tracePt t="75382" x="8416925" y="4495800"/>
          <p14:tracePt t="75390" x="8320088" y="4495800"/>
          <p14:tracePt t="75398" x="8223250" y="4495800"/>
          <p14:tracePt t="75403" x="8108950" y="4487863"/>
          <p14:tracePt t="75410" x="7962900" y="4471988"/>
          <p14:tracePt t="75417" x="7832725" y="4448175"/>
          <p14:tracePt t="75424" x="7678738" y="4406900"/>
          <p14:tracePt t="75431" x="7532688" y="4365625"/>
          <p14:tracePt t="75438" x="7402513" y="4310063"/>
          <p14:tracePt t="75445" x="7281863" y="4268788"/>
          <p14:tracePt t="75452" x="7159625" y="4219575"/>
          <p14:tracePt t="75458" x="7078663" y="4171950"/>
          <p14:tracePt t="75466" x="6988175" y="4122738"/>
          <p14:tracePt t="75472" x="6915150" y="4073525"/>
          <p14:tracePt t="75479" x="6842125" y="4033838"/>
          <p14:tracePt t="75486" x="6802438" y="4000500"/>
          <p14:tracePt t="75494" x="6745288" y="3968750"/>
          <p14:tracePt t="75500" x="6713538" y="3944938"/>
          <p14:tracePt t="75507" x="6688138" y="3911600"/>
          <p14:tracePt t="75516" x="6656388" y="3895725"/>
          <p14:tracePt t="75521" x="6640513" y="3863975"/>
          <p14:tracePt t="75529" x="6623050" y="3846513"/>
          <p14:tracePt t="75535" x="6607175" y="3822700"/>
          <p14:tracePt t="75541" x="6599238" y="3806825"/>
          <p14:tracePt t="75549" x="6591300" y="3790950"/>
          <p14:tracePt t="75555" x="6583363" y="3773488"/>
          <p14:tracePt t="75562" x="6567488" y="3757613"/>
          <p14:tracePt t="75568" x="6567488" y="3749675"/>
          <p14:tracePt t="75576" x="6567488" y="3733800"/>
          <p14:tracePt t="75582" x="6567488" y="3725863"/>
          <p14:tracePt t="75589" x="6557963" y="3708400"/>
          <p14:tracePt t="75598" x="6557963" y="3700463"/>
          <p14:tracePt t="75610" x="6557963" y="3692525"/>
          <p14:tracePt t="75618" x="6557963" y="3676650"/>
          <p14:tracePt t="75624" x="6557963" y="3668713"/>
          <p14:tracePt t="75632" x="6557963" y="3660775"/>
          <p14:tracePt t="75639" x="6557963" y="3652838"/>
          <p14:tracePt t="75645" x="6557963" y="3643313"/>
          <p14:tracePt t="75659" x="6557963" y="3635375"/>
          <p14:tracePt t="75673" x="6557963" y="3627438"/>
          <p14:tracePt t="75679" x="6557963" y="3611563"/>
          <p14:tracePt t="75686" x="6557963" y="3603625"/>
          <p14:tracePt t="75693" x="6550025" y="3595688"/>
          <p14:tracePt t="75707" x="6550025" y="3579813"/>
          <p14:tracePt t="75715" x="6542088" y="3546475"/>
          <p14:tracePt t="75721" x="6542088" y="3522663"/>
          <p14:tracePt t="75728" x="6534150" y="3497263"/>
          <p14:tracePt t="75735" x="6518275" y="3457575"/>
          <p14:tracePt t="75742" x="6510338" y="3408363"/>
          <p14:tracePt t="75750" x="6502400" y="3327400"/>
          <p14:tracePt t="75755" x="6469063" y="3205163"/>
          <p14:tracePt t="75762" x="6445250" y="3092450"/>
          <p14:tracePt t="75769" x="6421438" y="2962275"/>
          <p14:tracePt t="75776" x="6403975" y="2816225"/>
          <p14:tracePt t="75783" x="6380163" y="2662238"/>
          <p14:tracePt t="75790" x="6356350" y="2500313"/>
          <p14:tracePt t="75798" x="6338888" y="2370138"/>
          <p14:tracePt t="75804" x="6330950" y="2255838"/>
          <p14:tracePt t="75811" x="6315075" y="2159000"/>
          <p14:tracePt t="75818" x="6315075" y="2093913"/>
          <p14:tracePt t="75825" x="6307138" y="2036763"/>
          <p14:tracePt t="75832" x="6307138" y="1989138"/>
          <p14:tracePt t="75838" x="6307138" y="1963738"/>
          <p14:tracePt t="75845" x="6307138" y="1931988"/>
          <p14:tracePt t="75852" x="6307138" y="1924050"/>
          <p14:tracePt t="75859" x="6307138" y="1906588"/>
          <p14:tracePt t="75865" x="6307138" y="1890713"/>
          <p14:tracePt t="75873" x="6307138" y="1882775"/>
          <p14:tracePt t="75879" x="6307138" y="1874838"/>
          <p14:tracePt t="75894" x="6307138" y="1866900"/>
          <p14:tracePt t="75901" x="6307138" y="1858963"/>
          <p14:tracePt t="75922" x="6315075" y="1858963"/>
          <p14:tracePt t="75928" x="6330950" y="1866900"/>
          <p14:tracePt t="75935" x="6348413" y="1882775"/>
          <p14:tracePt t="75942" x="6356350" y="1916113"/>
          <p14:tracePt t="75950" x="6372225" y="1947863"/>
          <p14:tracePt t="75955" x="6396038" y="2036763"/>
          <p14:tracePt t="75962" x="6421438" y="2135188"/>
          <p14:tracePt t="75969" x="6429375" y="2247900"/>
          <p14:tracePt t="75976" x="6445250" y="2370138"/>
          <p14:tracePt t="75983" x="6445250" y="2482850"/>
          <p14:tracePt t="75990" x="6453188" y="2565400"/>
          <p14:tracePt t="75998" x="6453188" y="2646363"/>
          <p14:tracePt t="76004" x="6453188" y="2711450"/>
          <p14:tracePt t="76011" x="6453188" y="2759075"/>
          <p14:tracePt t="76018" x="6453188" y="2800350"/>
          <p14:tracePt t="76024" x="6453188" y="2824163"/>
          <p14:tracePt t="76032" x="6453188" y="2840038"/>
          <p14:tracePt t="76038" x="6453188" y="2847975"/>
          <p14:tracePt t="76045" x="6453188" y="2865438"/>
          <p14:tracePt t="76067" x="6453188" y="2873375"/>
          <p14:tracePt t="76082" x="6461125" y="2873375"/>
          <p14:tracePt t="76094" x="6477000" y="2847975"/>
          <p14:tracePt t="76100" x="6502400" y="2808288"/>
          <p14:tracePt t="76107" x="6518275" y="2751138"/>
          <p14:tracePt t="76115" x="6550025" y="2693988"/>
          <p14:tracePt t="76122" x="6599238" y="2638425"/>
          <p14:tracePt t="76128" x="6630988" y="2581275"/>
          <p14:tracePt t="76135" x="6680200" y="2532063"/>
          <p14:tracePt t="76142" x="6704013" y="2508250"/>
          <p14:tracePt t="76150" x="6737350" y="2474913"/>
          <p14:tracePt t="76156" x="6761163" y="2451100"/>
          <p14:tracePt t="76162" x="6794500" y="2435225"/>
          <p14:tracePt t="76169" x="6810375" y="2427288"/>
          <p14:tracePt t="76176" x="6834188" y="2401888"/>
          <p14:tracePt t="76184" x="6851650" y="2401888"/>
          <p14:tracePt t="76190" x="6875463" y="2401888"/>
          <p14:tracePt t="76198" x="6891338" y="2401888"/>
          <p14:tracePt t="76204" x="6915150" y="2409825"/>
          <p14:tracePt t="76211" x="6948488" y="2427288"/>
          <p14:tracePt t="76218" x="6964363" y="2466975"/>
          <p14:tracePt t="76225" x="6988175" y="2516188"/>
          <p14:tracePt t="76232" x="7013575" y="2589213"/>
          <p14:tracePt t="76238" x="7037388" y="2678113"/>
          <p14:tracePt t="76245" x="7045325" y="2759075"/>
          <p14:tracePt t="76252" x="7061200" y="2824163"/>
          <p14:tracePt t="76259" x="7061200" y="2905125"/>
          <p14:tracePt t="76266" x="7070725" y="2962275"/>
          <p14:tracePt t="76273" x="7078663" y="3011488"/>
          <p14:tracePt t="76281" x="7086600" y="3051175"/>
          <p14:tracePt t="76287" x="7086600" y="3076575"/>
          <p14:tracePt t="76293" x="7094538" y="3100388"/>
          <p14:tracePt t="76301" x="7110413" y="3132138"/>
          <p14:tracePt t="76307" x="7118350" y="3149600"/>
          <p14:tracePt t="76316" x="7118350" y="3157538"/>
          <p14:tracePt t="76321" x="7126288" y="3173413"/>
          <p14:tracePt t="76331" x="7151688" y="3189288"/>
          <p14:tracePt t="76335" x="7167563" y="3197225"/>
          <p14:tracePt t="76342" x="7199313" y="3197225"/>
          <p14:tracePt t="76349" x="7248525" y="3197225"/>
          <p14:tracePt t="76356" x="7329488" y="3189288"/>
          <p14:tracePt t="76362" x="7451725" y="3181350"/>
          <p14:tracePt t="76370" x="7581900" y="3149600"/>
          <p14:tracePt t="76376" x="7712075" y="3124200"/>
          <p14:tracePt t="76383" x="7840663" y="3100388"/>
          <p14:tracePt t="76390" x="7978775" y="3076575"/>
          <p14:tracePt t="76398" x="8124825" y="3043238"/>
          <p14:tracePt t="76405" x="8270875" y="3035300"/>
          <p14:tracePt t="76411" x="8416925" y="3019425"/>
          <p14:tracePt t="76418" x="8562975" y="3003550"/>
          <p14:tracePt t="76425" x="8742363" y="3003550"/>
          <p14:tracePt t="76432" x="8912225" y="3003550"/>
          <p14:tracePt t="76439" x="9075738" y="3011488"/>
          <p14:tracePt t="76445" x="9277350" y="3027363"/>
          <p14:tracePt t="76452" x="9456738" y="3043238"/>
          <p14:tracePt t="76459" x="9642475" y="3067050"/>
          <p14:tracePt t="76466" x="9805988" y="3092450"/>
          <p14:tracePt t="76473" x="9967913" y="3108325"/>
          <p14:tracePt t="76481" x="10129838" y="3132138"/>
          <p14:tracePt t="76487" x="10293350" y="3173413"/>
          <p14:tracePt t="76494" x="10421938" y="3205163"/>
          <p14:tracePt t="76501" x="10567988" y="3214688"/>
          <p14:tracePt t="76508" x="10706100" y="3246438"/>
          <p14:tracePt t="76516" x="10836275" y="3254375"/>
          <p14:tracePt t="76521" x="10966450" y="3270250"/>
          <p14:tracePt t="76528" x="11079163" y="3295650"/>
          <p14:tracePt t="76535" x="11193463" y="3311525"/>
          <p14:tracePt t="76542" x="11282363" y="3319463"/>
          <p14:tracePt t="76550" x="11347450" y="3319463"/>
          <p14:tracePt t="76556" x="11412538" y="3327400"/>
          <p14:tracePt t="76563" x="11469688" y="3327400"/>
          <p14:tracePt t="76569" x="11493500" y="3327400"/>
          <p14:tracePt t="76577" x="11518900" y="3327400"/>
          <p14:tracePt t="76583" x="11542713" y="3327400"/>
          <p14:tracePt t="76590" x="11558588" y="3327400"/>
          <p14:tracePt t="76598" x="11566525" y="3327400"/>
          <p14:tracePt t="76909" x="11428413" y="3327400"/>
          <p14:tracePt t="76915" x="11112500" y="3287713"/>
          <p14:tracePt t="76922" x="10771188" y="3246438"/>
          <p14:tracePt t="76928" x="10439400" y="3173413"/>
          <p14:tracePt t="76936" x="10145713" y="3100388"/>
          <p14:tracePt t="76942" x="9845675" y="3003550"/>
          <p14:tracePt t="76949" x="9610725" y="2938463"/>
          <p14:tracePt t="76956" x="9399588" y="2857500"/>
          <p14:tracePt t="76965" x="9221788" y="2784475"/>
          <p14:tracePt t="76971" x="9091613" y="2727325"/>
          <p14:tracePt t="76977" x="8969375" y="2678113"/>
          <p14:tracePt t="76984" x="8864600" y="2620963"/>
          <p14:tracePt t="76991" x="8782050" y="2589213"/>
          <p14:tracePt t="76998" x="8726488" y="2547938"/>
          <p14:tracePt t="77004" x="8669338" y="2516188"/>
          <p14:tracePt t="77011" x="8628063" y="2500313"/>
          <p14:tracePt t="77018" x="8596313" y="2482850"/>
          <p14:tracePt t="77025" x="8580438" y="2459038"/>
          <p14:tracePt t="77033" x="8562975" y="2443163"/>
          <p14:tracePt t="77039" x="8555038" y="2427288"/>
          <p14:tracePt t="77046" x="8547100" y="2409825"/>
          <p14:tracePt t="77053" x="8539163" y="2393950"/>
          <p14:tracePt t="77060" x="8531225" y="2370138"/>
          <p14:tracePt t="77067" x="8531225" y="2344738"/>
          <p14:tracePt t="77074" x="8531225" y="2312988"/>
          <p14:tracePt t="77082" x="8539163" y="2281238"/>
          <p14:tracePt t="77087" x="8562975" y="2239963"/>
          <p14:tracePt t="77095" x="8580438" y="2198688"/>
          <p14:tracePt t="77102" x="8596313" y="2159000"/>
          <p14:tracePt t="77108" x="8628063" y="2125663"/>
          <p14:tracePt t="77116" x="8669338" y="2085975"/>
          <p14:tracePt t="77123" x="8718550" y="2044700"/>
          <p14:tracePt t="77130" x="8774113" y="1997075"/>
          <p14:tracePt t="77136" x="8831263" y="1963738"/>
          <p14:tracePt t="77143" x="8937625" y="1906588"/>
          <p14:tracePt t="77149" x="9042400" y="1858963"/>
          <p14:tracePt t="77157" x="9139238" y="1817688"/>
          <p14:tracePt t="77167" x="9245600" y="1778000"/>
          <p14:tracePt t="77171" x="9326563" y="1744663"/>
          <p14:tracePt t="77177" x="9399588" y="1728788"/>
          <p14:tracePt t="77184" x="9464675" y="1712913"/>
          <p14:tracePt t="77191" x="9505950" y="1695450"/>
          <p14:tracePt t="77198" x="9545638" y="1687513"/>
          <p14:tracePt t="77207" x="9569450" y="1679575"/>
          <p14:tracePt t="77212" x="9586913" y="1671638"/>
          <p14:tracePt t="77218" x="9602788" y="1671638"/>
          <p14:tracePt t="77225" x="9610725" y="1663700"/>
          <p14:tracePt t="77232" x="9626600" y="1663700"/>
          <p14:tracePt t="77239" x="9626600" y="1655763"/>
          <p14:tracePt t="77246" x="9634538" y="1655763"/>
          <p14:tracePt t="77260" x="9634538" y="1647825"/>
          <p14:tracePt t="77274" x="9618663" y="1639888"/>
          <p14:tracePt t="77283" x="9610725" y="1639888"/>
          <p14:tracePt t="77288" x="9602788" y="1639888"/>
          <p14:tracePt t="77295" x="9594850" y="1631950"/>
          <p14:tracePt t="77308" x="9586913" y="1622425"/>
          <p14:tracePt t="77323" x="9586913" y="1614488"/>
          <p14:tracePt t="77332" x="9586913" y="1598613"/>
          <p14:tracePt t="77348" x="9634538" y="1558925"/>
          <p14:tracePt t="77351" x="9707563" y="1509713"/>
          <p14:tracePt t="77357" x="9798050" y="1452563"/>
          <p14:tracePt t="77365" x="9910763" y="1403350"/>
          <p14:tracePt t="77370" x="10033000" y="1339850"/>
          <p14:tracePt t="77377" x="10171113" y="1282700"/>
          <p14:tracePt t="77384" x="10301288" y="1233488"/>
          <p14:tracePt t="77391" x="10439400" y="1193800"/>
          <p14:tracePt t="77399" x="10567988" y="1160463"/>
          <p14:tracePt t="77406" x="10682288" y="1128713"/>
          <p14:tracePt t="77412" x="10804525" y="1095375"/>
          <p14:tracePt t="77419" x="10901363" y="1071563"/>
          <p14:tracePt t="77426" x="10990263" y="1063625"/>
          <p14:tracePt t="77432" x="11071225" y="1038225"/>
          <p14:tracePt t="77439" x="11128375" y="1014413"/>
          <p14:tracePt t="77448" x="11161713" y="1006475"/>
          <p14:tracePt t="77453" x="11201400" y="998538"/>
          <p14:tracePt t="77460" x="11226800" y="973138"/>
          <p14:tracePt t="77468" x="11258550" y="965200"/>
          <p14:tracePt t="77474" x="11274425" y="957263"/>
          <p14:tracePt t="77482" x="11282363" y="949325"/>
          <p14:tracePt t="77488" x="11299825" y="949325"/>
          <p14:tracePt t="77495" x="11299825" y="941388"/>
          <p14:tracePt t="77502" x="11299825" y="933450"/>
          <p14:tracePt t="77509" x="11307763" y="933450"/>
          <p14:tracePt t="77518" x="11307763" y="925513"/>
          <p14:tracePt t="77523" x="11315700" y="925513"/>
          <p14:tracePt t="77530" x="11315700" y="917575"/>
          <p14:tracePt t="77544" x="11315700" y="909638"/>
          <p14:tracePt t="77558" x="11315700" y="900113"/>
          <p14:tracePt t="77585" x="11323638" y="900113"/>
          <p14:tracePt t="77592" x="11331575" y="892175"/>
          <p14:tracePt t="77598" x="11347450" y="884238"/>
          <p14:tracePt t="77606" x="11372850" y="868363"/>
          <p14:tracePt t="77612" x="11412538" y="852488"/>
          <p14:tracePt t="77619" x="11461750" y="836613"/>
          <p14:tracePt t="77626" x="11518900" y="819150"/>
          <p14:tracePt t="77633" x="11566525" y="811213"/>
          <p14:tracePt t="77640" x="11623675" y="803275"/>
          <p14:tracePt t="77649" x="11664950" y="795338"/>
          <p14:tracePt t="77654" x="11696700" y="795338"/>
          <p14:tracePt t="77661" x="11720513" y="787400"/>
          <p14:tracePt t="77668" x="11737975" y="787400"/>
          <p14:tracePt t="77674" x="11753850" y="787400"/>
          <p14:tracePt t="77682" x="11761788" y="787400"/>
          <p14:tracePt t="77689" x="11769725" y="787400"/>
          <p14:tracePt t="77695" x="11777663" y="787400"/>
          <p14:tracePt t="77703" x="11785600" y="787400"/>
          <p14:tracePt t="77709" x="11793538" y="787400"/>
          <p14:tracePt t="77786" x="11793538" y="795338"/>
          <p14:tracePt t="77792" x="11785600" y="803275"/>
          <p14:tracePt t="77799" x="11785600" y="811213"/>
          <p14:tracePt t="77806" x="11777663" y="819150"/>
          <p14:tracePt t="77820" x="11777663" y="836613"/>
          <p14:tracePt t="77826" x="11769725" y="852488"/>
          <p14:tracePt t="77833" x="11769725" y="884238"/>
          <p14:tracePt t="77841" x="11761788" y="917575"/>
          <p14:tracePt t="77848" x="11761788" y="941388"/>
          <p14:tracePt t="77854" x="11753850" y="982663"/>
          <p14:tracePt t="77860" x="11753850" y="1006475"/>
          <p14:tracePt t="77868" x="11745913" y="1030288"/>
          <p14:tracePt t="77874" x="11745913" y="1063625"/>
          <p14:tracePt t="77882" x="11745913" y="1079500"/>
          <p14:tracePt t="77888" x="11745913" y="1103313"/>
          <p14:tracePt t="77895" x="11745913" y="1111250"/>
          <p14:tracePt t="77902" x="11745913" y="1120775"/>
          <p14:tracePt t="77909" x="11745913" y="1128713"/>
          <p14:tracePt t="77916" x="11745913" y="1136650"/>
          <p14:tracePt t="77923" x="11745913" y="1144588"/>
          <p14:tracePt t="77932" x="11745913" y="1152525"/>
          <p14:tracePt t="77937" x="11745913" y="1160463"/>
          <p14:tracePt t="77958" x="11745913" y="1168400"/>
          <p14:tracePt t="77979" x="11737975" y="1168400"/>
          <p14:tracePt t="78014" x="11737975" y="1160463"/>
          <p14:tracePt t="78028" x="11737975" y="1152525"/>
          <p14:tracePt t="78048" x="11737975" y="1144588"/>
          <p14:tracePt t="78061" x="11745913" y="1144588"/>
          <p14:tracePt t="78068" x="11761788" y="1144588"/>
          <p14:tracePt t="78075" x="11769725" y="1160463"/>
          <p14:tracePt t="78082" x="11785600" y="1193800"/>
          <p14:tracePt t="78089" x="11811000" y="1225550"/>
          <p14:tracePt t="78096" x="11834813" y="1298575"/>
          <p14:tracePt t="78103" x="11858625" y="1395413"/>
          <p14:tracePt t="78109" x="11866563" y="1517650"/>
          <p14:tracePt t="78116" x="11891963" y="1614488"/>
          <p14:tracePt t="78124" x="11923713" y="1728788"/>
          <p14:tracePt t="78132" x="11949113" y="1833563"/>
          <p14:tracePt t="78137" x="11957050" y="1947863"/>
          <p14:tracePt t="78146" x="11972925" y="2062163"/>
          <p14:tracePt t="78151" x="11972925" y="2190750"/>
          <p14:tracePt t="78158" x="11972925" y="2320925"/>
          <p14:tracePt t="78165" x="11972925" y="2419350"/>
          <p14:tracePt t="78172" x="11972925" y="2532063"/>
          <p14:tracePt t="78178" x="11964988" y="2613025"/>
          <p14:tracePt t="78185" x="11957050" y="2701925"/>
          <p14:tracePt t="78193" x="11957050" y="2751138"/>
          <p14:tracePt t="78199" x="11949113" y="2800350"/>
          <p14:tracePt t="78206" x="11923713" y="2840038"/>
          <p14:tracePt t="78215" x="11923713" y="2873375"/>
          <p14:tracePt t="78220" x="11915775" y="2889250"/>
          <p14:tracePt t="78227" x="11907838" y="2889250"/>
          <p14:tracePt t="78234" x="11899900" y="2905125"/>
          <p14:tracePt t="78241" x="11891963" y="2913063"/>
          <p14:tracePt t="78255" x="11884025" y="2913063"/>
          <p14:tracePt t="78262" x="11866563" y="2913063"/>
          <p14:tracePt t="78268" x="11858625" y="2913063"/>
          <p14:tracePt t="78275" x="11850688" y="2897188"/>
          <p14:tracePt t="78282" x="11842750" y="2897188"/>
          <p14:tracePt t="78289" x="11834813" y="2881313"/>
          <p14:tracePt t="78296" x="11826875" y="2847975"/>
          <p14:tracePt t="78303" x="11826875" y="2824163"/>
          <p14:tracePt t="78310" x="11818938" y="2792413"/>
          <p14:tracePt t="78317" x="11818938" y="2751138"/>
          <p14:tracePt t="78324" x="11818938" y="2701925"/>
          <p14:tracePt t="78334" x="11818938" y="2670175"/>
          <p14:tracePt t="78348" x="11818938" y="2597150"/>
          <p14:tracePt t="78351" x="11818938" y="2565400"/>
          <p14:tracePt t="78359" x="11818938" y="2540000"/>
          <p14:tracePt t="78366" x="11818938" y="2524125"/>
          <p14:tracePt t="78372" x="11818938" y="2516188"/>
          <p14:tracePt t="78379" x="11818938" y="2508250"/>
          <p14:tracePt t="78386" x="11818938" y="2500313"/>
          <p14:tracePt t="78392" x="11826875" y="2492375"/>
          <p14:tracePt t="78400" x="11826875" y="2482850"/>
          <p14:tracePt t="78407" x="11834813" y="2482850"/>
          <p14:tracePt t="78427" x="11834813" y="2492375"/>
          <p14:tracePt t="78435" x="11834813" y="2516188"/>
          <p14:tracePt t="78441" x="11826875" y="2540000"/>
          <p14:tracePt t="78449" x="11818938" y="2581275"/>
          <p14:tracePt t="78455" x="11793538" y="2646363"/>
          <p14:tracePt t="78462" x="11769725" y="2751138"/>
          <p14:tracePt t="78470" x="11712575" y="2847975"/>
          <p14:tracePt t="78475" x="11680825" y="2954338"/>
          <p14:tracePt t="78486" x="11623675" y="3076575"/>
          <p14:tracePt t="78489" x="11574463" y="3173413"/>
          <p14:tracePt t="78496" x="11534775" y="3262313"/>
          <p14:tracePt t="78503" x="11501438" y="3319463"/>
          <p14:tracePt t="78510" x="11485563" y="3343275"/>
          <p14:tracePt t="78517" x="11461750" y="3384550"/>
          <p14:tracePt t="78524" x="11453813" y="3400425"/>
          <p14:tracePt t="78532" x="11436350" y="3416300"/>
          <p14:tracePt t="78538" x="11428413" y="3433763"/>
          <p14:tracePt t="78544" x="11420475" y="3441700"/>
          <p14:tracePt t="78552" x="11412538" y="3449638"/>
          <p14:tracePt t="78558" x="11404600" y="3457575"/>
          <p14:tracePt t="78566" x="11396663" y="3457575"/>
          <p14:tracePt t="78572" x="11388725" y="3457575"/>
          <p14:tracePt t="78578" x="11380788" y="3449638"/>
          <p14:tracePt t="78586" x="11372850" y="3424238"/>
          <p14:tracePt t="78593" x="11372850" y="3400425"/>
          <p14:tracePt t="78600" x="11372850" y="3368675"/>
          <p14:tracePt t="78607" x="11380788" y="3327400"/>
          <p14:tracePt t="78614" x="11404600" y="3270250"/>
          <p14:tracePt t="78620" x="11428413" y="3230563"/>
          <p14:tracePt t="78628" x="11445875" y="3189288"/>
          <p14:tracePt t="78635" x="11461750" y="3165475"/>
          <p14:tracePt t="78642" x="11477625" y="3141663"/>
          <p14:tracePt t="78650" x="11501438" y="3108325"/>
          <p14:tracePt t="78655" x="11518900" y="3084513"/>
          <p14:tracePt t="78662" x="11534775" y="3067050"/>
          <p14:tracePt t="78670" x="11550650" y="3059113"/>
          <p14:tracePt t="78676" x="11558588" y="3051175"/>
          <p14:tracePt t="78683" x="11574463" y="3043238"/>
          <p14:tracePt t="78690" x="11591925" y="3035300"/>
          <p14:tracePt t="78698" x="11607800" y="3035300"/>
          <p14:tracePt t="78703" x="11623675" y="3043238"/>
          <p14:tracePt t="78710" x="11639550" y="3059113"/>
          <p14:tracePt t="78718" x="11647488" y="3100388"/>
          <p14:tracePt t="78725" x="11664950" y="3165475"/>
          <p14:tracePt t="78732" x="11664950" y="3246438"/>
          <p14:tracePt t="78738" x="11657013" y="3343275"/>
          <p14:tracePt t="78746" x="11647488" y="3449638"/>
          <p14:tracePt t="78752" x="11631613" y="3546475"/>
          <p14:tracePt t="78758" x="11623675" y="3611563"/>
          <p14:tracePt t="78766" x="11599863" y="3684588"/>
          <p14:tracePt t="78772" x="11591925" y="3741738"/>
          <p14:tracePt t="78780" x="11566525" y="3790950"/>
          <p14:tracePt t="78787" x="11558588" y="3822700"/>
          <p14:tracePt t="78793" x="11550650" y="3846513"/>
          <p14:tracePt t="78800" x="11526838" y="3863975"/>
          <p14:tracePt t="78807" x="11518900" y="3879850"/>
          <p14:tracePt t="78814" x="11518900" y="3887788"/>
          <p14:tracePt t="78821" x="11509375" y="3895725"/>
          <p14:tracePt t="78828" x="11501438" y="3903663"/>
          <p14:tracePt t="78835" x="11493500" y="3903663"/>
          <p14:tracePt t="78842" x="11485563" y="3903663"/>
          <p14:tracePt t="78849" x="11477625" y="3903663"/>
          <p14:tracePt t="78855" x="11461750" y="3903663"/>
          <p14:tracePt t="78870" x="11445875" y="3895725"/>
          <p14:tracePt t="78876" x="11436350" y="3887788"/>
          <p14:tracePt t="78883" x="11428413" y="3863975"/>
          <p14:tracePt t="78890" x="11412538" y="3830638"/>
          <p14:tracePt t="78899" x="11404600" y="3806825"/>
          <p14:tracePt t="78904" x="11404600" y="3781425"/>
          <p14:tracePt t="78911" x="11388725" y="3757613"/>
          <p14:tracePt t="78918" x="11388725" y="3716338"/>
          <p14:tracePt t="78924" x="11380788" y="3692525"/>
          <p14:tracePt t="78932" x="11380788" y="3676650"/>
          <p14:tracePt t="78939" x="11380788" y="3660775"/>
          <p14:tracePt t="78945" x="11380788" y="3643313"/>
          <p14:tracePt t="78952" x="11380788" y="3635375"/>
          <p14:tracePt t="78959" x="11380788" y="3619500"/>
          <p14:tracePt t="78982" x="11380788" y="3611563"/>
          <p14:tracePt t="79015" x="11372850" y="3627438"/>
          <p14:tracePt t="79022" x="11372850" y="3660775"/>
          <p14:tracePt t="79028" x="11355388" y="3692525"/>
          <p14:tracePt t="79036" x="11331575" y="3765550"/>
          <p14:tracePt t="79042" x="11299825" y="3838575"/>
          <p14:tracePt t="79049" x="11234738" y="3944938"/>
          <p14:tracePt t="79056" x="11153775" y="4033838"/>
          <p14:tracePt t="79063" x="11055350" y="4156075"/>
          <p14:tracePt t="79070" x="10933113" y="4252913"/>
          <p14:tracePt t="79076" x="10812463" y="4341813"/>
          <p14:tracePt t="79083" x="10706100" y="4422775"/>
          <p14:tracePt t="79090" x="10593388" y="4487863"/>
          <p14:tracePt t="79098" x="10455275" y="4552950"/>
          <p14:tracePt t="79104" x="10309225" y="4610100"/>
          <p14:tracePt t="79111" x="10171113" y="4649788"/>
          <p14:tracePt t="79118" x="10056813" y="4675188"/>
          <p14:tracePt t="79125" x="9944100" y="4691063"/>
          <p14:tracePt t="79133" x="9871075" y="4699000"/>
          <p14:tracePt t="79139" x="9805988" y="4699000"/>
          <p14:tracePt t="79145" x="9756775" y="4714875"/>
          <p14:tracePt t="79152" x="9715500" y="4714875"/>
          <p14:tracePt t="79159" x="9683750" y="4714875"/>
          <p14:tracePt t="79167" x="9667875" y="4714875"/>
          <p14:tracePt t="79174" x="9642475" y="4714875"/>
          <p14:tracePt t="79182" x="9634538" y="4714875"/>
          <p14:tracePt t="79188" x="9626600" y="4714875"/>
          <p14:tracePt t="79194" x="9618663" y="4714875"/>
          <p14:tracePt t="79215" x="9610725" y="4714875"/>
          <p14:tracePt t="79249" x="9626600" y="4706938"/>
          <p14:tracePt t="79256" x="9642475" y="4699000"/>
          <p14:tracePt t="79588" x="9569450" y="4732338"/>
          <p14:tracePt t="79596" x="9496425" y="4779963"/>
          <p14:tracePt t="79601" x="9423400" y="4845050"/>
          <p14:tracePt t="79608" x="9367838" y="4894263"/>
          <p14:tracePt t="79617" x="9310688" y="4926013"/>
          <p14:tracePt t="79622" x="9269413" y="4959350"/>
          <p14:tracePt t="79628" x="9212263" y="4991100"/>
          <p14:tracePt t="79636" x="9164638" y="5024438"/>
          <p14:tracePt t="79643" x="9123363" y="5040313"/>
          <p14:tracePt t="79650" x="9075738" y="5056188"/>
          <p14:tracePt t="79657" x="9018588" y="5072063"/>
          <p14:tracePt t="79665" x="8985250" y="5072063"/>
          <p14:tracePt t="79670" x="8937625" y="5072063"/>
          <p14:tracePt t="79677" x="8896350" y="5072063"/>
          <p14:tracePt t="79684" x="8864600" y="5072063"/>
          <p14:tracePt t="79691" x="8831263" y="5064125"/>
          <p14:tracePt t="79699" x="8791575" y="5048250"/>
          <p14:tracePt t="79705" x="8766175" y="5040313"/>
          <p14:tracePt t="79712" x="8750300" y="5024438"/>
          <p14:tracePt t="79720" x="8726488" y="4999038"/>
          <p14:tracePt t="79726" x="8718550" y="4983163"/>
          <p14:tracePt t="79734" x="8701088" y="4975225"/>
          <p14:tracePt t="79740" x="8693150" y="4959350"/>
          <p14:tracePt t="79750" x="8685213" y="4941888"/>
          <p14:tracePt t="79754" x="8661400" y="4933950"/>
          <p14:tracePt t="79760" x="8653463" y="4918075"/>
          <p14:tracePt t="79767" x="8653463" y="4910138"/>
          <p14:tracePt t="79774" x="8653463" y="4902200"/>
          <p14:tracePt t="79782" x="8653463" y="4894263"/>
          <p14:tracePt t="79788" x="8645525" y="4886325"/>
          <p14:tracePt t="79795" x="8645525" y="4878388"/>
          <p14:tracePt t="79803" x="8636000" y="4868863"/>
          <p14:tracePt t="79809" x="8628063" y="4860925"/>
          <p14:tracePt t="79816" x="8620125" y="4852988"/>
          <p14:tracePt t="79822" x="8612188" y="4845050"/>
          <p14:tracePt t="79829" x="8604250" y="4837113"/>
          <p14:tracePt t="79843" x="8604250" y="4829175"/>
          <p14:tracePt t="79850" x="8596313" y="4821238"/>
          <p14:tracePt t="79858" x="8588375" y="4813300"/>
          <p14:tracePt t="79872" x="8580438" y="4813300"/>
          <p14:tracePt t="79878" x="8580438" y="4805363"/>
          <p14:tracePt t="79885" x="8572500" y="4795838"/>
          <p14:tracePt t="79891" x="8562975" y="4795838"/>
          <p14:tracePt t="79899" x="8555038" y="4787900"/>
          <p14:tracePt t="79905" x="8555038" y="4779963"/>
          <p14:tracePt t="79919" x="8547100" y="4772025"/>
          <p14:tracePt t="79926" x="8539163" y="4764088"/>
          <p14:tracePt t="79934" x="8531225" y="4756150"/>
          <p14:tracePt t="79940" x="8523288" y="4748213"/>
          <p14:tracePt t="79947" x="8515350" y="4748213"/>
          <p14:tracePt t="79954" x="8499475" y="4740275"/>
          <p14:tracePt t="79968" x="8489950" y="4732338"/>
          <p14:tracePt t="79974" x="8474075" y="4722813"/>
          <p14:tracePt t="79982" x="8466138" y="4714875"/>
          <p14:tracePt t="79988" x="8458200" y="4714875"/>
          <p14:tracePt t="79995" x="8442325" y="4706938"/>
          <p14:tracePt t="80002" x="8434388" y="4699000"/>
          <p14:tracePt t="80016" x="8424863" y="4691063"/>
          <p14:tracePt t="80023" x="8408988" y="4691063"/>
          <p14:tracePt t="80030" x="8401050" y="4683125"/>
          <p14:tracePt t="80043" x="8393113" y="4683125"/>
          <p14:tracePt t="80051" x="8385175" y="4683125"/>
          <p14:tracePt t="80057" x="8377238" y="4675188"/>
          <p14:tracePt t="80071" x="8369300" y="4675188"/>
          <p14:tracePt t="80078" x="8369300" y="4667250"/>
          <p14:tracePt t="80085" x="8361363" y="4667250"/>
          <p14:tracePt t="80092" x="8351838" y="4659313"/>
          <p14:tracePt t="80099" x="8343900" y="4659313"/>
          <p14:tracePt t="80114" x="8343900" y="4649788"/>
          <p14:tracePt t="80120" x="8335963" y="4649788"/>
          <p14:tracePt t="80127" x="8335963" y="4641850"/>
          <p14:tracePt t="80141" x="8335963" y="4633913"/>
          <p14:tracePt t="80155" x="8328025" y="4633913"/>
          <p14:tracePt t="80168" x="8320088" y="4633913"/>
          <p14:tracePt t="80184" x="8312150" y="4633913"/>
          <p14:tracePt t="80465" x="8320088" y="4633913"/>
          <p14:tracePt t="80472" x="8328025" y="4633913"/>
          <p14:tracePt t="80486" x="8335963" y="4641850"/>
          <p14:tracePt t="80493" x="8343900" y="4641850"/>
          <p14:tracePt t="80500" x="8361363" y="4649788"/>
          <p14:tracePt t="80507" x="8377238" y="4649788"/>
          <p14:tracePt t="80515" x="8393113" y="4649788"/>
          <p14:tracePt t="80520" x="8408988" y="4659313"/>
          <p14:tracePt t="80527" x="8424863" y="4659313"/>
          <p14:tracePt t="80534" x="8450263" y="4667250"/>
          <p14:tracePt t="80541" x="8474075" y="4667250"/>
          <p14:tracePt t="80550" x="8515350" y="4667250"/>
          <p14:tracePt t="80555" x="8547100" y="4667250"/>
          <p14:tracePt t="80562" x="8588375" y="4667250"/>
          <p14:tracePt t="80569" x="8620125" y="4667250"/>
          <p14:tracePt t="80575" x="8661400" y="4667250"/>
          <p14:tracePt t="80582" x="8709025" y="4667250"/>
          <p14:tracePt t="80590" x="8758238" y="4667250"/>
          <p14:tracePt t="80596" x="8807450" y="4667250"/>
          <p14:tracePt t="80603" x="8864600" y="4667250"/>
          <p14:tracePt t="80610" x="8896350" y="4667250"/>
          <p14:tracePt t="80618" x="8945563" y="4667250"/>
          <p14:tracePt t="80624" x="8985250" y="4667250"/>
          <p14:tracePt t="80632" x="9034463" y="4683125"/>
          <p14:tracePt t="80638" x="9066213" y="4683125"/>
          <p14:tracePt t="80645" x="9107488" y="4683125"/>
          <p14:tracePt t="80652" x="9139238" y="4683125"/>
          <p14:tracePt t="80659" x="9180513" y="4683125"/>
          <p14:tracePt t="80667" x="9229725" y="4683125"/>
          <p14:tracePt t="80672" x="9277350" y="4683125"/>
          <p14:tracePt t="80679" x="9318625" y="4683125"/>
          <p14:tracePt t="80687" x="9358313" y="4683125"/>
          <p14:tracePt t="80693" x="9415463" y="4683125"/>
          <p14:tracePt t="80700" x="9448800" y="4683125"/>
          <p14:tracePt t="80707" x="9488488" y="4683125"/>
          <p14:tracePt t="80715" x="9521825" y="4683125"/>
          <p14:tracePt t="80721" x="9545638" y="4683125"/>
          <p14:tracePt t="80727" x="9578975" y="4683125"/>
          <p14:tracePt t="80735" x="9586913" y="4683125"/>
          <p14:tracePt t="80741" x="9610725" y="4683125"/>
          <p14:tracePt t="80749" x="9618663" y="4683125"/>
          <p14:tracePt t="80755" x="9634538" y="4683125"/>
          <p14:tracePt t="80762" x="9642475" y="4683125"/>
          <p14:tracePt t="80769" x="9652000" y="4683125"/>
          <p14:tracePt t="80776" x="9667875" y="4683125"/>
          <p14:tracePt t="80790" x="9675813" y="4683125"/>
          <p14:tracePt t="80797" x="9683750" y="4683125"/>
          <p14:tracePt t="80811" x="9691688" y="4683125"/>
          <p14:tracePt t="80825" x="9699625" y="4683125"/>
          <p14:tracePt t="80839" x="9707563" y="4683125"/>
          <p14:tracePt t="80860" x="9715500" y="4683125"/>
          <p14:tracePt t="80873" x="9725025" y="4683125"/>
          <p14:tracePt t="80887" x="9732963" y="4683125"/>
          <p14:tracePt t="81198" x="9732963" y="4675188"/>
          <p14:tracePt t="81204" x="9740900" y="4675188"/>
          <p14:tracePt t="81211" x="9748838" y="4675188"/>
          <p14:tracePt t="81218" x="9764713" y="4675188"/>
          <p14:tracePt t="81225" x="9780588" y="4675188"/>
          <p14:tracePt t="81233" x="9798050" y="4675188"/>
          <p14:tracePt t="81239" x="9829800" y="4675188"/>
          <p14:tracePt t="81246" x="9853613" y="4675188"/>
          <p14:tracePt t="81253" x="9902825" y="4675188"/>
          <p14:tracePt t="81259" x="9959975" y="4675188"/>
          <p14:tracePt t="81267" x="10025063" y="4675188"/>
          <p14:tracePt t="81273" x="10106025" y="4683125"/>
          <p14:tracePt t="81280" x="10194925" y="4683125"/>
          <p14:tracePt t="81287" x="10260013" y="4683125"/>
          <p14:tracePt t="81294" x="10340975" y="4683125"/>
          <p14:tracePt t="81302" x="10406063" y="4683125"/>
          <p14:tracePt t="81308" x="10487025" y="4683125"/>
          <p14:tracePt t="81316" x="10560050" y="4675188"/>
          <p14:tracePt t="81322" x="10609263" y="4675188"/>
          <p14:tracePt t="81329" x="10658475" y="4675188"/>
          <p14:tracePt t="81336" x="10690225" y="4675188"/>
          <p14:tracePt t="81343" x="10731500" y="4675188"/>
          <p14:tracePt t="81349" x="10763250" y="4675188"/>
          <p14:tracePt t="81356" x="10796588" y="4675188"/>
          <p14:tracePt t="81363" x="10820400" y="4675188"/>
          <p14:tracePt t="81370" x="10836275" y="4675188"/>
          <p14:tracePt t="81377" x="10852150" y="4675188"/>
          <p14:tracePt t="81384" x="10869613" y="4667250"/>
          <p14:tracePt t="81391" x="10885488" y="4667250"/>
          <p14:tracePt t="81399" x="10893425" y="4659313"/>
          <p14:tracePt t="81405" x="10901363" y="4659313"/>
          <p14:tracePt t="81411" x="10917238" y="4659313"/>
          <p14:tracePt t="81419" x="10925175" y="4649788"/>
          <p14:tracePt t="81425" x="10942638" y="4649788"/>
          <p14:tracePt t="81433" x="10950575" y="4641850"/>
          <p14:tracePt t="81440" x="10966450" y="4641850"/>
          <p14:tracePt t="81446" x="10966450" y="4633913"/>
          <p14:tracePt t="81453" x="10974388" y="4633913"/>
          <p14:tracePt t="81460" x="10982325" y="4625975"/>
          <p14:tracePt t="81466" x="10990263" y="4625975"/>
          <p14:tracePt t="81483" x="10998200" y="4625975"/>
          <p14:tracePt t="81488" x="11006138" y="4625975"/>
          <p14:tracePt t="81502" x="11015663" y="4625975"/>
          <p14:tracePt t="81529" x="11023600" y="4625975"/>
          <p14:tracePt t="81550" x="11031538" y="4625975"/>
          <p14:tracePt t="81564" x="11031538" y="4618038"/>
          <p14:tracePt t="81585" x="11039475" y="4618038"/>
          <p14:tracePt t="81591" x="11039475" y="4610100"/>
          <p14:tracePt t="81605" x="11047413" y="4602163"/>
          <p14:tracePt t="81619" x="11047413" y="4594225"/>
          <p14:tracePt t="81626" x="11055350" y="4594225"/>
          <p14:tracePt t="81633" x="11063288" y="4586288"/>
          <p14:tracePt t="81639" x="11063288" y="4576763"/>
          <p14:tracePt t="81653" x="11071225" y="4568825"/>
          <p14:tracePt t="81660" x="11079163" y="4560888"/>
          <p14:tracePt t="81667" x="11088688" y="4552950"/>
          <p14:tracePt t="81674" x="11096625" y="4552950"/>
          <p14:tracePt t="81682" x="11104563" y="4545013"/>
          <p14:tracePt t="81689" x="11104563" y="4537075"/>
          <p14:tracePt t="81695" x="11112500" y="4529138"/>
          <p14:tracePt t="81708" x="11120438" y="4521200"/>
          <p14:tracePt t="81716" x="11128375" y="4521200"/>
          <p14:tracePt t="81722" x="11128375" y="4513263"/>
          <p14:tracePt t="81729" x="11136313" y="4503738"/>
          <p14:tracePt t="81743" x="11144250" y="4495800"/>
          <p14:tracePt t="81757" x="11144250" y="4487863"/>
          <p14:tracePt t="81766" x="11153775" y="4487863"/>
          <p14:tracePt t="81778" x="11161713" y="4479925"/>
          <p14:tracePt t="81812" x="11161713" y="4471988"/>
          <p14:tracePt t="81849" x="11161713" y="4464050"/>
          <p14:tracePt t="81875" x="11161713" y="4456113"/>
          <p14:tracePt t="81882" x="11169650" y="4456113"/>
          <p14:tracePt t="81895" x="11177588" y="4456113"/>
          <p14:tracePt t="81902" x="11177588" y="4448175"/>
          <p14:tracePt t="81916" x="11185525" y="4438650"/>
          <p14:tracePt t="81930" x="11185525" y="4430713"/>
          <p14:tracePt t="81937" x="11193463" y="4430713"/>
          <p14:tracePt t="81958" x="11201400" y="4430713"/>
          <p14:tracePt t="81986" x="11201400" y="4422775"/>
          <p14:tracePt t="81992" x="11209338" y="4422775"/>
          <p14:tracePt t="82016" x="11217275" y="4414838"/>
          <p14:tracePt t="82034" x="11226800" y="4406900"/>
          <p14:tracePt t="82048" x="11234738" y="4406900"/>
          <p14:tracePt t="82055" x="11234738" y="4398963"/>
          <p14:tracePt t="82068" x="11242675" y="4391025"/>
          <p14:tracePt t="82084" x="11250613" y="4391025"/>
          <p14:tracePt t="82089" x="11250613" y="4383088"/>
          <p14:tracePt t="82110" x="11258550" y="4375150"/>
          <p14:tracePt t="82117" x="11266488" y="4365625"/>
          <p14:tracePt t="82124" x="11266488" y="4357688"/>
          <p14:tracePt t="82130" x="11274425" y="4349750"/>
          <p14:tracePt t="82138" x="11282363" y="4341813"/>
          <p14:tracePt t="82144" x="11290300" y="4341813"/>
          <p14:tracePt t="82151" x="11299825" y="4333875"/>
          <p14:tracePt t="82158" x="11307763" y="4318000"/>
          <p14:tracePt t="82166" x="11307763" y="4310063"/>
          <p14:tracePt t="82172" x="11307763" y="4292600"/>
          <p14:tracePt t="82178" x="11315700" y="4284663"/>
          <p14:tracePt t="82186" x="11323638" y="4268788"/>
          <p14:tracePt t="82192" x="11331575" y="4252913"/>
          <p14:tracePt t="82201" x="11339513" y="4244975"/>
          <p14:tracePt t="82206" x="11347450" y="4237038"/>
          <p14:tracePt t="82213" x="11355388" y="4219575"/>
          <p14:tracePt t="82220" x="11355388" y="4203700"/>
          <p14:tracePt t="82227" x="11363325" y="4187825"/>
          <p14:tracePt t="82234" x="11372850" y="4156075"/>
          <p14:tracePt t="82241" x="11380788" y="4138613"/>
          <p14:tracePt t="82249" x="11388725" y="4122738"/>
          <p14:tracePt t="82255" x="11396663" y="4106863"/>
          <p14:tracePt t="82262" x="11396663" y="4090988"/>
          <p14:tracePt t="82268" x="11396663" y="4083050"/>
          <p14:tracePt t="82276" x="11404600" y="4073525"/>
          <p14:tracePt t="82283" x="11404600" y="4057650"/>
          <p14:tracePt t="82289" x="11412538" y="4041775"/>
          <p14:tracePt t="82296" x="11412538" y="4033838"/>
          <p14:tracePt t="82303" x="11420475" y="4017963"/>
          <p14:tracePt t="82310" x="11420475" y="4000500"/>
          <p14:tracePt t="82317" x="11420475" y="3992563"/>
          <p14:tracePt t="82334" x="11428413" y="3960813"/>
          <p14:tracePt t="82338" x="11436350" y="3944938"/>
          <p14:tracePt t="82345" x="11436350" y="3927475"/>
          <p14:tracePt t="82352" x="11436350" y="3903663"/>
          <p14:tracePt t="82358" x="11436350" y="3887788"/>
          <p14:tracePt t="82366" x="11436350" y="3863975"/>
          <p14:tracePt t="82372" x="11436350" y="3838575"/>
          <p14:tracePt t="82379" x="11436350" y="3814763"/>
          <p14:tracePt t="82386" x="11436350" y="3781425"/>
          <p14:tracePt t="82393" x="11436350" y="3757613"/>
          <p14:tracePt t="82400" x="11436350" y="3725863"/>
          <p14:tracePt t="82407" x="11436350" y="3692525"/>
          <p14:tracePt t="82414" x="11436350" y="3660775"/>
          <p14:tracePt t="82421" x="11436350" y="3635375"/>
          <p14:tracePt t="82427" x="11436350" y="3595688"/>
          <p14:tracePt t="82434" x="11436350" y="3570288"/>
          <p14:tracePt t="82441" x="11436350" y="3538538"/>
          <p14:tracePt t="82449" x="11445875" y="3497263"/>
          <p14:tracePt t="82455" x="11445875" y="3473450"/>
          <p14:tracePt t="82463" x="11453813" y="3441700"/>
          <p14:tracePt t="82469" x="11453813" y="3408363"/>
          <p14:tracePt t="82476" x="11461750" y="3384550"/>
          <p14:tracePt t="82483" x="11461750" y="3343275"/>
          <p14:tracePt t="82489" x="11477625" y="3319463"/>
          <p14:tracePt t="82497" x="11485563" y="3295650"/>
          <p14:tracePt t="82504" x="11493500" y="3262313"/>
          <p14:tracePt t="82511" x="11501438" y="3238500"/>
          <p14:tracePt t="82517" x="11509375" y="3222625"/>
          <p14:tracePt t="82524" x="11509375" y="3197225"/>
          <p14:tracePt t="82532" x="11518900" y="3181350"/>
          <p14:tracePt t="82538" x="11526838" y="3165475"/>
          <p14:tracePt t="82545" x="11534775" y="3132138"/>
          <p14:tracePt t="82552" x="11542713" y="3116263"/>
          <p14:tracePt t="82559" x="11550650" y="3092450"/>
          <p14:tracePt t="82565" x="11558588" y="3067050"/>
          <p14:tracePt t="82573" x="11558588" y="3027363"/>
          <p14:tracePt t="82580" x="11566525" y="3003550"/>
          <p14:tracePt t="82587" x="11574463" y="2962275"/>
          <p14:tracePt t="82594" x="11591925" y="2938463"/>
          <p14:tracePt t="82601" x="11591925" y="2913063"/>
          <p14:tracePt t="82607" x="11599863" y="2873375"/>
          <p14:tracePt t="82614" x="11599863" y="2847975"/>
          <p14:tracePt t="82621" x="11607800" y="2832100"/>
          <p14:tracePt t="82628" x="11607800" y="2816225"/>
          <p14:tracePt t="82635" x="11615738" y="2800350"/>
          <p14:tracePt t="82642" x="11615738" y="2784475"/>
          <p14:tracePt t="82650" x="11615738" y="2767013"/>
          <p14:tracePt t="82656" x="11615738" y="2759075"/>
          <p14:tracePt t="82662" x="11615738" y="2751138"/>
          <p14:tracePt t="82669" x="11615738" y="2735263"/>
          <p14:tracePt t="82676" x="11615738" y="2727325"/>
          <p14:tracePt t="82683" x="11615738" y="2711450"/>
          <p14:tracePt t="82690" x="11615738" y="2693988"/>
          <p14:tracePt t="82697" x="11615738" y="2678113"/>
          <p14:tracePt t="82704" x="11615738" y="2662238"/>
          <p14:tracePt t="82711" x="11615738" y="2638425"/>
          <p14:tracePt t="82718" x="11615738" y="2620963"/>
          <p14:tracePt t="82724" x="11615738" y="2597150"/>
          <p14:tracePt t="82733" x="11615738" y="2581275"/>
          <p14:tracePt t="82738" x="11615738" y="2565400"/>
          <p14:tracePt t="82746" x="11615738" y="2547938"/>
          <p14:tracePt t="82752" x="11615738" y="2540000"/>
          <p14:tracePt t="82759" x="11615738" y="2524125"/>
          <p14:tracePt t="82773" x="11615738" y="2508250"/>
          <p14:tracePt t="82780" x="11615738" y="2500313"/>
          <p14:tracePt t="82786" x="11615738" y="2492375"/>
          <p14:tracePt t="82794" x="11615738" y="2474913"/>
          <p14:tracePt t="82801" x="11615738" y="2466975"/>
          <p14:tracePt t="82816" x="11615738" y="2459038"/>
          <p14:tracePt t="82821" x="11615738" y="2443163"/>
          <p14:tracePt t="82828" x="11615738" y="2435225"/>
          <p14:tracePt t="82835" x="11615738" y="2419350"/>
          <p14:tracePt t="82842" x="11615738" y="2401888"/>
          <p14:tracePt t="82850" x="11607800" y="2386013"/>
          <p14:tracePt t="82856" x="11607800" y="2370138"/>
          <p14:tracePt t="82863" x="11599863" y="2344738"/>
          <p14:tracePt t="82870" x="11599863" y="2328863"/>
          <p14:tracePt t="82878" x="11599863" y="2312988"/>
          <p14:tracePt t="82884" x="11599863" y="2297113"/>
          <p14:tracePt t="82890" x="11599863" y="2281238"/>
          <p14:tracePt t="82899" x="11599863" y="2271713"/>
          <p14:tracePt t="82905" x="11599863" y="2263775"/>
          <p14:tracePt t="82911" x="11599863" y="2247900"/>
          <p14:tracePt t="82918" x="11599863" y="2239963"/>
          <p14:tracePt t="82925" x="11599863" y="2224088"/>
          <p14:tracePt t="82932" x="11599863" y="2208213"/>
          <p14:tracePt t="82939" x="11599863" y="2190750"/>
          <p14:tracePt t="82946" x="11599863" y="2182813"/>
          <p14:tracePt t="82953" x="11599863" y="2174875"/>
          <p14:tracePt t="82960" x="11599863" y="2159000"/>
          <p14:tracePt t="82967" x="11599863" y="2143125"/>
          <p14:tracePt t="82973" x="11599863" y="2125663"/>
          <p14:tracePt t="82981" x="11599863" y="2109788"/>
          <p14:tracePt t="82987" x="11599863" y="2085975"/>
          <p14:tracePt t="82994" x="11599863" y="2052638"/>
          <p14:tracePt t="83001" x="11599863" y="2036763"/>
          <p14:tracePt t="83008" x="11599863" y="2012950"/>
          <p14:tracePt t="83016" x="11599863" y="1989138"/>
          <p14:tracePt t="83022" x="11599863" y="1963738"/>
          <p14:tracePt t="83028" x="11599863" y="1939925"/>
          <p14:tracePt t="83036" x="11599863" y="1906588"/>
          <p14:tracePt t="83042" x="11599863" y="1882775"/>
          <p14:tracePt t="83051" x="11599863" y="1858963"/>
          <p14:tracePt t="83056" x="11599863" y="1843088"/>
          <p14:tracePt t="83063" x="11599863" y="1833563"/>
          <p14:tracePt t="83070" x="11599863" y="1817688"/>
          <p14:tracePt t="83077" x="11599863" y="1809750"/>
          <p14:tracePt t="83084" x="11599863" y="1793875"/>
          <p14:tracePt t="83091" x="11599863" y="1785938"/>
          <p14:tracePt t="83100" x="11599863" y="1770063"/>
          <p14:tracePt t="83105" x="11599863" y="1752600"/>
          <p14:tracePt t="83111" x="11599863" y="1744663"/>
          <p14:tracePt t="83119" x="11607800" y="1728788"/>
          <p14:tracePt t="83125" x="11607800" y="1712913"/>
          <p14:tracePt t="83133" x="11607800" y="1695450"/>
          <p14:tracePt t="83147" x="11607800" y="1679575"/>
          <p14:tracePt t="83153" x="11607800" y="1663700"/>
          <p14:tracePt t="83160" x="11607800" y="1655763"/>
          <p14:tracePt t="83166" x="11607800" y="1639888"/>
          <p14:tracePt t="83174" x="11615738" y="1631950"/>
          <p14:tracePt t="83181" x="11615738" y="1622425"/>
          <p14:tracePt t="83195" x="11615738" y="1614488"/>
          <p14:tracePt t="83201" x="11623675" y="1606550"/>
          <p14:tracePt t="83208" x="11623675" y="1598613"/>
          <p14:tracePt t="83216" x="11623675" y="1590675"/>
          <p14:tracePt t="83222" x="11631613" y="1582738"/>
          <p14:tracePt t="83236" x="11639550" y="1574800"/>
          <p14:tracePt t="83252" x="11639550" y="1566863"/>
          <p14:tracePt t="83256" x="11647488" y="1558925"/>
          <p14:tracePt t="83271" x="11647488" y="1549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18A0-DE1A-BEB9-49F0-155FAB6AE886}"/>
              </a:ext>
            </a:extLst>
          </p:cNvPr>
          <p:cNvSpPr>
            <a:spLocks noGrp="1"/>
          </p:cNvSpPr>
          <p:nvPr>
            <p:ph type="title"/>
          </p:nvPr>
        </p:nvSpPr>
        <p:spPr/>
        <p:txBody>
          <a:bodyPr/>
          <a:lstStyle/>
          <a:p>
            <a:r>
              <a:rPr lang="en-GB" dirty="0"/>
              <a:t>Example case: Small Gas Plant Config. (a small Gr. Hydrogen plant + Compressed H2 Loading)</a:t>
            </a:r>
          </a:p>
        </p:txBody>
      </p:sp>
      <p:graphicFrame>
        <p:nvGraphicFramePr>
          <p:cNvPr id="7" name="Content Placeholder 6">
            <a:extLst>
              <a:ext uri="{FF2B5EF4-FFF2-40B4-BE49-F238E27FC236}">
                <a16:creationId xmlns:a16="http://schemas.microsoft.com/office/drawing/2014/main" id="{5837C03D-BA58-452B-C37D-6A62B8602FBC}"/>
              </a:ext>
            </a:extLst>
          </p:cNvPr>
          <p:cNvGraphicFramePr>
            <a:graphicFrameLocks noGrp="1"/>
          </p:cNvGraphicFramePr>
          <p:nvPr>
            <p:ph sz="quarter" idx="13"/>
            <p:extLst>
              <p:ext uri="{D42A27DB-BD31-4B8C-83A1-F6EECF244321}">
                <p14:modId xmlns:p14="http://schemas.microsoft.com/office/powerpoint/2010/main" val="4180881420"/>
              </p:ext>
            </p:extLst>
          </p:nvPr>
        </p:nvGraphicFramePr>
        <p:xfrm>
          <a:off x="6511636" y="1662291"/>
          <a:ext cx="5273964" cy="4679895"/>
        </p:xfrm>
        <a:graphic>
          <a:graphicData uri="http://schemas.openxmlformats.org/drawingml/2006/table">
            <a:tbl>
              <a:tblPr>
                <a:tableStyleId>{5DA37D80-6434-44D0-A028-1B22A696006F}</a:tableStyleId>
              </a:tblPr>
              <a:tblGrid>
                <a:gridCol w="2590392">
                  <a:extLst>
                    <a:ext uri="{9D8B030D-6E8A-4147-A177-3AD203B41FA5}">
                      <a16:colId xmlns:a16="http://schemas.microsoft.com/office/drawing/2014/main" val="1611095460"/>
                    </a:ext>
                  </a:extLst>
                </a:gridCol>
                <a:gridCol w="2683572">
                  <a:extLst>
                    <a:ext uri="{9D8B030D-6E8A-4147-A177-3AD203B41FA5}">
                      <a16:colId xmlns:a16="http://schemas.microsoft.com/office/drawing/2014/main" val="1445208954"/>
                    </a:ext>
                  </a:extLst>
                </a:gridCol>
              </a:tblGrid>
              <a:tr h="125180">
                <a:tc>
                  <a:txBody>
                    <a:bodyPr/>
                    <a:lstStyle/>
                    <a:p>
                      <a:pPr algn="l" fontAlgn="b"/>
                      <a:r>
                        <a:rPr lang="en-GB" sz="1600" u="none" strike="noStrike" dirty="0">
                          <a:effectLst/>
                          <a:latin typeface="+mn-lt"/>
                        </a:rPr>
                        <a:t>Scenario input data</a:t>
                      </a:r>
                      <a:endParaRPr lang="en-GB" sz="1600" b="1" i="0" u="none" strike="noStrike" dirty="0">
                        <a:solidFill>
                          <a:srgbClr val="FFFFFF"/>
                        </a:solidFill>
                        <a:effectLst/>
                        <a:latin typeface="+mn-lt"/>
                      </a:endParaRPr>
                    </a:p>
                  </a:txBody>
                  <a:tcPr marL="3129" marR="3129" marT="3129" marB="0" anchor="b">
                    <a:solidFill>
                      <a:srgbClr val="F1A5A6"/>
                    </a:solidFill>
                  </a:tcPr>
                </a:tc>
                <a:tc>
                  <a:txBody>
                    <a:bodyPr/>
                    <a:lstStyle/>
                    <a:p>
                      <a:pPr algn="l" fontAlgn="b"/>
                      <a:r>
                        <a:rPr lang="en-GB" sz="1600" u="none" strike="noStrike" dirty="0">
                          <a:effectLst/>
                          <a:latin typeface="+mn-lt"/>
                        </a:rPr>
                        <a:t>Onshore small plant</a:t>
                      </a:r>
                      <a:endParaRPr lang="en-GB" sz="1600" b="1" i="0" u="none" strike="noStrike" dirty="0">
                        <a:solidFill>
                          <a:srgbClr val="FFFFFF"/>
                        </a:solidFill>
                        <a:effectLst/>
                        <a:latin typeface="+mn-lt"/>
                      </a:endParaRPr>
                    </a:p>
                  </a:txBody>
                  <a:tcPr marL="3129" marR="3129" marT="3129" marB="0" anchor="b">
                    <a:solidFill>
                      <a:srgbClr val="F1A5A6"/>
                    </a:solidFill>
                  </a:tcPr>
                </a:tc>
                <a:extLst>
                  <a:ext uri="{0D108BD9-81ED-4DB2-BD59-A6C34878D82A}">
                    <a16:rowId xmlns:a16="http://schemas.microsoft.com/office/drawing/2014/main" val="142236291"/>
                  </a:ext>
                </a:extLst>
              </a:tr>
              <a:tr h="62590">
                <a:tc>
                  <a:txBody>
                    <a:bodyPr/>
                    <a:lstStyle/>
                    <a:p>
                      <a:pPr algn="l" fontAlgn="b"/>
                      <a:r>
                        <a:rPr lang="en-GB" sz="1600" u="none" strike="noStrike">
                          <a:effectLst/>
                          <a:latin typeface="+mn-lt"/>
                        </a:rPr>
                        <a:t>Wind speed</a:t>
                      </a:r>
                      <a:endParaRPr lang="en-GB" sz="1600" b="1" i="0" u="none" strike="noStrike">
                        <a:solidFill>
                          <a:srgbClr val="000000"/>
                        </a:solidFill>
                        <a:effectLst/>
                        <a:latin typeface="+mn-lt"/>
                      </a:endParaRPr>
                    </a:p>
                  </a:txBody>
                  <a:tcPr marL="3129" marR="3129" marT="3129" marB="0" anchor="b"/>
                </a:tc>
                <a:tc>
                  <a:txBody>
                    <a:bodyPr/>
                    <a:lstStyle/>
                    <a:p>
                      <a:pPr algn="r" fontAlgn="b"/>
                      <a:r>
                        <a:rPr lang="en-GB" sz="1600" u="none" strike="noStrike">
                          <a:effectLst/>
                          <a:latin typeface="+mn-lt"/>
                        </a:rPr>
                        <a:t>5</a:t>
                      </a:r>
                      <a:endParaRPr lang="en-GB" sz="1600" b="0" i="0" u="none" strike="noStrike">
                        <a:solidFill>
                          <a:srgbClr val="000000"/>
                        </a:solidFill>
                        <a:effectLst/>
                        <a:latin typeface="+mn-lt"/>
                      </a:endParaRPr>
                    </a:p>
                  </a:txBody>
                  <a:tcPr marL="3129" marR="3129" marT="3129" marB="0" anchor="b"/>
                </a:tc>
                <a:extLst>
                  <a:ext uri="{0D108BD9-81ED-4DB2-BD59-A6C34878D82A}">
                    <a16:rowId xmlns:a16="http://schemas.microsoft.com/office/drawing/2014/main" val="2240035465"/>
                  </a:ext>
                </a:extLst>
              </a:tr>
              <a:tr h="187769">
                <a:tc gridSpan="2">
                  <a:txBody>
                    <a:bodyPr/>
                    <a:lstStyle/>
                    <a:p>
                      <a:pPr algn="ctr" fontAlgn="b"/>
                      <a:r>
                        <a:rPr lang="en-US" sz="1600" u="none" strike="noStrike" dirty="0">
                          <a:effectLst/>
                          <a:latin typeface="+mn-lt"/>
                        </a:rPr>
                        <a:t>Area 1 - Plant area, source of leak</a:t>
                      </a:r>
                      <a:endParaRPr lang="en-US" sz="1600" b="1" i="0" u="none" strike="noStrike" dirty="0">
                        <a:solidFill>
                          <a:srgbClr val="000000"/>
                        </a:solidFill>
                        <a:effectLst/>
                        <a:latin typeface="+mn-lt"/>
                      </a:endParaRPr>
                    </a:p>
                  </a:txBody>
                  <a:tcPr marL="3129" marR="3129" marT="3129" marB="0" anchor="b">
                    <a:solidFill>
                      <a:srgbClr val="F1A5A6"/>
                    </a:solidFill>
                  </a:tcPr>
                </a:tc>
                <a:tc hMerge="1">
                  <a:txBody>
                    <a:bodyPr/>
                    <a:lstStyle/>
                    <a:p>
                      <a:pPr algn="ctr" fontAlgn="b"/>
                      <a:endParaRPr lang="en-GB" sz="14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3208533284"/>
                  </a:ext>
                </a:extLst>
              </a:tr>
              <a:tr h="125180">
                <a:tc>
                  <a:txBody>
                    <a:bodyPr/>
                    <a:lstStyle/>
                    <a:p>
                      <a:pPr algn="l" fontAlgn="b"/>
                      <a:r>
                        <a:rPr lang="en-GB" sz="1600" u="none" strike="noStrike">
                          <a:effectLst/>
                          <a:latin typeface="+mn-lt"/>
                        </a:rPr>
                        <a:t>Plant Unit Length, m</a:t>
                      </a:r>
                      <a:endParaRPr lang="en-GB" sz="1600" b="1" i="0" u="none" strike="noStrike">
                        <a:solidFill>
                          <a:srgbClr val="000000"/>
                        </a:solidFill>
                        <a:effectLst/>
                        <a:latin typeface="+mn-lt"/>
                      </a:endParaRPr>
                    </a:p>
                  </a:txBody>
                  <a:tcPr marL="3129" marR="3129" marT="3129" marB="0" anchor="b"/>
                </a:tc>
                <a:tc>
                  <a:txBody>
                    <a:bodyPr/>
                    <a:lstStyle/>
                    <a:p>
                      <a:pPr algn="r" fontAlgn="b"/>
                      <a:r>
                        <a:rPr lang="en-GB" sz="1600" u="none" strike="noStrike" dirty="0">
                          <a:effectLst/>
                          <a:latin typeface="+mn-lt"/>
                        </a:rPr>
                        <a:t>25</a:t>
                      </a:r>
                      <a:endParaRPr lang="en-GB"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855160685"/>
                  </a:ext>
                </a:extLst>
              </a:tr>
              <a:tr h="125180">
                <a:tc>
                  <a:txBody>
                    <a:bodyPr/>
                    <a:lstStyle/>
                    <a:p>
                      <a:pPr algn="l" fontAlgn="b"/>
                      <a:r>
                        <a:rPr lang="en-GB" sz="1600" u="none" strike="noStrike">
                          <a:effectLst/>
                          <a:latin typeface="+mn-lt"/>
                        </a:rPr>
                        <a:t>Plant Unit Width, m</a:t>
                      </a:r>
                      <a:endParaRPr lang="en-GB" sz="1600" b="1" i="0" u="none" strike="noStrike">
                        <a:solidFill>
                          <a:srgbClr val="000000"/>
                        </a:solidFill>
                        <a:effectLst/>
                        <a:latin typeface="+mn-lt"/>
                      </a:endParaRPr>
                    </a:p>
                  </a:txBody>
                  <a:tcPr marL="3129" marR="3129" marT="3129" marB="0" anchor="b"/>
                </a:tc>
                <a:tc>
                  <a:txBody>
                    <a:bodyPr/>
                    <a:lstStyle/>
                    <a:p>
                      <a:pPr algn="r" fontAlgn="b"/>
                      <a:r>
                        <a:rPr lang="en-GB" sz="1600" u="none" strike="noStrike" dirty="0">
                          <a:effectLst/>
                          <a:latin typeface="+mn-lt"/>
                        </a:rPr>
                        <a:t>25</a:t>
                      </a:r>
                      <a:endParaRPr lang="en-GB"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1341361088"/>
                  </a:ext>
                </a:extLst>
              </a:tr>
              <a:tr h="62590">
                <a:tc>
                  <a:txBody>
                    <a:bodyPr/>
                    <a:lstStyle/>
                    <a:p>
                      <a:pPr algn="l" fontAlgn="b"/>
                      <a:r>
                        <a:rPr lang="en-GB" sz="1600" u="none" strike="noStrike">
                          <a:effectLst/>
                          <a:latin typeface="+mn-lt"/>
                        </a:rPr>
                        <a:t>Plant Unit Height, m</a:t>
                      </a:r>
                      <a:endParaRPr lang="en-GB" sz="1600" b="1" i="0" u="none" strike="noStrike">
                        <a:solidFill>
                          <a:srgbClr val="000000"/>
                        </a:solidFill>
                        <a:effectLst/>
                        <a:latin typeface="+mn-lt"/>
                      </a:endParaRPr>
                    </a:p>
                  </a:txBody>
                  <a:tcPr marL="3129" marR="3129" marT="3129" marB="0" anchor="b"/>
                </a:tc>
                <a:tc>
                  <a:txBody>
                    <a:bodyPr/>
                    <a:lstStyle/>
                    <a:p>
                      <a:pPr algn="r" fontAlgn="b"/>
                      <a:r>
                        <a:rPr lang="en-GB" sz="1600" u="none" strike="noStrike">
                          <a:effectLst/>
                          <a:latin typeface="+mn-lt"/>
                        </a:rPr>
                        <a:t>12</a:t>
                      </a:r>
                      <a:endParaRPr lang="en-GB" sz="1600" b="0" i="0" u="none" strike="noStrike">
                        <a:solidFill>
                          <a:srgbClr val="000000"/>
                        </a:solidFill>
                        <a:effectLst/>
                        <a:latin typeface="+mn-lt"/>
                      </a:endParaRPr>
                    </a:p>
                  </a:txBody>
                  <a:tcPr marL="3129" marR="3129" marT="3129" marB="0" anchor="b"/>
                </a:tc>
                <a:extLst>
                  <a:ext uri="{0D108BD9-81ED-4DB2-BD59-A6C34878D82A}">
                    <a16:rowId xmlns:a16="http://schemas.microsoft.com/office/drawing/2014/main" val="4114993834"/>
                  </a:ext>
                </a:extLst>
              </a:tr>
              <a:tr h="125180">
                <a:tc>
                  <a:txBody>
                    <a:bodyPr/>
                    <a:lstStyle/>
                    <a:p>
                      <a:pPr algn="l" fontAlgn="b"/>
                      <a:r>
                        <a:rPr lang="en-US" sz="1600" u="none" strike="noStrike">
                          <a:effectLst/>
                          <a:latin typeface="+mn-lt"/>
                        </a:rPr>
                        <a:t>Plant Area - igniton area type</a:t>
                      </a:r>
                      <a:endParaRPr lang="en-US" sz="1600" b="1" i="0" u="none" strike="noStrike">
                        <a:solidFill>
                          <a:srgbClr val="000000"/>
                        </a:solidFill>
                        <a:effectLst/>
                        <a:latin typeface="+mn-lt"/>
                      </a:endParaRPr>
                    </a:p>
                  </a:txBody>
                  <a:tcPr marL="3129" marR="3129" marT="3129" marB="0" anchor="b"/>
                </a:tc>
                <a:tc>
                  <a:txBody>
                    <a:bodyPr/>
                    <a:lstStyle/>
                    <a:p>
                      <a:pPr algn="ctr" fontAlgn="b"/>
                      <a:r>
                        <a:rPr lang="en-GB" sz="1600" u="none" strike="noStrike">
                          <a:effectLst/>
                          <a:latin typeface="+mn-lt"/>
                        </a:rPr>
                        <a:t>5 zoned medium process</a:t>
                      </a:r>
                      <a:endParaRPr lang="en-GB" sz="1600" b="0" i="0" u="none" strike="noStrike">
                        <a:solidFill>
                          <a:srgbClr val="000000"/>
                        </a:solidFill>
                        <a:effectLst/>
                        <a:latin typeface="+mn-lt"/>
                      </a:endParaRPr>
                    </a:p>
                  </a:txBody>
                  <a:tcPr marL="3129" marR="3129" marT="3129" marB="0" anchor="b"/>
                </a:tc>
                <a:extLst>
                  <a:ext uri="{0D108BD9-81ED-4DB2-BD59-A6C34878D82A}">
                    <a16:rowId xmlns:a16="http://schemas.microsoft.com/office/drawing/2014/main" val="2936292198"/>
                  </a:ext>
                </a:extLst>
              </a:tr>
              <a:tr h="125180">
                <a:tc gridSpan="2">
                  <a:txBody>
                    <a:bodyPr/>
                    <a:lstStyle/>
                    <a:p>
                      <a:pPr algn="ctr" fontAlgn="b"/>
                      <a:r>
                        <a:rPr lang="en-GB" sz="1600" u="none" strike="noStrike" dirty="0">
                          <a:effectLst/>
                          <a:latin typeface="+mn-lt"/>
                        </a:rPr>
                        <a:t>Area 2 - adjacent plant</a:t>
                      </a:r>
                      <a:endParaRPr lang="en-GB" sz="1600" b="1" i="0" u="none" strike="noStrike" dirty="0">
                        <a:solidFill>
                          <a:srgbClr val="000000"/>
                        </a:solidFill>
                        <a:effectLst/>
                        <a:latin typeface="+mn-lt"/>
                      </a:endParaRPr>
                    </a:p>
                  </a:txBody>
                  <a:tcPr marL="3129" marR="3129" marT="3129" marB="0" anchor="b">
                    <a:solidFill>
                      <a:srgbClr val="F1A5A6"/>
                    </a:solidFill>
                  </a:tcPr>
                </a:tc>
                <a:tc hMerge="1">
                  <a:txBody>
                    <a:bodyPr/>
                    <a:lstStyle/>
                    <a:p>
                      <a:pPr algn="ctr" fontAlgn="b"/>
                      <a:endParaRPr lang="en-GB" sz="14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2874155123"/>
                  </a:ext>
                </a:extLst>
              </a:tr>
              <a:tr h="125180">
                <a:tc>
                  <a:txBody>
                    <a:bodyPr/>
                    <a:lstStyle/>
                    <a:p>
                      <a:pPr algn="l" fontAlgn="b"/>
                      <a:r>
                        <a:rPr lang="en-US" sz="1600" u="none" strike="noStrike">
                          <a:effectLst/>
                          <a:latin typeface="+mn-lt"/>
                        </a:rPr>
                        <a:t>Plant Area - igniton area type</a:t>
                      </a:r>
                      <a:endParaRPr lang="en-US" sz="1600" b="1" i="0" u="none" strike="noStrike">
                        <a:solidFill>
                          <a:srgbClr val="000000"/>
                        </a:solidFill>
                        <a:effectLst/>
                        <a:latin typeface="+mn-lt"/>
                      </a:endParaRPr>
                    </a:p>
                  </a:txBody>
                  <a:tcPr marL="3129" marR="3129" marT="3129" marB="0" anchor="b"/>
                </a:tc>
                <a:tc>
                  <a:txBody>
                    <a:bodyPr/>
                    <a:lstStyle/>
                    <a:p>
                      <a:pPr algn="ctr" fontAlgn="b"/>
                      <a:r>
                        <a:rPr lang="en-GB" sz="1600" u="none" strike="noStrike">
                          <a:effectLst/>
                          <a:latin typeface="+mn-lt"/>
                        </a:rPr>
                        <a:t>5 zoned medium process</a:t>
                      </a:r>
                      <a:endParaRPr lang="en-GB" sz="1600" b="0" i="0" u="none" strike="noStrike">
                        <a:solidFill>
                          <a:srgbClr val="000000"/>
                        </a:solidFill>
                        <a:effectLst/>
                        <a:latin typeface="+mn-lt"/>
                      </a:endParaRPr>
                    </a:p>
                  </a:txBody>
                  <a:tcPr marL="3129" marR="3129" marT="3129" marB="0" anchor="b"/>
                </a:tc>
                <a:extLst>
                  <a:ext uri="{0D108BD9-81ED-4DB2-BD59-A6C34878D82A}">
                    <a16:rowId xmlns:a16="http://schemas.microsoft.com/office/drawing/2014/main" val="672931136"/>
                  </a:ext>
                </a:extLst>
              </a:tr>
              <a:tr h="187769">
                <a:tc>
                  <a:txBody>
                    <a:bodyPr/>
                    <a:lstStyle/>
                    <a:p>
                      <a:pPr algn="l" fontAlgn="b"/>
                      <a:r>
                        <a:rPr lang="en-GB" sz="1600" u="none" strike="noStrike" dirty="0">
                          <a:effectLst/>
                          <a:latin typeface="+mn-lt"/>
                        </a:rPr>
                        <a:t>Area 2, m2</a:t>
                      </a:r>
                      <a:endParaRPr lang="en-GB" sz="1600" b="1" i="0" u="none" strike="noStrike" dirty="0">
                        <a:solidFill>
                          <a:srgbClr val="000000"/>
                        </a:solidFill>
                        <a:effectLst/>
                        <a:latin typeface="+mn-lt"/>
                      </a:endParaRPr>
                    </a:p>
                  </a:txBody>
                  <a:tcPr marL="3129" marR="3129" marT="3129" marB="0" anchor="b"/>
                </a:tc>
                <a:tc>
                  <a:txBody>
                    <a:bodyPr/>
                    <a:lstStyle/>
                    <a:p>
                      <a:pPr algn="r" fontAlgn="b"/>
                      <a:r>
                        <a:rPr lang="en-GB" sz="1600" u="none" strike="noStrike" dirty="0">
                          <a:effectLst/>
                          <a:latin typeface="+mn-lt"/>
                        </a:rPr>
                        <a:t>1000</a:t>
                      </a:r>
                      <a:endParaRPr lang="en-GB"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2014369985"/>
                  </a:ext>
                </a:extLst>
              </a:tr>
              <a:tr h="62590">
                <a:tc gridSpan="2">
                  <a:txBody>
                    <a:bodyPr/>
                    <a:lstStyle/>
                    <a:p>
                      <a:pPr algn="ctr" fontAlgn="b"/>
                      <a:r>
                        <a:rPr lang="en-GB" sz="1600" u="none" strike="noStrike" dirty="0">
                          <a:effectLst/>
                          <a:latin typeface="+mn-lt"/>
                        </a:rPr>
                        <a:t>Area 3 - site area</a:t>
                      </a:r>
                      <a:endParaRPr lang="en-GB" sz="1600" b="1" i="0" u="none" strike="noStrike" dirty="0">
                        <a:solidFill>
                          <a:srgbClr val="000000"/>
                        </a:solidFill>
                        <a:effectLst/>
                        <a:latin typeface="+mn-lt"/>
                      </a:endParaRPr>
                    </a:p>
                  </a:txBody>
                  <a:tcPr marL="3129" marR="3129" marT="3129" marB="0" anchor="b">
                    <a:solidFill>
                      <a:srgbClr val="F1A5A6"/>
                    </a:solidFill>
                  </a:tcPr>
                </a:tc>
                <a:tc hMerge="1">
                  <a:txBody>
                    <a:bodyPr/>
                    <a:lstStyle/>
                    <a:p>
                      <a:pPr algn="ctr" fontAlgn="b"/>
                      <a:endParaRPr lang="en-GB" sz="14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3727784349"/>
                  </a:ext>
                </a:extLst>
              </a:tr>
              <a:tr h="125180">
                <a:tc>
                  <a:txBody>
                    <a:bodyPr/>
                    <a:lstStyle/>
                    <a:p>
                      <a:pPr algn="l" fontAlgn="b"/>
                      <a:r>
                        <a:rPr lang="en-US" sz="1600" u="none" strike="noStrike">
                          <a:effectLst/>
                          <a:latin typeface="+mn-lt"/>
                        </a:rPr>
                        <a:t>Plant Area - igniton area type</a:t>
                      </a:r>
                      <a:endParaRPr lang="en-US" sz="1600" b="1" i="0" u="none" strike="noStrike">
                        <a:solidFill>
                          <a:srgbClr val="000000"/>
                        </a:solidFill>
                        <a:effectLst/>
                        <a:latin typeface="+mn-lt"/>
                      </a:endParaRPr>
                    </a:p>
                  </a:txBody>
                  <a:tcPr marL="3129" marR="3129" marT="3129" marB="0" anchor="b"/>
                </a:tc>
                <a:tc>
                  <a:txBody>
                    <a:bodyPr/>
                    <a:lstStyle/>
                    <a:p>
                      <a:pPr algn="ctr" fontAlgn="b"/>
                      <a:r>
                        <a:rPr lang="en-GB" sz="1600" u="none" strike="noStrike" dirty="0">
                          <a:effectLst/>
                          <a:latin typeface="+mn-lt"/>
                        </a:rPr>
                        <a:t>12 offsite industrial</a:t>
                      </a:r>
                      <a:endParaRPr lang="en-GB"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2858665594"/>
                  </a:ext>
                </a:extLst>
              </a:tr>
              <a:tr h="187769">
                <a:tc>
                  <a:txBody>
                    <a:bodyPr/>
                    <a:lstStyle/>
                    <a:p>
                      <a:pPr algn="l" fontAlgn="b"/>
                      <a:r>
                        <a:rPr lang="en-GB" sz="1600" u="none" strike="noStrike">
                          <a:effectLst/>
                          <a:latin typeface="+mn-lt"/>
                        </a:rPr>
                        <a:t>Area 3, m2</a:t>
                      </a:r>
                      <a:endParaRPr lang="en-GB" sz="1600" b="1" i="0" u="none" strike="noStrike">
                        <a:solidFill>
                          <a:srgbClr val="000000"/>
                        </a:solidFill>
                        <a:effectLst/>
                        <a:latin typeface="+mn-lt"/>
                      </a:endParaRPr>
                    </a:p>
                  </a:txBody>
                  <a:tcPr marL="3129" marR="3129" marT="3129" marB="0" anchor="b"/>
                </a:tc>
                <a:tc>
                  <a:txBody>
                    <a:bodyPr/>
                    <a:lstStyle/>
                    <a:p>
                      <a:pPr algn="r" fontAlgn="b"/>
                      <a:r>
                        <a:rPr lang="en-GB" sz="1600" u="none" strike="noStrike" dirty="0">
                          <a:effectLst/>
                          <a:latin typeface="+mn-lt"/>
                        </a:rPr>
                        <a:t>20000</a:t>
                      </a:r>
                      <a:endParaRPr lang="en-GB"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2474019651"/>
                  </a:ext>
                </a:extLst>
              </a:tr>
              <a:tr h="62590">
                <a:tc gridSpan="2">
                  <a:txBody>
                    <a:bodyPr/>
                    <a:lstStyle/>
                    <a:p>
                      <a:pPr algn="ctr" fontAlgn="b"/>
                      <a:r>
                        <a:rPr lang="en-GB" sz="1600" u="none" strike="noStrike" dirty="0">
                          <a:effectLst/>
                          <a:latin typeface="+mn-lt"/>
                        </a:rPr>
                        <a:t>Area 4 - off site</a:t>
                      </a:r>
                      <a:endParaRPr lang="en-GB" sz="1600" b="1" i="0" u="none" strike="noStrike" dirty="0">
                        <a:solidFill>
                          <a:srgbClr val="000000"/>
                        </a:solidFill>
                        <a:effectLst/>
                        <a:latin typeface="+mn-lt"/>
                      </a:endParaRPr>
                    </a:p>
                  </a:txBody>
                  <a:tcPr marL="3129" marR="3129" marT="3129" marB="0" anchor="b">
                    <a:solidFill>
                      <a:srgbClr val="F1A5A6"/>
                    </a:solidFill>
                  </a:tcPr>
                </a:tc>
                <a:tc hMerge="1">
                  <a:txBody>
                    <a:bodyPr/>
                    <a:lstStyle/>
                    <a:p>
                      <a:pPr algn="ctr" fontAlgn="b"/>
                      <a:endParaRPr lang="en-GB" sz="14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3445091731"/>
                  </a:ext>
                </a:extLst>
              </a:tr>
              <a:tr h="187769">
                <a:tc>
                  <a:txBody>
                    <a:bodyPr/>
                    <a:lstStyle/>
                    <a:p>
                      <a:pPr algn="l" fontAlgn="b"/>
                      <a:r>
                        <a:rPr lang="en-US" sz="1600" u="none" strike="noStrike" dirty="0">
                          <a:effectLst/>
                          <a:latin typeface="+mn-lt"/>
                        </a:rPr>
                        <a:t>Plant Area - ignition area type</a:t>
                      </a:r>
                      <a:endParaRPr lang="en-US" sz="1600" b="1" i="0" u="none" strike="noStrike" dirty="0">
                        <a:solidFill>
                          <a:srgbClr val="000000"/>
                        </a:solidFill>
                        <a:effectLst/>
                        <a:latin typeface="+mn-lt"/>
                      </a:endParaRPr>
                    </a:p>
                  </a:txBody>
                  <a:tcPr marL="3129" marR="3129" marT="3129" marB="0" anchor="b"/>
                </a:tc>
                <a:tc>
                  <a:txBody>
                    <a:bodyPr/>
                    <a:lstStyle/>
                    <a:p>
                      <a:pPr algn="ctr" fontAlgn="b"/>
                      <a:r>
                        <a:rPr lang="en-US" sz="1600" u="none" strike="noStrike" dirty="0">
                          <a:effectLst/>
                          <a:latin typeface="+mn-lt"/>
                        </a:rPr>
                        <a:t>12 offsite industrial + 14 offsite rural</a:t>
                      </a:r>
                      <a:endParaRPr lang="en-US" sz="1600" b="0" i="0" u="none" strike="noStrike" dirty="0">
                        <a:solidFill>
                          <a:srgbClr val="000000"/>
                        </a:solidFill>
                        <a:effectLst/>
                        <a:latin typeface="+mn-lt"/>
                      </a:endParaRPr>
                    </a:p>
                  </a:txBody>
                  <a:tcPr marL="3129" marR="3129" marT="3129" marB="0" anchor="b"/>
                </a:tc>
                <a:extLst>
                  <a:ext uri="{0D108BD9-81ED-4DB2-BD59-A6C34878D82A}">
                    <a16:rowId xmlns:a16="http://schemas.microsoft.com/office/drawing/2014/main" val="1831135803"/>
                  </a:ext>
                </a:extLst>
              </a:tr>
            </a:tbl>
          </a:graphicData>
        </a:graphic>
      </p:graphicFrame>
      <p:sp>
        <p:nvSpPr>
          <p:cNvPr id="5" name="Date Placeholder 4">
            <a:extLst>
              <a:ext uri="{FF2B5EF4-FFF2-40B4-BE49-F238E27FC236}">
                <a16:creationId xmlns:a16="http://schemas.microsoft.com/office/drawing/2014/main" id="{BAAC67E2-0CE7-EA40-BD7F-0851E38E1593}"/>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8461C9BF-FA5D-B624-C221-9C9E1FA92108}"/>
              </a:ext>
            </a:extLst>
          </p:cNvPr>
          <p:cNvSpPr>
            <a:spLocks noGrp="1"/>
          </p:cNvSpPr>
          <p:nvPr>
            <p:ph type="sldNum" sz="quarter" idx="4"/>
          </p:nvPr>
        </p:nvSpPr>
        <p:spPr/>
        <p:txBody>
          <a:bodyPr/>
          <a:lstStyle/>
          <a:p>
            <a:fld id="{D32BAE6A-B452-4007-8177-56DD051636F9}" type="slidenum">
              <a:rPr lang="en-GB" noProof="1" smtClean="0"/>
              <a:pPr/>
              <a:t>13</a:t>
            </a:fld>
            <a:endParaRPr lang="en-GB" noProof="1"/>
          </a:p>
        </p:txBody>
      </p:sp>
      <p:graphicFrame>
        <p:nvGraphicFramePr>
          <p:cNvPr id="9" name="Diagram 8">
            <a:extLst>
              <a:ext uri="{FF2B5EF4-FFF2-40B4-BE49-F238E27FC236}">
                <a16:creationId xmlns:a16="http://schemas.microsoft.com/office/drawing/2014/main" id="{F8EA6EF7-6F10-9643-80E7-FE69DE5B1B30}"/>
              </a:ext>
            </a:extLst>
          </p:cNvPr>
          <p:cNvGraphicFramePr/>
          <p:nvPr>
            <p:extLst>
              <p:ext uri="{D42A27DB-BD31-4B8C-83A1-F6EECF244321}">
                <p14:modId xmlns:p14="http://schemas.microsoft.com/office/powerpoint/2010/main" val="1368002708"/>
              </p:ext>
            </p:extLst>
          </p:nvPr>
        </p:nvGraphicFramePr>
        <p:xfrm>
          <a:off x="212436" y="1996265"/>
          <a:ext cx="5883564" cy="46798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3505982E-0B9A-1DB1-4224-8BDDD75C9E1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351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9270">
        <p159:morph option="byObject"/>
      </p:transition>
    </mc:Choice>
    <mc:Fallback>
      <p:transition spd="slow" advTm="59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60DE99A-E67E-9857-F84A-1D89D7C9E178}"/>
              </a:ext>
            </a:extLst>
          </p:cNvPr>
          <p:cNvSpPr/>
          <p:nvPr/>
        </p:nvSpPr>
        <p:spPr>
          <a:xfrm>
            <a:off x="8321358" y="3375747"/>
            <a:ext cx="868680" cy="868680"/>
          </a:xfrm>
          <a:prstGeom prst="ellipse">
            <a:avLst/>
          </a:prstGeom>
          <a:solidFill>
            <a:schemeClr val="accent4">
              <a:lumMod val="20000"/>
              <a:lumOff val="80000"/>
              <a:alpha val="20000"/>
            </a:schemeClr>
          </a:solidFill>
          <a:ln>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sp>
        <p:nvSpPr>
          <p:cNvPr id="10" name="Oval 9">
            <a:extLst>
              <a:ext uri="{FF2B5EF4-FFF2-40B4-BE49-F238E27FC236}">
                <a16:creationId xmlns:a16="http://schemas.microsoft.com/office/drawing/2014/main" id="{0B11AC3B-41D8-EFCC-ACBE-2FBA5B30894F}"/>
              </a:ext>
            </a:extLst>
          </p:cNvPr>
          <p:cNvSpPr/>
          <p:nvPr/>
        </p:nvSpPr>
        <p:spPr>
          <a:xfrm>
            <a:off x="8142866" y="3213327"/>
            <a:ext cx="1234440" cy="1234440"/>
          </a:xfrm>
          <a:prstGeom prst="ellipse">
            <a:avLst/>
          </a:prstGeom>
          <a:solidFill>
            <a:srgbClr val="00B0F0">
              <a:alpha val="10000"/>
            </a:srgbClr>
          </a:solidFill>
          <a:ln>
            <a:solidFill>
              <a:schemeClr val="accent3">
                <a:lumMod val="60000"/>
                <a:lumOff val="40000"/>
              </a:schemeClr>
            </a:solidFill>
            <a:prstDash val="sysDash"/>
            <a:extLst>
              <a:ext uri="{C807C97D-BFC1-408E-A445-0C87EB9F89A2}">
                <ask:lineSketchStyleProps xmlns:ask="http://schemas.microsoft.com/office/drawing/2018/sketchyshapes" sd="1219033472">
                  <a:custGeom>
                    <a:avLst/>
                    <a:gdLst>
                      <a:gd name="connsiteX0" fmla="*/ 0 w 1234440"/>
                      <a:gd name="connsiteY0" fmla="*/ 617220 h 1234440"/>
                      <a:gd name="connsiteX1" fmla="*/ 617220 w 1234440"/>
                      <a:gd name="connsiteY1" fmla="*/ 0 h 1234440"/>
                      <a:gd name="connsiteX2" fmla="*/ 1234440 w 1234440"/>
                      <a:gd name="connsiteY2" fmla="*/ 617220 h 1234440"/>
                      <a:gd name="connsiteX3" fmla="*/ 617220 w 1234440"/>
                      <a:gd name="connsiteY3" fmla="*/ 1234440 h 1234440"/>
                      <a:gd name="connsiteX4" fmla="*/ 0 w 1234440"/>
                      <a:gd name="connsiteY4" fmla="*/ 61722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 h="1234440" extrusionOk="0">
                        <a:moveTo>
                          <a:pt x="0" y="617220"/>
                        </a:moveTo>
                        <a:cubicBezTo>
                          <a:pt x="-74584" y="230334"/>
                          <a:pt x="218465" y="21721"/>
                          <a:pt x="617220" y="0"/>
                        </a:cubicBezTo>
                        <a:cubicBezTo>
                          <a:pt x="1044198" y="18125"/>
                          <a:pt x="1180730" y="278047"/>
                          <a:pt x="1234440" y="617220"/>
                        </a:cubicBezTo>
                        <a:cubicBezTo>
                          <a:pt x="1206070" y="985806"/>
                          <a:pt x="951375" y="1271618"/>
                          <a:pt x="617220" y="1234440"/>
                        </a:cubicBezTo>
                        <a:cubicBezTo>
                          <a:pt x="228891" y="1208480"/>
                          <a:pt x="59071" y="986326"/>
                          <a:pt x="0" y="61722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sp>
        <p:nvSpPr>
          <p:cNvPr id="12" name="Oval 11">
            <a:extLst>
              <a:ext uri="{FF2B5EF4-FFF2-40B4-BE49-F238E27FC236}">
                <a16:creationId xmlns:a16="http://schemas.microsoft.com/office/drawing/2014/main" id="{BDC67688-A6A4-488E-45CA-2C66875E5449}"/>
              </a:ext>
            </a:extLst>
          </p:cNvPr>
          <p:cNvSpPr/>
          <p:nvPr/>
        </p:nvSpPr>
        <p:spPr>
          <a:xfrm>
            <a:off x="6858318" y="1912707"/>
            <a:ext cx="3794760" cy="3794760"/>
          </a:xfrm>
          <a:prstGeom prst="ellipse">
            <a:avLst/>
          </a:prstGeom>
          <a:solidFill>
            <a:schemeClr val="accent5">
              <a:lumMod val="60000"/>
              <a:lumOff val="40000"/>
              <a:alpha val="10000"/>
            </a:schemeClr>
          </a:solidFill>
          <a:ln>
            <a:solidFill>
              <a:schemeClr val="accent5">
                <a:lumMod val="75000"/>
              </a:schemeClr>
            </a:solidFill>
            <a:prstDash val="sysDash"/>
            <a:extLst>
              <a:ext uri="{C807C97D-BFC1-408E-A445-0C87EB9F89A2}">
                <ask:lineSketchStyleProps xmlns:ask="http://schemas.microsoft.com/office/drawing/2018/sketchyshapes" sd="1219033472">
                  <a:custGeom>
                    <a:avLst/>
                    <a:gdLst>
                      <a:gd name="connsiteX0" fmla="*/ 0 w 1234440"/>
                      <a:gd name="connsiteY0" fmla="*/ 617220 h 1234440"/>
                      <a:gd name="connsiteX1" fmla="*/ 617220 w 1234440"/>
                      <a:gd name="connsiteY1" fmla="*/ 0 h 1234440"/>
                      <a:gd name="connsiteX2" fmla="*/ 1234440 w 1234440"/>
                      <a:gd name="connsiteY2" fmla="*/ 617220 h 1234440"/>
                      <a:gd name="connsiteX3" fmla="*/ 617220 w 1234440"/>
                      <a:gd name="connsiteY3" fmla="*/ 1234440 h 1234440"/>
                      <a:gd name="connsiteX4" fmla="*/ 0 w 1234440"/>
                      <a:gd name="connsiteY4" fmla="*/ 61722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 h="1234440" extrusionOk="0">
                        <a:moveTo>
                          <a:pt x="0" y="617220"/>
                        </a:moveTo>
                        <a:cubicBezTo>
                          <a:pt x="-74584" y="230334"/>
                          <a:pt x="218465" y="21721"/>
                          <a:pt x="617220" y="0"/>
                        </a:cubicBezTo>
                        <a:cubicBezTo>
                          <a:pt x="1044198" y="18125"/>
                          <a:pt x="1180730" y="278047"/>
                          <a:pt x="1234440" y="617220"/>
                        </a:cubicBezTo>
                        <a:cubicBezTo>
                          <a:pt x="1206070" y="985806"/>
                          <a:pt x="951375" y="1271618"/>
                          <a:pt x="617220" y="1234440"/>
                        </a:cubicBezTo>
                        <a:cubicBezTo>
                          <a:pt x="228891" y="1208480"/>
                          <a:pt x="59071" y="986326"/>
                          <a:pt x="0" y="61722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graphicFrame>
        <p:nvGraphicFramePr>
          <p:cNvPr id="7" name="Content Placeholder 6">
            <a:extLst>
              <a:ext uri="{FF2B5EF4-FFF2-40B4-BE49-F238E27FC236}">
                <a16:creationId xmlns:a16="http://schemas.microsoft.com/office/drawing/2014/main" id="{244281A6-377A-A9A4-264D-666D5546C17F}"/>
              </a:ext>
            </a:extLst>
          </p:cNvPr>
          <p:cNvGraphicFramePr>
            <a:graphicFrameLocks noGrp="1"/>
          </p:cNvGraphicFramePr>
          <p:nvPr>
            <p:ph sz="quarter" idx="13"/>
            <p:extLst>
              <p:ext uri="{D42A27DB-BD31-4B8C-83A1-F6EECF244321}">
                <p14:modId xmlns:p14="http://schemas.microsoft.com/office/powerpoint/2010/main" val="2132448401"/>
              </p:ext>
            </p:extLst>
          </p:nvPr>
        </p:nvGraphicFramePr>
        <p:xfrm>
          <a:off x="6472238" y="703263"/>
          <a:ext cx="4851939" cy="343318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38B3C532-FFDD-32B8-F6C0-E32A40E82600}"/>
              </a:ext>
            </a:extLst>
          </p:cNvPr>
          <p:cNvSpPr>
            <a:spLocks noGrp="1"/>
          </p:cNvSpPr>
          <p:nvPr>
            <p:ph type="title"/>
          </p:nvPr>
        </p:nvSpPr>
        <p:spPr/>
        <p:txBody>
          <a:bodyPr/>
          <a:lstStyle/>
          <a:p>
            <a:r>
              <a:rPr lang="en-GB" dirty="0"/>
              <a:t>Hydrogen leak in the EI Workbook model</a:t>
            </a:r>
          </a:p>
        </p:txBody>
      </p:sp>
      <p:sp>
        <p:nvSpPr>
          <p:cNvPr id="4" name="Text Placeholder 3">
            <a:extLst>
              <a:ext uri="{FF2B5EF4-FFF2-40B4-BE49-F238E27FC236}">
                <a16:creationId xmlns:a16="http://schemas.microsoft.com/office/drawing/2014/main" id="{C17EFF4F-8B33-618A-DB65-6DED0EB06BFD}"/>
              </a:ext>
            </a:extLst>
          </p:cNvPr>
          <p:cNvSpPr>
            <a:spLocks noGrp="1"/>
          </p:cNvSpPr>
          <p:nvPr>
            <p:ph type="body" sz="quarter" idx="11"/>
          </p:nvPr>
        </p:nvSpPr>
        <p:spPr>
          <a:xfrm>
            <a:off x="765174" y="1419225"/>
            <a:ext cx="5211763" cy="4940300"/>
          </a:xfrm>
        </p:spPr>
        <p:txBody>
          <a:bodyPr/>
          <a:lstStyle/>
          <a:p>
            <a:pPr lvl="1"/>
            <a:r>
              <a:rPr lang="en-GB" sz="1600" dirty="0"/>
              <a:t>Overall Hydrogen plume has ~ 800m</a:t>
            </a:r>
            <a:r>
              <a:rPr lang="en-GB" sz="1600" baseline="30000" dirty="0"/>
              <a:t>2</a:t>
            </a:r>
            <a:r>
              <a:rPr lang="en-GB" sz="1600" dirty="0"/>
              <a:t> area compared to 30m</a:t>
            </a:r>
            <a:r>
              <a:rPr lang="en-GB" sz="1600" baseline="30000" dirty="0"/>
              <a:t>2</a:t>
            </a:r>
            <a:r>
              <a:rPr lang="en-GB" sz="1600" dirty="0"/>
              <a:t> area for the same 10kg/s Propane release.</a:t>
            </a:r>
          </a:p>
          <a:p>
            <a:pPr lvl="2"/>
            <a:r>
              <a:rPr lang="en-GB" sz="1600" dirty="0"/>
              <a:t>This does not translate to 27x ignition probability due to ignition source density in specific area types.</a:t>
            </a:r>
          </a:p>
          <a:p>
            <a:pPr lvl="1"/>
            <a:r>
              <a:rPr lang="en-GB" sz="1600" dirty="0"/>
              <a:t>Hydrogen plume has close to 90% of spread in Area 3 &amp; 4. Ignition area type 12 applied to Areas 3&amp;4 has low ignition source density.</a:t>
            </a:r>
          </a:p>
          <a:p>
            <a:pPr lvl="1"/>
            <a:r>
              <a:rPr lang="en-GB" sz="1600" dirty="0"/>
              <a:t>Within Area 1 &amp; 2, Hydrogen occupies ~4x area than propane plume.</a:t>
            </a:r>
          </a:p>
          <a:p>
            <a:pPr lvl="1"/>
            <a:r>
              <a:rPr lang="en-GB" sz="1600" dirty="0"/>
              <a:t>The overall ignition probability for these two plumes is 0.35 for H2 while 0.05 for C3 release</a:t>
            </a:r>
          </a:p>
          <a:p>
            <a:pPr lvl="1"/>
            <a:endParaRPr lang="en-GB" sz="1600" dirty="0"/>
          </a:p>
        </p:txBody>
      </p:sp>
      <p:sp>
        <p:nvSpPr>
          <p:cNvPr id="5" name="Date Placeholder 4">
            <a:extLst>
              <a:ext uri="{FF2B5EF4-FFF2-40B4-BE49-F238E27FC236}">
                <a16:creationId xmlns:a16="http://schemas.microsoft.com/office/drawing/2014/main" id="{0FCAA194-F29A-A83A-ACBF-8ACDD10D174A}"/>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9F31B70B-A654-81D0-E5CC-B9C465CD242D}"/>
              </a:ext>
            </a:extLst>
          </p:cNvPr>
          <p:cNvSpPr>
            <a:spLocks noGrp="1"/>
          </p:cNvSpPr>
          <p:nvPr>
            <p:ph type="sldNum" sz="quarter" idx="4"/>
          </p:nvPr>
        </p:nvSpPr>
        <p:spPr/>
        <p:txBody>
          <a:bodyPr/>
          <a:lstStyle/>
          <a:p>
            <a:fld id="{D32BAE6A-B452-4007-8177-56DD051636F9}" type="slidenum">
              <a:rPr lang="en-GB" noProof="1" smtClean="0"/>
              <a:pPr/>
              <a:t>14</a:t>
            </a:fld>
            <a:endParaRPr lang="en-GB" noProof="1"/>
          </a:p>
        </p:txBody>
      </p:sp>
      <p:sp>
        <p:nvSpPr>
          <p:cNvPr id="13" name="TextBox 12">
            <a:extLst>
              <a:ext uri="{FF2B5EF4-FFF2-40B4-BE49-F238E27FC236}">
                <a16:creationId xmlns:a16="http://schemas.microsoft.com/office/drawing/2014/main" id="{AA835719-A039-0D18-2C28-6EDAEAB5E386}"/>
              </a:ext>
            </a:extLst>
          </p:cNvPr>
          <p:cNvSpPr txBox="1"/>
          <p:nvPr/>
        </p:nvSpPr>
        <p:spPr bwMode="auto">
          <a:xfrm>
            <a:off x="9596582" y="1199284"/>
            <a:ext cx="738909"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Area 4</a:t>
            </a:r>
          </a:p>
        </p:txBody>
      </p:sp>
      <p:sp>
        <p:nvSpPr>
          <p:cNvPr id="14" name="TextBox 13">
            <a:extLst>
              <a:ext uri="{FF2B5EF4-FFF2-40B4-BE49-F238E27FC236}">
                <a16:creationId xmlns:a16="http://schemas.microsoft.com/office/drawing/2014/main" id="{0C2990B4-6B2B-B142-AF13-573B0FD2E3AD}"/>
              </a:ext>
            </a:extLst>
          </p:cNvPr>
          <p:cNvSpPr txBox="1"/>
          <p:nvPr/>
        </p:nvSpPr>
        <p:spPr bwMode="auto">
          <a:xfrm>
            <a:off x="9527309" y="2561128"/>
            <a:ext cx="738909"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Area 3</a:t>
            </a:r>
          </a:p>
        </p:txBody>
      </p:sp>
      <p:sp>
        <p:nvSpPr>
          <p:cNvPr id="15" name="TextBox 14">
            <a:extLst>
              <a:ext uri="{FF2B5EF4-FFF2-40B4-BE49-F238E27FC236}">
                <a16:creationId xmlns:a16="http://schemas.microsoft.com/office/drawing/2014/main" id="{BF54475C-FA89-AA76-A1F6-4C8AAAE01559}"/>
              </a:ext>
            </a:extLst>
          </p:cNvPr>
          <p:cNvSpPr txBox="1"/>
          <p:nvPr/>
        </p:nvSpPr>
        <p:spPr bwMode="auto">
          <a:xfrm>
            <a:off x="10816996" y="4294327"/>
            <a:ext cx="738909"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Area 2</a:t>
            </a:r>
          </a:p>
        </p:txBody>
      </p:sp>
      <p:sp>
        <p:nvSpPr>
          <p:cNvPr id="16" name="TextBox 15">
            <a:extLst>
              <a:ext uri="{FF2B5EF4-FFF2-40B4-BE49-F238E27FC236}">
                <a16:creationId xmlns:a16="http://schemas.microsoft.com/office/drawing/2014/main" id="{EC547A73-961F-E5AB-37CE-6F658E13CEE7}"/>
              </a:ext>
            </a:extLst>
          </p:cNvPr>
          <p:cNvSpPr txBox="1"/>
          <p:nvPr/>
        </p:nvSpPr>
        <p:spPr bwMode="auto">
          <a:xfrm>
            <a:off x="10653078" y="4735537"/>
            <a:ext cx="738909"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Area 1</a:t>
            </a:r>
          </a:p>
        </p:txBody>
      </p:sp>
      <p:cxnSp>
        <p:nvCxnSpPr>
          <p:cNvPr id="21" name="Straight Connector 20">
            <a:extLst>
              <a:ext uri="{FF2B5EF4-FFF2-40B4-BE49-F238E27FC236}">
                <a16:creationId xmlns:a16="http://schemas.microsoft.com/office/drawing/2014/main" id="{D416DF42-01F1-582A-3F61-26E79286EB44}"/>
              </a:ext>
            </a:extLst>
          </p:cNvPr>
          <p:cNvCxnSpPr>
            <a:cxnSpLocks/>
          </p:cNvCxnSpPr>
          <p:nvPr/>
        </p:nvCxnSpPr>
        <p:spPr>
          <a:xfrm>
            <a:off x="8898207" y="3948440"/>
            <a:ext cx="1077066" cy="9231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8C96FF8-722D-A633-625C-A6D5F50ECDDF}"/>
              </a:ext>
            </a:extLst>
          </p:cNvPr>
          <p:cNvCxnSpPr>
            <a:cxnSpLocks/>
            <a:endCxn id="16" idx="1"/>
          </p:cNvCxnSpPr>
          <p:nvPr/>
        </p:nvCxnSpPr>
        <p:spPr>
          <a:xfrm>
            <a:off x="9975273" y="4871561"/>
            <a:ext cx="677805" cy="174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2CCA2A9-CA64-DBD6-E48C-1176607AFC79}"/>
              </a:ext>
            </a:extLst>
          </p:cNvPr>
          <p:cNvCxnSpPr>
            <a:cxnSpLocks/>
          </p:cNvCxnSpPr>
          <p:nvPr/>
        </p:nvCxnSpPr>
        <p:spPr>
          <a:xfrm>
            <a:off x="9209400" y="3563599"/>
            <a:ext cx="1104775" cy="8703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3EF978-481E-9D69-38C3-3FA72471A759}"/>
              </a:ext>
            </a:extLst>
          </p:cNvPr>
          <p:cNvCxnSpPr>
            <a:cxnSpLocks/>
            <a:endCxn id="15" idx="1"/>
          </p:cNvCxnSpPr>
          <p:nvPr/>
        </p:nvCxnSpPr>
        <p:spPr>
          <a:xfrm>
            <a:off x="10305828" y="4434778"/>
            <a:ext cx="511168" cy="129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5BB31ED-E0BA-B71C-F38A-353EB487BB36}"/>
              </a:ext>
            </a:extLst>
          </p:cNvPr>
          <p:cNvSpPr txBox="1"/>
          <p:nvPr/>
        </p:nvSpPr>
        <p:spPr bwMode="auto">
          <a:xfrm>
            <a:off x="7263332" y="299240"/>
            <a:ext cx="3759200" cy="42761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algn="ctr" defTabSz="357708">
              <a:lnSpc>
                <a:spcPct val="140000"/>
              </a:lnSpc>
              <a:buClr>
                <a:schemeClr val="accent2"/>
              </a:buClr>
              <a:buSzPct val="85000"/>
            </a:pPr>
            <a:r>
              <a:rPr lang="en-GB" sz="1050" dirty="0"/>
              <a:t>10kg/s release of H2 and C3  overlaid on the release area (calculated using Shell FRED 2023)</a:t>
            </a:r>
          </a:p>
        </p:txBody>
      </p:sp>
      <p:pic>
        <p:nvPicPr>
          <p:cNvPr id="17" name="Audio 16">
            <a:hlinkClick r:id="" action="ppaction://media"/>
            <a:extLst>
              <a:ext uri="{FF2B5EF4-FFF2-40B4-BE49-F238E27FC236}">
                <a16:creationId xmlns:a16="http://schemas.microsoft.com/office/drawing/2014/main" id="{A2AC81B6-9025-E058-0993-94EAC41B33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9705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3630">
        <p159:morph option="byObject"/>
      </p:transition>
    </mc:Choice>
    <mc:Fallback>
      <p:transition spd="slow" advTm="73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3880" x="11647488" y="1541463"/>
          <p14:tracePt t="13886" x="11623675" y="1485900"/>
          <p14:tracePt t="13895" x="11599863" y="1371600"/>
          <p14:tracePt t="13902" x="11534775" y="1217613"/>
          <p14:tracePt t="13911" x="11461750" y="1047750"/>
          <p14:tracePt t="13920" x="11380788" y="836613"/>
          <p14:tracePt t="13927" x="11282363" y="649288"/>
          <p14:tracePt t="13934" x="11234738" y="519113"/>
          <p14:tracePt t="13943" x="11161713" y="381000"/>
          <p14:tracePt t="13950" x="11128375" y="292100"/>
          <p14:tracePt t="13959" x="11120438" y="276225"/>
          <p14:tracePt t="13967" x="11112500" y="260350"/>
          <p14:tracePt t="14048" x="11112500" y="250825"/>
          <p14:tracePt t="14055" x="11112500" y="242888"/>
          <p14:tracePt t="14071" x="11071225" y="195263"/>
          <p14:tracePt t="14079" x="10950575" y="114300"/>
          <p14:tracePt t="14086" x="10844213" y="65088"/>
          <p14:tracePt t="14095" x="10747375" y="7938"/>
          <p14:tracePt t="14191" x="10552113" y="177800"/>
          <p14:tracePt t="14199" x="10471150" y="333375"/>
          <p14:tracePt t="14207" x="10382250" y="471488"/>
          <p14:tracePt t="14214" x="10275888" y="608013"/>
          <p14:tracePt t="14224" x="10179050" y="706438"/>
          <p14:tracePt t="14230" x="10090150" y="827088"/>
          <p14:tracePt t="14239" x="9999663" y="892175"/>
          <p14:tracePt t="14247" x="9918700" y="965200"/>
          <p14:tracePt t="14255" x="9863138" y="1022350"/>
          <p14:tracePt t="14263" x="9798050" y="1095375"/>
          <p14:tracePt t="14271" x="9725025" y="1201738"/>
          <p14:tracePt t="14279" x="9626600" y="1298575"/>
          <p14:tracePt t="14288" x="9578975" y="1403350"/>
          <p14:tracePt t="14294" x="9513888" y="1493838"/>
          <p14:tracePt t="14304" x="9456738" y="1549400"/>
          <p14:tracePt t="14311" x="9391650" y="1622425"/>
          <p14:tracePt t="14321" x="9334500" y="1679575"/>
          <p14:tracePt t="14327" x="9285288" y="1744663"/>
          <p14:tracePt t="14334" x="9245600" y="1778000"/>
          <p14:tracePt t="14343" x="9180513" y="1817688"/>
          <p14:tracePt t="14350" x="9156700" y="1825625"/>
          <p14:tracePt t="14359" x="9131300" y="1843088"/>
          <p14:tracePt t="14366" x="9115425" y="1858963"/>
          <p14:tracePt t="14425" x="9107488" y="1866900"/>
          <p14:tracePt t="14439" x="9091613" y="1866900"/>
          <p14:tracePt t="14447" x="9083675" y="1874838"/>
          <p14:tracePt t="14455" x="9066213" y="1890713"/>
          <p14:tracePt t="14463" x="9050338" y="1906588"/>
          <p14:tracePt t="14471" x="9034463" y="1947863"/>
          <p14:tracePt t="14479" x="9010650" y="1989138"/>
          <p14:tracePt t="14488" x="8977313" y="2044700"/>
          <p14:tracePt t="14495" x="8961438" y="2085975"/>
          <p14:tracePt t="14504" x="8896350" y="2143125"/>
          <p14:tracePt t="14511" x="8864600" y="2198688"/>
          <p14:tracePt t="14521" x="8799513" y="2289175"/>
          <p14:tracePt t="14527" x="8750300" y="2370138"/>
          <p14:tracePt t="14537" x="8669338" y="2459038"/>
          <p14:tracePt t="14543" x="8612188" y="2532063"/>
          <p14:tracePt t="14551" x="8562975" y="2605088"/>
          <p14:tracePt t="14559" x="8531225" y="2628900"/>
          <p14:tracePt t="14568" x="8499475" y="2686050"/>
          <p14:tracePt t="14575" x="8482013" y="2719388"/>
          <p14:tracePt t="14583" x="8458200" y="2767013"/>
          <p14:tracePt t="14591" x="8450263" y="2792413"/>
          <p14:tracePt t="14599" x="8442325" y="2808288"/>
          <p14:tracePt t="14606" x="8442325" y="2840038"/>
          <p14:tracePt t="14615" x="8434388" y="2840038"/>
          <p14:tracePt t="14623" x="8434388" y="2865438"/>
          <p14:tracePt t="14631" x="8434388" y="2873375"/>
          <p14:tracePt t="14639" x="8434388" y="2889250"/>
          <p14:tracePt t="14655" x="8434388" y="2905125"/>
          <p14:tracePt t="14727" x="8434388" y="2913063"/>
          <p14:tracePt t="14743" x="8434388" y="2921000"/>
          <p14:tracePt t="14751" x="8434388" y="2946400"/>
          <p14:tracePt t="14783" x="8434388" y="2954338"/>
          <p14:tracePt t="14799" x="8434388" y="2962275"/>
          <p14:tracePt t="14807" x="8434388" y="2978150"/>
          <p14:tracePt t="14814" x="8442325" y="2994025"/>
          <p14:tracePt t="14823" x="8450263" y="3003550"/>
          <p14:tracePt t="14831" x="8458200" y="3011488"/>
          <p14:tracePt t="14839" x="8466138" y="3027363"/>
          <p14:tracePt t="14848" x="8474075" y="3027363"/>
          <p14:tracePt t="14855" x="8489950" y="3043238"/>
          <p14:tracePt t="14864" x="8499475" y="3059113"/>
          <p14:tracePt t="14879" x="8507413" y="3076575"/>
          <p14:tracePt t="14887" x="8515350" y="3108325"/>
          <p14:tracePt t="14896" x="8531225" y="3124200"/>
          <p14:tracePt t="14904" x="8539163" y="3132138"/>
          <p14:tracePt t="14911" x="8539163" y="3141663"/>
          <p14:tracePt t="14920" x="8547100" y="3165475"/>
          <p14:tracePt t="14928" x="8555038" y="3165475"/>
          <p14:tracePt t="14934" x="8580438" y="3173413"/>
          <p14:tracePt t="14944" x="8580438" y="3181350"/>
          <p14:tracePt t="14960" x="8596313" y="3197225"/>
          <p14:tracePt t="14967" x="8604250" y="3205163"/>
          <p14:tracePt t="14975" x="8620125" y="3222625"/>
          <p14:tracePt t="14983" x="8628063" y="3230563"/>
          <p14:tracePt t="14999" x="8645525" y="3246438"/>
          <p14:tracePt t="15007" x="8661400" y="3254375"/>
          <p14:tracePt t="15014" x="8677275" y="3270250"/>
          <p14:tracePt t="15023" x="8685213" y="3278188"/>
          <p14:tracePt t="15031" x="8693150" y="3287713"/>
          <p14:tracePt t="15199" x="8685213" y="3287713"/>
          <p14:tracePt t="15206" x="8661400" y="3287713"/>
          <p14:tracePt t="15215" x="8653463" y="3287713"/>
          <p14:tracePt t="15223" x="8636000" y="3278188"/>
          <p14:tracePt t="15231" x="8620125" y="3270250"/>
          <p14:tracePt t="15239" x="8604250" y="3246438"/>
          <p14:tracePt t="15247" x="8580438" y="3238500"/>
          <p14:tracePt t="15255" x="8562975" y="3222625"/>
          <p14:tracePt t="15263" x="8555038" y="3214688"/>
          <p14:tracePt t="15273" x="8539163" y="3205163"/>
          <p14:tracePt t="15278" x="8531225" y="3205163"/>
          <p14:tracePt t="15287" x="8515350" y="3197225"/>
          <p14:tracePt t="15295" x="8515350" y="3189288"/>
          <p14:tracePt t="15303" x="8507413" y="3173413"/>
          <p14:tracePt t="15311" x="8507413" y="3157538"/>
          <p14:tracePt t="15320" x="8507413" y="3132138"/>
          <p14:tracePt t="15326" x="8489950" y="3092450"/>
          <p14:tracePt t="15335" x="8489950" y="3067050"/>
          <p14:tracePt t="15342" x="8482013" y="3027363"/>
          <p14:tracePt t="15350" x="8482013" y="3003550"/>
          <p14:tracePt t="15358" x="8482013" y="2978150"/>
          <p14:tracePt t="15366" x="8482013" y="2962275"/>
          <p14:tracePt t="15375" x="8482013" y="2921000"/>
          <p14:tracePt t="15383" x="8482013" y="2889250"/>
          <p14:tracePt t="15390" x="8482013" y="2873375"/>
          <p14:tracePt t="15399" x="8482013" y="2857500"/>
          <p14:tracePt t="15407" x="8482013" y="2832100"/>
          <p14:tracePt t="15415" x="8482013" y="2824163"/>
          <p14:tracePt t="15423" x="8482013" y="2800350"/>
          <p14:tracePt t="15430" x="8482013" y="2784475"/>
          <p14:tracePt t="15438" x="8482013" y="2759075"/>
          <p14:tracePt t="15447" x="8482013" y="2743200"/>
          <p14:tracePt t="15455" x="8482013" y="2719388"/>
          <p14:tracePt t="15463" x="8482013" y="2711450"/>
          <p14:tracePt t="15472" x="8482013" y="2686050"/>
          <p14:tracePt t="15479" x="8482013" y="2670175"/>
          <p14:tracePt t="15487" x="8482013" y="2662238"/>
          <p14:tracePt t="15495" x="8474075" y="2638425"/>
          <p14:tracePt t="15504" x="8474075" y="2628900"/>
          <p14:tracePt t="15511" x="8474075" y="2589213"/>
          <p14:tracePt t="15520" x="8466138" y="2573338"/>
          <p14:tracePt t="15526" x="8466138" y="2547938"/>
          <p14:tracePt t="15534" x="8466138" y="2524125"/>
          <p14:tracePt t="15543" x="8450263" y="2492375"/>
          <p14:tracePt t="15551" x="8450263" y="2466975"/>
          <p14:tracePt t="15559" x="8434388" y="2401888"/>
          <p14:tracePt t="15566" x="8424863" y="2378075"/>
          <p14:tracePt t="15575" x="8424863" y="2362200"/>
          <p14:tracePt t="15582" x="8424863" y="2328863"/>
          <p14:tracePt t="15590" x="8424863" y="2312988"/>
          <p14:tracePt t="15598" x="8424863" y="2281238"/>
          <p14:tracePt t="15606" x="8424863" y="2271713"/>
          <p14:tracePt t="15614" x="8424863" y="2239963"/>
          <p14:tracePt t="15623" x="8424863" y="2224088"/>
          <p14:tracePt t="15631" x="8424863" y="2198688"/>
          <p14:tracePt t="15639" x="8424863" y="2182813"/>
          <p14:tracePt t="15647" x="8424863" y="2159000"/>
          <p14:tracePt t="15655" x="8424863" y="2143125"/>
          <p14:tracePt t="15663" x="8442325" y="2117725"/>
          <p14:tracePt t="15672" x="8442325" y="2101850"/>
          <p14:tracePt t="15679" x="8442325" y="2078038"/>
          <p14:tracePt t="15687" x="8450263" y="2044700"/>
          <p14:tracePt t="15695" x="8450263" y="2028825"/>
          <p14:tracePt t="15705" x="8450263" y="1997075"/>
          <p14:tracePt t="15711" x="8450263" y="1971675"/>
          <p14:tracePt t="15720" x="8458200" y="1939925"/>
          <p14:tracePt t="15727" x="8458200" y="1906588"/>
          <p14:tracePt t="15735" x="8458200" y="1890713"/>
          <p14:tracePt t="15743" x="8458200" y="1866900"/>
          <p14:tracePt t="15750" x="8458200" y="1843088"/>
          <p14:tracePt t="15759" x="8458200" y="1809750"/>
          <p14:tracePt t="15767" x="8458200" y="1801813"/>
          <p14:tracePt t="15774" x="8466138" y="1760538"/>
          <p14:tracePt t="15782" x="8482013" y="1736725"/>
          <p14:tracePt t="15791" x="8482013" y="1728788"/>
          <p14:tracePt t="15798" x="8482013" y="1720850"/>
          <p14:tracePt t="15806" x="8482013" y="1695450"/>
          <p14:tracePt t="15814" x="8489950" y="1679575"/>
          <p14:tracePt t="15822" x="8499475" y="1655763"/>
          <p14:tracePt t="15830" x="8507413" y="1639888"/>
          <p14:tracePt t="15839" x="8523288" y="1614488"/>
          <p14:tracePt t="15846" x="8523288" y="1606550"/>
          <p14:tracePt t="15856" x="8531225" y="1582738"/>
          <p14:tracePt t="15863" x="8547100" y="1558925"/>
          <p14:tracePt t="15872" x="8555038" y="1541463"/>
          <p14:tracePt t="15879" x="8572500" y="1501775"/>
          <p14:tracePt t="15887" x="8572500" y="1476375"/>
          <p14:tracePt t="15895" x="8580438" y="1460500"/>
          <p14:tracePt t="15904" x="8588375" y="1436688"/>
          <p14:tracePt t="15911" x="8596313" y="1428750"/>
          <p14:tracePt t="15920" x="8612188" y="1395413"/>
          <p14:tracePt t="15927" x="8620125" y="1379538"/>
          <p14:tracePt t="15934" x="8628063" y="1371600"/>
          <p14:tracePt t="15943" x="8628063" y="1355725"/>
          <p14:tracePt t="15950" x="8636000" y="1347788"/>
          <p14:tracePt t="15959" x="8653463" y="1330325"/>
          <p14:tracePt t="15967" x="8661400" y="1322388"/>
          <p14:tracePt t="15982" x="8661400" y="1306513"/>
          <p14:tracePt t="15999" x="8685213" y="1298575"/>
          <p14:tracePt t="16007" x="8685213" y="1290638"/>
          <p14:tracePt t="16015" x="8701088" y="1274763"/>
          <p14:tracePt t="16031" x="8709025" y="1266825"/>
          <p14:tracePt t="16040" x="8726488" y="1249363"/>
          <p14:tracePt t="16047" x="8726488" y="1233488"/>
          <p14:tracePt t="16056" x="8734425" y="1225550"/>
          <p14:tracePt t="16063" x="8742363" y="1217613"/>
          <p14:tracePt t="16072" x="8750300" y="1217613"/>
          <p14:tracePt t="16079" x="8758238" y="1201738"/>
          <p14:tracePt t="16104" x="8758238" y="1193800"/>
          <p14:tracePt t="16167" x="8766175" y="1193800"/>
          <p14:tracePt t="16174" x="8774113" y="1193800"/>
          <p14:tracePt t="16182" x="8791575" y="1193800"/>
          <p14:tracePt t="16191" x="8799513" y="1193800"/>
          <p14:tracePt t="16199" x="8823325" y="1201738"/>
          <p14:tracePt t="16207" x="8839200" y="1217613"/>
          <p14:tracePt t="16215" x="8880475" y="1257300"/>
          <p14:tracePt t="16223" x="8920163" y="1298575"/>
          <p14:tracePt t="16230" x="8945563" y="1322388"/>
          <p14:tracePt t="16239" x="8969375" y="1347788"/>
          <p14:tracePt t="16247" x="9010650" y="1379538"/>
          <p14:tracePt t="16257" x="9026525" y="1403350"/>
          <p14:tracePt t="16262" x="9050338" y="1420813"/>
          <p14:tracePt t="16272" x="9058275" y="1444625"/>
          <p14:tracePt t="16287" x="9083675" y="1485900"/>
          <p14:tracePt t="16304" x="9099550" y="1525588"/>
          <p14:tracePt t="16321" x="9099550" y="1533525"/>
          <p14:tracePt t="16327" x="9099550" y="1558925"/>
          <p14:tracePt t="16335" x="9099550" y="1566863"/>
          <p14:tracePt t="16344" x="9099550" y="1574800"/>
          <p14:tracePt t="16350" x="9099550" y="1598613"/>
          <p14:tracePt t="16359" x="9099550" y="1606550"/>
          <p14:tracePt t="16367" x="9099550" y="1622425"/>
          <p14:tracePt t="16375" x="9099550" y="1639888"/>
          <p14:tracePt t="16383" x="9099550" y="1655763"/>
          <p14:tracePt t="16391" x="9099550" y="1671638"/>
          <p14:tracePt t="16399" x="9099550" y="1687513"/>
          <p14:tracePt t="16406" x="9099550" y="1712913"/>
          <p14:tracePt t="16415" x="9099550" y="1720850"/>
          <p14:tracePt t="16423" x="9099550" y="1752600"/>
          <p14:tracePt t="16430" x="9099550" y="1793875"/>
          <p14:tracePt t="16439" x="9099550" y="1817688"/>
          <p14:tracePt t="16447" x="9099550" y="1851025"/>
          <p14:tracePt t="16454" x="9099550" y="1890713"/>
          <p14:tracePt t="16463" x="9099550" y="1906588"/>
          <p14:tracePt t="16472" x="9099550" y="1939925"/>
          <p14:tracePt t="16480" x="9099550" y="1979613"/>
          <p14:tracePt t="16488" x="9099550" y="2005013"/>
          <p14:tracePt t="16495" x="9099550" y="2028825"/>
          <p14:tracePt t="16504" x="9099550" y="2070100"/>
          <p14:tracePt t="16511" x="9099550" y="2101850"/>
          <p14:tracePt t="16520" x="9099550" y="2151063"/>
          <p14:tracePt t="16527" x="9075738" y="2190750"/>
          <p14:tracePt t="16535" x="9075738" y="2216150"/>
          <p14:tracePt t="16543" x="9058275" y="2255838"/>
          <p14:tracePt t="16551" x="9018588" y="2328863"/>
          <p14:tracePt t="16559" x="9010650" y="2370138"/>
          <p14:tracePt t="16567" x="8961438" y="2459038"/>
          <p14:tracePt t="16575" x="8953500" y="2508250"/>
          <p14:tracePt t="16583" x="8912225" y="2565400"/>
          <p14:tracePt t="16591" x="8888413" y="2670175"/>
          <p14:tracePt t="16599" x="8855075" y="2751138"/>
          <p14:tracePt t="16606" x="8831263" y="2808288"/>
          <p14:tracePt t="16615" x="8823325" y="2865438"/>
          <p14:tracePt t="16622" x="8799513" y="2913063"/>
          <p14:tracePt t="16631" x="8799513" y="2970213"/>
          <p14:tracePt t="16639" x="8799513" y="3003550"/>
          <p14:tracePt t="16647" x="8799513" y="3043238"/>
          <p14:tracePt t="16655" x="8799513" y="3051175"/>
          <p14:tracePt t="16663" x="8799513" y="3084513"/>
          <p14:tracePt t="16671" x="8799513" y="3100388"/>
          <p14:tracePt t="16679" x="8807450" y="3116263"/>
          <p14:tracePt t="16688" x="8815388" y="3124200"/>
          <p14:tracePt t="16776" x="8815388" y="3132138"/>
          <p14:tracePt t="16782" x="8815388" y="3173413"/>
          <p14:tracePt t="16791" x="8815388" y="3205163"/>
          <p14:tracePt t="16798" x="8815388" y="3246438"/>
          <p14:tracePt t="16807" x="8815388" y="3270250"/>
          <p14:tracePt t="16815" x="8815388" y="3319463"/>
          <p14:tracePt t="16823" x="8815388" y="3360738"/>
          <p14:tracePt t="16831" x="8815388" y="3392488"/>
          <p14:tracePt t="16839" x="8815388" y="3441700"/>
          <p14:tracePt t="16847" x="8815388" y="3481388"/>
          <p14:tracePt t="16855" x="8815388" y="3506788"/>
          <p14:tracePt t="16872" x="8815388" y="3579813"/>
          <p14:tracePt t="16879" x="8815388" y="3595688"/>
          <p14:tracePt t="16890" x="8815388" y="3627438"/>
          <p14:tracePt t="16895" x="8815388" y="3635375"/>
          <p14:tracePt t="16904" x="8815388" y="3660775"/>
          <p14:tracePt t="16911" x="8815388" y="3676650"/>
          <p14:tracePt t="16999" x="8815388" y="3692525"/>
          <p14:tracePt t="17007" x="8815388" y="3700463"/>
          <p14:tracePt t="17023" x="8815388" y="3708400"/>
          <p14:tracePt t="17031" x="8815388" y="3725863"/>
          <p14:tracePt t="17040" x="8815388" y="3733800"/>
          <p14:tracePt t="17047" x="8815388" y="3741738"/>
          <p14:tracePt t="17072" x="8807450" y="3749675"/>
          <p14:tracePt t="17120" x="8799513" y="3749675"/>
          <p14:tracePt t="17135" x="8791575" y="3749675"/>
          <p14:tracePt t="17143" x="8782050" y="3749675"/>
          <p14:tracePt t="17151" x="8774113" y="3741738"/>
          <p14:tracePt t="17200" x="8774113" y="3725863"/>
          <p14:tracePt t="17216" x="8766175" y="3716338"/>
          <p14:tracePt t="17248" x="8758238" y="3716338"/>
          <p14:tracePt t="17255" x="8750300" y="3708400"/>
          <p14:tracePt t="17400" x="8742363" y="3708400"/>
          <p14:tracePt t="17406" x="8734425" y="3708400"/>
          <p14:tracePt t="17414" x="8726488" y="3700463"/>
          <p14:tracePt t="17439" x="8726488" y="3692525"/>
          <p14:tracePt t="17447" x="8718550" y="3692525"/>
          <p14:tracePt t="17463" x="8701088" y="3684588"/>
          <p14:tracePt t="17487" x="8693150" y="3684588"/>
          <p14:tracePt t="17591" x="8685213" y="3676650"/>
          <p14:tracePt t="17615" x="8685213" y="3668713"/>
          <p14:tracePt t="17631" x="8685213" y="3660775"/>
          <p14:tracePt t="17655" x="8685213" y="3652838"/>
          <p14:tracePt t="17662" x="8685213" y="3643313"/>
          <p14:tracePt t="17687" x="8685213" y="3635375"/>
          <p14:tracePt t="17703" x="8685213" y="3627438"/>
          <p14:tracePt t="17727" x="8677275" y="3619500"/>
          <p14:tracePt t="17743" x="8677275" y="3603625"/>
          <p14:tracePt t="17751" x="8669338" y="3595688"/>
          <p14:tracePt t="17767" x="8661400" y="3587750"/>
          <p14:tracePt t="17775" x="8653463" y="3570288"/>
          <p14:tracePt t="17782" x="8653463" y="3562350"/>
          <p14:tracePt t="17791" x="8653463" y="3554413"/>
          <p14:tracePt t="17799" x="8653463" y="3546475"/>
          <p14:tracePt t="17807" x="8653463" y="3530600"/>
          <p14:tracePt t="17815" x="8645525" y="3530600"/>
          <p14:tracePt t="17823" x="8645525" y="3522663"/>
          <p14:tracePt t="17831" x="8636000" y="3514725"/>
          <p14:tracePt t="17839" x="8620125" y="3497263"/>
          <p14:tracePt t="17847" x="8620125" y="3489325"/>
          <p14:tracePt t="17863" x="8612188" y="3481388"/>
          <p14:tracePt t="17887" x="8612188" y="3473450"/>
          <p14:tracePt t="17896" x="8604250" y="3441700"/>
          <p14:tracePt t="17928" x="8604250" y="3424238"/>
          <p14:tracePt t="17935" x="8604250" y="3416300"/>
          <p14:tracePt t="17943" x="8604250" y="3400425"/>
          <p14:tracePt t="17951" x="8604250" y="3384550"/>
          <p14:tracePt t="17959" x="8604250" y="3376613"/>
          <p14:tracePt t="17966" x="8604250" y="3368675"/>
          <p14:tracePt t="17983" x="8604250" y="3351213"/>
          <p14:tracePt t="17991" x="8604250" y="3343275"/>
          <p14:tracePt t="17999" x="8604250" y="3335338"/>
          <p14:tracePt t="18007" x="8604250" y="3327400"/>
          <p14:tracePt t="18015" x="8612188" y="3303588"/>
          <p14:tracePt t="18023" x="8612188" y="3295650"/>
          <p14:tracePt t="18031" x="8620125" y="3295650"/>
          <p14:tracePt t="18047" x="8628063" y="3278188"/>
          <p14:tracePt t="18063" x="8636000" y="3262313"/>
          <p14:tracePt t="18104" x="8645525" y="3246438"/>
          <p14:tracePt t="18138" x="8653463" y="3246438"/>
          <p14:tracePt t="18142" x="8661400" y="3238500"/>
          <p14:tracePt t="18159" x="8661400" y="3230563"/>
          <p14:tracePt t="18167" x="8669338" y="3222625"/>
          <p14:tracePt t="18192" x="8677275" y="3214688"/>
          <p14:tracePt t="18255" x="8685213" y="3214688"/>
          <p14:tracePt t="18272" x="8693150" y="3214688"/>
          <p14:tracePt t="18278" x="8701088" y="3214688"/>
          <p14:tracePt t="18286" x="8726488" y="3214688"/>
          <p14:tracePt t="18295" x="8734425" y="3214688"/>
          <p14:tracePt t="18304" x="8742363" y="3214688"/>
          <p14:tracePt t="18311" x="8750300" y="3214688"/>
          <p14:tracePt t="18322" x="8758238" y="3214688"/>
          <p14:tracePt t="18327" x="8766175" y="3214688"/>
          <p14:tracePt t="18335" x="8774113" y="3205163"/>
          <p14:tracePt t="18343" x="8791575" y="3205163"/>
          <p14:tracePt t="18399" x="8799513" y="3205163"/>
          <p14:tracePt t="18456" x="8807450" y="3214688"/>
          <p14:tracePt t="18471" x="8807450" y="3230563"/>
          <p14:tracePt t="18487" x="8807450" y="3238500"/>
          <p14:tracePt t="18495" x="8807450" y="3246438"/>
          <p14:tracePt t="18504" x="8807450" y="3254375"/>
          <p14:tracePt t="18511" x="8807450" y="3262313"/>
          <p14:tracePt t="18527" x="8807450" y="3270250"/>
          <p14:tracePt t="18537" x="8807450" y="3287713"/>
          <p14:tracePt t="18543" x="8807450" y="3295650"/>
          <p14:tracePt t="18551" x="8807450" y="3303588"/>
          <p14:tracePt t="18567" x="8807450" y="3319463"/>
          <p14:tracePt t="18575" x="8807450" y="3327400"/>
          <p14:tracePt t="18583" x="8807450" y="3335338"/>
          <p14:tracePt t="18590" x="8807450" y="3343275"/>
          <p14:tracePt t="18598" x="8807450" y="3360738"/>
          <p14:tracePt t="18623" x="8807450" y="3376613"/>
          <p14:tracePt t="18630" x="8807450" y="3392488"/>
          <p14:tracePt t="18639" x="8807450" y="3400425"/>
          <p14:tracePt t="18649" x="8807450" y="3408363"/>
          <p14:tracePt t="18656" x="8807450" y="3416300"/>
          <p14:tracePt t="18663" x="8807450" y="3433763"/>
          <p14:tracePt t="18681" x="8799513" y="3449638"/>
          <p14:tracePt t="18695" x="8799513" y="3481388"/>
          <p14:tracePt t="18711" x="8799513" y="3489325"/>
          <p14:tracePt t="18720" x="8799513" y="3497263"/>
          <p14:tracePt t="18727" x="8799513" y="3514725"/>
          <p14:tracePt t="18743" x="8799513" y="3522663"/>
          <p14:tracePt t="18751" x="8799513" y="3530600"/>
          <p14:tracePt t="18767" x="8799513" y="3538538"/>
          <p14:tracePt t="18791" x="8799513" y="3546475"/>
          <p14:tracePt t="18824" x="8799513" y="3554413"/>
          <p14:tracePt t="18840" x="8799513" y="3562350"/>
          <p14:tracePt t="18847" x="8799513" y="3579813"/>
          <p14:tracePt t="18855" x="8799513" y="3587750"/>
          <p14:tracePt t="18863" x="8799513" y="3595688"/>
          <p14:tracePt t="18879" x="8799513" y="3611563"/>
          <p14:tracePt t="18887" x="8799513" y="3619500"/>
          <p14:tracePt t="18895" x="8807450" y="3627438"/>
          <p14:tracePt t="18903" x="8807450" y="3643313"/>
          <p14:tracePt t="18911" x="8807450" y="3652838"/>
          <p14:tracePt t="18928" x="8807450" y="3660775"/>
          <p14:tracePt t="18935" x="8807450" y="3668713"/>
          <p14:tracePt t="18951" x="8807450" y="3684588"/>
          <p14:tracePt t="18959" x="8807450" y="3692525"/>
          <p14:tracePt t="18967" x="8807450" y="3700463"/>
          <p14:tracePt t="18983" x="8815388" y="3700463"/>
          <p14:tracePt t="18999" x="8815388" y="3716338"/>
          <p14:tracePt t="19015" x="8831263" y="3733800"/>
          <p14:tracePt t="19039" x="8831263" y="3741738"/>
          <p14:tracePt t="19047" x="8839200" y="3757613"/>
          <p14:tracePt t="19056" x="8839200" y="3765550"/>
          <p14:tracePt t="19063" x="8839200" y="3773488"/>
          <p14:tracePt t="19079" x="8839200" y="3781425"/>
          <p14:tracePt t="19095" x="8839200" y="3798888"/>
          <p14:tracePt t="19137" x="8839200" y="3806825"/>
          <p14:tracePt t="19143" x="8847138" y="3814763"/>
          <p14:tracePt t="19168" x="8855075" y="3822700"/>
          <p14:tracePt t="19191" x="8872538" y="3838575"/>
          <p14:tracePt t="19265" x="8872538" y="3846513"/>
          <p14:tracePt t="19431" x="8880475" y="3854450"/>
          <p14:tracePt t="20871" x="8888413" y="3854450"/>
          <p14:tracePt t="20887" x="8888413" y="3863975"/>
          <p14:tracePt t="20919" x="8888413" y="3871913"/>
          <p14:tracePt t="21039" x="8888413" y="3879850"/>
          <p14:tracePt t="21087" x="8888413" y="3887788"/>
          <p14:tracePt t="21095" x="8896350" y="3895725"/>
          <p14:tracePt t="23151" x="8880475" y="3895725"/>
          <p14:tracePt t="23167" x="8864600" y="3887788"/>
          <p14:tracePt t="23175" x="8855075" y="3879850"/>
          <p14:tracePt t="23191" x="8855075" y="3871913"/>
          <p14:tracePt t="23215" x="8847138" y="3871913"/>
          <p14:tracePt t="23231" x="8839200" y="3871913"/>
          <p14:tracePt t="23247" x="8831263" y="3863975"/>
          <p14:tracePt t="23295" x="8823325" y="3863975"/>
          <p14:tracePt t="23303" x="8815388" y="3854450"/>
          <p14:tracePt t="23319" x="8799513" y="3846513"/>
          <p14:tracePt t="23343" x="8791575" y="3830638"/>
          <p14:tracePt t="23351" x="8782050" y="3814763"/>
          <p14:tracePt t="23359" x="8782050" y="3806825"/>
          <p14:tracePt t="23367" x="8782050" y="3790950"/>
          <p14:tracePt t="23375" x="8758238" y="3749675"/>
          <p14:tracePt t="23383" x="8750300" y="3741738"/>
          <p14:tracePt t="23392" x="8750300" y="3725863"/>
          <p14:tracePt t="23399" x="8742363" y="3700463"/>
          <p14:tracePt t="23407" x="8742363" y="3684588"/>
          <p14:tracePt t="23415" x="8734425" y="3668713"/>
          <p14:tracePt t="23423" x="8734425" y="3660775"/>
          <p14:tracePt t="23430" x="8734425" y="3643313"/>
          <p14:tracePt t="23455" x="8734425" y="3635375"/>
          <p14:tracePt t="23608" x="8734425" y="3627438"/>
          <p14:tracePt t="23615" x="8734425" y="3611563"/>
          <p14:tracePt t="23623" x="8734425" y="3603625"/>
          <p14:tracePt t="23639" x="8734425" y="3595688"/>
          <p14:tracePt t="23655" x="8726488" y="3570288"/>
          <p14:tracePt t="23664" x="8709025" y="3554413"/>
          <p14:tracePt t="23679" x="8709025" y="3538538"/>
          <p14:tracePt t="23688" x="8701088" y="3522663"/>
          <p14:tracePt t="23694" x="8701088" y="3489325"/>
          <p14:tracePt t="23703" x="8693150" y="3481388"/>
          <p14:tracePt t="23711" x="8693150" y="3473450"/>
          <p14:tracePt t="23719" x="8693150" y="3457575"/>
          <p14:tracePt t="23728" x="8693150" y="3441700"/>
          <p14:tracePt t="23735" x="8685213" y="3424238"/>
          <p14:tracePt t="23743" x="8677275" y="3416300"/>
          <p14:tracePt t="23751" x="8677275" y="3408363"/>
          <p14:tracePt t="23759" x="8677275" y="3400425"/>
          <p14:tracePt t="23767" x="8677275" y="3392488"/>
          <p14:tracePt t="23783" x="8677275" y="3384550"/>
          <p14:tracePt t="23799" x="8677275" y="3376613"/>
          <p14:tracePt t="23816" x="8677275" y="3368675"/>
          <p14:tracePt t="23823" x="8677275" y="3360738"/>
          <p14:tracePt t="23847" x="8677275" y="3343275"/>
          <p14:tracePt t="24224" x="8669338" y="3327400"/>
          <p14:tracePt t="24230" x="8661400" y="3319463"/>
          <p14:tracePt t="24239" x="8661400" y="3311525"/>
          <p14:tracePt t="24247" x="8636000" y="3295650"/>
          <p14:tracePt t="24256" x="8628063" y="3295650"/>
          <p14:tracePt t="24263" x="8604250" y="3287713"/>
          <p14:tracePt t="24272" x="8588375" y="3278188"/>
          <p14:tracePt t="24279" x="8555038" y="3254375"/>
          <p14:tracePt t="24290" x="8523288" y="3246438"/>
          <p14:tracePt t="24295" x="8489950" y="3230563"/>
          <p14:tracePt t="24303" x="8466138" y="3214688"/>
          <p14:tracePt t="24311" x="8416925" y="3189288"/>
          <p14:tracePt t="24318" x="8377238" y="3157538"/>
          <p14:tracePt t="24327" x="8335963" y="3141663"/>
          <p14:tracePt t="24335" x="8296275" y="3132138"/>
          <p14:tracePt t="24343" x="8255000" y="3100388"/>
          <p14:tracePt t="24350" x="8197850" y="3084513"/>
          <p14:tracePt t="24359" x="8124825" y="3035300"/>
          <p14:tracePt t="24366" x="8069263" y="3003550"/>
          <p14:tracePt t="24375" x="8069263" y="2994025"/>
          <p14:tracePt t="24423" x="8059738" y="2994025"/>
          <p14:tracePt t="24471" x="8043863" y="2986088"/>
          <p14:tracePt t="24647" x="7994650" y="2970213"/>
          <p14:tracePt t="24655" x="7931150" y="2970213"/>
          <p14:tracePt t="24663" x="7874000" y="2938463"/>
          <p14:tracePt t="24672" x="7759700" y="2913063"/>
          <p14:tracePt t="24680" x="7639050" y="2873375"/>
          <p14:tracePt t="24689" x="7524750" y="2865438"/>
          <p14:tracePt t="24695" x="7410450" y="2847975"/>
          <p14:tracePt t="24703" x="7281863" y="2824163"/>
          <p14:tracePt t="24711" x="7126288" y="2784475"/>
          <p14:tracePt t="24718" x="6997700" y="2759075"/>
          <p14:tracePt t="24727" x="6899275" y="2743200"/>
          <p14:tracePt t="24735" x="6737350" y="2701925"/>
          <p14:tracePt t="24743" x="6630988" y="2678113"/>
          <p14:tracePt t="24751" x="6502400" y="2638425"/>
          <p14:tracePt t="24759" x="6396038" y="2597150"/>
          <p14:tracePt t="24767" x="6265863" y="2555875"/>
          <p14:tracePt t="24775" x="6176963" y="2532063"/>
          <p14:tracePt t="24783" x="6064250" y="2500313"/>
          <p14:tracePt t="24791" x="5957888" y="2466975"/>
          <p14:tracePt t="24799" x="5876925" y="2459038"/>
          <p14:tracePt t="24808" x="5803900" y="2435225"/>
          <p14:tracePt t="24815" x="5707063" y="2409825"/>
          <p14:tracePt t="24825" x="5634038" y="2378075"/>
          <p14:tracePt t="24831" x="5576888" y="2362200"/>
          <p14:tracePt t="24840" x="5511800" y="2354263"/>
          <p14:tracePt t="24847" x="5438775" y="2312988"/>
          <p14:tracePt t="24856" x="5373688" y="2289175"/>
          <p14:tracePt t="24863" x="5340350" y="2281238"/>
          <p14:tracePt t="24873" x="5292725" y="2255838"/>
          <p14:tracePt t="24879" x="5267325" y="2239963"/>
          <p14:tracePt t="24887" x="5251450" y="2239963"/>
          <p14:tracePt t="24895" x="5219700" y="2232025"/>
          <p14:tracePt t="24903" x="5203825" y="2224088"/>
          <p14:tracePt t="24911" x="5194300" y="2216150"/>
          <p14:tracePt t="25255" x="5203825" y="2216150"/>
          <p14:tracePt t="25263" x="5211763" y="2224088"/>
          <p14:tracePt t="26432" x="5219700" y="2224088"/>
          <p14:tracePt t="27416" x="5227638" y="2232025"/>
          <p14:tracePt t="27422" x="5227638" y="2239963"/>
          <p14:tracePt t="27448" x="5243513" y="2255838"/>
          <p14:tracePt t="27479" x="5243513" y="2263775"/>
          <p14:tracePt t="35623" x="5267325" y="2255838"/>
          <p14:tracePt t="35631" x="5316538" y="2190750"/>
          <p14:tracePt t="35639" x="5373688" y="2109788"/>
          <p14:tracePt t="35647" x="5422900" y="2036763"/>
          <p14:tracePt t="35655" x="5438775" y="2012950"/>
          <p14:tracePt t="35663" x="5446713" y="1989138"/>
          <p14:tracePt t="36023" x="5446713" y="1979613"/>
          <p14:tracePt t="36031" x="5462588" y="1955800"/>
          <p14:tracePt t="36039" x="5462588" y="1931988"/>
          <p14:tracePt t="36046" x="5478463" y="1890713"/>
          <p14:tracePt t="36055" x="5551488" y="1825625"/>
          <p14:tracePt t="36063" x="5657850" y="1793875"/>
          <p14:tracePt t="36070" x="5770563" y="1736725"/>
          <p14:tracePt t="36079" x="5908675" y="1679575"/>
          <p14:tracePt t="36086" x="6046788" y="1614488"/>
          <p14:tracePt t="36095" x="6111875" y="1590675"/>
          <p14:tracePt t="36103" x="6119813" y="1582738"/>
          <p14:tracePt t="36161" x="6127750" y="1582738"/>
          <p14:tracePt t="36177" x="6145213" y="1558925"/>
          <p14:tracePt t="36182" x="6184900" y="1533525"/>
          <p14:tracePt t="36191" x="6249988" y="1509713"/>
          <p14:tracePt t="36199" x="6307138" y="1509713"/>
          <p14:tracePt t="36207" x="6421438" y="1509713"/>
          <p14:tracePt t="36215" x="6550025" y="1509713"/>
          <p14:tracePt t="36225" x="6688138" y="1509713"/>
          <p14:tracePt t="36231" x="6859588" y="1541463"/>
          <p14:tracePt t="36240" x="7005638" y="1574800"/>
          <p14:tracePt t="36247" x="7151688" y="1639888"/>
          <p14:tracePt t="36254" x="7378700" y="1752600"/>
          <p14:tracePt t="36263" x="7605713" y="1874838"/>
          <p14:tracePt t="36271" x="7735888" y="1939925"/>
          <p14:tracePt t="36279" x="7939088" y="2028825"/>
          <p14:tracePt t="36287" x="8116888" y="2109788"/>
          <p14:tracePt t="36295" x="8247063" y="2159000"/>
          <p14:tracePt t="36302" x="8424863" y="2232025"/>
          <p14:tracePt t="36311" x="8555038" y="2289175"/>
          <p14:tracePt t="36318" x="8693150" y="2336800"/>
          <p14:tracePt t="36326" x="8807450" y="2393950"/>
          <p14:tracePt t="36334" x="8912225" y="2435225"/>
          <p14:tracePt t="36343" x="9002713" y="2482850"/>
          <p14:tracePt t="36350" x="9099550" y="2508250"/>
          <p14:tracePt t="36358" x="9172575" y="2555875"/>
          <p14:tracePt t="36366" x="9245600" y="2589213"/>
          <p14:tracePt t="36375" x="9302750" y="2613025"/>
          <p14:tracePt t="36382" x="9358313" y="2662238"/>
          <p14:tracePt t="36391" x="9391650" y="2686050"/>
          <p14:tracePt t="36399" x="9407525" y="2719388"/>
          <p14:tracePt t="36407" x="9415463" y="2751138"/>
          <p14:tracePt t="36415" x="9440863" y="2792413"/>
          <p14:tracePt t="36424" x="9456738" y="2847975"/>
          <p14:tracePt t="36431" x="9464675" y="2889250"/>
          <p14:tracePt t="36439" x="9488488" y="2954338"/>
          <p14:tracePt t="36447" x="9505950" y="2994025"/>
          <p14:tracePt t="36456" x="9513888" y="3019425"/>
          <p14:tracePt t="36463" x="9521825" y="3059113"/>
          <p14:tracePt t="36470" x="9537700" y="3100388"/>
          <p14:tracePt t="36479" x="9545638" y="3116263"/>
          <p14:tracePt t="36486" x="9553575" y="3141663"/>
          <p14:tracePt t="36495" x="9553575" y="3149600"/>
          <p14:tracePt t="36502" x="9553575" y="3173413"/>
          <p14:tracePt t="36511" x="9561513" y="3181350"/>
          <p14:tracePt t="36519" x="9561513" y="3189288"/>
          <p14:tracePt t="36527" x="9561513" y="3205163"/>
          <p14:tracePt t="36535" x="9561513" y="3222625"/>
          <p14:tracePt t="36543" x="9561513" y="3262313"/>
          <p14:tracePt t="36551" x="9578975" y="3287713"/>
          <p14:tracePt t="36559" x="9578975" y="3327400"/>
          <p14:tracePt t="36566" x="9594850" y="3351213"/>
          <p14:tracePt t="36575" x="9602788" y="3368675"/>
          <p14:tracePt t="36582" x="9602788" y="3392488"/>
          <p14:tracePt t="36591" x="9602788" y="3400425"/>
          <p14:tracePt t="36598" x="9610725" y="3416300"/>
          <p14:tracePt t="36607" x="9610725" y="3433763"/>
          <p14:tracePt t="36615" x="9610725" y="3441700"/>
          <p14:tracePt t="36626" x="9610725" y="3465513"/>
          <p14:tracePt t="36641" x="9610725" y="3481388"/>
          <p14:tracePt t="36647" x="9610725" y="3506788"/>
          <p14:tracePt t="36656" x="9610725" y="3522663"/>
          <p14:tracePt t="36663" x="9610725" y="3562350"/>
          <p14:tracePt t="36671" x="9610725" y="3587750"/>
          <p14:tracePt t="36679" x="9626600" y="3611563"/>
          <p14:tracePt t="36687" x="9626600" y="3643313"/>
          <p14:tracePt t="36695" x="9626600" y="3660775"/>
          <p14:tracePt t="36703" x="9626600" y="3684588"/>
          <p14:tracePt t="36711" x="9626600" y="3692525"/>
          <p14:tracePt t="36718" x="9626600" y="3716338"/>
          <p14:tracePt t="36727" x="9626600" y="3725863"/>
          <p14:tracePt t="36735" x="9626600" y="3733800"/>
          <p14:tracePt t="36743" x="9626600" y="3749675"/>
          <p14:tracePt t="36751" x="9626600" y="3765550"/>
          <p14:tracePt t="36758" x="9626600" y="3773488"/>
          <p14:tracePt t="36767" x="9626600" y="3798888"/>
          <p14:tracePt t="36775" x="9626600" y="3814763"/>
          <p14:tracePt t="36783" x="9626600" y="3838575"/>
          <p14:tracePt t="36791" x="9626600" y="3871913"/>
          <p14:tracePt t="36799" x="9626600" y="3903663"/>
          <p14:tracePt t="36807" x="9626600" y="3937000"/>
          <p14:tracePt t="36815" x="9626600" y="3976688"/>
          <p14:tracePt t="36824" x="9626600" y="4025900"/>
          <p14:tracePt t="36831" x="9626600" y="4057650"/>
          <p14:tracePt t="36840" x="9626600" y="4083050"/>
          <p14:tracePt t="36846" x="9626600" y="4122738"/>
          <p14:tracePt t="36856" x="9626600" y="4156075"/>
          <p14:tracePt t="36863" x="9626600" y="4171950"/>
          <p14:tracePt t="36872" x="9626600" y="4195763"/>
          <p14:tracePt t="36879" x="9626600" y="4237038"/>
          <p14:tracePt t="36887" x="9626600" y="4252913"/>
          <p14:tracePt t="36895" x="9626600" y="4276725"/>
          <p14:tracePt t="36903" x="9626600" y="4292600"/>
          <p14:tracePt t="36911" x="9626600" y="4302125"/>
          <p14:tracePt t="36919" x="9626600" y="4325938"/>
          <p14:tracePt t="36944" x="9626600" y="4333875"/>
          <p14:tracePt t="36957" x="9626600" y="4349750"/>
          <p14:tracePt t="36959" x="9618663" y="4357688"/>
          <p14:tracePt t="36967" x="9610725" y="4375150"/>
          <p14:tracePt t="36976" x="9602788" y="4398963"/>
          <p14:tracePt t="36983" x="9586913" y="4414838"/>
          <p14:tracePt t="36991" x="9578975" y="4422775"/>
          <p14:tracePt t="37008" x="9561513" y="4438650"/>
          <p14:tracePt t="37015" x="9553575" y="4438650"/>
          <p14:tracePt t="37025" x="9545638" y="4438650"/>
          <p14:tracePt t="37040" x="9537700" y="4438650"/>
          <p14:tracePt t="37047" x="9529763" y="4438650"/>
          <p14:tracePt t="37063" x="9521825" y="4438650"/>
          <p14:tracePt t="37079" x="9513888" y="4438650"/>
          <p14:tracePt t="37095" x="9505950" y="4438650"/>
          <p14:tracePt t="37103" x="9488488" y="4438650"/>
          <p14:tracePt t="37120" x="9480550" y="4438650"/>
          <p14:tracePt t="37135" x="9472613" y="4438650"/>
          <p14:tracePt t="37143" x="9456738" y="4438650"/>
          <p14:tracePt t="37151" x="9448800" y="4438650"/>
          <p14:tracePt t="37158" x="9440863" y="4438650"/>
          <p14:tracePt t="37167" x="9432925" y="4438650"/>
          <p14:tracePt t="37176" x="9415463" y="4430713"/>
          <p14:tracePt t="37191" x="9399588" y="4422775"/>
          <p14:tracePt t="37199" x="9383713" y="4422775"/>
          <p14:tracePt t="37208" x="9350375" y="4406900"/>
          <p14:tracePt t="37215" x="9326563" y="4398963"/>
          <p14:tracePt t="37224" x="9310688" y="4391025"/>
          <p14:tracePt t="37231" x="9277350" y="4383088"/>
          <p14:tracePt t="37239" x="9245600" y="4365625"/>
          <p14:tracePt t="37247" x="9204325" y="4341813"/>
          <p14:tracePt t="37256" x="9180513" y="4333875"/>
          <p14:tracePt t="37263" x="9139238" y="4318000"/>
          <p14:tracePt t="37271" x="9115425" y="4292600"/>
          <p14:tracePt t="37279" x="9099550" y="4284663"/>
          <p14:tracePt t="37287" x="9058275" y="4268788"/>
          <p14:tracePt t="37295" x="9050338" y="4260850"/>
          <p14:tracePt t="37303" x="9026525" y="4244975"/>
          <p14:tracePt t="37310" x="9002713" y="4229100"/>
          <p14:tracePt t="37320" x="8985250" y="4211638"/>
          <p14:tracePt t="37326" x="8969375" y="4203700"/>
          <p14:tracePt t="37336" x="8961438" y="4195763"/>
          <p14:tracePt t="37343" x="8953500" y="4179888"/>
          <p14:tracePt t="37359" x="8945563" y="4171950"/>
          <p14:tracePt t="37367" x="8937625" y="4146550"/>
          <p14:tracePt t="37383" x="8929688" y="4138613"/>
          <p14:tracePt t="37432" x="8920163" y="4138613"/>
          <p14:tracePt t="37487" x="8920163" y="4130675"/>
          <p14:tracePt t="37495" x="8920163" y="4122738"/>
          <p14:tracePt t="37503" x="8920163" y="4114800"/>
          <p14:tracePt t="37511" x="8904288" y="4098925"/>
          <p14:tracePt t="37519" x="8896350" y="4090988"/>
          <p14:tracePt t="37527" x="8888413" y="4083050"/>
          <p14:tracePt t="37534" x="8872538" y="4065588"/>
          <p14:tracePt t="37543" x="8864600" y="4049713"/>
          <p14:tracePt t="37551" x="8847138" y="4033838"/>
          <p14:tracePt t="37559" x="8831263" y="4017963"/>
          <p14:tracePt t="37566" x="8823325" y="3992563"/>
          <p14:tracePt t="37575" x="8807450" y="3984625"/>
          <p14:tracePt t="37582" x="8799513" y="3976688"/>
          <p14:tracePt t="37591" x="8782050" y="3952875"/>
          <p14:tracePt t="37599" x="8766175" y="3937000"/>
          <p14:tracePt t="37607" x="8758238" y="3927475"/>
          <p14:tracePt t="37615" x="8750300" y="3919538"/>
          <p14:tracePt t="37624" x="8734425" y="3903663"/>
          <p14:tracePt t="37631" x="8726488" y="3895725"/>
          <p14:tracePt t="37638" x="8718550" y="3887788"/>
          <p14:tracePt t="37647" x="8709025" y="3879850"/>
          <p14:tracePt t="37655" x="8693150" y="3863975"/>
          <p14:tracePt t="37663" x="8693150" y="3854450"/>
          <p14:tracePt t="37671" x="8685213" y="3838575"/>
          <p14:tracePt t="37679" x="8677275" y="3830638"/>
          <p14:tracePt t="37687" x="8661400" y="3814763"/>
          <p14:tracePt t="37703" x="8661400" y="3806825"/>
          <p14:tracePt t="37711" x="8653463" y="3798888"/>
          <p14:tracePt t="37727" x="8653463" y="3765550"/>
          <p14:tracePt t="37735" x="8645525" y="3757613"/>
          <p14:tracePt t="37759" x="8645525" y="3749675"/>
          <p14:tracePt t="37768" x="8636000" y="3733800"/>
          <p14:tracePt t="37776" x="8636000" y="3725863"/>
          <p14:tracePt t="37783" x="8636000" y="3716338"/>
          <p14:tracePt t="37791" x="8636000" y="3708400"/>
          <p14:tracePt t="37800" x="8636000" y="3700463"/>
          <p14:tracePt t="37809" x="8620125" y="3692525"/>
          <p14:tracePt t="37827" x="8612188" y="3684588"/>
          <p14:tracePt t="37831" x="8612188" y="3676650"/>
          <p14:tracePt t="37839" x="8612188" y="3660775"/>
          <p14:tracePt t="37847" x="8612188" y="3652838"/>
          <p14:tracePt t="37855" x="8612188" y="3643313"/>
          <p14:tracePt t="37863" x="8604250" y="3619500"/>
          <p14:tracePt t="37887" x="8596313" y="3603625"/>
          <p14:tracePt t="37895" x="8596313" y="3587750"/>
          <p14:tracePt t="37903" x="8596313" y="3579813"/>
          <p14:tracePt t="37911" x="8588375" y="3562350"/>
          <p14:tracePt t="37919" x="8588375" y="3554413"/>
          <p14:tracePt t="37927" x="8588375" y="3546475"/>
          <p14:tracePt t="37935" x="8580438" y="3538538"/>
          <p14:tracePt t="37943" x="8580438" y="3530600"/>
          <p14:tracePt t="37951" x="8572500" y="3497263"/>
          <p14:tracePt t="37959" x="8572500" y="3481388"/>
          <p14:tracePt t="37966" x="8562975" y="3457575"/>
          <p14:tracePt t="37975" x="8562975" y="3441700"/>
          <p14:tracePt t="37982" x="8539163" y="3416300"/>
          <p14:tracePt t="37992" x="8539163" y="3376613"/>
          <p14:tracePt t="37999" x="8531225" y="3343275"/>
          <p14:tracePt t="38008" x="8531225" y="3319463"/>
          <p14:tracePt t="38015" x="8523288" y="3278188"/>
          <p14:tracePt t="38026" x="8515350" y="3238500"/>
          <p14:tracePt t="38031" x="8515350" y="3214688"/>
          <p14:tracePt t="38039" x="8515350" y="3181350"/>
          <p14:tracePt t="38047" x="8499475" y="3149600"/>
          <p14:tracePt t="38054" x="8489950" y="3124200"/>
          <p14:tracePt t="38063" x="8474075" y="3084513"/>
          <p14:tracePt t="38071" x="8474075" y="3051175"/>
          <p14:tracePt t="38079" x="8466138" y="3027363"/>
          <p14:tracePt t="38087" x="8466138" y="2994025"/>
          <p14:tracePt t="38095" x="8466138" y="2970213"/>
          <p14:tracePt t="38102" x="8450263" y="2946400"/>
          <p14:tracePt t="38111" x="8434388" y="2913063"/>
          <p14:tracePt t="38127" x="8434388" y="2889250"/>
          <p14:tracePt t="38134" x="8424863" y="2881313"/>
          <p14:tracePt t="38143" x="8424863" y="2873375"/>
          <p14:tracePt t="38150" x="8416925" y="2857500"/>
          <p14:tracePt t="38160" x="8408988" y="2847975"/>
          <p14:tracePt t="38191" x="8408988" y="2840038"/>
          <p14:tracePt t="38815" x="8393113" y="2847975"/>
          <p14:tracePt t="38822" x="8385175" y="2857500"/>
          <p14:tracePt t="38831" x="8377238" y="2873375"/>
          <p14:tracePt t="38840" x="8361363" y="2889250"/>
          <p14:tracePt t="38847" x="8351838" y="2897188"/>
          <p14:tracePt t="38855" x="8351838" y="2905125"/>
          <p14:tracePt t="38876" x="8343900" y="2921000"/>
          <p14:tracePt t="38887" x="8335963" y="2930525"/>
          <p14:tracePt t="38911" x="8328025" y="2930525"/>
          <p14:tracePt t="40041" x="8320088" y="2938463"/>
          <p14:tracePt t="40096" x="8320088" y="2946400"/>
          <p14:tracePt t="40102" x="8320088" y="2954338"/>
          <p14:tracePt t="40119" x="8320088" y="2962275"/>
          <p14:tracePt t="40143" x="8320088" y="2978150"/>
          <p14:tracePt t="40159" x="8320088" y="2986088"/>
          <p14:tracePt t="40184" x="8320088" y="2994025"/>
          <p14:tracePt t="40191" x="8320088" y="3011488"/>
          <p14:tracePt t="40208" x="8320088" y="3019425"/>
          <p14:tracePt t="40223" x="8320088" y="3027363"/>
          <p14:tracePt t="40247" x="8320088" y="3035300"/>
          <p14:tracePt t="41320" x="8320088" y="3043238"/>
          <p14:tracePt t="41391" x="8320088" y="3051175"/>
          <p14:tracePt t="41416" x="8320088" y="3059113"/>
          <p14:tracePt t="41431" x="8320088" y="3084513"/>
          <p14:tracePt t="41447" x="8320088" y="3092450"/>
          <p14:tracePt t="41800" x="8320088" y="3100388"/>
          <p14:tracePt t="41807" x="8320088" y="3108325"/>
          <p14:tracePt t="41823" x="8320088" y="3116263"/>
          <p14:tracePt t="42095" x="8320088" y="3124200"/>
          <p14:tracePt t="42103" x="8361363" y="3116263"/>
          <p14:tracePt t="42111" x="8401050" y="3100388"/>
          <p14:tracePt t="42119" x="8474075" y="3059113"/>
          <p14:tracePt t="42127" x="8547100" y="3011488"/>
          <p14:tracePt t="42135" x="8636000" y="2962275"/>
          <p14:tracePt t="42143" x="8693150" y="2930525"/>
          <p14:tracePt t="42150" x="8782050" y="2881313"/>
          <p14:tracePt t="42159" x="8855075" y="2840038"/>
          <p14:tracePt t="42166" x="8929688" y="2808288"/>
          <p14:tracePt t="42175" x="9002713" y="2759075"/>
          <p14:tracePt t="42183" x="9075738" y="2711450"/>
          <p14:tracePt t="42192" x="9139238" y="2693988"/>
          <p14:tracePt t="42199" x="9212263" y="2686050"/>
          <p14:tracePt t="42207" x="9261475" y="2686050"/>
          <p14:tracePt t="42214" x="9318625" y="2662238"/>
          <p14:tracePt t="42223" x="9350375" y="2662238"/>
          <p14:tracePt t="42231" x="9375775" y="2662238"/>
          <p14:tracePt t="42241" x="9415463" y="2662238"/>
          <p14:tracePt t="42247" x="9440863" y="2662238"/>
          <p14:tracePt t="42256" x="9448800" y="2662238"/>
          <p14:tracePt t="42263" x="9456738" y="2662238"/>
          <p14:tracePt t="42352" x="9464675" y="2662238"/>
          <p14:tracePt t="42400" x="9464675" y="2670175"/>
          <p14:tracePt t="42407" x="9456738" y="2670175"/>
          <p14:tracePt t="42415" x="9448800" y="2670175"/>
          <p14:tracePt t="42423" x="9440863" y="2670175"/>
          <p14:tracePt t="42431" x="9415463" y="2670175"/>
          <p14:tracePt t="42439" x="9407525" y="2670175"/>
          <p14:tracePt t="42455" x="9383713" y="2670175"/>
          <p14:tracePt t="42463" x="9375775" y="2670175"/>
          <p14:tracePt t="42471" x="9367838" y="2670175"/>
          <p14:tracePt t="42479" x="9342438" y="2670175"/>
          <p14:tracePt t="42487" x="9334500" y="2670175"/>
          <p14:tracePt t="42495" x="9326563" y="2670175"/>
          <p14:tracePt t="42503" x="9318625" y="2670175"/>
          <p14:tracePt t="42511" x="9310688" y="2670175"/>
          <p14:tracePt t="42527" x="9302750" y="2670175"/>
          <p14:tracePt t="42535" x="9294813" y="2670175"/>
          <p14:tracePt t="42542" x="9277350" y="2670175"/>
          <p14:tracePt t="43431" x="9269413" y="2670175"/>
          <p14:tracePt t="43447" x="9261475" y="2670175"/>
          <p14:tracePt t="43455" x="9253538" y="2678113"/>
          <p14:tracePt t="43463" x="9221788" y="2686050"/>
          <p14:tracePt t="43471" x="9212263" y="2701925"/>
          <p14:tracePt t="43479" x="9204325" y="2711450"/>
          <p14:tracePt t="43487" x="9196388" y="2719388"/>
          <p14:tracePt t="43495" x="9172575" y="2727325"/>
          <p14:tracePt t="43503" x="9172575" y="2735263"/>
          <p14:tracePt t="43511" x="9156700" y="2751138"/>
          <p14:tracePt t="43519" x="9148763" y="2751138"/>
          <p14:tracePt t="43527" x="9123363" y="2774950"/>
          <p14:tracePt t="43535" x="9107488" y="2784475"/>
          <p14:tracePt t="43543" x="9066213" y="2816225"/>
          <p14:tracePt t="43551" x="9058275" y="2824163"/>
          <p14:tracePt t="43559" x="9050338" y="2832100"/>
          <p14:tracePt t="43567" x="9010650" y="2857500"/>
          <p14:tracePt t="43576" x="9002713" y="2865438"/>
          <p14:tracePt t="43583" x="8985250" y="2873375"/>
          <p14:tracePt t="43599" x="8953500" y="2889250"/>
          <p14:tracePt t="43607" x="8953500" y="2897188"/>
          <p14:tracePt t="43623" x="8945563" y="2905125"/>
          <p14:tracePt t="43631" x="8937625" y="2913063"/>
          <p14:tracePt t="43648" x="8920163" y="2921000"/>
          <p14:tracePt t="43654" x="8912225" y="2921000"/>
          <p14:tracePt t="43663" x="8904288" y="2930525"/>
          <p14:tracePt t="43671" x="8896350" y="2930525"/>
          <p14:tracePt t="43679" x="8896350" y="2938463"/>
          <p14:tracePt t="43687" x="8888413" y="2946400"/>
          <p14:tracePt t="43704" x="8880475" y="2946400"/>
          <p14:tracePt t="43711" x="8872538" y="2954338"/>
          <p14:tracePt t="43728" x="8855075" y="2962275"/>
          <p14:tracePt t="43735" x="8847138" y="2970213"/>
          <p14:tracePt t="43751" x="8823325" y="2986088"/>
          <p14:tracePt t="43759" x="8815388" y="2994025"/>
          <p14:tracePt t="43783" x="8799513" y="3011488"/>
          <p14:tracePt t="43793" x="8791575" y="3019425"/>
          <p14:tracePt t="43807" x="8782050" y="3027363"/>
          <p14:tracePt t="43815" x="8774113" y="3043238"/>
          <p14:tracePt t="43823" x="8774113" y="3051175"/>
          <p14:tracePt t="43831" x="8766175" y="3059113"/>
          <p14:tracePt t="43839" x="8758238" y="3067050"/>
          <p14:tracePt t="43847" x="8750300" y="3067050"/>
          <p14:tracePt t="43854" x="8750300" y="3076575"/>
          <p14:tracePt t="43879" x="8750300" y="3092450"/>
          <p14:tracePt t="43895" x="8742363" y="3108325"/>
          <p14:tracePt t="43920" x="8726488" y="3124200"/>
          <p14:tracePt t="43935" x="8718550" y="3132138"/>
          <p14:tracePt t="43943" x="8701088" y="3141663"/>
          <p14:tracePt t="43951" x="8693150" y="3141663"/>
          <p14:tracePt t="43959" x="8685213" y="3141663"/>
          <p14:tracePt t="43977" x="8677275" y="3141663"/>
          <p14:tracePt t="43983" x="8645525" y="3141663"/>
          <p14:tracePt t="43993" x="8628063" y="3157538"/>
          <p14:tracePt t="43999" x="8604250" y="3173413"/>
          <p14:tracePt t="44007" x="8588375" y="3181350"/>
          <p14:tracePt t="44016" x="8547100" y="3205163"/>
          <p14:tracePt t="44023" x="8523288" y="3214688"/>
          <p14:tracePt t="44031" x="8489950" y="3222625"/>
          <p14:tracePt t="44039" x="8442325" y="3238500"/>
          <p14:tracePt t="44047" x="8401050" y="3262313"/>
          <p14:tracePt t="44055" x="8361363" y="3270250"/>
          <p14:tracePt t="44063" x="8335963" y="3287713"/>
          <p14:tracePt t="44071" x="8312150" y="3295650"/>
          <p14:tracePt t="44079" x="8278813" y="3303588"/>
          <p14:tracePt t="44087" x="8262938" y="3311525"/>
          <p14:tracePt t="44103" x="8247063" y="3311525"/>
          <p14:tracePt t="44111" x="8239125" y="3319463"/>
          <p14:tracePt t="44167" x="8231188" y="3327400"/>
          <p14:tracePt t="44175" x="8223250" y="3335338"/>
          <p14:tracePt t="44561" x="8223250" y="3351213"/>
          <p14:tracePt t="44567" x="8239125" y="3360738"/>
          <p14:tracePt t="44574" x="8255000" y="3376613"/>
          <p14:tracePt t="44583" x="8270875" y="3384550"/>
          <p14:tracePt t="44592" x="8288338" y="3392488"/>
          <p14:tracePt t="44599" x="8328025" y="3424238"/>
          <p14:tracePt t="44608" x="8335963" y="3433763"/>
          <p14:tracePt t="44615" x="8361363" y="3449638"/>
          <p14:tracePt t="44623" x="8393113" y="3465513"/>
          <p14:tracePt t="44631" x="8408988" y="3473450"/>
          <p14:tracePt t="44655" x="8416925" y="3481388"/>
          <p14:tracePt t="44775" x="8416925" y="3497263"/>
          <p14:tracePt t="44808" x="8424863" y="3506788"/>
          <p14:tracePt t="44814" x="8434388" y="3522663"/>
          <p14:tracePt t="44823" x="8442325" y="3538538"/>
          <p14:tracePt t="44831" x="8450263" y="3554413"/>
          <p14:tracePt t="44839" x="8466138" y="3587750"/>
          <p14:tracePt t="44847" x="8489950" y="3603625"/>
          <p14:tracePt t="44854" x="8489950" y="3611563"/>
          <p14:tracePt t="44863" x="8531225" y="3635375"/>
          <p14:tracePt t="44876" x="8539163" y="3643313"/>
          <p14:tracePt t="44878" x="8555038" y="3652838"/>
          <p14:tracePt t="44887" x="8580438" y="3668713"/>
          <p14:tracePt t="44895" x="8604250" y="3676650"/>
          <p14:tracePt t="44903" x="8620125" y="3684588"/>
          <p14:tracePt t="44911" x="8628063" y="3692525"/>
          <p14:tracePt t="44919" x="8653463" y="3708400"/>
          <p14:tracePt t="44928" x="8669338" y="3716338"/>
          <p14:tracePt t="44934" x="8685213" y="3725863"/>
          <p14:tracePt t="44943" x="8693150" y="3725863"/>
          <p14:tracePt t="44950" x="8709025" y="3733800"/>
          <p14:tracePt t="44959" x="8750300" y="3757613"/>
          <p14:tracePt t="44977" x="8766175" y="3765550"/>
          <p14:tracePt t="44983" x="8774113" y="3765550"/>
          <p14:tracePt t="44993" x="8782050" y="3773488"/>
          <p14:tracePt t="45544" x="8791575" y="3773488"/>
          <p14:tracePt t="45583" x="8807450" y="3773488"/>
          <p14:tracePt t="45855" x="8815388" y="3773488"/>
          <p14:tracePt t="54040" x="8815388" y="3765550"/>
          <p14:tracePt t="54047" x="8807450" y="3741738"/>
          <p14:tracePt t="54055" x="8782050" y="3716338"/>
          <p14:tracePt t="54063" x="8742363" y="3692525"/>
          <p14:tracePt t="54071" x="8701088" y="3668713"/>
          <p14:tracePt t="54078" x="8685213" y="3660775"/>
          <p14:tracePt t="54088" x="8669338" y="3660775"/>
          <p14:tracePt t="54096" x="8661400" y="3652838"/>
          <p14:tracePt t="54423" x="8653463" y="3643313"/>
          <p14:tracePt t="54431" x="8628063" y="3627438"/>
          <p14:tracePt t="54438" x="8620125" y="3619500"/>
          <p14:tracePt t="54447" x="8588375" y="3603625"/>
          <p14:tracePt t="54454" x="8572500" y="3595688"/>
          <p14:tracePt t="54463" x="8555038" y="3579813"/>
          <p14:tracePt t="54471" x="8539163" y="3570288"/>
          <p14:tracePt t="54487" x="8507413" y="3562350"/>
          <p14:tracePt t="54503" x="8489950" y="3546475"/>
          <p14:tracePt t="54528" x="8482013" y="3538538"/>
          <p14:tracePt t="54568" x="8474075" y="3538538"/>
          <p14:tracePt t="54575" x="8466138" y="3538538"/>
          <p14:tracePt t="54583" x="8458200" y="3538538"/>
          <p14:tracePt t="54591" x="8442325" y="3530600"/>
          <p14:tracePt t="54599" x="8434388" y="3530600"/>
          <p14:tracePt t="54616" x="8424863" y="3522663"/>
          <p14:tracePt t="54631" x="8408988" y="3522663"/>
          <p14:tracePt t="54656" x="8401050" y="3522663"/>
          <p14:tracePt t="54703" x="8385175" y="3514725"/>
          <p14:tracePt t="54911" x="8369300" y="3506788"/>
          <p14:tracePt t="54919" x="8351838" y="3506788"/>
          <p14:tracePt t="54927" x="8328025" y="3506788"/>
          <p14:tracePt t="54936" x="8288338" y="3514725"/>
          <p14:tracePt t="54945" x="8247063" y="3546475"/>
          <p14:tracePt t="54951" x="8174038" y="3570288"/>
          <p14:tracePt t="54959" x="8085138" y="3635375"/>
          <p14:tracePt t="54967" x="8004175" y="3684588"/>
          <p14:tracePt t="54975" x="7881938" y="3757613"/>
          <p14:tracePt t="54983" x="7743825" y="3838575"/>
          <p14:tracePt t="54991" x="7654925" y="3887788"/>
          <p14:tracePt t="54999" x="7508875" y="3952875"/>
          <p14:tracePt t="55006" x="7370763" y="4010025"/>
          <p14:tracePt t="55015" x="7248525" y="4073525"/>
          <p14:tracePt t="55022" x="7102475" y="4130675"/>
          <p14:tracePt t="55031" x="6932613" y="4187825"/>
          <p14:tracePt t="55039" x="6761163" y="4244975"/>
          <p14:tracePt t="55047" x="6557963" y="4302125"/>
          <p14:tracePt t="55055" x="6380163" y="4318000"/>
          <p14:tracePt t="55063" x="6218238" y="4333875"/>
          <p14:tracePt t="55071" x="6030913" y="4375150"/>
          <p14:tracePt t="55078" x="5853113" y="4391025"/>
          <p14:tracePt t="55087" x="5665788" y="4430713"/>
          <p14:tracePt t="55095" x="5503863" y="4448175"/>
          <p14:tracePt t="55103" x="5292725" y="4503738"/>
          <p14:tracePt t="55111" x="5105400" y="4537075"/>
          <p14:tracePt t="55120" x="4878388" y="4586288"/>
          <p14:tracePt t="55127" x="4651375" y="4633913"/>
          <p14:tracePt t="55136" x="4416425" y="4699000"/>
          <p14:tracePt t="55144" x="4244975" y="4756150"/>
          <p14:tracePt t="55152" x="4114800" y="4795838"/>
          <p14:tracePt t="55159" x="3960813" y="4821238"/>
          <p14:tracePt t="55167" x="3830638" y="4821238"/>
          <p14:tracePt t="55175" x="3733800" y="4821238"/>
          <p14:tracePt t="55183" x="3636963" y="4795838"/>
          <p14:tracePt t="55191" x="3611563" y="4756150"/>
          <p14:tracePt t="55199" x="3611563" y="4748213"/>
          <p14:tracePt t="55216" x="3587750" y="4722813"/>
          <p14:tracePt t="55224" x="3587750" y="4714875"/>
          <p14:tracePt t="55231" x="3595688" y="4675188"/>
          <p14:tracePt t="55239" x="3603625" y="4667250"/>
          <p14:tracePt t="55415" x="3619500" y="4659313"/>
          <p14:tracePt t="55423" x="3629025" y="4659313"/>
          <p14:tracePt t="55439" x="3629025" y="4649788"/>
          <p14:tracePt t="55472" x="3629025" y="4641850"/>
          <p14:tracePt t="55544" x="3619500" y="4641850"/>
          <p14:tracePt t="55551" x="3587750" y="4649788"/>
          <p14:tracePt t="55558" x="3571875" y="4649788"/>
          <p14:tracePt t="55567" x="3546475" y="4659313"/>
          <p14:tracePt t="55574" x="3538538" y="4659313"/>
          <p14:tracePt t="55584" x="3530600" y="4659313"/>
          <p14:tracePt t="55590" x="3506788" y="4667250"/>
          <p14:tracePt t="56665" x="3506788" y="4675188"/>
          <p14:tracePt t="56670" x="3506788" y="4691063"/>
          <p14:tracePt t="56679" x="3506788" y="4706938"/>
          <p14:tracePt t="56687" x="3514725" y="4722813"/>
          <p14:tracePt t="56695" x="3546475" y="4764088"/>
          <p14:tracePt t="56703" x="3563938" y="4787900"/>
          <p14:tracePt t="56711" x="3587750" y="4829175"/>
          <p14:tracePt t="56719" x="3611563" y="4868863"/>
          <p14:tracePt t="56728" x="3629025" y="4894263"/>
          <p14:tracePt t="56735" x="3668713" y="4933950"/>
          <p14:tracePt t="56744" x="3709988" y="4983163"/>
          <p14:tracePt t="56751" x="3741738" y="5024438"/>
          <p14:tracePt t="56759" x="3814763" y="5048250"/>
          <p14:tracePt t="56767" x="3887788" y="5105400"/>
          <p14:tracePt t="56774" x="3929063" y="5153025"/>
          <p14:tracePt t="56783" x="3986213" y="5202238"/>
          <p14:tracePt t="56790" x="4075113" y="5251450"/>
          <p14:tracePt t="56799" x="4114800" y="5267325"/>
          <p14:tracePt t="56807" x="4171950" y="5308600"/>
          <p14:tracePt t="56814" x="4244975" y="5340350"/>
          <p14:tracePt t="56822" x="4270375" y="5356225"/>
          <p14:tracePt t="56831" x="4310063" y="5381625"/>
          <p14:tracePt t="56838" x="4343400" y="5389563"/>
          <p14:tracePt t="56847" x="4367213" y="5405438"/>
          <p14:tracePt t="56856" x="4383088" y="5413375"/>
          <p14:tracePt t="56862" x="4398963" y="5421313"/>
          <p14:tracePt t="56872" x="4406900" y="5429250"/>
          <p14:tracePt t="56880" x="4424363" y="5445125"/>
          <p14:tracePt t="56897" x="4432300" y="5454650"/>
          <p14:tracePt t="56912" x="4432300" y="5462588"/>
          <p14:tracePt t="56918" x="4432300" y="5470525"/>
          <p14:tracePt t="56928" x="4448175" y="5486400"/>
          <p14:tracePt t="56935" x="4448175" y="5494338"/>
          <p14:tracePt t="56945" x="4448175" y="5518150"/>
          <p14:tracePt t="56951" x="4456113" y="5535613"/>
          <p14:tracePt t="56959" x="4456113" y="5559425"/>
          <p14:tracePt t="56967" x="4471988" y="5600700"/>
          <p14:tracePt t="56975" x="4497388" y="5656263"/>
          <p14:tracePt t="56983" x="4505325" y="5681663"/>
          <p14:tracePt t="56991" x="4529138" y="5737225"/>
          <p14:tracePt t="56999" x="4545013" y="5802313"/>
          <p14:tracePt t="57007" x="4570413" y="5835650"/>
          <p14:tracePt t="57015" x="4610100" y="5900738"/>
          <p14:tracePt t="57022" x="4627563" y="5924550"/>
          <p14:tracePt t="57030" x="4675188" y="5981700"/>
          <p14:tracePt t="57039" x="4691063" y="6005513"/>
          <p14:tracePt t="57047" x="4732338" y="6046788"/>
          <p14:tracePt t="57055" x="4756150" y="6078538"/>
          <p14:tracePt t="57063" x="4789488" y="6094413"/>
          <p14:tracePt t="57071" x="4813300" y="6111875"/>
          <p14:tracePt t="57078" x="4837113" y="6127750"/>
          <p14:tracePt t="57088" x="4846638" y="6135688"/>
          <p14:tracePt t="57094" x="4854575" y="6135688"/>
          <p14:tracePt t="57104" x="4870450" y="6135688"/>
          <p14:tracePt t="57111" x="4878388" y="6135688"/>
          <p14:tracePt t="57129" x="4886325" y="6135688"/>
          <p14:tracePt t="57143" x="4894263" y="6135688"/>
          <p14:tracePt t="57151" x="4902200" y="6135688"/>
          <p14:tracePt t="57158" x="4910138" y="6135688"/>
          <p14:tracePt t="57167" x="4919663" y="6135688"/>
          <p14:tracePt t="57174" x="4927600" y="6135688"/>
          <p14:tracePt t="57183" x="4935538" y="6119813"/>
          <p14:tracePt t="57199" x="4943475" y="6111875"/>
          <p14:tracePt t="57207" x="4951413" y="6103938"/>
          <p14:tracePt t="57247" x="4951413" y="6094413"/>
          <p14:tracePt t="57351" x="4951413" y="6086475"/>
          <p14:tracePt t="57359" x="4951413" y="6070600"/>
          <p14:tracePt t="57367" x="4951413" y="6054725"/>
          <p14:tracePt t="57383" x="4951413" y="6030913"/>
          <p14:tracePt t="57391" x="4951413" y="6013450"/>
          <p14:tracePt t="57399" x="4951413" y="5989638"/>
          <p14:tracePt t="57407" x="4951413" y="5973763"/>
          <p14:tracePt t="57415" x="4943475" y="5940425"/>
          <p14:tracePt t="57423" x="4943475" y="5932488"/>
          <p14:tracePt t="57430" x="4935538" y="5924550"/>
          <p14:tracePt t="57439" x="4927600" y="5900738"/>
          <p14:tracePt t="57447" x="4902200" y="5875338"/>
          <p14:tracePt t="57455" x="4894263" y="5867400"/>
          <p14:tracePt t="57462" x="4886325" y="5859463"/>
          <p14:tracePt t="57470" x="4862513" y="5843588"/>
          <p14:tracePt t="57479" x="4854575" y="5843588"/>
          <p14:tracePt t="57487" x="4846638" y="5835650"/>
          <p14:tracePt t="57495" x="4837113" y="5835650"/>
          <p14:tracePt t="57503" x="4821238" y="5819775"/>
          <p14:tracePt t="57519" x="4797425" y="5802313"/>
          <p14:tracePt t="57536" x="4789488" y="5802313"/>
          <p14:tracePt t="57542" x="4764088" y="5802313"/>
          <p14:tracePt t="57552" x="4756150" y="5802313"/>
          <p14:tracePt t="57559" x="4740275" y="5802313"/>
          <p14:tracePt t="57567" x="4716463" y="5794375"/>
          <p14:tracePt t="57575" x="4675188" y="5794375"/>
          <p14:tracePt t="57583" x="4659313" y="5786438"/>
          <p14:tracePt t="57591" x="4635500" y="5770563"/>
          <p14:tracePt t="57599" x="4618038" y="5770563"/>
          <p14:tracePt t="57607" x="4594225" y="5762625"/>
          <p14:tracePt t="57614" x="4578350" y="5762625"/>
          <p14:tracePt t="57623" x="4570413" y="5762625"/>
          <p14:tracePt t="57632" x="4545013" y="5762625"/>
          <p14:tracePt t="57639" x="4537075" y="5762625"/>
          <p14:tracePt t="57736" x="4529138" y="5754688"/>
          <p14:tracePt t="57976" x="4537075" y="5754688"/>
          <p14:tracePt t="57982" x="4594225" y="5721350"/>
          <p14:tracePt t="57990" x="4659313" y="5713413"/>
          <p14:tracePt t="57999" x="4764088" y="5689600"/>
          <p14:tracePt t="58007" x="4894263" y="5664200"/>
          <p14:tracePt t="58015" x="4992688" y="5648325"/>
          <p14:tracePt t="58023" x="5138738" y="5632450"/>
          <p14:tracePt t="58031" x="5300663" y="5624513"/>
          <p14:tracePt t="58042" x="5446713" y="5583238"/>
          <p14:tracePt t="58049" x="5657850" y="5551488"/>
          <p14:tracePt t="58055" x="5803900" y="5494338"/>
          <p14:tracePt t="58064" x="5942013" y="5445125"/>
          <p14:tracePt t="58071" x="6145213" y="5413375"/>
          <p14:tracePt t="58081" x="6372225" y="5364163"/>
          <p14:tracePt t="58087" x="6623050" y="5332413"/>
          <p14:tracePt t="58098" x="6851650" y="5283200"/>
          <p14:tracePt t="58103" x="7078663" y="5218113"/>
          <p14:tracePt t="58111" x="7264400" y="5186363"/>
          <p14:tracePt t="58119" x="7418388" y="5145088"/>
          <p14:tracePt t="58128" x="7581900" y="5105400"/>
          <p14:tracePt t="58135" x="7727950" y="5080000"/>
          <p14:tracePt t="58143" x="7816850" y="5056188"/>
          <p14:tracePt t="58151" x="7897813" y="5014913"/>
          <p14:tracePt t="58159" x="7970838" y="5006975"/>
          <p14:tracePt t="58167" x="8027988" y="4983163"/>
          <p14:tracePt t="58174" x="8051800" y="4967288"/>
          <p14:tracePt t="58183" x="8077200" y="4959350"/>
          <p14:tracePt t="58191" x="8085138" y="4951413"/>
          <p14:tracePt t="58199" x="8093075" y="4941888"/>
          <p14:tracePt t="58206" x="8101013" y="4933950"/>
          <p14:tracePt t="58215" x="8108950" y="4933950"/>
          <p14:tracePt t="58239" x="8108950" y="4926013"/>
          <p14:tracePt t="58271" x="8108950" y="4902200"/>
          <p14:tracePt t="58278" x="8108950" y="4886325"/>
          <p14:tracePt t="58288" x="8108950" y="4860925"/>
          <p14:tracePt t="58295" x="8150225" y="4837113"/>
          <p14:tracePt t="58303" x="8181975" y="4813300"/>
          <p14:tracePt t="58311" x="8197850" y="4779963"/>
          <p14:tracePt t="58319" x="8223250" y="4756150"/>
          <p14:tracePt t="58328" x="8270875" y="4714875"/>
          <p14:tracePt t="58335" x="8312150" y="4667250"/>
          <p14:tracePt t="58343" x="8377238" y="4610100"/>
          <p14:tracePt t="58351" x="8401050" y="4576763"/>
          <p14:tracePt t="58359" x="8458200" y="4521200"/>
          <p14:tracePt t="58367" x="8489950" y="4503738"/>
          <p14:tracePt t="58375" x="8531225" y="4464050"/>
          <p14:tracePt t="58383" x="8588375" y="4414838"/>
          <p14:tracePt t="58391" x="8604250" y="4398963"/>
          <p14:tracePt t="58399" x="8620125" y="4365625"/>
          <p14:tracePt t="58407" x="8645525" y="4341813"/>
          <p14:tracePt t="58415" x="8661400" y="4325938"/>
          <p14:tracePt t="58422" x="8669338" y="4310063"/>
          <p14:tracePt t="58431" x="8685213" y="4292600"/>
          <p14:tracePt t="58438" x="8685213" y="4284663"/>
          <p14:tracePt t="58455" x="8685213" y="4276725"/>
          <p14:tracePt t="58463" x="8693150" y="4268788"/>
          <p14:tracePt t="58471" x="8693150" y="4260850"/>
          <p14:tracePt t="58503" x="8693150" y="4252913"/>
          <p14:tracePt t="58519" x="8693150" y="4237038"/>
          <p14:tracePt t="58528" x="8693150" y="4219575"/>
          <p14:tracePt t="58535" x="8693150" y="4211638"/>
          <p14:tracePt t="58542" x="8693150" y="4187825"/>
          <p14:tracePt t="58551" x="8693150" y="4171950"/>
          <p14:tracePt t="58558" x="8693150" y="4146550"/>
          <p14:tracePt t="58567" x="8693150" y="4138613"/>
          <p14:tracePt t="58575" x="8693150" y="4114800"/>
          <p14:tracePt t="58583" x="8685213" y="4098925"/>
          <p14:tracePt t="58591" x="8677275" y="4090988"/>
          <p14:tracePt t="58599" x="8677275" y="4083050"/>
          <p14:tracePt t="58607" x="8669338" y="4083050"/>
          <p14:tracePt t="58623" x="8661400" y="4073525"/>
          <p14:tracePt t="58631" x="8645525" y="4065588"/>
          <p14:tracePt t="58639" x="8645525" y="4057650"/>
          <p14:tracePt t="58647" x="8620125" y="4057650"/>
          <p14:tracePt t="58655" x="8588375" y="4057650"/>
          <p14:tracePt t="58663" x="8562975" y="4057650"/>
          <p14:tracePt t="58671" x="8547100" y="4057650"/>
          <p14:tracePt t="58681" x="8499475" y="4057650"/>
          <p14:tracePt t="58687" x="8434388" y="4057650"/>
          <p14:tracePt t="58695" x="8351838" y="4073525"/>
          <p14:tracePt t="58703" x="8262938" y="4098925"/>
          <p14:tracePt t="58712" x="8150225" y="4138613"/>
          <p14:tracePt t="58719" x="8012113" y="4164013"/>
          <p14:tracePt t="58728" x="7897813" y="4203700"/>
          <p14:tracePt t="58734" x="7767638" y="4229100"/>
          <p14:tracePt t="58743" x="7613650" y="4284663"/>
          <p14:tracePt t="58751" x="7435850" y="4310063"/>
          <p14:tracePt t="58759" x="7313613" y="4349750"/>
          <p14:tracePt t="58766" x="7167563" y="4406900"/>
          <p14:tracePt t="58774" x="6980238" y="4448175"/>
          <p14:tracePt t="58783" x="6778625" y="4513263"/>
          <p14:tracePt t="58791" x="6623050" y="4552950"/>
          <p14:tracePt t="58799" x="6461125" y="4610100"/>
          <p14:tracePt t="58806" x="6307138" y="4649788"/>
          <p14:tracePt t="58815" x="6145213" y="4706938"/>
          <p14:tracePt t="58823" x="5991225" y="4748213"/>
          <p14:tracePt t="58831" x="5861050" y="4772025"/>
          <p14:tracePt t="58838" x="5715000" y="4813300"/>
          <p14:tracePt t="58846" x="5600700" y="4821238"/>
          <p14:tracePt t="58855" x="5478463" y="4837113"/>
          <p14:tracePt t="58863" x="5349875" y="4852988"/>
          <p14:tracePt t="58871" x="5235575" y="4878388"/>
          <p14:tracePt t="58879" x="5162550" y="4886325"/>
          <p14:tracePt t="58886" x="5048250" y="4902200"/>
          <p14:tracePt t="58896" x="4983163" y="4902200"/>
          <p14:tracePt t="58903" x="4910138" y="4933950"/>
          <p14:tracePt t="58912" x="4829175" y="4951413"/>
          <p14:tracePt t="58919" x="4756150" y="4975225"/>
          <p14:tracePt t="58928" x="4716463" y="4991100"/>
          <p14:tracePt t="58935" x="4651375" y="5024438"/>
          <p14:tracePt t="58944" x="4578350" y="5064125"/>
          <p14:tracePt t="58951" x="4521200" y="5087938"/>
          <p14:tracePt t="58959" x="4448175" y="5137150"/>
          <p14:tracePt t="58967" x="4359275" y="5170488"/>
          <p14:tracePt t="58974" x="4278313" y="5194300"/>
          <p14:tracePt t="58983" x="4205288" y="5243513"/>
          <p14:tracePt t="58990" x="4083050" y="5299075"/>
          <p14:tracePt t="58999" x="4010025" y="5332413"/>
          <p14:tracePt t="59006" x="3903663" y="5397500"/>
          <p14:tracePt t="59015" x="3798888" y="5462588"/>
          <p14:tracePt t="59023" x="3702050" y="5518150"/>
          <p14:tracePt t="59031" x="3579813" y="5583238"/>
          <p14:tracePt t="59039" x="3457575" y="5648325"/>
          <p14:tracePt t="59047" x="3352800" y="5713413"/>
          <p14:tracePt t="59055" x="3279775" y="5762625"/>
          <p14:tracePt t="59063" x="3173413" y="5827713"/>
          <p14:tracePt t="59072" x="3084513" y="5875338"/>
          <p14:tracePt t="59079" x="3003550" y="5916613"/>
          <p14:tracePt t="59087" x="2914650" y="5981700"/>
          <p14:tracePt t="59095" x="2841625" y="6013450"/>
          <p14:tracePt t="59103" x="2768600" y="6062663"/>
          <p14:tracePt t="59112" x="2711450" y="6086475"/>
          <p14:tracePt t="59119" x="2654300" y="6119813"/>
          <p14:tracePt t="59128" x="2630488" y="6127750"/>
          <p14:tracePt t="59135" x="2597150" y="6135688"/>
          <p14:tracePt t="59143" x="2581275" y="6135688"/>
          <p14:tracePt t="59151" x="2573338" y="6135688"/>
          <p14:tracePt t="59215" x="2565400" y="6127750"/>
          <p14:tracePt t="59231" x="2565400" y="6103938"/>
          <p14:tracePt t="59239" x="2573338" y="6086475"/>
          <p14:tracePt t="59247" x="2573338" y="6054725"/>
          <p14:tracePt t="59255" x="2581275" y="6038850"/>
          <p14:tracePt t="59265" x="2597150" y="6021388"/>
          <p14:tracePt t="59271" x="2605088" y="5997575"/>
          <p14:tracePt t="59280" x="2613025" y="5973763"/>
          <p14:tracePt t="59287" x="2622550" y="5957888"/>
          <p14:tracePt t="59296" x="2638425" y="5924550"/>
          <p14:tracePt t="59303" x="2646363" y="5908675"/>
          <p14:tracePt t="59312" x="2654300" y="5875338"/>
          <p14:tracePt t="59319" x="2662238" y="5851525"/>
          <p14:tracePt t="59327" x="2695575" y="5819775"/>
          <p14:tracePt t="59335" x="2703513" y="5810250"/>
          <p14:tracePt t="59343" x="2711450" y="5794375"/>
          <p14:tracePt t="59351" x="2719388" y="5778500"/>
          <p14:tracePt t="59359" x="2727325" y="5770563"/>
          <p14:tracePt t="59367" x="2743200" y="5746750"/>
          <p14:tracePt t="59383" x="2751138" y="5737225"/>
          <p14:tracePt t="59416" x="2759075" y="5729288"/>
          <p14:tracePt t="59431" x="2768600" y="5729288"/>
          <p14:tracePt t="59439" x="2776538" y="5729288"/>
          <p14:tracePt t="59447" x="2800350" y="5729288"/>
          <p14:tracePt t="59455" x="2816225" y="5729288"/>
          <p14:tracePt t="59462" x="2849563" y="5729288"/>
          <p14:tracePt t="59470" x="2889250" y="5746750"/>
          <p14:tracePt t="59481" x="2930525" y="5746750"/>
          <p14:tracePt t="59487" x="2954338" y="5754688"/>
          <p14:tracePt t="59495" x="2987675" y="5762625"/>
          <p14:tracePt t="59503" x="3027363" y="5762625"/>
          <p14:tracePt t="59512" x="3035300" y="5770563"/>
          <p14:tracePt t="59519" x="3076575" y="5770563"/>
          <p14:tracePt t="59528" x="3108325" y="5770563"/>
          <p14:tracePt t="59535" x="3125788" y="5770563"/>
          <p14:tracePt t="59542" x="3165475" y="5770563"/>
          <p14:tracePt t="59551" x="3214688" y="5770563"/>
          <p14:tracePt t="59559" x="3246438" y="5770563"/>
          <p14:tracePt t="59567" x="3287713" y="5770563"/>
          <p14:tracePt t="59574" x="3311525" y="5770563"/>
          <p14:tracePt t="59583" x="3360738" y="5770563"/>
          <p14:tracePt t="59590" x="3384550" y="5770563"/>
          <p14:tracePt t="59599" x="3400425" y="5770563"/>
          <p14:tracePt t="59606" x="3417888" y="5770563"/>
          <p14:tracePt t="59615" x="3433763" y="5770563"/>
          <p14:tracePt t="61223" x="3482975" y="5754688"/>
          <p14:tracePt t="61232" x="3530600" y="5721350"/>
          <p14:tracePt t="61239" x="3611563" y="5689600"/>
          <p14:tracePt t="61247" x="3702050" y="5648325"/>
          <p14:tracePt t="61255" x="3806825" y="5583238"/>
          <p14:tracePt t="61265" x="3937000" y="5518150"/>
          <p14:tracePt t="61271" x="4114800" y="5445125"/>
          <p14:tracePt t="61280" x="4294188" y="5372100"/>
          <p14:tracePt t="61287" x="4464050" y="5316538"/>
          <p14:tracePt t="61297" x="4643438" y="5235575"/>
          <p14:tracePt t="61303" x="4846638" y="5178425"/>
          <p14:tracePt t="61312" x="5048250" y="5113338"/>
          <p14:tracePt t="61319" x="5276850" y="5064125"/>
          <p14:tracePt t="61327" x="5430838" y="4999038"/>
          <p14:tracePt t="61335" x="5592763" y="4959350"/>
          <p14:tracePt t="61343" x="5811838" y="4878388"/>
          <p14:tracePt t="61351" x="6022975" y="4795838"/>
          <p14:tracePt t="61360" x="6265863" y="4691063"/>
          <p14:tracePt t="61367" x="6484938" y="4594225"/>
          <p14:tracePt t="61375" x="6721475" y="4503738"/>
          <p14:tracePt t="61383" x="6883400" y="4398963"/>
          <p14:tracePt t="61391" x="7021513" y="4357688"/>
          <p14:tracePt t="61399" x="7175500" y="4276725"/>
          <p14:tracePt t="61407" x="7370763" y="4164013"/>
          <p14:tracePt t="61415" x="7483475" y="4098925"/>
          <p14:tracePt t="61423" x="7589838" y="4033838"/>
          <p14:tracePt t="61431" x="7712075" y="3968750"/>
          <p14:tracePt t="61439" x="7751763" y="3944938"/>
          <p14:tracePt t="61447" x="7824788" y="3895725"/>
          <p14:tracePt t="61454" x="7897813" y="3846513"/>
          <p14:tracePt t="61463" x="7970838" y="3798888"/>
          <p14:tracePt t="61471" x="8012113" y="3781425"/>
          <p14:tracePt t="61479" x="8069263" y="3733800"/>
          <p14:tracePt t="61487" x="8124825" y="3700463"/>
          <p14:tracePt t="61496" x="8174038" y="3668713"/>
          <p14:tracePt t="61503" x="8215313" y="3619500"/>
          <p14:tracePt t="61512" x="8270875" y="3587750"/>
          <p14:tracePt t="61519" x="8312150" y="3546475"/>
          <p14:tracePt t="61527" x="8361363" y="3497263"/>
          <p14:tracePt t="61535" x="8401050" y="3457575"/>
          <p14:tracePt t="61543" x="8474075" y="3408363"/>
          <p14:tracePt t="61551" x="8555038" y="3327400"/>
          <p14:tracePt t="61559" x="8612188" y="3287713"/>
          <p14:tracePt t="61567" x="8685213" y="3222625"/>
          <p14:tracePt t="61574" x="8758238" y="3173413"/>
          <p14:tracePt t="61584" x="8831263" y="3108325"/>
          <p14:tracePt t="61591" x="8904288" y="3051175"/>
          <p14:tracePt t="61599" x="9002713" y="2970213"/>
          <p14:tracePt t="61607" x="9058275" y="2913063"/>
          <p14:tracePt t="61615" x="9123363" y="2840038"/>
          <p14:tracePt t="61623" x="9196388" y="2743200"/>
          <p14:tracePt t="61631" x="9261475" y="2638425"/>
          <p14:tracePt t="61639" x="9310688" y="2565400"/>
          <p14:tracePt t="61647" x="9375775" y="2474913"/>
          <p14:tracePt t="61655" x="9399588" y="2409825"/>
          <p14:tracePt t="61665" x="9448800" y="2320925"/>
          <p14:tracePt t="61671" x="9472613" y="2216150"/>
          <p14:tracePt t="61681" x="9513888" y="2159000"/>
          <p14:tracePt t="61687" x="9545638" y="2078038"/>
          <p14:tracePt t="61696" x="9569450" y="2020888"/>
          <p14:tracePt t="61703" x="9602788" y="1963738"/>
          <p14:tracePt t="61713" x="9634538" y="1906588"/>
          <p14:tracePt t="61719" x="9634538" y="1866900"/>
          <p14:tracePt t="61727" x="9642475" y="1833563"/>
          <p14:tracePt t="61735" x="9642475" y="1793875"/>
          <p14:tracePt t="61742" x="9642475" y="1770063"/>
          <p14:tracePt t="61751" x="9642475" y="1752600"/>
          <p14:tracePt t="61759" x="9642475" y="1728788"/>
          <p14:tracePt t="61767" x="9642475" y="1712913"/>
          <p14:tracePt t="61775" x="9642475" y="1695450"/>
          <p14:tracePt t="61783" x="9642475" y="1687513"/>
          <p14:tracePt t="61791" x="9634538" y="1671638"/>
          <p14:tracePt t="61799" x="9626600" y="1671638"/>
          <p14:tracePt t="61807" x="9618663" y="1663700"/>
          <p14:tracePt t="61815" x="9602788" y="1663700"/>
          <p14:tracePt t="61823" x="9586913" y="1655763"/>
          <p14:tracePt t="61847" x="9578975" y="1655763"/>
          <p14:tracePt t="61855" x="9561513" y="1647825"/>
          <p14:tracePt t="61863" x="9545638" y="1631950"/>
          <p14:tracePt t="61879" x="9537700" y="1631950"/>
          <p14:tracePt t="61887" x="9513888" y="1622425"/>
          <p14:tracePt t="61903" x="9513888" y="1614488"/>
          <p14:tracePt t="61943" x="9505950" y="1606550"/>
          <p14:tracePt t="61951" x="9505950" y="1590675"/>
          <p14:tracePt t="61959" x="9521825" y="1574800"/>
          <p14:tracePt t="61967" x="9569450" y="1566863"/>
          <p14:tracePt t="61975" x="9626600" y="1525588"/>
          <p14:tracePt t="61983" x="9683750" y="1509713"/>
          <p14:tracePt t="61991" x="9725025" y="1485900"/>
          <p14:tracePt t="61999" x="9732963" y="1476375"/>
          <p14:tracePt t="62007" x="9764713" y="1468438"/>
          <p14:tracePt t="62031" x="9764713" y="1444625"/>
          <p14:tracePt t="62038" x="9764713" y="1428750"/>
          <p14:tracePt t="62047" x="9756775" y="1412875"/>
          <p14:tracePt t="62054" x="9740900" y="1395413"/>
          <p14:tracePt t="62064" x="9732963" y="1387475"/>
          <p14:tracePt t="62071" x="9683750" y="1371600"/>
          <p14:tracePt t="62079" x="9667875" y="1355725"/>
          <p14:tracePt t="62087" x="9634538" y="1347788"/>
          <p14:tracePt t="62095" x="9578975" y="1330325"/>
          <p14:tracePt t="62104" x="9521825" y="1314450"/>
          <p14:tracePt t="62112" x="9472613" y="1298575"/>
          <p14:tracePt t="62120" x="9423400" y="1298575"/>
          <p14:tracePt t="62127" x="9334500" y="1290638"/>
          <p14:tracePt t="62136" x="9269413" y="1274763"/>
          <p14:tracePt t="62143" x="9180513" y="1249363"/>
          <p14:tracePt t="62151" x="9148763" y="1241425"/>
          <p14:tracePt t="62159" x="9107488" y="1233488"/>
          <p14:tracePt t="62167" x="9091613" y="1233488"/>
          <p14:tracePt t="62175" x="9066213" y="1225550"/>
          <p14:tracePt t="62321" x="9050338" y="1225550"/>
          <p14:tracePt t="62327" x="9034463" y="1241425"/>
          <p14:tracePt t="62335" x="9010650" y="1257300"/>
          <p14:tracePt t="62343" x="8985250" y="1314450"/>
          <p14:tracePt t="62352" x="8937625" y="1371600"/>
          <p14:tracePt t="62359" x="8888413" y="1444625"/>
          <p14:tracePt t="62367" x="8823325" y="1533525"/>
          <p14:tracePt t="62375" x="8750300" y="1614488"/>
          <p14:tracePt t="62383" x="8620125" y="1752600"/>
          <p14:tracePt t="62391" x="8482013" y="1906588"/>
          <p14:tracePt t="62399" x="8361363" y="2028825"/>
          <p14:tracePt t="62406" x="8197850" y="2125663"/>
          <p14:tracePt t="62415" x="8043863" y="2289175"/>
          <p14:tracePt t="62423" x="7874000" y="2409825"/>
          <p14:tracePt t="62431" x="7686675" y="2573338"/>
          <p14:tracePt t="62439" x="7564438" y="2686050"/>
          <p14:tracePt t="62448" x="7402513" y="2800350"/>
          <p14:tracePt t="62455" x="7272338" y="2881313"/>
          <p14:tracePt t="62463" x="7126288" y="2994025"/>
          <p14:tracePt t="62471" x="7021513" y="3100388"/>
          <p14:tracePt t="62479" x="6932613" y="3197225"/>
          <p14:tracePt t="62487" x="6851650" y="3287713"/>
          <p14:tracePt t="62495" x="6778625" y="3392488"/>
          <p14:tracePt t="62503" x="6680200" y="3497263"/>
          <p14:tracePt t="62512" x="6615113" y="3570288"/>
          <p14:tracePt t="62519" x="6557963" y="3643313"/>
          <p14:tracePt t="62527" x="6502400" y="3749675"/>
          <p14:tracePt t="62535" x="6469063" y="3822700"/>
          <p14:tracePt t="62543" x="6421438" y="3895725"/>
          <p14:tracePt t="62551" x="6372225" y="3984625"/>
          <p14:tracePt t="62559" x="6348413" y="4065588"/>
          <p14:tracePt t="62567" x="6291263" y="4156075"/>
          <p14:tracePt t="62574" x="6234113" y="4237038"/>
          <p14:tracePt t="62583" x="6192838" y="4302125"/>
          <p14:tracePt t="62591" x="6137275" y="4391025"/>
          <p14:tracePt t="62599" x="6096000" y="4448175"/>
          <p14:tracePt t="62607" x="6038850" y="4529138"/>
          <p14:tracePt t="62615" x="5973763" y="4602163"/>
          <p14:tracePt t="62622" x="5926138" y="4675188"/>
          <p14:tracePt t="62632" x="5861050" y="4748213"/>
          <p14:tracePt t="62638" x="5803900" y="4805363"/>
          <p14:tracePt t="62648" x="5746750" y="4868863"/>
          <p14:tracePt t="62655" x="5665788" y="4926013"/>
          <p14:tracePt t="62665" x="5624513" y="4975225"/>
          <p14:tracePt t="62671" x="5519738" y="5040313"/>
          <p14:tracePt t="62680" x="5430838" y="5105400"/>
          <p14:tracePt t="62687" x="5340350" y="5153025"/>
          <p14:tracePt t="62695" x="5235575" y="5202238"/>
          <p14:tracePt t="62703" x="5154613" y="5226050"/>
          <p14:tracePt t="62714" x="5048250" y="5283200"/>
          <p14:tracePt t="62719" x="4935538" y="5332413"/>
          <p14:tracePt t="62727" x="4813300" y="5389563"/>
          <p14:tracePt t="62735" x="4691063" y="5429250"/>
          <p14:tracePt t="62744" x="4594225" y="5462588"/>
          <p14:tracePt t="62751" x="4471988" y="5486400"/>
          <p14:tracePt t="62759" x="4359275" y="5527675"/>
          <p14:tracePt t="62767" x="4229100" y="5567363"/>
          <p14:tracePt t="62775" x="4106863" y="5591175"/>
          <p14:tracePt t="62782" x="4010025" y="5624513"/>
          <p14:tracePt t="62791" x="3887788" y="5673725"/>
          <p14:tracePt t="62799" x="3775075" y="5689600"/>
          <p14:tracePt t="62807" x="3660775" y="5713413"/>
          <p14:tracePt t="62815" x="3556000" y="5746750"/>
          <p14:tracePt t="62823" x="3441700" y="5762625"/>
          <p14:tracePt t="62832" x="3311525" y="5786438"/>
          <p14:tracePt t="62839" x="3206750" y="5802313"/>
          <p14:tracePt t="62848" x="3125788" y="5802313"/>
          <p14:tracePt t="62854" x="3027363" y="5843588"/>
          <p14:tracePt t="62864" x="2954338" y="5859463"/>
          <p14:tracePt t="62871" x="2873375" y="5875338"/>
          <p14:tracePt t="62879" x="2816225" y="5908675"/>
          <p14:tracePt t="62887" x="2759075" y="5916613"/>
          <p14:tracePt t="62896" x="2711450" y="5932488"/>
          <p14:tracePt t="62903" x="2638425" y="5957888"/>
          <p14:tracePt t="62913" x="2613025" y="5965825"/>
          <p14:tracePt t="62919" x="2573338" y="5973763"/>
          <p14:tracePt t="62927" x="2532063" y="5981700"/>
          <p14:tracePt t="62935" x="2500313" y="6005513"/>
          <p14:tracePt t="62943" x="2492375" y="6005513"/>
          <p14:tracePt t="62951" x="2476500" y="6005513"/>
          <p14:tracePt t="62958" x="2459038" y="6013450"/>
          <p14:tracePt t="63271" x="2459038" y="6005513"/>
          <p14:tracePt t="63280" x="2459038" y="5997575"/>
          <p14:tracePt t="63287" x="2476500" y="5981700"/>
          <p14:tracePt t="63295" x="2476500" y="5973763"/>
          <p14:tracePt t="63303" x="2484438" y="5957888"/>
          <p14:tracePt t="63313" x="2492375" y="5932488"/>
          <p14:tracePt t="63319" x="2516188" y="5916613"/>
          <p14:tracePt t="63326" x="2516188" y="5908675"/>
          <p14:tracePt t="63335" x="2557463" y="5884863"/>
          <p14:tracePt t="63343" x="2581275" y="5859463"/>
          <p14:tracePt t="63351" x="2622550" y="5843588"/>
          <p14:tracePt t="63359" x="2662238" y="5810250"/>
          <p14:tracePt t="63367" x="2703513" y="5778500"/>
          <p14:tracePt t="63375" x="2776538" y="5754688"/>
          <p14:tracePt t="63383" x="2865438" y="5705475"/>
          <p14:tracePt t="63391" x="2938463" y="5673725"/>
          <p14:tracePt t="63399" x="3019425" y="5648325"/>
          <p14:tracePt t="63407" x="3125788" y="5608638"/>
          <p14:tracePt t="63415" x="3222625" y="5583238"/>
          <p14:tracePt t="63422" x="3360738" y="5543550"/>
          <p14:tracePt t="63431" x="3473450" y="5518150"/>
          <p14:tracePt t="63439" x="3603625" y="5478463"/>
          <p14:tracePt t="63448" x="3692525" y="5478463"/>
          <p14:tracePt t="63455" x="3806825" y="5454650"/>
          <p14:tracePt t="63463" x="3937000" y="5437188"/>
          <p14:tracePt t="63470" x="4083050" y="5413375"/>
          <p14:tracePt t="63480" x="4197350" y="5413375"/>
          <p14:tracePt t="63487" x="4325938" y="5413375"/>
          <p14:tracePt t="63495" x="4424363" y="5413375"/>
          <p14:tracePt t="63503" x="4505325" y="5413375"/>
          <p14:tracePt t="63511" x="4602163" y="5413375"/>
          <p14:tracePt t="63519" x="4667250" y="5413375"/>
          <p14:tracePt t="63527" x="4740275" y="5413375"/>
          <p14:tracePt t="63535" x="4773613" y="5413375"/>
          <p14:tracePt t="63543" x="4797425" y="5413375"/>
          <p14:tracePt t="63551" x="4821238" y="5413375"/>
          <p14:tracePt t="63558" x="4854575" y="5413375"/>
          <p14:tracePt t="63567" x="4870450" y="5413375"/>
          <p14:tracePt t="63575" x="4886325" y="5413375"/>
          <p14:tracePt t="63583" x="4886325" y="5421313"/>
          <p14:tracePt t="67143" x="4870450" y="5421313"/>
          <p14:tracePt t="68024" x="4878388" y="5421313"/>
          <p14:tracePt t="68031" x="4894263" y="5413375"/>
          <p14:tracePt t="68039" x="4910138" y="5405438"/>
          <p14:tracePt t="68047" x="4935538" y="5389563"/>
          <p14:tracePt t="68054" x="4975225" y="5381625"/>
          <p14:tracePt t="68063" x="5032375" y="5348288"/>
          <p14:tracePt t="68071" x="5089525" y="5324475"/>
          <p14:tracePt t="68080" x="5154613" y="5291138"/>
          <p14:tracePt t="68087" x="5243513" y="5243513"/>
          <p14:tracePt t="68095" x="5284788" y="5210175"/>
          <p14:tracePt t="68103" x="5349875" y="5162550"/>
          <p14:tracePt t="68111" x="5373688" y="51371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684E-884D-2424-ADD7-2A69AA7EB6A9}"/>
              </a:ext>
            </a:extLst>
          </p:cNvPr>
          <p:cNvSpPr>
            <a:spLocks noGrp="1"/>
          </p:cNvSpPr>
          <p:nvPr>
            <p:ph type="title"/>
          </p:nvPr>
        </p:nvSpPr>
        <p:spPr/>
        <p:txBody>
          <a:bodyPr/>
          <a:lstStyle/>
          <a:p>
            <a:r>
              <a:rPr lang="en-GB" dirty="0"/>
              <a:t>EI Workbook Model Results</a:t>
            </a:r>
            <a:br>
              <a:rPr lang="en-GB" dirty="0"/>
            </a:br>
            <a:r>
              <a:rPr lang="en-GB" dirty="0"/>
              <a:t>Hydrogen in Small Gas Plant vs EI Curve 8 vs </a:t>
            </a:r>
            <a:r>
              <a:rPr lang="en-GB" dirty="0" err="1"/>
              <a:t>HyEX</a:t>
            </a:r>
            <a:endParaRPr lang="en-GB" dirty="0"/>
          </a:p>
        </p:txBody>
      </p:sp>
      <p:sp>
        <p:nvSpPr>
          <p:cNvPr id="4" name="Text Placeholder 3">
            <a:extLst>
              <a:ext uri="{FF2B5EF4-FFF2-40B4-BE49-F238E27FC236}">
                <a16:creationId xmlns:a16="http://schemas.microsoft.com/office/drawing/2014/main" id="{0A3B3CCA-E64C-BAD7-E224-61D85DC7BE0C}"/>
              </a:ext>
            </a:extLst>
          </p:cNvPr>
          <p:cNvSpPr>
            <a:spLocks noGrp="1"/>
          </p:cNvSpPr>
          <p:nvPr>
            <p:ph type="body" sz="quarter" idx="11"/>
          </p:nvPr>
        </p:nvSpPr>
        <p:spPr>
          <a:xfrm>
            <a:off x="765174" y="1665286"/>
            <a:ext cx="5330826" cy="4694239"/>
          </a:xfrm>
        </p:spPr>
        <p:txBody>
          <a:bodyPr/>
          <a:lstStyle/>
          <a:p>
            <a:pPr lvl="1"/>
            <a:r>
              <a:rPr lang="en-GB" sz="1600" dirty="0"/>
              <a:t>Extending the calculation for range of leak rates from 0.01kg/s to 200kg/s:</a:t>
            </a:r>
          </a:p>
          <a:p>
            <a:pPr lvl="2"/>
            <a:r>
              <a:rPr lang="en-GB" sz="1600" dirty="0"/>
              <a:t>H2 curve in the Small Gas plant config takes off EI Curve 8 due to large plume area</a:t>
            </a:r>
          </a:p>
          <a:p>
            <a:pPr lvl="2"/>
            <a:r>
              <a:rPr lang="en-GB" sz="1600" dirty="0"/>
              <a:t>It plateaus beyond 10kg/s when Area 3 &amp; 4 dominate contribution (which is lower than Area 1 &amp; 2)</a:t>
            </a:r>
          </a:p>
          <a:p>
            <a:pPr lvl="1"/>
            <a:r>
              <a:rPr lang="en-GB" sz="1600" dirty="0"/>
              <a:t>This curve assumes:</a:t>
            </a:r>
          </a:p>
          <a:p>
            <a:pPr lvl="2"/>
            <a:r>
              <a:rPr lang="en-GB" sz="1600" dirty="0"/>
              <a:t>H</a:t>
            </a:r>
            <a:r>
              <a:rPr lang="en-GB" sz="1600" baseline="-25000" dirty="0"/>
              <a:t>2</a:t>
            </a:r>
            <a:r>
              <a:rPr lang="en-GB" sz="1600" dirty="0"/>
              <a:t> behaves like C1-C3 for &gt;90% of the plume volume, i.e., MIE &lt; 0.1 </a:t>
            </a:r>
            <a:r>
              <a:rPr lang="en-GB" sz="1600" dirty="0" err="1"/>
              <a:t>mJ</a:t>
            </a:r>
            <a:r>
              <a:rPr lang="en-GB" sz="1600" dirty="0"/>
              <a:t> is irrelevant for this calculation.</a:t>
            </a:r>
          </a:p>
          <a:p>
            <a:pPr lvl="2"/>
            <a:r>
              <a:rPr lang="en-GB" sz="1600" dirty="0"/>
              <a:t>The plant is designed for ignition control and area segregation for Small Gas plant configuration is fully applicable for H</a:t>
            </a:r>
            <a:r>
              <a:rPr lang="en-GB" sz="1600" baseline="-25000" dirty="0"/>
              <a:t>2</a:t>
            </a:r>
            <a:r>
              <a:rPr lang="en-GB" sz="1600" dirty="0"/>
              <a:t>.</a:t>
            </a:r>
          </a:p>
        </p:txBody>
      </p:sp>
      <p:sp>
        <p:nvSpPr>
          <p:cNvPr id="5" name="Date Placeholder 4">
            <a:extLst>
              <a:ext uri="{FF2B5EF4-FFF2-40B4-BE49-F238E27FC236}">
                <a16:creationId xmlns:a16="http://schemas.microsoft.com/office/drawing/2014/main" id="{63253BFD-A55C-7693-2E04-68FB4FE5D306}"/>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9237B7C2-1371-638E-A58B-FEC5418E75FC}"/>
              </a:ext>
            </a:extLst>
          </p:cNvPr>
          <p:cNvSpPr>
            <a:spLocks noGrp="1"/>
          </p:cNvSpPr>
          <p:nvPr>
            <p:ph type="sldNum" sz="quarter" idx="4"/>
          </p:nvPr>
        </p:nvSpPr>
        <p:spPr/>
        <p:txBody>
          <a:bodyPr/>
          <a:lstStyle/>
          <a:p>
            <a:fld id="{D32BAE6A-B452-4007-8177-56DD051636F9}" type="slidenum">
              <a:rPr lang="en-GB" noProof="1" smtClean="0"/>
              <a:pPr/>
              <a:t>15</a:t>
            </a:fld>
            <a:endParaRPr lang="en-GB" noProof="1"/>
          </a:p>
        </p:txBody>
      </p:sp>
      <p:graphicFrame>
        <p:nvGraphicFramePr>
          <p:cNvPr id="17" name="Content Placeholder 16">
            <a:extLst>
              <a:ext uri="{FF2B5EF4-FFF2-40B4-BE49-F238E27FC236}">
                <a16:creationId xmlns:a16="http://schemas.microsoft.com/office/drawing/2014/main" id="{703CC77C-BC5C-046F-70C2-BAAB5299A226}"/>
              </a:ext>
            </a:extLst>
          </p:cNvPr>
          <p:cNvGraphicFramePr>
            <a:graphicFrameLocks noGrp="1"/>
          </p:cNvGraphicFramePr>
          <p:nvPr>
            <p:ph sz="quarter" idx="13"/>
            <p:extLst>
              <p:ext uri="{D42A27DB-BD31-4B8C-83A1-F6EECF244321}">
                <p14:modId xmlns:p14="http://schemas.microsoft.com/office/powerpoint/2010/main" val="2580898923"/>
              </p:ext>
            </p:extLst>
          </p:nvPr>
        </p:nvGraphicFramePr>
        <p:xfrm>
          <a:off x="6472238" y="1665288"/>
          <a:ext cx="5207000" cy="4694237"/>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C51FA23D-3BFB-12F9-4F37-B88F3EB2F6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0329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8581">
        <p159:morph option="byObject"/>
      </p:transition>
    </mc:Choice>
    <mc:Fallback>
      <p:transition spd="slow" advTm="68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763" x="5381625" y="5137150"/>
          <p14:tracePt t="771" x="5389563" y="5137150"/>
          <p14:tracePt t="955" x="5381625" y="5137150"/>
          <p14:tracePt t="1083" x="5373688" y="5129213"/>
          <p14:tracePt t="1108" x="5373688" y="5121275"/>
          <p14:tracePt t="1116" x="5373688" y="5105400"/>
          <p14:tracePt t="1124" x="5373688" y="5097463"/>
          <p14:tracePt t="1133" x="5373688" y="5087938"/>
          <p14:tracePt t="1140" x="5373688" y="5080000"/>
          <p14:tracePt t="1148" x="5373688" y="5072063"/>
          <p14:tracePt t="1164" x="5373688" y="5064125"/>
          <p14:tracePt t="1180" x="5373688" y="5056188"/>
          <p14:tracePt t="1188" x="5373688" y="5048250"/>
          <p14:tracePt t="1195" x="5373688" y="5032375"/>
          <p14:tracePt t="1203" x="5389563" y="5006975"/>
          <p14:tracePt t="1211" x="5438775" y="4967288"/>
          <p14:tracePt t="1219" x="5454650" y="4951413"/>
          <p14:tracePt t="1227" x="5495925" y="4918075"/>
          <p14:tracePt t="1236" x="5535613" y="4910138"/>
          <p14:tracePt t="1244" x="5551488" y="4902200"/>
          <p14:tracePt t="1252" x="5600700" y="4878388"/>
          <p14:tracePt t="1259" x="5657850" y="4852988"/>
          <p14:tracePt t="1267" x="5707063" y="4852988"/>
          <p14:tracePt t="1275" x="5762625" y="4845050"/>
          <p14:tracePt t="1284" x="5843588" y="4821238"/>
          <p14:tracePt t="1291" x="5934075" y="4813300"/>
          <p14:tracePt t="1300" x="6030913" y="4813300"/>
          <p14:tracePt t="1307" x="6127750" y="4795838"/>
          <p14:tracePt t="1316" x="6291263" y="4756150"/>
          <p14:tracePt t="1323" x="6403975" y="4740275"/>
          <p14:tracePt t="1331" x="6550025" y="4740275"/>
          <p14:tracePt t="1339" x="6696075" y="4732338"/>
          <p14:tracePt t="1347" x="6826250" y="4714875"/>
          <p14:tracePt t="1355" x="6932613" y="4691063"/>
          <p14:tracePt t="1363" x="7045325" y="4683125"/>
          <p14:tracePt t="1371" x="7143750" y="4667250"/>
          <p14:tracePt t="1379" x="7224713" y="4667250"/>
          <p14:tracePt t="1388" x="7305675" y="4667250"/>
          <p14:tracePt t="1395" x="7370763" y="4667250"/>
          <p14:tracePt t="1403" x="7443788" y="4667250"/>
          <p14:tracePt t="1411" x="7475538" y="4667250"/>
          <p14:tracePt t="1419" x="7524750" y="4667250"/>
          <p14:tracePt t="1427" x="7540625" y="4667250"/>
          <p14:tracePt t="1435" x="7556500" y="4667250"/>
          <p14:tracePt t="1444" x="7573963" y="4667250"/>
          <p14:tracePt t="1460" x="7581900" y="4667250"/>
          <p14:tracePt t="1564" x="7589838" y="4667250"/>
          <p14:tracePt t="1580" x="7597775" y="4667250"/>
          <p14:tracePt t="1588" x="7613650" y="4659313"/>
          <p14:tracePt t="1595" x="7654925" y="4641850"/>
          <p14:tracePt t="1603" x="7662863" y="4633913"/>
          <p14:tracePt t="1611" x="7686675" y="4625975"/>
          <p14:tracePt t="1620" x="7702550" y="4618038"/>
          <p14:tracePt t="1627" x="7751763" y="4594225"/>
          <p14:tracePt t="1635" x="7767638" y="4586288"/>
          <p14:tracePt t="1644" x="7785100" y="4586288"/>
          <p14:tracePt t="1660" x="7808913" y="4576763"/>
          <p14:tracePt t="1676" x="7816850" y="4568825"/>
          <p14:tracePt t="5180" x="7816850" y="4560888"/>
          <p14:tracePt t="5187" x="7816850" y="4545013"/>
          <p14:tracePt t="5196" x="7824788" y="4537075"/>
          <p14:tracePt t="5212" x="7832725" y="4529138"/>
          <p14:tracePt t="5220" x="7832725" y="4521200"/>
          <p14:tracePt t="5228" x="7840663" y="4513263"/>
          <p14:tracePt t="5236" x="7858125" y="4487863"/>
          <p14:tracePt t="5244" x="7866063" y="4479925"/>
          <p14:tracePt t="5252" x="7874000" y="4471988"/>
          <p14:tracePt t="5260" x="7874000" y="4464050"/>
          <p14:tracePt t="5269" x="7881938" y="4430713"/>
          <p14:tracePt t="5275" x="7897813" y="4414838"/>
          <p14:tracePt t="5284" x="7913688" y="4375150"/>
          <p14:tracePt t="5291" x="7921625" y="4349750"/>
          <p14:tracePt t="5301" x="7954963" y="4302125"/>
          <p14:tracePt t="5307" x="8020050" y="4179888"/>
          <p14:tracePt t="5315" x="8059738" y="4073525"/>
          <p14:tracePt t="5323" x="8142288" y="3952875"/>
          <p14:tracePt t="5332" x="8197850" y="3822700"/>
          <p14:tracePt t="5339" x="8296275" y="3660775"/>
          <p14:tracePt t="5347" x="8361363" y="3546475"/>
          <p14:tracePt t="5355" x="8458200" y="3408363"/>
          <p14:tracePt t="5363" x="8523288" y="3287713"/>
          <p14:tracePt t="5372" x="8636000" y="3149600"/>
          <p14:tracePt t="5379" x="8718550" y="3027363"/>
          <p14:tracePt t="5388" x="8815388" y="2921000"/>
          <p14:tracePt t="5395" x="8920163" y="2840038"/>
          <p14:tracePt t="5403" x="8993188" y="2774950"/>
          <p14:tracePt t="5411" x="9099550" y="2693988"/>
          <p14:tracePt t="5419" x="9156700" y="2654300"/>
          <p14:tracePt t="5428" x="9229725" y="2613025"/>
          <p14:tracePt t="5436" x="9285288" y="2597150"/>
          <p14:tracePt t="5443" x="9334500" y="2573338"/>
          <p14:tracePt t="5453" x="9375775" y="2565400"/>
          <p14:tracePt t="5460" x="9432925" y="2547938"/>
          <p14:tracePt t="5468" x="9456738" y="2547938"/>
          <p14:tracePt t="5475" x="9472613" y="2547938"/>
          <p14:tracePt t="5485" x="9496425" y="2547938"/>
          <p14:tracePt t="5491" x="9505950" y="2547938"/>
          <p14:tracePt t="5501" x="9513888" y="2547938"/>
          <p14:tracePt t="5541" x="9521825" y="2547938"/>
          <p14:tracePt t="5548" x="9529763" y="2547938"/>
          <p14:tracePt t="5556" x="9545638" y="2532063"/>
          <p14:tracePt t="5563" x="9553575" y="2524125"/>
          <p14:tracePt t="5571" x="9569450" y="2516188"/>
          <p14:tracePt t="5579" x="9594850" y="2482850"/>
          <p14:tracePt t="5596" x="9634538" y="2466975"/>
          <p14:tracePt t="5604" x="9691688" y="2435225"/>
          <p14:tracePt t="5611" x="9699625" y="2427288"/>
          <p14:tracePt t="5620" x="9732963" y="2419350"/>
          <p14:tracePt t="5628" x="9772650" y="2393950"/>
          <p14:tracePt t="5635" x="9798050" y="2378075"/>
          <p14:tracePt t="5643" x="9829800" y="2370138"/>
          <p14:tracePt t="5654" x="9853613" y="2362200"/>
          <p14:tracePt t="5659" x="9879013" y="2328863"/>
          <p14:tracePt t="5669" x="9910763" y="2320925"/>
          <p14:tracePt t="5675" x="9936163" y="2305050"/>
          <p14:tracePt t="5684" x="9975850" y="2271713"/>
          <p14:tracePt t="5692" x="9999663" y="2263775"/>
          <p14:tracePt t="5701" x="10056813" y="2232025"/>
          <p14:tracePt t="5708" x="10072688" y="2224088"/>
          <p14:tracePt t="5717" x="10121900" y="2198688"/>
          <p14:tracePt t="5723" x="10155238" y="2174875"/>
          <p14:tracePt t="5731" x="10194925" y="2151063"/>
          <p14:tracePt t="5739" x="10218738" y="2125663"/>
          <p14:tracePt t="5747" x="10267950" y="2109788"/>
          <p14:tracePt t="5755" x="10283825" y="2093913"/>
          <p14:tracePt t="5763" x="10309225" y="2085975"/>
          <p14:tracePt t="5771" x="10333038" y="2052638"/>
          <p14:tracePt t="5780" x="10348913" y="2044700"/>
          <p14:tracePt t="5787" x="10356850" y="2044700"/>
          <p14:tracePt t="5795" x="10366375" y="2036763"/>
          <p14:tracePt t="5803" x="10382250" y="2036763"/>
          <p14:tracePt t="5820" x="10406063" y="2036763"/>
          <p14:tracePt t="5828" x="10414000" y="2036763"/>
          <p14:tracePt t="5836" x="10429875" y="2036763"/>
          <p14:tracePt t="5843" x="10455275" y="2036763"/>
          <p14:tracePt t="5852" x="10463213" y="2036763"/>
          <p14:tracePt t="5859" x="10479088" y="2044700"/>
          <p14:tracePt t="5868" x="10494963" y="2052638"/>
          <p14:tracePt t="5876" x="10512425" y="2062163"/>
          <p14:tracePt t="5884" x="10536238" y="2070100"/>
          <p14:tracePt t="5892" x="10552113" y="2093913"/>
          <p14:tracePt t="5900" x="10560050" y="2093913"/>
          <p14:tracePt t="5907" x="10585450" y="2101850"/>
          <p14:tracePt t="5916" x="10593388" y="2101850"/>
          <p14:tracePt t="5924" x="10609263" y="2109788"/>
          <p14:tracePt t="5931" x="10617200" y="2109788"/>
          <p14:tracePt t="5939" x="10625138" y="2117725"/>
          <p14:tracePt t="5956" x="10633075" y="2125663"/>
          <p14:tracePt t="6020" x="10641013" y="2135188"/>
          <p14:tracePt t="6027" x="10666413" y="2151063"/>
          <p14:tracePt t="6036" x="10690225" y="2166938"/>
          <p14:tracePt t="6043" x="10706100" y="2174875"/>
          <p14:tracePt t="6053" x="10731500" y="2198688"/>
          <p14:tracePt t="6060" x="10771188" y="2224088"/>
          <p14:tracePt t="6068" x="10787063" y="2232025"/>
          <p14:tracePt t="6076" x="10804525" y="2239963"/>
          <p14:tracePt t="6084" x="10836275" y="2263775"/>
          <p14:tracePt t="6092" x="10852150" y="2271713"/>
          <p14:tracePt t="6404" x="10860088" y="2271713"/>
          <p14:tracePt t="6549" x="10860088" y="2263775"/>
          <p14:tracePt t="6900" x="10860088" y="2271713"/>
          <p14:tracePt t="6908" x="10844213" y="2289175"/>
          <p14:tracePt t="6916" x="10828338" y="2312988"/>
          <p14:tracePt t="6924" x="10812463" y="2354263"/>
          <p14:tracePt t="6932" x="10796588" y="2370138"/>
          <p14:tracePt t="6940" x="10779125" y="2409825"/>
          <p14:tracePt t="6948" x="10739438" y="2466975"/>
          <p14:tracePt t="6956" x="10723563" y="2508250"/>
          <p14:tracePt t="6964" x="10690225" y="2565400"/>
          <p14:tracePt t="6971" x="10666413" y="2605088"/>
          <p14:tracePt t="6979" x="10633075" y="2646363"/>
          <p14:tracePt t="6988" x="10617200" y="2686050"/>
          <p14:tracePt t="6995" x="10609263" y="2711450"/>
          <p14:tracePt t="7004" x="10575925" y="2743200"/>
          <p14:tracePt t="7012" x="10560050" y="2767013"/>
          <p14:tracePt t="7020" x="10544175" y="2784475"/>
          <p14:tracePt t="7036" x="10536238" y="2792413"/>
          <p14:tracePt t="7445" x="10528300" y="2800350"/>
          <p14:tracePt t="7492" x="10528300" y="2808288"/>
          <p14:tracePt t="7500" x="10528300" y="2816225"/>
          <p14:tracePt t="7508" x="10528300" y="2824163"/>
          <p14:tracePt t="7515" x="10528300" y="2832100"/>
          <p14:tracePt t="7524" x="10528300" y="2840038"/>
          <p14:tracePt t="7531" x="10528300" y="2847975"/>
          <p14:tracePt t="7548" x="10528300" y="2865438"/>
          <p14:tracePt t="7555" x="10528300" y="2873375"/>
          <p14:tracePt t="7572" x="10528300" y="2881313"/>
          <p14:tracePt t="7596" x="10528300" y="2897188"/>
          <p14:tracePt t="7620" x="10528300" y="2905125"/>
          <p14:tracePt t="7652" x="10528300" y="2913063"/>
          <p14:tracePt t="7701" x="10528300" y="2921000"/>
          <p14:tracePt t="7724" x="10528300" y="2938463"/>
          <p14:tracePt t="7764" x="10528300" y="2946400"/>
          <p14:tracePt t="7780" x="10528300" y="2954338"/>
          <p14:tracePt t="7813" x="10528300" y="2970213"/>
          <p14:tracePt t="7836" x="10528300" y="2978150"/>
          <p14:tracePt t="7861" x="10528300" y="2986088"/>
          <p14:tracePt t="7892" x="10528300" y="2994025"/>
          <p14:tracePt t="10461" x="10528300" y="3003550"/>
          <p14:tracePt t="12909" x="10528300" y="3011488"/>
          <p14:tracePt t="14324" x="10528300" y="3019425"/>
          <p14:tracePt t="15109" x="10520363" y="3035300"/>
          <p14:tracePt t="17429" x="10512425" y="3035300"/>
          <p14:tracePt t="17443" x="10502900" y="3035300"/>
          <p14:tracePt t="17459" x="10487025" y="3019425"/>
          <p14:tracePt t="17468" x="10479088" y="3011488"/>
          <p14:tracePt t="17476" x="10463213" y="3003550"/>
          <p14:tracePt t="17484" x="10455275" y="3003550"/>
          <p14:tracePt t="17491" x="10439400" y="3003550"/>
          <p14:tracePt t="17499" x="10421938" y="2986088"/>
          <p14:tracePt t="17508" x="10414000" y="2986088"/>
          <p14:tracePt t="17524" x="10414000" y="2978150"/>
          <p14:tracePt t="17533" x="10398125" y="2970213"/>
          <p14:tracePt t="17564" x="10390188" y="2962275"/>
          <p14:tracePt t="17580" x="10382250" y="2962275"/>
          <p14:tracePt t="17589" x="10366375" y="2946400"/>
          <p14:tracePt t="17596" x="10356850" y="2946400"/>
          <p14:tracePt t="17603" x="10348913" y="2938463"/>
          <p14:tracePt t="17612" x="10340975" y="2930525"/>
          <p14:tracePt t="17628" x="10317163" y="2921000"/>
          <p14:tracePt t="17707" x="10309225" y="2913063"/>
          <p14:tracePt t="17996" x="10317163" y="2889250"/>
          <p14:tracePt t="18012" x="10325100" y="2865438"/>
          <p14:tracePt t="18019" x="10325100" y="2857500"/>
          <p14:tracePt t="18027" x="10333038" y="2847975"/>
          <p14:tracePt t="18036" x="10333038" y="2840038"/>
          <p14:tracePt t="18043" x="10340975" y="2824163"/>
          <p14:tracePt t="18053" x="10356850" y="2800350"/>
          <p14:tracePt t="18076" x="10366375" y="2792413"/>
          <p14:tracePt t="18092" x="10366375" y="2774950"/>
          <p14:tracePt t="18108" x="10374313" y="2767013"/>
          <p14:tracePt t="18115" x="10374313" y="2759075"/>
          <p14:tracePt t="18148" x="10374313" y="2751138"/>
          <p14:tracePt t="18172" x="10374313" y="2743200"/>
          <p14:tracePt t="18205" x="10390188" y="2735263"/>
          <p14:tracePt t="18237" x="10398125" y="2719388"/>
          <p14:tracePt t="18243" x="10406063" y="2711450"/>
          <p14:tracePt t="18268" x="10406063" y="2701925"/>
          <p14:tracePt t="18275" x="10414000" y="2693988"/>
          <p14:tracePt t="18284" x="10414000" y="2686050"/>
          <p14:tracePt t="18291" x="10421938" y="2670175"/>
          <p14:tracePt t="18308" x="10439400" y="2654300"/>
          <p14:tracePt t="18324" x="10447338" y="2646363"/>
          <p14:tracePt t="18331" x="10455275" y="2638425"/>
          <p14:tracePt t="18339" x="10471150" y="2620963"/>
          <p14:tracePt t="18349" x="10479088" y="2620963"/>
          <p14:tracePt t="18355" x="10479088" y="2613025"/>
          <p14:tracePt t="18363" x="10479088" y="2605088"/>
          <p14:tracePt t="18371" x="10487025" y="2597150"/>
          <p14:tracePt t="18379" x="10502900" y="2581275"/>
          <p14:tracePt t="18387" x="10512425" y="2565400"/>
          <p14:tracePt t="18406" x="10520363" y="2555875"/>
          <p14:tracePt t="18411" x="10528300" y="2547938"/>
          <p14:tracePt t="18420" x="10536238" y="2547938"/>
          <p14:tracePt t="18427" x="10552113" y="2547938"/>
          <p14:tracePt t="18436" x="10552113" y="2540000"/>
          <p14:tracePt t="18443" x="10567988" y="2532063"/>
          <p14:tracePt t="18452" x="10575925" y="2524125"/>
          <p14:tracePt t="18459" x="10585450" y="2516188"/>
          <p14:tracePt t="18468" x="10593388" y="2516188"/>
          <p14:tracePt t="18475" x="10609263" y="2516188"/>
          <p14:tracePt t="18484" x="10625138" y="2508250"/>
          <p14:tracePt t="18508" x="10633075" y="2508250"/>
          <p14:tracePt t="18516" x="10641013" y="2508250"/>
          <p14:tracePt t="18523" x="10648950" y="2500313"/>
          <p14:tracePt t="18532" x="10658475" y="2492375"/>
          <p14:tracePt t="18565" x="10666413" y="2482850"/>
          <p14:tracePt t="18588" x="10674350" y="2482850"/>
          <p14:tracePt t="18596" x="10682288" y="2482850"/>
          <p14:tracePt t="18603" x="10690225" y="2482850"/>
          <p14:tracePt t="18611" x="10690225" y="2474913"/>
          <p14:tracePt t="18653" x="10690225" y="2466975"/>
          <p14:tracePt t="18668" x="10698163" y="2459038"/>
          <p14:tracePt t="19324" x="10690225" y="2443163"/>
          <p14:tracePt t="19339" x="10690225" y="2435225"/>
          <p14:tracePt t="19348" x="10682288" y="2435225"/>
          <p14:tracePt t="19364" x="10666413" y="2419350"/>
          <p14:tracePt t="19397" x="10658475" y="2409825"/>
          <p14:tracePt t="19420" x="10658475" y="2401888"/>
          <p14:tracePt t="19427" x="10666413" y="2401888"/>
          <p14:tracePt t="19436" x="10682288" y="2386013"/>
          <p14:tracePt t="19443" x="10682288" y="2378075"/>
          <p14:tracePt t="20068" x="10690225" y="2370138"/>
          <p14:tracePt t="20244" x="10690225" y="2362200"/>
          <p14:tracePt t="20252" x="10682288" y="2362200"/>
          <p14:tracePt t="20260" x="10648950" y="2362200"/>
          <p14:tracePt t="20267" x="10641013" y="2362200"/>
          <p14:tracePt t="20275" x="10609263" y="2362200"/>
          <p14:tracePt t="20283" x="10601325" y="2362200"/>
          <p14:tracePt t="22877" x="10593388" y="2336800"/>
          <p14:tracePt t="22883" x="10617200" y="2289175"/>
          <p14:tracePt t="22892" x="10633075" y="2271713"/>
          <p14:tracePt t="22908" x="10648950" y="2271713"/>
          <p14:tracePt t="29517" x="10648950" y="2263775"/>
          <p14:tracePt t="29524" x="10648950" y="2255838"/>
          <p14:tracePt t="30100" x="10648950" y="2247900"/>
          <p14:tracePt t="30116" x="10633075" y="2247900"/>
          <p14:tracePt t="30124" x="10625138" y="2247900"/>
          <p14:tracePt t="30196" x="10617200" y="2247900"/>
          <p14:tracePt t="30203" x="10609263" y="2247900"/>
          <p14:tracePt t="30211" x="10601325" y="2247900"/>
          <p14:tracePt t="30220" x="10593388" y="2247900"/>
          <p14:tracePt t="30228" x="10575925" y="2247900"/>
          <p14:tracePt t="30235" x="10536238" y="2247900"/>
          <p14:tracePt t="30243" x="10502900" y="2247900"/>
          <p14:tracePt t="30252" x="10487025" y="2247900"/>
          <p14:tracePt t="30259" x="10439400" y="2247900"/>
          <p14:tracePt t="30267" x="10356850" y="2239963"/>
          <p14:tracePt t="30275" x="10301288" y="2239963"/>
          <p14:tracePt t="30283" x="10236200" y="2224088"/>
          <p14:tracePt t="30292" x="10163175" y="2198688"/>
          <p14:tracePt t="30299" x="10082213" y="2190750"/>
          <p14:tracePt t="30308" x="10017125" y="2190750"/>
          <p14:tracePt t="30315" x="9936163" y="2190750"/>
          <p14:tracePt t="30323" x="9886950" y="2190750"/>
          <p14:tracePt t="30331" x="9845675" y="2190750"/>
          <p14:tracePt t="30339" x="9829800" y="2190750"/>
          <p14:tracePt t="30348" x="9805988" y="2190750"/>
          <p14:tracePt t="30355" x="9788525" y="2190750"/>
          <p14:tracePt t="30363" x="9772650" y="2190750"/>
          <p14:tracePt t="30372" x="9756775" y="2198688"/>
          <p14:tracePt t="30390" x="9748838" y="2198688"/>
          <p14:tracePt t="30396" x="9740900" y="2208213"/>
          <p14:tracePt t="30404" x="9732963" y="2208213"/>
          <p14:tracePt t="30411" x="9725025" y="2216150"/>
          <p14:tracePt t="30428" x="9715500" y="2216150"/>
          <p14:tracePt t="30436" x="9699625" y="2224088"/>
          <p14:tracePt t="30443" x="9691688" y="2224088"/>
          <p14:tracePt t="30452" x="9675813" y="2232025"/>
          <p14:tracePt t="30469" x="9667875" y="2239963"/>
          <p14:tracePt t="30475" x="9659938" y="2239963"/>
          <p14:tracePt t="30483" x="9634538" y="2255838"/>
          <p14:tracePt t="30500" x="9618663" y="2289175"/>
          <p14:tracePt t="30508" x="9610725" y="2289175"/>
          <p14:tracePt t="30516" x="9610725" y="2297113"/>
          <p14:tracePt t="30524" x="9602788" y="2312988"/>
          <p14:tracePt t="30531" x="9569450" y="2344738"/>
          <p14:tracePt t="30540" x="9569450" y="2362200"/>
          <p14:tracePt t="30547" x="9553575" y="2393950"/>
          <p14:tracePt t="30556" x="9545638" y="2409825"/>
          <p14:tracePt t="30563" x="9513888" y="2451100"/>
          <p14:tracePt t="30572" x="9505950" y="2482850"/>
          <p14:tracePt t="30579" x="9472613" y="2524125"/>
          <p14:tracePt t="30589" x="9456738" y="2565400"/>
          <p14:tracePt t="30595" x="9432925" y="2597150"/>
          <p14:tracePt t="30603" x="9415463" y="2620963"/>
          <p14:tracePt t="30613" x="9399588" y="2646363"/>
          <p14:tracePt t="30620" x="9367838" y="2670175"/>
          <p14:tracePt t="30628" x="9358313" y="2686050"/>
          <p14:tracePt t="30635" x="9358313" y="2693988"/>
          <p14:tracePt t="30644" x="9342438" y="2711450"/>
          <p14:tracePt t="30652" x="9334500" y="2719388"/>
          <p14:tracePt t="30660" x="9326563" y="2735263"/>
          <p14:tracePt t="30668" x="9326563" y="2751138"/>
          <p14:tracePt t="30675" x="9318625" y="2767013"/>
          <p14:tracePt t="30684" x="9310688" y="2774950"/>
          <p14:tracePt t="30692" x="9302750" y="2792413"/>
          <p14:tracePt t="30700" x="9294813" y="2808288"/>
          <p14:tracePt t="30708" x="9285288" y="2816225"/>
          <p14:tracePt t="30715" x="9277350" y="2824163"/>
          <p14:tracePt t="30724" x="9261475" y="2857500"/>
          <p14:tracePt t="30732" x="9253538" y="2865438"/>
          <p14:tracePt t="30748" x="9237663" y="2889250"/>
          <p14:tracePt t="30756" x="9221788" y="2897188"/>
          <p14:tracePt t="30763" x="9212263" y="2905125"/>
          <p14:tracePt t="30780" x="9204325" y="2905125"/>
          <p14:tracePt t="30790" x="9188450" y="2921000"/>
          <p14:tracePt t="30795" x="9172575" y="2930525"/>
          <p14:tracePt t="30803" x="9156700" y="2962275"/>
          <p14:tracePt t="30811" x="9139238" y="2978150"/>
          <p14:tracePt t="30819" x="9123363" y="2994025"/>
          <p14:tracePt t="30827" x="9091613" y="3019425"/>
          <p14:tracePt t="30836" x="9066213" y="3067050"/>
          <p14:tracePt t="30844" x="9042400" y="3084513"/>
          <p14:tracePt t="30851" x="9018588" y="3124200"/>
          <p14:tracePt t="30860" x="8985250" y="3141663"/>
          <p14:tracePt t="30868" x="8969375" y="3157538"/>
          <p14:tracePt t="30876" x="8929688" y="3189288"/>
          <p14:tracePt t="30884" x="8920163" y="3197225"/>
          <p14:tracePt t="30892" x="8896350" y="3222625"/>
          <p14:tracePt t="30900" x="8839200" y="3278188"/>
          <p14:tracePt t="30907" x="8839200" y="3287713"/>
          <p14:tracePt t="30916" x="8807450" y="3311525"/>
          <p14:tracePt t="30924" x="8791575" y="3327400"/>
          <p14:tracePt t="30931" x="8766175" y="3343275"/>
          <p14:tracePt t="30940" x="8742363" y="3368675"/>
          <p14:tracePt t="30947" x="8718550" y="3392488"/>
          <p14:tracePt t="30956" x="8677275" y="3416300"/>
          <p14:tracePt t="30963" x="8645525" y="3457575"/>
          <p14:tracePt t="30972" x="8612188" y="3497263"/>
          <p14:tracePt t="30979" x="8562975" y="3538538"/>
          <p14:tracePt t="30989" x="8539163" y="3570288"/>
          <p14:tracePt t="30996" x="8482013" y="3627438"/>
          <p14:tracePt t="31004" x="8450263" y="3668713"/>
          <p14:tracePt t="31024" x="8377238" y="3733800"/>
          <p14:tracePt t="31027" x="8320088" y="3765550"/>
          <p14:tracePt t="31036" x="8262938" y="3814763"/>
          <p14:tracePt t="31044" x="8239125" y="3838575"/>
          <p14:tracePt t="31052" x="8181975" y="3887788"/>
          <p14:tracePt t="31060" x="8150225" y="3911600"/>
          <p14:tracePt t="31067" x="8124825" y="3944938"/>
          <p14:tracePt t="31076" x="8093075" y="3968750"/>
          <p14:tracePt t="31084" x="8069263" y="3992563"/>
          <p14:tracePt t="31092" x="8012113" y="4033838"/>
          <p14:tracePt t="31099" x="7986713" y="4041775"/>
          <p14:tracePt t="31107" x="7970838" y="4057650"/>
          <p14:tracePt t="31116" x="7939088" y="4065588"/>
          <p14:tracePt t="31125" x="7939088" y="4073525"/>
          <p14:tracePt t="31132" x="7913688" y="4083050"/>
          <p14:tracePt t="31140" x="7881938" y="4098925"/>
          <p14:tracePt t="31148" x="7874000" y="4106863"/>
          <p14:tracePt t="31157" x="7866063" y="4114800"/>
          <p14:tracePt t="31172" x="7858125" y="4122738"/>
          <p14:tracePt t="31180" x="7840663" y="4138613"/>
          <p14:tracePt t="31189" x="7832725" y="4146550"/>
          <p14:tracePt t="31196" x="7816850" y="4156075"/>
          <p14:tracePt t="31204" x="7808913" y="4164013"/>
          <p14:tracePt t="31220" x="7785100" y="4187825"/>
          <p14:tracePt t="31227" x="7775575" y="4187825"/>
          <p14:tracePt t="31236" x="7767638" y="4203700"/>
          <p14:tracePt t="31244" x="7767638" y="4211638"/>
          <p14:tracePt t="31251" x="7743825" y="4237038"/>
          <p14:tracePt t="31260" x="7735888" y="4252913"/>
          <p14:tracePt t="31268" x="7727950" y="4260850"/>
          <p14:tracePt t="31276" x="7712075" y="4276725"/>
          <p14:tracePt t="31283" x="7694613" y="4302125"/>
          <p14:tracePt t="31292" x="7670800" y="4318000"/>
          <p14:tracePt t="31299" x="7654925" y="4341813"/>
          <p14:tracePt t="31308" x="7646988" y="4357688"/>
          <p14:tracePt t="31316" x="7621588" y="4398963"/>
          <p14:tracePt t="31323" x="7613650" y="4398963"/>
          <p14:tracePt t="31331" x="7597775" y="4438650"/>
          <p14:tracePt t="31339" x="7564438" y="4464050"/>
          <p14:tracePt t="31348" x="7556500" y="4487863"/>
          <p14:tracePt t="31355" x="7524750" y="4529138"/>
          <p14:tracePt t="31363" x="7508875" y="4568825"/>
          <p14:tracePt t="31372" x="7491413" y="4586288"/>
          <p14:tracePt t="31379" x="7459663" y="4610100"/>
          <p14:tracePt t="31388" x="7443788" y="4625975"/>
          <p14:tracePt t="31395" x="7418388" y="4641850"/>
          <p14:tracePt t="31404" x="7386638" y="4667250"/>
          <p14:tracePt t="31412" x="7370763" y="4683125"/>
          <p14:tracePt t="31420" x="7345363" y="4699000"/>
          <p14:tracePt t="31428" x="7329488" y="4714875"/>
          <p14:tracePt t="31436" x="7313613" y="4732338"/>
          <p14:tracePt t="31444" x="7281863" y="4756150"/>
          <p14:tracePt t="31451" x="7272338" y="4764088"/>
          <p14:tracePt t="31459" x="7256463" y="4779963"/>
          <p14:tracePt t="31467" x="7240588" y="4795838"/>
          <p14:tracePt t="31492" x="7232650" y="4805363"/>
          <p14:tracePt t="31500" x="7232650" y="4821238"/>
          <p14:tracePt t="31508" x="7232650" y="4829175"/>
          <p14:tracePt t="32533" x="7224713" y="4837113"/>
          <p14:tracePt t="33188" x="7216775" y="4845050"/>
          <p14:tracePt t="33196" x="7208838" y="4845050"/>
          <p14:tracePt t="33220" x="7199313" y="4845050"/>
          <p14:tracePt t="33228" x="7183438" y="4852988"/>
          <p14:tracePt t="34243" x="7183438" y="4860925"/>
          <p14:tracePt t="34252" x="7183438" y="4868863"/>
          <p14:tracePt t="34260" x="7175500" y="4878388"/>
          <p14:tracePt t="34420" x="7175500" y="4894263"/>
          <p14:tracePt t="34428" x="7175500" y="4902200"/>
          <p14:tracePt t="34460" x="7167563" y="4902200"/>
          <p14:tracePt t="40076" x="7167563" y="4926013"/>
          <p14:tracePt t="40084" x="7167563" y="4933950"/>
          <p14:tracePt t="40093" x="7167563" y="4941888"/>
          <p14:tracePt t="40100" x="7167563" y="4951413"/>
          <p14:tracePt t="40108" x="7167563" y="4967288"/>
          <p14:tracePt t="40116" x="7167563" y="4975225"/>
          <p14:tracePt t="40132" x="7159625" y="4991100"/>
          <p14:tracePt t="40141" x="7151688" y="4999038"/>
          <p14:tracePt t="40147" x="7151688" y="5006975"/>
          <p14:tracePt t="40164" x="7151688" y="5014913"/>
          <p14:tracePt t="42516" x="7159625" y="5006975"/>
          <p14:tracePt t="42556" x="7159625" y="4999038"/>
          <p14:tracePt t="42596" x="7159625" y="4991100"/>
          <p14:tracePt t="42604" x="7167563" y="4983163"/>
          <p14:tracePt t="42731" x="7167563" y="4975225"/>
          <p14:tracePt t="42740" x="7167563" y="4967288"/>
          <p14:tracePt t="43060" x="7175500" y="4959350"/>
          <p14:tracePt t="43076" x="7183438" y="4959350"/>
          <p14:tracePt t="43124" x="7191375" y="4959350"/>
          <p14:tracePt t="43164" x="7208838" y="4959350"/>
          <p14:tracePt t="43180" x="7216775" y="4951413"/>
          <p14:tracePt t="43205" x="7216775" y="4941888"/>
          <p14:tracePt t="43252" x="7224713" y="4941888"/>
          <p14:tracePt t="43268" x="7240588" y="4933950"/>
          <p14:tracePt t="43276" x="7248525" y="4933950"/>
          <p14:tracePt t="43283" x="7256463" y="4933950"/>
          <p14:tracePt t="43291" x="7281863" y="4933950"/>
          <p14:tracePt t="43300" x="7305675" y="4926013"/>
          <p14:tracePt t="43308" x="7329488" y="4926013"/>
          <p14:tracePt t="43315" x="7386638" y="4902200"/>
          <p14:tracePt t="43324" x="7435850" y="4894263"/>
          <p14:tracePt t="43332" x="7491413" y="4878388"/>
          <p14:tracePt t="43341" x="7540625" y="4878388"/>
          <p14:tracePt t="43347" x="7605713" y="4878388"/>
          <p14:tracePt t="43359" x="7686675" y="4878388"/>
          <p14:tracePt t="43364" x="7785100" y="4878388"/>
          <p14:tracePt t="43372" x="7866063" y="4878388"/>
          <p14:tracePt t="43380" x="7978775" y="4878388"/>
          <p14:tracePt t="43388" x="8077200" y="4878388"/>
          <p14:tracePt t="43396" x="8166100" y="4910138"/>
          <p14:tracePt t="43404" x="8278813" y="4933950"/>
          <p14:tracePt t="43412" x="8351838" y="4959350"/>
          <p14:tracePt t="43420" x="8450263" y="4983163"/>
          <p14:tracePt t="43428" x="8523288" y="4999038"/>
          <p14:tracePt t="43436" x="8596313" y="5032375"/>
          <p14:tracePt t="43444" x="8628063" y="5032375"/>
          <p14:tracePt t="43453" x="8677275" y="5048250"/>
          <p14:tracePt t="43459" x="8718550" y="5048250"/>
          <p14:tracePt t="43468" x="8734425" y="5048250"/>
          <p14:tracePt t="43476" x="8750300" y="5048250"/>
          <p14:tracePt t="43483" x="8758238" y="5048250"/>
          <p14:tracePt t="44109" x="8758238" y="5056188"/>
          <p14:tracePt t="44124" x="8766175" y="5072063"/>
          <p14:tracePt t="44141" x="8766175" y="5080000"/>
          <p14:tracePt t="44148" x="8766175" y="50974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684E-884D-2424-ADD7-2A69AA7EB6A9}"/>
              </a:ext>
            </a:extLst>
          </p:cNvPr>
          <p:cNvSpPr>
            <a:spLocks noGrp="1"/>
          </p:cNvSpPr>
          <p:nvPr>
            <p:ph type="title"/>
          </p:nvPr>
        </p:nvSpPr>
        <p:spPr/>
        <p:txBody>
          <a:bodyPr/>
          <a:lstStyle/>
          <a:p>
            <a:r>
              <a:rPr lang="en-GB" dirty="0"/>
              <a:t>EI Workbook Model Results</a:t>
            </a:r>
            <a:br>
              <a:rPr lang="en-GB" dirty="0"/>
            </a:br>
            <a:r>
              <a:rPr lang="en-GB" dirty="0"/>
              <a:t>Should we factor the x2 sensitivity given in the guidance?</a:t>
            </a:r>
          </a:p>
        </p:txBody>
      </p:sp>
      <p:sp>
        <p:nvSpPr>
          <p:cNvPr id="4" name="Text Placeholder 3">
            <a:extLst>
              <a:ext uri="{FF2B5EF4-FFF2-40B4-BE49-F238E27FC236}">
                <a16:creationId xmlns:a16="http://schemas.microsoft.com/office/drawing/2014/main" id="{0A3B3CCA-E64C-BAD7-E224-61D85DC7BE0C}"/>
              </a:ext>
            </a:extLst>
          </p:cNvPr>
          <p:cNvSpPr>
            <a:spLocks noGrp="1"/>
          </p:cNvSpPr>
          <p:nvPr>
            <p:ph type="body" sz="quarter" idx="11"/>
          </p:nvPr>
        </p:nvSpPr>
        <p:spPr>
          <a:xfrm>
            <a:off x="1014984" y="1665286"/>
            <a:ext cx="5338191" cy="3794969"/>
          </a:xfrm>
        </p:spPr>
        <p:txBody>
          <a:bodyPr/>
          <a:lstStyle/>
          <a:p>
            <a:pPr lvl="1"/>
            <a:r>
              <a:rPr lang="en-GB" sz="1600" dirty="0"/>
              <a:t>&lt; 100% Ignition probability calculated for large H2 releases (as high as 50kg/s) may be a cause concern. </a:t>
            </a:r>
          </a:p>
          <a:p>
            <a:pPr lvl="1"/>
            <a:r>
              <a:rPr lang="en-GB" sz="1600" b="1" dirty="0">
                <a:solidFill>
                  <a:srgbClr val="FF0000"/>
                </a:solidFill>
              </a:rPr>
              <a:t>H2 plume travelling 200m distance and spreading over area upward of 3000m</a:t>
            </a:r>
            <a:r>
              <a:rPr lang="en-GB" sz="1600" b="1" baseline="30000" dirty="0">
                <a:solidFill>
                  <a:srgbClr val="FF0000"/>
                </a:solidFill>
              </a:rPr>
              <a:t>2</a:t>
            </a:r>
            <a:r>
              <a:rPr lang="en-GB" sz="1600" b="1" dirty="0">
                <a:solidFill>
                  <a:srgbClr val="FF0000"/>
                </a:solidFill>
              </a:rPr>
              <a:t> is expected to find an ignition source!</a:t>
            </a:r>
          </a:p>
          <a:p>
            <a:pPr lvl="1"/>
            <a:r>
              <a:rPr lang="en-GB" sz="1600" dirty="0"/>
              <a:t>Suggestion in EI Ignition model [3] for Hydrogen releases is to take x2 of ignition probability estimated in the look up curves to factor low MIE.(Notes 1&amp;2)</a:t>
            </a:r>
            <a:endParaRPr lang="en-GB" sz="1100" strike="sngStrike" dirty="0"/>
          </a:p>
          <a:p>
            <a:pPr marL="0" lvl="1" indent="0">
              <a:buNone/>
            </a:pPr>
            <a:endParaRPr lang="en-GB" sz="1600" dirty="0"/>
          </a:p>
        </p:txBody>
      </p:sp>
      <p:sp>
        <p:nvSpPr>
          <p:cNvPr id="5" name="Date Placeholder 4">
            <a:extLst>
              <a:ext uri="{FF2B5EF4-FFF2-40B4-BE49-F238E27FC236}">
                <a16:creationId xmlns:a16="http://schemas.microsoft.com/office/drawing/2014/main" id="{63253BFD-A55C-7693-2E04-68FB4FE5D306}"/>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9237B7C2-1371-638E-A58B-FEC5418E75FC}"/>
              </a:ext>
            </a:extLst>
          </p:cNvPr>
          <p:cNvSpPr>
            <a:spLocks noGrp="1"/>
          </p:cNvSpPr>
          <p:nvPr>
            <p:ph type="sldNum" sz="quarter" idx="4"/>
          </p:nvPr>
        </p:nvSpPr>
        <p:spPr/>
        <p:txBody>
          <a:bodyPr/>
          <a:lstStyle/>
          <a:p>
            <a:fld id="{D32BAE6A-B452-4007-8177-56DD051636F9}" type="slidenum">
              <a:rPr lang="en-GB" noProof="1" smtClean="0"/>
              <a:pPr/>
              <a:t>16</a:t>
            </a:fld>
            <a:endParaRPr lang="en-GB" noProof="1"/>
          </a:p>
        </p:txBody>
      </p:sp>
      <p:sp>
        <p:nvSpPr>
          <p:cNvPr id="20" name="TextBox 19">
            <a:extLst>
              <a:ext uri="{FF2B5EF4-FFF2-40B4-BE49-F238E27FC236}">
                <a16:creationId xmlns:a16="http://schemas.microsoft.com/office/drawing/2014/main" id="{A791BF00-FED8-977F-CDA1-56C9C2A4D076}"/>
              </a:ext>
            </a:extLst>
          </p:cNvPr>
          <p:cNvSpPr txBox="1"/>
          <p:nvPr/>
        </p:nvSpPr>
        <p:spPr bwMode="auto">
          <a:xfrm>
            <a:off x="366714" y="5460255"/>
            <a:ext cx="6105524" cy="600164"/>
          </a:xfrm>
          <a:prstGeom prst="rect">
            <a:avLst/>
          </a:prstGeom>
          <a:noFill/>
          <a:ln w="9525" algn="ctr">
            <a:noFill/>
            <a:miter lim="800000"/>
            <a:headEnd/>
            <a:tailEnd/>
          </a:ln>
        </p:spPr>
        <p:txBody>
          <a:bodyPr wrap="square">
            <a:spAutoFit/>
          </a:bodyPr>
          <a:lstStyle/>
          <a:p>
            <a:pPr marL="0" lvl="1" indent="0">
              <a:buNone/>
            </a:pPr>
            <a:r>
              <a:rPr lang="en-GB" sz="1100" dirty="0"/>
              <a:t>Note 1: This needs careful assessment as the x2 multiplier was suggested arbitrarily in 2019.</a:t>
            </a:r>
          </a:p>
          <a:p>
            <a:pPr marL="0" lvl="1" indent="0">
              <a:buNone/>
            </a:pPr>
            <a:r>
              <a:rPr lang="en-GB" sz="1100" dirty="0"/>
              <a:t>Note 2: The statement is unclear on whether the x2 multiplier is taken for the lookup curve or the workbook calculations.</a:t>
            </a:r>
          </a:p>
        </p:txBody>
      </p:sp>
      <p:graphicFrame>
        <p:nvGraphicFramePr>
          <p:cNvPr id="23" name="Content Placeholder 22">
            <a:extLst>
              <a:ext uri="{FF2B5EF4-FFF2-40B4-BE49-F238E27FC236}">
                <a16:creationId xmlns:a16="http://schemas.microsoft.com/office/drawing/2014/main" id="{703CC77C-BC5C-046F-70C2-BAAB5299A226}"/>
              </a:ext>
            </a:extLst>
          </p:cNvPr>
          <p:cNvGraphicFramePr>
            <a:graphicFrameLocks noGrp="1"/>
          </p:cNvGraphicFramePr>
          <p:nvPr>
            <p:ph sz="quarter" idx="13"/>
            <p:extLst>
              <p:ext uri="{D42A27DB-BD31-4B8C-83A1-F6EECF244321}">
                <p14:modId xmlns:p14="http://schemas.microsoft.com/office/powerpoint/2010/main" val="3927227161"/>
              </p:ext>
            </p:extLst>
          </p:nvPr>
        </p:nvGraphicFramePr>
        <p:xfrm>
          <a:off x="6472238" y="1665288"/>
          <a:ext cx="5207000" cy="4694237"/>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01619680-5DBC-337D-15B5-0EF0077735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1547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6772">
        <p159:morph option="byObject"/>
      </p:transition>
    </mc:Choice>
    <mc:Fallback>
      <p:transition spd="slow" advTm="116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8071" x="8766175" y="4999038"/>
          <p14:tracePt t="38077" x="8766175" y="4878388"/>
          <p14:tracePt t="38085" x="8766175" y="4787900"/>
          <p14:tracePt t="38093" x="8766175" y="4740275"/>
          <p14:tracePt t="38101" x="8766175" y="4706938"/>
          <p14:tracePt t="38109" x="8758238" y="4675188"/>
          <p14:tracePt t="38206" x="8758238" y="4667250"/>
          <p14:tracePt t="38213" x="8758238" y="4641850"/>
          <p14:tracePt t="38223" x="8758238" y="4633913"/>
          <p14:tracePt t="38229" x="8758238" y="4602163"/>
          <p14:tracePt t="38237" x="8766175" y="4576763"/>
          <p14:tracePt t="38246" x="8782050" y="4521200"/>
          <p14:tracePt t="38253" x="8799513" y="4487863"/>
          <p14:tracePt t="38261" x="8807450" y="4430713"/>
          <p14:tracePt t="38270" x="8823325" y="4391025"/>
          <p14:tracePt t="38277" x="8831263" y="4341813"/>
          <p14:tracePt t="38286" x="8847138" y="4302125"/>
          <p14:tracePt t="38294" x="8855075" y="4276725"/>
          <p14:tracePt t="38303" x="8872538" y="4244975"/>
          <p14:tracePt t="38309" x="8896350" y="4203700"/>
          <p14:tracePt t="38318" x="8929688" y="4164013"/>
          <p14:tracePt t="38325" x="8961438" y="4122738"/>
          <p14:tracePt t="38334" x="9002713" y="4090988"/>
          <p14:tracePt t="38341" x="9058275" y="4057650"/>
          <p14:tracePt t="38349" x="9099550" y="4025900"/>
          <p14:tracePt t="38357" x="9148763" y="3984625"/>
          <p14:tracePt t="38365" x="9188450" y="3937000"/>
          <p14:tracePt t="38373" x="9237663" y="3895725"/>
          <p14:tracePt t="38381" x="9294813" y="3814763"/>
          <p14:tracePt t="38389" x="9334500" y="3749675"/>
          <p14:tracePt t="38397" x="9391650" y="3668713"/>
          <p14:tracePt t="38407" x="9472613" y="3595688"/>
          <p14:tracePt t="38413" x="9537700" y="3489325"/>
          <p14:tracePt t="38421" x="9602788" y="3384550"/>
          <p14:tracePt t="38429" x="9683750" y="3262313"/>
          <p14:tracePt t="38437" x="9748838" y="3149600"/>
          <p14:tracePt t="38445" x="9813925" y="3011488"/>
          <p14:tracePt t="38453" x="9886950" y="2889250"/>
          <p14:tracePt t="38461" x="9936163" y="2800350"/>
          <p14:tracePt t="38469" x="9983788" y="2701925"/>
          <p14:tracePt t="38477" x="10025063" y="2628900"/>
          <p14:tracePt t="38485" x="10064750" y="2573338"/>
          <p14:tracePt t="38493" x="10090150" y="2532063"/>
          <p14:tracePt t="38501" x="10106025" y="2516188"/>
          <p14:tracePt t="38509" x="10113963" y="2508250"/>
          <p14:tracePt t="38517" x="10121900" y="2500313"/>
          <p14:tracePt t="38589" x="10137775" y="2492375"/>
          <p14:tracePt t="38615" x="10155238" y="2492375"/>
          <p14:tracePt t="38621" x="10171113" y="2492375"/>
          <p14:tracePt t="38629" x="10186988" y="2492375"/>
          <p14:tracePt t="38638" x="10194925" y="2492375"/>
          <p14:tracePt t="38645" x="10218738" y="2492375"/>
          <p14:tracePt t="38653" x="10236200" y="2492375"/>
          <p14:tracePt t="38662" x="10267950" y="2492375"/>
          <p14:tracePt t="38669" x="10293350" y="2482850"/>
          <p14:tracePt t="38678" x="10325100" y="2474913"/>
          <p14:tracePt t="38685" x="10348913" y="2466975"/>
          <p14:tracePt t="38706" x="10398125" y="2466975"/>
          <p14:tracePt t="38710" x="10429875" y="2443163"/>
          <p14:tracePt t="38717" x="10455275" y="2443163"/>
          <p14:tracePt t="38725" x="10494963" y="2443163"/>
          <p14:tracePt t="38733" x="10520363" y="2435225"/>
          <p14:tracePt t="38742" x="10536238" y="2435225"/>
          <p14:tracePt t="38750" x="10560050" y="2435225"/>
          <p14:tracePt t="38757" x="10575925" y="2427288"/>
          <p14:tracePt t="38765" x="10585450" y="2427288"/>
          <p14:tracePt t="38782" x="10601325" y="2427288"/>
          <p14:tracePt t="38878" x="10617200" y="2419350"/>
          <p14:tracePt t="38894" x="10625138" y="2409825"/>
          <p14:tracePt t="38902" x="10625138" y="2401888"/>
          <p14:tracePt t="38909" x="10633075" y="2401888"/>
          <p14:tracePt t="38917" x="10648950" y="2393950"/>
          <p14:tracePt t="38925" x="10658475" y="2393950"/>
          <p14:tracePt t="38933" x="10682288" y="2386013"/>
          <p14:tracePt t="38942" x="10690225" y="2386013"/>
          <p14:tracePt t="38949" x="10706100" y="2370138"/>
          <p14:tracePt t="38958" x="10731500" y="2362200"/>
          <p14:tracePt t="38965" x="10739438" y="2362200"/>
          <p14:tracePt t="38974" x="10755313" y="2354263"/>
          <p14:tracePt t="38981" x="10763250" y="2354263"/>
          <p14:tracePt t="38989" x="10763250" y="2344738"/>
          <p14:tracePt t="39013" x="10771188" y="2344738"/>
          <p14:tracePt t="63821" x="10779125" y="2328863"/>
          <p14:tracePt t="63830" x="10779125" y="2312988"/>
          <p14:tracePt t="63837" x="10779125" y="2289175"/>
          <p14:tracePt t="63845" x="10779125" y="2247900"/>
          <p14:tracePt t="63853" x="10779125" y="2232025"/>
          <p14:tracePt t="63862" x="10763250" y="2216150"/>
          <p14:tracePt t="63869" x="10763250" y="2190750"/>
          <p14:tracePt t="63878" x="10763250" y="2166938"/>
          <p14:tracePt t="63886" x="10763250" y="2151063"/>
          <p14:tracePt t="63894" x="10763250" y="2125663"/>
          <p14:tracePt t="63902" x="10763250" y="2109788"/>
          <p14:tracePt t="63910" x="10763250" y="2101850"/>
          <p14:tracePt t="63917" x="10763250" y="2078038"/>
          <p14:tracePt t="63925" x="10771188" y="2062163"/>
          <p14:tracePt t="63933" x="10771188" y="2044700"/>
          <p14:tracePt t="63941" x="10779125" y="2036763"/>
          <p14:tracePt t="63966" x="10779125" y="2028825"/>
          <p14:tracePt t="63982" x="10779125" y="2020888"/>
          <p14:tracePt t="64006" x="10787063" y="2020888"/>
          <p14:tracePt t="64015" x="10796588" y="2012950"/>
          <p14:tracePt t="64021" x="10796588" y="2005013"/>
          <p14:tracePt t="64030" x="10804525" y="1997075"/>
          <p14:tracePt t="64037" x="10804525" y="1989138"/>
          <p14:tracePt t="64046" x="10804525" y="1971675"/>
          <p14:tracePt t="64063" x="10804525" y="1955800"/>
          <p14:tracePt t="64069" x="10812463" y="1955800"/>
          <p14:tracePt t="64086" x="10828338" y="1939925"/>
          <p14:tracePt t="64098" x="10828338" y="1931988"/>
          <p14:tracePt t="64101" x="10836275" y="1924050"/>
          <p14:tracePt t="64117" x="10836275" y="1916113"/>
          <p14:tracePt t="64126" x="10836275" y="1906588"/>
          <p14:tracePt t="64133" x="10836275" y="1890713"/>
          <p14:tracePt t="64150" x="10844213" y="1890713"/>
          <p14:tracePt t="64158" x="10844213" y="1882775"/>
          <p14:tracePt t="64166" x="10852150" y="1866900"/>
          <p14:tracePt t="64173" x="10852150" y="1858963"/>
          <p14:tracePt t="64294" x="10852150" y="1851025"/>
          <p14:tracePt t="64694" x="10852150" y="1843088"/>
          <p14:tracePt t="64702" x="10844213" y="1843088"/>
          <p14:tracePt t="64709" x="10828338" y="1843088"/>
          <p14:tracePt t="64717" x="10820400" y="1851025"/>
          <p14:tracePt t="64741" x="10812463" y="1851025"/>
          <p14:tracePt t="64750" x="10804525" y="1851025"/>
          <p14:tracePt t="64757" x="10796588" y="1851025"/>
          <p14:tracePt t="64773" x="10787063" y="1851025"/>
          <p14:tracePt t="64894" x="10779125" y="1851025"/>
          <p14:tracePt t="65005" x="10763250" y="1851025"/>
          <p14:tracePt t="65014" x="10763250" y="1858963"/>
          <p14:tracePt t="65029" x="10755313" y="1866900"/>
          <p14:tracePt t="65142" x="10763250" y="1874838"/>
          <p14:tracePt t="65157" x="10771188" y="1874838"/>
          <p14:tracePt t="65214" x="10779125" y="1874838"/>
          <p14:tracePt t="65221" x="10779125" y="1882775"/>
          <p14:tracePt t="65229" x="10763250" y="1906588"/>
          <p14:tracePt t="65237" x="10714038" y="1916113"/>
          <p14:tracePt t="65246" x="10658475" y="1947863"/>
          <p14:tracePt t="65253" x="10601325" y="1955800"/>
          <p14:tracePt t="65261" x="10585450" y="1955800"/>
          <p14:tracePt t="65269" x="10560050" y="1955800"/>
          <p14:tracePt t="65277" x="10552113" y="1963738"/>
          <p14:tracePt t="65285" x="10544175" y="1963738"/>
          <p14:tracePt t="65414" x="10536238" y="1971675"/>
          <p14:tracePt t="65421" x="10536238" y="1979613"/>
          <p14:tracePt t="65429" x="10536238" y="1997075"/>
          <p14:tracePt t="65437" x="10536238" y="2012950"/>
          <p14:tracePt t="65445" x="10520363" y="2036763"/>
          <p14:tracePt t="65453" x="10512425" y="2044700"/>
          <p14:tracePt t="65463" x="10494963" y="2070100"/>
          <p14:tracePt t="65469" x="10479088" y="2078038"/>
          <p14:tracePt t="65478" x="10463213" y="2101850"/>
          <p14:tracePt t="65485" x="10447338" y="2117725"/>
          <p14:tracePt t="65495" x="10429875" y="2125663"/>
          <p14:tracePt t="65501" x="10398125" y="2159000"/>
          <p14:tracePt t="65509" x="10382250" y="2174875"/>
          <p14:tracePt t="65517" x="10366375" y="2190750"/>
          <p14:tracePt t="65525" x="10348913" y="2224088"/>
          <p14:tracePt t="65534" x="10317163" y="2263775"/>
          <p14:tracePt t="65541" x="10301288" y="2281238"/>
          <p14:tracePt t="65550" x="10293350" y="2297113"/>
          <p14:tracePt t="65557" x="10275888" y="2328863"/>
          <p14:tracePt t="65565" x="10267950" y="2354263"/>
          <p14:tracePt t="65573" x="10236200" y="2378075"/>
          <p14:tracePt t="65582" x="10228263" y="2393950"/>
          <p14:tracePt t="65589" x="10194925" y="2435225"/>
          <p14:tracePt t="65597" x="10179050" y="2451100"/>
          <p14:tracePt t="65605" x="10163175" y="2459038"/>
          <p14:tracePt t="65613" x="10155238" y="2466975"/>
          <p14:tracePt t="66287" x="10137775" y="2466975"/>
          <p14:tracePt t="66302" x="10129838" y="2466975"/>
          <p14:tracePt t="66326" x="10121900" y="2466975"/>
          <p14:tracePt t="66566" x="10113963" y="2466975"/>
          <p14:tracePt t="66581" x="10098088" y="2466975"/>
          <p14:tracePt t="66621" x="10090150" y="2466975"/>
          <p14:tracePt t="66661" x="10082213" y="2466975"/>
          <p14:tracePt t="66669" x="10064750" y="2459038"/>
          <p14:tracePt t="66718" x="10056813" y="2459038"/>
          <p14:tracePt t="66734" x="10040938" y="2451100"/>
          <p14:tracePt t="66750" x="10025063" y="2451100"/>
          <p14:tracePt t="66758" x="10017125" y="2443163"/>
          <p14:tracePt t="66774" x="10009188" y="2435225"/>
          <p14:tracePt t="66790" x="9991725" y="2435225"/>
          <p14:tracePt t="66798" x="9983788" y="2435225"/>
          <p14:tracePt t="66806" x="9975850" y="2435225"/>
          <p14:tracePt t="66814" x="9959975" y="2427288"/>
          <p14:tracePt t="66831" x="9952038" y="2427288"/>
          <p14:tracePt t="66837" x="9944100" y="2419350"/>
          <p14:tracePt t="66878" x="9936163" y="2419350"/>
          <p14:tracePt t="66886" x="9926638" y="2409825"/>
          <p14:tracePt t="66925" x="9918700" y="2401888"/>
          <p14:tracePt t="66942" x="9910763" y="2393950"/>
          <p14:tracePt t="66975" x="9902825" y="2386013"/>
          <p14:tracePt t="66991" x="9894888" y="2386013"/>
          <p14:tracePt t="66998" x="9894888" y="2378075"/>
          <p14:tracePt t="67005" x="9894888" y="2370138"/>
          <p14:tracePt t="67013" x="9894888" y="2362200"/>
          <p14:tracePt t="67021" x="9894888" y="2354263"/>
          <p14:tracePt t="67030" x="9886950" y="2328863"/>
          <p14:tracePt t="67037" x="9879013" y="2320925"/>
          <p14:tracePt t="67054" x="9879013" y="2312988"/>
          <p14:tracePt t="67085" x="9879013" y="2297113"/>
          <p14:tracePt t="67101" x="9902825" y="2281238"/>
          <p14:tracePt t="67110" x="9918700" y="2281238"/>
          <p14:tracePt t="67117" x="9952038" y="2281238"/>
          <p14:tracePt t="67125" x="9967913" y="2281238"/>
          <p14:tracePt t="67133" x="9999663" y="2281238"/>
          <p14:tracePt t="67141" x="10009188" y="2281238"/>
          <p14:tracePt t="67149" x="10040938" y="2281238"/>
          <p14:tracePt t="67157" x="10048875" y="2281238"/>
          <p14:tracePt t="67173" x="10064750" y="2281238"/>
          <p14:tracePt t="67181" x="10082213" y="2281238"/>
          <p14:tracePt t="67207" x="10090150" y="2281238"/>
          <p14:tracePt t="67430" x="10098088" y="2281238"/>
          <p14:tracePt t="67445" x="10090150" y="2271713"/>
          <p14:tracePt t="67461" x="10082213" y="2271713"/>
          <p14:tracePt t="67470" x="10072688" y="2263775"/>
          <p14:tracePt t="67485" x="10064750" y="2255838"/>
          <p14:tracePt t="67510" x="10056813" y="2239963"/>
          <p14:tracePt t="67534" x="10056813" y="2224088"/>
          <p14:tracePt t="67541" x="10056813" y="2216150"/>
          <p14:tracePt t="67557" x="10048875" y="2198688"/>
          <p14:tracePt t="67582" x="10048875" y="2182813"/>
          <p14:tracePt t="67622" x="10048875" y="2174875"/>
          <p14:tracePt t="67638" x="10048875" y="2151063"/>
          <p14:tracePt t="67645" x="10048875" y="2143125"/>
          <p14:tracePt t="67654" x="10040938" y="2135188"/>
          <p14:tracePt t="67669" x="10033000" y="2125663"/>
          <p14:tracePt t="67741" x="10033000" y="2117725"/>
          <p14:tracePt t="67765" x="10033000" y="2109788"/>
          <p14:tracePt t="67806" x="10033000" y="2101850"/>
          <p14:tracePt t="67817" x="10033000" y="2093913"/>
          <p14:tracePt t="67829" x="10033000" y="2078038"/>
          <p14:tracePt t="67845" x="10040938" y="2062163"/>
          <p14:tracePt t="67870" x="10040938" y="2052638"/>
          <p14:tracePt t="67878" x="10048875" y="2044700"/>
          <p14:tracePt t="67918" x="10048875" y="2036763"/>
          <p14:tracePt t="68542" x="10056813" y="2028825"/>
          <p14:tracePt t="68734" x="10048875" y="2020888"/>
          <p14:tracePt t="68757" x="10040938" y="2020888"/>
          <p14:tracePt t="68774" x="10033000" y="2020888"/>
          <p14:tracePt t="68797" x="10017125" y="2020888"/>
          <p14:tracePt t="69126" x="10033000" y="2020888"/>
          <p14:tracePt t="69173" x="10040938" y="2020888"/>
          <p14:tracePt t="69198" x="10048875" y="2020888"/>
          <p14:tracePt t="69206" x="10056813" y="2012950"/>
          <p14:tracePt t="69221" x="10064750" y="2012950"/>
          <p14:tracePt t="69229" x="10072688" y="2005013"/>
          <p14:tracePt t="69237" x="10082213" y="1997075"/>
          <p14:tracePt t="69262" x="10090150" y="1997075"/>
          <p14:tracePt t="69279" x="10106025" y="1997075"/>
          <p14:tracePt t="69286" x="10121900" y="1989138"/>
          <p14:tracePt t="69334" x="10129838" y="1989138"/>
          <p14:tracePt t="69927" x="10145713" y="1989138"/>
          <p14:tracePt t="69949" x="10155238" y="1989138"/>
          <p14:tracePt t="69966" x="10163175" y="1989138"/>
          <p14:tracePt t="69982" x="10179050" y="1979613"/>
          <p14:tracePt t="70061" x="10186988" y="1979613"/>
          <p14:tracePt t="70166" x="10194925" y="1979613"/>
          <p14:tracePt t="70205" x="10202863" y="1979613"/>
          <p14:tracePt t="70221" x="10210800" y="1979613"/>
          <p14:tracePt t="70246" x="10218738" y="1979613"/>
          <p14:tracePt t="71229" x="10236200" y="1989138"/>
          <p14:tracePt t="71245" x="10252075" y="2005013"/>
          <p14:tracePt t="71253" x="10260013" y="2012950"/>
          <p14:tracePt t="71262" x="10283825" y="2028825"/>
          <p14:tracePt t="71269" x="10293350" y="2036763"/>
          <p14:tracePt t="71277" x="10317163" y="2044700"/>
          <p14:tracePt t="71285" x="10340975" y="2062163"/>
          <p14:tracePt t="71293" x="10356850" y="2078038"/>
          <p14:tracePt t="71301" x="10374313" y="2085975"/>
          <p14:tracePt t="71309" x="10406063" y="2101850"/>
          <p14:tracePt t="71317" x="10429875" y="2117725"/>
          <p14:tracePt t="71326" x="10447338" y="2125663"/>
          <p14:tracePt t="71334" x="10471150" y="2135188"/>
          <p14:tracePt t="71342" x="10479088" y="2143125"/>
          <p14:tracePt t="71350" x="10502900" y="2159000"/>
          <p14:tracePt t="71358" x="10520363" y="2159000"/>
          <p14:tracePt t="71365" x="10528300" y="2166938"/>
          <p14:tracePt t="71382" x="10544175" y="2166938"/>
          <p14:tracePt t="71397" x="10560050" y="2174875"/>
          <p14:tracePt t="74062" x="10567988" y="2182813"/>
          <p14:tracePt t="74086" x="10585450" y="2182813"/>
          <p14:tracePt t="74101" x="10593388" y="2182813"/>
          <p14:tracePt t="74109" x="10601325" y="2182813"/>
          <p14:tracePt t="74133" x="10617200" y="2182813"/>
          <p14:tracePt t="74142" x="10625138" y="2182813"/>
          <p14:tracePt t="74150" x="10633075" y="2182813"/>
          <p14:tracePt t="74173" x="10648950" y="2182813"/>
          <p14:tracePt t="74181" x="10666413" y="2174875"/>
          <p14:tracePt t="74197" x="10674350" y="2174875"/>
          <p14:tracePt t="74205" x="10690225" y="2166938"/>
          <p14:tracePt t="74222" x="10698163" y="2166938"/>
          <p14:tracePt t="74247" x="10706100" y="2166938"/>
          <p14:tracePt t="74350" x="10714038" y="2159000"/>
          <p14:tracePt t="74365" x="10714038" y="2135188"/>
          <p14:tracePt t="74373" x="10714038" y="2117725"/>
          <p14:tracePt t="74381" x="10698163" y="2093913"/>
          <p14:tracePt t="74389" x="10682288" y="2070100"/>
          <p14:tracePt t="74397" x="10674350" y="2070100"/>
          <p14:tracePt t="74405" x="10666413" y="2052638"/>
          <p14:tracePt t="74415" x="10658475" y="2044700"/>
          <p14:tracePt t="74421" x="10648950" y="2036763"/>
          <p14:tracePt t="74430" x="10641013" y="2028825"/>
          <p14:tracePt t="74448" x="10625138" y="2012950"/>
          <p14:tracePt t="74464" x="10617200" y="2005013"/>
          <p14:tracePt t="74470" x="10609263" y="1997075"/>
          <p14:tracePt t="74477" x="10601325" y="1997075"/>
          <p14:tracePt t="74494" x="10593388" y="1989138"/>
          <p14:tracePt t="74502" x="10585450" y="1989138"/>
          <p14:tracePt t="74509" x="10575925" y="1989138"/>
          <p14:tracePt t="74517" x="10567988" y="1979613"/>
          <p14:tracePt t="74558" x="10560050" y="1971675"/>
          <p14:tracePt t="75142" x="10560050" y="1997075"/>
          <p14:tracePt t="75149" x="10560050" y="2020888"/>
          <p14:tracePt t="75157" x="10560050" y="2052638"/>
          <p14:tracePt t="75165" x="10560050" y="2093913"/>
          <p14:tracePt t="75173" x="10560050" y="2143125"/>
          <p14:tracePt t="75181" x="10560050" y="2174875"/>
          <p14:tracePt t="75189" x="10560050" y="2208213"/>
          <p14:tracePt t="75198" x="10560050" y="2239963"/>
          <p14:tracePt t="75205" x="10560050" y="2263775"/>
          <p14:tracePt t="75213" x="10544175" y="2297113"/>
          <p14:tracePt t="75221" x="10536238" y="2328863"/>
          <p14:tracePt t="75230" x="10536238" y="2336800"/>
          <p14:tracePt t="75237" x="10528300" y="2362200"/>
          <p14:tracePt t="75253" x="10528300" y="2370138"/>
          <p14:tracePt t="75261" x="10520363" y="2386013"/>
          <p14:tracePt t="75461" x="10512425" y="2386013"/>
          <p14:tracePt t="75469" x="10512425" y="2393950"/>
          <p14:tracePt t="75477" x="10502900" y="2393950"/>
          <p14:tracePt t="75485" x="10487025" y="2401888"/>
          <p14:tracePt t="75493" x="10463213" y="2409825"/>
          <p14:tracePt t="75501" x="10447338" y="2409825"/>
          <p14:tracePt t="75510" x="10414000" y="2427288"/>
          <p14:tracePt t="75517" x="10366375" y="2443163"/>
          <p14:tracePt t="75525" x="10340975" y="2451100"/>
          <p14:tracePt t="75534" x="10301288" y="2459038"/>
          <p14:tracePt t="75541" x="10252075" y="2474913"/>
          <p14:tracePt t="75549" x="10194925" y="2492375"/>
          <p14:tracePt t="75557" x="10137775" y="2508250"/>
          <p14:tracePt t="75565" x="10072688" y="2508250"/>
          <p14:tracePt t="75573" x="9991725" y="2516188"/>
          <p14:tracePt t="75581" x="9886950" y="2540000"/>
          <p14:tracePt t="75589" x="9821863" y="2565400"/>
          <p14:tracePt t="75597" x="9715500" y="2589213"/>
          <p14:tracePt t="75606" x="9602788" y="2613025"/>
          <p14:tracePt t="75616" x="9505950" y="2628900"/>
          <p14:tracePt t="75621" x="9375775" y="2628900"/>
          <p14:tracePt t="75631" x="9261475" y="2654300"/>
          <p14:tracePt t="75637" x="9123363" y="2678113"/>
          <p14:tracePt t="75646" x="8977313" y="2693988"/>
          <p14:tracePt t="75653" x="8864600" y="2693988"/>
          <p14:tracePt t="75661" x="8734425" y="2693988"/>
          <p14:tracePt t="75669" x="8620125" y="2693988"/>
          <p14:tracePt t="75677" x="8523288" y="2693988"/>
          <p14:tracePt t="75685" x="8424863" y="2693988"/>
          <p14:tracePt t="75694" x="8361363" y="2693988"/>
          <p14:tracePt t="75701" x="8296275" y="2693988"/>
          <p14:tracePt t="75709" x="8247063" y="2693988"/>
          <p14:tracePt t="75717" x="8205788" y="2693988"/>
          <p14:tracePt t="75725" x="8181975" y="2693988"/>
          <p14:tracePt t="75733" x="8166100" y="2693988"/>
          <p14:tracePt t="75741" x="8158163" y="2693988"/>
          <p14:tracePt t="75758" x="8150225" y="2701925"/>
          <p14:tracePt t="75853" x="8142288" y="2711450"/>
          <p14:tracePt t="75879" x="8142288" y="2719388"/>
          <p14:tracePt t="75896" x="8142288" y="2735263"/>
          <p14:tracePt t="75901" x="8142288" y="2751138"/>
          <p14:tracePt t="75910" x="8132763" y="2767013"/>
          <p14:tracePt t="75919" x="8124825" y="2800350"/>
          <p14:tracePt t="75925" x="8116888" y="2824163"/>
          <p14:tracePt t="75934" x="8093075" y="2873375"/>
          <p14:tracePt t="75941" x="8093075" y="2897188"/>
          <p14:tracePt t="75949" x="8085138" y="2954338"/>
          <p14:tracePt t="75957" x="8069263" y="3003550"/>
          <p14:tracePt t="75965" x="8069263" y="3067050"/>
          <p14:tracePt t="75973" x="8059738" y="3141663"/>
          <p14:tracePt t="75981" x="8059738" y="3189288"/>
          <p14:tracePt t="75989" x="8027988" y="3246438"/>
          <p14:tracePt t="75998" x="8020050" y="3278188"/>
          <p14:tracePt t="76005" x="8020050" y="3351213"/>
          <p14:tracePt t="76015" x="8012113" y="3376613"/>
          <p14:tracePt t="76021" x="8012113" y="3392488"/>
          <p14:tracePt t="76030" x="7994650" y="3424238"/>
          <p14:tracePt t="76037" x="7994650" y="3433763"/>
          <p14:tracePt t="76053" x="7994650" y="3457575"/>
          <p14:tracePt t="76070" x="7994650" y="3465513"/>
          <p14:tracePt t="76158" x="7994650" y="3473450"/>
          <p14:tracePt t="76165" x="8012113" y="3473450"/>
          <p14:tracePt t="76173" x="8027988" y="3473450"/>
          <p14:tracePt t="76182" x="8069263" y="3473450"/>
          <p14:tracePt t="76189" x="8085138" y="3473450"/>
          <p14:tracePt t="76198" x="8116888" y="3473450"/>
          <p14:tracePt t="76206" x="8142288" y="3473450"/>
          <p14:tracePt t="76214" x="8158163" y="3473450"/>
          <p14:tracePt t="76222" x="8181975" y="3473450"/>
          <p14:tracePt t="76230" x="8215313" y="3473450"/>
          <p14:tracePt t="76237" x="8239125" y="3473450"/>
          <p14:tracePt t="76245" x="8247063" y="3473450"/>
          <p14:tracePt t="76253" x="8270875" y="3473450"/>
          <p14:tracePt t="76270" x="8278813" y="3473450"/>
          <p14:tracePt t="76278" x="8288338" y="3473450"/>
          <p14:tracePt t="76286" x="8312150" y="3473450"/>
          <p14:tracePt t="76301" x="8320088" y="3473450"/>
          <p14:tracePt t="76326" x="8328025" y="3473450"/>
          <p14:tracePt t="76685" x="8343900" y="3473450"/>
          <p14:tracePt t="76709" x="8361363" y="3473450"/>
          <p14:tracePt t="76717" x="8361363" y="3465513"/>
          <p14:tracePt t="76725" x="8369300" y="3457575"/>
          <p14:tracePt t="76741" x="8385175" y="3441700"/>
          <p14:tracePt t="76757" x="8393113" y="3433763"/>
          <p14:tracePt t="76766" x="8401050" y="3424238"/>
          <p14:tracePt t="76773" x="8408988" y="3424238"/>
          <p14:tracePt t="76781" x="8424863" y="3416300"/>
          <p14:tracePt t="76799" x="8434388" y="3408363"/>
          <p14:tracePt t="76805" x="8442325" y="3400425"/>
          <p14:tracePt t="76814" x="8450263" y="3392488"/>
          <p14:tracePt t="76821" x="8458200" y="3384550"/>
          <p14:tracePt t="76830" x="8474075" y="3376613"/>
          <p14:tracePt t="76847" x="8489950" y="3368675"/>
          <p14:tracePt t="76853" x="8499475" y="3360738"/>
          <p14:tracePt t="76861" x="8507413" y="3351213"/>
          <p14:tracePt t="76869" x="8515350" y="3351213"/>
          <p14:tracePt t="76877" x="8515350" y="3343275"/>
          <p14:tracePt t="76885" x="8523288" y="3311525"/>
          <p14:tracePt t="76893" x="8531225" y="3303588"/>
          <p14:tracePt t="76901" x="8539163" y="3295650"/>
          <p14:tracePt t="76909" x="8547100" y="3287713"/>
          <p14:tracePt t="76917" x="8547100" y="3278188"/>
          <p14:tracePt t="76925" x="8572500" y="3262313"/>
          <p14:tracePt t="76941" x="8580438" y="3238500"/>
          <p14:tracePt t="76949" x="8580438" y="3230563"/>
          <p14:tracePt t="76958" x="8588375" y="3222625"/>
          <p14:tracePt t="76974" x="8588375" y="3197225"/>
          <p14:tracePt t="76981" x="8596313" y="3197225"/>
          <p14:tracePt t="76998" x="8596313" y="3189288"/>
          <p14:tracePt t="77005" x="8596313" y="3165475"/>
          <p14:tracePt t="77013" x="8604250" y="3157538"/>
          <p14:tracePt t="77021" x="8612188" y="3149600"/>
          <p14:tracePt t="77032" x="8612188" y="3124200"/>
          <p14:tracePt t="77037" x="8620125" y="3116263"/>
          <p14:tracePt t="77047" x="8628063" y="3092450"/>
          <p14:tracePt t="77053" x="8653463" y="3067050"/>
          <p14:tracePt t="77061" x="8661400" y="3043238"/>
          <p14:tracePt t="77069" x="8669338" y="3019425"/>
          <p14:tracePt t="77077" x="8677275" y="2986088"/>
          <p14:tracePt t="77085" x="8709025" y="2938463"/>
          <p14:tracePt t="77093" x="8718550" y="2921000"/>
          <p14:tracePt t="77101" x="8726488" y="2889250"/>
          <p14:tracePt t="77109" x="8742363" y="2865438"/>
          <p14:tracePt t="77117" x="8758238" y="2847975"/>
          <p14:tracePt t="77126" x="8791575" y="2792413"/>
          <p14:tracePt t="77133" x="8799513" y="2792413"/>
          <p14:tracePt t="77141" x="8815388" y="2751138"/>
          <p14:tracePt t="77149" x="8831263" y="2735263"/>
          <p14:tracePt t="77157" x="8839200" y="2719388"/>
          <p14:tracePt t="77165" x="8847138" y="2711450"/>
          <p14:tracePt t="77173" x="8864600" y="2693988"/>
          <p14:tracePt t="77181" x="8888413" y="2678113"/>
          <p14:tracePt t="77189" x="8896350" y="2670175"/>
          <p14:tracePt t="77199" x="8904288" y="2662238"/>
          <p14:tracePt t="77205" x="8912225" y="2662238"/>
          <p14:tracePt t="77215" x="8929688" y="2646363"/>
          <p14:tracePt t="77221" x="8953500" y="2620963"/>
          <p14:tracePt t="77237" x="8961438" y="2620963"/>
          <p14:tracePt t="77246" x="8977313" y="2605088"/>
          <p14:tracePt t="77261" x="8993188" y="2589213"/>
          <p14:tracePt t="77269" x="9002713" y="2581275"/>
          <p14:tracePt t="77277" x="9018588" y="2565400"/>
          <p14:tracePt t="77285" x="9034463" y="2555875"/>
          <p14:tracePt t="77293" x="9042400" y="2547938"/>
          <p14:tracePt t="77301" x="9058275" y="2540000"/>
          <p14:tracePt t="77317" x="9075738" y="2532063"/>
          <p14:tracePt t="77325" x="9083675" y="2524125"/>
          <p14:tracePt t="77333" x="9083675" y="2516188"/>
          <p14:tracePt t="77341" x="9099550" y="2508250"/>
          <p14:tracePt t="77349" x="9107488" y="2500313"/>
          <p14:tracePt t="77357" x="9131300" y="2474913"/>
          <p14:tracePt t="77365" x="9148763" y="2466975"/>
          <p14:tracePt t="77373" x="9156700" y="2466975"/>
          <p14:tracePt t="77382" x="9180513" y="2451100"/>
          <p14:tracePt t="77389" x="9196388" y="2451100"/>
          <p14:tracePt t="77399" x="9204325" y="2443163"/>
          <p14:tracePt t="77405" x="9229725" y="2435225"/>
          <p14:tracePt t="77414" x="9253538" y="2401888"/>
          <p14:tracePt t="77421" x="9269413" y="2393950"/>
          <p14:tracePt t="77430" x="9277350" y="2393950"/>
          <p14:tracePt t="77437" x="9285288" y="2386013"/>
          <p14:tracePt t="77446" x="9302750" y="2378075"/>
          <p14:tracePt t="77453" x="9310688" y="2378075"/>
          <p14:tracePt t="77461" x="9326563" y="2370138"/>
          <p14:tracePt t="77469" x="9342438" y="2362200"/>
          <p14:tracePt t="77485" x="9350375" y="2354263"/>
          <p14:tracePt t="77517" x="9358313" y="2344738"/>
          <p14:tracePt t="77542" x="9367838" y="2336800"/>
          <p14:tracePt t="77549" x="9375775" y="2328863"/>
          <p14:tracePt t="77565" x="9383713" y="2320925"/>
          <p14:tracePt t="77581" x="9391650" y="2320925"/>
          <p14:tracePt t="77589" x="9399588" y="2312988"/>
          <p14:tracePt t="77597" x="9407525" y="2312988"/>
          <p14:tracePt t="77606" x="9415463" y="2305050"/>
          <p14:tracePt t="77621" x="9423400" y="2305050"/>
          <p14:tracePt t="77631" x="9440863" y="2305050"/>
          <p14:tracePt t="77637" x="9448800" y="2297113"/>
          <p14:tracePt t="77654" x="9456738" y="2297113"/>
          <p14:tracePt t="77661" x="9472613" y="2289175"/>
          <p14:tracePt t="77677" x="9488488" y="2289175"/>
          <p14:tracePt t="77685" x="9488488" y="2281238"/>
          <p14:tracePt t="77734" x="9496425" y="2281238"/>
          <p14:tracePt t="77742" x="9505950" y="2271713"/>
          <p14:tracePt t="77774" x="9521825" y="2271713"/>
          <p14:tracePt t="77782" x="9529763" y="2263775"/>
          <p14:tracePt t="77790" x="9537700" y="2255838"/>
          <p14:tracePt t="77797" x="9553575" y="2239963"/>
          <p14:tracePt t="77805" x="9569450" y="2232025"/>
          <p14:tracePt t="77831" x="9594850" y="2216150"/>
          <p14:tracePt t="77837" x="9610725" y="2208213"/>
          <p14:tracePt t="77853" x="9618663" y="2208213"/>
          <p14:tracePt t="77862" x="9634538" y="2208213"/>
          <p14:tracePt t="77870" x="9642475" y="2208213"/>
          <p14:tracePt t="78022" x="9652000" y="2198688"/>
          <p14:tracePt t="78038" x="9659938" y="2190750"/>
          <p14:tracePt t="78046" x="9667875" y="2182813"/>
          <p14:tracePt t="78094" x="9667875" y="2174875"/>
          <p14:tracePt t="78141" x="9683750" y="2166938"/>
          <p14:tracePt t="78157" x="9691688" y="2159000"/>
          <p14:tracePt t="78166" x="9691688" y="2151063"/>
          <p14:tracePt t="78173" x="9707563" y="2151063"/>
          <p14:tracePt t="78181" x="9715500" y="2143125"/>
          <p14:tracePt t="78190" x="9725025" y="2135188"/>
          <p14:tracePt t="78200" x="9732963" y="2125663"/>
          <p14:tracePt t="78205" x="9732963" y="2117725"/>
          <p14:tracePt t="78214" x="9732963" y="2109788"/>
          <p14:tracePt t="78221" x="9740900" y="2101850"/>
          <p14:tracePt t="78230" x="9748838" y="2101850"/>
          <p14:tracePt t="78237" x="9756775" y="2093913"/>
          <p14:tracePt t="78245" x="9764713" y="2085975"/>
          <p14:tracePt t="78254" x="9772650" y="2078038"/>
          <p14:tracePt t="78261" x="9780588" y="2070100"/>
          <p14:tracePt t="78293" x="9788525" y="2062163"/>
          <p14:tracePt t="78398" x="9798050" y="2052638"/>
          <p14:tracePt t="78414" x="9813925" y="2052638"/>
          <p14:tracePt t="78421" x="9829800" y="2044700"/>
          <p14:tracePt t="78430" x="9837738" y="2044700"/>
          <p14:tracePt t="78437" x="9845675" y="2036763"/>
          <p14:tracePt t="78453" x="9853613" y="2036763"/>
          <p14:tracePt t="78469" x="9863138" y="2028825"/>
          <p14:tracePt t="78534" x="9871075" y="2028825"/>
          <p14:tracePt t="78566" x="9886950" y="2028825"/>
          <p14:tracePt t="78573" x="9894888" y="2020888"/>
          <p14:tracePt t="78597" x="9902825" y="2020888"/>
          <p14:tracePt t="78614" x="9910763" y="2012950"/>
          <p14:tracePt t="78621" x="9918700" y="2005013"/>
          <p14:tracePt t="78638" x="9936163" y="2005013"/>
          <p14:tracePt t="78647" x="9944100" y="2005013"/>
          <p14:tracePt t="78653" x="9959975" y="2005013"/>
          <p14:tracePt t="78661" x="9959975" y="1997075"/>
          <p14:tracePt t="78669" x="9967913" y="1997075"/>
          <p14:tracePt t="78681" x="9975850" y="1997075"/>
          <p14:tracePt t="78685" x="9991725" y="1997075"/>
          <p14:tracePt t="78693" x="9999663" y="1997075"/>
          <p14:tracePt t="111783" x="10048875" y="1997075"/>
          <p14:tracePt t="111789" x="10179050" y="1997075"/>
          <p14:tracePt t="111797" x="10340975" y="2005013"/>
          <p14:tracePt t="111805" x="10463213" y="2020888"/>
          <p14:tracePt t="111813" x="10560050" y="2028825"/>
          <p14:tracePt t="111821" x="10609263" y="2044700"/>
          <p14:tracePt t="111830" x="10617200" y="2044700"/>
          <p14:tracePt t="111902" x="10625138" y="2044700"/>
          <p14:tracePt t="111909" x="10633075" y="2070100"/>
          <p14:tracePt t="111918" x="10698163" y="2125663"/>
          <p14:tracePt t="111926" x="10844213" y="2239963"/>
          <p14:tracePt t="111933" x="11055350" y="2419350"/>
          <p14:tracePt t="111941" x="11274425" y="2638425"/>
          <p14:tracePt t="111949" x="11550650" y="2978150"/>
          <p14:tracePt t="111957" x="11811000" y="3343275"/>
          <p14:tracePt t="111965" x="12142788" y="37258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7702-5646-B9D1-0FAF-950874CB6665}"/>
              </a:ext>
            </a:extLst>
          </p:cNvPr>
          <p:cNvSpPr>
            <a:spLocks noGrp="1"/>
          </p:cNvSpPr>
          <p:nvPr>
            <p:ph type="title"/>
          </p:nvPr>
        </p:nvSpPr>
        <p:spPr/>
        <p:txBody>
          <a:bodyPr/>
          <a:lstStyle/>
          <a:p>
            <a:r>
              <a:rPr lang="en-GB" dirty="0"/>
              <a:t>Next Steps</a:t>
            </a:r>
            <a:br>
              <a:rPr lang="en-GB" dirty="0"/>
            </a:br>
            <a:r>
              <a:rPr lang="en-GB" dirty="0"/>
              <a:t>Specific Configurations for H2 Supply chain facilities</a:t>
            </a:r>
          </a:p>
        </p:txBody>
      </p:sp>
      <p:sp>
        <p:nvSpPr>
          <p:cNvPr id="5" name="Date Placeholder 4">
            <a:extLst>
              <a:ext uri="{FF2B5EF4-FFF2-40B4-BE49-F238E27FC236}">
                <a16:creationId xmlns:a16="http://schemas.microsoft.com/office/drawing/2014/main" id="{2BA5D01C-DBC1-3FDE-5ED3-13A528FEE0AD}"/>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087E3D94-D72A-B147-E768-C4DB589B1509}"/>
              </a:ext>
            </a:extLst>
          </p:cNvPr>
          <p:cNvSpPr>
            <a:spLocks noGrp="1"/>
          </p:cNvSpPr>
          <p:nvPr>
            <p:ph type="sldNum" sz="quarter" idx="4"/>
          </p:nvPr>
        </p:nvSpPr>
        <p:spPr/>
        <p:txBody>
          <a:bodyPr/>
          <a:lstStyle/>
          <a:p>
            <a:fld id="{D32BAE6A-B452-4007-8177-56DD051636F9}" type="slidenum">
              <a:rPr lang="en-GB" noProof="1" smtClean="0"/>
              <a:pPr/>
              <a:t>17</a:t>
            </a:fld>
            <a:endParaRPr lang="en-GB" noProof="1"/>
          </a:p>
        </p:txBody>
      </p:sp>
      <p:graphicFrame>
        <p:nvGraphicFramePr>
          <p:cNvPr id="16" name="Table 16">
            <a:extLst>
              <a:ext uri="{FF2B5EF4-FFF2-40B4-BE49-F238E27FC236}">
                <a16:creationId xmlns:a16="http://schemas.microsoft.com/office/drawing/2014/main" id="{A19C7642-6671-49B6-3652-51DA61F721E7}"/>
              </a:ext>
            </a:extLst>
          </p:cNvPr>
          <p:cNvGraphicFramePr>
            <a:graphicFrameLocks noGrp="1"/>
          </p:cNvGraphicFramePr>
          <p:nvPr>
            <p:extLst>
              <p:ext uri="{D42A27DB-BD31-4B8C-83A1-F6EECF244321}">
                <p14:modId xmlns:p14="http://schemas.microsoft.com/office/powerpoint/2010/main" val="2674528503"/>
              </p:ext>
            </p:extLst>
          </p:nvPr>
        </p:nvGraphicFramePr>
        <p:xfrm>
          <a:off x="228601" y="1853141"/>
          <a:ext cx="6105524" cy="2956984"/>
        </p:xfrm>
        <a:graphic>
          <a:graphicData uri="http://schemas.openxmlformats.org/drawingml/2006/table">
            <a:tbl>
              <a:tblPr firstRow="1" bandRow="1">
                <a:tableStyleId>{5C22544A-7EE6-4342-B048-85BDC9FD1C3A}</a:tableStyleId>
              </a:tblPr>
              <a:tblGrid>
                <a:gridCol w="704849">
                  <a:extLst>
                    <a:ext uri="{9D8B030D-6E8A-4147-A177-3AD203B41FA5}">
                      <a16:colId xmlns:a16="http://schemas.microsoft.com/office/drawing/2014/main" val="1853562297"/>
                    </a:ext>
                  </a:extLst>
                </a:gridCol>
                <a:gridCol w="1238250">
                  <a:extLst>
                    <a:ext uri="{9D8B030D-6E8A-4147-A177-3AD203B41FA5}">
                      <a16:colId xmlns:a16="http://schemas.microsoft.com/office/drawing/2014/main" val="3992196964"/>
                    </a:ext>
                  </a:extLst>
                </a:gridCol>
                <a:gridCol w="1266825">
                  <a:extLst>
                    <a:ext uri="{9D8B030D-6E8A-4147-A177-3AD203B41FA5}">
                      <a16:colId xmlns:a16="http://schemas.microsoft.com/office/drawing/2014/main" val="1708468042"/>
                    </a:ext>
                  </a:extLst>
                </a:gridCol>
                <a:gridCol w="1257300">
                  <a:extLst>
                    <a:ext uri="{9D8B030D-6E8A-4147-A177-3AD203B41FA5}">
                      <a16:colId xmlns:a16="http://schemas.microsoft.com/office/drawing/2014/main" val="1941506745"/>
                    </a:ext>
                  </a:extLst>
                </a:gridCol>
                <a:gridCol w="1638300">
                  <a:extLst>
                    <a:ext uri="{9D8B030D-6E8A-4147-A177-3AD203B41FA5}">
                      <a16:colId xmlns:a16="http://schemas.microsoft.com/office/drawing/2014/main" val="949032569"/>
                    </a:ext>
                  </a:extLst>
                </a:gridCol>
              </a:tblGrid>
              <a:tr h="769626">
                <a:tc>
                  <a:txBody>
                    <a:bodyPr/>
                    <a:lstStyle/>
                    <a:p>
                      <a:r>
                        <a:rPr lang="en-GB" sz="1600" dirty="0"/>
                        <a:t>Plant </a:t>
                      </a:r>
                      <a:r>
                        <a:rPr lang="en-GB" sz="1600" dirty="0" err="1"/>
                        <a:t>Cnfg</a:t>
                      </a:r>
                      <a:r>
                        <a:rPr lang="en-GB" sz="1600" dirty="0"/>
                        <a:t>.</a:t>
                      </a:r>
                    </a:p>
                  </a:txBody>
                  <a:tcPr/>
                </a:tc>
                <a:tc>
                  <a:txBody>
                    <a:bodyPr/>
                    <a:lstStyle/>
                    <a:p>
                      <a:r>
                        <a:rPr lang="en-GB" sz="1600" dirty="0"/>
                        <a:t>Area – 1</a:t>
                      </a:r>
                    </a:p>
                    <a:p>
                      <a:r>
                        <a:rPr lang="en-GB" sz="1600" dirty="0"/>
                        <a:t>Plant</a:t>
                      </a:r>
                    </a:p>
                  </a:txBody>
                  <a:tcPr/>
                </a:tc>
                <a:tc>
                  <a:txBody>
                    <a:bodyPr/>
                    <a:lstStyle/>
                    <a:p>
                      <a:r>
                        <a:rPr lang="en-GB" sz="1600" dirty="0"/>
                        <a:t>Area – 2 </a:t>
                      </a:r>
                    </a:p>
                    <a:p>
                      <a:r>
                        <a:rPr lang="en-GB" sz="1600" dirty="0"/>
                        <a:t>Adj. Plant</a:t>
                      </a:r>
                    </a:p>
                  </a:txBody>
                  <a:tcPr/>
                </a:tc>
                <a:tc>
                  <a:txBody>
                    <a:bodyPr/>
                    <a:lstStyle/>
                    <a:p>
                      <a:r>
                        <a:rPr lang="en-GB" sz="1600" dirty="0"/>
                        <a:t>Area – 3</a:t>
                      </a:r>
                    </a:p>
                    <a:p>
                      <a:r>
                        <a:rPr lang="en-GB" sz="1600" dirty="0"/>
                        <a:t>Site</a:t>
                      </a:r>
                    </a:p>
                  </a:txBody>
                  <a:tcPr/>
                </a:tc>
                <a:tc>
                  <a:txBody>
                    <a:bodyPr/>
                    <a:lstStyle/>
                    <a:p>
                      <a:r>
                        <a:rPr lang="en-GB" sz="1600" dirty="0"/>
                        <a:t>Area – 4 </a:t>
                      </a:r>
                    </a:p>
                    <a:p>
                      <a:r>
                        <a:rPr lang="en-GB" sz="1600" dirty="0"/>
                        <a:t>Offsite</a:t>
                      </a:r>
                    </a:p>
                  </a:txBody>
                  <a:tcPr/>
                </a:tc>
                <a:extLst>
                  <a:ext uri="{0D108BD9-81ED-4DB2-BD59-A6C34878D82A}">
                    <a16:rowId xmlns:a16="http://schemas.microsoft.com/office/drawing/2014/main" val="3550953611"/>
                  </a:ext>
                </a:extLst>
              </a:tr>
              <a:tr h="1093679">
                <a:tc>
                  <a:txBody>
                    <a:bodyPr/>
                    <a:lstStyle/>
                    <a:p>
                      <a:r>
                        <a:rPr lang="en-GB" sz="1600" dirty="0"/>
                        <a:t>A</a:t>
                      </a:r>
                    </a:p>
                  </a:txBody>
                  <a:tcPr/>
                </a:tc>
                <a:tc>
                  <a:txBody>
                    <a:bodyPr/>
                    <a:lstStyle/>
                    <a:p>
                      <a:r>
                        <a:rPr lang="en-GB" sz="1600" dirty="0"/>
                        <a:t>25m x 25m</a:t>
                      </a:r>
                    </a:p>
                    <a:p>
                      <a:r>
                        <a:rPr lang="en-GB" sz="1600" dirty="0"/>
                        <a:t>Zoned Med. Eq.</a:t>
                      </a:r>
                    </a:p>
                  </a:txBody>
                  <a:tcPr/>
                </a:tc>
                <a:tc>
                  <a:txBody>
                    <a:bodyPr/>
                    <a:lstStyle/>
                    <a:p>
                      <a:r>
                        <a:rPr lang="en-GB" sz="1600" dirty="0" err="1"/>
                        <a:t>Unzoned</a:t>
                      </a:r>
                      <a:r>
                        <a:rPr lang="en-GB" sz="1600" dirty="0"/>
                        <a:t> Med. Eq.</a:t>
                      </a:r>
                    </a:p>
                  </a:txBody>
                  <a:tcPr/>
                </a:tc>
                <a:tc>
                  <a:txBody>
                    <a:bodyPr/>
                    <a:lstStyle/>
                    <a:p>
                      <a:r>
                        <a:rPr lang="en-GB" sz="1600" dirty="0" err="1"/>
                        <a:t>Unzoned</a:t>
                      </a:r>
                      <a:r>
                        <a:rPr lang="en-GB" sz="1600" dirty="0"/>
                        <a:t> Med. Eq.</a:t>
                      </a:r>
                    </a:p>
                  </a:txBody>
                  <a:tcPr/>
                </a:tc>
                <a:tc>
                  <a:txBody>
                    <a:bodyPr/>
                    <a:lstStyle/>
                    <a:p>
                      <a:r>
                        <a:rPr lang="en-GB" sz="1600" dirty="0"/>
                        <a:t>Offsite Industrial Area</a:t>
                      </a:r>
                    </a:p>
                  </a:txBody>
                  <a:tcPr/>
                </a:tc>
                <a:extLst>
                  <a:ext uri="{0D108BD9-81ED-4DB2-BD59-A6C34878D82A}">
                    <a16:rowId xmlns:a16="http://schemas.microsoft.com/office/drawing/2014/main" val="3381646712"/>
                  </a:ext>
                </a:extLst>
              </a:tr>
              <a:tr h="1093679">
                <a:tc>
                  <a:txBody>
                    <a:bodyPr/>
                    <a:lstStyle/>
                    <a:p>
                      <a:r>
                        <a:rPr lang="en-GB" sz="1600" dirty="0"/>
                        <a:t>B</a:t>
                      </a:r>
                    </a:p>
                  </a:txBody>
                  <a:tcPr/>
                </a:tc>
                <a:tc>
                  <a:txBody>
                    <a:bodyPr/>
                    <a:lstStyle/>
                    <a:p>
                      <a:r>
                        <a:rPr lang="en-GB" sz="1600" dirty="0"/>
                        <a:t>25m x 25m</a:t>
                      </a:r>
                    </a:p>
                    <a:p>
                      <a:r>
                        <a:rPr lang="en-GB" sz="1600" dirty="0"/>
                        <a:t>Zoned Med. Eq.</a:t>
                      </a:r>
                    </a:p>
                  </a:txBody>
                  <a:tcPr/>
                </a:tc>
                <a:tc>
                  <a:txBody>
                    <a:bodyPr/>
                    <a:lstStyle/>
                    <a:p>
                      <a:r>
                        <a:rPr lang="en-GB" sz="1600" dirty="0" err="1"/>
                        <a:t>Unzoned</a:t>
                      </a:r>
                      <a:r>
                        <a:rPr lang="en-GB" sz="1600" dirty="0"/>
                        <a:t> Med. </a:t>
                      </a:r>
                      <a:r>
                        <a:rPr lang="en-GB" sz="1600" dirty="0" err="1"/>
                        <a:t>Eq</a:t>
                      </a:r>
                      <a:endParaRPr lang="en-GB" sz="1600" dirty="0"/>
                    </a:p>
                  </a:txBody>
                  <a:tcPr/>
                </a:tc>
                <a:tc>
                  <a:txBody>
                    <a:bodyPr/>
                    <a:lstStyle/>
                    <a:p>
                      <a:r>
                        <a:rPr lang="en-GB" sz="1600" dirty="0" err="1"/>
                        <a:t>Unzoned</a:t>
                      </a:r>
                      <a:r>
                        <a:rPr lang="en-GB" sz="1600" dirty="0"/>
                        <a:t> Med. </a:t>
                      </a:r>
                      <a:r>
                        <a:rPr lang="en-GB" sz="1600" dirty="0" err="1"/>
                        <a:t>Eq</a:t>
                      </a:r>
                      <a:endParaRPr lang="en-GB" sz="16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err="1"/>
                        <a:t>Unzoned</a:t>
                      </a:r>
                      <a:r>
                        <a:rPr lang="en-GB" sz="1600" dirty="0"/>
                        <a:t> Med. </a:t>
                      </a:r>
                      <a:r>
                        <a:rPr lang="en-GB" sz="1600" dirty="0" err="1"/>
                        <a:t>Eq</a:t>
                      </a:r>
                      <a:endParaRPr lang="en-GB" sz="1600" dirty="0"/>
                    </a:p>
                  </a:txBody>
                  <a:tcPr/>
                </a:tc>
                <a:extLst>
                  <a:ext uri="{0D108BD9-81ED-4DB2-BD59-A6C34878D82A}">
                    <a16:rowId xmlns:a16="http://schemas.microsoft.com/office/drawing/2014/main" val="529722128"/>
                  </a:ext>
                </a:extLst>
              </a:tr>
            </a:tbl>
          </a:graphicData>
        </a:graphic>
      </p:graphicFrame>
      <p:graphicFrame>
        <p:nvGraphicFramePr>
          <p:cNvPr id="17" name="Content Placeholder 16">
            <a:extLst>
              <a:ext uri="{FF2B5EF4-FFF2-40B4-BE49-F238E27FC236}">
                <a16:creationId xmlns:a16="http://schemas.microsoft.com/office/drawing/2014/main" id="{703C1583-95A2-E53E-B91B-F2168D8E44FE}"/>
              </a:ext>
            </a:extLst>
          </p:cNvPr>
          <p:cNvGraphicFramePr>
            <a:graphicFrameLocks noGrp="1"/>
          </p:cNvGraphicFramePr>
          <p:nvPr>
            <p:ph sz="quarter" idx="13"/>
            <p:extLst>
              <p:ext uri="{D42A27DB-BD31-4B8C-83A1-F6EECF244321}">
                <p14:modId xmlns:p14="http://schemas.microsoft.com/office/powerpoint/2010/main" val="157405546"/>
              </p:ext>
            </p:extLst>
          </p:nvPr>
        </p:nvGraphicFramePr>
        <p:xfrm>
          <a:off x="6472238" y="1665288"/>
          <a:ext cx="5207000" cy="46942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Table 18">
            <a:extLst>
              <a:ext uri="{FF2B5EF4-FFF2-40B4-BE49-F238E27FC236}">
                <a16:creationId xmlns:a16="http://schemas.microsoft.com/office/drawing/2014/main" id="{1C59F8EE-8A2D-E358-2E00-7A317270F5B0}"/>
              </a:ext>
            </a:extLst>
          </p:cNvPr>
          <p:cNvGraphicFramePr>
            <a:graphicFrameLocks noGrp="1"/>
          </p:cNvGraphicFramePr>
          <p:nvPr>
            <p:extLst>
              <p:ext uri="{D42A27DB-BD31-4B8C-83A1-F6EECF244321}">
                <p14:modId xmlns:p14="http://schemas.microsoft.com/office/powerpoint/2010/main" val="149186553"/>
              </p:ext>
            </p:extLst>
          </p:nvPr>
        </p:nvGraphicFramePr>
        <p:xfrm>
          <a:off x="228601" y="5230800"/>
          <a:ext cx="6105524" cy="949960"/>
        </p:xfrm>
        <a:graphic>
          <a:graphicData uri="http://schemas.openxmlformats.org/drawingml/2006/table">
            <a:tbl>
              <a:tblPr firstRow="1" bandRow="1">
                <a:tableStyleId>{3B4B98B0-60AC-42C2-AFA5-B58CD77FA1E5}</a:tableStyleId>
              </a:tblPr>
              <a:tblGrid>
                <a:gridCol w="1438136">
                  <a:extLst>
                    <a:ext uri="{9D8B030D-6E8A-4147-A177-3AD203B41FA5}">
                      <a16:colId xmlns:a16="http://schemas.microsoft.com/office/drawing/2014/main" val="1384381910"/>
                    </a:ext>
                  </a:extLst>
                </a:gridCol>
                <a:gridCol w="4667388">
                  <a:extLst>
                    <a:ext uri="{9D8B030D-6E8A-4147-A177-3AD203B41FA5}">
                      <a16:colId xmlns:a16="http://schemas.microsoft.com/office/drawing/2014/main" val="3985853672"/>
                    </a:ext>
                  </a:extLst>
                </a:gridCol>
              </a:tblGrid>
              <a:tr h="370840">
                <a:tc>
                  <a:txBody>
                    <a:bodyPr/>
                    <a:lstStyle/>
                    <a:p>
                      <a:r>
                        <a:rPr lang="en-GB" sz="1600" b="0" dirty="0">
                          <a:solidFill>
                            <a:schemeClr val="tx1"/>
                          </a:solidFill>
                        </a:rPr>
                        <a:t>Config A</a:t>
                      </a:r>
                    </a:p>
                  </a:txBody>
                  <a:tcPr/>
                </a:tc>
                <a:tc>
                  <a:txBody>
                    <a:bodyPr/>
                    <a:lstStyle/>
                    <a:p>
                      <a:r>
                        <a:rPr lang="en-GB" sz="1600" b="0" dirty="0">
                          <a:solidFill>
                            <a:schemeClr val="tx1"/>
                          </a:solidFill>
                        </a:rPr>
                        <a:t>Pressurised GH2 Distribution Terminal in Industrial Area</a:t>
                      </a:r>
                    </a:p>
                  </a:txBody>
                  <a:tcPr/>
                </a:tc>
                <a:extLst>
                  <a:ext uri="{0D108BD9-81ED-4DB2-BD59-A6C34878D82A}">
                    <a16:rowId xmlns:a16="http://schemas.microsoft.com/office/drawing/2014/main" val="4087536231"/>
                  </a:ext>
                </a:extLst>
              </a:tr>
              <a:tr h="370840">
                <a:tc>
                  <a:txBody>
                    <a:bodyPr/>
                    <a:lstStyle/>
                    <a:p>
                      <a:r>
                        <a:rPr lang="en-GB" sz="1600" b="0" dirty="0">
                          <a:solidFill>
                            <a:schemeClr val="tx1"/>
                          </a:solidFill>
                        </a:rPr>
                        <a:t>Config B</a:t>
                      </a:r>
                    </a:p>
                  </a:txBody>
                  <a:tcPr/>
                </a:tc>
                <a:tc>
                  <a:txBody>
                    <a:bodyPr/>
                    <a:lstStyle/>
                    <a:p>
                      <a:r>
                        <a:rPr lang="en-GB" sz="1600" b="0" dirty="0">
                          <a:solidFill>
                            <a:schemeClr val="tx1"/>
                          </a:solidFill>
                        </a:rPr>
                        <a:t>Pressurised GH2 Distribution Terminal in a port.</a:t>
                      </a:r>
                    </a:p>
                  </a:txBody>
                  <a:tcPr/>
                </a:tc>
                <a:extLst>
                  <a:ext uri="{0D108BD9-81ED-4DB2-BD59-A6C34878D82A}">
                    <a16:rowId xmlns:a16="http://schemas.microsoft.com/office/drawing/2014/main" val="3064919711"/>
                  </a:ext>
                </a:extLst>
              </a:tr>
            </a:tbl>
          </a:graphicData>
        </a:graphic>
      </p:graphicFrame>
      <p:pic>
        <p:nvPicPr>
          <p:cNvPr id="8" name="Audio 7">
            <a:hlinkClick r:id="" action="ppaction://media"/>
            <a:extLst>
              <a:ext uri="{FF2B5EF4-FFF2-40B4-BE49-F238E27FC236}">
                <a16:creationId xmlns:a16="http://schemas.microsoft.com/office/drawing/2014/main" id="{3EFB4CF2-7229-06FE-428B-FEB03032FE1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9620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5117">
        <p159:morph option="byObject"/>
      </p:transition>
    </mc:Choice>
    <mc:Fallback>
      <p:transition spd="slow" advTm="55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Graphic spid="1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765B7-1ED0-6E07-94D4-A92F87CD8351}"/>
              </a:ext>
            </a:extLst>
          </p:cNvPr>
          <p:cNvSpPr>
            <a:spLocks noGrp="1"/>
          </p:cNvSpPr>
          <p:nvPr>
            <p:ph type="title"/>
          </p:nvPr>
        </p:nvSpPr>
        <p:spPr/>
        <p:txBody>
          <a:bodyPr/>
          <a:lstStyle/>
          <a:p>
            <a:endParaRPr lang="en-GB"/>
          </a:p>
        </p:txBody>
      </p:sp>
      <p:sp>
        <p:nvSpPr>
          <p:cNvPr id="9" name="Text Placeholder 8"/>
          <p:cNvSpPr>
            <a:spLocks noGrp="1"/>
          </p:cNvSpPr>
          <p:nvPr>
            <p:ph type="body" idx="1"/>
          </p:nvPr>
        </p:nvSpPr>
        <p:spPr>
          <a:prstGeom prst="rect">
            <a:avLst/>
          </a:prstGeom>
        </p:spPr>
        <p:txBody>
          <a:bodyPr/>
          <a:lstStyle/>
          <a:p>
            <a:r>
              <a:rPr lang="en-US" sz="2800" dirty="0"/>
              <a:t>Challenges &amp; Future work</a:t>
            </a:r>
            <a:endParaRPr lang="en-GB" dirty="0"/>
          </a:p>
        </p:txBody>
      </p:sp>
      <p:sp>
        <p:nvSpPr>
          <p:cNvPr id="10" name="Text Placeholder 9"/>
          <p:cNvSpPr>
            <a:spLocks noGrp="1"/>
          </p:cNvSpPr>
          <p:nvPr>
            <p:ph type="body" sz="quarter" idx="13"/>
          </p:nvPr>
        </p:nvSpPr>
        <p:spPr>
          <a:prstGeom prst="rect">
            <a:avLst/>
          </a:prstGeom>
        </p:spPr>
        <p:txBody>
          <a:bodyPr/>
          <a:lstStyle/>
          <a:p>
            <a:r>
              <a:rPr lang="en-GB" dirty="0"/>
              <a:t>3</a:t>
            </a:r>
          </a:p>
        </p:txBody>
      </p:sp>
      <p:sp>
        <p:nvSpPr>
          <p:cNvPr id="5" name="Slide Number Placeholder 4">
            <a:extLst>
              <a:ext uri="{FF2B5EF4-FFF2-40B4-BE49-F238E27FC236}">
                <a16:creationId xmlns:a16="http://schemas.microsoft.com/office/drawing/2014/main" id="{0B38EAE7-A718-59BD-6931-FBBD1EEEE179}"/>
              </a:ext>
            </a:extLst>
          </p:cNvPr>
          <p:cNvSpPr>
            <a:spLocks noGrp="1"/>
          </p:cNvSpPr>
          <p:nvPr>
            <p:ph type="sldNum" sz="quarter" idx="4"/>
          </p:nvPr>
        </p:nvSpPr>
        <p:spPr/>
        <p:txBody>
          <a:bodyPr/>
          <a:lstStyle/>
          <a:p>
            <a:fld id="{D32BAE6A-B452-4007-8177-56DD051636F9}" type="slidenum">
              <a:rPr lang="en-GB" noProof="1" smtClean="0"/>
              <a:pPr/>
              <a:t>18</a:t>
            </a:fld>
            <a:endParaRPr lang="en-GB" noProof="1"/>
          </a:p>
        </p:txBody>
      </p:sp>
      <p:sp>
        <p:nvSpPr>
          <p:cNvPr id="7" name="Date Placeholder 6">
            <a:extLst>
              <a:ext uri="{FF2B5EF4-FFF2-40B4-BE49-F238E27FC236}">
                <a16:creationId xmlns:a16="http://schemas.microsoft.com/office/drawing/2014/main" id="{009C7DF5-E065-0B4B-BF71-7CC86D0F1BD8}"/>
              </a:ext>
            </a:extLst>
          </p:cNvPr>
          <p:cNvSpPr>
            <a:spLocks noGrp="1"/>
          </p:cNvSpPr>
          <p:nvPr>
            <p:ph type="dt" sz="half" idx="2"/>
          </p:nvPr>
        </p:nvSpPr>
        <p:spPr/>
        <p:txBody>
          <a:bodyPr/>
          <a:lstStyle/>
          <a:p>
            <a:pPr>
              <a:defRPr/>
            </a:pPr>
            <a:r>
              <a:rPr lang="en-GB" noProof="1"/>
              <a:t>October 2023</a:t>
            </a:r>
          </a:p>
        </p:txBody>
      </p:sp>
      <p:pic>
        <p:nvPicPr>
          <p:cNvPr id="6" name="Audio 5">
            <a:hlinkClick r:id="" action="ppaction://media"/>
            <a:extLst>
              <a:ext uri="{FF2B5EF4-FFF2-40B4-BE49-F238E27FC236}">
                <a16:creationId xmlns:a16="http://schemas.microsoft.com/office/drawing/2014/main" id="{74A5569F-E38A-5CCF-78D5-22CAB14CE4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1196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816">
        <p159:morph option="byObject"/>
      </p:transition>
    </mc:Choice>
    <mc:Fallback>
      <p:transition spd="slow" advTm="14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Challenges                                               Future Work</a:t>
            </a:r>
          </a:p>
        </p:txBody>
      </p:sp>
      <p:sp>
        <p:nvSpPr>
          <p:cNvPr id="3" name="Content Placeholder 2"/>
          <p:cNvSpPr>
            <a:spLocks noGrp="1"/>
          </p:cNvSpPr>
          <p:nvPr>
            <p:ph sz="quarter" idx="13"/>
          </p:nvPr>
        </p:nvSpPr>
        <p:spPr/>
        <p:txBody>
          <a:bodyPr/>
          <a:lstStyle/>
          <a:p>
            <a:pPr lvl="1"/>
            <a:r>
              <a:rPr lang="en-GB" sz="1600" dirty="0"/>
              <a:t>Ignition Mechanisms</a:t>
            </a:r>
          </a:p>
          <a:p>
            <a:pPr lvl="2"/>
            <a:r>
              <a:rPr lang="en-GB" sz="1600" dirty="0"/>
              <a:t>Shocked ignition</a:t>
            </a:r>
          </a:p>
          <a:p>
            <a:pPr lvl="2"/>
            <a:r>
              <a:rPr lang="en-GB" sz="1600" dirty="0"/>
              <a:t>Weak static discharge at the leak/crack causing immediate ignition</a:t>
            </a:r>
          </a:p>
          <a:p>
            <a:pPr lvl="2"/>
            <a:r>
              <a:rPr lang="en-GB" sz="1600" dirty="0"/>
              <a:t>Repeatable release experiments (to study the variance in observations)</a:t>
            </a:r>
          </a:p>
          <a:p>
            <a:pPr lvl="1"/>
            <a:r>
              <a:rPr lang="en-GB" sz="1600" dirty="0"/>
              <a:t>Limiting Hydrogen concentrations for hydrogen specific considerations (syngas or H2 spiked natural gas).</a:t>
            </a:r>
          </a:p>
          <a:p>
            <a:pPr lvl="1"/>
            <a:endParaRPr lang="en-GB" sz="1600" dirty="0"/>
          </a:p>
          <a:p>
            <a:pPr lvl="2"/>
            <a:endParaRPr lang="en-GB" sz="1600" dirty="0"/>
          </a:p>
        </p:txBody>
      </p:sp>
      <p:sp>
        <p:nvSpPr>
          <p:cNvPr id="5" name="Content Placeholder 4"/>
          <p:cNvSpPr>
            <a:spLocks noGrp="1"/>
          </p:cNvSpPr>
          <p:nvPr>
            <p:ph type="body" sz="quarter" idx="11"/>
          </p:nvPr>
        </p:nvSpPr>
        <p:spPr>
          <a:xfrm>
            <a:off x="508000" y="1686554"/>
            <a:ext cx="5468937" cy="4672971"/>
          </a:xfrm>
        </p:spPr>
        <p:txBody>
          <a:bodyPr/>
          <a:lstStyle/>
          <a:p>
            <a:pPr lvl="1"/>
            <a:r>
              <a:rPr lang="en-GB" sz="1600" dirty="0"/>
              <a:t>Rationalising MIE concerns in Ignition risk of Hydrogen releases:</a:t>
            </a:r>
          </a:p>
          <a:p>
            <a:pPr lvl="2"/>
            <a:r>
              <a:rPr lang="en-GB" sz="1600" dirty="0"/>
              <a:t>Lack of data to validate the Ignition probability model to the levels in UKOOA/EI or MISOF2 reports.</a:t>
            </a:r>
          </a:p>
          <a:p>
            <a:pPr lvl="2"/>
            <a:r>
              <a:rPr lang="en-GB" sz="1600" dirty="0"/>
              <a:t>Lack of experimental research knowledge on hydrogen releases (intentional or accidental releases)</a:t>
            </a:r>
          </a:p>
          <a:p>
            <a:pPr lvl="2"/>
            <a:r>
              <a:rPr lang="en-GB" sz="1600" dirty="0"/>
              <a:t>Operating pressure range of a few millibars (green hydrogen production) to several hundred bars (tube trailers for distribution and refuelling stations)</a:t>
            </a:r>
          </a:p>
          <a:p>
            <a:pPr lvl="1"/>
            <a:r>
              <a:rPr lang="en-GB" sz="1600" dirty="0"/>
              <a:t>Diversity of release environment.</a:t>
            </a:r>
          </a:p>
          <a:p>
            <a:pPr lvl="1"/>
            <a:r>
              <a:rPr lang="en-GB" sz="1600" dirty="0"/>
              <a:t>Maturity of the hydrogen supply chain.</a:t>
            </a:r>
          </a:p>
          <a:p>
            <a:pPr lvl="1"/>
            <a:r>
              <a:rPr lang="en-GB" sz="1600" dirty="0"/>
              <a:t>Liquid Hydrogen</a:t>
            </a:r>
          </a:p>
          <a:p>
            <a:pPr lvl="1"/>
            <a:endParaRPr lang="en-GB" sz="1600" dirty="0"/>
          </a:p>
        </p:txBody>
      </p:sp>
      <p:sp>
        <p:nvSpPr>
          <p:cNvPr id="4" name="Date Placeholder 3"/>
          <p:cNvSpPr>
            <a:spLocks noGrp="1"/>
          </p:cNvSpPr>
          <p:nvPr>
            <p:ph type="dt" sz="half" idx="2"/>
          </p:nvPr>
        </p:nvSpPr>
        <p:spPr/>
        <p:txBody>
          <a:bodyPr/>
          <a:lstStyle/>
          <a:p>
            <a:r>
              <a:rPr lang="en-GB" noProof="1"/>
              <a:t>October 2023</a:t>
            </a:r>
          </a:p>
        </p:txBody>
      </p:sp>
      <p:sp>
        <p:nvSpPr>
          <p:cNvPr id="7" name="Slide Number Placeholder 6"/>
          <p:cNvSpPr>
            <a:spLocks noGrp="1"/>
          </p:cNvSpPr>
          <p:nvPr>
            <p:ph type="sldNum" sz="quarter" idx="4"/>
          </p:nvPr>
        </p:nvSpPr>
        <p:spPr/>
        <p:txBody>
          <a:bodyPr/>
          <a:lstStyle/>
          <a:p>
            <a:fld id="{D32BAE6A-B452-4007-8177-56DD051636F9}" type="slidenum">
              <a:rPr lang="en-GB" noProof="1" smtClean="0"/>
              <a:pPr/>
              <a:t>19</a:t>
            </a:fld>
            <a:endParaRPr lang="en-GB" noProof="1"/>
          </a:p>
        </p:txBody>
      </p:sp>
      <p:pic>
        <p:nvPicPr>
          <p:cNvPr id="11" name="Audio 10">
            <a:hlinkClick r:id="" action="ppaction://media"/>
            <a:extLst>
              <a:ext uri="{FF2B5EF4-FFF2-40B4-BE49-F238E27FC236}">
                <a16:creationId xmlns:a16="http://schemas.microsoft.com/office/drawing/2014/main" id="{0CCCF0C6-AB78-0644-C368-A58946491A7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9">
        <p159:morph option="byObject"/>
      </p:transition>
    </mc:Choice>
    <mc:Fallback>
      <p:transition spd="slow" advTm="222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bldLst>
      <p:bldP spid="3" grpId="0" build="p"/>
      <p:bldP spid="5" grpId="0" build="p"/>
    </p:bldLst>
  </p:timing>
  <p:extLst>
    <p:ext uri="{3A86A75C-4F4B-4683-9AE1-C65F6400EC91}">
      <p14:laserTraceLst xmlns:p14="http://schemas.microsoft.com/office/powerpoint/2010/main">
        <p14:tracePtLst>
          <p14:tracePt t="72401" x="11226800" y="4967288"/>
          <p14:tracePt t="72406" x="11850688" y="5178425"/>
          <p14:tracePt t="157691" x="11858625" y="2767013"/>
          <p14:tracePt t="157698" x="11680825" y="2824163"/>
          <p14:tracePt t="157705" x="11534775" y="2881313"/>
          <p14:tracePt t="157712" x="11404600" y="2913063"/>
          <p14:tracePt t="157718" x="11266488" y="2946400"/>
          <p14:tracePt t="157725" x="11136313" y="2970213"/>
          <p14:tracePt t="157732" x="10990263" y="2986088"/>
          <p14:tracePt t="157739" x="10828338" y="2994025"/>
          <p14:tracePt t="157746" x="10666413" y="3011488"/>
          <p14:tracePt t="157753" x="10487025" y="3011488"/>
          <p14:tracePt t="157759" x="10309225" y="3003550"/>
          <p14:tracePt t="157766" x="10145713" y="2994025"/>
          <p14:tracePt t="157773" x="9983788" y="2978150"/>
          <p14:tracePt t="157780" x="9805988" y="2946400"/>
          <p14:tracePt t="157787" x="9642475" y="2938463"/>
          <p14:tracePt t="157794" x="9496425" y="2905125"/>
          <p14:tracePt t="157801" x="9367838" y="2897188"/>
          <p14:tracePt t="157808" x="9229725" y="2881313"/>
          <p14:tracePt t="157815" x="9131300" y="2857500"/>
          <p14:tracePt t="157822" x="9050338" y="2857500"/>
          <p14:tracePt t="157830" x="8985250" y="2847975"/>
          <p14:tracePt t="157836" x="8912225" y="2832100"/>
          <p14:tracePt t="157842" x="8864600" y="2824163"/>
          <p14:tracePt t="157849" x="8823325" y="2816225"/>
          <p14:tracePt t="157856" x="8766175" y="2792413"/>
          <p14:tracePt t="157864" x="8734425" y="2784475"/>
          <p14:tracePt t="157870" x="8701088" y="2774950"/>
          <p14:tracePt t="157877" x="8677275" y="2767013"/>
          <p14:tracePt t="157884" x="8653463" y="2751138"/>
          <p14:tracePt t="157891" x="8620125" y="2735263"/>
          <p14:tracePt t="157898" x="8604250" y="2727325"/>
          <p14:tracePt t="157904" x="8596313" y="2727325"/>
          <p14:tracePt t="202359" x="8653463" y="2662238"/>
          <p14:tracePt t="202365" x="8742363" y="2573338"/>
          <p14:tracePt t="202373" x="8815388" y="2482850"/>
          <p14:tracePt t="202379" x="8880475" y="2409825"/>
          <p14:tracePt t="202387" x="8953500" y="2344738"/>
          <p14:tracePt t="202393" x="9002713" y="2305050"/>
          <p14:tracePt t="202400" x="9042400" y="2255838"/>
          <p14:tracePt t="202407" x="9075738" y="2232025"/>
          <p14:tracePt t="202414" x="9099550" y="2216150"/>
          <p14:tracePt t="202422" x="9115425" y="2190750"/>
          <p14:tracePt t="202428" x="9131300" y="2174875"/>
          <p14:tracePt t="202434" x="9139238" y="2166938"/>
          <p14:tracePt t="202441" x="9148763" y="2166938"/>
          <p14:tracePt t="202448" x="9156700" y="2159000"/>
          <p14:tracePt t="202456" x="9164638" y="2151063"/>
          <p14:tracePt t="202470" x="9164638" y="2143125"/>
          <p14:tracePt t="202476" x="9172575" y="2143125"/>
          <p14:tracePt t="202483" x="9172575" y="2135188"/>
          <p14:tracePt t="202504" x="9172575" y="2125663"/>
          <p14:tracePt t="202511" x="9180513" y="2125663"/>
          <p14:tracePt t="202517" x="9180513" y="2117725"/>
          <p14:tracePt t="202552" x="9188450" y="2109788"/>
          <p14:tracePt t="202559" x="9188450" y="2101850"/>
          <p14:tracePt t="202566" x="9196388" y="2093913"/>
          <p14:tracePt t="202573" x="9204325" y="2085975"/>
          <p14:tracePt t="202580" x="9212263" y="2070100"/>
          <p14:tracePt t="202588" x="9229725" y="2044700"/>
          <p14:tracePt t="202594" x="9237663" y="2028825"/>
          <p14:tracePt t="202601" x="9253538" y="2012950"/>
          <p14:tracePt t="202608" x="9269413" y="1997075"/>
          <p14:tracePt t="202614" x="9277350" y="1979613"/>
          <p14:tracePt t="202623" x="9285288" y="1971675"/>
          <p14:tracePt t="202628" x="9294813" y="1963738"/>
          <p14:tracePt t="202635" x="9302750" y="1955800"/>
          <p14:tracePt t="202642" x="9302750" y="1947863"/>
          <p14:tracePt t="202649" x="9310688" y="1939925"/>
          <p14:tracePt t="202656" x="9318625" y="1931988"/>
          <p14:tracePt t="202676" x="9326563" y="1931988"/>
          <p14:tracePt t="202683" x="9326563" y="1924050"/>
          <p14:tracePt t="202697" x="9334500" y="1916113"/>
          <p14:tracePt t="202712" x="9342438" y="1916113"/>
          <p14:tracePt t="202718" x="9342438" y="1906588"/>
          <p14:tracePt t="202732" x="9342438" y="1898650"/>
          <p14:tracePt t="202745" x="9342438" y="1890713"/>
          <p14:tracePt t="202766" x="9342438" y="1882775"/>
          <p14:tracePt t="202780" x="9350375" y="1882775"/>
          <p14:tracePt t="220479" x="9294813" y="1882775"/>
          <p14:tracePt t="220486" x="9212263" y="1882775"/>
          <p14:tracePt t="220493" x="9139238" y="1866900"/>
          <p14:tracePt t="220500" x="9075738" y="1858963"/>
          <p14:tracePt t="220508" x="9002713" y="1843088"/>
          <p14:tracePt t="220513" x="8953500" y="1825625"/>
          <p14:tracePt t="220520" x="8912225" y="1817688"/>
          <p14:tracePt t="220527" x="8872538" y="1793875"/>
          <p14:tracePt t="220533" x="8831263" y="1778000"/>
          <p14:tracePt t="220541" x="8807450" y="1760538"/>
          <p14:tracePt t="220548" x="8782050" y="1744663"/>
          <p14:tracePt t="220555" x="8750300" y="1728788"/>
          <p14:tracePt t="220562" x="8734425" y="1720850"/>
          <p14:tracePt t="220568" x="8709025" y="1695450"/>
          <p14:tracePt t="220576" x="8677275" y="1671638"/>
          <p14:tracePt t="220582" x="8661400" y="1655763"/>
          <p14:tracePt t="220592" x="8636000" y="1639888"/>
          <p14:tracePt t="220596" x="8620125" y="1622425"/>
          <p14:tracePt t="220603" x="8588375" y="1590675"/>
          <p14:tracePt t="220610" x="8572500" y="1574800"/>
          <p14:tracePt t="220617" x="8555038" y="1549400"/>
          <p14:tracePt t="220625" x="8539163" y="1533525"/>
          <p14:tracePt t="220630" x="8523288" y="1517650"/>
          <p14:tracePt t="220638" x="8499475" y="1493838"/>
          <p14:tracePt t="220645" x="8482013" y="1476375"/>
          <p14:tracePt t="220651" x="8474075" y="1460500"/>
          <p14:tracePt t="220658" x="8466138" y="1444625"/>
          <p14:tracePt t="220665" x="8450263" y="1436688"/>
          <p14:tracePt t="220672" x="8442325" y="1420813"/>
          <p14:tracePt t="220679" x="8434388" y="1412875"/>
          <p14:tracePt t="220686" x="8434388" y="1403350"/>
          <p14:tracePt t="220693" x="8424863" y="1403350"/>
          <p14:tracePt t="220700" x="8424863" y="1395413"/>
          <p14:tracePt t="220714" x="8424863" y="1387475"/>
          <p14:tracePt t="220721" x="8424863" y="1379538"/>
          <p14:tracePt t="220728" x="8416925" y="1371600"/>
          <p14:tracePt t="220735" x="8416925" y="1363663"/>
          <p14:tracePt t="220743" x="8408988" y="1355725"/>
          <p14:tracePt t="220763" x="8401050" y="1355725"/>
          <p14:tracePt t="220776" x="8393113" y="1347788"/>
          <p14:tracePt t="220783" x="8385175" y="1347788"/>
          <p14:tracePt t="220791" x="8377238" y="1339850"/>
          <p14:tracePt t="220804" x="8369300" y="1339850"/>
          <p14:tracePt t="220812" x="8361363" y="1330325"/>
          <p14:tracePt t="220817" x="8351838" y="1322388"/>
          <p14:tracePt t="220827" x="8335963" y="1314450"/>
          <p14:tracePt t="220832" x="8320088" y="1306513"/>
          <p14:tracePt t="220839" x="8304213" y="1298575"/>
          <p14:tracePt t="220846" x="8278813" y="1290638"/>
          <p14:tracePt t="220852" x="8247063" y="1274763"/>
          <p14:tracePt t="220860" x="8223250" y="1257300"/>
          <p14:tracePt t="220866" x="8197850" y="1225550"/>
          <p14:tracePt t="220874" x="8166100" y="1209675"/>
          <p14:tracePt t="220880" x="8124825" y="1168400"/>
          <p14:tracePt t="220887" x="8093075" y="1128713"/>
          <p14:tracePt t="220894" x="8051800" y="1079500"/>
          <p14:tracePt t="220910" x="7954963" y="965200"/>
          <p14:tracePt t="220915" x="7905750" y="892175"/>
          <p14:tracePt t="220921" x="7858125" y="819150"/>
          <p14:tracePt t="220929" x="7824788" y="746125"/>
          <p14:tracePt t="220936" x="7775575" y="673100"/>
          <p14:tracePt t="220943" x="7720013" y="568325"/>
          <p14:tracePt t="220949" x="7670800" y="479425"/>
          <p14:tracePt t="220958" x="7639050" y="398463"/>
          <p14:tracePt t="220963" x="7581900" y="307975"/>
          <p14:tracePt t="220970" x="7548563" y="219075"/>
          <p14:tracePt t="220977" x="7500938" y="130175"/>
          <p14:tracePt t="220984" x="7459663" y="57150"/>
          <p14:tracePt t="221857" x="8482013" y="0"/>
          <p14:tracePt t="221862" x="8572500" y="80963"/>
          <p14:tracePt t="221869" x="8661400" y="146050"/>
          <p14:tracePt t="221876" x="8766175" y="219075"/>
          <p14:tracePt t="221883" x="8872538" y="284163"/>
          <p14:tracePt t="221890" x="9010650" y="341313"/>
          <p14:tracePt t="221897" x="9221788" y="388938"/>
          <p14:tracePt t="221907" x="9586913" y="406400"/>
          <p14:tracePt t="221911" x="10056813" y="3889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B24B-4708-4A62-BD6C-AD922D7ACF39}"/>
              </a:ext>
            </a:extLst>
          </p:cNvPr>
          <p:cNvSpPr>
            <a:spLocks noGrp="1"/>
          </p:cNvSpPr>
          <p:nvPr>
            <p:ph type="title"/>
          </p:nvPr>
        </p:nvSpPr>
        <p:spPr>
          <a:prstGeom prst="rect">
            <a:avLst/>
          </a:prstGeom>
        </p:spPr>
        <p:txBody>
          <a:bodyPr/>
          <a:lstStyle/>
          <a:p>
            <a:r>
              <a:rPr lang="en-GB" dirty="0"/>
              <a:t>Definitions &amp; cautionary note</a:t>
            </a:r>
          </a:p>
        </p:txBody>
      </p:sp>
      <p:sp>
        <p:nvSpPr>
          <p:cNvPr id="4" name="Rectangle 1">
            <a:extLst>
              <a:ext uri="{FF2B5EF4-FFF2-40B4-BE49-F238E27FC236}">
                <a16:creationId xmlns:a16="http://schemas.microsoft.com/office/drawing/2014/main" id="{35446F97-8172-60D0-B51B-EF39B3E33C38}"/>
              </a:ext>
            </a:extLst>
          </p:cNvPr>
          <p:cNvSpPr>
            <a:spLocks noChangeArrowheads="1"/>
          </p:cNvSpPr>
          <p:nvPr/>
        </p:nvSpPr>
        <p:spPr bwMode="auto">
          <a:xfrm>
            <a:off x="508000" y="1132933"/>
            <a:ext cx="11070907" cy="5539978"/>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 companies in which Shell plc directly and indirectly owns investments are separate legal entities. In this presentation</a:t>
            </a:r>
            <a:r>
              <a:rPr kumimoji="0" lang="en-GB" altLang="zh-CN" sz="800" b="0" i="0" u="none" strike="noStrike" cap="none" normalizeH="0" baseline="0" dirty="0">
                <a:ln>
                  <a:noFill/>
                </a:ln>
                <a:solidFill>
                  <a:srgbClr val="0000FF"/>
                </a:solidFill>
                <a:effectLst/>
                <a:latin typeface="+mn-lt"/>
                <a:ea typeface="Times New Roman" panose="02020603050405020304" pitchFamily="18" charset="0"/>
                <a:cs typeface="Calibri" panose="020F0502020204030204" pitchFamily="34" charset="0"/>
              </a:rPr>
              <a:t>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“Shell”, “Shell Group” and “Group” are sometimes used for convenience where references are made to Shell plc and its subsidiaries in general. Likewise, the words “we”, “us” and “our” are also used to refer to Shell plc and its subsidiaries in general or to those who work for them. These terms are also used where no useful purpose is served by identifying the particular entity or entities. ‘‘Subsidiaries’’, “Shell subsidiaries” and “Shell companies” as used in this presentation refer to entities over which Shell plc either directly or indirectly has control. Entities and unincorporated arrangements over which Shell has joint control are generally referred to as “joint ventures” and “joint operations”, respectively. </a:t>
            </a:r>
            <a:r>
              <a:rPr kumimoji="0" lang="en-US"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“Joint ventures” and “joint operations” are collectively referred to as “joint arrangements”.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Entities over which Shell has significant influence but neither control nor joint control are referred to as “associates”. The term “Shell interest” is used for convenience to indicate the direct and/or indirect ownership interest held by Shell in an entity or unincorporated joint arrangement, after exclusion of all third-party interest.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zh-CN" sz="800" b="1" i="0" u="sng"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Forward-Looking Statements</a:t>
            </a:r>
            <a:endParaRPr kumimoji="0" lang="en-US" altLang="zh-CN" sz="8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This presentation contains forward-looking statements (within the meaning of the U.S. Private Securities Litigation Reform Act of 1995) concerning the financial condition, results of operations and businesses of Shell. All statements other than statements of historical fact are, or may be deemed to be, forward-looking statements. Forward-looking statements are statements of future expectations that are based on management’s current expectations and assumptions and involve known and unknown risks and uncertainties that could cause actual results, performance or events to differ materially from those expressed or implied in these statements. Forward-looking statements include, among other things, statements concerning the potential exposure of Shell to market risks and statements expressing management’s expectations, beliefs, estimates, forecasts, projections and assumptions. These forward-looking statements are identified by their use of terms and phrases such as “aim”, “ambition”, ‘‘anticipate’’, ‘‘believe’’, ‘‘could’’, ‘‘estimate’’, ‘‘expect’’, ‘‘goals’’, ‘‘intend’’, ‘‘may’’, “milestones”, ‘‘objectives’’, ‘‘outlook’’, ‘‘plan’’, ‘‘probably’’, ‘‘project’’, ‘‘risks’’, “schedule”, ‘‘seek’’, ‘‘should’’, ‘‘target’’, ‘‘will’’ and similar terms and phrases. There are a number of factors that could affect the future operations of Shell and could cause those results to differ materially from those expressed in the forward-looking statements included in this presentation, including (without limitation): (a) price fluctuations in crude oil and natural gas; (b) changes in demand for Shell’s products; (c) currency fluctuations; (d) drilling and production results; (e) reserves estimates; (f) loss of market share and industry competition; (g) environmental and physical risks; (h) risks associated with the identification of suitable potential acquisition properties and targets, and successful negotiation and completion of such transactions; (i) the risk of doing business in developing countries and countries subject to international sanctions; (j) legislative, judicial, fiscal and regulatory developments including regulatory measures addressing climate change; (k) economic and financial market conditions in various countries and regions; (l) political risks, including the risks of expropriation and renegotiation of the terms of contracts with governmental entities, delays or advancements in the approval of projects and delays in the reimbursement for shared costs; (m) risks associated with the impact of </a:t>
            </a:r>
            <a:r>
              <a:rPr kumimoji="0" lang="en-US"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pandemics, such as the COVID-19 (coronavirus) outbreak;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and (n) changes in trading conditions. No assurance is provided that future dividend payments will match or exceed previous dividend payments. All forward-looking statements contained in this presentation are expressly qualified in their entirety by the cautionary statements contained or referred to in this section. Readers should not place undue reliance on forward-looking statements. Additional risk factors that may affect future results are contained in Shell plc’s Form 20-F for the year ended December 31, 2022 (available at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hlinkClick r:id="rId5"/>
              </a:rPr>
              <a:t>www.shell.com/investor</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and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hlinkClick r:id="rId6"/>
              </a:rPr>
              <a:t>www.sec.gov</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These risk factors also expressly qualify all forward-looking statements contained in this presentation and should be considered by the reader.  Each forward-looking statement speaks only as of the date of this presentation, November 07, 2023. Neither S</a:t>
            </a:r>
            <a:r>
              <a:rPr kumimoji="0" lang="en-GB" altLang="zh-CN" sz="800" b="0" i="0" u="none" strike="noStrike" cap="none" normalizeH="0" baseline="0" dirty="0" bmk="">
                <a:ln>
                  <a:noFill/>
                </a:ln>
                <a:solidFill>
                  <a:schemeClr val="tx1"/>
                </a:solidFill>
                <a:effectLst/>
                <a:latin typeface="+mn-lt"/>
                <a:ea typeface="Times New Roman" panose="02020603050405020304" pitchFamily="18" charset="0"/>
                <a:cs typeface="Calibri" panose="020F0502020204030204" pitchFamily="34" charset="0"/>
              </a:rPr>
              <a:t>hell plc nor any of its subsidiaries undertake any obligation to publicly update or revise any forward-looking statement as a result of new information, future events or other information. In light of these risks, results could differ materially from those stated, implied or inferred from the forward-looking statements contained in this presentation.</a:t>
            </a: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zh-CN" sz="800" b="1" i="0" u="sng" strike="noStrike" cap="none" normalizeH="0" baseline="0" dirty="0" bmk="">
              <a:ln>
                <a:noFill/>
              </a:ln>
              <a:solidFill>
                <a:schemeClr val="tx1"/>
              </a:solidFill>
              <a:effectLst/>
              <a:latin typeface="+mn-lt"/>
              <a:ea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1" i="0" u="sng" strike="noStrike" cap="none" normalizeH="0" baseline="0" dirty="0" bmk="">
                <a:ln>
                  <a:noFill/>
                </a:ln>
                <a:solidFill>
                  <a:schemeClr val="tx1"/>
                </a:solidFill>
                <a:effectLst/>
                <a:latin typeface="+mn-lt"/>
                <a:ea typeface="Calibri" panose="020F0502020204030204" pitchFamily="34" charset="0"/>
              </a:rPr>
              <a:t>Shell’s net carbon intensity</a:t>
            </a: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0" i="0" u="none" strike="noStrike" cap="none" normalizeH="0" baseline="0" dirty="0" bmk="">
                <a:ln>
                  <a:noFill/>
                </a:ln>
                <a:solidFill>
                  <a:schemeClr val="tx1"/>
                </a:solidFill>
                <a:effectLst/>
                <a:latin typeface="+mn-lt"/>
                <a:ea typeface="Times New Roman" panose="02020603050405020304" pitchFamily="18" charset="0"/>
                <a:cs typeface="Calibri" panose="020F0502020204030204" pitchFamily="34" charset="0"/>
              </a:rPr>
              <a:t>Also, in this presentation we may refer to Shell’s “Net Carbon Intensity”, which includes Shell’s carbon emissions from the production of our energy products, our suppliers’ carbon emissions in supplying energy for that production and our customers’ carbon emissions associated with their use of the energy products we sell. Shell only controls its own emissions. The use of the term Shell’s “Net Carbon Intensity” is for convenience only and not intended to suggest these emissions are those of Shell plc or its subsidiaries.</a:t>
            </a: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zh-CN" sz="800" b="1" i="0" u="sng" strike="noStrike" cap="none" normalizeH="0" baseline="0" dirty="0" bmk="">
              <a:ln>
                <a:noFill/>
              </a:ln>
              <a:solidFill>
                <a:schemeClr val="tx1"/>
              </a:solidFill>
              <a:effectLst/>
              <a:latin typeface="+mn-lt"/>
              <a:ea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1" i="0" u="sng" strike="noStrike" cap="none" normalizeH="0" baseline="0" dirty="0" bmk="">
                <a:ln>
                  <a:noFill/>
                </a:ln>
                <a:solidFill>
                  <a:schemeClr val="tx1"/>
                </a:solidFill>
                <a:effectLst/>
                <a:latin typeface="+mn-lt"/>
                <a:ea typeface="Calibri" panose="020F0502020204030204" pitchFamily="34" charset="0"/>
              </a:rPr>
              <a:t>Shell’s net-Zero Emissions Target</a:t>
            </a: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0" i="0" u="none" strike="noStrike" cap="none" normalizeH="0" baseline="0" dirty="0" bmk="">
                <a:ln>
                  <a:noFill/>
                </a:ln>
                <a:solidFill>
                  <a:schemeClr val="tx1"/>
                </a:solidFill>
                <a:effectLst/>
                <a:latin typeface="+mn-lt"/>
                <a:ea typeface="Calibri" panose="020F0502020204030204" pitchFamily="34" charset="0"/>
                <a:cs typeface="Calibri" panose="020F0502020204030204" pitchFamily="34" charset="0"/>
              </a:rPr>
              <a:t>Shell’s operating plan, outlook and budgets are forecasted for a ten-year period and are updated every year.  They reflect the current economic environment and what we can reasonably expect to see over the next ten years. Accordingly, they reflect our Scope 1, Scope 2 and Net Carbon Intensity (NCI) targets over the next ten years.  However, Shell’s operating plans cannot reflect our 2050 net-zero emissions target and 2035 NCI target, as these targets are currently outside our planning period. In the future, as society moves towards net-zero emissions, we expect Shell’s operating plans to reflect this movement. However, i</a:t>
            </a:r>
            <a:r>
              <a:rPr kumimoji="0" lang="en-US" altLang="zh-CN" sz="800" b="0" i="0" u="none" strike="noStrike" cap="none" normalizeH="0" baseline="0" dirty="0" bmk="">
                <a:ln>
                  <a:noFill/>
                </a:ln>
                <a:solidFill>
                  <a:schemeClr val="tx1"/>
                </a:solidFill>
                <a:effectLst/>
                <a:latin typeface="+mn-lt"/>
                <a:ea typeface="Times New Roman" panose="02020603050405020304" pitchFamily="18" charset="0"/>
              </a:rPr>
              <a:t>f society is not net zero in 2050, as of today, there would be significant risk that Shell may not meet this target.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1" i="0" u="sng" strike="noStrike" cap="none" normalizeH="0" baseline="0" dirty="0" bmk="">
                <a:ln>
                  <a:noFill/>
                </a:ln>
                <a:solidFill>
                  <a:schemeClr val="tx1"/>
                </a:solidFill>
                <a:effectLst/>
                <a:latin typeface="+mn-lt"/>
                <a:ea typeface="Calibri" panose="020F0502020204030204" pitchFamily="34" charset="0"/>
              </a:rPr>
              <a:t>Forward Looking Non-GAAP measures</a:t>
            </a:r>
            <a:endParaRPr kumimoji="0" lang="en-US" altLang="zh-CN" sz="800" b="0" i="0" u="none" strike="noStrike" cap="none" normalizeH="0" baseline="0" dirty="0" bmk="">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800" b="0" i="0" u="none" strike="noStrike" cap="none" normalizeH="0" baseline="0" dirty="0" bmk="">
                <a:ln>
                  <a:noFill/>
                </a:ln>
                <a:solidFill>
                  <a:schemeClr val="tx1"/>
                </a:solidFill>
                <a:effectLst/>
                <a:latin typeface="+mn-lt"/>
                <a:ea typeface="Times New Roman" panose="02020603050405020304" pitchFamily="18" charset="0"/>
                <a:cs typeface="Calibri" panose="020F0502020204030204" pitchFamily="34" charset="0"/>
              </a:rPr>
              <a:t>This presentation </a:t>
            </a:r>
            <a:r>
              <a:rPr kumimoji="0" lang="en-US"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may contain certain forward-looking non-GAAP measures such as cash capital expenditure and divestments. We are unable to provide a reconciliation of these forward-looking Non-GAAP measures to the most comparable GAAP financial measures because certain information needed to reconcile those Non-GAAP measures to the most comparable GAAP financial measures is dependent on future events some of which are outside the control of Shell, such as oil and gas prices, interest rates and exchange rates. Moreover, estimating such GAAP measures with the required precision necessary to provide a meaningful reconciliation is extremely difficult and could not be accomplished without unreasonable effort. Non-GAAP measures in respect of future periods which cannot be reconciled to the most comparable GAAP financial measure are calculated in a manner which is consistent with the accounting policies applied in Shell plc’s consolidated financial statements.</a:t>
            </a:r>
            <a:endParaRPr kumimoji="0" lang="en-US" altLang="zh-CN" sz="8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 contents of websites referred to in this presentation do not form part of this presentation.</a:t>
            </a:r>
            <a:endParaRPr kumimoji="0" lang="en-US" altLang="zh-CN" sz="8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We may have used certain terms, such as resources, in this presentation that the United States Securities and Exchange Commission (SEC) strictly prohibits us from including in our filings with the SEC.  Investors are urged to consider closely the disclosure in our Form 20-F, File No 1-32575, available on the SEC website </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hlinkClick r:id="rId6"/>
              </a:rPr>
              <a:t>www.sec.gov</a:t>
            </a:r>
            <a:r>
              <a:rPr kumimoji="0" lang="en-GB" altLang="zh-CN" sz="8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endParaRPr kumimoji="0" lang="en-GB" altLang="zh-CN" sz="800" b="0" i="0" u="none" strike="noStrike" cap="none" normalizeH="0" baseline="0" dirty="0">
              <a:ln>
                <a:noFill/>
              </a:ln>
              <a:solidFill>
                <a:schemeClr val="tx1"/>
              </a:solidFill>
              <a:effectLst/>
              <a:latin typeface="+mn-lt"/>
            </a:endParaRPr>
          </a:p>
        </p:txBody>
      </p:sp>
      <p:sp>
        <p:nvSpPr>
          <p:cNvPr id="3" name="Slide Number Placeholder 2">
            <a:extLst>
              <a:ext uri="{FF2B5EF4-FFF2-40B4-BE49-F238E27FC236}">
                <a16:creationId xmlns:a16="http://schemas.microsoft.com/office/drawing/2014/main" id="{3BD0130D-9127-A1BD-D050-408951095446}"/>
              </a:ext>
            </a:extLst>
          </p:cNvPr>
          <p:cNvSpPr>
            <a:spLocks noGrp="1"/>
          </p:cNvSpPr>
          <p:nvPr>
            <p:ph type="sldNum" sz="quarter" idx="4"/>
          </p:nvPr>
        </p:nvSpPr>
        <p:spPr/>
        <p:txBody>
          <a:bodyPr/>
          <a:lstStyle/>
          <a:p>
            <a:fld id="{D32BAE6A-B452-4007-8177-56DD051636F9}" type="slidenum">
              <a:rPr lang="en-GB" noProof="1" smtClean="0"/>
              <a:pPr/>
              <a:t>2</a:t>
            </a:fld>
            <a:endParaRPr lang="en-GB" noProof="1"/>
          </a:p>
        </p:txBody>
      </p:sp>
      <p:sp>
        <p:nvSpPr>
          <p:cNvPr id="5" name="Date Placeholder 4">
            <a:extLst>
              <a:ext uri="{FF2B5EF4-FFF2-40B4-BE49-F238E27FC236}">
                <a16:creationId xmlns:a16="http://schemas.microsoft.com/office/drawing/2014/main" id="{2867EBD5-0E93-7B95-2299-82DEC111832E}"/>
              </a:ext>
            </a:extLst>
          </p:cNvPr>
          <p:cNvSpPr>
            <a:spLocks noGrp="1"/>
          </p:cNvSpPr>
          <p:nvPr>
            <p:ph type="dt" sz="half" idx="2"/>
          </p:nvPr>
        </p:nvSpPr>
        <p:spPr/>
        <p:txBody>
          <a:bodyPr/>
          <a:lstStyle/>
          <a:p>
            <a:pPr>
              <a:defRPr/>
            </a:pPr>
            <a:r>
              <a:rPr lang="en-GB" noProof="1"/>
              <a:t>October 2023</a:t>
            </a:r>
          </a:p>
        </p:txBody>
      </p:sp>
      <p:sp>
        <p:nvSpPr>
          <p:cNvPr id="6" name="Text Box 11" descr="&lt;COMPANY_NAME&gt;&#10;">
            <a:extLst>
              <a:ext uri="{FF2B5EF4-FFF2-40B4-BE49-F238E27FC236}">
                <a16:creationId xmlns:a16="http://schemas.microsoft.com/office/drawing/2014/main" id="{C9DA7927-7AD6-B75A-31F6-A178BEF47BB1}"/>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pic>
        <p:nvPicPr>
          <p:cNvPr id="11" name="Audio 10">
            <a:hlinkClick r:id="" action="ppaction://media"/>
            <a:extLst>
              <a:ext uri="{FF2B5EF4-FFF2-40B4-BE49-F238E27FC236}">
                <a16:creationId xmlns:a16="http://schemas.microsoft.com/office/drawing/2014/main" id="{ED62CDF8-02DB-6125-33C1-78EFF989C4C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3959778"/>
      </p:ext>
    </p:extLst>
  </p:cSld>
  <p:clrMapOvr>
    <a:masterClrMapping/>
  </p:clrMapOvr>
  <p:transition advTm="46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E883-03FC-AA05-2646-44615B4F5A19}"/>
              </a:ext>
            </a:extLst>
          </p:cNvPr>
          <p:cNvSpPr>
            <a:spLocks noGrp="1"/>
          </p:cNvSpPr>
          <p:nvPr>
            <p:ph type="title"/>
          </p:nvPr>
        </p:nvSpPr>
        <p:spPr/>
        <p:txBody>
          <a:bodyPr/>
          <a:lstStyle/>
          <a:p>
            <a:r>
              <a:rPr lang="en-GB" dirty="0"/>
              <a:t>References:</a:t>
            </a:r>
            <a:br>
              <a:rPr lang="en-GB" dirty="0"/>
            </a:br>
            <a:endParaRPr lang="en-GB" dirty="0"/>
          </a:p>
        </p:txBody>
      </p:sp>
      <p:sp>
        <p:nvSpPr>
          <p:cNvPr id="4" name="Text Placeholder 3">
            <a:extLst>
              <a:ext uri="{FF2B5EF4-FFF2-40B4-BE49-F238E27FC236}">
                <a16:creationId xmlns:a16="http://schemas.microsoft.com/office/drawing/2014/main" id="{70613659-68E3-928D-F7FC-ACAC9E209D57}"/>
              </a:ext>
            </a:extLst>
          </p:cNvPr>
          <p:cNvSpPr>
            <a:spLocks noGrp="1"/>
          </p:cNvSpPr>
          <p:nvPr>
            <p:ph type="body" sz="quarter" idx="11"/>
          </p:nvPr>
        </p:nvSpPr>
        <p:spPr>
          <a:xfrm>
            <a:off x="765174" y="1686554"/>
            <a:ext cx="10069081" cy="4672971"/>
          </a:xfrm>
        </p:spPr>
        <p:txBody>
          <a:bodyPr/>
          <a:lstStyle/>
          <a:p>
            <a:r>
              <a:rPr lang="en-GB" sz="1200" dirty="0"/>
              <a:t>[1] PRESLHY Report Deliverable number 6.1, Work Package 6, “Handbook of hydrogen safety: Chapter on LH2 Safety”, 2021</a:t>
            </a:r>
          </a:p>
          <a:p>
            <a:r>
              <a:rPr lang="en-GB" sz="1200" dirty="0"/>
              <a:t>[2] H. </a:t>
            </a:r>
            <a:r>
              <a:rPr lang="en-GB" sz="1200" dirty="0" err="1"/>
              <a:t>Mathurkar</a:t>
            </a:r>
            <a:r>
              <a:rPr lang="en-GB" sz="1200" dirty="0"/>
              <a:t>, “Minimum ignition energy and ignition probability for Methane, Hydrogen and their mixtures”, 2009</a:t>
            </a:r>
          </a:p>
          <a:p>
            <a:r>
              <a:rPr lang="en-GB" sz="1200" dirty="0"/>
              <a:t>[3] Energy Institute, “Guidance on Assigning Ignition Probabilities in Onshore and Offshore Quantitative Risk Assessments”, 2</a:t>
            </a:r>
            <a:r>
              <a:rPr lang="en-GB" sz="1200" baseline="30000" dirty="0"/>
              <a:t>nd</a:t>
            </a:r>
            <a:r>
              <a:rPr lang="en-GB" sz="1200" dirty="0"/>
              <a:t> Edition, 2019.</a:t>
            </a:r>
          </a:p>
          <a:p>
            <a:r>
              <a:rPr lang="en-GB" sz="1200" dirty="0"/>
              <a:t>[4] Reference Manual </a:t>
            </a:r>
            <a:r>
              <a:rPr lang="en-GB" sz="1200" dirty="0" err="1"/>
              <a:t>Bevi</a:t>
            </a:r>
            <a:r>
              <a:rPr lang="en-GB" sz="1200" dirty="0"/>
              <a:t> Risk Assessments, Version 4.3, RIVM, 2021</a:t>
            </a:r>
          </a:p>
          <a:p>
            <a:r>
              <a:rPr lang="en-GB" sz="1200" dirty="0"/>
              <a:t>[5] Reference Manual </a:t>
            </a:r>
            <a:r>
              <a:rPr lang="en-GB" sz="1200" dirty="0" err="1"/>
              <a:t>Bevb</a:t>
            </a:r>
            <a:r>
              <a:rPr lang="en-GB" sz="1200" dirty="0"/>
              <a:t> Risk Assessments, Version 3.2, RIVM report 2022-0169</a:t>
            </a:r>
          </a:p>
          <a:p>
            <a:r>
              <a:rPr lang="en-GB" sz="1200" dirty="0"/>
              <a:t>[6] Growth, Katrina M., Hecht, Ethan S., Reynolds, John T., “Methodology for assessing safety of Hydrogen Systems: HYRAM 1.0 technical reference manual, SANDIA REPORT SAND2015-10216</a:t>
            </a:r>
          </a:p>
          <a:p>
            <a:r>
              <a:rPr lang="en-GB" sz="1200" dirty="0"/>
              <a:t>[7] Fredrik G. </a:t>
            </a:r>
            <a:r>
              <a:rPr lang="en-GB" sz="1200" dirty="0" err="1"/>
              <a:t>Aarskog</a:t>
            </a:r>
            <a:r>
              <a:rPr lang="en-GB" sz="1200" dirty="0"/>
              <a:t>, Olav R. Hansen, Trond </a:t>
            </a:r>
            <a:r>
              <a:rPr lang="en-GB" sz="1200" dirty="0" err="1"/>
              <a:t>Strømgren</a:t>
            </a:r>
            <a:r>
              <a:rPr lang="en-GB" sz="1200" dirty="0"/>
              <a:t>, </a:t>
            </a:r>
            <a:r>
              <a:rPr lang="en-GB" sz="1200" dirty="0" err="1"/>
              <a:t>Øystein</a:t>
            </a:r>
            <a:r>
              <a:rPr lang="en-GB" sz="1200" dirty="0"/>
              <a:t> </a:t>
            </a:r>
            <a:r>
              <a:rPr lang="en-GB" sz="1200" dirty="0" err="1"/>
              <a:t>Ulleberg</a:t>
            </a:r>
            <a:r>
              <a:rPr lang="en-GB" sz="1200" dirty="0"/>
              <a:t>, “Concept risk assessment of a hydrogen driven high speed passenger ferry”, International Journal of Hydrogen Energy, Volume 45, Issue 2, 2020, Pages 1359-1372,</a:t>
            </a:r>
          </a:p>
        </p:txBody>
      </p:sp>
      <p:sp>
        <p:nvSpPr>
          <p:cNvPr id="5" name="Date Placeholder 4">
            <a:extLst>
              <a:ext uri="{FF2B5EF4-FFF2-40B4-BE49-F238E27FC236}">
                <a16:creationId xmlns:a16="http://schemas.microsoft.com/office/drawing/2014/main" id="{BB79C5BF-73B0-F1D0-56A4-BBB845C0E087}"/>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706303C7-A38E-6794-A464-FBAA148544D9}"/>
              </a:ext>
            </a:extLst>
          </p:cNvPr>
          <p:cNvSpPr>
            <a:spLocks noGrp="1"/>
          </p:cNvSpPr>
          <p:nvPr>
            <p:ph type="sldNum" sz="quarter" idx="4"/>
          </p:nvPr>
        </p:nvSpPr>
        <p:spPr/>
        <p:txBody>
          <a:bodyPr/>
          <a:lstStyle/>
          <a:p>
            <a:fld id="{D32BAE6A-B452-4007-8177-56DD051636F9}" type="slidenum">
              <a:rPr lang="en-GB" noProof="1" smtClean="0"/>
              <a:pPr/>
              <a:t>20</a:t>
            </a:fld>
            <a:endParaRPr lang="en-GB" noProof="1"/>
          </a:p>
        </p:txBody>
      </p:sp>
      <p:pic>
        <p:nvPicPr>
          <p:cNvPr id="8" name="Audio 7">
            <a:hlinkClick r:id="" action="ppaction://media"/>
            <a:extLst>
              <a:ext uri="{FF2B5EF4-FFF2-40B4-BE49-F238E27FC236}">
                <a16:creationId xmlns:a16="http://schemas.microsoft.com/office/drawing/2014/main" id="{2DFF8647-C477-98D6-B1AB-6C1422C081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011088"/>
      </p:ext>
    </p:extLst>
  </p:cSld>
  <p:clrMapOvr>
    <a:masterClrMapping/>
  </p:clrMapOvr>
  <p:transition advTm="26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96" x="9902825" y="365125"/>
          <p14:tracePt t="503" x="9715500" y="323850"/>
          <p14:tracePt t="510" x="9553575" y="284163"/>
          <p14:tracePt t="517" x="9383713" y="242888"/>
          <p14:tracePt t="523" x="9253538" y="187325"/>
          <p14:tracePt t="530" x="9107488" y="146050"/>
          <p14:tracePt t="541" x="8969375" y="104775"/>
          <p14:tracePt t="544" x="8839200" y="80963"/>
          <p14:tracePt t="551" x="8742363" y="57150"/>
          <p14:tracePt t="558" x="8620125" y="41275"/>
          <p14:tracePt t="564" x="8523288" y="15875"/>
          <p14:tracePt t="572" x="8424863" y="15875"/>
          <p14:tracePt t="579" x="834390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1" name="Text Placeholder 10"/>
          <p:cNvSpPr>
            <a:spLocks noGrp="1"/>
          </p:cNvSpPr>
          <p:nvPr>
            <p:ph type="body" idx="1"/>
          </p:nvPr>
        </p:nvSpPr>
        <p:spPr/>
        <p:txBody>
          <a:bodyPr/>
          <a:lstStyle/>
          <a:p>
            <a:r>
              <a:rPr lang="en-GB" dirty="0"/>
              <a:t>Q</a:t>
            </a:r>
            <a:r>
              <a:rPr lang="en-GB" dirty="0">
                <a:latin typeface="ShellLight" panose="00000400000000000000" pitchFamily="2" charset="0"/>
              </a:rPr>
              <a:t>&amp;</a:t>
            </a:r>
            <a:r>
              <a:rPr lang="en-GB" dirty="0"/>
              <a:t>A</a:t>
            </a:r>
          </a:p>
        </p:txBody>
      </p:sp>
      <p:sp>
        <p:nvSpPr>
          <p:cNvPr id="4" name="Date Placeholder 3"/>
          <p:cNvSpPr>
            <a:spLocks noGrp="1"/>
          </p:cNvSpPr>
          <p:nvPr>
            <p:ph type="dt" sz="half" idx="2"/>
          </p:nvPr>
        </p:nvSpPr>
        <p:spPr/>
        <p:txBody>
          <a:bodyPr/>
          <a:lstStyle/>
          <a:p>
            <a:r>
              <a:rPr lang="en-GB" noProof="1"/>
              <a:t>October 2023</a:t>
            </a:r>
          </a:p>
        </p:txBody>
      </p:sp>
      <p:sp>
        <p:nvSpPr>
          <p:cNvPr id="5" name="Slide Number Placeholder 4"/>
          <p:cNvSpPr>
            <a:spLocks noGrp="1"/>
          </p:cNvSpPr>
          <p:nvPr>
            <p:ph type="sldNum" sz="quarter" idx="4"/>
          </p:nvPr>
        </p:nvSpPr>
        <p:spPr/>
        <p:txBody>
          <a:bodyPr/>
          <a:lstStyle/>
          <a:p>
            <a:fld id="{D32BAE6A-B452-4007-8177-56DD051636F9}" type="slidenum">
              <a:rPr lang="en-GB" noProof="1" smtClean="0"/>
              <a:pPr/>
              <a:t>21</a:t>
            </a:fld>
            <a:endParaRPr lang="en-GB" noProof="1"/>
          </a:p>
        </p:txBody>
      </p:sp>
    </p:spTree>
    <p:extLst>
      <p:ext uri="{BB962C8B-B14F-4D97-AF65-F5344CB8AC3E}">
        <p14:creationId xmlns:p14="http://schemas.microsoft.com/office/powerpoint/2010/main" val="32419944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a:t>Outline</a:t>
            </a:r>
          </a:p>
        </p:txBody>
      </p:sp>
      <p:sp>
        <p:nvSpPr>
          <p:cNvPr id="3" name="Content Placeholder 2"/>
          <p:cNvSpPr>
            <a:spLocks noGrp="1"/>
          </p:cNvSpPr>
          <p:nvPr>
            <p:ph sz="quarter" idx="11"/>
          </p:nvPr>
        </p:nvSpPr>
        <p:spPr>
          <a:prstGeom prst="rect">
            <a:avLst/>
          </a:prstGeom>
        </p:spPr>
        <p:txBody>
          <a:bodyPr/>
          <a:lstStyle/>
          <a:p>
            <a:pPr lvl="1">
              <a:buChar char="¢"/>
            </a:pPr>
            <a:r>
              <a:rPr lang="en-GB" sz="1600" dirty="0"/>
              <a:t>Introduction</a:t>
            </a:r>
          </a:p>
          <a:p>
            <a:pPr lvl="2">
              <a:buClr>
                <a:srgbClr val="404040"/>
              </a:buClr>
              <a:buChar char=""/>
            </a:pPr>
            <a:r>
              <a:rPr lang="en-US" sz="1600" b="0" i="0" dirty="0">
                <a:effectLst/>
              </a:rPr>
              <a:t>What is Ignition Probability?</a:t>
            </a:r>
          </a:p>
          <a:p>
            <a:pPr lvl="2">
              <a:buClr>
                <a:srgbClr val="404040"/>
              </a:buClr>
              <a:buChar char=""/>
            </a:pPr>
            <a:r>
              <a:rPr lang="en-US" sz="1600" dirty="0"/>
              <a:t>Hydrogen specificity – dispersion footprint</a:t>
            </a:r>
          </a:p>
          <a:p>
            <a:pPr lvl="2">
              <a:buClr>
                <a:srgbClr val="404040"/>
              </a:buClr>
              <a:buChar char=""/>
            </a:pPr>
            <a:r>
              <a:rPr lang="en-US" sz="1600" dirty="0"/>
              <a:t>Industry practices - Today</a:t>
            </a:r>
            <a:endParaRPr lang="en-GB" sz="1600" dirty="0"/>
          </a:p>
          <a:p>
            <a:pPr lvl="1">
              <a:buChar char="¢"/>
            </a:pPr>
            <a:r>
              <a:rPr lang="en-GB" sz="1600" dirty="0"/>
              <a:t>Formulating UKOOA/EI model for Hydrogen</a:t>
            </a:r>
          </a:p>
          <a:p>
            <a:pPr lvl="2">
              <a:buClr>
                <a:srgbClr val="404040"/>
              </a:buClr>
              <a:buChar char=""/>
            </a:pPr>
            <a:r>
              <a:rPr lang="en-US" sz="1600" dirty="0"/>
              <a:t>Small Gas Plant configuration</a:t>
            </a:r>
          </a:p>
          <a:p>
            <a:pPr lvl="2">
              <a:buClr>
                <a:srgbClr val="404040"/>
              </a:buClr>
              <a:buChar char=""/>
            </a:pPr>
            <a:r>
              <a:rPr lang="en-US" sz="1600" dirty="0"/>
              <a:t>Plume area interacting with Ignition source area </a:t>
            </a:r>
          </a:p>
          <a:p>
            <a:pPr lvl="2">
              <a:buClr>
                <a:srgbClr val="404040"/>
              </a:buClr>
              <a:buChar char=""/>
            </a:pPr>
            <a:r>
              <a:rPr lang="en-US" sz="1600" dirty="0"/>
              <a:t>EI Workbook Model results</a:t>
            </a:r>
          </a:p>
          <a:p>
            <a:pPr lvl="2">
              <a:buClr>
                <a:srgbClr val="404040"/>
              </a:buClr>
              <a:buChar char=""/>
            </a:pPr>
            <a:r>
              <a:rPr lang="en-US" sz="1600" dirty="0"/>
              <a:t>Next Steps: Specific plant configurations for hydrogen supply chain facilities</a:t>
            </a:r>
          </a:p>
          <a:p>
            <a:pPr lvl="1">
              <a:buChar char="¢"/>
            </a:pPr>
            <a:r>
              <a:rPr lang="en-US" sz="1600" dirty="0"/>
              <a:t>Challenges &amp; Future work</a:t>
            </a:r>
          </a:p>
        </p:txBody>
      </p:sp>
      <p:sp>
        <p:nvSpPr>
          <p:cNvPr id="5" name="Slide Number Placeholder 4">
            <a:extLst>
              <a:ext uri="{FF2B5EF4-FFF2-40B4-BE49-F238E27FC236}">
                <a16:creationId xmlns:a16="http://schemas.microsoft.com/office/drawing/2014/main" id="{60E36CFB-1969-ABB1-052A-846C6DCBD35E}"/>
              </a:ext>
            </a:extLst>
          </p:cNvPr>
          <p:cNvSpPr>
            <a:spLocks noGrp="1"/>
          </p:cNvSpPr>
          <p:nvPr>
            <p:ph type="sldNum" sz="quarter" idx="4"/>
          </p:nvPr>
        </p:nvSpPr>
        <p:spPr/>
        <p:txBody>
          <a:bodyPr/>
          <a:lstStyle/>
          <a:p>
            <a:fld id="{D32BAE6A-B452-4007-8177-56DD051636F9}" type="slidenum">
              <a:rPr lang="en-GB" noProof="1" smtClean="0"/>
              <a:pPr/>
              <a:t>3</a:t>
            </a:fld>
            <a:endParaRPr lang="en-GB" noProof="1"/>
          </a:p>
        </p:txBody>
      </p:sp>
      <p:sp>
        <p:nvSpPr>
          <p:cNvPr id="8" name="Date Placeholder 7">
            <a:extLst>
              <a:ext uri="{FF2B5EF4-FFF2-40B4-BE49-F238E27FC236}">
                <a16:creationId xmlns:a16="http://schemas.microsoft.com/office/drawing/2014/main" id="{001E1E2D-33C2-FEDD-45AD-6CE178ED1933}"/>
              </a:ext>
            </a:extLst>
          </p:cNvPr>
          <p:cNvSpPr>
            <a:spLocks noGrp="1"/>
          </p:cNvSpPr>
          <p:nvPr>
            <p:ph type="dt" sz="half" idx="2"/>
          </p:nvPr>
        </p:nvSpPr>
        <p:spPr/>
        <p:txBody>
          <a:bodyPr/>
          <a:lstStyle/>
          <a:p>
            <a:pPr>
              <a:defRPr/>
            </a:pPr>
            <a:r>
              <a:rPr lang="en-GB" noProof="1"/>
              <a:t>October 2023</a:t>
            </a:r>
          </a:p>
        </p:txBody>
      </p:sp>
      <p:pic>
        <p:nvPicPr>
          <p:cNvPr id="7" name="Audio 6">
            <a:hlinkClick r:id="" action="ppaction://media"/>
            <a:extLst>
              <a:ext uri="{FF2B5EF4-FFF2-40B4-BE49-F238E27FC236}">
                <a16:creationId xmlns:a16="http://schemas.microsoft.com/office/drawing/2014/main" id="{5DFD0463-E1FC-F70A-FB67-623BBF4D14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advTm="73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prstGeom prst="rect">
            <a:avLst/>
          </a:prstGeom>
        </p:spPr>
        <p:txBody>
          <a:bodyPr/>
          <a:lstStyle/>
          <a:p>
            <a:endParaRPr lang="en-GB" dirty="0"/>
          </a:p>
        </p:txBody>
      </p:sp>
      <p:sp>
        <p:nvSpPr>
          <p:cNvPr id="9" name="Text Placeholder 8"/>
          <p:cNvSpPr>
            <a:spLocks noGrp="1"/>
          </p:cNvSpPr>
          <p:nvPr>
            <p:ph type="body" idx="1"/>
          </p:nvPr>
        </p:nvSpPr>
        <p:spPr>
          <a:prstGeom prst="rect">
            <a:avLst/>
          </a:prstGeom>
        </p:spPr>
        <p:txBody>
          <a:bodyPr/>
          <a:lstStyle/>
          <a:p>
            <a:r>
              <a:rPr lang="en-GB" dirty="0"/>
              <a:t>Introduction</a:t>
            </a:r>
          </a:p>
        </p:txBody>
      </p:sp>
      <p:sp>
        <p:nvSpPr>
          <p:cNvPr id="10" name="Text Placeholder 9"/>
          <p:cNvSpPr>
            <a:spLocks noGrp="1"/>
          </p:cNvSpPr>
          <p:nvPr>
            <p:ph type="body" sz="quarter" idx="13"/>
          </p:nvPr>
        </p:nvSpPr>
        <p:spPr>
          <a:prstGeom prst="rect">
            <a:avLst/>
          </a:prstGeom>
        </p:spPr>
        <p:txBody>
          <a:bodyPr/>
          <a:lstStyle/>
          <a:p>
            <a:r>
              <a:rPr lang="en-GB" dirty="0"/>
              <a:t>1</a:t>
            </a:r>
          </a:p>
        </p:txBody>
      </p:sp>
      <p:sp>
        <p:nvSpPr>
          <p:cNvPr id="3" name="Slide Number Placeholder 2">
            <a:extLst>
              <a:ext uri="{FF2B5EF4-FFF2-40B4-BE49-F238E27FC236}">
                <a16:creationId xmlns:a16="http://schemas.microsoft.com/office/drawing/2014/main" id="{ACC64BE7-5F3C-A1A5-0711-7183B6400032}"/>
              </a:ext>
            </a:extLst>
          </p:cNvPr>
          <p:cNvSpPr>
            <a:spLocks noGrp="1"/>
          </p:cNvSpPr>
          <p:nvPr>
            <p:ph type="sldNum" sz="quarter" idx="4"/>
          </p:nvPr>
        </p:nvSpPr>
        <p:spPr/>
        <p:txBody>
          <a:bodyPr/>
          <a:lstStyle/>
          <a:p>
            <a:fld id="{D32BAE6A-B452-4007-8177-56DD051636F9}" type="slidenum">
              <a:rPr lang="en-GB" noProof="1" smtClean="0"/>
              <a:pPr/>
              <a:t>4</a:t>
            </a:fld>
            <a:endParaRPr lang="en-GB" noProof="1"/>
          </a:p>
        </p:txBody>
      </p:sp>
      <p:sp>
        <p:nvSpPr>
          <p:cNvPr id="6" name="Date Placeholder 5">
            <a:extLst>
              <a:ext uri="{FF2B5EF4-FFF2-40B4-BE49-F238E27FC236}">
                <a16:creationId xmlns:a16="http://schemas.microsoft.com/office/drawing/2014/main" id="{880F0D4F-A73A-912F-7F31-C07976397F5D}"/>
              </a:ext>
            </a:extLst>
          </p:cNvPr>
          <p:cNvSpPr>
            <a:spLocks noGrp="1"/>
          </p:cNvSpPr>
          <p:nvPr>
            <p:ph type="dt" sz="half" idx="2"/>
          </p:nvPr>
        </p:nvSpPr>
        <p:spPr/>
        <p:txBody>
          <a:bodyPr/>
          <a:lstStyle/>
          <a:p>
            <a:pPr>
              <a:defRPr/>
            </a:pPr>
            <a:r>
              <a:rPr lang="en-GB" noProof="1"/>
              <a:t>October 2023</a:t>
            </a:r>
          </a:p>
        </p:txBody>
      </p:sp>
      <p:pic>
        <p:nvPicPr>
          <p:cNvPr id="5" name="Audio 4">
            <a:hlinkClick r:id="" action="ppaction://media"/>
            <a:extLst>
              <a:ext uri="{FF2B5EF4-FFF2-40B4-BE49-F238E27FC236}">
                <a16:creationId xmlns:a16="http://schemas.microsoft.com/office/drawing/2014/main" id="{BA7CABE6-9130-64DB-5162-9D866AAA92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8024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296">
        <p159:morph option="byObject"/>
      </p:transition>
    </mc:Choice>
    <mc:Fallback>
      <p:transition spd="slow" advTm="3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D1EB-84FD-464B-A24B-AEDA7C416EE8}"/>
              </a:ext>
            </a:extLst>
          </p:cNvPr>
          <p:cNvSpPr>
            <a:spLocks noGrp="1"/>
          </p:cNvSpPr>
          <p:nvPr>
            <p:ph type="title"/>
          </p:nvPr>
        </p:nvSpPr>
        <p:spPr>
          <a:prstGeom prst="rect">
            <a:avLst/>
          </a:prstGeom>
        </p:spPr>
        <p:txBody>
          <a:bodyPr/>
          <a:lstStyle/>
          <a:p>
            <a:r>
              <a:rPr lang="en-US" dirty="0"/>
              <a:t>Ignition probability</a:t>
            </a:r>
            <a:br>
              <a:rPr lang="en-US" dirty="0"/>
            </a:br>
            <a:r>
              <a:rPr lang="en-US" dirty="0"/>
              <a:t>What is it? Where is it relevant?</a:t>
            </a:r>
            <a:endParaRPr lang="en-GB" dirty="0"/>
          </a:p>
        </p:txBody>
      </p:sp>
      <p:sp>
        <p:nvSpPr>
          <p:cNvPr id="8" name="Content Placeholder 7">
            <a:extLst>
              <a:ext uri="{FF2B5EF4-FFF2-40B4-BE49-F238E27FC236}">
                <a16:creationId xmlns:a16="http://schemas.microsoft.com/office/drawing/2014/main" id="{9EBFE56F-C163-AFFA-79F3-146E207704D1}"/>
              </a:ext>
            </a:extLst>
          </p:cNvPr>
          <p:cNvSpPr>
            <a:spLocks noGrp="1"/>
          </p:cNvSpPr>
          <p:nvPr>
            <p:ph sz="quarter" idx="13"/>
          </p:nvPr>
        </p:nvSpPr>
        <p:spPr>
          <a:xfrm>
            <a:off x="7858724" y="1665288"/>
            <a:ext cx="3820513" cy="4694237"/>
          </a:xfrm>
        </p:spPr>
        <p:txBody>
          <a:bodyPr/>
          <a:lstStyle/>
          <a:p>
            <a:pPr marL="0" lvl="1" indent="0">
              <a:buNone/>
            </a:pPr>
            <a:r>
              <a:rPr lang="en-GB" dirty="0"/>
              <a:t>Critical Factors:</a:t>
            </a:r>
          </a:p>
          <a:p>
            <a:pPr lvl="1"/>
            <a:r>
              <a:rPr lang="en-GB" dirty="0"/>
              <a:t>Hazard involved</a:t>
            </a:r>
          </a:p>
          <a:p>
            <a:pPr lvl="1"/>
            <a:r>
              <a:rPr lang="en-GB" dirty="0"/>
              <a:t>Operating condition and Operating environment</a:t>
            </a:r>
          </a:p>
          <a:p>
            <a:pPr lvl="2"/>
            <a:r>
              <a:rPr lang="en-GB" dirty="0"/>
              <a:t>Immediate ignition vs Delayed</a:t>
            </a:r>
          </a:p>
          <a:p>
            <a:pPr lvl="2"/>
            <a:r>
              <a:rPr lang="en-GB" dirty="0"/>
              <a:t>Fire with radiation or flash fire or an explosion</a:t>
            </a:r>
          </a:p>
          <a:p>
            <a:pPr lvl="2"/>
            <a:endParaRPr lang="en-GB" dirty="0"/>
          </a:p>
          <a:p>
            <a:pPr lvl="1"/>
            <a:endParaRPr lang="en-GB" dirty="0"/>
          </a:p>
          <a:p>
            <a:pPr lvl="1"/>
            <a:endParaRPr lang="en-GB" dirty="0"/>
          </a:p>
        </p:txBody>
      </p:sp>
      <p:sp>
        <p:nvSpPr>
          <p:cNvPr id="7" name="Text Placeholder 6">
            <a:extLst>
              <a:ext uri="{FF2B5EF4-FFF2-40B4-BE49-F238E27FC236}">
                <a16:creationId xmlns:a16="http://schemas.microsoft.com/office/drawing/2014/main" id="{6C5943E9-A9F6-3DE7-8A24-4FFD7BE343ED}"/>
              </a:ext>
            </a:extLst>
          </p:cNvPr>
          <p:cNvSpPr>
            <a:spLocks noGrp="1"/>
          </p:cNvSpPr>
          <p:nvPr>
            <p:ph type="body" sz="quarter" idx="11"/>
          </p:nvPr>
        </p:nvSpPr>
        <p:spPr>
          <a:xfrm>
            <a:off x="508000" y="1466490"/>
            <a:ext cx="5211763" cy="445437"/>
          </a:xfrm>
        </p:spPr>
        <p:txBody>
          <a:bodyPr/>
          <a:lstStyle/>
          <a:p>
            <a:pPr marL="0" lvl="1" indent="0">
              <a:buNone/>
            </a:pPr>
            <a:r>
              <a:rPr lang="en-GB" dirty="0"/>
              <a:t>(Example of an) Event tree in the QRA context</a:t>
            </a:r>
          </a:p>
          <a:p>
            <a:pPr lvl="1"/>
            <a:endParaRPr lang="en-GB" dirty="0"/>
          </a:p>
        </p:txBody>
      </p:sp>
      <p:sp>
        <p:nvSpPr>
          <p:cNvPr id="9" name="Slide Number Placeholder 8">
            <a:extLst>
              <a:ext uri="{FF2B5EF4-FFF2-40B4-BE49-F238E27FC236}">
                <a16:creationId xmlns:a16="http://schemas.microsoft.com/office/drawing/2014/main" id="{5C862F78-E0F0-5DBB-E35C-D65F8AACC054}"/>
              </a:ext>
            </a:extLst>
          </p:cNvPr>
          <p:cNvSpPr>
            <a:spLocks noGrp="1"/>
          </p:cNvSpPr>
          <p:nvPr>
            <p:ph type="sldNum" sz="quarter" idx="4"/>
          </p:nvPr>
        </p:nvSpPr>
        <p:spPr/>
        <p:txBody>
          <a:bodyPr/>
          <a:lstStyle/>
          <a:p>
            <a:fld id="{D32BAE6A-B452-4007-8177-56DD051636F9}" type="slidenum">
              <a:rPr lang="en-GB" noProof="1" smtClean="0"/>
              <a:pPr/>
              <a:t>5</a:t>
            </a:fld>
            <a:endParaRPr lang="en-GB" noProof="1"/>
          </a:p>
        </p:txBody>
      </p:sp>
      <p:sp>
        <p:nvSpPr>
          <p:cNvPr id="12" name="Date Placeholder 11">
            <a:extLst>
              <a:ext uri="{FF2B5EF4-FFF2-40B4-BE49-F238E27FC236}">
                <a16:creationId xmlns:a16="http://schemas.microsoft.com/office/drawing/2014/main" id="{1254CB7D-D1EA-3804-7418-AE46283CCA98}"/>
              </a:ext>
            </a:extLst>
          </p:cNvPr>
          <p:cNvSpPr>
            <a:spLocks noGrp="1"/>
          </p:cNvSpPr>
          <p:nvPr>
            <p:ph type="dt" sz="half" idx="2"/>
          </p:nvPr>
        </p:nvSpPr>
        <p:spPr/>
        <p:txBody>
          <a:bodyPr/>
          <a:lstStyle/>
          <a:p>
            <a:pPr>
              <a:defRPr/>
            </a:pPr>
            <a:r>
              <a:rPr lang="en-GB" noProof="1"/>
              <a:t>October 2023</a:t>
            </a:r>
          </a:p>
        </p:txBody>
      </p:sp>
      <p:graphicFrame>
        <p:nvGraphicFramePr>
          <p:cNvPr id="6" name="Table 5">
            <a:extLst>
              <a:ext uri="{FF2B5EF4-FFF2-40B4-BE49-F238E27FC236}">
                <a16:creationId xmlns:a16="http://schemas.microsoft.com/office/drawing/2014/main" id="{CF136B26-ECAA-AE49-8F0F-04A4331116C6}"/>
              </a:ext>
            </a:extLst>
          </p:cNvPr>
          <p:cNvGraphicFramePr>
            <a:graphicFrameLocks noGrp="1"/>
          </p:cNvGraphicFramePr>
          <p:nvPr>
            <p:extLst>
              <p:ext uri="{D42A27DB-BD31-4B8C-83A1-F6EECF244321}">
                <p14:modId xmlns:p14="http://schemas.microsoft.com/office/powerpoint/2010/main" val="291688215"/>
              </p:ext>
            </p:extLst>
          </p:nvPr>
        </p:nvGraphicFramePr>
        <p:xfrm>
          <a:off x="396452" y="2078182"/>
          <a:ext cx="6976295" cy="4480618"/>
        </p:xfrm>
        <a:graphic>
          <a:graphicData uri="http://schemas.openxmlformats.org/drawingml/2006/table">
            <a:tbl>
              <a:tblPr/>
              <a:tblGrid>
                <a:gridCol w="1185335">
                  <a:extLst>
                    <a:ext uri="{9D8B030D-6E8A-4147-A177-3AD203B41FA5}">
                      <a16:colId xmlns:a16="http://schemas.microsoft.com/office/drawing/2014/main" val="655665161"/>
                    </a:ext>
                  </a:extLst>
                </a:gridCol>
                <a:gridCol w="310957">
                  <a:extLst>
                    <a:ext uri="{9D8B030D-6E8A-4147-A177-3AD203B41FA5}">
                      <a16:colId xmlns:a16="http://schemas.microsoft.com/office/drawing/2014/main" val="2662058452"/>
                    </a:ext>
                  </a:extLst>
                </a:gridCol>
                <a:gridCol w="620257">
                  <a:extLst>
                    <a:ext uri="{9D8B030D-6E8A-4147-A177-3AD203B41FA5}">
                      <a16:colId xmlns:a16="http://schemas.microsoft.com/office/drawing/2014/main" val="2190933394"/>
                    </a:ext>
                  </a:extLst>
                </a:gridCol>
                <a:gridCol w="569102">
                  <a:extLst>
                    <a:ext uri="{9D8B030D-6E8A-4147-A177-3AD203B41FA5}">
                      <a16:colId xmlns:a16="http://schemas.microsoft.com/office/drawing/2014/main" val="724308994"/>
                    </a:ext>
                  </a:extLst>
                </a:gridCol>
                <a:gridCol w="485975">
                  <a:extLst>
                    <a:ext uri="{9D8B030D-6E8A-4147-A177-3AD203B41FA5}">
                      <a16:colId xmlns:a16="http://schemas.microsoft.com/office/drawing/2014/main" val="1432723699"/>
                    </a:ext>
                  </a:extLst>
                </a:gridCol>
                <a:gridCol w="454003">
                  <a:extLst>
                    <a:ext uri="{9D8B030D-6E8A-4147-A177-3AD203B41FA5}">
                      <a16:colId xmlns:a16="http://schemas.microsoft.com/office/drawing/2014/main" val="4052179332"/>
                    </a:ext>
                  </a:extLst>
                </a:gridCol>
                <a:gridCol w="786512">
                  <a:extLst>
                    <a:ext uri="{9D8B030D-6E8A-4147-A177-3AD203B41FA5}">
                      <a16:colId xmlns:a16="http://schemas.microsoft.com/office/drawing/2014/main" val="1060924443"/>
                    </a:ext>
                  </a:extLst>
                </a:gridCol>
                <a:gridCol w="473186">
                  <a:extLst>
                    <a:ext uri="{9D8B030D-6E8A-4147-A177-3AD203B41FA5}">
                      <a16:colId xmlns:a16="http://schemas.microsoft.com/office/drawing/2014/main" val="3393723490"/>
                    </a:ext>
                  </a:extLst>
                </a:gridCol>
                <a:gridCol w="594680">
                  <a:extLst>
                    <a:ext uri="{9D8B030D-6E8A-4147-A177-3AD203B41FA5}">
                      <a16:colId xmlns:a16="http://schemas.microsoft.com/office/drawing/2014/main" val="1065070597"/>
                    </a:ext>
                  </a:extLst>
                </a:gridCol>
                <a:gridCol w="633046">
                  <a:extLst>
                    <a:ext uri="{9D8B030D-6E8A-4147-A177-3AD203B41FA5}">
                      <a16:colId xmlns:a16="http://schemas.microsoft.com/office/drawing/2014/main" val="2875481276"/>
                    </a:ext>
                  </a:extLst>
                </a:gridCol>
                <a:gridCol w="284146">
                  <a:extLst>
                    <a:ext uri="{9D8B030D-6E8A-4147-A177-3AD203B41FA5}">
                      <a16:colId xmlns:a16="http://schemas.microsoft.com/office/drawing/2014/main" val="125429577"/>
                    </a:ext>
                  </a:extLst>
                </a:gridCol>
                <a:gridCol w="579096">
                  <a:extLst>
                    <a:ext uri="{9D8B030D-6E8A-4147-A177-3AD203B41FA5}">
                      <a16:colId xmlns:a16="http://schemas.microsoft.com/office/drawing/2014/main" val="3576439191"/>
                    </a:ext>
                  </a:extLst>
                </a:gridCol>
              </a:tblGrid>
              <a:tr h="1067866">
                <a:tc>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b"/>
                      <a:r>
                        <a:rPr lang="en-GB" sz="1200" b="1" i="0" u="none" strike="noStrike" dirty="0">
                          <a:solidFill>
                            <a:srgbClr val="000000"/>
                          </a:solidFill>
                          <a:effectLst/>
                          <a:latin typeface="ShellMedium" panose="00000600000000000000" pitchFamily="50" charset="0"/>
                        </a:rPr>
                        <a:t>Early</a:t>
                      </a:r>
                    </a:p>
                    <a:p>
                      <a:pPr algn="ctr" fontAlgn="b"/>
                      <a:r>
                        <a:rPr lang="en-GB" sz="1200" b="1" i="0" u="none" strike="noStrike" dirty="0">
                          <a:solidFill>
                            <a:srgbClr val="000000"/>
                          </a:solidFill>
                          <a:effectLst/>
                          <a:latin typeface="ShellMedium" panose="00000600000000000000" pitchFamily="50" charset="0"/>
                        </a:rPr>
                        <a:t> Ignition</a:t>
                      </a:r>
                    </a:p>
                  </a:txBody>
                  <a:tcPr marL="7523" marR="7523" marT="7523" marB="0" vert="vert27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endParaRPr lang="en-GB" sz="1200" b="0" i="0" u="none" strike="noStrike">
                        <a:solidFill>
                          <a:srgbClr val="000000"/>
                        </a:solidFill>
                        <a:effectLst/>
                        <a:latin typeface="Calibri" panose="020F0502020204030204" pitchFamily="34" charset="0"/>
                      </a:endParaRP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b"/>
                      <a:r>
                        <a:rPr lang="en-GB" sz="1200" b="1" i="0" u="none" strike="noStrike">
                          <a:solidFill>
                            <a:srgbClr val="000000"/>
                          </a:solidFill>
                          <a:effectLst/>
                          <a:latin typeface="ShellMedium" panose="00000600000000000000" pitchFamily="50" charset="0"/>
                        </a:rPr>
                        <a:t>Delayed Ignition</a:t>
                      </a:r>
                    </a:p>
                  </a:txBody>
                  <a:tcPr marL="7523" marR="7523" marT="7523" marB="0" vert="vert27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ShellMedium" panose="00000600000000000000" pitchFamily="50" charset="0"/>
                        </a:rPr>
                        <a:t>Ignition in Congested space</a:t>
                      </a:r>
                    </a:p>
                  </a:txBody>
                  <a:tcPr marL="7523" marR="7523" marT="7523" marB="0" vert="vert27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FF0000"/>
                      </a:solidFill>
                      <a:prstDash val="solid"/>
                      <a:round/>
                      <a:headEnd type="none" w="med" len="med"/>
                      <a:tailEnd type="none" w="med" len="med"/>
                    </a:lnL>
                    <a:lnR>
                      <a:noFill/>
                    </a:lnR>
                    <a:lnT>
                      <a:noFill/>
                    </a:lnT>
                    <a:lnB>
                      <a:noFill/>
                    </a:lnB>
                  </a:tcPr>
                </a:tc>
                <a:tc>
                  <a:txBody>
                    <a:bodyPr/>
                    <a:lstStyle/>
                    <a:p>
                      <a:pPr algn="ctr" fontAlgn="b"/>
                      <a:endParaRPr lang="en-GB" sz="1200" b="1" i="0" u="none" strike="noStrike" dirty="0">
                        <a:solidFill>
                          <a:srgbClr val="000000"/>
                        </a:solidFill>
                        <a:effectLst/>
                        <a:latin typeface="ShellMedium" panose="00000600000000000000" pitchFamily="50" charset="0"/>
                      </a:endParaRPr>
                    </a:p>
                  </a:txBody>
                  <a:tcPr marL="7523" marR="7523" marT="7523" marB="0" anchor="ctr">
                    <a:lnL>
                      <a:noFill/>
                    </a:lnL>
                    <a:lnR w="19050" cap="flat" cmpd="sng" algn="ctr">
                      <a:solidFill>
                        <a:srgbClr val="2F75B5"/>
                      </a:solidFill>
                      <a:prstDash val="solid"/>
                      <a:round/>
                      <a:headEnd type="none" w="med" len="med"/>
                      <a:tailEnd type="none" w="med" len="med"/>
                    </a:lnR>
                    <a:lnT>
                      <a:noFill/>
                    </a:lnT>
                    <a:lnB>
                      <a:noFill/>
                    </a:lnB>
                  </a:tcPr>
                </a:tc>
                <a:tc>
                  <a:txBody>
                    <a:bodyPr/>
                    <a:lstStyle/>
                    <a:p>
                      <a:pPr algn="ctr" fontAlgn="b"/>
                      <a:r>
                        <a:rPr lang="en-GB" sz="1200" b="1" i="0" u="none" strike="noStrike" dirty="0">
                          <a:solidFill>
                            <a:srgbClr val="000000"/>
                          </a:solidFill>
                          <a:effectLst/>
                          <a:latin typeface="ShellMedium" panose="00000600000000000000" pitchFamily="50" charset="0"/>
                        </a:rPr>
                        <a:t>Ultimate Consequence</a:t>
                      </a:r>
                    </a:p>
                  </a:txBody>
                  <a:tcPr marL="7523" marR="7523" marT="7523" marB="0" vert="vert270" anchor="ctr">
                    <a:lnL w="19050" cap="flat" cmpd="sng" algn="ctr">
                      <a:solidFill>
                        <a:srgbClr val="2F75B5"/>
                      </a:solidFill>
                      <a:prstDash val="solid"/>
                      <a:round/>
                      <a:headEnd type="none" w="med" len="med"/>
                      <a:tailEnd type="none" w="med" len="med"/>
                    </a:lnL>
                    <a:lnR w="19050" cap="flat" cmpd="sng" algn="ctr">
                      <a:solidFill>
                        <a:srgbClr val="2F75B5"/>
                      </a:solidFill>
                      <a:prstDash val="solid"/>
                      <a:round/>
                      <a:headEnd type="none" w="med" len="med"/>
                      <a:tailEnd type="none" w="med" len="med"/>
                    </a:lnR>
                    <a:lnT w="19050" cap="flat" cmpd="sng" algn="ctr">
                      <a:solidFill>
                        <a:srgbClr val="2F75B5"/>
                      </a:solidFill>
                      <a:prstDash val="solid"/>
                      <a:round/>
                      <a:headEnd type="none" w="med" len="med"/>
                      <a:tailEnd type="none" w="med" len="med"/>
                    </a:lnT>
                    <a:lnB w="19050" cap="flat" cmpd="sng" algn="ctr">
                      <a:solidFill>
                        <a:srgbClr val="2F75B5"/>
                      </a:solidFill>
                      <a:prstDash val="solid"/>
                      <a:round/>
                      <a:headEnd type="none" w="med" len="med"/>
                      <a:tailEnd type="none" w="med" len="med"/>
                    </a:lnB>
                  </a:tcPr>
                </a:tc>
                <a:tc gridSpan="2">
                  <a:txBody>
                    <a:bodyPr/>
                    <a:lstStyle/>
                    <a:p>
                      <a:pPr algn="ctr" fontAlgn="b"/>
                      <a:endParaRPr lang="en-GB" sz="1200" b="1" i="0" u="none" strike="noStrike" dirty="0">
                        <a:solidFill>
                          <a:srgbClr val="000000"/>
                        </a:solidFill>
                        <a:effectLst/>
                        <a:latin typeface="ShellMedium" panose="00000600000000000000" pitchFamily="50" charset="0"/>
                      </a:endParaRPr>
                    </a:p>
                  </a:txBody>
                  <a:tcPr marL="7523" marR="7523" marT="7523" marB="0" anchor="b">
                    <a:lnL w="19050" cap="flat" cmpd="sng" algn="ctr">
                      <a:solidFill>
                        <a:srgbClr val="2F75B5"/>
                      </a:solidFill>
                      <a:prstDash val="solid"/>
                      <a:round/>
                      <a:headEnd type="none" w="med" len="med"/>
                      <a:tailEnd type="none" w="med" len="med"/>
                    </a:lnL>
                    <a:lnR>
                      <a:noFill/>
                    </a:lnR>
                    <a:lnT>
                      <a:noFill/>
                    </a:lnT>
                    <a:lnB>
                      <a:noFill/>
                    </a:lnB>
                  </a:tcPr>
                </a:tc>
                <a:tc hMerge="1">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w="19050" cap="flat" cmpd="sng" algn="ctr">
                      <a:solidFill>
                        <a:srgbClr val="2F7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41101951"/>
                  </a:ext>
                </a:extLst>
              </a:tr>
              <a:tr h="33955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dirty="0">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ShellMedium" panose="00000600000000000000" pitchFamily="50" charset="0"/>
                        </a:rPr>
                        <a:t>0.05 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rowSpan="2" gridSpan="3">
                  <a:txBody>
                    <a:bodyPr/>
                    <a:lstStyle/>
                    <a:p>
                      <a:pPr algn="ctr" fontAlgn="ctr"/>
                      <a:r>
                        <a:rPr lang="en-GB" sz="1200" b="1" i="0" u="none" strike="noStrike">
                          <a:solidFill>
                            <a:srgbClr val="000000"/>
                          </a:solidFill>
                          <a:effectLst/>
                          <a:latin typeface="ShellMedium" panose="00000600000000000000" pitchFamily="50" charset="0"/>
                        </a:rPr>
                        <a:t>Jet Fire</a:t>
                      </a:r>
                    </a:p>
                  </a:txBody>
                  <a:tcPr marL="7523" marR="7523" marT="7523" marB="0" anchor="ctr">
                    <a:lnL>
                      <a:noFill/>
                    </a:lnL>
                    <a:lnR>
                      <a:noFill/>
                    </a:lnR>
                    <a:lnT w="19050" cap="flat" cmpd="sng" algn="ctr">
                      <a:solidFill>
                        <a:srgbClr val="2F75B5"/>
                      </a:solidFill>
                      <a:prstDash val="solid"/>
                      <a:round/>
                      <a:headEnd type="none" w="med" len="med"/>
                      <a:tailEnd type="none" w="med" len="med"/>
                    </a:lnT>
                    <a:lnB>
                      <a:noFill/>
                    </a:lnB>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2912118468"/>
                  </a:ext>
                </a:extLst>
              </a:tr>
              <a:tr h="18207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2023824"/>
                  </a:ext>
                </a:extLst>
              </a:tr>
              <a:tr h="18207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3648406454"/>
                  </a:ext>
                </a:extLst>
              </a:tr>
              <a:tr h="18207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888822146"/>
                  </a:ext>
                </a:extLst>
              </a:tr>
              <a:tr h="182076">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ShellMedium" panose="00000600000000000000" pitchFamily="50" charset="0"/>
                        </a:rPr>
                        <a:t>0.015 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rowSpan="2" gridSpan="3">
                  <a:txBody>
                    <a:bodyPr/>
                    <a:lstStyle/>
                    <a:p>
                      <a:pPr algn="ctr" fontAlgn="ctr"/>
                      <a:r>
                        <a:rPr lang="en-GB" sz="1200" b="1" i="0" u="none" strike="noStrike" dirty="0">
                          <a:solidFill>
                            <a:srgbClr val="000000"/>
                          </a:solidFill>
                          <a:effectLst/>
                          <a:latin typeface="ShellMedium" panose="00000600000000000000" pitchFamily="50" charset="0"/>
                        </a:rPr>
                        <a:t>Vapour Cloud Explosion</a:t>
                      </a:r>
                    </a:p>
                  </a:txBody>
                  <a:tcPr marL="7523" marR="7523" marT="7523" marB="0" anchor="ctr">
                    <a:lnL>
                      <a:noFill/>
                    </a:lnL>
                    <a:lnR>
                      <a:noFill/>
                    </a:lnR>
                    <a:lnT>
                      <a:noFill/>
                    </a:lnT>
                    <a:lnB>
                      <a:noFill/>
                    </a:lnB>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1345750998"/>
                  </a:ext>
                </a:extLst>
              </a:tr>
              <a:tr h="83278">
                <a:tc rowSpan="3">
                  <a:txBody>
                    <a:bodyPr/>
                    <a:lstStyle/>
                    <a:p>
                      <a:pPr algn="ctr" fontAlgn="b"/>
                      <a:r>
                        <a:rPr lang="en-GB" sz="1200" b="1" i="0" u="none" strike="noStrike" dirty="0">
                          <a:solidFill>
                            <a:srgbClr val="000000"/>
                          </a:solidFill>
                          <a:effectLst/>
                          <a:latin typeface="ShellMedium" panose="00000600000000000000" pitchFamily="50" charset="0"/>
                        </a:rPr>
                        <a:t>Flammable Gas </a:t>
                      </a:r>
                    </a:p>
                    <a:p>
                      <a:pPr algn="ctr" fontAlgn="b"/>
                      <a:r>
                        <a:rPr lang="en-GB" sz="1200" b="1" i="0" u="none" strike="noStrike" dirty="0">
                          <a:solidFill>
                            <a:srgbClr val="000000"/>
                          </a:solidFill>
                          <a:effectLst/>
                          <a:latin typeface="ShellMedium" panose="00000600000000000000" pitchFamily="50" charset="0"/>
                        </a:rPr>
                        <a:t>Release</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r" fontAlgn="b"/>
                      <a:r>
                        <a:rPr lang="en-GB" sz="1200" b="1" i="0" u="none" strike="noStrike" dirty="0">
                          <a:solidFill>
                            <a:srgbClr val="000000"/>
                          </a:solidFill>
                          <a:effectLst/>
                          <a:latin typeface="ShellMedium" panose="00000600000000000000" pitchFamily="50" charset="0"/>
                        </a:rPr>
                        <a:t> </a:t>
                      </a:r>
                      <a:r>
                        <a:rPr lang="en-GB" sz="1200" b="1" i="0" u="none" strike="noStrike" dirty="0">
                          <a:solidFill>
                            <a:srgbClr val="FF0000"/>
                          </a:solidFill>
                          <a:effectLst/>
                          <a:latin typeface="ShellMedium" panose="00000600000000000000" pitchFamily="50" charset="0"/>
                        </a:rPr>
                        <a:t>\</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rowSpan="2">
                  <a:txBody>
                    <a:bodyPr/>
                    <a:lstStyle/>
                    <a:p>
                      <a:pPr algn="l" fontAlgn="ctr"/>
                      <a:r>
                        <a:rPr lang="en-GB" sz="1050" b="1" i="0" u="none" strike="noStrike" dirty="0">
                          <a:solidFill>
                            <a:srgbClr val="000000"/>
                          </a:solidFill>
                          <a:effectLst/>
                          <a:latin typeface="ShellMedium" panose="00000600000000000000" pitchFamily="50" charset="0"/>
                        </a:rPr>
                        <a:t>Y 0.05</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rowSpan="2">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rowSpan="2">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FF0000"/>
                      </a:solidFill>
                      <a:prstDash val="solid"/>
                      <a:round/>
                      <a:headEnd type="none" w="med" len="med"/>
                      <a:tailEnd type="none" w="med" len="med"/>
                    </a:lnL>
                    <a:lnR>
                      <a:noFill/>
                    </a:lnR>
                    <a:lnT>
                      <a:noFill/>
                    </a:lnT>
                    <a:lnB>
                      <a:noFill/>
                    </a:lnB>
                  </a:tcPr>
                </a:tc>
                <a:tc rowSpan="2">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FF0000"/>
                      </a:solidFill>
                      <a:prstDash val="solid"/>
                      <a:round/>
                      <a:headEnd type="none" w="med" len="med"/>
                      <a:tailEnd type="none" w="med" len="med"/>
                    </a:lnR>
                    <a:lnT>
                      <a:noFill/>
                    </a:lnT>
                    <a:lnB>
                      <a:noFill/>
                    </a:lnB>
                  </a:tcPr>
                </a:tc>
                <a:tc rowSpan="2">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row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rowSpan="2">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966509017"/>
                  </a:ext>
                </a:extLst>
              </a:tr>
              <a:tr h="103538">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3">
                  <a:txBody>
                    <a:bodyPr/>
                    <a:lstStyle/>
                    <a:p>
                      <a:pPr algn="ctr" fontAlgn="ctr"/>
                      <a:endParaRPr lang="en-GB" sz="1200" b="1" i="0" u="none" strike="noStrike" dirty="0">
                        <a:solidFill>
                          <a:srgbClr val="000000"/>
                        </a:solidFill>
                        <a:effectLst/>
                        <a:latin typeface="ShellMedium" panose="00000600000000000000" pitchFamily="50" charset="0"/>
                      </a:endParaRPr>
                    </a:p>
                  </a:txBody>
                  <a:tcPr marL="7523" marR="7523" marT="7523" marB="0" anchor="ctr">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3189910"/>
                  </a:ext>
                </a:extLst>
              </a:tr>
              <a:tr h="271221">
                <a:tc vMerge="1">
                  <a:txBody>
                    <a:bodyPr/>
                    <a:lstStyle/>
                    <a:p>
                      <a:pPr algn="l" fontAlgn="b"/>
                      <a:r>
                        <a:rPr lang="en-GB" sz="1200" b="1" i="0" u="none" strike="noStrike" dirty="0">
                          <a:solidFill>
                            <a:srgbClr val="000000"/>
                          </a:solidFill>
                          <a:effectLst/>
                          <a:latin typeface="ShellMedium" panose="00000600000000000000" pitchFamily="50" charset="0"/>
                        </a:rPr>
                        <a:t>Release</a:t>
                      </a:r>
                    </a:p>
                  </a:txBody>
                  <a:tcPr marL="7523" marR="7523" marT="7523"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GB" sz="1050" b="1" i="0" u="none" strike="noStrike" dirty="0">
                          <a:solidFill>
                            <a:srgbClr val="000000"/>
                          </a:solidFill>
                          <a:effectLst/>
                          <a:latin typeface="ShellMedium" panose="00000600000000000000" pitchFamily="50" charset="0"/>
                        </a:rPr>
                        <a:t>N 0.95</a:t>
                      </a:r>
                    </a:p>
                  </a:txBody>
                  <a:tcPr marL="7523" marR="7523" marT="7523"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2142157966"/>
                  </a:ext>
                </a:extLst>
              </a:tr>
              <a:tr h="72368">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ctr"/>
                      <a:endParaRPr lang="en-GB" sz="1200" b="1" i="0" u="none" strike="noStrike" dirty="0">
                        <a:solidFill>
                          <a:srgbClr val="000000"/>
                        </a:solidFill>
                        <a:effectLst/>
                        <a:latin typeface="ShellMedium" panose="00000600000000000000" pitchFamily="50" charset="0"/>
                      </a:endParaRPr>
                    </a:p>
                  </a:txBody>
                  <a:tcPr marL="7523" marR="7523" marT="7523" marB="0" anchor="ctr">
                    <a:lnL w="19050" cap="flat" cmpd="sng" algn="ctr">
                      <a:solidFill>
                        <a:srgbClr val="FF0000"/>
                      </a:solidFill>
                      <a:prstDash val="solid"/>
                      <a:round/>
                      <a:headEnd type="none" w="med" len="med"/>
                      <a:tailEnd type="none" w="med" len="med"/>
                    </a:lnL>
                    <a:lnR>
                      <a:noFill/>
                    </a:lnR>
                    <a:lnT>
                      <a:noFill/>
                    </a:lnT>
                    <a:lnB>
                      <a:noFill/>
                    </a:lnB>
                  </a:tcPr>
                </a:tc>
                <a:tc>
                  <a:txBody>
                    <a:bodyPr/>
                    <a:lstStyle/>
                    <a:p>
                      <a:pPr algn="r" fontAlgn="ctr"/>
                      <a:r>
                        <a:rPr lang="en-GB" sz="1200" b="1" i="0" u="none" strike="noStrike" dirty="0">
                          <a:solidFill>
                            <a:srgbClr val="000000"/>
                          </a:solidFill>
                          <a:effectLst/>
                          <a:latin typeface="ShellMedium" panose="00000600000000000000" pitchFamily="50" charset="0"/>
                        </a:rPr>
                        <a:t> </a:t>
                      </a:r>
                      <a:r>
                        <a:rPr lang="en-GB" sz="1200" b="1" i="0" u="none" strike="noStrike" dirty="0">
                          <a:solidFill>
                            <a:srgbClr val="FF0000"/>
                          </a:solidFill>
                          <a:effectLst/>
                          <a:latin typeface="ShellMedium" panose="00000600000000000000" pitchFamily="50" charset="0"/>
                        </a:rPr>
                        <a:t>\</a:t>
                      </a:r>
                      <a:endParaRPr lang="en-GB" sz="1200" b="1" i="0" u="none" strike="noStrike" dirty="0">
                        <a:solidFill>
                          <a:srgbClr val="000000"/>
                        </a:solidFill>
                        <a:effectLst/>
                        <a:latin typeface="ShellMedium" panose="00000600000000000000" pitchFamily="50" charset="0"/>
                      </a:endParaRPr>
                    </a:p>
                  </a:txBody>
                  <a:tcPr marL="7523" marR="7523" marT="7523" marB="0" anchor="ctr">
                    <a:lnL>
                      <a:noFill/>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GB" sz="1050" b="1" i="0" u="none" strike="noStrike" dirty="0">
                          <a:solidFill>
                            <a:srgbClr val="000000"/>
                          </a:solidFill>
                          <a:effectLst/>
                          <a:latin typeface="ShellMedium" panose="00000600000000000000" pitchFamily="50" charset="0"/>
                        </a:rPr>
                        <a:t>Y 0.015</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1560301944"/>
                  </a:ext>
                </a:extLst>
              </a:tr>
              <a:tr h="95413">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ctr"/>
                      <a:r>
                        <a:rPr lang="en-GB" sz="1050" b="1" i="0" u="none" strike="noStrike" dirty="0">
                          <a:solidFill>
                            <a:srgbClr val="000000"/>
                          </a:solidFill>
                          <a:effectLst/>
                          <a:latin typeface="ShellMedium" panose="00000600000000000000" pitchFamily="50" charset="0"/>
                        </a:rPr>
                        <a:t>N 0.035</a:t>
                      </a:r>
                    </a:p>
                  </a:txBody>
                  <a:tcPr marL="7523" marR="7523" marT="7523"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2169360826"/>
                  </a:ext>
                </a:extLst>
              </a:tr>
              <a:tr h="18207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ctr"/>
                      <a:r>
                        <a:rPr lang="en-GB" sz="1200" b="1" i="0" u="none" strike="noStrike" dirty="0">
                          <a:solidFill>
                            <a:srgbClr val="000000"/>
                          </a:solidFill>
                          <a:effectLst/>
                          <a:latin typeface="ShellMedium" panose="00000600000000000000" pitchFamily="50" charset="0"/>
                        </a:rPr>
                        <a:t> </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3368085159"/>
                  </a:ext>
                </a:extLst>
              </a:tr>
              <a:tr h="0">
                <a:tc>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r" fontAlgn="ctr"/>
                      <a:r>
                        <a:rPr lang="en-GB" sz="1200" b="1" i="0" u="none" strike="noStrike" dirty="0">
                          <a:solidFill>
                            <a:srgbClr val="000000"/>
                          </a:solidFill>
                          <a:effectLst/>
                          <a:latin typeface="ShellMedium" panose="00000600000000000000" pitchFamily="50" charset="0"/>
                        </a:rPr>
                        <a:t> </a:t>
                      </a:r>
                      <a:r>
                        <a:rPr lang="en-GB" sz="1200" b="1" i="0" u="none" strike="noStrike" dirty="0">
                          <a:solidFill>
                            <a:srgbClr val="FF0000"/>
                          </a:solidFill>
                          <a:effectLst/>
                          <a:latin typeface="ShellMedium" panose="00000600000000000000" pitchFamily="50" charset="0"/>
                        </a:rPr>
                        <a:t>\</a:t>
                      </a:r>
                      <a:endParaRPr lang="en-GB" sz="1200" b="1" i="0" u="none" strike="noStrike" dirty="0">
                        <a:solidFill>
                          <a:srgbClr val="000000"/>
                        </a:solidFill>
                        <a:effectLst/>
                        <a:latin typeface="ShellMedium" panose="00000600000000000000" pitchFamily="50" charset="0"/>
                      </a:endParaRPr>
                    </a:p>
                  </a:txBody>
                  <a:tcPr marL="7523" marR="7523" marT="7523" marB="0" anchor="ctr">
                    <a:lnL w="190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r>
                        <a:rPr lang="en-GB" sz="1050" b="1" i="0" u="none" strike="noStrike" dirty="0">
                          <a:solidFill>
                            <a:srgbClr val="000000"/>
                          </a:solidFill>
                          <a:effectLst/>
                          <a:latin typeface="ShellMedium" panose="00000600000000000000" pitchFamily="50" charset="0"/>
                        </a:rPr>
                        <a:t>Y 0.05</a:t>
                      </a:r>
                    </a:p>
                  </a:txBody>
                  <a:tcPr marL="7523" marR="7523" marT="7523" marB="0" anchor="ctr">
                    <a:lnL w="1905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GB" sz="1200" b="1" i="0" u="none" strike="noStrike">
                          <a:solidFill>
                            <a:srgbClr val="000000"/>
                          </a:solidFill>
                          <a:effectLst/>
                          <a:latin typeface="ShellMedium" panose="00000600000000000000" pitchFamily="50" charset="0"/>
                        </a:rPr>
                        <a:t> </a:t>
                      </a:r>
                    </a:p>
                  </a:txBody>
                  <a:tcPr marL="7523" marR="7523" marT="7523"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ShellMedium" panose="00000600000000000000" pitchFamily="50" charset="0"/>
                        </a:rPr>
                        <a:t> 0.035</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rowSpan="2" gridSpan="3">
                  <a:txBody>
                    <a:bodyPr/>
                    <a:lstStyle/>
                    <a:p>
                      <a:pPr algn="ctr" fontAlgn="ctr"/>
                      <a:r>
                        <a:rPr lang="en-GB" sz="1200" b="1" i="0" u="none" strike="noStrike" dirty="0">
                          <a:solidFill>
                            <a:srgbClr val="000000"/>
                          </a:solidFill>
                          <a:effectLst/>
                          <a:latin typeface="ShellMedium" panose="00000600000000000000" pitchFamily="50" charset="0"/>
                        </a:rPr>
                        <a:t>Cloud (Flash) Fire</a:t>
                      </a:r>
                    </a:p>
                  </a:txBody>
                  <a:tcPr marL="7523" marR="7523" marT="7523" marB="0" anchor="ctr">
                    <a:lnL>
                      <a:noFill/>
                    </a:lnL>
                    <a:lnR>
                      <a:noFill/>
                    </a:lnR>
                    <a:lnT>
                      <a:noFill/>
                    </a:lnT>
                    <a:lnB>
                      <a:noFill/>
                    </a:lnB>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1720134452"/>
                  </a:ext>
                </a:extLst>
              </a:tr>
              <a:tr h="71928">
                <a:tc row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row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rowSpan="2">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a:noFill/>
                    </a:lnL>
                    <a:lnR>
                      <a:noFill/>
                    </a:lnR>
                    <a:lnT>
                      <a:noFill/>
                    </a:lnT>
                    <a:lnB>
                      <a:noFill/>
                    </a:lnB>
                  </a:tcPr>
                </a:tc>
                <a:tc rowSpan="2">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a:noFill/>
                    </a:lnL>
                    <a:lnR>
                      <a:noFill/>
                    </a:lnR>
                    <a:lnT w="19050" cap="flat" cmpd="sng" algn="ctr">
                      <a:solidFill>
                        <a:srgbClr val="000000"/>
                      </a:solidFill>
                      <a:prstDash val="solid"/>
                      <a:round/>
                      <a:headEnd type="none" w="med" len="med"/>
                      <a:tailEnd type="none" w="med" len="med"/>
                    </a:lnT>
                    <a:lnB>
                      <a:noFill/>
                    </a:lnB>
                  </a:tcPr>
                </a:tc>
                <a:tc rowSpan="2">
                  <a:txBody>
                    <a:bodyPr/>
                    <a:lstStyle/>
                    <a:p>
                      <a:pPr algn="l" fontAlgn="ctr"/>
                      <a:r>
                        <a:rPr lang="en-GB" sz="1050" b="1" i="0" u="none" strike="noStrike" dirty="0">
                          <a:solidFill>
                            <a:srgbClr val="000000"/>
                          </a:solidFill>
                          <a:effectLst/>
                          <a:latin typeface="ShellMedium" panose="00000600000000000000" pitchFamily="50" charset="0"/>
                        </a:rPr>
                        <a:t>N 0.90</a:t>
                      </a:r>
                    </a:p>
                  </a:txBody>
                  <a:tcPr marL="7523" marR="7523" marT="7523"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rowSpan="2">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w="19050" cap="flat" cmpd="sng" algn="ctr">
                      <a:solidFill>
                        <a:srgbClr val="000000"/>
                      </a:solidFill>
                      <a:prstDash val="solid"/>
                      <a:round/>
                      <a:headEnd type="none" w="med" len="med"/>
                      <a:tailEnd type="none" w="med" len="med"/>
                    </a:lnL>
                    <a:lnR>
                      <a:noFill/>
                    </a:lnR>
                    <a:lnT>
                      <a:noFill/>
                    </a:lnT>
                    <a:lnB>
                      <a:noFill/>
                    </a:lnB>
                  </a:tcPr>
                </a:tc>
                <a:tc rowSpan="2">
                  <a:txBody>
                    <a:bodyPr/>
                    <a:lstStyle/>
                    <a:p>
                      <a:pPr algn="l" fontAlgn="ctr"/>
                      <a:endParaRPr lang="en-GB" sz="1200" b="1" i="0" u="none" strike="noStrike">
                        <a:solidFill>
                          <a:srgbClr val="000000"/>
                        </a:solidFill>
                        <a:effectLst/>
                        <a:latin typeface="ShellMedium" panose="00000600000000000000" pitchFamily="50" charset="0"/>
                      </a:endParaRPr>
                    </a:p>
                  </a:txBody>
                  <a:tcPr marL="7523" marR="7523" marT="7523" marB="0" anchor="ctr">
                    <a:lnL>
                      <a:noFill/>
                    </a:lnL>
                    <a:lnR>
                      <a:noFill/>
                    </a:lnR>
                    <a:lnT>
                      <a:noFill/>
                    </a:lnT>
                    <a:lnB>
                      <a:noFill/>
                    </a:lnB>
                  </a:tcPr>
                </a:tc>
                <a:tc rowSpan="2">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rowSpan="2">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424746326"/>
                  </a:ext>
                </a:extLst>
              </a:tr>
              <a:tr h="262331">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3">
                  <a:txBody>
                    <a:bodyPr/>
                    <a:lstStyle/>
                    <a:p>
                      <a:pPr algn="ctr" fontAlgn="ctr"/>
                      <a:endParaRPr lang="en-GB" sz="1200" b="1" i="0" u="none" strike="noStrike" dirty="0">
                        <a:solidFill>
                          <a:srgbClr val="000000"/>
                        </a:solidFill>
                        <a:effectLst/>
                        <a:latin typeface="ShellMedium" panose="00000600000000000000" pitchFamily="50" charset="0"/>
                      </a:endParaRPr>
                    </a:p>
                  </a:txBody>
                  <a:tcPr marL="7523" marR="7523" marT="7523" marB="0" anchor="ctr">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8877898"/>
                  </a:ext>
                </a:extLst>
              </a:tr>
              <a:tr h="182076">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r"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gridSpan="2">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hMerge="1">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extLst>
                  <a:ext uri="{0D108BD9-81ED-4DB2-BD59-A6C34878D82A}">
                    <a16:rowId xmlns:a16="http://schemas.microsoft.com/office/drawing/2014/main" val="1484507430"/>
                  </a:ext>
                </a:extLst>
              </a:tr>
              <a:tr h="90554">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r>
                        <a:rPr lang="en-GB" sz="1200" b="1" i="0" u="none" strike="noStrike" dirty="0">
                          <a:solidFill>
                            <a:srgbClr val="000000"/>
                          </a:solidFill>
                          <a:effectLst/>
                          <a:latin typeface="ShellMedium" panose="00000600000000000000" pitchFamily="50" charset="0"/>
                        </a:rPr>
                        <a:t> </a:t>
                      </a:r>
                    </a:p>
                  </a:txBody>
                  <a:tcPr marL="7523" marR="7523" marT="7523" marB="0" anchor="b">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ShellMedium" panose="00000600000000000000" pitchFamily="50" charset="0"/>
                        </a:rPr>
                        <a:t>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ShellMedium" panose="00000600000000000000" pitchFamily="50" charset="0"/>
                        </a:rPr>
                        <a:t>0.90 </a:t>
                      </a:r>
                    </a:p>
                  </a:txBody>
                  <a:tcPr marL="7523" marR="7523" marT="7523" marB="0" anchor="b">
                    <a:lnL>
                      <a:noFill/>
                    </a:lnL>
                    <a:lnR>
                      <a:noFill/>
                    </a:lnR>
                    <a:lnT>
                      <a:noFill/>
                    </a:lnT>
                    <a:lnB w="19050" cap="flat" cmpd="sng" algn="ctr">
                      <a:solidFill>
                        <a:srgbClr val="000000"/>
                      </a:solidFill>
                      <a:prstDash val="solid"/>
                      <a:round/>
                      <a:headEnd type="none" w="med" len="med"/>
                      <a:tailEnd type="none" w="med" len="med"/>
                    </a:lnB>
                  </a:tcPr>
                </a:tc>
                <a:tc rowSpan="2" gridSpan="3">
                  <a:txBody>
                    <a:bodyPr/>
                    <a:lstStyle/>
                    <a:p>
                      <a:pPr algn="ctr" fontAlgn="ctr"/>
                      <a:r>
                        <a:rPr lang="en-GB" sz="1200" b="1" i="0" u="none" strike="noStrike" dirty="0">
                          <a:solidFill>
                            <a:srgbClr val="000000"/>
                          </a:solidFill>
                          <a:effectLst/>
                          <a:latin typeface="ShellMedium" panose="00000600000000000000" pitchFamily="50" charset="0"/>
                        </a:rPr>
                        <a:t>Dispersing cloud (near miss?)</a:t>
                      </a:r>
                    </a:p>
                  </a:txBody>
                  <a:tcPr marL="7523" marR="7523" marT="7523" marB="0" anchor="ctr">
                    <a:lnL>
                      <a:noFill/>
                    </a:lnL>
                    <a:lnR>
                      <a:noFill/>
                    </a:lnR>
                    <a:lnT>
                      <a:noFill/>
                    </a:lnT>
                    <a:lnB>
                      <a:noFill/>
                    </a:lnB>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4240889059"/>
                  </a:ext>
                </a:extLst>
              </a:tr>
              <a:tr h="155493">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a:noFill/>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en-GB" sz="1200" b="1" i="0" u="none" strike="noStrike" dirty="0">
                        <a:solidFill>
                          <a:srgbClr val="000000"/>
                        </a:solidFill>
                        <a:effectLst/>
                        <a:latin typeface="ShellMedium" panose="00000600000000000000" pitchFamily="50" charset="0"/>
                      </a:endParaRPr>
                    </a:p>
                  </a:txBody>
                  <a:tcPr marL="7523" marR="7523" marT="7523" marB="0" anchor="b">
                    <a:lnL>
                      <a:noFill/>
                    </a:lnL>
                    <a:lnR>
                      <a:noFill/>
                    </a:lnR>
                    <a:lnT w="19050" cap="flat" cmpd="sng" algn="ctr">
                      <a:solidFill>
                        <a:srgbClr val="000000"/>
                      </a:solidFill>
                      <a:prstDash val="solid"/>
                      <a:round/>
                      <a:headEnd type="none" w="med" len="med"/>
                      <a:tailEnd type="none" w="med" len="med"/>
                    </a:lnT>
                    <a:lnB>
                      <a:noFill/>
                    </a:lnB>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162349302"/>
                  </a:ext>
                </a:extLst>
              </a:tr>
            </a:tbl>
          </a:graphicData>
        </a:graphic>
      </p:graphicFrame>
      <p:pic>
        <p:nvPicPr>
          <p:cNvPr id="10" name="Audio 9">
            <a:hlinkClick r:id="" action="ppaction://media"/>
            <a:extLst>
              <a:ext uri="{FF2B5EF4-FFF2-40B4-BE49-F238E27FC236}">
                <a16:creationId xmlns:a16="http://schemas.microsoft.com/office/drawing/2014/main" id="{5BDD5D3B-0D0B-7ECB-AB75-60A0A1904C9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48916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9706">
        <p159:morph option="byObject"/>
      </p:transition>
    </mc:Choice>
    <mc:Fallback>
      <p:transition spd="slow" advTm="159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0"/>
                </p:tgtEl>
              </p:cMediaNode>
            </p:audio>
          </p:childTnLst>
        </p:cTn>
      </p:par>
    </p:tnLst>
    <p:bldLst>
      <p:bldP spid="8" grpId="0" build="p"/>
    </p:bldLst>
  </p:timing>
  <p:extLst>
    <p:ext uri="{3A86A75C-4F4B-4683-9AE1-C65F6400EC91}">
      <p14:laserTraceLst xmlns:p14="http://schemas.microsoft.com/office/powerpoint/2010/main">
        <p14:tracePtLst>
          <p14:tracePt t="65736" x="1387475" y="6743700"/>
          <p14:tracePt t="65744" x="1395413" y="6719888"/>
          <p14:tracePt t="65752" x="1420813" y="6670675"/>
          <p14:tracePt t="65761" x="1420813" y="6654800"/>
          <p14:tracePt t="65768" x="1420813" y="6615113"/>
          <p14:tracePt t="65777" x="1420813" y="6581775"/>
          <p14:tracePt t="65785" x="1420813" y="6565900"/>
          <p14:tracePt t="65794" x="1428750" y="6516688"/>
          <p14:tracePt t="65800" x="1452563" y="6459538"/>
          <p14:tracePt t="65808" x="1452563" y="6435725"/>
          <p14:tracePt t="65816" x="1452563" y="6386513"/>
          <p14:tracePt t="65824" x="1460500" y="6346825"/>
          <p14:tracePt t="65832" x="1460500" y="6323013"/>
          <p14:tracePt t="65840" x="1460500" y="6297613"/>
          <p14:tracePt t="65848" x="1460500" y="6281738"/>
          <p14:tracePt t="65865" x="1460500" y="6265863"/>
          <p14:tracePt t="65897" x="1468438" y="6257925"/>
          <p14:tracePt t="65905" x="1477963" y="6249988"/>
          <p14:tracePt t="65912" x="1493838" y="6224588"/>
          <p14:tracePt t="65921" x="1525588" y="6159500"/>
          <p14:tracePt t="65930" x="1566863" y="6103938"/>
          <p14:tracePt t="65936" x="1616075" y="6030913"/>
          <p14:tracePt t="65944" x="1655763" y="5957888"/>
          <p14:tracePt t="65952" x="1689100" y="5900738"/>
          <p14:tracePt t="65960" x="1720850" y="5827713"/>
          <p14:tracePt t="65969" x="1752600" y="5786438"/>
          <p14:tracePt t="65979" x="1817688" y="5713413"/>
          <p14:tracePt t="65984" x="1882775" y="5624513"/>
          <p14:tracePt t="65993" x="1955800" y="5535613"/>
          <p14:tracePt t="66000" x="2020888" y="5470525"/>
          <p14:tracePt t="66008" x="2078038" y="5397500"/>
          <p14:tracePt t="66016" x="2159000" y="5324475"/>
          <p14:tracePt t="66024" x="2192338" y="5267325"/>
          <p14:tracePt t="66045" x="2281238" y="5178425"/>
          <p14:tracePt t="66048" x="2297113" y="5153025"/>
          <p14:tracePt t="66056" x="2312988" y="5129213"/>
          <p14:tracePt t="66064" x="2320925" y="5129213"/>
          <p14:tracePt t="67424" x="2328863" y="5129213"/>
          <p14:tracePt t="67432" x="2362200" y="5129213"/>
          <p14:tracePt t="67440" x="2419350" y="5145088"/>
          <p14:tracePt t="67448" x="2476500" y="5170488"/>
          <p14:tracePt t="67457" x="2540000" y="5178425"/>
          <p14:tracePt t="67464" x="2597150" y="5218113"/>
          <p14:tracePt t="67472" x="2695575" y="5226050"/>
          <p14:tracePt t="67480" x="2768600" y="5267325"/>
          <p14:tracePt t="67488" x="2833688" y="5275263"/>
          <p14:tracePt t="67496" x="2922588" y="5283200"/>
          <p14:tracePt t="67504" x="3003550" y="5299075"/>
          <p14:tracePt t="67512" x="3068638" y="5299075"/>
          <p14:tracePt t="67520" x="3141663" y="5324475"/>
          <p14:tracePt t="67528" x="3181350" y="5332413"/>
          <p14:tracePt t="67536" x="3214688" y="5332413"/>
          <p14:tracePt t="67545" x="3262313" y="5332413"/>
          <p14:tracePt t="67552" x="3303588" y="5340350"/>
          <p14:tracePt t="67561" x="3319463" y="5340350"/>
          <p14:tracePt t="67568" x="3352800" y="5348288"/>
          <p14:tracePt t="67898" x="3368675" y="5364163"/>
          <p14:tracePt t="67904" x="3376613" y="5364163"/>
          <p14:tracePt t="67913" x="3392488" y="5372100"/>
          <p14:tracePt t="67929" x="3417888" y="5381625"/>
          <p14:tracePt t="67937" x="3433763" y="5381625"/>
          <p14:tracePt t="67946" x="3473450" y="5381625"/>
          <p14:tracePt t="67952" x="3490913" y="5389563"/>
          <p14:tracePt t="67961" x="3530600" y="5413375"/>
          <p14:tracePt t="67968" x="3556000" y="5421313"/>
          <p14:tracePt t="67978" x="3579813" y="5429250"/>
          <p14:tracePt t="67984" x="3629025" y="5454650"/>
          <p14:tracePt t="67993" x="3668713" y="5470525"/>
          <p14:tracePt t="68000" x="3702050" y="5478463"/>
          <p14:tracePt t="68008" x="3767138" y="5510213"/>
          <p14:tracePt t="68016" x="3783013" y="5518150"/>
          <p14:tracePt t="68028" x="3814763" y="5527675"/>
          <p14:tracePt t="68032" x="3887788" y="5567363"/>
          <p14:tracePt t="68040" x="3960813" y="5591175"/>
          <p14:tracePt t="68048" x="4025900" y="5600700"/>
          <p14:tracePt t="68056" x="4098925" y="5632450"/>
          <p14:tracePt t="68064" x="4171950" y="5648325"/>
          <p14:tracePt t="68072" x="4252913" y="5648325"/>
          <p14:tracePt t="68080" x="4333875" y="5681663"/>
          <p14:tracePt t="68088" x="4391025" y="5697538"/>
          <p14:tracePt t="68096" x="4456113" y="5705475"/>
          <p14:tracePt t="68104" x="4545013" y="5746750"/>
          <p14:tracePt t="68115" x="4610100" y="5754688"/>
          <p14:tracePt t="68120" x="4683125" y="5754688"/>
          <p14:tracePt t="68131" x="4748213" y="5770563"/>
          <p14:tracePt t="68136" x="4789488" y="5778500"/>
          <p14:tracePt t="68145" x="4837113" y="5778500"/>
          <p14:tracePt t="68152" x="4886325" y="5786438"/>
          <p14:tracePt t="68161" x="4902200" y="5794375"/>
          <p14:tracePt t="68168" x="4935538" y="5794375"/>
          <p14:tracePt t="68178" x="4943475" y="5794375"/>
          <p14:tracePt t="68184" x="4959350" y="5794375"/>
          <p14:tracePt t="68193" x="4975225" y="5794375"/>
          <p14:tracePt t="68200" x="4983163" y="5794375"/>
          <p14:tracePt t="68208" x="5008563" y="5794375"/>
          <p14:tracePt t="68216" x="5024438" y="5794375"/>
          <p14:tracePt t="68224" x="5048250" y="5802313"/>
          <p14:tracePt t="68232" x="5065713" y="5802313"/>
          <p14:tracePt t="68240" x="5089525" y="5810250"/>
          <p14:tracePt t="68248" x="5105400" y="5819775"/>
          <p14:tracePt t="68256" x="5162550" y="5843588"/>
          <p14:tracePt t="68264" x="5186363" y="5851525"/>
          <p14:tracePt t="68272" x="5227638" y="5859463"/>
          <p14:tracePt t="68280" x="5284788" y="5892800"/>
          <p14:tracePt t="68288" x="5316538" y="5900738"/>
          <p14:tracePt t="68296" x="5389563" y="5916613"/>
          <p14:tracePt t="68304" x="5446713" y="5948363"/>
          <p14:tracePt t="68313" x="5511800" y="5957888"/>
          <p14:tracePt t="68320" x="5584825" y="5981700"/>
          <p14:tracePt t="68328" x="5649913" y="6005513"/>
          <p14:tracePt t="68336" x="5754688" y="6030913"/>
          <p14:tracePt t="68345" x="5803900" y="6046788"/>
          <p14:tracePt t="68352" x="5876925" y="6062663"/>
          <p14:tracePt t="68361" x="5942013" y="6078538"/>
          <p14:tracePt t="68368" x="5999163" y="6078538"/>
          <p14:tracePt t="68377" x="6064250" y="6086475"/>
          <p14:tracePt t="68384" x="6103938" y="6086475"/>
          <p14:tracePt t="68392" x="6137275" y="6086475"/>
          <p14:tracePt t="68400" x="6161088" y="6086475"/>
          <p14:tracePt t="68408" x="6176963" y="6086475"/>
          <p14:tracePt t="68416" x="6184900" y="6086475"/>
          <p14:tracePt t="68424" x="6200775" y="6086475"/>
          <p14:tracePt t="68432" x="6210300" y="6086475"/>
          <p14:tracePt t="68440" x="6226175" y="6078538"/>
          <p14:tracePt t="68448" x="6226175" y="6070600"/>
          <p14:tracePt t="68456" x="6242050" y="6054725"/>
          <p14:tracePt t="68464" x="6265863" y="6021388"/>
          <p14:tracePt t="68472" x="6273800" y="5997575"/>
          <p14:tracePt t="68480" x="6299200" y="5957888"/>
          <p14:tracePt t="68488" x="6323013" y="5932488"/>
          <p14:tracePt t="68496" x="6348413" y="5900738"/>
          <p14:tracePt t="68504" x="6403975" y="5867400"/>
          <p14:tracePt t="68513" x="6437313" y="5851525"/>
          <p14:tracePt t="68520" x="6484938" y="5835650"/>
          <p14:tracePt t="68529" x="6526213" y="5819775"/>
          <p14:tracePt t="68536" x="6557963" y="5819775"/>
          <p14:tracePt t="68544" x="6599238" y="5802313"/>
          <p14:tracePt t="68552" x="6640513" y="5786438"/>
          <p14:tracePt t="68562" x="6664325" y="5778500"/>
          <p14:tracePt t="68569" x="6688138" y="5778500"/>
          <p14:tracePt t="68578" x="6729413" y="5770563"/>
          <p14:tracePt t="68584" x="6761163" y="5770563"/>
          <p14:tracePt t="68592" x="6810375" y="5770563"/>
          <p14:tracePt t="68600" x="6826250" y="5770563"/>
          <p14:tracePt t="68608" x="6851650" y="5770563"/>
          <p14:tracePt t="68616" x="6875463" y="5770563"/>
          <p14:tracePt t="68624" x="6891338" y="5770563"/>
          <p14:tracePt t="68632" x="6907213" y="5770563"/>
          <p14:tracePt t="68640" x="6915150" y="5770563"/>
          <p14:tracePt t="68648" x="6948488" y="5770563"/>
          <p14:tracePt t="68656" x="6956425" y="5770563"/>
          <p14:tracePt t="68664" x="6980238" y="5770563"/>
          <p14:tracePt t="68672" x="6997700" y="5770563"/>
          <p14:tracePt t="68680" x="7013575" y="5770563"/>
          <p14:tracePt t="68688" x="7037388" y="5770563"/>
          <p14:tracePt t="68696" x="7070725" y="5770563"/>
          <p14:tracePt t="68704" x="7110413" y="5794375"/>
          <p14:tracePt t="68712" x="7143750" y="5794375"/>
          <p14:tracePt t="68720" x="7175500" y="5794375"/>
          <p14:tracePt t="68728" x="7216775" y="5802313"/>
          <p14:tracePt t="68736" x="7248525" y="5802313"/>
          <p14:tracePt t="68745" x="7264400" y="5802313"/>
          <p14:tracePt t="68752" x="7305675" y="5802313"/>
          <p14:tracePt t="68761" x="7329488" y="5802313"/>
          <p14:tracePt t="68768" x="7354888" y="5802313"/>
          <p14:tracePt t="68778" x="7370763" y="5802313"/>
          <p14:tracePt t="68784" x="7394575" y="5802313"/>
          <p14:tracePt t="68792" x="7410450" y="5786438"/>
          <p14:tracePt t="68800" x="7435850" y="5770563"/>
          <p14:tracePt t="68808" x="7435850" y="5754688"/>
          <p14:tracePt t="68816" x="7443788" y="5721350"/>
          <p14:tracePt t="68824" x="7443788" y="5705475"/>
          <p14:tracePt t="68833" x="7443788" y="5681663"/>
          <p14:tracePt t="68840" x="7443788" y="5664200"/>
          <p14:tracePt t="68848" x="7443788" y="5640388"/>
          <p14:tracePt t="68856" x="7443788" y="5624513"/>
          <p14:tracePt t="68864" x="7418388" y="5600700"/>
          <p14:tracePt t="68872" x="7410450" y="5591175"/>
          <p14:tracePt t="68880" x="7402513" y="5575300"/>
          <p14:tracePt t="68888" x="7386638" y="5559425"/>
          <p14:tracePt t="68896" x="7370763" y="5543550"/>
          <p14:tracePt t="68904" x="7329488" y="5518150"/>
          <p14:tracePt t="68912" x="7313613" y="5494338"/>
          <p14:tracePt t="68920" x="7289800" y="5486400"/>
          <p14:tracePt t="68928" x="7248525" y="5462588"/>
          <p14:tracePt t="68936" x="7224713" y="5445125"/>
          <p14:tracePt t="68944" x="7183438" y="5437188"/>
          <p14:tracePt t="68952" x="7110413" y="5405438"/>
          <p14:tracePt t="68961" x="7086600" y="5397500"/>
          <p14:tracePt t="68968" x="7037388" y="5381625"/>
          <p14:tracePt t="68978" x="6980238" y="5372100"/>
          <p14:tracePt t="68984" x="6940550" y="5356225"/>
          <p14:tracePt t="68992" x="6891338" y="5340350"/>
          <p14:tracePt t="69000" x="6834188" y="5332413"/>
          <p14:tracePt t="69009" x="6818313" y="5324475"/>
          <p14:tracePt t="69016" x="6786563" y="5324475"/>
          <p14:tracePt t="69027" x="6753225" y="5324475"/>
          <p14:tracePt t="69032" x="6737350" y="5316538"/>
          <p14:tracePt t="69040" x="6737350" y="5308600"/>
          <p14:tracePt t="69057" x="6713538" y="5299075"/>
          <p14:tracePt t="69065" x="6696075" y="5299075"/>
          <p14:tracePt t="69072" x="6680200" y="5299075"/>
          <p14:tracePt t="69080" x="6664325" y="5299075"/>
          <p14:tracePt t="69088" x="6640513" y="5299075"/>
          <p14:tracePt t="69097" x="6623050" y="5299075"/>
          <p14:tracePt t="69104" x="6583363" y="5299075"/>
          <p14:tracePt t="69112" x="6534150" y="5299075"/>
          <p14:tracePt t="69120" x="6502400" y="5299075"/>
          <p14:tracePt t="69129" x="6453188" y="5299075"/>
          <p14:tracePt t="69136" x="6403975" y="5299075"/>
          <p14:tracePt t="69145" x="6364288" y="5299075"/>
          <p14:tracePt t="69153" x="6330950" y="5299075"/>
          <p14:tracePt t="69161" x="6283325" y="5291138"/>
          <p14:tracePt t="69168" x="6242050" y="5291138"/>
          <p14:tracePt t="69178" x="6210300" y="5291138"/>
          <p14:tracePt t="69184" x="6169025" y="5291138"/>
          <p14:tracePt t="69192" x="6145213" y="5291138"/>
          <p14:tracePt t="69200" x="6119813" y="5291138"/>
          <p14:tracePt t="69208" x="6103938" y="5291138"/>
          <p14:tracePt t="69216" x="6072188" y="5308600"/>
          <p14:tracePt t="69224" x="6064250" y="5316538"/>
          <p14:tracePt t="69232" x="6064250" y="5324475"/>
          <p14:tracePt t="69240" x="6022975" y="5340350"/>
          <p14:tracePt t="69248" x="6007100" y="5356225"/>
          <p14:tracePt t="69257" x="5991225" y="5372100"/>
          <p14:tracePt t="69264" x="5981700" y="5381625"/>
          <p14:tracePt t="69272" x="5965825" y="5397500"/>
          <p14:tracePt t="69280" x="5957888" y="5405438"/>
          <p14:tracePt t="69289" x="5942013" y="5429250"/>
          <p14:tracePt t="69296" x="5942013" y="5437188"/>
          <p14:tracePt t="69305" x="5942013" y="5445125"/>
          <p14:tracePt t="69313" x="5942013" y="5462588"/>
          <p14:tracePt t="69321" x="5942013" y="5494338"/>
          <p14:tracePt t="69328" x="5942013" y="5502275"/>
          <p14:tracePt t="69336" x="5957888" y="5535613"/>
          <p14:tracePt t="69345" x="5981700" y="5551488"/>
          <p14:tracePt t="69352" x="6007100" y="5567363"/>
          <p14:tracePt t="69361" x="6064250" y="5600700"/>
          <p14:tracePt t="69368" x="6119813" y="5624513"/>
          <p14:tracePt t="69377" x="6210300" y="5673725"/>
          <p14:tracePt t="69385" x="6291263" y="5713413"/>
          <p14:tracePt t="69392" x="6396038" y="5746750"/>
          <p14:tracePt t="69400" x="6484938" y="5786438"/>
          <p14:tracePt t="69408" x="6599238" y="5802313"/>
          <p14:tracePt t="69416" x="6696075" y="5835650"/>
          <p14:tracePt t="69424" x="6786563" y="5851525"/>
          <p14:tracePt t="69432" x="6851650" y="5851525"/>
          <p14:tracePt t="69440" x="6932613" y="5851525"/>
          <p14:tracePt t="69448" x="6997700" y="5851525"/>
          <p14:tracePt t="69456" x="7061200" y="5851525"/>
          <p14:tracePt t="69464" x="7102475" y="5835650"/>
          <p14:tracePt t="69472" x="7134225" y="5819775"/>
          <p14:tracePt t="69480" x="7167563" y="5802313"/>
          <p14:tracePt t="69488" x="7199313" y="5778500"/>
          <p14:tracePt t="69496" x="7224713" y="5754688"/>
          <p14:tracePt t="69505" x="7232650" y="5746750"/>
          <p14:tracePt t="69513" x="7240588" y="5729288"/>
          <p14:tracePt t="69520" x="7256463" y="5713413"/>
          <p14:tracePt t="69673" x="7256463" y="5697538"/>
          <p14:tracePt t="69680" x="7256463" y="5664200"/>
          <p14:tracePt t="69688" x="7256463" y="5624513"/>
          <p14:tracePt t="69696" x="7264400" y="5608638"/>
          <p14:tracePt t="69704" x="7272338" y="5575300"/>
          <p14:tracePt t="69712" x="7297738" y="5518150"/>
          <p14:tracePt t="69720" x="7297738" y="5470525"/>
          <p14:tracePt t="69728" x="7305675" y="5413375"/>
          <p14:tracePt t="69736" x="7305675" y="5364163"/>
          <p14:tracePt t="69745" x="7321550" y="5308600"/>
          <p14:tracePt t="69752" x="7321550" y="5275263"/>
          <p14:tracePt t="69761" x="7329488" y="5226050"/>
          <p14:tracePt t="69768" x="7329488" y="5186363"/>
          <p14:tracePt t="69776" x="7329488" y="5170488"/>
          <p14:tracePt t="69784" x="7329488" y="5145088"/>
          <p14:tracePt t="69792" x="7329488" y="5121275"/>
          <p14:tracePt t="69800" x="7329488" y="5097463"/>
          <p14:tracePt t="69808" x="7329488" y="5080000"/>
          <p14:tracePt t="69816" x="7329488" y="5064125"/>
          <p14:tracePt t="69824" x="7329488" y="5056188"/>
          <p14:tracePt t="69840" x="7329488" y="5048250"/>
          <p14:tracePt t="69849" x="7329488" y="5040313"/>
          <p14:tracePt t="69913" x="7329488" y="5032375"/>
          <p14:tracePt t="69928" x="7329488" y="5014913"/>
          <p14:tracePt t="69936" x="7329488" y="5006975"/>
          <p14:tracePt t="69944" x="7329488" y="4983163"/>
          <p14:tracePt t="69952" x="7329488" y="4941888"/>
          <p14:tracePt t="69963" x="7329488" y="4918075"/>
          <p14:tracePt t="69969" x="7329488" y="4868863"/>
          <p14:tracePt t="69976" x="7329488" y="4837113"/>
          <p14:tracePt t="69984" x="7329488" y="4787900"/>
          <p14:tracePt t="69992" x="7329488" y="4748213"/>
          <p14:tracePt t="70000" x="7329488" y="4699000"/>
          <p14:tracePt t="70008" x="7305675" y="4659313"/>
          <p14:tracePt t="70016" x="7297738" y="4633913"/>
          <p14:tracePt t="70024" x="7281863" y="4594225"/>
          <p14:tracePt t="70032" x="7248525" y="4552950"/>
          <p14:tracePt t="70041" x="7240588" y="4537075"/>
          <p14:tracePt t="70048" x="7232650" y="4513263"/>
          <p14:tracePt t="70056" x="7216775" y="4503738"/>
          <p14:tracePt t="70064" x="7208838" y="4495800"/>
          <p14:tracePt t="70072" x="7199313" y="4495800"/>
          <p14:tracePt t="70096" x="7183438" y="4495800"/>
          <p14:tracePt t="70113" x="7175500" y="4495800"/>
          <p14:tracePt t="70137" x="7167563" y="4495800"/>
          <p14:tracePt t="70273" x="7167563" y="4503738"/>
          <p14:tracePt t="70288" x="7183438" y="4503738"/>
          <p14:tracePt t="70296" x="7199313" y="4503738"/>
          <p14:tracePt t="70304" x="7216775" y="4503738"/>
          <p14:tracePt t="70312" x="7240588" y="4503738"/>
          <p14:tracePt t="70320" x="7256463" y="4503738"/>
          <p14:tracePt t="70328" x="7297738" y="4479925"/>
          <p14:tracePt t="70336" x="7337425" y="4448175"/>
          <p14:tracePt t="70345" x="7410450" y="4398963"/>
          <p14:tracePt t="70352" x="7467600" y="4365625"/>
          <p14:tracePt t="70362" x="7475538" y="4357688"/>
          <p14:tracePt t="71665" x="7475538" y="4349750"/>
          <p14:tracePt t="71688" x="7475538" y="4341813"/>
          <p14:tracePt t="71713" x="7475538" y="4333875"/>
          <p14:tracePt t="71720" x="7475538" y="4325938"/>
          <p14:tracePt t="71929" x="7475538" y="4318000"/>
          <p14:tracePt t="71945" x="7467600" y="4302125"/>
          <p14:tracePt t="71962" x="7467600" y="4284663"/>
          <p14:tracePt t="72065" x="7467600" y="4276725"/>
          <p14:tracePt t="72081" x="7467600" y="4268788"/>
          <p14:tracePt t="72088" x="7467600" y="4260850"/>
          <p14:tracePt t="72096" x="7459663" y="4252913"/>
          <p14:tracePt t="72104" x="7443788" y="4252913"/>
          <p14:tracePt t="72113" x="7435850" y="4244975"/>
          <p14:tracePt t="72120" x="7427913" y="4237038"/>
          <p14:tracePt t="72129" x="7402513" y="4229100"/>
          <p14:tracePt t="72137" x="7394575" y="4219575"/>
          <p14:tracePt t="72146" x="7386638" y="4219575"/>
          <p14:tracePt t="72153" x="7378700" y="4203700"/>
          <p14:tracePt t="72162" x="7370763" y="4195763"/>
          <p14:tracePt t="72169" x="7354888" y="4187825"/>
          <p14:tracePt t="72178" x="7337425" y="4187825"/>
          <p14:tracePt t="72184" x="7329488" y="4179888"/>
          <p14:tracePt t="72192" x="7305675" y="4164013"/>
          <p14:tracePt t="72200" x="7289800" y="4156075"/>
          <p14:tracePt t="72209" x="7281863" y="4156075"/>
          <p14:tracePt t="72216" x="7272338" y="4146550"/>
          <p14:tracePt t="72232" x="7256463" y="4130675"/>
          <p14:tracePt t="72273" x="7248525" y="4122738"/>
          <p14:tracePt t="72369" x="7240588" y="4122738"/>
          <p14:tracePt t="72376" x="7224713" y="4122738"/>
          <p14:tracePt t="72384" x="7216775" y="4122738"/>
          <p14:tracePt t="72400" x="7208838" y="4122738"/>
          <p14:tracePt t="72416" x="7199313" y="4114800"/>
          <p14:tracePt t="72426" x="7191375" y="4114800"/>
          <p14:tracePt t="72432" x="7175500" y="4106863"/>
          <p14:tracePt t="72449" x="7143750" y="4090988"/>
          <p14:tracePt t="72456" x="7134225" y="4083050"/>
          <p14:tracePt t="72464" x="7118350" y="4073525"/>
          <p14:tracePt t="72473" x="7102475" y="4065588"/>
          <p14:tracePt t="72480" x="7070725" y="4057650"/>
          <p14:tracePt t="72488" x="7037388" y="4041775"/>
          <p14:tracePt t="72496" x="7021513" y="4033838"/>
          <p14:tracePt t="72504" x="7013575" y="4033838"/>
          <p14:tracePt t="72513" x="6988175" y="4025900"/>
          <p14:tracePt t="72520" x="6964363" y="4010025"/>
          <p14:tracePt t="72528" x="6956425" y="4010025"/>
          <p14:tracePt t="72536" x="6932613" y="4000500"/>
          <p14:tracePt t="72545" x="6907213" y="3992563"/>
          <p14:tracePt t="72553" x="6883400" y="3976688"/>
          <p14:tracePt t="72562" x="6851650" y="3960813"/>
          <p14:tracePt t="72568" x="6826250" y="3952875"/>
          <p14:tracePt t="72576" x="6802438" y="3952875"/>
          <p14:tracePt t="72585" x="6786563" y="3952875"/>
          <p14:tracePt t="72592" x="6761163" y="3952875"/>
          <p14:tracePt t="72600" x="6753225" y="3952875"/>
          <p14:tracePt t="72608" x="6737350" y="3952875"/>
          <p14:tracePt t="72616" x="6713538" y="3952875"/>
          <p14:tracePt t="72624" x="6696075" y="3952875"/>
          <p14:tracePt t="72632" x="6680200" y="3952875"/>
          <p14:tracePt t="72640" x="6672263" y="3952875"/>
          <p14:tracePt t="72648" x="6664325" y="3952875"/>
          <p14:tracePt t="72664" x="6656388" y="3960813"/>
          <p14:tracePt t="72689" x="6648450" y="3968750"/>
          <p14:tracePt t="72696" x="6630988" y="3976688"/>
          <p14:tracePt t="72705" x="6630988" y="3984625"/>
          <p14:tracePt t="72720" x="6623050" y="3984625"/>
          <p14:tracePt t="72737" x="6623050" y="3992563"/>
          <p14:tracePt t="72745" x="6615113" y="4000500"/>
          <p14:tracePt t="72763" x="6615113" y="4017963"/>
          <p14:tracePt t="72769" x="6599238" y="4033838"/>
          <p14:tracePt t="72785" x="6591300" y="4041775"/>
          <p14:tracePt t="72792" x="6583363" y="4049713"/>
          <p14:tracePt t="72800" x="6575425" y="4065588"/>
          <p14:tracePt t="72808" x="6557963" y="4083050"/>
          <p14:tracePt t="72816" x="6550025" y="4098925"/>
          <p14:tracePt t="72824" x="6550025" y="4106863"/>
          <p14:tracePt t="72832" x="6542088" y="4106863"/>
          <p14:tracePt t="72848" x="6534150" y="41148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F878-B5B1-8FC3-9EDC-1CB19B50F028}"/>
              </a:ext>
            </a:extLst>
          </p:cNvPr>
          <p:cNvSpPr>
            <a:spLocks noGrp="1"/>
          </p:cNvSpPr>
          <p:nvPr>
            <p:ph type="title"/>
          </p:nvPr>
        </p:nvSpPr>
        <p:spPr/>
        <p:txBody>
          <a:bodyPr/>
          <a:lstStyle/>
          <a:p>
            <a:r>
              <a:rPr lang="en-GB" dirty="0"/>
              <a:t>Scope &amp; Boundaries</a:t>
            </a:r>
          </a:p>
        </p:txBody>
      </p:sp>
      <p:sp>
        <p:nvSpPr>
          <p:cNvPr id="3" name="Content Placeholder 2">
            <a:extLst>
              <a:ext uri="{FF2B5EF4-FFF2-40B4-BE49-F238E27FC236}">
                <a16:creationId xmlns:a16="http://schemas.microsoft.com/office/drawing/2014/main" id="{D4EE6622-6AA5-1B43-907E-D26427199F05}"/>
              </a:ext>
            </a:extLst>
          </p:cNvPr>
          <p:cNvSpPr>
            <a:spLocks noGrp="1"/>
          </p:cNvSpPr>
          <p:nvPr>
            <p:ph sz="quarter" idx="13"/>
          </p:nvPr>
        </p:nvSpPr>
        <p:spPr/>
        <p:txBody>
          <a:bodyPr/>
          <a:lstStyle/>
          <a:p>
            <a:pPr marL="0" lvl="1" indent="0">
              <a:buNone/>
            </a:pPr>
            <a:r>
              <a:rPr lang="en-GB" dirty="0">
                <a:latin typeface="+mj-lt"/>
              </a:rPr>
              <a:t>Objective:</a:t>
            </a:r>
          </a:p>
          <a:p>
            <a:pPr lvl="1"/>
            <a:r>
              <a:rPr lang="en-GB" sz="1600" dirty="0"/>
              <a:t>The study does not conclude on or prescribe a viable Ignition Probability model for Hydrogen. </a:t>
            </a:r>
          </a:p>
          <a:p>
            <a:pPr lvl="1"/>
            <a:r>
              <a:rPr lang="en-GB" sz="1600" dirty="0"/>
              <a:t>We acknowledge that more research is needed on ignition mechanisms for Hydrogen.</a:t>
            </a:r>
          </a:p>
          <a:p>
            <a:pPr lvl="1"/>
            <a:r>
              <a:rPr lang="en-GB" sz="1600" dirty="0"/>
              <a:t>The objective is to open up an enquiry into a configuration-based ignition model formulation method that has already been laid out by Energy Institute [3]</a:t>
            </a:r>
            <a:endParaRPr lang="en-GB" dirty="0"/>
          </a:p>
        </p:txBody>
      </p:sp>
      <p:sp>
        <p:nvSpPr>
          <p:cNvPr id="4" name="Text Placeholder 3">
            <a:extLst>
              <a:ext uri="{FF2B5EF4-FFF2-40B4-BE49-F238E27FC236}">
                <a16:creationId xmlns:a16="http://schemas.microsoft.com/office/drawing/2014/main" id="{7FBA0F60-0139-6AA0-6621-FDA786090B81}"/>
              </a:ext>
            </a:extLst>
          </p:cNvPr>
          <p:cNvSpPr>
            <a:spLocks noGrp="1"/>
          </p:cNvSpPr>
          <p:nvPr>
            <p:ph type="body" sz="quarter" idx="11"/>
          </p:nvPr>
        </p:nvSpPr>
        <p:spPr/>
        <p:txBody>
          <a:bodyPr/>
          <a:lstStyle/>
          <a:p>
            <a:pPr marL="0" lvl="1" indent="0">
              <a:buNone/>
            </a:pPr>
            <a:r>
              <a:rPr lang="en-GB" dirty="0">
                <a:latin typeface="+mj-lt"/>
              </a:rPr>
              <a:t>Boundaries:</a:t>
            </a:r>
          </a:p>
          <a:p>
            <a:pPr lvl="1"/>
            <a:r>
              <a:rPr lang="en-GB" sz="1600" dirty="0"/>
              <a:t>Only Gaseous Hydrogen</a:t>
            </a:r>
          </a:p>
          <a:p>
            <a:pPr lvl="1"/>
            <a:r>
              <a:rPr lang="en-GB" sz="1600" dirty="0"/>
              <a:t>Primarily, releases with momentum are considered for impact on ignition modelling</a:t>
            </a:r>
          </a:p>
          <a:p>
            <a:pPr lvl="1"/>
            <a:r>
              <a:rPr lang="en-GB" sz="1600" dirty="0"/>
              <a:t>A wide range of flow rates from 0.01kg/s to 200kg/s are considered</a:t>
            </a:r>
          </a:p>
          <a:p>
            <a:pPr lvl="2"/>
            <a:r>
              <a:rPr lang="en-GB" sz="1600" dirty="0"/>
              <a:t>This range is relevant since Hydrogen supply chain has pressures ranging from near atmospheric in low pressure electrolysers up to 900barg for tube trailer transport.</a:t>
            </a:r>
          </a:p>
          <a:p>
            <a:pPr lvl="1"/>
            <a:endParaRPr lang="en-GB" sz="1600" dirty="0"/>
          </a:p>
        </p:txBody>
      </p:sp>
      <p:sp>
        <p:nvSpPr>
          <p:cNvPr id="5" name="Date Placeholder 4">
            <a:extLst>
              <a:ext uri="{FF2B5EF4-FFF2-40B4-BE49-F238E27FC236}">
                <a16:creationId xmlns:a16="http://schemas.microsoft.com/office/drawing/2014/main" id="{983DBFE1-79AB-CFCC-8F4C-5CD4494CCF52}"/>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85B79F39-1139-8051-0D53-F19D4848FC61}"/>
              </a:ext>
            </a:extLst>
          </p:cNvPr>
          <p:cNvSpPr>
            <a:spLocks noGrp="1"/>
          </p:cNvSpPr>
          <p:nvPr>
            <p:ph type="sldNum" sz="quarter" idx="4"/>
          </p:nvPr>
        </p:nvSpPr>
        <p:spPr/>
        <p:txBody>
          <a:bodyPr/>
          <a:lstStyle/>
          <a:p>
            <a:fld id="{D32BAE6A-B452-4007-8177-56DD051636F9}" type="slidenum">
              <a:rPr lang="en-GB" noProof="1" smtClean="0"/>
              <a:pPr/>
              <a:t>6</a:t>
            </a:fld>
            <a:endParaRPr lang="en-GB" noProof="1"/>
          </a:p>
        </p:txBody>
      </p:sp>
      <p:pic>
        <p:nvPicPr>
          <p:cNvPr id="11" name="Audio 10">
            <a:hlinkClick r:id="" action="ppaction://media"/>
            <a:extLst>
              <a:ext uri="{FF2B5EF4-FFF2-40B4-BE49-F238E27FC236}">
                <a16:creationId xmlns:a16="http://schemas.microsoft.com/office/drawing/2014/main" id="{4CA72462-DC09-C4B8-40A9-4E600B2CF0E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811072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32864">
        <p159:morph option="byObject"/>
      </p:transition>
    </mc:Choice>
    <mc:Fallback>
      <p:transition spd="slow" advTm="132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CF48FB6-FE2C-CF34-3E11-E63727EE4AB6}"/>
              </a:ext>
            </a:extLst>
          </p:cNvPr>
          <p:cNvGraphicFramePr>
            <a:graphicFrameLocks/>
          </p:cNvGraphicFramePr>
          <p:nvPr>
            <p:extLst>
              <p:ext uri="{D42A27DB-BD31-4B8C-83A1-F6EECF244321}">
                <p14:modId xmlns:p14="http://schemas.microsoft.com/office/powerpoint/2010/main" val="1030633469"/>
              </p:ext>
            </p:extLst>
          </p:nvPr>
        </p:nvGraphicFramePr>
        <p:xfrm>
          <a:off x="554168" y="3428999"/>
          <a:ext cx="5110395" cy="304019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prstGeom prst="rect">
            <a:avLst/>
          </a:prstGeom>
        </p:spPr>
        <p:txBody>
          <a:bodyPr/>
          <a:lstStyle/>
          <a:p>
            <a:r>
              <a:rPr lang="en-US" dirty="0"/>
              <a:t>The Hazard: Hydrogen</a:t>
            </a:r>
            <a:br>
              <a:rPr lang="en-US" dirty="0"/>
            </a:br>
            <a:r>
              <a:rPr lang="en-US" dirty="0"/>
              <a:t>What is the chance of ignition? Why is Hydrogen any different?</a:t>
            </a:r>
            <a:endParaRPr lang="en-GB" dirty="0"/>
          </a:p>
        </p:txBody>
      </p:sp>
      <p:sp>
        <p:nvSpPr>
          <p:cNvPr id="3" name="Content Placeholder 2"/>
          <p:cNvSpPr>
            <a:spLocks noGrp="1"/>
          </p:cNvSpPr>
          <p:nvPr>
            <p:ph sz="quarter" idx="13"/>
          </p:nvPr>
        </p:nvSpPr>
        <p:spPr>
          <a:prstGeom prst="rect">
            <a:avLst/>
          </a:prstGeom>
        </p:spPr>
        <p:txBody>
          <a:bodyPr/>
          <a:lstStyle/>
          <a:p>
            <a:r>
              <a:rPr lang="en-GB" sz="1600" b="1" dirty="0"/>
              <a:t>Flammable volume/area:</a:t>
            </a:r>
          </a:p>
          <a:p>
            <a:pPr lvl="1"/>
            <a:r>
              <a:rPr lang="en-GB" sz="1400" dirty="0"/>
              <a:t>Hydrogen releases result in a significantly larger flammable cloud volume than methane</a:t>
            </a:r>
          </a:p>
          <a:p>
            <a:pPr lvl="2">
              <a:buClr>
                <a:srgbClr val="404040"/>
              </a:buClr>
              <a:buChar char=""/>
            </a:pPr>
            <a:r>
              <a:rPr lang="en-GB" sz="1400" dirty="0"/>
              <a:t>Flammability range is wide – 4% to 75% by volume in air (compared to 5% to 17% range for methane in air).</a:t>
            </a:r>
          </a:p>
          <a:p>
            <a:pPr lvl="1"/>
            <a:endParaRPr lang="en-GB" sz="1400" dirty="0"/>
          </a:p>
          <a:p>
            <a:endParaRPr lang="en-GB" sz="1600" dirty="0"/>
          </a:p>
          <a:p>
            <a:endParaRPr lang="en-GB" sz="1600" dirty="0"/>
          </a:p>
        </p:txBody>
      </p:sp>
      <p:sp>
        <p:nvSpPr>
          <p:cNvPr id="4" name="Text Placeholder 3"/>
          <p:cNvSpPr>
            <a:spLocks noGrp="1"/>
          </p:cNvSpPr>
          <p:nvPr>
            <p:ph type="body" sz="quarter" idx="11"/>
          </p:nvPr>
        </p:nvSpPr>
        <p:spPr>
          <a:prstGeom prst="rect">
            <a:avLst/>
          </a:prstGeom>
        </p:spPr>
        <p:txBody>
          <a:bodyPr/>
          <a:lstStyle/>
          <a:p>
            <a:pPr marL="0" lvl="1" indent="0">
              <a:buNone/>
            </a:pPr>
            <a:r>
              <a:rPr lang="en-GB" sz="1600" b="1" dirty="0"/>
              <a:t>Ignition Energy:</a:t>
            </a:r>
          </a:p>
          <a:p>
            <a:pPr lvl="1">
              <a:buChar char="¢"/>
            </a:pPr>
            <a:r>
              <a:rPr lang="en-GB" sz="1400" dirty="0"/>
              <a:t>Close to LFL concentrations, MIE does not vary much between H2 and CH4</a:t>
            </a:r>
          </a:p>
          <a:p>
            <a:pPr lvl="1">
              <a:buChar char="¢"/>
            </a:pPr>
            <a:r>
              <a:rPr lang="en-GB" sz="1400" dirty="0"/>
              <a:t>Near the stoichiometric ratio is where the disparity is the greatest</a:t>
            </a:r>
          </a:p>
        </p:txBody>
      </p:sp>
      <p:sp>
        <p:nvSpPr>
          <p:cNvPr id="13" name="Slide Number Placeholder 12">
            <a:extLst>
              <a:ext uri="{FF2B5EF4-FFF2-40B4-BE49-F238E27FC236}">
                <a16:creationId xmlns:a16="http://schemas.microsoft.com/office/drawing/2014/main" id="{DDC0BF5E-E9A9-505C-3149-8A7B15AFB049}"/>
              </a:ext>
            </a:extLst>
          </p:cNvPr>
          <p:cNvSpPr>
            <a:spLocks noGrp="1"/>
          </p:cNvSpPr>
          <p:nvPr>
            <p:ph type="sldNum" sz="quarter" idx="4"/>
          </p:nvPr>
        </p:nvSpPr>
        <p:spPr/>
        <p:txBody>
          <a:bodyPr/>
          <a:lstStyle/>
          <a:p>
            <a:fld id="{D32BAE6A-B452-4007-8177-56DD051636F9}" type="slidenum">
              <a:rPr lang="en-GB" noProof="1" smtClean="0"/>
              <a:pPr/>
              <a:t>7</a:t>
            </a:fld>
            <a:endParaRPr lang="en-GB" noProof="1"/>
          </a:p>
        </p:txBody>
      </p:sp>
      <p:sp>
        <p:nvSpPr>
          <p:cNvPr id="15" name="Date Placeholder 14">
            <a:extLst>
              <a:ext uri="{FF2B5EF4-FFF2-40B4-BE49-F238E27FC236}">
                <a16:creationId xmlns:a16="http://schemas.microsoft.com/office/drawing/2014/main" id="{53058999-B8D7-26F4-E839-011FB410DDB2}"/>
              </a:ext>
            </a:extLst>
          </p:cNvPr>
          <p:cNvSpPr>
            <a:spLocks noGrp="1"/>
          </p:cNvSpPr>
          <p:nvPr>
            <p:ph type="dt" sz="half" idx="2"/>
          </p:nvPr>
        </p:nvSpPr>
        <p:spPr/>
        <p:txBody>
          <a:bodyPr/>
          <a:lstStyle/>
          <a:p>
            <a:pPr>
              <a:defRPr/>
            </a:pPr>
            <a:r>
              <a:rPr lang="en-GB" noProof="1"/>
              <a:t>October 2023</a:t>
            </a:r>
          </a:p>
        </p:txBody>
      </p:sp>
      <p:sp>
        <p:nvSpPr>
          <p:cNvPr id="16" name="Text Box 11" descr="&lt;COMPANY_NAME&gt;&#10;">
            <a:extLst>
              <a:ext uri="{FF2B5EF4-FFF2-40B4-BE49-F238E27FC236}">
                <a16:creationId xmlns:a16="http://schemas.microsoft.com/office/drawing/2014/main" id="{3E22BF72-E793-8B8A-2637-7B7A2302DB37}"/>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sp>
        <p:nvSpPr>
          <p:cNvPr id="17" name="TextBox 16">
            <a:extLst>
              <a:ext uri="{FF2B5EF4-FFF2-40B4-BE49-F238E27FC236}">
                <a16:creationId xmlns:a16="http://schemas.microsoft.com/office/drawing/2014/main" id="{74D410DD-5CE9-3B90-A505-2DC36C785898}"/>
              </a:ext>
            </a:extLst>
          </p:cNvPr>
          <p:cNvSpPr txBox="1"/>
          <p:nvPr/>
        </p:nvSpPr>
        <p:spPr bwMode="auto">
          <a:xfrm>
            <a:off x="4399190" y="3383889"/>
            <a:ext cx="1096446" cy="172611"/>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900" dirty="0"/>
              <a:t>References: [1], [2]</a:t>
            </a:r>
          </a:p>
        </p:txBody>
      </p:sp>
      <p:sp>
        <p:nvSpPr>
          <p:cNvPr id="22" name="Rectangle 21">
            <a:extLst>
              <a:ext uri="{FF2B5EF4-FFF2-40B4-BE49-F238E27FC236}">
                <a16:creationId xmlns:a16="http://schemas.microsoft.com/office/drawing/2014/main" id="{FD852F52-2786-9E9E-0CAB-12592645265F}"/>
              </a:ext>
            </a:extLst>
          </p:cNvPr>
          <p:cNvSpPr/>
          <p:nvPr/>
        </p:nvSpPr>
        <p:spPr>
          <a:xfrm>
            <a:off x="1496291" y="4922186"/>
            <a:ext cx="4480646" cy="447943"/>
          </a:xfrm>
          <a:prstGeom prst="rect">
            <a:avLst/>
          </a:prstGeom>
          <a:solidFill>
            <a:schemeClr val="accent3">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dirty="0">
                <a:solidFill>
                  <a:schemeClr val="tx1"/>
                </a:solidFill>
              </a:rPr>
              <a:t>Weak Static</a:t>
            </a:r>
          </a:p>
        </p:txBody>
      </p:sp>
      <p:sp>
        <p:nvSpPr>
          <p:cNvPr id="23" name="Rectangle 22">
            <a:extLst>
              <a:ext uri="{FF2B5EF4-FFF2-40B4-BE49-F238E27FC236}">
                <a16:creationId xmlns:a16="http://schemas.microsoft.com/office/drawing/2014/main" id="{7A11D468-2840-1773-2987-28E39ECB96F4}"/>
              </a:ext>
            </a:extLst>
          </p:cNvPr>
          <p:cNvSpPr/>
          <p:nvPr/>
        </p:nvSpPr>
        <p:spPr>
          <a:xfrm>
            <a:off x="1496291" y="3619298"/>
            <a:ext cx="4480646" cy="447943"/>
          </a:xfrm>
          <a:prstGeom prst="rect">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dirty="0">
                <a:solidFill>
                  <a:schemeClr val="tx1"/>
                </a:solidFill>
              </a:rPr>
              <a:t>Open flame</a:t>
            </a:r>
          </a:p>
        </p:txBody>
      </p:sp>
      <p:sp>
        <p:nvSpPr>
          <p:cNvPr id="24" name="Rectangle 23">
            <a:extLst>
              <a:ext uri="{FF2B5EF4-FFF2-40B4-BE49-F238E27FC236}">
                <a16:creationId xmlns:a16="http://schemas.microsoft.com/office/drawing/2014/main" id="{A1DE3E4E-23A7-5B14-A75C-560A7A478B84}"/>
              </a:ext>
            </a:extLst>
          </p:cNvPr>
          <p:cNvSpPr/>
          <p:nvPr/>
        </p:nvSpPr>
        <p:spPr>
          <a:xfrm>
            <a:off x="1496291" y="4499561"/>
            <a:ext cx="4480646" cy="447943"/>
          </a:xfrm>
          <a:prstGeom prst="rect">
            <a:avLst/>
          </a:prstGeom>
          <a:solidFill>
            <a:schemeClr val="accent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dirty="0">
                <a:solidFill>
                  <a:schemeClr val="tx1"/>
                </a:solidFill>
              </a:rPr>
              <a:t>Mech. Sparks, Stray currents, </a:t>
            </a:r>
          </a:p>
          <a:p>
            <a:pPr algn="r"/>
            <a:r>
              <a:rPr lang="en-GB" sz="1100" dirty="0">
                <a:solidFill>
                  <a:schemeClr val="tx1"/>
                </a:solidFill>
              </a:rPr>
              <a:t>Small hot surfaces</a:t>
            </a:r>
          </a:p>
        </p:txBody>
      </p:sp>
      <p:sp>
        <p:nvSpPr>
          <p:cNvPr id="26" name="Rectangle 25">
            <a:extLst>
              <a:ext uri="{FF2B5EF4-FFF2-40B4-BE49-F238E27FC236}">
                <a16:creationId xmlns:a16="http://schemas.microsoft.com/office/drawing/2014/main" id="{1186ACB5-44A9-8425-0D8C-073E80B4E935}"/>
              </a:ext>
            </a:extLst>
          </p:cNvPr>
          <p:cNvSpPr/>
          <p:nvPr/>
        </p:nvSpPr>
        <p:spPr>
          <a:xfrm>
            <a:off x="1496291" y="4035636"/>
            <a:ext cx="4480646" cy="447943"/>
          </a:xfrm>
          <a:prstGeom prst="rect">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dirty="0">
                <a:solidFill>
                  <a:schemeClr val="tx1"/>
                </a:solidFill>
              </a:rPr>
              <a:t>Static spark human body</a:t>
            </a:r>
          </a:p>
          <a:p>
            <a:pPr algn="r"/>
            <a:r>
              <a:rPr lang="en-GB" sz="1100" dirty="0">
                <a:solidFill>
                  <a:schemeClr val="tx1"/>
                </a:solidFill>
              </a:rPr>
              <a:t> Electric motors</a:t>
            </a:r>
          </a:p>
          <a:p>
            <a:pPr algn="r"/>
            <a:endParaRPr lang="en-GB" sz="1100" dirty="0" err="1">
              <a:solidFill>
                <a:schemeClr val="tx1"/>
              </a:solidFill>
            </a:endParaRPr>
          </a:p>
        </p:txBody>
      </p:sp>
      <p:cxnSp>
        <p:nvCxnSpPr>
          <p:cNvPr id="28" name="Straight Connector 27">
            <a:extLst>
              <a:ext uri="{FF2B5EF4-FFF2-40B4-BE49-F238E27FC236}">
                <a16:creationId xmlns:a16="http://schemas.microsoft.com/office/drawing/2014/main" id="{7214CF6C-E32B-1BB4-BAF2-2567654457EA}"/>
              </a:ext>
            </a:extLst>
          </p:cNvPr>
          <p:cNvCxnSpPr>
            <a:cxnSpLocks/>
          </p:cNvCxnSpPr>
          <p:nvPr/>
        </p:nvCxnSpPr>
        <p:spPr>
          <a:xfrm>
            <a:off x="2641600" y="3583138"/>
            <a:ext cx="0" cy="179543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42EB93-9009-640D-112D-C48195B6C139}"/>
              </a:ext>
            </a:extLst>
          </p:cNvPr>
          <p:cNvCxnSpPr>
            <a:cxnSpLocks/>
          </p:cNvCxnSpPr>
          <p:nvPr/>
        </p:nvCxnSpPr>
        <p:spPr>
          <a:xfrm>
            <a:off x="1814947" y="3583137"/>
            <a:ext cx="0" cy="1795431"/>
          </a:xfrm>
          <a:prstGeom prst="line">
            <a:avLst/>
          </a:prstGeom>
          <a:ln w="28575">
            <a:solidFill>
              <a:schemeClr val="accent1"/>
            </a:solidFill>
            <a:prstDash val="sysDash"/>
          </a:ln>
        </p:spPr>
        <p:style>
          <a:lnRef idx="1">
            <a:schemeClr val="accent6"/>
          </a:lnRef>
          <a:fillRef idx="0">
            <a:schemeClr val="accent6"/>
          </a:fillRef>
          <a:effectRef idx="0">
            <a:schemeClr val="accent6"/>
          </a:effectRef>
          <a:fontRef idx="minor">
            <a:schemeClr val="tx1"/>
          </a:fontRef>
        </p:style>
      </p:cxnSp>
      <p:pic>
        <p:nvPicPr>
          <p:cNvPr id="8" name="Audio 7">
            <a:hlinkClick r:id="" action="ppaction://media"/>
            <a:extLst>
              <a:ext uri="{FF2B5EF4-FFF2-40B4-BE49-F238E27FC236}">
                <a16:creationId xmlns:a16="http://schemas.microsoft.com/office/drawing/2014/main" id="{3C018709-F1A1-B1CD-7AD4-7A5F96EF5D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1536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3150">
        <p159:morph option="byObject"/>
      </p:transition>
    </mc:Choice>
    <mc:Fallback>
      <p:transition spd="slow" advTm="53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CB4D-D461-5C64-E43D-4000445CDB5F}"/>
              </a:ext>
            </a:extLst>
          </p:cNvPr>
          <p:cNvSpPr>
            <a:spLocks noGrp="1"/>
          </p:cNvSpPr>
          <p:nvPr>
            <p:ph type="title"/>
          </p:nvPr>
        </p:nvSpPr>
        <p:spPr/>
        <p:txBody>
          <a:bodyPr/>
          <a:lstStyle/>
          <a:p>
            <a:r>
              <a:rPr lang="en-GB" dirty="0"/>
              <a:t>Jet Dispersion of Hydrogen</a:t>
            </a:r>
            <a:br>
              <a:rPr lang="en-GB" dirty="0"/>
            </a:br>
            <a:r>
              <a:rPr lang="en-GB" dirty="0"/>
              <a:t>How do hydrogen releases compare with light Hydrocarbons?</a:t>
            </a:r>
          </a:p>
        </p:txBody>
      </p:sp>
      <p:sp>
        <p:nvSpPr>
          <p:cNvPr id="4" name="Text Placeholder 3">
            <a:extLst>
              <a:ext uri="{FF2B5EF4-FFF2-40B4-BE49-F238E27FC236}">
                <a16:creationId xmlns:a16="http://schemas.microsoft.com/office/drawing/2014/main" id="{625FCDC2-A6CE-5843-BA50-6F4E76A82E5D}"/>
              </a:ext>
            </a:extLst>
          </p:cNvPr>
          <p:cNvSpPr>
            <a:spLocks noGrp="1"/>
          </p:cNvSpPr>
          <p:nvPr>
            <p:ph type="body" sz="quarter" idx="11"/>
          </p:nvPr>
        </p:nvSpPr>
        <p:spPr>
          <a:xfrm>
            <a:off x="8044162" y="1520825"/>
            <a:ext cx="3822022" cy="4694239"/>
          </a:xfrm>
        </p:spPr>
        <p:txBody>
          <a:bodyPr/>
          <a:lstStyle/>
          <a:p>
            <a:pPr lvl="1"/>
            <a:r>
              <a:rPr lang="en-GB" sz="1600" dirty="0"/>
              <a:t>Evidently, Hydrogen travels much farther than propane releases with the same release rate (mass flow)</a:t>
            </a:r>
          </a:p>
          <a:p>
            <a:pPr lvl="1"/>
            <a:r>
              <a:rPr lang="en-GB" sz="1600" dirty="0"/>
              <a:t>Also, Hydrogen plume has a large area footprint (if the release is close to ground). </a:t>
            </a:r>
          </a:p>
          <a:p>
            <a:pPr lvl="2"/>
            <a:r>
              <a:rPr lang="en-GB" sz="1600" dirty="0"/>
              <a:t>Buoyancy effects are not evident up to significant distances from release point.</a:t>
            </a:r>
          </a:p>
          <a:p>
            <a:pPr lvl="1"/>
            <a:endParaRPr lang="en-GB" sz="1600" dirty="0"/>
          </a:p>
          <a:p>
            <a:pPr lvl="1"/>
            <a:endParaRPr lang="en-GB" sz="1600" dirty="0"/>
          </a:p>
          <a:p>
            <a:pPr marL="0" lvl="1" indent="0">
              <a:buNone/>
            </a:pPr>
            <a:r>
              <a:rPr lang="en-GB" sz="1050" dirty="0"/>
              <a:t>Note: The data presented here are output of </a:t>
            </a:r>
            <a:r>
              <a:rPr lang="en-GB" sz="1050"/>
              <a:t>calculations performed </a:t>
            </a:r>
            <a:r>
              <a:rPr lang="en-GB" sz="1050" dirty="0"/>
              <a:t>on Shell FRED 2023</a:t>
            </a:r>
          </a:p>
        </p:txBody>
      </p:sp>
      <p:sp>
        <p:nvSpPr>
          <p:cNvPr id="5" name="Date Placeholder 4">
            <a:extLst>
              <a:ext uri="{FF2B5EF4-FFF2-40B4-BE49-F238E27FC236}">
                <a16:creationId xmlns:a16="http://schemas.microsoft.com/office/drawing/2014/main" id="{19D7D9BE-8EE8-3FA9-FB05-7B523A978925}"/>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A6C1E746-2DE2-0526-E6BC-EF8E79994209}"/>
              </a:ext>
            </a:extLst>
          </p:cNvPr>
          <p:cNvSpPr>
            <a:spLocks noGrp="1"/>
          </p:cNvSpPr>
          <p:nvPr>
            <p:ph type="sldNum" sz="quarter" idx="4"/>
          </p:nvPr>
        </p:nvSpPr>
        <p:spPr/>
        <p:txBody>
          <a:bodyPr/>
          <a:lstStyle/>
          <a:p>
            <a:fld id="{D32BAE6A-B452-4007-8177-56DD051636F9}" type="slidenum">
              <a:rPr lang="en-GB" noProof="1" smtClean="0"/>
              <a:pPr/>
              <a:t>8</a:t>
            </a:fld>
            <a:endParaRPr lang="en-GB" noProof="1"/>
          </a:p>
        </p:txBody>
      </p:sp>
      <p:graphicFrame>
        <p:nvGraphicFramePr>
          <p:cNvPr id="9" name="Content Placeholder 8">
            <a:extLst>
              <a:ext uri="{FF2B5EF4-FFF2-40B4-BE49-F238E27FC236}">
                <a16:creationId xmlns:a16="http://schemas.microsoft.com/office/drawing/2014/main" id="{A8017611-F729-6324-4979-9140C25A30F8}"/>
              </a:ext>
            </a:extLst>
          </p:cNvPr>
          <p:cNvGraphicFramePr>
            <a:graphicFrameLocks noGrp="1"/>
          </p:cNvGraphicFramePr>
          <p:nvPr>
            <p:ph sz="quarter" idx="13"/>
            <p:extLst>
              <p:ext uri="{D42A27DB-BD31-4B8C-83A1-F6EECF244321}">
                <p14:modId xmlns:p14="http://schemas.microsoft.com/office/powerpoint/2010/main" val="2314354990"/>
              </p:ext>
            </p:extLst>
          </p:nvPr>
        </p:nvGraphicFramePr>
        <p:xfrm>
          <a:off x="145564" y="1307624"/>
          <a:ext cx="3657600" cy="256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CA81D9C3-2F5B-C736-3CD9-4E0524C59742}"/>
              </a:ext>
            </a:extLst>
          </p:cNvPr>
          <p:cNvGraphicFramePr>
            <a:graphicFrameLocks/>
          </p:cNvGraphicFramePr>
          <p:nvPr>
            <p:extLst>
              <p:ext uri="{D42A27DB-BD31-4B8C-83A1-F6EECF244321}">
                <p14:modId xmlns:p14="http://schemas.microsoft.com/office/powerpoint/2010/main" val="2397688233"/>
              </p:ext>
            </p:extLst>
          </p:nvPr>
        </p:nvGraphicFramePr>
        <p:xfrm>
          <a:off x="150326" y="3867944"/>
          <a:ext cx="36576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4" name="Picture 13">
            <a:extLst>
              <a:ext uri="{FF2B5EF4-FFF2-40B4-BE49-F238E27FC236}">
                <a16:creationId xmlns:a16="http://schemas.microsoft.com/office/drawing/2014/main" id="{C65C9A23-BE16-6C6B-1B49-BCEEEAE3896C}"/>
              </a:ext>
            </a:extLst>
          </p:cNvPr>
          <p:cNvPicPr>
            <a:picLocks noChangeAspect="1"/>
          </p:cNvPicPr>
          <p:nvPr/>
        </p:nvPicPr>
        <p:blipFill>
          <a:blip r:embed="rId6"/>
          <a:stretch>
            <a:fillRect/>
          </a:stretch>
        </p:blipFill>
        <p:spPr>
          <a:xfrm>
            <a:off x="4021760" y="1520825"/>
            <a:ext cx="3864487" cy="2560320"/>
          </a:xfrm>
          <a:prstGeom prst="rect">
            <a:avLst/>
          </a:prstGeom>
        </p:spPr>
      </p:pic>
      <p:pic>
        <p:nvPicPr>
          <p:cNvPr id="15" name="Picture 14">
            <a:extLst>
              <a:ext uri="{FF2B5EF4-FFF2-40B4-BE49-F238E27FC236}">
                <a16:creationId xmlns:a16="http://schemas.microsoft.com/office/drawing/2014/main" id="{EAF4089B-CCD1-4230-660D-25BB33D97CA1}"/>
              </a:ext>
            </a:extLst>
          </p:cNvPr>
          <p:cNvPicPr>
            <a:picLocks noChangeAspect="1"/>
          </p:cNvPicPr>
          <p:nvPr/>
        </p:nvPicPr>
        <p:blipFill>
          <a:blip r:embed="rId7"/>
          <a:stretch>
            <a:fillRect/>
          </a:stretch>
        </p:blipFill>
        <p:spPr>
          <a:xfrm>
            <a:off x="4021760" y="4057015"/>
            <a:ext cx="3850082" cy="2560320"/>
          </a:xfrm>
          <a:prstGeom prst="rect">
            <a:avLst/>
          </a:prstGeom>
        </p:spPr>
      </p:pic>
      <p:sp>
        <p:nvSpPr>
          <p:cNvPr id="16" name="TextBox 15">
            <a:extLst>
              <a:ext uri="{FF2B5EF4-FFF2-40B4-BE49-F238E27FC236}">
                <a16:creationId xmlns:a16="http://schemas.microsoft.com/office/drawing/2014/main" id="{351AC78F-A403-7B64-ABE6-E102BFF222D1}"/>
              </a:ext>
            </a:extLst>
          </p:cNvPr>
          <p:cNvSpPr txBox="1"/>
          <p:nvPr/>
        </p:nvSpPr>
        <p:spPr bwMode="auto">
          <a:xfrm>
            <a:off x="4476750" y="1981200"/>
            <a:ext cx="1028700"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Elevation</a:t>
            </a:r>
          </a:p>
        </p:txBody>
      </p:sp>
      <p:sp>
        <p:nvSpPr>
          <p:cNvPr id="17" name="TextBox 16">
            <a:extLst>
              <a:ext uri="{FF2B5EF4-FFF2-40B4-BE49-F238E27FC236}">
                <a16:creationId xmlns:a16="http://schemas.microsoft.com/office/drawing/2014/main" id="{50594F00-4D77-8699-FA82-11C674953087}"/>
              </a:ext>
            </a:extLst>
          </p:cNvPr>
          <p:cNvSpPr txBox="1"/>
          <p:nvPr/>
        </p:nvSpPr>
        <p:spPr bwMode="auto">
          <a:xfrm>
            <a:off x="4476750" y="4370070"/>
            <a:ext cx="1028700" cy="306879"/>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lnSpc>
                <a:spcPct val="140000"/>
              </a:lnSpc>
              <a:buClr>
                <a:schemeClr val="accent2"/>
              </a:buClr>
              <a:buSzPct val="85000"/>
            </a:pPr>
            <a:r>
              <a:rPr lang="en-GB" sz="1600" dirty="0"/>
              <a:t>Plan</a:t>
            </a:r>
          </a:p>
        </p:txBody>
      </p:sp>
      <p:sp>
        <p:nvSpPr>
          <p:cNvPr id="3" name="Text Box 11" descr="&lt;COMPANY_NAME&gt;&#10;">
            <a:extLst>
              <a:ext uri="{FF2B5EF4-FFF2-40B4-BE49-F238E27FC236}">
                <a16:creationId xmlns:a16="http://schemas.microsoft.com/office/drawing/2014/main" id="{4CB71EBA-F802-5EB6-FF89-9B5DA064EE9B}"/>
              </a:ext>
            </a:extLst>
          </p:cNvPr>
          <p:cNvSpPr txBox="1">
            <a:spLocks noChangeArrowheads="1"/>
          </p:cNvSpPr>
          <p:nvPr/>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US" sz="850" noProof="1">
                <a:solidFill>
                  <a:schemeClr val="tx1"/>
                </a:solidFill>
                <a:latin typeface="ShellMedium" panose="00000600000000000000" pitchFamily="50" charset="0"/>
                <a:cs typeface="Arial" pitchFamily="34" charset="0"/>
              </a:rPr>
              <a:t>Copyright of Shell Global Solutions International B.V.</a:t>
            </a:r>
            <a:endParaRPr lang="en-GB" sz="850" noProof="1">
              <a:solidFill>
                <a:schemeClr val="tx1"/>
              </a:solidFill>
              <a:latin typeface="ShellMedium" panose="00000600000000000000" pitchFamily="50" charset="0"/>
              <a:cs typeface="Arial" pitchFamily="34" charset="0"/>
            </a:endParaRPr>
          </a:p>
        </p:txBody>
      </p:sp>
      <p:pic>
        <p:nvPicPr>
          <p:cNvPr id="11" name="Audio 10">
            <a:hlinkClick r:id="" action="ppaction://media"/>
            <a:extLst>
              <a:ext uri="{FF2B5EF4-FFF2-40B4-BE49-F238E27FC236}">
                <a16:creationId xmlns:a16="http://schemas.microsoft.com/office/drawing/2014/main" id="{123D0D94-7F0F-479F-7BA7-55128579F2E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8450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1403">
        <p159:morph option="byObject"/>
      </p:transition>
    </mc:Choice>
    <mc:Fallback>
      <p:transition spd="slow" advTm="161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84585" x="6534150" y="4106863"/>
          <p14:tracePt t="84593" x="6526213" y="4090988"/>
          <p14:tracePt t="84600" x="6526213" y="4083050"/>
          <p14:tracePt t="84606" x="6518275" y="4065588"/>
          <p14:tracePt t="84614" x="6518275" y="4041775"/>
          <p14:tracePt t="84620" x="6518275" y="4025900"/>
          <p14:tracePt t="84627" x="6510338" y="3992563"/>
          <p14:tracePt t="84634" x="6510338" y="3968750"/>
          <p14:tracePt t="84641" x="6502400" y="3944938"/>
          <p14:tracePt t="84649" x="6502400" y="3919538"/>
          <p14:tracePt t="84655" x="6494463" y="3887788"/>
          <p14:tracePt t="84662" x="6494463" y="3863975"/>
          <p14:tracePt t="84669" x="6484938" y="3838575"/>
          <p14:tracePt t="84675" x="6477000" y="3814763"/>
          <p14:tracePt t="84683" x="6469063" y="3781425"/>
          <p14:tracePt t="84689" x="6469063" y="3757613"/>
          <p14:tracePt t="84696" x="6469063" y="3733800"/>
          <p14:tracePt t="84703" x="6461125" y="3716338"/>
          <p14:tracePt t="84710" x="6453188" y="3700463"/>
          <p14:tracePt t="84717" x="6453188" y="3676650"/>
          <p14:tracePt t="84723" x="6445250" y="3660775"/>
          <p14:tracePt t="84730" x="6437313" y="3627438"/>
          <p14:tracePt t="84737" x="6429375" y="3611563"/>
          <p14:tracePt t="84744" x="6429375" y="3587750"/>
          <p14:tracePt t="84751" x="6421438" y="3562350"/>
          <p14:tracePt t="84758" x="6403975" y="3530600"/>
          <p14:tracePt t="84766" x="6396038" y="3506788"/>
          <p14:tracePt t="84772" x="6396038" y="3481388"/>
          <p14:tracePt t="84779" x="6388100" y="3457575"/>
          <p14:tracePt t="84786" x="6388100" y="3441700"/>
          <p14:tracePt t="84792" x="6380163" y="3400425"/>
          <p14:tracePt t="84800" x="6380163" y="3384550"/>
          <p14:tracePt t="84806" x="6380163" y="3368675"/>
          <p14:tracePt t="84813" x="6372225" y="3351213"/>
          <p14:tracePt t="84820" x="6372225" y="3327400"/>
          <p14:tracePt t="84827" x="6364288" y="3311525"/>
          <p14:tracePt t="84834" x="6364288" y="3287713"/>
          <p14:tracePt t="84841" x="6356350" y="3270250"/>
          <p14:tracePt t="84849" x="6356350" y="3246438"/>
          <p14:tracePt t="84855" x="6348413" y="3230563"/>
          <p14:tracePt t="84862" x="6338888" y="3197225"/>
          <p14:tracePt t="84868" x="6330950" y="3173413"/>
          <p14:tracePt t="84876" x="6330950" y="3149600"/>
          <p14:tracePt t="84883" x="6323013" y="3116263"/>
          <p14:tracePt t="84889" x="6315075" y="3100388"/>
          <p14:tracePt t="84896" x="6307138" y="3076575"/>
          <p14:tracePt t="84903" x="6307138" y="3059113"/>
          <p14:tracePt t="84909" x="6299200" y="3043238"/>
          <p14:tracePt t="84917" x="6299200" y="3027363"/>
          <p14:tracePt t="84923" x="6291263" y="3011488"/>
          <p14:tracePt t="84932" x="6283325" y="3003550"/>
          <p14:tracePt t="84937" x="6273800" y="2986088"/>
          <p14:tracePt t="84944" x="6265863" y="2970213"/>
          <p14:tracePt t="84959" x="6257925" y="2954338"/>
          <p14:tracePt t="84966" x="6242050" y="2938463"/>
          <p14:tracePt t="84972" x="6234113" y="2930525"/>
          <p14:tracePt t="84979" x="6226175" y="2921000"/>
          <p14:tracePt t="84986" x="6218238" y="2905125"/>
          <p14:tracePt t="84992" x="6200775" y="2897188"/>
          <p14:tracePt t="85000" x="6184900" y="2889250"/>
          <p14:tracePt t="85006" x="6176963" y="2873375"/>
          <p14:tracePt t="85013" x="6153150" y="2857500"/>
          <p14:tracePt t="85020" x="6127750" y="2832100"/>
          <p14:tracePt t="85028" x="6103938" y="2824163"/>
          <p14:tracePt t="85035" x="6080125" y="2808288"/>
          <p14:tracePt t="85042" x="6064250" y="2792413"/>
          <p14:tracePt t="85049" x="6030913" y="2774950"/>
          <p14:tracePt t="85055" x="6007100" y="2751138"/>
          <p14:tracePt t="85061" x="5991225" y="2735263"/>
          <p14:tracePt t="85068" x="5957888" y="2719388"/>
          <p14:tracePt t="85075" x="5942013" y="2701925"/>
          <p14:tracePt t="85083" x="5926138" y="2686050"/>
          <p14:tracePt t="85089" x="5908675" y="2678113"/>
          <p14:tracePt t="85096" x="5892800" y="2662238"/>
          <p14:tracePt t="85103" x="5884863" y="2654300"/>
          <p14:tracePt t="85110" x="5868988" y="2646363"/>
          <p14:tracePt t="85117" x="5861050" y="2628900"/>
          <p14:tracePt t="85123" x="5843588" y="2620963"/>
          <p14:tracePt t="85130" x="5835650" y="2613025"/>
          <p14:tracePt t="85137" x="5827713" y="2605088"/>
          <p14:tracePt t="85144" x="5827713" y="2597150"/>
          <p14:tracePt t="85151" x="5827713" y="2589213"/>
          <p14:tracePt t="85158" x="5819775" y="2589213"/>
          <p14:tracePt t="85165" x="5811838" y="2589213"/>
          <p14:tracePt t="85172" x="5811838" y="2581275"/>
          <p14:tracePt t="85179" x="5803900" y="2573338"/>
          <p14:tracePt t="85193" x="5803900" y="2565400"/>
          <p14:tracePt t="85200" x="5795963" y="2565400"/>
          <p14:tracePt t="85206" x="5795963" y="2555875"/>
          <p14:tracePt t="85213" x="5788025" y="2555875"/>
          <p14:tracePt t="85220" x="5788025" y="2547938"/>
          <p14:tracePt t="85227" x="5780088" y="2547938"/>
          <p14:tracePt t="85243" x="5780088" y="2540000"/>
          <p14:tracePt t="85330" x="5780088" y="2547938"/>
          <p14:tracePt t="85338" x="5788025" y="2555875"/>
          <p14:tracePt t="85344" x="5795963" y="2565400"/>
          <p14:tracePt t="85351" x="5803900" y="2581275"/>
          <p14:tracePt t="85357" x="5819775" y="2597150"/>
          <p14:tracePt t="85366" x="5835650" y="2613025"/>
          <p14:tracePt t="85371" x="5853113" y="2638425"/>
          <p14:tracePt t="85378" x="5876925" y="2678113"/>
          <p14:tracePt t="85385" x="5892800" y="2701925"/>
          <p14:tracePt t="85392" x="5908675" y="2743200"/>
          <p14:tracePt t="85401" x="5934075" y="2784475"/>
          <p14:tracePt t="85406" x="5957888" y="2840038"/>
          <p14:tracePt t="85412" x="5973763" y="2897188"/>
          <p14:tracePt t="85420" x="5999163" y="2962275"/>
          <p14:tracePt t="85427" x="6022975" y="3035300"/>
          <p14:tracePt t="85434" x="6046788" y="3108325"/>
          <p14:tracePt t="85441" x="6072188" y="3173413"/>
          <p14:tracePt t="85448" x="6080125" y="3230563"/>
          <p14:tracePt t="85454" x="6103938" y="3303588"/>
          <p14:tracePt t="85461" x="6127750" y="3368675"/>
          <p14:tracePt t="85468" x="6137275" y="3441700"/>
          <p14:tracePt t="85475" x="6161088" y="3506788"/>
          <p14:tracePt t="85483" x="6184900" y="3562350"/>
          <p14:tracePt t="85489" x="6210300" y="3635375"/>
          <p14:tracePt t="85496" x="6218238" y="3700463"/>
          <p14:tracePt t="85504" x="6234113" y="3765550"/>
          <p14:tracePt t="85509" x="6257925" y="3838575"/>
          <p14:tracePt t="85518" x="6265863" y="3895725"/>
          <p14:tracePt t="85524" x="6273800" y="3960813"/>
          <p14:tracePt t="85530" x="6299200" y="4033838"/>
          <p14:tracePt t="85537" x="6307138" y="4083050"/>
          <p14:tracePt t="85544" x="6323013" y="4156075"/>
          <p14:tracePt t="85551" x="6330950" y="4219575"/>
          <p14:tracePt t="85558" x="6348413" y="4276725"/>
          <p14:tracePt t="85567" x="6356350" y="4325938"/>
          <p14:tracePt t="85571" x="6364288" y="4383088"/>
          <p14:tracePt t="85578" x="6372225" y="4430713"/>
          <p14:tracePt t="85585" x="6388100" y="4487863"/>
          <p14:tracePt t="85593" x="6388100" y="4521200"/>
          <p14:tracePt t="85601" x="6388100" y="4560888"/>
          <p14:tracePt t="85606" x="6396038" y="4586288"/>
          <p14:tracePt t="85613" x="6396038" y="4610100"/>
          <p14:tracePt t="85620" x="6403975" y="4633913"/>
          <p14:tracePt t="85626" x="6403975" y="4667250"/>
          <p14:tracePt t="85635" x="6403975" y="4691063"/>
          <p14:tracePt t="85641" x="6403975" y="4706938"/>
          <p14:tracePt t="85649" x="6403975" y="4722813"/>
          <p14:tracePt t="85654" x="6403975" y="4748213"/>
          <p14:tracePt t="85661" x="6403975" y="4764088"/>
          <p14:tracePt t="85668" x="6403975" y="4787900"/>
          <p14:tracePt t="85675" x="6403975" y="4805363"/>
          <p14:tracePt t="85683" x="6403975" y="4821238"/>
          <p14:tracePt t="85689" x="6396038" y="4845050"/>
          <p14:tracePt t="85696" x="6380163" y="4860925"/>
          <p14:tracePt t="85703" x="6348413" y="4894263"/>
          <p14:tracePt t="85710" x="6323013" y="4910138"/>
          <p14:tracePt t="85717" x="6291263" y="4926013"/>
          <p14:tracePt t="85724" x="6242050" y="4951413"/>
          <p14:tracePt t="85732" x="6176963" y="4975225"/>
          <p14:tracePt t="85737" x="6088063" y="4983163"/>
          <p14:tracePt t="85744" x="6007100" y="4999038"/>
          <p14:tracePt t="85751" x="5926138" y="4999038"/>
          <p14:tracePt t="85758" x="5827713" y="5006975"/>
          <p14:tracePt t="85765" x="5722938" y="5006975"/>
          <p14:tracePt t="85772" x="5616575" y="5006975"/>
          <p14:tracePt t="85778" x="5503863" y="5006975"/>
          <p14:tracePt t="85786" x="5413375" y="5006975"/>
          <p14:tracePt t="85793" x="5316538" y="5006975"/>
          <p14:tracePt t="85802" x="5235575" y="5024438"/>
          <p14:tracePt t="85806" x="5186363" y="5032375"/>
          <p14:tracePt t="85813" x="5113338" y="5040313"/>
          <p14:tracePt t="85820" x="5057775" y="5064125"/>
          <p14:tracePt t="85827" x="5008563" y="5072063"/>
          <p14:tracePt t="85834" x="4967288" y="5087938"/>
          <p14:tracePt t="85841" x="4935538" y="5097463"/>
          <p14:tracePt t="85850" x="4902200" y="5097463"/>
          <p14:tracePt t="85854" x="4878388" y="5105400"/>
          <p14:tracePt t="85861" x="4854575" y="5105400"/>
          <p14:tracePt t="85868" x="4837113" y="5105400"/>
          <p14:tracePt t="85875" x="4821238" y="5105400"/>
          <p14:tracePt t="85883" x="4813300" y="5105400"/>
          <p14:tracePt t="85889" x="4797425" y="5105400"/>
          <p14:tracePt t="85896" x="4781550" y="5105400"/>
          <p14:tracePt t="85903" x="4764088" y="5097463"/>
          <p14:tracePt t="85910" x="4764088" y="5087938"/>
          <p14:tracePt t="85917" x="4756150" y="5080000"/>
          <p14:tracePt t="85923" x="4748213" y="5072063"/>
          <p14:tracePt t="85930" x="4748213" y="5064125"/>
          <p14:tracePt t="85938" x="4740275" y="5064125"/>
          <p14:tracePt t="85951" x="4732338" y="5056188"/>
          <p14:tracePt t="85958" x="4732338" y="5048250"/>
          <p14:tracePt t="85965" x="4724400" y="5040313"/>
          <p14:tracePt t="85972" x="4724400" y="5024438"/>
          <p14:tracePt t="85979" x="4724400" y="5014913"/>
          <p14:tracePt t="85993" x="4724400" y="4999038"/>
          <p14:tracePt t="86000" x="4724400" y="4991100"/>
          <p14:tracePt t="86006" x="4724400" y="4983163"/>
          <p14:tracePt t="86013" x="4724400" y="4975225"/>
          <p14:tracePt t="86020" x="4724400" y="4959350"/>
          <p14:tracePt t="86035" x="4724400" y="4951413"/>
          <p14:tracePt t="86042" x="4724400" y="4941888"/>
          <p14:tracePt t="86047" x="4724400" y="4926013"/>
          <p14:tracePt t="86055" x="4716463" y="4918075"/>
          <p14:tracePt t="86061" x="4716463" y="4910138"/>
          <p14:tracePt t="86069" x="4716463" y="4894263"/>
          <p14:tracePt t="86083" x="4716463" y="4886325"/>
          <p14:tracePt t="86089" x="4708525" y="4878388"/>
          <p14:tracePt t="86096" x="4708525" y="4860925"/>
          <p14:tracePt t="86103" x="4700588" y="4852988"/>
          <p14:tracePt t="86110" x="4700588" y="4845050"/>
          <p14:tracePt t="86116" x="4691063" y="4837113"/>
          <p14:tracePt t="86124" x="4691063" y="4829175"/>
          <p14:tracePt t="86130" x="4691063" y="4821238"/>
          <p14:tracePt t="86138" x="4683125" y="4805363"/>
          <p14:tracePt t="86144" x="4683125" y="4795838"/>
          <p14:tracePt t="86151" x="4683125" y="4787900"/>
          <p14:tracePt t="86158" x="4683125" y="4772025"/>
          <p14:tracePt t="86172" x="4683125" y="4764088"/>
          <p14:tracePt t="86179" x="4683125" y="4756150"/>
          <p14:tracePt t="86186" x="4675188" y="4748213"/>
          <p14:tracePt t="86201" x="4675188" y="4732338"/>
          <p14:tracePt t="86213" x="4675188" y="4722813"/>
          <p14:tracePt t="86228" x="4675188" y="4714875"/>
          <p14:tracePt t="86251" x="4675188" y="4706938"/>
          <p14:tracePt t="86262" x="4675188" y="4699000"/>
          <p14:tracePt t="87145" x="4667250" y="4699000"/>
          <p14:tracePt t="87151" x="4651375" y="4699000"/>
          <p14:tracePt t="87158" x="4643438" y="4699000"/>
          <p14:tracePt t="87166" x="4635500" y="4699000"/>
          <p14:tracePt t="87173" x="4618038" y="4699000"/>
          <p14:tracePt t="87179" x="4610100" y="4699000"/>
          <p14:tracePt t="87186" x="4602163" y="4699000"/>
          <p14:tracePt t="87201" x="4586288" y="4699000"/>
          <p14:tracePt t="87207" x="4578350" y="4691063"/>
          <p14:tracePt t="87214" x="4562475" y="4691063"/>
          <p14:tracePt t="87220" x="4552950" y="4683125"/>
          <p14:tracePt t="87227" x="4545013" y="4683125"/>
          <p14:tracePt t="87236" x="4537075" y="4683125"/>
          <p14:tracePt t="87241" x="4537075" y="4675188"/>
          <p14:tracePt t="87249" x="4529138" y="4675188"/>
          <p14:tracePt t="87262" x="4521200" y="4675188"/>
          <p14:tracePt t="87269" x="4513263" y="4667250"/>
          <p14:tracePt t="87276" x="4505325" y="4667250"/>
          <p14:tracePt t="87290" x="4497388" y="4667250"/>
          <p14:tracePt t="87298" x="4497388" y="4659313"/>
          <p14:tracePt t="87303" x="4489450" y="4659313"/>
          <p14:tracePt t="87317" x="4479925" y="4659313"/>
          <p14:tracePt t="87352" x="4471988" y="4659313"/>
          <p14:tracePt t="87367" x="4464050" y="4659313"/>
          <p14:tracePt t="87380" x="4464050" y="4649788"/>
          <p14:tracePt t="87386" x="4456113" y="4649788"/>
          <p14:tracePt t="87400" x="4448175" y="4649788"/>
          <p14:tracePt t="87421" x="4440238" y="4649788"/>
          <p14:tracePt t="87435" x="4432300" y="4649788"/>
          <p14:tracePt t="87490" x="4424363" y="4649788"/>
          <p14:tracePt t="87504" x="4416425" y="4649788"/>
          <p14:tracePt t="92680" x="4416425" y="4633913"/>
          <p14:tracePt t="92686" x="4424363" y="4625975"/>
          <p14:tracePt t="92693" x="4432300" y="4618038"/>
          <p14:tracePt t="92701" x="4440238" y="4610100"/>
          <p14:tracePt t="92708" x="4440238" y="4602163"/>
          <p14:tracePt t="92714" x="4440238" y="4594225"/>
          <p14:tracePt t="92721" x="4448175" y="4586288"/>
          <p14:tracePt t="92728" x="4456113" y="4568825"/>
          <p14:tracePt t="92735" x="4464050" y="4560888"/>
          <p14:tracePt t="92742" x="4471988" y="4552950"/>
          <p14:tracePt t="92751" x="4479925" y="4552950"/>
          <p14:tracePt t="92756" x="4479925" y="4537075"/>
          <p14:tracePt t="92762" x="4489450" y="4529138"/>
          <p14:tracePt t="92770" x="4489450" y="4521200"/>
          <p14:tracePt t="92776" x="4497388" y="4513263"/>
          <p14:tracePt t="92784" x="4505325" y="4503738"/>
          <p14:tracePt t="92790" x="4513263" y="4503738"/>
          <p14:tracePt t="92797" x="4521200" y="4503738"/>
          <p14:tracePt t="92804" x="4521200" y="4495800"/>
          <p14:tracePt t="92811" x="4529138" y="4487863"/>
          <p14:tracePt t="92818" x="4537075" y="4479925"/>
          <p14:tracePt t="92825" x="4537075" y="4471988"/>
          <p14:tracePt t="92834" x="4537075" y="4464050"/>
          <p14:tracePt t="92846" x="4545013" y="4456113"/>
          <p14:tracePt t="92860" x="4552950" y="4448175"/>
          <p14:tracePt t="92867" x="4552950" y="4438650"/>
          <p14:tracePt t="92874" x="4562475" y="4430713"/>
          <p14:tracePt t="92881" x="4562475" y="4422775"/>
          <p14:tracePt t="92896" x="4570413" y="4414838"/>
          <p14:tracePt t="92903" x="4570413" y="4406900"/>
          <p14:tracePt t="92908" x="4578350" y="4406900"/>
          <p14:tracePt t="92915" x="4578350" y="4398963"/>
          <p14:tracePt t="92922" x="4578350" y="4391025"/>
          <p14:tracePt t="92928" x="4586288" y="4391025"/>
          <p14:tracePt t="92936" x="4586288" y="4383088"/>
          <p14:tracePt t="92943" x="4586288" y="4375150"/>
          <p14:tracePt t="92951" x="4586288" y="4365625"/>
          <p14:tracePt t="92956" x="4594225" y="4357688"/>
          <p14:tracePt t="92970" x="4594225" y="4349750"/>
          <p14:tracePt t="92977" x="4602163" y="4349750"/>
          <p14:tracePt t="92985" x="4602163" y="4341813"/>
          <p14:tracePt t="92991" x="4610100" y="4333875"/>
          <p14:tracePt t="92997" x="4610100" y="4325938"/>
          <p14:tracePt t="93005" x="4618038" y="4325938"/>
          <p14:tracePt t="93011" x="4618038" y="4318000"/>
          <p14:tracePt t="93019" x="4618038" y="4310063"/>
          <p14:tracePt t="93026" x="4627563" y="4310063"/>
          <p14:tracePt t="93046" x="4627563" y="4302125"/>
          <p14:tracePt t="93053" x="4627563" y="4292600"/>
          <p14:tracePt t="93060" x="4635500" y="4292600"/>
          <p14:tracePt t="93069" x="4635500" y="4284663"/>
          <p14:tracePt t="93073" x="4643438" y="4284663"/>
          <p14:tracePt t="93088" x="4643438" y="4276725"/>
          <p14:tracePt t="93102" x="4643438" y="4268788"/>
          <p14:tracePt t="93123" x="4643438" y="4260850"/>
          <p14:tracePt t="93212" x="4643438" y="4252913"/>
          <p14:tracePt t="93848" x="4643438" y="4244975"/>
          <p14:tracePt t="93882" x="4651375" y="4244975"/>
          <p14:tracePt t="93888" x="4651375" y="4237038"/>
          <p14:tracePt t="93895" x="4659313" y="4237038"/>
          <p14:tracePt t="93909" x="4667250" y="4237038"/>
          <p14:tracePt t="93923" x="4667250" y="4229100"/>
          <p14:tracePt t="93929" x="4675188" y="4229100"/>
          <p14:tracePt t="93944" x="4675188" y="4219575"/>
          <p14:tracePt t="93964" x="4683125" y="4219575"/>
          <p14:tracePt t="93978" x="4691063" y="4219575"/>
          <p14:tracePt t="93985" x="4700588" y="4219575"/>
          <p14:tracePt t="94002" x="4708525" y="4219575"/>
          <p14:tracePt t="94006" x="4716463" y="4219575"/>
          <p14:tracePt t="94014" x="4724400" y="4219575"/>
          <p14:tracePt t="94027" x="4732338" y="4219575"/>
          <p14:tracePt t="94035" x="4740275" y="4219575"/>
          <p14:tracePt t="94040" x="4756150" y="4219575"/>
          <p14:tracePt t="94048" x="4764088" y="4219575"/>
          <p14:tracePt t="94055" x="4781550" y="4219575"/>
          <p14:tracePt t="94062" x="4797425" y="4219575"/>
          <p14:tracePt t="94076" x="4813300" y="4219575"/>
          <p14:tracePt t="94083" x="4829175" y="4219575"/>
          <p14:tracePt t="94089" x="4837113" y="4219575"/>
          <p14:tracePt t="94095" x="4854575" y="4219575"/>
          <p14:tracePt t="94102" x="4870450" y="4219575"/>
          <p14:tracePt t="94109" x="4886325" y="4219575"/>
          <p14:tracePt t="94117" x="4902200" y="4219575"/>
          <p14:tracePt t="94123" x="4919663" y="4219575"/>
          <p14:tracePt t="94130" x="4935538" y="4229100"/>
          <p14:tracePt t="94137" x="4951413" y="4229100"/>
          <p14:tracePt t="94144" x="4967288" y="4237038"/>
          <p14:tracePt t="94154" x="4983163" y="4244975"/>
          <p14:tracePt t="94158" x="5008563" y="4244975"/>
          <p14:tracePt t="94165" x="5024438" y="4260850"/>
          <p14:tracePt t="94172" x="5048250" y="4268788"/>
          <p14:tracePt t="94179" x="5065713" y="4276725"/>
          <p14:tracePt t="94186" x="5089525" y="4276725"/>
          <p14:tracePt t="94192" x="5113338" y="4284663"/>
          <p14:tracePt t="94201" x="5138738" y="4284663"/>
          <p14:tracePt t="94206" x="5162550" y="4284663"/>
          <p14:tracePt t="94214" x="5186363" y="4292600"/>
          <p14:tracePt t="94220" x="5211763" y="4292600"/>
          <p14:tracePt t="94228" x="5251450" y="4302125"/>
          <p14:tracePt t="94235" x="5276850" y="4302125"/>
          <p14:tracePt t="94241" x="5316538" y="4302125"/>
          <p14:tracePt t="94248" x="5349875" y="4302125"/>
          <p14:tracePt t="94255" x="5389563" y="4302125"/>
          <p14:tracePt t="94261" x="5422900" y="4302125"/>
          <p14:tracePt t="94268" x="5462588" y="4302125"/>
          <p14:tracePt t="94276" x="5487988" y="4302125"/>
          <p14:tracePt t="94283" x="5511800" y="4302125"/>
          <p14:tracePt t="94289" x="5551488" y="4302125"/>
          <p14:tracePt t="94296" x="5576888" y="4302125"/>
          <p14:tracePt t="94303" x="5592763" y="4292600"/>
          <p14:tracePt t="94310" x="5616575" y="4292600"/>
          <p14:tracePt t="94318" x="5634038" y="4292600"/>
          <p14:tracePt t="94324" x="5657850" y="4284663"/>
          <p14:tracePt t="94330" x="5673725" y="4284663"/>
          <p14:tracePt t="94338" x="5689600" y="4276725"/>
          <p14:tracePt t="94344" x="5697538" y="4276725"/>
          <p14:tracePt t="94353" x="5715000" y="4268788"/>
          <p14:tracePt t="94358" x="5730875" y="4268788"/>
          <p14:tracePt t="94365" x="5738813" y="4260850"/>
          <p14:tracePt t="94372" x="5746750" y="4260850"/>
          <p14:tracePt t="94379" x="5754688" y="4260850"/>
          <p14:tracePt t="94386" x="5762625" y="4252913"/>
          <p14:tracePt t="94393" x="5770563" y="4252913"/>
          <p14:tracePt t="94402" x="5770563" y="4244975"/>
          <p14:tracePt t="94406" x="5780088" y="4244975"/>
          <p14:tracePt t="94415" x="5788025" y="4244975"/>
          <p14:tracePt t="94421" x="5795963" y="4237038"/>
          <p14:tracePt t="94428" x="5803900" y="4237038"/>
          <p14:tracePt t="94435" x="5803900" y="4229100"/>
          <p14:tracePt t="94441" x="5811838" y="4229100"/>
          <p14:tracePt t="94448" x="5811838" y="4219575"/>
          <p14:tracePt t="94462" x="5811838" y="4211638"/>
          <p14:tracePt t="94469" x="5811838" y="4203700"/>
          <p14:tracePt t="94476" x="5819775" y="4203700"/>
          <p14:tracePt t="94484" x="5827713" y="4195763"/>
          <p14:tracePt t="94489" x="5827713" y="4187825"/>
          <p14:tracePt t="94496" x="5835650" y="4179888"/>
          <p14:tracePt t="94503" x="5843588" y="4171950"/>
          <p14:tracePt t="94511" x="5853113" y="4164013"/>
          <p14:tracePt t="94520" x="5861050" y="4156075"/>
          <p14:tracePt t="94525" x="5861050" y="4146550"/>
          <p14:tracePt t="94531" x="5868988" y="4138613"/>
          <p14:tracePt t="94538" x="5868988" y="4122738"/>
          <p14:tracePt t="94545" x="5876925" y="4114800"/>
          <p14:tracePt t="94552" x="5884863" y="4114800"/>
          <p14:tracePt t="94559" x="5892800" y="4106863"/>
          <p14:tracePt t="94567" x="5900738" y="4090988"/>
          <p14:tracePt t="94573" x="5900738" y="4083050"/>
          <p14:tracePt t="94580" x="5908675" y="4073525"/>
          <p14:tracePt t="94586" x="5908675" y="4057650"/>
          <p14:tracePt t="94593" x="5908675" y="4049713"/>
          <p14:tracePt t="94601" x="5918200" y="4049713"/>
          <p14:tracePt t="94607" x="5918200" y="4041775"/>
          <p14:tracePt t="94614" x="5918200" y="4033838"/>
          <p14:tracePt t="94621" x="5918200" y="4025900"/>
          <p14:tracePt t="94628" x="5926138" y="4017963"/>
          <p14:tracePt t="94642" x="5926138" y="4010025"/>
          <p14:tracePt t="94648" x="5934075" y="4000500"/>
          <p14:tracePt t="94664" x="5942013" y="3992563"/>
          <p14:tracePt t="94669" x="5942013" y="3984625"/>
          <p14:tracePt t="94676" x="5942013" y="3976688"/>
          <p14:tracePt t="94691" x="5942013" y="3968750"/>
          <p14:tracePt t="94697" x="5942013" y="3960813"/>
          <p14:tracePt t="94704" x="5942013" y="3952875"/>
          <p14:tracePt t="94719" x="5942013" y="3944938"/>
          <p14:tracePt t="94725" x="5942013" y="3937000"/>
          <p14:tracePt t="94738" x="5942013" y="3927475"/>
          <p14:tracePt t="94745" x="5942013" y="3919538"/>
          <p14:tracePt t="94752" x="5942013" y="3911600"/>
          <p14:tracePt t="94759" x="5942013" y="3903663"/>
          <p14:tracePt t="94768" x="5942013" y="3895725"/>
          <p14:tracePt t="94773" x="5942013" y="3887788"/>
          <p14:tracePt t="94780" x="5942013" y="3879850"/>
          <p14:tracePt t="94787" x="5942013" y="3863975"/>
          <p14:tracePt t="94793" x="5942013" y="3854450"/>
          <p14:tracePt t="94802" x="5942013" y="3846513"/>
          <p14:tracePt t="94815" x="5942013" y="3838575"/>
          <p14:tracePt t="94828" x="5942013" y="3830638"/>
          <p14:tracePt t="94837" x="5942013" y="3822700"/>
          <p14:tracePt t="94842" x="5942013" y="3814763"/>
          <p14:tracePt t="94850" x="5942013" y="3806825"/>
          <p14:tracePt t="94856" x="5942013" y="3798888"/>
          <p14:tracePt t="94877" x="5942013" y="3790950"/>
          <p14:tracePt t="94885" x="5942013" y="3781425"/>
          <p14:tracePt t="94891" x="5942013" y="3773488"/>
          <p14:tracePt t="94898" x="5942013" y="3765550"/>
          <p14:tracePt t="94904" x="5942013" y="3757613"/>
          <p14:tracePt t="94925" x="5942013" y="3749675"/>
          <p14:tracePt t="94933" x="5942013" y="3741738"/>
          <p14:tracePt t="94939" x="5942013" y="3733800"/>
          <p14:tracePt t="94946" x="5942013" y="3725863"/>
          <p14:tracePt t="94953" x="5942013" y="3716338"/>
          <p14:tracePt t="94974" x="5942013" y="3708400"/>
          <p14:tracePt t="95002" x="5942013" y="3700463"/>
          <p14:tracePt t="95022" x="5942013" y="3692525"/>
          <p14:tracePt t="95035" x="5942013" y="3684588"/>
          <p14:tracePt t="95056" x="5942013" y="3676650"/>
          <p14:tracePt t="95070" x="5942013" y="3668713"/>
          <p14:tracePt t="95105" x="5942013" y="3660775"/>
          <p14:tracePt t="95140" x="5942013" y="3652838"/>
          <p14:tracePt t="95153" x="5942013" y="3643313"/>
          <p14:tracePt t="95174" x="5942013" y="3635375"/>
          <p14:tracePt t="95202" x="5942013" y="3627438"/>
          <p14:tracePt t="95457" x="5942013" y="3635375"/>
          <p14:tracePt t="99315" x="5942013" y="3652838"/>
          <p14:tracePt t="99321" x="5942013" y="3668713"/>
          <p14:tracePt t="99328" x="5942013" y="3684588"/>
          <p14:tracePt t="99336" x="5942013" y="3700463"/>
          <p14:tracePt t="99343" x="5934075" y="3725863"/>
          <p14:tracePt t="99349" x="5934075" y="3741738"/>
          <p14:tracePt t="99356" x="5926138" y="3757613"/>
          <p14:tracePt t="99363" x="5926138" y="3773488"/>
          <p14:tracePt t="99370" x="5926138" y="3781425"/>
          <p14:tracePt t="99376" x="5918200" y="3790950"/>
          <p14:tracePt t="99385" x="5918200" y="3806825"/>
          <p14:tracePt t="99390" x="5908675" y="3814763"/>
          <p14:tracePt t="99397" x="5908675" y="3822700"/>
          <p14:tracePt t="99404" x="5900738" y="3838575"/>
          <p14:tracePt t="99411" x="5900738" y="3846513"/>
          <p14:tracePt t="99419" x="5900738" y="3854450"/>
          <p14:tracePt t="99425" x="5900738" y="3863975"/>
          <p14:tracePt t="99439" x="5900738" y="3871913"/>
          <p14:tracePt t="99446" x="5900738" y="3879850"/>
          <p14:tracePt t="99461" x="5900738" y="3887788"/>
          <p14:tracePt t="99469" x="5892800" y="3887788"/>
          <p14:tracePt t="99474" x="5892800" y="3895725"/>
          <p14:tracePt t="99495" x="5884863" y="3903663"/>
          <p14:tracePt t="99716" x="5876925" y="3903663"/>
          <p14:tracePt t="99779" x="5868988" y="3895725"/>
          <p14:tracePt t="99791" x="5868988" y="3887788"/>
          <p14:tracePt t="99798" x="5868988" y="3879850"/>
          <p14:tracePt t="99805" x="5861050" y="3871913"/>
          <p14:tracePt t="99820" x="5861050" y="3863975"/>
          <p14:tracePt t="99826" x="5861050" y="3854450"/>
          <p14:tracePt t="99833" x="5853113" y="3846513"/>
          <p14:tracePt t="99840" x="5853113" y="3838575"/>
          <p14:tracePt t="99847" x="5853113" y="3830638"/>
          <p14:tracePt t="99854" x="5853113" y="3822700"/>
          <p14:tracePt t="99860" x="5843588" y="3822700"/>
          <p14:tracePt t="99875" x="5843588" y="3814763"/>
          <p14:tracePt t="99882" x="5843588" y="3806825"/>
          <p14:tracePt t="99889" x="5843588" y="3798888"/>
          <p14:tracePt t="99895" x="5843588" y="3790950"/>
          <p14:tracePt t="99909" x="5843588" y="3781425"/>
          <p14:tracePt t="99931" x="5843588" y="3773488"/>
          <p14:tracePt t="99959" x="5843588" y="3765550"/>
          <p14:tracePt t="99972" x="5835650" y="3765550"/>
          <p14:tracePt t="100089" x="5835650" y="3757613"/>
          <p14:tracePt t="100428" x="5843588" y="3757613"/>
          <p14:tracePt t="100448" x="5853113" y="3757613"/>
          <p14:tracePt t="100463" x="5861050" y="3757613"/>
          <p14:tracePt t="100470" x="5861050" y="3765550"/>
          <p14:tracePt t="100476" x="5868988" y="3765550"/>
          <p14:tracePt t="100511" x="5876925" y="3765550"/>
          <p14:tracePt t="100524" x="5884863" y="3765550"/>
          <p14:tracePt t="100546" x="5892800" y="3773488"/>
          <p14:tracePt t="100560" x="5900738" y="3773488"/>
          <p14:tracePt t="100580" x="5908675" y="3773488"/>
          <p14:tracePt t="100594" x="5918200" y="3773488"/>
          <p14:tracePt t="100629" x="5926138" y="3773488"/>
          <p14:tracePt t="100642" x="5934075" y="3773488"/>
          <p14:tracePt t="100656" x="5942013" y="3773488"/>
          <p14:tracePt t="100746" x="5934075" y="3773488"/>
          <p14:tracePt t="100759" x="5926138" y="3773488"/>
          <p14:tracePt t="100795" x="5918200" y="3773488"/>
          <p14:tracePt t="100808" x="5908675" y="3773488"/>
          <p14:tracePt t="100829" x="5900738" y="3773488"/>
          <p14:tracePt t="100850" x="5892800" y="3773488"/>
          <p14:tracePt t="100885" x="5884863" y="3773488"/>
          <p14:tracePt t="100988" x="5876925" y="3773488"/>
          <p14:tracePt t="101113" x="5868988" y="3773488"/>
          <p14:tracePt t="101162" x="5861050" y="3773488"/>
          <p14:tracePt t="101217" x="5853113" y="3773488"/>
          <p14:tracePt t="101438" x="5861050" y="3773488"/>
          <p14:tracePt t="101451" x="5868988" y="3773488"/>
          <p14:tracePt t="101465" x="5868988" y="3781425"/>
          <p14:tracePt t="101479" x="5868988" y="3790950"/>
          <p14:tracePt t="101486" x="5876925" y="3790950"/>
          <p14:tracePt t="101499" x="5884863" y="3790950"/>
          <p14:tracePt t="101506" x="5884863" y="3798888"/>
          <p14:tracePt t="101521" x="5892800" y="3798888"/>
          <p14:tracePt t="101534" x="5900738" y="3798888"/>
          <p14:tracePt t="101548" x="5908675" y="3798888"/>
          <p14:tracePt t="101915" x="5900738" y="3790950"/>
          <p14:tracePt t="101928" x="5900738" y="3781425"/>
          <p14:tracePt t="101942" x="5900738" y="3773488"/>
          <p14:tracePt t="101956" x="5892800" y="3773488"/>
          <p14:tracePt t="101970" x="5892800" y="3765550"/>
          <p14:tracePt t="101977" x="5884863" y="3765550"/>
          <p14:tracePt t="101983" x="5884863" y="3757613"/>
          <p14:tracePt t="102007" x="5884863" y="3749675"/>
          <p14:tracePt t="102020" x="5884863" y="3741738"/>
          <p14:tracePt t="102039" x="5884863" y="3733800"/>
          <p14:tracePt t="102054" x="5884863" y="3725863"/>
          <p14:tracePt t="102081" x="5884863" y="3716338"/>
          <p14:tracePt t="102104" x="5884863" y="3708400"/>
          <p14:tracePt t="102116" x="5884863" y="3700463"/>
          <p14:tracePt t="102136" x="5884863" y="3692525"/>
          <p14:tracePt t="102153" x="5884863" y="3684588"/>
          <p14:tracePt t="102184" x="5884863" y="3676650"/>
          <p14:tracePt t="102200" x="5884863" y="3668713"/>
          <p14:tracePt t="102211" x="5884863" y="3660775"/>
          <p14:tracePt t="103643" x="5884863" y="3652838"/>
          <p14:tracePt t="103658" x="5884863" y="3643313"/>
          <p14:tracePt t="103670" x="5884863" y="3635375"/>
          <p14:tracePt t="103706" x="5884863" y="3627438"/>
          <p14:tracePt t="103719" x="5884863" y="3619500"/>
          <p14:tracePt t="103741" x="5884863" y="3611563"/>
          <p14:tracePt t="103754" x="5884863" y="3603625"/>
          <p14:tracePt t="103760" x="5884863" y="3595688"/>
          <p14:tracePt t="103774" x="5884863" y="3587750"/>
          <p14:tracePt t="103788" x="5884863" y="3579813"/>
          <p14:tracePt t="103795" x="5876925" y="3570288"/>
          <p14:tracePt t="103805" x="5876925" y="3562350"/>
          <p14:tracePt t="103809" x="5876925" y="3554413"/>
          <p14:tracePt t="103816" x="5876925" y="3538538"/>
          <p14:tracePt t="103823" x="5876925" y="3530600"/>
          <p14:tracePt t="103837" x="5876925" y="3514725"/>
          <p14:tracePt t="103843" x="5876925" y="3506788"/>
          <p14:tracePt t="103850" x="5876925" y="3497263"/>
          <p14:tracePt t="103857" x="5876925" y="3489325"/>
          <p14:tracePt t="103865" x="5876925" y="3481388"/>
          <p14:tracePt t="103886" x="5876925" y="3473450"/>
          <p14:tracePt t="103893" x="5876925" y="3465513"/>
          <p14:tracePt t="103899" x="5876925" y="3457575"/>
          <p14:tracePt t="103906" x="5876925" y="3449638"/>
          <p14:tracePt t="103912" x="5876925" y="3441700"/>
          <p14:tracePt t="103920" x="5876925" y="3433763"/>
          <p14:tracePt t="103941" x="5876925" y="3424238"/>
          <p14:tracePt t="103947" x="5876925" y="3416300"/>
          <p14:tracePt t="103954" x="5876925" y="3408363"/>
          <p14:tracePt t="103961" x="5876925" y="3400425"/>
          <p14:tracePt t="103974" x="5876925" y="3392488"/>
          <p14:tracePt t="103981" x="5876925" y="3384550"/>
          <p14:tracePt t="103996" x="5876925" y="3376613"/>
          <p14:tracePt t="104008" x="5876925" y="3368675"/>
          <p14:tracePt t="104016" x="5876925" y="3360738"/>
          <p14:tracePt t="104038" x="5876925" y="3351213"/>
          <p14:tracePt t="104053" x="5876925" y="3343275"/>
          <p14:tracePt t="104065" x="5876925" y="3335338"/>
          <p14:tracePt t="104101" x="5876925" y="3327400"/>
          <p14:tracePt t="104114" x="5876925" y="3319463"/>
          <p14:tracePt t="104134" x="5876925" y="3311525"/>
          <p14:tracePt t="104148" x="5876925" y="3303588"/>
          <p14:tracePt t="104163" x="5876925" y="3295650"/>
          <p14:tracePt t="104189" x="5876925" y="3287713"/>
          <p14:tracePt t="104196" x="5876925" y="3278188"/>
          <p14:tracePt t="104203" x="5876925" y="3270250"/>
          <p14:tracePt t="104210" x="5876925" y="3262313"/>
          <p14:tracePt t="104223" x="5876925" y="3254375"/>
          <p14:tracePt t="104231" x="5876925" y="3246438"/>
          <p14:tracePt t="104245" x="5876925" y="3238500"/>
          <p14:tracePt t="104254" x="5876925" y="3230563"/>
          <p14:tracePt t="104259" x="5876925" y="3222625"/>
          <p14:tracePt t="104273" x="5876925" y="3214688"/>
          <p14:tracePt t="104279" x="5876925" y="3205163"/>
          <p14:tracePt t="104287" x="5876925" y="3197225"/>
          <p14:tracePt t="104316" x="5876925" y="3189288"/>
          <p14:tracePt t="104328" x="5876925" y="3181350"/>
          <p14:tracePt t="104348" x="5876925" y="3173413"/>
          <p14:tracePt t="104362" x="5876925" y="3165475"/>
          <p14:tracePt t="104376" x="5876925" y="3157538"/>
          <p14:tracePt t="104419" x="5876925" y="3149600"/>
          <p14:tracePt t="104487" x="5876925" y="3141663"/>
          <p14:tracePt t="104530" x="5876925" y="3132138"/>
          <p14:tracePt t="104592" x="5876925" y="3124200"/>
          <p14:tracePt t="104632" x="5876925" y="3116263"/>
          <p14:tracePt t="105558" x="5876925" y="3108325"/>
          <p14:tracePt t="105635" x="5876925" y="3100388"/>
          <p14:tracePt t="105712" x="5876925" y="3092450"/>
          <p14:tracePt t="105738" x="5876925" y="3084513"/>
          <p14:tracePt t="105759" x="5876925" y="3076575"/>
          <p14:tracePt t="105780" x="5884863" y="3076575"/>
          <p14:tracePt t="107088" x="5884863" y="3084513"/>
          <p14:tracePt t="107093" x="5884863" y="3092450"/>
          <p14:tracePt t="107100" x="5884863" y="3108325"/>
          <p14:tracePt t="107108" x="5884863" y="3132138"/>
          <p14:tracePt t="107114" x="5892800" y="3149600"/>
          <p14:tracePt t="107121" x="5892800" y="3173413"/>
          <p14:tracePt t="107128" x="5900738" y="3189288"/>
          <p14:tracePt t="107136" x="5900738" y="3214688"/>
          <p14:tracePt t="107142" x="5900738" y="3254375"/>
          <p14:tracePt t="107149" x="5900738" y="3278188"/>
          <p14:tracePt t="107156" x="5900738" y="3311525"/>
          <p14:tracePt t="107162" x="5900738" y="3351213"/>
          <p14:tracePt t="107170" x="5900738" y="3384550"/>
          <p14:tracePt t="107176" x="5900738" y="3416300"/>
          <p14:tracePt t="107183" x="5900738" y="3449638"/>
          <p14:tracePt t="107190" x="5900738" y="3473450"/>
          <p14:tracePt t="107204" x="5892800" y="3538538"/>
          <p14:tracePt t="107211" x="5892800" y="3554413"/>
          <p14:tracePt t="107218" x="5892800" y="3570288"/>
          <p14:tracePt t="107225" x="5892800" y="3587750"/>
          <p14:tracePt t="107232" x="5892800" y="3603625"/>
          <p14:tracePt t="107239" x="5892800" y="3611563"/>
          <p14:tracePt t="107245" x="5892800" y="3627438"/>
          <p14:tracePt t="107259" x="5892800" y="3635375"/>
          <p14:tracePt t="107266" x="5892800" y="3652838"/>
          <p14:tracePt t="107280" x="5892800" y="3660775"/>
          <p14:tracePt t="107287" x="5892800" y="3668713"/>
          <p14:tracePt t="107294" x="5892800" y="3676650"/>
          <p14:tracePt t="107322" x="5892800" y="3684588"/>
          <p14:tracePt t="107344" x="5892800" y="3692525"/>
          <p14:tracePt t="107357" x="5892800" y="3700463"/>
          <p14:tracePt t="107461" x="5892800" y="3692525"/>
          <p14:tracePt t="107467" x="5892800" y="3684588"/>
          <p14:tracePt t="107474" x="5884863" y="3676650"/>
          <p14:tracePt t="107480" x="5876925" y="3660775"/>
          <p14:tracePt t="107490" x="5868988" y="3635375"/>
          <p14:tracePt t="107495" x="5868988" y="3627438"/>
          <p14:tracePt t="107501" x="5868988" y="3595688"/>
          <p14:tracePt t="107508" x="5861050" y="3570288"/>
          <p14:tracePt t="107515" x="5861050" y="3546475"/>
          <p14:tracePt t="107522" x="5853113" y="3522663"/>
          <p14:tracePt t="107529" x="5853113" y="3506788"/>
          <p14:tracePt t="107537" x="5853113" y="3489325"/>
          <p14:tracePt t="107542" x="5853113" y="3473450"/>
          <p14:tracePt t="107549" x="5853113" y="3457575"/>
          <p14:tracePt t="107556" x="5853113" y="3441700"/>
          <p14:tracePt t="107563" x="5853113" y="3424238"/>
          <p14:tracePt t="107570" x="5853113" y="3408363"/>
          <p14:tracePt t="107577" x="5853113" y="3400425"/>
          <p14:tracePt t="107584" x="5853113" y="3392488"/>
          <p14:tracePt t="107591" x="5853113" y="3384550"/>
          <p14:tracePt t="107598" x="5853113" y="3376613"/>
          <p14:tracePt t="107605" x="5853113" y="3368675"/>
          <p14:tracePt t="107612" x="5853113" y="3351213"/>
          <p14:tracePt t="107627" x="5853113" y="3343275"/>
          <p14:tracePt t="107633" x="5853113" y="3335338"/>
          <p14:tracePt t="107647" x="5853113" y="3327400"/>
          <p14:tracePt t="107654" x="5853113" y="3319463"/>
          <p14:tracePt t="107660" x="5853113" y="3311525"/>
          <p14:tracePt t="107675" x="5853113" y="3303588"/>
          <p14:tracePt t="107681" x="5853113" y="3295650"/>
          <p14:tracePt t="107689" x="5853113" y="3287713"/>
          <p14:tracePt t="107704" x="5853113" y="3278188"/>
          <p14:tracePt t="107710" x="5853113" y="3270250"/>
          <p14:tracePt t="107715" x="5853113" y="3262313"/>
          <p14:tracePt t="107723" x="5861050" y="3254375"/>
          <p14:tracePt t="107729" x="5861050" y="3238500"/>
          <p14:tracePt t="107737" x="5861050" y="3230563"/>
          <p14:tracePt t="107751" x="5861050" y="3214688"/>
          <p14:tracePt t="107758" x="5868988" y="3205163"/>
          <p14:tracePt t="107764" x="5868988" y="3197225"/>
          <p14:tracePt t="107771" x="5876925" y="3189288"/>
          <p14:tracePt t="107778" x="5876925" y="3173413"/>
          <p14:tracePt t="107792" x="5876925" y="3165475"/>
          <p14:tracePt t="107799" x="5876925" y="3157538"/>
          <p14:tracePt t="107806" x="5876925" y="3149600"/>
          <p14:tracePt t="107820" x="5876925" y="3141663"/>
          <p14:tracePt t="107827" x="5876925" y="3132138"/>
          <p14:tracePt t="107833" x="5876925" y="3124200"/>
          <p14:tracePt t="107862" x="5876925" y="3116263"/>
          <p14:tracePt t="107882" x="5876925" y="3108325"/>
          <p14:tracePt t="107896" x="5876925" y="3100388"/>
          <p14:tracePt t="107910" x="5876925" y="3092450"/>
          <p14:tracePt t="107944" x="5884863" y="3092450"/>
          <p14:tracePt t="107965" x="5892800" y="3092450"/>
          <p14:tracePt t="107986" x="5900738" y="3092450"/>
          <p14:tracePt t="107992" x="5900738" y="3100388"/>
          <p14:tracePt t="108006" x="5900738" y="3108325"/>
          <p14:tracePt t="108012" x="5908675" y="3108325"/>
          <p14:tracePt t="108021" x="5908675" y="3116263"/>
          <p14:tracePt t="108041" x="5908675" y="3124200"/>
          <p14:tracePt t="108048" x="5908675" y="3141663"/>
          <p14:tracePt t="108055" x="5908675" y="3149600"/>
          <p14:tracePt t="108061" x="5908675" y="3157538"/>
          <p14:tracePt t="108070" x="5908675" y="3173413"/>
          <p14:tracePt t="108075" x="5908675" y="3189288"/>
          <p14:tracePt t="108082" x="5908675" y="3197225"/>
          <p14:tracePt t="108088" x="5908675" y="3214688"/>
          <p14:tracePt t="108096" x="5908675" y="3246438"/>
          <p14:tracePt t="108104" x="5908675" y="3262313"/>
          <p14:tracePt t="108110" x="5908675" y="3287713"/>
          <p14:tracePt t="108116" x="5908675" y="3311525"/>
          <p14:tracePt t="108123" x="5908675" y="3327400"/>
          <p14:tracePt t="108130" x="5908675" y="3351213"/>
          <p14:tracePt t="108137" x="5908675" y="3368675"/>
          <p14:tracePt t="108144" x="5908675" y="3376613"/>
          <p14:tracePt t="108151" x="5908675" y="3392488"/>
          <p14:tracePt t="108158" x="5908675" y="3400425"/>
          <p14:tracePt t="108172" x="5908675" y="3416300"/>
          <p14:tracePt t="108179" x="5908675" y="3424238"/>
          <p14:tracePt t="108187" x="5908675" y="3433763"/>
          <p14:tracePt t="108193" x="5908675" y="3441700"/>
          <p14:tracePt t="108200" x="5908675" y="3449638"/>
          <p14:tracePt t="108207" x="5908675" y="3457575"/>
          <p14:tracePt t="108228" x="5908675" y="3465513"/>
          <p14:tracePt t="108234" x="5908675" y="3473450"/>
          <p14:tracePt t="108241" x="5900738" y="3481388"/>
          <p14:tracePt t="108247" x="5900738" y="3489325"/>
          <p14:tracePt t="108262" x="5900738" y="3497263"/>
          <p14:tracePt t="108296" x="5900738" y="3506788"/>
          <p14:tracePt t="108311" x="5900738" y="3514725"/>
          <p14:tracePt t="108331" x="5900738" y="3522663"/>
          <p14:tracePt t="108420" x="5892800" y="3522663"/>
          <p14:tracePt t="108732" x="5892800" y="3506788"/>
          <p14:tracePt t="108738" x="5892800" y="3489325"/>
          <p14:tracePt t="108745" x="5892800" y="3473450"/>
          <p14:tracePt t="108755" x="5892800" y="3457575"/>
          <p14:tracePt t="108759" x="5892800" y="3441700"/>
          <p14:tracePt t="108773" x="5892800" y="3433763"/>
          <p14:tracePt t="108779" x="5892800" y="3416300"/>
          <p14:tracePt t="108787" x="5892800" y="3408363"/>
          <p14:tracePt t="108794" x="5892800" y="3400425"/>
          <p14:tracePt t="108808" x="5892800" y="3392488"/>
          <p14:tracePt t="108836" x="5892800" y="3384550"/>
          <p14:tracePt t="108849" x="5892800" y="3376613"/>
          <p14:tracePt t="108863" x="5892800" y="3368675"/>
          <p14:tracePt t="108885" x="5892800" y="3360738"/>
          <p14:tracePt t="108900" x="5892800" y="3351213"/>
          <p14:tracePt t="108912" x="5892800" y="3343275"/>
          <p14:tracePt t="108940" x="5892800" y="3335338"/>
          <p14:tracePt t="108946" x="5892800" y="3327400"/>
          <p14:tracePt t="108961" x="5892800" y="3319463"/>
          <p14:tracePt t="108966" x="5892800" y="3311525"/>
          <p14:tracePt t="108973" x="5892800" y="3303588"/>
          <p14:tracePt t="108980" x="5892800" y="3295650"/>
          <p14:tracePt t="109008" x="5892800" y="3287713"/>
          <p14:tracePt t="109021" x="5892800" y="3278188"/>
          <p14:tracePt t="109038" x="5892800" y="3270250"/>
          <p14:tracePt t="109049" x="5892800" y="3262313"/>
          <p14:tracePt t="109071" x="5892800" y="3254375"/>
          <p14:tracePt t="109085" x="5892800" y="3246438"/>
          <p14:tracePt t="109133" x="5892800" y="3238500"/>
          <p14:tracePt t="109146" x="5892800" y="3230563"/>
          <p14:tracePt t="109161" x="5892800" y="3222625"/>
          <p14:tracePt t="109166" x="5892800" y="3214688"/>
          <p14:tracePt t="109174" x="5892800" y="3205163"/>
          <p14:tracePt t="109205" x="5892800" y="3189288"/>
          <p14:tracePt t="109209" x="5892800" y="3181350"/>
          <p14:tracePt t="109216" x="5892800" y="3173413"/>
          <p14:tracePt t="109229" x="5892800" y="3165475"/>
          <p14:tracePt t="109251" x="5892800" y="3157538"/>
          <p14:tracePt t="109402" x="5892800" y="3165475"/>
          <p14:tracePt t="109408" x="5892800" y="3173413"/>
          <p14:tracePt t="109415" x="5900738" y="3181350"/>
          <p14:tracePt t="109423" x="5900738" y="3189288"/>
          <p14:tracePt t="109429" x="5908675" y="3197225"/>
          <p14:tracePt t="109443" x="5908675" y="3205163"/>
          <p14:tracePt t="109450" x="5918200" y="3214688"/>
          <p14:tracePt t="109458" x="5918200" y="3222625"/>
          <p14:tracePt t="109464" x="5918200" y="3238500"/>
          <p14:tracePt t="109471" x="5918200" y="3246438"/>
          <p14:tracePt t="109478" x="5926138" y="3246438"/>
          <p14:tracePt t="109484" x="5926138" y="3254375"/>
          <p14:tracePt t="109492" x="5926138" y="3270250"/>
          <p14:tracePt t="109499" x="5926138" y="3278188"/>
          <p14:tracePt t="109506" x="5926138" y="3287713"/>
          <p14:tracePt t="109512" x="5926138" y="3303588"/>
          <p14:tracePt t="109527" x="5926138" y="3311525"/>
          <p14:tracePt t="109533" x="5926138" y="3319463"/>
          <p14:tracePt t="109540" x="5926138" y="3335338"/>
          <p14:tracePt t="109547" x="5926138" y="3343275"/>
          <p14:tracePt t="109555" x="5926138" y="3351213"/>
          <p14:tracePt t="109561" x="5926138" y="3368675"/>
          <p14:tracePt t="109575" x="5926138" y="3376613"/>
          <p14:tracePt t="109581" x="5926138" y="3384550"/>
          <p14:tracePt t="109588" x="5926138" y="3400425"/>
          <p14:tracePt t="109595" x="5926138" y="3408363"/>
          <p14:tracePt t="109604" x="5926138" y="3424238"/>
          <p14:tracePt t="109609" x="5926138" y="3433763"/>
          <p14:tracePt t="109616" x="5926138" y="3441700"/>
          <p14:tracePt t="109623" x="5926138" y="3457575"/>
          <p14:tracePt t="109630" x="5926138" y="3473450"/>
          <p14:tracePt t="109637" x="5926138" y="3481388"/>
          <p14:tracePt t="109644" x="5926138" y="3497263"/>
          <p14:tracePt t="109651" x="5926138" y="3514725"/>
          <p14:tracePt t="109658" x="5926138" y="3522663"/>
          <p14:tracePt t="109664" x="5926138" y="3530600"/>
          <p14:tracePt t="109671" x="5926138" y="3546475"/>
          <p14:tracePt t="109678" x="5926138" y="3554413"/>
          <p14:tracePt t="109685" x="5926138" y="3570288"/>
          <p14:tracePt t="109692" x="5926138" y="3579813"/>
          <p14:tracePt t="109699" x="5926138" y="3595688"/>
          <p14:tracePt t="109713" x="5926138" y="3603625"/>
          <p14:tracePt t="109720" x="5926138" y="3619500"/>
          <p14:tracePt t="109727" x="5926138" y="3627438"/>
          <p14:tracePt t="109733" x="5926138" y="3635375"/>
          <p14:tracePt t="109742" x="5926138" y="3643313"/>
          <p14:tracePt t="109747" x="5926138" y="3652838"/>
          <p14:tracePt t="109754" x="5934075" y="3660775"/>
          <p14:tracePt t="109761" x="5934075" y="3668713"/>
          <p14:tracePt t="109768" x="5934075" y="3676650"/>
          <p14:tracePt t="109775" x="5934075" y="3692525"/>
          <p14:tracePt t="109782" x="5934075" y="3700463"/>
          <p14:tracePt t="109790" x="5934075" y="3708400"/>
          <p14:tracePt t="109796" x="5934075" y="3716338"/>
          <p14:tracePt t="109810" x="5934075" y="3725863"/>
          <p14:tracePt t="109817" x="5934075" y="3733800"/>
          <p14:tracePt t="109824" x="5934075" y="3741738"/>
          <p14:tracePt t="109830" x="5934075" y="3749675"/>
          <p14:tracePt t="109838" x="5934075" y="3757613"/>
          <p14:tracePt t="109865" x="5934075" y="3765550"/>
          <p14:tracePt t="109879" x="5934075" y="3773488"/>
          <p14:tracePt t="109900" x="5934075" y="3781425"/>
          <p14:tracePt t="109997" x="5934075" y="3773488"/>
          <p14:tracePt t="110011" x="5934075" y="3765550"/>
          <p14:tracePt t="110018" x="5926138" y="3765550"/>
          <p14:tracePt t="110024" x="5926138" y="3757613"/>
          <p14:tracePt t="110031" x="5918200" y="3741738"/>
          <p14:tracePt t="110038" x="5918200" y="3733800"/>
          <p14:tracePt t="110045" x="5918200" y="3716338"/>
          <p14:tracePt t="110052" x="5908675" y="3700463"/>
          <p14:tracePt t="110059" x="5908675" y="3684588"/>
          <p14:tracePt t="110066" x="5900738" y="3668713"/>
          <p14:tracePt t="110073" x="5900738" y="3643313"/>
          <p14:tracePt t="110079" x="5900738" y="3627438"/>
          <p14:tracePt t="110087" x="5900738" y="3603625"/>
          <p14:tracePt t="110093" x="5900738" y="3579813"/>
          <p14:tracePt t="110100" x="5900738" y="3562350"/>
          <p14:tracePt t="110107" x="5900738" y="3538538"/>
          <p14:tracePt t="110113" x="5900738" y="3522663"/>
          <p14:tracePt t="110122" x="5900738" y="3506788"/>
          <p14:tracePt t="110128" x="5900738" y="3489325"/>
          <p14:tracePt t="110134" x="5900738" y="3481388"/>
          <p14:tracePt t="110141" x="5900738" y="3465513"/>
          <p14:tracePt t="110148" x="5900738" y="3457575"/>
          <p14:tracePt t="110155" x="5900738" y="3449638"/>
          <p14:tracePt t="110171" x="5900738" y="3433763"/>
          <p14:tracePt t="110176" x="5900738" y="3424238"/>
          <p14:tracePt t="110183" x="5900738" y="3416300"/>
          <p14:tracePt t="110190" x="5900738" y="3408363"/>
          <p14:tracePt t="110207" x="5900738" y="3392488"/>
          <p14:tracePt t="110210" x="5900738" y="3384550"/>
          <p14:tracePt t="110217" x="5900738" y="3368675"/>
          <p14:tracePt t="110224" x="5900738" y="3351213"/>
          <p14:tracePt t="110231" x="5900738" y="3343275"/>
          <p14:tracePt t="110239" x="5900738" y="3327400"/>
          <p14:tracePt t="110245" x="5900738" y="3311525"/>
          <p14:tracePt t="110253" x="5900738" y="3295650"/>
          <p14:tracePt t="110266" x="5900738" y="3278188"/>
          <p14:tracePt t="110273" x="5900738" y="3262313"/>
          <p14:tracePt t="110279" x="5900738" y="3254375"/>
          <p14:tracePt t="110288" x="5900738" y="3238500"/>
          <p14:tracePt t="110294" x="5900738" y="3230563"/>
          <p14:tracePt t="110300" x="5900738" y="3222625"/>
          <p14:tracePt t="110308" x="5900738" y="3214688"/>
          <p14:tracePt t="110315" x="5900738" y="3205163"/>
          <p14:tracePt t="110322" x="5900738" y="3197225"/>
          <p14:tracePt t="110337" x="5900738" y="3189288"/>
          <p14:tracePt t="110342" x="5900738" y="3181350"/>
          <p14:tracePt t="110349" x="5900738" y="3173413"/>
          <p14:tracePt t="110370" x="5900738" y="3165475"/>
          <p14:tracePt t="110383" x="5900738" y="3157538"/>
          <p14:tracePt t="110405" x="5900738" y="3149600"/>
          <p14:tracePt t="110418" x="5900738" y="3141663"/>
          <p14:tracePt t="110446" x="5900738" y="3132138"/>
          <p14:tracePt t="110522" x="5900738" y="3141663"/>
          <p14:tracePt t="110528" x="5900738" y="3149600"/>
          <p14:tracePt t="110537" x="5900738" y="3157538"/>
          <p14:tracePt t="110542" x="5908675" y="3173413"/>
          <p14:tracePt t="110549" x="5908675" y="3189288"/>
          <p14:tracePt t="110556" x="5908675" y="3197225"/>
          <p14:tracePt t="110563" x="5918200" y="3230563"/>
          <p14:tracePt t="110572" x="5918200" y="3254375"/>
          <p14:tracePt t="110576" x="5918200" y="3278188"/>
          <p14:tracePt t="110583" x="5918200" y="3319463"/>
          <p14:tracePt t="110591" x="5918200" y="3343275"/>
          <p14:tracePt t="110597" x="5918200" y="3368675"/>
          <p14:tracePt t="110604" x="5918200" y="3408363"/>
          <p14:tracePt t="110611" x="5918200" y="3433763"/>
          <p14:tracePt t="110618" x="5918200" y="3457575"/>
          <p14:tracePt t="110625" x="5918200" y="3481388"/>
          <p14:tracePt t="110632" x="5918200" y="3497263"/>
          <p14:tracePt t="110639" x="5918200" y="3514725"/>
          <p14:tracePt t="110646" x="5918200" y="3530600"/>
          <p14:tracePt t="110654" x="5918200" y="3538538"/>
          <p14:tracePt t="110661" x="5918200" y="3554413"/>
          <p14:tracePt t="110674" x="5918200" y="3562350"/>
          <p14:tracePt t="110680" x="5918200" y="3579813"/>
          <p14:tracePt t="110695" x="5918200" y="3587750"/>
          <p14:tracePt t="110703" x="5918200" y="3595688"/>
          <p14:tracePt t="110708" x="5918200" y="3603625"/>
          <p14:tracePt t="110729" x="5918200" y="3611563"/>
          <p14:tracePt t="110750" x="5918200" y="3619500"/>
          <p14:tracePt t="110763" x="5918200" y="3627438"/>
          <p14:tracePt t="110777" x="5918200" y="3635375"/>
          <p14:tracePt t="123240" x="5926138" y="3643313"/>
          <p14:tracePt t="123245" x="5949950" y="3652838"/>
          <p14:tracePt t="123252" x="5991225" y="3660775"/>
          <p14:tracePt t="123260" x="6022975" y="3668713"/>
          <p14:tracePt t="123266" x="6080125" y="3668713"/>
          <p14:tracePt t="123273" x="6127750" y="3668713"/>
          <p14:tracePt t="123280" x="6192838" y="3668713"/>
          <p14:tracePt t="123287" x="6242050" y="3668713"/>
          <p14:tracePt t="123294" x="6315075" y="3668713"/>
          <p14:tracePt t="123302" x="6364288" y="3668713"/>
          <p14:tracePt t="123308" x="6396038" y="3660775"/>
          <p14:tracePt t="123315" x="6453188" y="3643313"/>
          <p14:tracePt t="123324" x="6484938" y="3635375"/>
          <p14:tracePt t="123328" x="6518275" y="3635375"/>
          <p14:tracePt t="123335" x="6550025" y="3635375"/>
          <p14:tracePt t="123343" x="6575425" y="3627438"/>
          <p14:tracePt t="123349" x="6599238" y="3619500"/>
          <p14:tracePt t="123357" x="6607175" y="3619500"/>
          <p14:tracePt t="123363" x="6623050" y="3611563"/>
          <p14:tracePt t="123370" x="6640513" y="3611563"/>
          <p14:tracePt t="123378" x="6672263" y="3603625"/>
          <p14:tracePt t="123384" x="6688138" y="3603625"/>
          <p14:tracePt t="123391" x="6688138" y="3595688"/>
          <p14:tracePt t="123398" x="6704013" y="3595688"/>
          <p14:tracePt t="123406" x="6721475" y="3595688"/>
          <p14:tracePt t="123412" x="6729413" y="3587750"/>
          <p14:tracePt t="123419" x="6737350" y="3587750"/>
          <p14:tracePt t="123425" x="6753225" y="3579813"/>
          <p14:tracePt t="123442" x="6761163" y="3579813"/>
          <p14:tracePt t="123456" x="6769100" y="3579813"/>
          <p14:tracePt t="123460" x="6778625" y="3579813"/>
          <p14:tracePt t="123467" x="6786563" y="3579813"/>
          <p14:tracePt t="123474" x="6794500" y="3579813"/>
          <p14:tracePt t="123491" x="6802438" y="3579813"/>
          <p14:tracePt t="123495" x="6810375" y="3579813"/>
          <p14:tracePt t="123509" x="6818313" y="3579813"/>
          <p14:tracePt t="123516" x="6826250" y="3579813"/>
          <p14:tracePt t="123529" x="6834188" y="3579813"/>
          <p14:tracePt t="123536" x="6842125" y="3579813"/>
          <p14:tracePt t="123551" x="6851650" y="3579813"/>
          <p14:tracePt t="123573" x="6859588" y="3579813"/>
          <p14:tracePt t="123724" x="6859588" y="3587750"/>
          <p14:tracePt t="123744" x="6859588" y="3595688"/>
          <p14:tracePt t="123751" x="6851650" y="3603625"/>
          <p14:tracePt t="123758" x="6842125" y="3611563"/>
          <p14:tracePt t="123765" x="6834188" y="3611563"/>
          <p14:tracePt t="123774" x="6834188" y="3619500"/>
          <p14:tracePt t="123779" x="6826250" y="3627438"/>
          <p14:tracePt t="123785" x="6818313" y="3635375"/>
          <p14:tracePt t="123793" x="6818313" y="3643313"/>
          <p14:tracePt t="123799" x="6810375" y="3660775"/>
          <p14:tracePt t="123807" x="6802438" y="3668713"/>
          <p14:tracePt t="123820" x="6794500" y="3676650"/>
          <p14:tracePt t="123827" x="6786563" y="3684588"/>
          <p14:tracePt t="123833" x="6778625" y="3692525"/>
          <p14:tracePt t="123841" x="6778625" y="3700463"/>
          <p14:tracePt t="123848" x="6769100" y="3708400"/>
          <p14:tracePt t="123861" x="6769100" y="3716338"/>
          <p14:tracePt t="123875" x="6761163" y="3716338"/>
          <p14:tracePt t="123898" x="6753225" y="3725863"/>
          <p14:tracePt t="123910" x="6745288" y="3733800"/>
          <p14:tracePt t="123925" x="6745288" y="3741738"/>
          <p14:tracePt t="123931" x="6737350" y="3741738"/>
          <p14:tracePt t="123988" x="6729413" y="3741738"/>
          <p14:tracePt t="124096" x="6721475" y="3741738"/>
          <p14:tracePt t="124139" x="6713538" y="3741738"/>
          <p14:tracePt t="124264" x="6704013" y="3741738"/>
          <p14:tracePt t="124464" x="6696075" y="3741738"/>
          <p14:tracePt t="124485" x="6688138" y="3741738"/>
          <p14:tracePt t="124498" x="6680200" y="3741738"/>
          <p14:tracePt t="124512" x="6672263" y="3741738"/>
          <p14:tracePt t="124612" x="6664325" y="3741738"/>
          <p14:tracePt t="124651" x="6656388" y="3741738"/>
          <p14:tracePt t="124713" x="6648450" y="3741738"/>
          <p14:tracePt t="124830" x="6640513" y="3741738"/>
          <p14:tracePt t="124851" x="6630988" y="37417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1460D-2DD6-0150-A824-2BDB41204798}"/>
              </a:ext>
            </a:extLst>
          </p:cNvPr>
          <p:cNvSpPr>
            <a:spLocks noGrp="1"/>
          </p:cNvSpPr>
          <p:nvPr>
            <p:ph type="title"/>
          </p:nvPr>
        </p:nvSpPr>
        <p:spPr/>
        <p:txBody>
          <a:bodyPr/>
          <a:lstStyle/>
          <a:p>
            <a:r>
              <a:rPr lang="en-GB" dirty="0"/>
              <a:t>Jet Dispersion of Hydrogen</a:t>
            </a:r>
            <a:br>
              <a:rPr lang="en-GB" dirty="0"/>
            </a:br>
            <a:r>
              <a:rPr lang="en-GB" dirty="0"/>
              <a:t>How does the (relatively) large plume of hydrogen really impact?</a:t>
            </a:r>
          </a:p>
        </p:txBody>
      </p:sp>
      <p:sp>
        <p:nvSpPr>
          <p:cNvPr id="4" name="Text Placeholder 3">
            <a:extLst>
              <a:ext uri="{FF2B5EF4-FFF2-40B4-BE49-F238E27FC236}">
                <a16:creationId xmlns:a16="http://schemas.microsoft.com/office/drawing/2014/main" id="{B443CFDA-5D0F-7A01-9A3B-4B8CBFF56943}"/>
              </a:ext>
            </a:extLst>
          </p:cNvPr>
          <p:cNvSpPr>
            <a:spLocks noGrp="1"/>
          </p:cNvSpPr>
          <p:nvPr>
            <p:ph type="body" sz="quarter" idx="11"/>
          </p:nvPr>
        </p:nvSpPr>
        <p:spPr/>
        <p:txBody>
          <a:bodyPr/>
          <a:lstStyle/>
          <a:p>
            <a:pPr lvl="1"/>
            <a:r>
              <a:rPr lang="en-GB" dirty="0"/>
              <a:t>The low MIE for Hydrogen (&lt;0.1 </a:t>
            </a:r>
            <a:r>
              <a:rPr lang="en-GB" dirty="0" err="1"/>
              <a:t>mJ</a:t>
            </a:r>
            <a:r>
              <a:rPr lang="en-GB" dirty="0"/>
              <a:t>) is relevant only in concentrations close to Stoichiometric mixture (</a:t>
            </a:r>
            <a:r>
              <a:rPr lang="en-GB" u="sng" dirty="0"/>
              <a:t>&gt;</a:t>
            </a:r>
            <a:r>
              <a:rPr lang="en-GB" dirty="0"/>
              <a:t>20% H</a:t>
            </a:r>
            <a:r>
              <a:rPr lang="en-GB" baseline="-25000" dirty="0"/>
              <a:t>2</a:t>
            </a:r>
            <a:r>
              <a:rPr lang="en-GB" dirty="0"/>
              <a:t> in air by volume).</a:t>
            </a:r>
          </a:p>
          <a:p>
            <a:pPr lvl="1"/>
            <a:r>
              <a:rPr lang="en-GB" dirty="0"/>
              <a:t>Stoichiometric cloud is observed to be only a small fraction (mostly &lt;10% by area footprint, except at very small release rates).</a:t>
            </a:r>
          </a:p>
          <a:p>
            <a:pPr lvl="1"/>
            <a:r>
              <a:rPr lang="en-GB" dirty="0"/>
              <a:t>=&gt; 90% of the LFL cloud is expected to be ignitable only by ignition sources producing stronger than 0.2 </a:t>
            </a:r>
            <a:r>
              <a:rPr lang="en-GB" dirty="0" err="1"/>
              <a:t>mJ</a:t>
            </a:r>
            <a:r>
              <a:rPr lang="en-GB" dirty="0"/>
              <a:t> energy (like most of light hydrocarbons).</a:t>
            </a:r>
          </a:p>
        </p:txBody>
      </p:sp>
      <p:sp>
        <p:nvSpPr>
          <p:cNvPr id="5" name="Date Placeholder 4">
            <a:extLst>
              <a:ext uri="{FF2B5EF4-FFF2-40B4-BE49-F238E27FC236}">
                <a16:creationId xmlns:a16="http://schemas.microsoft.com/office/drawing/2014/main" id="{ED3BF0CC-E892-B55E-169C-280FDC367B86}"/>
              </a:ext>
            </a:extLst>
          </p:cNvPr>
          <p:cNvSpPr>
            <a:spLocks noGrp="1"/>
          </p:cNvSpPr>
          <p:nvPr>
            <p:ph type="dt" sz="half" idx="2"/>
          </p:nvPr>
        </p:nvSpPr>
        <p:spPr/>
        <p:txBody>
          <a:bodyPr/>
          <a:lstStyle/>
          <a:p>
            <a:pPr>
              <a:defRPr/>
            </a:pPr>
            <a:r>
              <a:rPr lang="en-GB" noProof="1"/>
              <a:t>October 2023</a:t>
            </a:r>
          </a:p>
        </p:txBody>
      </p:sp>
      <p:sp>
        <p:nvSpPr>
          <p:cNvPr id="6" name="Slide Number Placeholder 5">
            <a:extLst>
              <a:ext uri="{FF2B5EF4-FFF2-40B4-BE49-F238E27FC236}">
                <a16:creationId xmlns:a16="http://schemas.microsoft.com/office/drawing/2014/main" id="{6885FBBF-0B84-6CE6-9D91-946CC14796E3}"/>
              </a:ext>
            </a:extLst>
          </p:cNvPr>
          <p:cNvSpPr>
            <a:spLocks noGrp="1"/>
          </p:cNvSpPr>
          <p:nvPr>
            <p:ph type="sldNum" sz="quarter" idx="4"/>
          </p:nvPr>
        </p:nvSpPr>
        <p:spPr/>
        <p:txBody>
          <a:bodyPr/>
          <a:lstStyle/>
          <a:p>
            <a:fld id="{D32BAE6A-B452-4007-8177-56DD051636F9}" type="slidenum">
              <a:rPr lang="en-GB" noProof="1" smtClean="0"/>
              <a:pPr/>
              <a:t>9</a:t>
            </a:fld>
            <a:endParaRPr lang="en-GB" noProof="1"/>
          </a:p>
        </p:txBody>
      </p:sp>
      <p:graphicFrame>
        <p:nvGraphicFramePr>
          <p:cNvPr id="7" name="Content Placeholder 6">
            <a:extLst>
              <a:ext uri="{FF2B5EF4-FFF2-40B4-BE49-F238E27FC236}">
                <a16:creationId xmlns:a16="http://schemas.microsoft.com/office/drawing/2014/main" id="{2E74D419-3E39-26AF-F9D8-FEF5BB85DFA2}"/>
              </a:ext>
            </a:extLst>
          </p:cNvPr>
          <p:cNvGraphicFramePr>
            <a:graphicFrameLocks noGrp="1"/>
          </p:cNvGraphicFramePr>
          <p:nvPr>
            <p:ph sz="quarter" idx="13"/>
            <p:extLst>
              <p:ext uri="{D42A27DB-BD31-4B8C-83A1-F6EECF244321}">
                <p14:modId xmlns:p14="http://schemas.microsoft.com/office/powerpoint/2010/main" val="999756111"/>
              </p:ext>
            </p:extLst>
          </p:nvPr>
        </p:nvGraphicFramePr>
        <p:xfrm>
          <a:off x="6472238" y="1665289"/>
          <a:ext cx="5207000" cy="3682566"/>
        </p:xfrm>
        <a:graphic>
          <a:graphicData uri="http://schemas.openxmlformats.org/drawingml/2006/chart">
            <c:chart xmlns:c="http://schemas.openxmlformats.org/drawingml/2006/chart" xmlns:r="http://schemas.openxmlformats.org/officeDocument/2006/relationships" r:id="rId4"/>
          </a:graphicData>
        </a:graphic>
      </p:graphicFrame>
      <p:pic>
        <p:nvPicPr>
          <p:cNvPr id="9" name="Audio 8">
            <a:hlinkClick r:id="" action="ppaction://media"/>
            <a:extLst>
              <a:ext uri="{FF2B5EF4-FFF2-40B4-BE49-F238E27FC236}">
                <a16:creationId xmlns:a16="http://schemas.microsoft.com/office/drawing/2014/main" id="{E48CFD06-43F1-A1D5-C0CF-F4FF6104A0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2268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8351">
        <p159:morph option="byObject"/>
      </p:transition>
    </mc:Choice>
    <mc:Fallback>
      <p:transition spd="slow" advTm="68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0.2"/>
</p:tagLst>
</file>

<file path=ppt/tags/tag2.xml><?xml version="1.0" encoding="utf-8"?>
<p:tagLst xmlns:a="http://schemas.openxmlformats.org/drawingml/2006/main" xmlns:r="http://schemas.openxmlformats.org/officeDocument/2006/relationships" xmlns:p="http://schemas.openxmlformats.org/presentationml/2006/main">
  <p:tag name="TIMING" val="|3.3|83.4"/>
</p:tagLst>
</file>

<file path=ppt/tags/tag3.xml><?xml version="1.0" encoding="utf-8"?>
<p:tagLst xmlns:a="http://schemas.openxmlformats.org/drawingml/2006/main" xmlns:r="http://schemas.openxmlformats.org/officeDocument/2006/relationships" xmlns:p="http://schemas.openxmlformats.org/presentationml/2006/main">
  <p:tag name="TIMING" val="|64.2"/>
</p:tagLst>
</file>

<file path=ppt/tags/tag4.xml><?xml version="1.0" encoding="utf-8"?>
<p:tagLst xmlns:a="http://schemas.openxmlformats.org/drawingml/2006/main" xmlns:r="http://schemas.openxmlformats.org/officeDocument/2006/relationships" xmlns:p="http://schemas.openxmlformats.org/presentationml/2006/main">
  <p:tag name="TIMING" val="|45.3"/>
</p:tagLst>
</file>

<file path=ppt/tags/tag5.xml><?xml version="1.0" encoding="utf-8"?>
<p:tagLst xmlns:a="http://schemas.openxmlformats.org/drawingml/2006/main" xmlns:r="http://schemas.openxmlformats.org/officeDocument/2006/relationships" xmlns:p="http://schemas.openxmlformats.org/presentationml/2006/main">
  <p:tag name="TIMING" val="|2|76.3"/>
</p:tagLst>
</file>

<file path=ppt/theme/theme1.xml><?xml version="1.0" encoding="utf-8"?>
<a:theme xmlns:a="http://schemas.openxmlformats.org/drawingml/2006/main" name="Shell layouts with footer">
  <a:themeElements>
    <a:clrScheme name="Shell Colour Palette">
      <a:dk1>
        <a:srgbClr val="404040"/>
      </a:dk1>
      <a:lt1>
        <a:srgbClr val="FFFFFF"/>
      </a:lt1>
      <a:dk2>
        <a:srgbClr val="A6A6A6"/>
      </a:dk2>
      <a:lt2>
        <a:srgbClr val="D9D9D9"/>
      </a:lt2>
      <a:accent1>
        <a:srgbClr val="FBCE07"/>
      </a:accent1>
      <a:accent2>
        <a:srgbClr val="DD1D21"/>
      </a:accent2>
      <a:accent3>
        <a:srgbClr val="003C88"/>
      </a:accent3>
      <a:accent4>
        <a:srgbClr val="641964"/>
      </a:accent4>
      <a:accent5>
        <a:srgbClr val="008443"/>
      </a:accent5>
      <a:accent6>
        <a:srgbClr val="EB8705"/>
      </a:accent6>
      <a:hlink>
        <a:srgbClr val="003C88"/>
      </a:hlink>
      <a:folHlink>
        <a:srgbClr val="003C88"/>
      </a:folHlink>
    </a:clrScheme>
    <a:fontScheme name="Shell Font Theme">
      <a:majorFont>
        <a:latin typeface="ShellHeavy"/>
        <a:ea typeface=""/>
        <a:cs typeface=""/>
      </a:majorFont>
      <a:minorFont>
        <a:latin typeface="Shell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9525" algn="ctr">
          <a:noFill/>
          <a:miter lim="800000"/>
          <a:headEnd/>
          <a:tailEnd/>
        </a:ln>
      </a:spPr>
      <a:bodyPr vert="horz" wrap="square" lIns="0" tIns="0" rIns="0" bIns="0" numCol="1" rtlCol="0" anchor="t" anchorCtr="0" compatLnSpc="1">
        <a:prstTxWarp prst="textNoShape">
          <a:avLst/>
        </a:prstTxWarp>
        <a:spAutoFit/>
      </a:bodyPr>
      <a:lstStyle>
        <a:defPPr marL="201613" indent="-201613" defTabSz="357708">
          <a:lnSpc>
            <a:spcPct val="140000"/>
          </a:lnSpc>
          <a:buClr>
            <a:schemeClr val="accent2"/>
          </a:buClr>
          <a:buSzPct val="85000"/>
          <a:buFont typeface="Wingdings" panose="05000000000000000000" pitchFamily="2" charset="2"/>
          <a:buChar char=""/>
          <a:defRPr sz="1600" dirty="0" err="1" smtClean="0"/>
        </a:defPPr>
      </a:lstStyle>
    </a:txDef>
  </a:objectDefaults>
  <a:extraClrSchemeLst/>
  <a:custClrLst>
    <a:custClr name="Shell-yellow">
      <a:srgbClr val="FBCE07"/>
    </a:custClr>
    <a:custClr name="Shell-yellow-60%">
      <a:srgbClr val="FDE26A"/>
    </a:custClr>
    <a:custClr name="Shell-yellow-40%">
      <a:srgbClr val="FDEB9C"/>
    </a:custClr>
    <a:custClr name="Shell-yellow-20%">
      <a:srgbClr val="FEF5CD"/>
    </a:custClr>
    <a:custClr name="Shell-yellow-20%">
      <a:srgbClr val="FEF5CD"/>
    </a:custClr>
    <a:custClr name="Shell-red">
      <a:srgbClr val="DD1D21"/>
    </a:custClr>
    <a:custClr name="Shell-red-60%">
      <a:srgbClr val="EB777A"/>
    </a:custClr>
    <a:custClr name="Shell-red-40%">
      <a:srgbClr val="F1A5A6"/>
    </a:custClr>
    <a:custClr name="Shell-red-20%">
      <a:srgbClr val="F8D2D3"/>
    </a:custClr>
    <a:custClr name="Shell-white">
      <a:srgbClr val="FFFFFF"/>
    </a:custClr>
    <a:custClr name="Shell-black">
      <a:srgbClr val="000000"/>
    </a:custClr>
    <a:custClr name="Shell-very dark grey">
      <a:srgbClr val="404040"/>
    </a:custClr>
    <a:custClr name="Shell-dark grey">
      <a:srgbClr val="595959"/>
    </a:custClr>
    <a:custClr name="Shell-mid grey">
      <a:srgbClr val="7F7F7F"/>
    </a:custClr>
    <a:custClr name="Shell-light grey">
      <a:srgbClr val="A6A6A6"/>
    </a:custClr>
    <a:custClr name="Shell-pale grey">
      <a:srgbClr val="D9D9D9"/>
    </a:custClr>
    <a:custClr name="Shell-very pale grey">
      <a:srgbClr val="F7F7F7"/>
    </a:custClr>
    <a:custClr name="Shell-dark blue">
      <a:srgbClr val="003C88"/>
    </a:custClr>
    <a:custClr name="Shell-dark blue-60%">
      <a:srgbClr val="668AB8"/>
    </a:custClr>
    <a:custClr name="Shell-dark blue-40%">
      <a:srgbClr val="99B1CF"/>
    </a:custClr>
    <a:custClr name="Shell-dark blue-20%">
      <a:srgbClr val="CCD8E7"/>
    </a:custClr>
    <a:custClr name="Shell-mid blue">
      <a:srgbClr val="009EB4"/>
    </a:custClr>
    <a:custClr name="Shell-mid blue-60%">
      <a:srgbClr val="66C5D2"/>
    </a:custClr>
    <a:custClr name="Shell-mid blue-40%">
      <a:srgbClr val="99D8E1"/>
    </a:custClr>
    <a:custClr name="Shell-mid blue-20%">
      <a:srgbClr val="CCECF0"/>
    </a:custClr>
    <a:custClr name="Shell-light blue">
      <a:srgbClr val="89CFDC"/>
    </a:custClr>
    <a:custClr name="Shell-light blue-60%">
      <a:srgbClr val="B8E2EA"/>
    </a:custClr>
    <a:custClr name="Shell-light blue-40%">
      <a:srgbClr val="D0ECF1"/>
    </a:custClr>
    <a:custClr name="Shell-light blue-20%">
      <a:srgbClr val="E7F5F8"/>
    </a:custClr>
    <a:custClr name="Shell-light green">
      <a:srgbClr val="BED50F"/>
    </a:custClr>
    <a:custClr name="Shell-light green-60%">
      <a:srgbClr val="D8E66F"/>
    </a:custClr>
    <a:custClr name="Shell-light green-40%">
      <a:srgbClr val="E5EE9F"/>
    </a:custClr>
    <a:custClr name="Shell-light green-20%">
      <a:srgbClr val="F2F7CF"/>
    </a:custClr>
    <a:custClr name="Shell-dark green">
      <a:srgbClr val="008443"/>
    </a:custClr>
    <a:custClr name="Shell-dark green-60%">
      <a:srgbClr val="66B58E"/>
    </a:custClr>
    <a:custClr name="Shell-dark green-40%">
      <a:srgbClr val="99CEB4"/>
    </a:custClr>
    <a:custClr name="Shell-dark green-20%">
      <a:srgbClr val="CCE6D9"/>
    </a:custClr>
    <a:custClr name="Shell-purple">
      <a:srgbClr val="641964"/>
    </a:custClr>
    <a:custClr name="Shell-purple-60%">
      <a:srgbClr val="A275A2"/>
    </a:custClr>
    <a:custClr name="Shell-purple-40%">
      <a:srgbClr val="C1A3C1"/>
    </a:custClr>
    <a:custClr name="Shell-purple-20%">
      <a:srgbClr val="E0D1E0"/>
    </a:custClr>
    <a:custClr name="Shell-lilac">
      <a:srgbClr val="BA95BE"/>
    </a:custClr>
    <a:custClr name="Shell-lilac-60%">
      <a:srgbClr val="D6BFD8"/>
    </a:custClr>
    <a:custClr name="Shell-lilac-40%">
      <a:srgbClr val="E3D5E5"/>
    </a:custClr>
    <a:custClr name="Shell-orange">
      <a:srgbClr val="EB8705"/>
    </a:custClr>
    <a:custClr name="Shell-orange-60%">
      <a:srgbClr val="F3B769"/>
    </a:custClr>
    <a:custClr name="Shell-orange-40%">
      <a:srgbClr val="F7CF9B"/>
    </a:custClr>
    <a:custClr name="Shell-brown">
      <a:srgbClr val="743410"/>
    </a:custClr>
    <a:custClr name="Shell-brown-60%">
      <a:srgbClr val="AC8570"/>
    </a:custClr>
    <a:custClr name="Shell-brown-40%">
      <a:srgbClr val="C7AE9F"/>
    </a:custClr>
    <a:custClr name="Shell-sand">
      <a:srgbClr val="FFEAC2"/>
    </a:custClr>
  </a:custClrLst>
  <a:extLst>
    <a:ext uri="{05A4C25C-085E-4340-85A3-A5531E510DB2}">
      <thm15:themeFamily xmlns:thm15="http://schemas.microsoft.com/office/thememl/2012/main" name="Presentation6" id="{5BE412F3-340D-44BB-B2D0-3FAB1FCCC006}" vid="{C7CD81CD-5D22-45C4-A20C-049E5BF85CA8}"/>
    </a:ext>
  </a:extLst>
</a:theme>
</file>

<file path=ppt/theme/theme2.xml><?xml version="1.0" encoding="utf-8"?>
<a:theme xmlns:a="http://schemas.openxmlformats.org/drawingml/2006/main" name="Office Theme">
  <a:themeElements>
    <a:clrScheme name="Shell Colour Palette">
      <a:dk1>
        <a:srgbClr val="404040"/>
      </a:dk1>
      <a:lt1>
        <a:srgbClr val="FFFFFF"/>
      </a:lt1>
      <a:dk2>
        <a:srgbClr val="A6A6A6"/>
      </a:dk2>
      <a:lt2>
        <a:srgbClr val="D9D9D9"/>
      </a:lt2>
      <a:accent1>
        <a:srgbClr val="FBCE07"/>
      </a:accent1>
      <a:accent2>
        <a:srgbClr val="DD1D21"/>
      </a:accent2>
      <a:accent3>
        <a:srgbClr val="003C88"/>
      </a:accent3>
      <a:accent4>
        <a:srgbClr val="641964"/>
      </a:accent4>
      <a:accent5>
        <a:srgbClr val="008443"/>
      </a:accent5>
      <a:accent6>
        <a:srgbClr val="EB8705"/>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hell Colour Palette">
      <a:dk1>
        <a:srgbClr val="404040"/>
      </a:dk1>
      <a:lt1>
        <a:srgbClr val="FFFFFF"/>
      </a:lt1>
      <a:dk2>
        <a:srgbClr val="A6A6A6"/>
      </a:dk2>
      <a:lt2>
        <a:srgbClr val="D9D9D9"/>
      </a:lt2>
      <a:accent1>
        <a:srgbClr val="FBCE07"/>
      </a:accent1>
      <a:accent2>
        <a:srgbClr val="DD1D21"/>
      </a:accent2>
      <a:accent3>
        <a:srgbClr val="003C88"/>
      </a:accent3>
      <a:accent4>
        <a:srgbClr val="641964"/>
      </a:accent4>
      <a:accent5>
        <a:srgbClr val="008443"/>
      </a:accent5>
      <a:accent6>
        <a:srgbClr val="EB8705"/>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604e031-f840-4ad5-97d2-0b99280ee730" xsi:nil="true"/>
    <SharedWithUsers xmlns="c4b40482-04a4-480f-b826-6548c4a2bcf1">
      <UserInfo>
        <DisplayName/>
        <AccountId xsi:nil="true"/>
        <AccountType/>
      </UserInfo>
    </SharedWithUsers>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4F638F48-2132-4905-910E-9FFE917C6917}"/>
</file>

<file path=customXml/itemProps2.xml><?xml version="1.0" encoding="utf-8"?>
<ds:datastoreItem xmlns:ds="http://schemas.openxmlformats.org/officeDocument/2006/customXml" ds:itemID="{525879BE-561A-4224-AAAC-CF1426B8A8D9}"/>
</file>

<file path=customXml/itemProps3.xml><?xml version="1.0" encoding="utf-8"?>
<ds:datastoreItem xmlns:ds="http://schemas.openxmlformats.org/officeDocument/2006/customXml" ds:itemID="{F8207541-E2BE-47C0-A1C2-A8C0772470A9}"/>
</file>

<file path=docMetadata/LabelInfo.xml><?xml version="1.0" encoding="utf-8"?>
<clbl:labelList xmlns:clbl="http://schemas.microsoft.com/office/2020/mipLabelMetadata">
  <clbl:label id="{d0cb1e24-a0e2-4a4c-9340-733297c9cd7c}" enabled="1" method="Privileged" siteId="{db1e96a8-a3da-442a-930b-235cac24cd5c}" removed="0"/>
</clbl:labelList>
</file>

<file path=docProps/app.xml><?xml version="1.0" encoding="utf-8"?>
<Properties xmlns="http://schemas.openxmlformats.org/officeDocument/2006/extended-properties" xmlns:vt="http://schemas.openxmlformats.org/officeDocument/2006/docPropsVTypes">
  <Template>1 - Widescreen Shell template - 16x9 v2</Template>
  <TotalTime>14591</TotalTime>
  <Words>3840</Words>
  <Application>Microsoft Office PowerPoint</Application>
  <PresentationFormat>Widescreen</PresentationFormat>
  <Paragraphs>361</Paragraphs>
  <Slides>22</Slides>
  <Notes>15</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ShellHeavy</vt:lpstr>
      <vt:lpstr>ShellLight</vt:lpstr>
      <vt:lpstr>ShellMedium</vt:lpstr>
      <vt:lpstr>Wingdings</vt:lpstr>
      <vt:lpstr>Shell layouts with footer</vt:lpstr>
      <vt:lpstr>Rationalising ignition probability models for QRA of hydrogen supply chain facilities</vt:lpstr>
      <vt:lpstr>Definitions &amp; cautionary note</vt:lpstr>
      <vt:lpstr>Outline</vt:lpstr>
      <vt:lpstr>PowerPoint Presentation</vt:lpstr>
      <vt:lpstr>Ignition probability What is it? Where is it relevant?</vt:lpstr>
      <vt:lpstr>Scope &amp; Boundaries</vt:lpstr>
      <vt:lpstr>The Hazard: Hydrogen What is the chance of ignition? Why is Hydrogen any different?</vt:lpstr>
      <vt:lpstr>Jet Dispersion of Hydrogen How do hydrogen releases compare with light Hydrocarbons?</vt:lpstr>
      <vt:lpstr>Jet Dispersion of Hydrogen How does the (relatively) large plume of hydrogen really impact?</vt:lpstr>
      <vt:lpstr>Industry practices today</vt:lpstr>
      <vt:lpstr>PowerPoint Presentation</vt:lpstr>
      <vt:lpstr>Ignition Probability Curves</vt:lpstr>
      <vt:lpstr>Example case: Small Gas Plant Config. (a small Gr. Hydrogen plant + Compressed H2 Loading)</vt:lpstr>
      <vt:lpstr>Hydrogen leak in the EI Workbook model</vt:lpstr>
      <vt:lpstr>EI Workbook Model Results Hydrogen in Small Gas Plant vs EI Curve 8 vs HyEX</vt:lpstr>
      <vt:lpstr>EI Workbook Model Results Should we factor the x2 sensitivity given in the guidance?</vt:lpstr>
      <vt:lpstr>Next Steps Specific Configurations for H2 Supply chain facilities</vt:lpstr>
      <vt:lpstr>PowerPoint Presentation</vt:lpstr>
      <vt:lpstr>Challenges                                               Future Work</vt:lpstr>
      <vt:lpstr>References: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in CFD Simulation of Deflagrations using PDRFOAM</dc:title>
  <dc:creator>Raghunath, Sriram PTIN-PTS/SP</dc:creator>
  <cp:lastModifiedBy>Raghunath, Sriram PTIN-PTS/SP</cp:lastModifiedBy>
  <cp:revision>13</cp:revision>
  <dcterms:created xsi:type="dcterms:W3CDTF">2022-08-29T15:52:42Z</dcterms:created>
  <dcterms:modified xsi:type="dcterms:W3CDTF">2023-10-27T10:58:21Z</dcterms:modified>
  <cp:category>Shell_IC: MOST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6</vt:i4>
  </property>
  <property fmtid="{D5CDD505-2E9C-101B-9397-08002B2CF9AE}" pid="4" name="ContentTypeId">
    <vt:lpwstr>0x0101000646A3490C442E41AC9620621F1F21BE</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