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3"/>
    <p:sldMasterId id="2147483952" r:id="rId4"/>
    <p:sldMasterId id="2147483970" r:id="rId5"/>
    <p:sldMasterId id="2147483982" r:id="rId6"/>
    <p:sldMasterId id="2147483994" r:id="rId7"/>
    <p:sldMasterId id="2147483996" r:id="rId8"/>
  </p:sldMasterIdLst>
  <p:notesMasterIdLst>
    <p:notesMasterId r:id="rId49"/>
  </p:notesMasterIdLst>
  <p:sldIdLst>
    <p:sldId id="2147377309" r:id="rId9"/>
    <p:sldId id="1360" r:id="rId10"/>
    <p:sldId id="1700" r:id="rId11"/>
    <p:sldId id="1680" r:id="rId12"/>
    <p:sldId id="1422" r:id="rId13"/>
    <p:sldId id="1430" r:id="rId14"/>
    <p:sldId id="1701" r:id="rId15"/>
    <p:sldId id="1444" r:id="rId16"/>
    <p:sldId id="2147377314" r:id="rId17"/>
    <p:sldId id="1537" r:id="rId18"/>
    <p:sldId id="1704" r:id="rId19"/>
    <p:sldId id="1535" r:id="rId20"/>
    <p:sldId id="2147377317" r:id="rId21"/>
    <p:sldId id="1706" r:id="rId22"/>
    <p:sldId id="1391" r:id="rId23"/>
    <p:sldId id="1705" r:id="rId24"/>
    <p:sldId id="1677" r:id="rId25"/>
    <p:sldId id="1679" r:id="rId26"/>
    <p:sldId id="1675" r:id="rId27"/>
    <p:sldId id="1707" r:id="rId28"/>
    <p:sldId id="1687" r:id="rId29"/>
    <p:sldId id="1682" r:id="rId30"/>
    <p:sldId id="1685" r:id="rId31"/>
    <p:sldId id="1686" r:id="rId32"/>
    <p:sldId id="1694" r:id="rId33"/>
    <p:sldId id="2147377313" r:id="rId34"/>
    <p:sldId id="1708" r:id="rId35"/>
    <p:sldId id="1689" r:id="rId36"/>
    <p:sldId id="2147377312" r:id="rId37"/>
    <p:sldId id="1691" r:id="rId38"/>
    <p:sldId id="1695" r:id="rId39"/>
    <p:sldId id="2147377310" r:id="rId40"/>
    <p:sldId id="1410" r:id="rId41"/>
    <p:sldId id="1699" r:id="rId42"/>
    <p:sldId id="341" r:id="rId43"/>
    <p:sldId id="2147377315" r:id="rId44"/>
    <p:sldId id="1452" r:id="rId45"/>
    <p:sldId id="2147377316" r:id="rId46"/>
    <p:sldId id="1683" r:id="rId47"/>
    <p:sldId id="169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2CD00A-F909-46FA-B5DD-50D9405C5D0A}" name="Chris Gold" initials="CG" userId="S::chris.gold@gexcon.com::522357ec-2ccb-48c6-b1e9-65a569b3983d" providerId="AD"/>
  <p188:author id="{E2EE4AA6-D57D-FE10-A290-2F4EF10EC404}" name="Karina Almeida" initials="KA" userId="S::Karina.Almeida@gexcon.com::221719fb-4eaa-4bde-8735-5e5bcc5f6f5c" providerId="AD"/>
  <p188:author id="{2EBA48FA-8358-7E72-6830-D260AB6D396C}" name="Jake Connor" initials="JC" userId="S::jake.connor@gexcon.com::f74cfd3c-bc75-4a9f-98fa-1b2361e0147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09E2F"/>
    <a:srgbClr val="E4002B"/>
    <a:srgbClr val="D86018"/>
    <a:srgbClr val="FF00FF"/>
    <a:srgbClr val="009CDE"/>
    <a:srgbClr val="5053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5B81BA-A129-4FC1-9322-1D285D0D7156}" v="381" dt="2023-10-27T19:51:55.0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633" autoAdjust="0"/>
    <p:restoredTop sz="79671" autoAdjust="0"/>
  </p:normalViewPr>
  <p:slideViewPr>
    <p:cSldViewPr snapToGrid="0" snapToObjects="1">
      <p:cViewPr varScale="1">
        <p:scale>
          <a:sx n="91" d="100"/>
          <a:sy n="91" d="100"/>
        </p:scale>
        <p:origin x="840" y="78"/>
      </p:cViewPr>
      <p:guideLst/>
    </p:cSldViewPr>
  </p:slideViewPr>
  <p:notesTextViewPr>
    <p:cViewPr>
      <p:scale>
        <a:sx n="200" d="100"/>
        <a:sy n="200" d="100"/>
      </p:scale>
      <p:origin x="0" y="0"/>
    </p:cViewPr>
  </p:notesTextViewPr>
  <p:sorterViewPr>
    <p:cViewPr>
      <p:scale>
        <a:sx n="100" d="100"/>
        <a:sy n="100" d="100"/>
      </p:scale>
      <p:origin x="0" y="-90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Master" Target="slideMasters/slideMaster5.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3.xml"/><Relationship Id="rId19" Type="http://schemas.openxmlformats.org/officeDocument/2006/relationships/slide" Target="slides/slide11.xml"/><Relationship Id="rId4" Type="http://schemas.openxmlformats.org/officeDocument/2006/relationships/slideMaster" Target="slideMasters/slideMaster2.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microsoft.com/office/2018/10/relationships/authors" Target="authors.xml"/><Relationship Id="rId8" Type="http://schemas.openxmlformats.org/officeDocument/2006/relationships/slideMaster" Target="slideMasters/slideMaster6.xml"/><Relationship Id="rId51" Type="http://schemas.openxmlformats.org/officeDocument/2006/relationships/viewProps" Target="viewProps.xml"/><Relationship Id="rId3" Type="http://schemas.openxmlformats.org/officeDocument/2006/relationships/slideMaster" Target="slideMasters/slideMaster1.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 Id="rId57" Type="http://schemas.openxmlformats.org/officeDocument/2006/relationships/customXml" Target="../customXml/item3.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ina Almeida" userId="221719fb-4eaa-4bde-8735-5e5bcc5f6f5c" providerId="ADAL" clId="{AF5B81BA-A129-4FC1-9322-1D285D0D7156}"/>
    <pc:docChg chg="undo custSel addSld delSld modSld sldOrd">
      <pc:chgData name="Karina Almeida" userId="221719fb-4eaa-4bde-8735-5e5bcc5f6f5c" providerId="ADAL" clId="{AF5B81BA-A129-4FC1-9322-1D285D0D7156}" dt="2023-10-27T20:45:42.929" v="625" actId="729"/>
      <pc:docMkLst>
        <pc:docMk/>
      </pc:docMkLst>
      <pc:sldChg chg="modSp mod modTransition">
        <pc:chgData name="Karina Almeida" userId="221719fb-4eaa-4bde-8735-5e5bcc5f6f5c" providerId="ADAL" clId="{AF5B81BA-A129-4FC1-9322-1D285D0D7156}" dt="2023-10-21T22:32:23.001" v="491" actId="255"/>
        <pc:sldMkLst>
          <pc:docMk/>
          <pc:sldMk cId="2533319094" sldId="341"/>
        </pc:sldMkLst>
        <pc:spChg chg="mod">
          <ac:chgData name="Karina Almeida" userId="221719fb-4eaa-4bde-8735-5e5bcc5f6f5c" providerId="ADAL" clId="{AF5B81BA-A129-4FC1-9322-1D285D0D7156}" dt="2023-10-21T22:32:15.546" v="490" actId="207"/>
          <ac:spMkLst>
            <pc:docMk/>
            <pc:sldMk cId="2533319094" sldId="341"/>
            <ac:spMk id="3" creationId="{6FADB801-AF31-CF49-BA30-87929D83DD7F}"/>
          </ac:spMkLst>
        </pc:spChg>
        <pc:spChg chg="mod">
          <ac:chgData name="Karina Almeida" userId="221719fb-4eaa-4bde-8735-5e5bcc5f6f5c" providerId="ADAL" clId="{AF5B81BA-A129-4FC1-9322-1D285D0D7156}" dt="2023-10-21T22:32:23.001" v="491" actId="255"/>
          <ac:spMkLst>
            <pc:docMk/>
            <pc:sldMk cId="2533319094" sldId="341"/>
            <ac:spMk id="6" creationId="{1B2516C8-CDFC-93D2-0ECF-CBD91A124611}"/>
          </ac:spMkLst>
        </pc:spChg>
      </pc:sldChg>
      <pc:sldChg chg="modSp mod">
        <pc:chgData name="Karina Almeida" userId="221719fb-4eaa-4bde-8735-5e5bcc5f6f5c" providerId="ADAL" clId="{AF5B81BA-A129-4FC1-9322-1D285D0D7156}" dt="2023-10-21T22:10:15.471" v="409" actId="20577"/>
        <pc:sldMkLst>
          <pc:docMk/>
          <pc:sldMk cId="3747176292" sldId="1391"/>
        </pc:sldMkLst>
        <pc:spChg chg="mod">
          <ac:chgData name="Karina Almeida" userId="221719fb-4eaa-4bde-8735-5e5bcc5f6f5c" providerId="ADAL" clId="{AF5B81BA-A129-4FC1-9322-1D285D0D7156}" dt="2023-10-21T22:10:15.471" v="409" actId="20577"/>
          <ac:spMkLst>
            <pc:docMk/>
            <pc:sldMk cId="3747176292" sldId="1391"/>
            <ac:spMk id="2" creationId="{32E71740-329C-4335-9DC1-CC84F9351675}"/>
          </ac:spMkLst>
        </pc:spChg>
      </pc:sldChg>
      <pc:sldChg chg="modAnim">
        <pc:chgData name="Karina Almeida" userId="221719fb-4eaa-4bde-8735-5e5bcc5f6f5c" providerId="ADAL" clId="{AF5B81BA-A129-4FC1-9322-1D285D0D7156}" dt="2023-10-21T22:30:32.935" v="433"/>
        <pc:sldMkLst>
          <pc:docMk/>
          <pc:sldMk cId="1881445938" sldId="1410"/>
        </pc:sldMkLst>
      </pc:sldChg>
      <pc:sldChg chg="del">
        <pc:chgData name="Karina Almeida" userId="221719fb-4eaa-4bde-8735-5e5bcc5f6f5c" providerId="ADAL" clId="{AF5B81BA-A129-4FC1-9322-1D285D0D7156}" dt="2023-10-27T19:50:03.039" v="572" actId="47"/>
        <pc:sldMkLst>
          <pc:docMk/>
          <pc:sldMk cId="2985214235" sldId="1450"/>
        </pc:sldMkLst>
      </pc:sldChg>
      <pc:sldChg chg="modSp mod ord modShow">
        <pc:chgData name="Karina Almeida" userId="221719fb-4eaa-4bde-8735-5e5bcc5f6f5c" providerId="ADAL" clId="{AF5B81BA-A129-4FC1-9322-1D285D0D7156}" dt="2023-10-27T20:45:09.996" v="619"/>
        <pc:sldMkLst>
          <pc:docMk/>
          <pc:sldMk cId="3000844064" sldId="1452"/>
        </pc:sldMkLst>
        <pc:spChg chg="mod">
          <ac:chgData name="Karina Almeida" userId="221719fb-4eaa-4bde-8735-5e5bcc5f6f5c" providerId="ADAL" clId="{AF5B81BA-A129-4FC1-9322-1D285D0D7156}" dt="2023-10-21T22:01:19.939" v="213" actId="12"/>
          <ac:spMkLst>
            <pc:docMk/>
            <pc:sldMk cId="3000844064" sldId="1452"/>
            <ac:spMk id="10" creationId="{43C9F074-8091-4288-AC48-826B07FBE9BA}"/>
          </ac:spMkLst>
        </pc:spChg>
      </pc:sldChg>
      <pc:sldChg chg="addSp delSp modSp mod delAnim">
        <pc:chgData name="Karina Almeida" userId="221719fb-4eaa-4bde-8735-5e5bcc5f6f5c" providerId="ADAL" clId="{AF5B81BA-A129-4FC1-9322-1D285D0D7156}" dt="2023-10-27T19:48:11.843" v="567" actId="1076"/>
        <pc:sldMkLst>
          <pc:docMk/>
          <pc:sldMk cId="3077905603" sldId="1535"/>
        </pc:sldMkLst>
        <pc:spChg chg="mod">
          <ac:chgData name="Karina Almeida" userId="221719fb-4eaa-4bde-8735-5e5bcc5f6f5c" providerId="ADAL" clId="{AF5B81BA-A129-4FC1-9322-1D285D0D7156}" dt="2023-10-27T19:48:11.843" v="567" actId="1076"/>
          <ac:spMkLst>
            <pc:docMk/>
            <pc:sldMk cId="3077905603" sldId="1535"/>
            <ac:spMk id="2" creationId="{52AF7C44-1785-7586-4B26-C23FF7F7793F}"/>
          </ac:spMkLst>
        </pc:spChg>
        <pc:spChg chg="del">
          <ac:chgData name="Karina Almeida" userId="221719fb-4eaa-4bde-8735-5e5bcc5f6f5c" providerId="ADAL" clId="{AF5B81BA-A129-4FC1-9322-1D285D0D7156}" dt="2023-10-27T18:27:47.642" v="558" actId="478"/>
          <ac:spMkLst>
            <pc:docMk/>
            <pc:sldMk cId="3077905603" sldId="1535"/>
            <ac:spMk id="3" creationId="{A31E1076-C753-40CF-9FB2-C0CE9AC34FEA}"/>
          </ac:spMkLst>
        </pc:spChg>
        <pc:grpChg chg="del">
          <ac:chgData name="Karina Almeida" userId="221719fb-4eaa-4bde-8735-5e5bcc5f6f5c" providerId="ADAL" clId="{AF5B81BA-A129-4FC1-9322-1D285D0D7156}" dt="2023-10-27T18:26:55.761" v="522" actId="478"/>
          <ac:grpSpMkLst>
            <pc:docMk/>
            <pc:sldMk cId="3077905603" sldId="1535"/>
            <ac:grpSpMk id="7" creationId="{3DC604A1-7B74-9BA5-74E9-F2DD96EAA989}"/>
          </ac:grpSpMkLst>
        </pc:grpChg>
        <pc:grpChg chg="del">
          <ac:chgData name="Karina Almeida" userId="221719fb-4eaa-4bde-8735-5e5bcc5f6f5c" providerId="ADAL" clId="{AF5B81BA-A129-4FC1-9322-1D285D0D7156}" dt="2023-10-27T19:47:27.863" v="563" actId="478"/>
          <ac:grpSpMkLst>
            <pc:docMk/>
            <pc:sldMk cId="3077905603" sldId="1535"/>
            <ac:grpSpMk id="8" creationId="{8FA1901E-EA24-52EE-6AEF-39F17974AD6D}"/>
          </ac:grpSpMkLst>
        </pc:grpChg>
        <pc:graphicFrameChg chg="add mod">
          <ac:chgData name="Karina Almeida" userId="221719fb-4eaa-4bde-8735-5e5bcc5f6f5c" providerId="ADAL" clId="{AF5B81BA-A129-4FC1-9322-1D285D0D7156}" dt="2023-10-27T19:47:21.997" v="560"/>
          <ac:graphicFrameMkLst>
            <pc:docMk/>
            <pc:sldMk cId="3077905603" sldId="1535"/>
            <ac:graphicFrameMk id="12" creationId="{4D35F00B-9768-FAB2-FA13-11C2E8C62730}"/>
          </ac:graphicFrameMkLst>
        </pc:graphicFrameChg>
        <pc:picChg chg="del">
          <ac:chgData name="Karina Almeida" userId="221719fb-4eaa-4bde-8735-5e5bcc5f6f5c" providerId="ADAL" clId="{AF5B81BA-A129-4FC1-9322-1D285D0D7156}" dt="2023-10-27T18:26:58.636" v="523" actId="478"/>
          <ac:picMkLst>
            <pc:docMk/>
            <pc:sldMk cId="3077905603" sldId="1535"/>
            <ac:picMk id="14" creationId="{C0DAEC9D-3739-4F46-B2E0-28B1811F354A}"/>
          </ac:picMkLst>
        </pc:picChg>
        <pc:picChg chg="add mod">
          <ac:chgData name="Karina Almeida" userId="221719fb-4eaa-4bde-8735-5e5bcc5f6f5c" providerId="ADAL" clId="{AF5B81BA-A129-4FC1-9322-1D285D0D7156}" dt="2023-10-27T19:47:44.844" v="566" actId="1076"/>
          <ac:picMkLst>
            <pc:docMk/>
            <pc:sldMk cId="3077905603" sldId="1535"/>
            <ac:picMk id="28" creationId="{1558F3E9-EBA3-3C71-4D67-742AA7FBCB4E}"/>
          </ac:picMkLst>
        </pc:picChg>
      </pc:sldChg>
      <pc:sldChg chg="modSp mod">
        <pc:chgData name="Karina Almeida" userId="221719fb-4eaa-4bde-8735-5e5bcc5f6f5c" providerId="ADAL" clId="{AF5B81BA-A129-4FC1-9322-1D285D0D7156}" dt="2023-10-21T22:03:55.769" v="216" actId="1076"/>
        <pc:sldMkLst>
          <pc:docMk/>
          <pc:sldMk cId="3323976418" sldId="1537"/>
        </pc:sldMkLst>
        <pc:grpChg chg="mod">
          <ac:chgData name="Karina Almeida" userId="221719fb-4eaa-4bde-8735-5e5bcc5f6f5c" providerId="ADAL" clId="{AF5B81BA-A129-4FC1-9322-1D285D0D7156}" dt="2023-10-21T22:03:55.769" v="216" actId="1076"/>
          <ac:grpSpMkLst>
            <pc:docMk/>
            <pc:sldMk cId="3323976418" sldId="1537"/>
            <ac:grpSpMk id="8" creationId="{829156D9-BCB2-C009-5A8A-A47F5236380A}"/>
          </ac:grpSpMkLst>
        </pc:grpChg>
      </pc:sldChg>
      <pc:sldChg chg="modSp mod">
        <pc:chgData name="Karina Almeida" userId="221719fb-4eaa-4bde-8735-5e5bcc5f6f5c" providerId="ADAL" clId="{AF5B81BA-A129-4FC1-9322-1D285D0D7156}" dt="2023-10-21T22:13:03.932" v="416" actId="1076"/>
        <pc:sldMkLst>
          <pc:docMk/>
          <pc:sldMk cId="3862830949" sldId="1675"/>
        </pc:sldMkLst>
        <pc:graphicFrameChg chg="mod modGraphic">
          <ac:chgData name="Karina Almeida" userId="221719fb-4eaa-4bde-8735-5e5bcc5f6f5c" providerId="ADAL" clId="{AF5B81BA-A129-4FC1-9322-1D285D0D7156}" dt="2023-10-21T22:13:03.932" v="416" actId="1076"/>
          <ac:graphicFrameMkLst>
            <pc:docMk/>
            <pc:sldMk cId="3862830949" sldId="1675"/>
            <ac:graphicFrameMk id="3" creationId="{83F94078-B731-3713-5D2C-D98D7FFD2BD6}"/>
          </ac:graphicFrameMkLst>
        </pc:graphicFrameChg>
      </pc:sldChg>
      <pc:sldChg chg="modAnim modNotesTx">
        <pc:chgData name="Karina Almeida" userId="221719fb-4eaa-4bde-8735-5e5bcc5f6f5c" providerId="ADAL" clId="{AF5B81BA-A129-4FC1-9322-1D285D0D7156}" dt="2023-10-21T22:00:36.853" v="212"/>
        <pc:sldMkLst>
          <pc:docMk/>
          <pc:sldMk cId="1327178651" sldId="1680"/>
        </pc:sldMkLst>
      </pc:sldChg>
      <pc:sldChg chg="modAnim">
        <pc:chgData name="Karina Almeida" userId="221719fb-4eaa-4bde-8735-5e5bcc5f6f5c" providerId="ADAL" clId="{AF5B81BA-A129-4FC1-9322-1D285D0D7156}" dt="2023-10-21T22:14:45.978" v="417"/>
        <pc:sldMkLst>
          <pc:docMk/>
          <pc:sldMk cId="2100798772" sldId="1682"/>
        </pc:sldMkLst>
      </pc:sldChg>
      <pc:sldChg chg="mod ord modShow">
        <pc:chgData name="Karina Almeida" userId="221719fb-4eaa-4bde-8735-5e5bcc5f6f5c" providerId="ADAL" clId="{AF5B81BA-A129-4FC1-9322-1D285D0D7156}" dt="2023-10-27T20:45:39.800" v="624" actId="729"/>
        <pc:sldMkLst>
          <pc:docMk/>
          <pc:sldMk cId="1643429063" sldId="1683"/>
        </pc:sldMkLst>
      </pc:sldChg>
      <pc:sldChg chg="modSp modAnim">
        <pc:chgData name="Karina Almeida" userId="221719fb-4eaa-4bde-8735-5e5bcc5f6f5c" providerId="ADAL" clId="{AF5B81BA-A129-4FC1-9322-1D285D0D7156}" dt="2023-10-21T22:20:23.763" v="420"/>
        <pc:sldMkLst>
          <pc:docMk/>
          <pc:sldMk cId="927436975" sldId="1689"/>
        </pc:sldMkLst>
        <pc:picChg chg="mod">
          <ac:chgData name="Karina Almeida" userId="221719fb-4eaa-4bde-8735-5e5bcc5f6f5c" providerId="ADAL" clId="{AF5B81BA-A129-4FC1-9322-1D285D0D7156}" dt="2023-10-21T22:20:23.763" v="420"/>
          <ac:picMkLst>
            <pc:docMk/>
            <pc:sldMk cId="927436975" sldId="1689"/>
            <ac:picMk id="2" creationId="{9A56968D-8C6C-71B5-39F2-DBE8D393401B}"/>
          </ac:picMkLst>
        </pc:picChg>
      </pc:sldChg>
      <pc:sldChg chg="mod ord modShow">
        <pc:chgData name="Karina Almeida" userId="221719fb-4eaa-4bde-8735-5e5bcc5f6f5c" providerId="ADAL" clId="{AF5B81BA-A129-4FC1-9322-1D285D0D7156}" dt="2023-10-27T20:45:42.929" v="625" actId="729"/>
        <pc:sldMkLst>
          <pc:docMk/>
          <pc:sldMk cId="1175543518" sldId="1696"/>
        </pc:sldMkLst>
      </pc:sldChg>
      <pc:sldChg chg="addSp modSp mod modAnim">
        <pc:chgData name="Karina Almeida" userId="221719fb-4eaa-4bde-8735-5e5bcc5f6f5c" providerId="ADAL" clId="{AF5B81BA-A129-4FC1-9322-1D285D0D7156}" dt="2023-10-27T19:49:09.259" v="569" actId="1076"/>
        <pc:sldMkLst>
          <pc:docMk/>
          <pc:sldMk cId="3950796175" sldId="1700"/>
        </pc:sldMkLst>
        <pc:spChg chg="mod">
          <ac:chgData name="Karina Almeida" userId="221719fb-4eaa-4bde-8735-5e5bcc5f6f5c" providerId="ADAL" clId="{AF5B81BA-A129-4FC1-9322-1D285D0D7156}" dt="2023-10-21T21:59:39.377" v="204" actId="21"/>
          <ac:spMkLst>
            <pc:docMk/>
            <pc:sldMk cId="3950796175" sldId="1700"/>
            <ac:spMk id="2" creationId="{32E71740-329C-4335-9DC1-CC84F9351675}"/>
          </ac:spMkLst>
        </pc:spChg>
        <pc:spChg chg="add mod">
          <ac:chgData name="Karina Almeida" userId="221719fb-4eaa-4bde-8735-5e5bcc5f6f5c" providerId="ADAL" clId="{AF5B81BA-A129-4FC1-9322-1D285D0D7156}" dt="2023-10-27T19:49:09.259" v="569" actId="1076"/>
          <ac:spMkLst>
            <pc:docMk/>
            <pc:sldMk cId="3950796175" sldId="1700"/>
            <ac:spMk id="7" creationId="{53E90FF4-3F14-4CD7-6362-68D4D25D167C}"/>
          </ac:spMkLst>
        </pc:spChg>
      </pc:sldChg>
      <pc:sldChg chg="addSp delSp modSp mod modAnim">
        <pc:chgData name="Karina Almeida" userId="221719fb-4eaa-4bde-8735-5e5bcc5f6f5c" providerId="ADAL" clId="{AF5B81BA-A129-4FC1-9322-1D285D0D7156}" dt="2023-10-27T18:25:53.700" v="521" actId="20577"/>
        <pc:sldMkLst>
          <pc:docMk/>
          <pc:sldMk cId="3039004419" sldId="1704"/>
        </pc:sldMkLst>
        <pc:spChg chg="del mod">
          <ac:chgData name="Karina Almeida" userId="221719fb-4eaa-4bde-8735-5e5bcc5f6f5c" providerId="ADAL" clId="{AF5B81BA-A129-4FC1-9322-1D285D0D7156}" dt="2023-10-27T18:24:08.119" v="493" actId="478"/>
          <ac:spMkLst>
            <pc:docMk/>
            <pc:sldMk cId="3039004419" sldId="1704"/>
            <ac:spMk id="3" creationId="{A31E1076-C753-40CF-9FB2-C0CE9AC34FEA}"/>
          </ac:spMkLst>
        </pc:spChg>
        <pc:spChg chg="add del mod">
          <ac:chgData name="Karina Almeida" userId="221719fb-4eaa-4bde-8735-5e5bcc5f6f5c" providerId="ADAL" clId="{AF5B81BA-A129-4FC1-9322-1D285D0D7156}" dt="2023-10-27T18:24:11.598" v="495" actId="478"/>
          <ac:spMkLst>
            <pc:docMk/>
            <pc:sldMk cId="3039004419" sldId="1704"/>
            <ac:spMk id="7" creationId="{7F5F6CB5-23F4-B7D9-ED24-18EAA3FC77A5}"/>
          </ac:spMkLst>
        </pc:spChg>
        <pc:spChg chg="mod topLvl">
          <ac:chgData name="Karina Almeida" userId="221719fb-4eaa-4bde-8735-5e5bcc5f6f5c" providerId="ADAL" clId="{AF5B81BA-A129-4FC1-9322-1D285D0D7156}" dt="2023-10-27T18:25:06.988" v="505" actId="1076"/>
          <ac:spMkLst>
            <pc:docMk/>
            <pc:sldMk cId="3039004419" sldId="1704"/>
            <ac:spMk id="8" creationId="{5154BA97-1735-338E-6EB7-C9624D64A35C}"/>
          </ac:spMkLst>
        </pc:spChg>
        <pc:spChg chg="mod">
          <ac:chgData name="Karina Almeida" userId="221719fb-4eaa-4bde-8735-5e5bcc5f6f5c" providerId="ADAL" clId="{AF5B81BA-A129-4FC1-9322-1D285D0D7156}" dt="2023-10-27T18:25:53.700" v="521" actId="20577"/>
          <ac:spMkLst>
            <pc:docMk/>
            <pc:sldMk cId="3039004419" sldId="1704"/>
            <ac:spMk id="9" creationId="{D3277C43-9F01-F642-33BA-0F8E8B4974E8}"/>
          </ac:spMkLst>
        </pc:spChg>
        <pc:grpChg chg="del mod">
          <ac:chgData name="Karina Almeida" userId="221719fb-4eaa-4bde-8735-5e5bcc5f6f5c" providerId="ADAL" clId="{AF5B81BA-A129-4FC1-9322-1D285D0D7156}" dt="2023-10-27T18:24:43.327" v="499" actId="165"/>
          <ac:grpSpMkLst>
            <pc:docMk/>
            <pc:sldMk cId="3039004419" sldId="1704"/>
            <ac:grpSpMk id="32" creationId="{333561EC-4F09-9998-1A36-A0545CA8078F}"/>
          </ac:grpSpMkLst>
        </pc:grpChg>
        <pc:picChg chg="del">
          <ac:chgData name="Karina Almeida" userId="221719fb-4eaa-4bde-8735-5e5bcc5f6f5c" providerId="ADAL" clId="{AF5B81BA-A129-4FC1-9322-1D285D0D7156}" dt="2023-10-27T18:24:03.417" v="492" actId="478"/>
          <ac:picMkLst>
            <pc:docMk/>
            <pc:sldMk cId="3039004419" sldId="1704"/>
            <ac:picMk id="2" creationId="{534D404B-097E-890A-1B9D-AAD896251FC2}"/>
          </ac:picMkLst>
        </pc:picChg>
        <pc:picChg chg="mod topLvl">
          <ac:chgData name="Karina Almeida" userId="221719fb-4eaa-4bde-8735-5e5bcc5f6f5c" providerId="ADAL" clId="{AF5B81BA-A129-4FC1-9322-1D285D0D7156}" dt="2023-10-27T18:25:24.999" v="507" actId="1076"/>
          <ac:picMkLst>
            <pc:docMk/>
            <pc:sldMk cId="3039004419" sldId="1704"/>
            <ac:picMk id="6" creationId="{E1CF81C1-DD28-A553-BE74-2F772E5AF15F}"/>
          </ac:picMkLst>
        </pc:picChg>
        <pc:picChg chg="add mod">
          <ac:chgData name="Karina Almeida" userId="221719fb-4eaa-4bde-8735-5e5bcc5f6f5c" providerId="ADAL" clId="{AF5B81BA-A129-4FC1-9322-1D285D0D7156}" dt="2023-10-27T18:25:24.999" v="507" actId="1076"/>
          <ac:picMkLst>
            <pc:docMk/>
            <pc:sldMk cId="3039004419" sldId="1704"/>
            <ac:picMk id="11" creationId="{89CF2C70-B8BC-7034-105B-3F15FCA3D79D}"/>
          </ac:picMkLst>
        </pc:picChg>
      </pc:sldChg>
      <pc:sldChg chg="modSp modAnim">
        <pc:chgData name="Karina Almeida" userId="221719fb-4eaa-4bde-8735-5e5bcc5f6f5c" providerId="ADAL" clId="{AF5B81BA-A129-4FC1-9322-1D285D0D7156}" dt="2023-10-21T22:10:21.518" v="412"/>
        <pc:sldMkLst>
          <pc:docMk/>
          <pc:sldMk cId="3574741936" sldId="1705"/>
        </pc:sldMkLst>
        <pc:spChg chg="mod">
          <ac:chgData name="Karina Almeida" userId="221719fb-4eaa-4bde-8735-5e5bcc5f6f5c" providerId="ADAL" clId="{AF5B81BA-A129-4FC1-9322-1D285D0D7156}" dt="2023-10-21T22:10:21.518" v="412"/>
          <ac:spMkLst>
            <pc:docMk/>
            <pc:sldMk cId="3574741936" sldId="1705"/>
            <ac:spMk id="2" creationId="{32E71740-329C-4335-9DC1-CC84F9351675}"/>
          </ac:spMkLst>
        </pc:spChg>
      </pc:sldChg>
      <pc:sldChg chg="addSp modSp mod">
        <pc:chgData name="Karina Almeida" userId="221719fb-4eaa-4bde-8735-5e5bcc5f6f5c" providerId="ADAL" clId="{AF5B81BA-A129-4FC1-9322-1D285D0D7156}" dt="2023-10-21T21:52:57.253" v="11" actId="403"/>
        <pc:sldMkLst>
          <pc:docMk/>
          <pc:sldMk cId="1731660908" sldId="2147377309"/>
        </pc:sldMkLst>
        <pc:spChg chg="add mod">
          <ac:chgData name="Karina Almeida" userId="221719fb-4eaa-4bde-8735-5e5bcc5f6f5c" providerId="ADAL" clId="{AF5B81BA-A129-4FC1-9322-1D285D0D7156}" dt="2023-10-21T21:52:57.253" v="11" actId="403"/>
          <ac:spMkLst>
            <pc:docMk/>
            <pc:sldMk cId="1731660908" sldId="2147377309"/>
            <ac:spMk id="3" creationId="{B9ABD923-F48C-384B-2072-FE4BF83EAF79}"/>
          </ac:spMkLst>
        </pc:spChg>
      </pc:sldChg>
      <pc:sldChg chg="del">
        <pc:chgData name="Karina Almeida" userId="221719fb-4eaa-4bde-8735-5e5bcc5f6f5c" providerId="ADAL" clId="{AF5B81BA-A129-4FC1-9322-1D285D0D7156}" dt="2023-10-21T21:53:09.983" v="12" actId="47"/>
        <pc:sldMkLst>
          <pc:docMk/>
          <pc:sldMk cId="4044068464" sldId="2147377311"/>
        </pc:sldMkLst>
      </pc:sldChg>
      <pc:sldChg chg="addSp delSp modSp add mod modAnim">
        <pc:chgData name="Karina Almeida" userId="221719fb-4eaa-4bde-8735-5e5bcc5f6f5c" providerId="ADAL" clId="{AF5B81BA-A129-4FC1-9322-1D285D0D7156}" dt="2023-10-27T19:51:38.761" v="617" actId="20577"/>
        <pc:sldMkLst>
          <pc:docMk/>
          <pc:sldMk cId="1772342339" sldId="2147377317"/>
        </pc:sldMkLst>
        <pc:spChg chg="mod">
          <ac:chgData name="Karina Almeida" userId="221719fb-4eaa-4bde-8735-5e5bcc5f6f5c" providerId="ADAL" clId="{AF5B81BA-A129-4FC1-9322-1D285D0D7156}" dt="2023-10-27T19:50:44.801" v="607" actId="20577"/>
          <ac:spMkLst>
            <pc:docMk/>
            <pc:sldMk cId="1772342339" sldId="2147377317"/>
            <ac:spMk id="2" creationId="{52AF7C44-1785-7586-4B26-C23FF7F7793F}"/>
          </ac:spMkLst>
        </pc:spChg>
        <pc:spChg chg="add mod">
          <ac:chgData name="Karina Almeida" userId="221719fb-4eaa-4bde-8735-5e5bcc5f6f5c" providerId="ADAL" clId="{AF5B81BA-A129-4FC1-9322-1D285D0D7156}" dt="2023-10-27T19:51:38.761" v="617" actId="20577"/>
          <ac:spMkLst>
            <pc:docMk/>
            <pc:sldMk cId="1772342339" sldId="2147377317"/>
            <ac:spMk id="3" creationId="{BF378E71-F8EF-A6AF-262E-5D687BDCB43E}"/>
          </ac:spMkLst>
        </pc:spChg>
        <pc:picChg chg="del">
          <ac:chgData name="Karina Almeida" userId="221719fb-4eaa-4bde-8735-5e5bcc5f6f5c" providerId="ADAL" clId="{AF5B81BA-A129-4FC1-9322-1D285D0D7156}" dt="2023-10-27T19:50:49.335" v="608" actId="478"/>
          <ac:picMkLst>
            <pc:docMk/>
            <pc:sldMk cId="1772342339" sldId="2147377317"/>
            <ac:picMk id="28" creationId="{1558F3E9-EBA3-3C71-4D67-742AA7FBCB4E}"/>
          </ac:picMkLst>
        </pc:picChg>
      </pc:sldChg>
      <pc:sldMasterChg chg="delSldLayout">
        <pc:chgData name="Karina Almeida" userId="221719fb-4eaa-4bde-8735-5e5bcc5f6f5c" providerId="ADAL" clId="{AF5B81BA-A129-4FC1-9322-1D285D0D7156}" dt="2023-10-21T21:53:09.983" v="12" actId="47"/>
        <pc:sldMasterMkLst>
          <pc:docMk/>
          <pc:sldMasterMk cId="106784014" sldId="2147483660"/>
        </pc:sldMasterMkLst>
        <pc:sldLayoutChg chg="del">
          <pc:chgData name="Karina Almeida" userId="221719fb-4eaa-4bde-8735-5e5bcc5f6f5c" providerId="ADAL" clId="{AF5B81BA-A129-4FC1-9322-1D285D0D7156}" dt="2023-10-21T21:53:09.983" v="12" actId="47"/>
          <pc:sldLayoutMkLst>
            <pc:docMk/>
            <pc:sldMasterMk cId="106784014" sldId="2147483660"/>
            <pc:sldLayoutMk cId="1149508985" sldId="214748384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1E99EF-BFF5-44FD-83D0-38C5697CA911}" type="datetimeFigureOut">
              <a:rPr lang="en-GB" smtClean="0"/>
              <a:t>27/10/2023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7302FE-9FC8-4F29-936C-16E1D1A836C9}" type="slidenum">
              <a:rPr lang="en-GB" smtClean="0"/>
              <a:t>‹#›</a:t>
            </a:fld>
            <a:endParaRPr lang="en-GB"/>
          </a:p>
        </p:txBody>
      </p:sp>
    </p:spTree>
    <p:extLst>
      <p:ext uri="{BB962C8B-B14F-4D97-AF65-F5344CB8AC3E}">
        <p14:creationId xmlns:p14="http://schemas.microsoft.com/office/powerpoint/2010/main" val="3354679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51E34E46-BEDF-4286-9E38-FFCDB3233DAD}" type="slidenum">
              <a:rPr lang="en-US" smtClean="0"/>
              <a:t>2</a:t>
            </a:fld>
            <a:endParaRPr lang="en-US"/>
          </a:p>
        </p:txBody>
      </p:sp>
    </p:spTree>
    <p:extLst>
      <p:ext uri="{BB962C8B-B14F-4D97-AF65-F5344CB8AC3E}">
        <p14:creationId xmlns:p14="http://schemas.microsoft.com/office/powerpoint/2010/main" val="4255804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that only with the smaller cloud (</a:t>
            </a:r>
            <a:r>
              <a:rPr lang="en-GB"/>
              <a:t>0.5m3)</a:t>
            </a:r>
            <a:endParaRPr lang="en-GB" dirty="0"/>
          </a:p>
        </p:txBody>
      </p:sp>
      <p:sp>
        <p:nvSpPr>
          <p:cNvPr id="4" name="Slide Number Placeholder 3"/>
          <p:cNvSpPr>
            <a:spLocks noGrp="1"/>
          </p:cNvSpPr>
          <p:nvPr>
            <p:ph type="sldNum" sz="quarter" idx="5"/>
          </p:nvPr>
        </p:nvSpPr>
        <p:spPr/>
        <p:txBody>
          <a:bodyPr/>
          <a:lstStyle/>
          <a:p>
            <a:fld id="{51E34E46-BEDF-4286-9E38-FFCDB3233DAD}" type="slidenum">
              <a:rPr lang="en-US" smtClean="0"/>
              <a:t>12</a:t>
            </a:fld>
            <a:endParaRPr lang="en-US"/>
          </a:p>
        </p:txBody>
      </p:sp>
    </p:spTree>
    <p:extLst>
      <p:ext uri="{BB962C8B-B14F-4D97-AF65-F5344CB8AC3E}">
        <p14:creationId xmlns:p14="http://schemas.microsoft.com/office/powerpoint/2010/main" val="4229062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that only with the smaller cloud (</a:t>
            </a:r>
            <a:r>
              <a:rPr lang="en-GB"/>
              <a:t>0.5m3)</a:t>
            </a:r>
            <a:endParaRPr lang="en-GB" dirty="0"/>
          </a:p>
        </p:txBody>
      </p:sp>
      <p:sp>
        <p:nvSpPr>
          <p:cNvPr id="4" name="Slide Number Placeholder 3"/>
          <p:cNvSpPr>
            <a:spLocks noGrp="1"/>
          </p:cNvSpPr>
          <p:nvPr>
            <p:ph type="sldNum" sz="quarter" idx="5"/>
          </p:nvPr>
        </p:nvSpPr>
        <p:spPr/>
        <p:txBody>
          <a:bodyPr/>
          <a:lstStyle/>
          <a:p>
            <a:fld id="{51E34E46-BEDF-4286-9E38-FFCDB3233DAD}" type="slidenum">
              <a:rPr lang="en-US" smtClean="0"/>
              <a:t>13</a:t>
            </a:fld>
            <a:endParaRPr lang="en-US"/>
          </a:p>
        </p:txBody>
      </p:sp>
    </p:spTree>
    <p:extLst>
      <p:ext uri="{BB962C8B-B14F-4D97-AF65-F5344CB8AC3E}">
        <p14:creationId xmlns:p14="http://schemas.microsoft.com/office/powerpoint/2010/main" val="3225689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E34E46-BEDF-4286-9E38-FFCDB3233DAD}" type="slidenum">
              <a:rPr lang="en-US" smtClean="0"/>
              <a:t>15</a:t>
            </a:fld>
            <a:endParaRPr lang="en-US" dirty="0"/>
          </a:p>
        </p:txBody>
      </p:sp>
    </p:spTree>
    <p:extLst>
      <p:ext uri="{BB962C8B-B14F-4D97-AF65-F5344CB8AC3E}">
        <p14:creationId xmlns:p14="http://schemas.microsoft.com/office/powerpoint/2010/main" val="4171404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E34E46-BEDF-4286-9E38-FFCDB3233DAD}" type="slidenum">
              <a:rPr lang="en-US" smtClean="0"/>
              <a:t>16</a:t>
            </a:fld>
            <a:endParaRPr lang="en-US" dirty="0"/>
          </a:p>
        </p:txBody>
      </p:sp>
    </p:spTree>
    <p:extLst>
      <p:ext uri="{BB962C8B-B14F-4D97-AF65-F5344CB8AC3E}">
        <p14:creationId xmlns:p14="http://schemas.microsoft.com/office/powerpoint/2010/main" val="1185672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Figure shows a CAD drawing of the compressor shelter in the open configuration used for “Case 1”. It should be noted that this is simplified representation as not all and piping supports are included; this is more likely to be a unit in a skid with some structure around it to support the piping. It is intended however to be an approximate representation of a compressor shelter with a roof to provide limited weather protection with piping and instrumentation affixed to a back wall. If a unit installed on a skid (i.e. without a wall) was used it is expected that ventilation would be more effective. </a:t>
            </a:r>
            <a:endParaRPr lang="nb-NO" dirty="0"/>
          </a:p>
        </p:txBody>
      </p:sp>
      <p:sp>
        <p:nvSpPr>
          <p:cNvPr id="4" name="Slide Number Placeholder 3"/>
          <p:cNvSpPr>
            <a:spLocks noGrp="1"/>
          </p:cNvSpPr>
          <p:nvPr>
            <p:ph type="sldNum" sz="quarter" idx="5"/>
          </p:nvPr>
        </p:nvSpPr>
        <p:spPr/>
        <p:txBody>
          <a:bodyPr/>
          <a:lstStyle/>
          <a:p>
            <a:fld id="{51E34E46-BEDF-4286-9E38-FFCDB3233DAD}" type="slidenum">
              <a:rPr lang="en-US" smtClean="0"/>
              <a:t>17</a:t>
            </a:fld>
            <a:endParaRPr lang="en-US"/>
          </a:p>
        </p:txBody>
      </p:sp>
    </p:spTree>
    <p:extLst>
      <p:ext uri="{BB962C8B-B14F-4D97-AF65-F5344CB8AC3E}">
        <p14:creationId xmlns:p14="http://schemas.microsoft.com/office/powerpoint/2010/main" val="3611951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For the enclosed configurations (cases 2 &amp; 3), the same geometry as in the previous paper was used, with the addition of an extraction hood over the compressor discharge, where the higher-pressure leaks are expected (Figure 3). In case 2, only the extraction hood was used, using an extraction rate of 5,610 m</a:t>
            </a:r>
            <a:r>
              <a:rPr lang="en-GB"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/h. In this case, the size of the hood opening was adjusted to obtain a ventilation speed of 3.2 m/s. In case 3, both the extraction hood and a fan at the ceiling were used. The extraction rate for the fan was set to 1000 m</a:t>
            </a:r>
            <a:r>
              <a:rPr lang="en-GB"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/h, which was the base-case ventilation in our previous paper (</a:t>
            </a:r>
            <a:r>
              <a:rPr lang="en-GB" sz="1800" i="1" dirty="0">
                <a:effectLst/>
                <a:latin typeface="Times New Roman" panose="02020603050405020304" pitchFamily="18" charset="0"/>
                <a:ea typeface="Times New Roman" panose="02020603050405020304" pitchFamily="18" charset="0"/>
                <a:cs typeface="Times New Roman" panose="02020603050405020304" pitchFamily="18" charset="0"/>
              </a:rPr>
              <a:t>vide supra</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In all cases the ventilation was started at the same time as the leak, thus not considering a delay time for gas detection after the leak starts; because this is a booster compressor (designed to top-up a high-pressure booster tank on demand) it was considered reasonable to have the ventilation available all the time the compressor is in operation. This should in principle mitigate the accumulation of a flammable hydrogen cloud inside the compressor enclosure. </a:t>
            </a:r>
          </a:p>
        </p:txBody>
      </p:sp>
      <p:sp>
        <p:nvSpPr>
          <p:cNvPr id="4" name="Slide Number Placeholder 3"/>
          <p:cNvSpPr>
            <a:spLocks noGrp="1"/>
          </p:cNvSpPr>
          <p:nvPr>
            <p:ph type="sldNum" sz="quarter" idx="5"/>
          </p:nvPr>
        </p:nvSpPr>
        <p:spPr/>
        <p:txBody>
          <a:bodyPr/>
          <a:lstStyle/>
          <a:p>
            <a:fld id="{51E34E46-BEDF-4286-9E38-FFCDB3233DAD}" type="slidenum">
              <a:rPr lang="en-US" smtClean="0"/>
              <a:t>18</a:t>
            </a:fld>
            <a:endParaRPr lang="en-US"/>
          </a:p>
        </p:txBody>
      </p:sp>
    </p:spTree>
    <p:extLst>
      <p:ext uri="{BB962C8B-B14F-4D97-AF65-F5344CB8AC3E}">
        <p14:creationId xmlns:p14="http://schemas.microsoft.com/office/powerpoint/2010/main" val="3164716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E34E46-BEDF-4286-9E38-FFCDB3233DAD}" type="slidenum">
              <a:rPr lang="en-US" smtClean="0"/>
              <a:t>19</a:t>
            </a:fld>
            <a:endParaRPr lang="en-US" dirty="0"/>
          </a:p>
        </p:txBody>
      </p:sp>
    </p:spTree>
    <p:extLst>
      <p:ext uri="{BB962C8B-B14F-4D97-AF65-F5344CB8AC3E}">
        <p14:creationId xmlns:p14="http://schemas.microsoft.com/office/powerpoint/2010/main" val="161497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E34E46-BEDF-4286-9E38-FFCDB3233DAD}" type="slidenum">
              <a:rPr lang="en-US" smtClean="0"/>
              <a:t>21</a:t>
            </a:fld>
            <a:endParaRPr lang="en-US" dirty="0"/>
          </a:p>
        </p:txBody>
      </p:sp>
    </p:spTree>
    <p:extLst>
      <p:ext uri="{BB962C8B-B14F-4D97-AF65-F5344CB8AC3E}">
        <p14:creationId xmlns:p14="http://schemas.microsoft.com/office/powerpoint/2010/main" val="1631089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The figure shows the dispersion contours (between 0.5 LFL and UFL) for the downwards and horizontal leak in the open shelter, just before the leak is stopped (30 seconds). For the vertical leak, a flammable cloud at concentrations between 20-40% fills the bottom third of the shelter, where most of the congestion is located. This is likely to result in high flame acceleration, and thus severe explosion overpressures, if the leak was ignited.   The flammable cloud is also carried by the wind outside the container at the lower concentrations (below 20%). For the horizontal leak, high concentrations of hydrogen accumulate at the back wall. </a:t>
            </a:r>
            <a:endParaRPr lang="en-GB" dirty="0"/>
          </a:p>
        </p:txBody>
      </p:sp>
      <p:sp>
        <p:nvSpPr>
          <p:cNvPr id="4" name="Slide Number Placeholder 3"/>
          <p:cNvSpPr>
            <a:spLocks noGrp="1"/>
          </p:cNvSpPr>
          <p:nvPr>
            <p:ph type="sldNum" sz="quarter" idx="5"/>
          </p:nvPr>
        </p:nvSpPr>
        <p:spPr/>
        <p:txBody>
          <a:bodyPr/>
          <a:lstStyle/>
          <a:p>
            <a:fld id="{51E34E46-BEDF-4286-9E38-FFCDB3233DAD}" type="slidenum">
              <a:rPr lang="en-US" smtClean="0"/>
              <a:t>22</a:t>
            </a:fld>
            <a:endParaRPr lang="en-US" dirty="0"/>
          </a:p>
        </p:txBody>
      </p:sp>
    </p:spTree>
    <p:extLst>
      <p:ext uri="{BB962C8B-B14F-4D97-AF65-F5344CB8AC3E}">
        <p14:creationId xmlns:p14="http://schemas.microsoft.com/office/powerpoint/2010/main" val="2803866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Nevertheless, 10s after the leak is stopped (40s after the start of the leak), the flammable cloud inside the shelter has been diluted below 0.5 LFL and only small pockets of hydrogen remain below the ceiling and close to the back wall (Figure 5).  </a:t>
            </a:r>
          </a:p>
          <a:p>
            <a:endParaRPr lang="en-GB" dirty="0"/>
          </a:p>
        </p:txBody>
      </p:sp>
      <p:sp>
        <p:nvSpPr>
          <p:cNvPr id="4" name="Slide Number Placeholder 3"/>
          <p:cNvSpPr>
            <a:spLocks noGrp="1"/>
          </p:cNvSpPr>
          <p:nvPr>
            <p:ph type="sldNum" sz="quarter" idx="5"/>
          </p:nvPr>
        </p:nvSpPr>
        <p:spPr/>
        <p:txBody>
          <a:bodyPr/>
          <a:lstStyle/>
          <a:p>
            <a:fld id="{51E34E46-BEDF-4286-9E38-FFCDB3233DAD}" type="slidenum">
              <a:rPr lang="en-US" smtClean="0"/>
              <a:t>23</a:t>
            </a:fld>
            <a:endParaRPr lang="en-US" dirty="0"/>
          </a:p>
        </p:txBody>
      </p:sp>
    </p:spTree>
    <p:extLst>
      <p:ext uri="{BB962C8B-B14F-4D97-AF65-F5344CB8AC3E}">
        <p14:creationId xmlns:p14="http://schemas.microsoft.com/office/powerpoint/2010/main" val="1669166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E34E46-BEDF-4286-9E38-FFCDB3233DAD}" type="slidenum">
              <a:rPr lang="en-US" smtClean="0"/>
              <a:t>3</a:t>
            </a:fld>
            <a:endParaRPr lang="en-US" dirty="0"/>
          </a:p>
        </p:txBody>
      </p:sp>
    </p:spTree>
    <p:extLst>
      <p:ext uri="{BB962C8B-B14F-4D97-AF65-F5344CB8AC3E}">
        <p14:creationId xmlns:p14="http://schemas.microsoft.com/office/powerpoint/2010/main" val="3168888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Figure shows how, outside the compressor shelter, the flammable cloud follows the wind; this is contrary to the common belief that hydrogen will just “disperse upwards” due to buoyancy effects. In reality, for concentrations close to LFL, the density of the flammable cloud is very similar to that of ambient air and thus will move along with the wind. </a:t>
            </a:r>
          </a:p>
          <a:p>
            <a:endParaRPr lang="en-GB" dirty="0"/>
          </a:p>
        </p:txBody>
      </p:sp>
      <p:sp>
        <p:nvSpPr>
          <p:cNvPr id="4" name="Slide Number Placeholder 3"/>
          <p:cNvSpPr>
            <a:spLocks noGrp="1"/>
          </p:cNvSpPr>
          <p:nvPr>
            <p:ph type="sldNum" sz="quarter" idx="5"/>
          </p:nvPr>
        </p:nvSpPr>
        <p:spPr/>
        <p:txBody>
          <a:bodyPr/>
          <a:lstStyle/>
          <a:p>
            <a:fld id="{51E34E46-BEDF-4286-9E38-FFCDB3233DAD}" type="slidenum">
              <a:rPr lang="en-US" smtClean="0"/>
              <a:t>24</a:t>
            </a:fld>
            <a:endParaRPr lang="en-US" dirty="0"/>
          </a:p>
        </p:txBody>
      </p:sp>
    </p:spTree>
    <p:extLst>
      <p:ext uri="{BB962C8B-B14F-4D97-AF65-F5344CB8AC3E}">
        <p14:creationId xmlns:p14="http://schemas.microsoft.com/office/powerpoint/2010/main" val="1683177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Max volume in domain = 19.4 m3, which is </a:t>
            </a:r>
            <a:r>
              <a:rPr lang="en-GB" dirty="0" err="1"/>
              <a:t>actualy</a:t>
            </a:r>
            <a:r>
              <a:rPr lang="en-GB" dirty="0"/>
              <a:t> higher than in enclosed cases, as not limited by volume of container. </a:t>
            </a:r>
          </a:p>
          <a:p>
            <a:r>
              <a:rPr lang="en-GB" dirty="0"/>
              <a:t>Max volume in shelter= 8.8 m3, might not seem a big improvement, but let’s look at </a:t>
            </a:r>
            <a:r>
              <a:rPr lang="en-GB" dirty="0" err="1"/>
              <a:t>reactrivity</a:t>
            </a:r>
            <a:endParaRPr lang="en-GB" dirty="0"/>
          </a:p>
        </p:txBody>
      </p:sp>
      <p:sp>
        <p:nvSpPr>
          <p:cNvPr id="4" name="Slide Number Placeholder 3"/>
          <p:cNvSpPr>
            <a:spLocks noGrp="1"/>
          </p:cNvSpPr>
          <p:nvPr>
            <p:ph type="sldNum" sz="quarter" idx="5"/>
          </p:nvPr>
        </p:nvSpPr>
        <p:spPr/>
        <p:txBody>
          <a:bodyPr/>
          <a:lstStyle/>
          <a:p>
            <a:fld id="{51E34E46-BEDF-4286-9E38-FFCDB3233DAD}" type="slidenum">
              <a:rPr lang="en-US" smtClean="0"/>
              <a:t>25</a:t>
            </a:fld>
            <a:endParaRPr lang="en-US" dirty="0"/>
          </a:p>
        </p:txBody>
      </p:sp>
    </p:spTree>
    <p:extLst>
      <p:ext uri="{BB962C8B-B14F-4D97-AF65-F5344CB8AC3E}">
        <p14:creationId xmlns:p14="http://schemas.microsoft.com/office/powerpoint/2010/main" val="3684006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The figure shows the calculated Q9 volume for the open-sided shelter (case 1). For releases from a 0.5mm2 hole, the leak pointing downwards results in an equivalent stoichiometric cloud almost three times larger than the horizontal release. This supports the typically stated assumption that vertically downwards releases close to the ground tend to represent worst-case scenarios as the momentum is rapidly destroyed and the cloud spreads close to the ground before dispersing with the wind. </a:t>
            </a:r>
            <a:endParaRPr lang="en-GB" dirty="0"/>
          </a:p>
        </p:txBody>
      </p:sp>
      <p:sp>
        <p:nvSpPr>
          <p:cNvPr id="4" name="Slide Number Placeholder 3"/>
          <p:cNvSpPr>
            <a:spLocks noGrp="1"/>
          </p:cNvSpPr>
          <p:nvPr>
            <p:ph type="sldNum" sz="quarter" idx="5"/>
          </p:nvPr>
        </p:nvSpPr>
        <p:spPr/>
        <p:txBody>
          <a:bodyPr/>
          <a:lstStyle/>
          <a:p>
            <a:fld id="{51E34E46-BEDF-4286-9E38-FFCDB3233DAD}" type="slidenum">
              <a:rPr lang="en-US" smtClean="0"/>
              <a:t>26</a:t>
            </a:fld>
            <a:endParaRPr lang="en-US" dirty="0"/>
          </a:p>
        </p:txBody>
      </p:sp>
    </p:spTree>
    <p:extLst>
      <p:ext uri="{BB962C8B-B14F-4D97-AF65-F5344CB8AC3E}">
        <p14:creationId xmlns:p14="http://schemas.microsoft.com/office/powerpoint/2010/main" val="3326244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E34E46-BEDF-4286-9E38-FFCDB3233DAD}" type="slidenum">
              <a:rPr lang="en-US" smtClean="0"/>
              <a:t>28</a:t>
            </a:fld>
            <a:endParaRPr lang="en-US" dirty="0"/>
          </a:p>
        </p:txBody>
      </p:sp>
    </p:spTree>
    <p:extLst>
      <p:ext uri="{BB962C8B-B14F-4D97-AF65-F5344CB8AC3E}">
        <p14:creationId xmlns:p14="http://schemas.microsoft.com/office/powerpoint/2010/main" val="1508433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Nevertheless, 10s after the leak is stopped (40s after the start of the leak), the flammable cloud inside the shelter has been diluted below 0.5 LFL and only small pockets of hydrogen remain below the ceiling and close to the back wall (Figure 5).  </a:t>
            </a:r>
          </a:p>
          <a:p>
            <a:endParaRPr lang="en-GB" dirty="0"/>
          </a:p>
        </p:txBody>
      </p:sp>
      <p:sp>
        <p:nvSpPr>
          <p:cNvPr id="4" name="Slide Number Placeholder 3"/>
          <p:cNvSpPr>
            <a:spLocks noGrp="1"/>
          </p:cNvSpPr>
          <p:nvPr>
            <p:ph type="sldNum" sz="quarter" idx="5"/>
          </p:nvPr>
        </p:nvSpPr>
        <p:spPr/>
        <p:txBody>
          <a:bodyPr/>
          <a:lstStyle/>
          <a:p>
            <a:fld id="{51E34E46-BEDF-4286-9E38-FFCDB3233DAD}" type="slidenum">
              <a:rPr lang="en-US" smtClean="0"/>
              <a:t>29</a:t>
            </a:fld>
            <a:endParaRPr lang="en-US" dirty="0"/>
          </a:p>
        </p:txBody>
      </p:sp>
    </p:spTree>
    <p:extLst>
      <p:ext uri="{BB962C8B-B14F-4D97-AF65-F5344CB8AC3E}">
        <p14:creationId xmlns:p14="http://schemas.microsoft.com/office/powerpoint/2010/main" val="2024580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E34E46-BEDF-4286-9E38-FFCDB3233DAD}" type="slidenum">
              <a:rPr lang="en-US" smtClean="0"/>
              <a:t>30</a:t>
            </a:fld>
            <a:endParaRPr lang="en-US" dirty="0"/>
          </a:p>
        </p:txBody>
      </p:sp>
    </p:spTree>
    <p:extLst>
      <p:ext uri="{BB962C8B-B14F-4D97-AF65-F5344CB8AC3E}">
        <p14:creationId xmlns:p14="http://schemas.microsoft.com/office/powerpoint/2010/main" val="9441697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As before, another factor to consider is the residence time of the cloud. Chart 3 shows that although the combination of LEV and background ventilation is the most efficient at decreasing the reactivity of the cloud, it still takes over 30s after the leak is stopped to completely dilute the Q8 cloud. In this case, the very high extraction rate (10,000 m</a:t>
            </a:r>
            <a:r>
              <a:rPr lang="en-GB"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/h) studied previously (Connor, J.; </a:t>
            </a:r>
            <a:r>
              <a:rPr lang="en-GB" sz="1800" i="1" dirty="0">
                <a:effectLst/>
                <a:latin typeface="Times New Roman" panose="02020603050405020304" pitchFamily="18" charset="0"/>
                <a:ea typeface="Times New Roman" panose="02020603050405020304" pitchFamily="18" charset="0"/>
                <a:cs typeface="Times New Roman" panose="02020603050405020304" pitchFamily="18" charset="0"/>
              </a:rPr>
              <a:t>et al</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2022) is able to dilute the flammable cloud much quicker than LEV combined with a fan extracting at the lower rate of 1,000 m</a:t>
            </a:r>
            <a:r>
              <a:rPr lang="en-GB"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/h. The main effect of the extraction hood without background ventilation (case 2) is to limit the reactivity of the cloud, but it is not very effective at diluting the flammable cloud once the leak has stopped.    </a:t>
            </a:r>
          </a:p>
          <a:p>
            <a:endParaRPr lang="en-GB" dirty="0"/>
          </a:p>
        </p:txBody>
      </p:sp>
      <p:sp>
        <p:nvSpPr>
          <p:cNvPr id="4" name="Slide Number Placeholder 3"/>
          <p:cNvSpPr>
            <a:spLocks noGrp="1"/>
          </p:cNvSpPr>
          <p:nvPr>
            <p:ph type="sldNum" sz="quarter" idx="5"/>
          </p:nvPr>
        </p:nvSpPr>
        <p:spPr/>
        <p:txBody>
          <a:bodyPr/>
          <a:lstStyle/>
          <a:p>
            <a:fld id="{51E34E46-BEDF-4286-9E38-FFCDB3233DAD}" type="slidenum">
              <a:rPr lang="en-US" smtClean="0"/>
              <a:t>31</a:t>
            </a:fld>
            <a:endParaRPr lang="en-US" dirty="0"/>
          </a:p>
        </p:txBody>
      </p:sp>
    </p:spTree>
    <p:extLst>
      <p:ext uri="{BB962C8B-B14F-4D97-AF65-F5344CB8AC3E}">
        <p14:creationId xmlns:p14="http://schemas.microsoft.com/office/powerpoint/2010/main" val="252428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8406">
              <a:defRPr/>
            </a:pPr>
            <a:r>
              <a:rPr lang="en-GB" sz="1100" dirty="0"/>
              <a:t>A </a:t>
            </a:r>
            <a:r>
              <a:rPr lang="en-GB" sz="1100" b="1" dirty="0"/>
              <a:t>Detailed Consequence Analysis by means of FLACS-CFD </a:t>
            </a:r>
            <a:r>
              <a:rPr lang="en-GB" sz="1100" dirty="0"/>
              <a:t>can</a:t>
            </a:r>
            <a:r>
              <a:rPr lang="en-GB" sz="1100" b="1" dirty="0"/>
              <a:t> </a:t>
            </a:r>
            <a:r>
              <a:rPr lang="en-GB" sz="1100" dirty="0"/>
              <a:t>help assessing the impact of ventilation, dispersion and gas detection on the explosion risks, in order to help review mitigation barriers and allow a built environment design to be strengthened with respect to them. This also assists with demonstrating compliance with DSEAR.</a:t>
            </a:r>
          </a:p>
          <a:p>
            <a:endParaRPr lang="nb-NO" dirty="0"/>
          </a:p>
          <a:p>
            <a:r>
              <a:rPr lang="en-GB" sz="1100" dirty="0"/>
              <a:t>Significant technical safety assessment can be used to determine a suitable level of safety for the installation and support demonstrating that </a:t>
            </a:r>
            <a:r>
              <a:rPr lang="en-GB" sz="1100" u="sng" dirty="0"/>
              <a:t>risks have been reduced to a level</a:t>
            </a:r>
            <a:r>
              <a:rPr lang="en-GB" sz="1100" dirty="0"/>
              <a:t> which can be </a:t>
            </a:r>
            <a:r>
              <a:rPr lang="en-GB" sz="1100" u="sng" dirty="0"/>
              <a:t>considered</a:t>
            </a:r>
            <a:r>
              <a:rPr lang="en-GB" sz="1100" dirty="0"/>
              <a:t> As Low As Reasonably Practicable (</a:t>
            </a:r>
            <a:r>
              <a:rPr lang="en-GB" sz="1100" u="sng" dirty="0"/>
              <a:t>ALARP</a:t>
            </a:r>
            <a:r>
              <a:rPr lang="en-GB" sz="1100" dirty="0"/>
              <a:t>), in line with UK law </a:t>
            </a:r>
            <a:endParaRPr lang="nb-NO" dirty="0"/>
          </a:p>
        </p:txBody>
      </p:sp>
      <p:sp>
        <p:nvSpPr>
          <p:cNvPr id="4" name="Slide Number Placeholder 3"/>
          <p:cNvSpPr>
            <a:spLocks noGrp="1"/>
          </p:cNvSpPr>
          <p:nvPr>
            <p:ph type="sldNum" sz="quarter" idx="5"/>
          </p:nvPr>
        </p:nvSpPr>
        <p:spPr/>
        <p:txBody>
          <a:bodyPr/>
          <a:lstStyle/>
          <a:p>
            <a:fld id="{E953E0ED-6F26-4ADE-96F7-79AF6085D87E}" type="slidenum">
              <a:rPr lang="en-GB" smtClean="0"/>
              <a:t>33</a:t>
            </a:fld>
            <a:endParaRPr lang="en-GB"/>
          </a:p>
        </p:txBody>
      </p:sp>
    </p:spTree>
    <p:extLst>
      <p:ext uri="{BB962C8B-B14F-4D97-AF65-F5344CB8AC3E}">
        <p14:creationId xmlns:p14="http://schemas.microsoft.com/office/powerpoint/2010/main" val="3396154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8406">
              <a:defRPr/>
            </a:pPr>
            <a:r>
              <a:rPr lang="en-GB" sz="1100" dirty="0"/>
              <a:t>A </a:t>
            </a:r>
            <a:r>
              <a:rPr lang="en-GB" sz="1100" b="1" dirty="0"/>
              <a:t>Detailed Consequence Analysis by means of FLACS-CFD </a:t>
            </a:r>
            <a:r>
              <a:rPr lang="en-GB" sz="1100" dirty="0"/>
              <a:t>can</a:t>
            </a:r>
            <a:r>
              <a:rPr lang="en-GB" sz="1100" b="1" dirty="0"/>
              <a:t> </a:t>
            </a:r>
            <a:r>
              <a:rPr lang="en-GB" sz="1100" dirty="0"/>
              <a:t>help assessing the impact of ventilation, dispersion and gas detection on the explosion risks, in order to help review mitigation barriers and allow a built environment design to be strengthened with respect to them. This also assists with demonstrating compliance with DSEAR.</a:t>
            </a:r>
          </a:p>
          <a:p>
            <a:endParaRPr lang="nb-NO" dirty="0"/>
          </a:p>
          <a:p>
            <a:r>
              <a:rPr lang="en-GB" sz="1100" dirty="0"/>
              <a:t>Significant technical safety assessment can be used to determine a suitable level of safety for the installation and support demonstrating that </a:t>
            </a:r>
            <a:r>
              <a:rPr lang="en-GB" sz="1100" u="sng" dirty="0"/>
              <a:t>risks have been reduced to a level</a:t>
            </a:r>
            <a:r>
              <a:rPr lang="en-GB" sz="1100" dirty="0"/>
              <a:t> which can be </a:t>
            </a:r>
            <a:r>
              <a:rPr lang="en-GB" sz="1100" u="sng" dirty="0"/>
              <a:t>considered</a:t>
            </a:r>
            <a:r>
              <a:rPr lang="en-GB" sz="1100" dirty="0"/>
              <a:t> As Low As Reasonably Practicable (</a:t>
            </a:r>
            <a:r>
              <a:rPr lang="en-GB" sz="1100" u="sng" dirty="0"/>
              <a:t>ALARP</a:t>
            </a:r>
            <a:r>
              <a:rPr lang="en-GB" sz="1100" dirty="0"/>
              <a:t>), in line with UK law </a:t>
            </a:r>
            <a:endParaRPr lang="nb-NO" dirty="0"/>
          </a:p>
        </p:txBody>
      </p:sp>
      <p:sp>
        <p:nvSpPr>
          <p:cNvPr id="4" name="Slide Number Placeholder 3"/>
          <p:cNvSpPr>
            <a:spLocks noGrp="1"/>
          </p:cNvSpPr>
          <p:nvPr>
            <p:ph type="sldNum" sz="quarter" idx="5"/>
          </p:nvPr>
        </p:nvSpPr>
        <p:spPr/>
        <p:txBody>
          <a:bodyPr/>
          <a:lstStyle/>
          <a:p>
            <a:fld id="{E953E0ED-6F26-4ADE-96F7-79AF6085D87E}" type="slidenum">
              <a:rPr lang="en-GB" smtClean="0"/>
              <a:t>34</a:t>
            </a:fld>
            <a:endParaRPr lang="en-GB"/>
          </a:p>
        </p:txBody>
      </p:sp>
    </p:spTree>
    <p:extLst>
      <p:ext uri="{BB962C8B-B14F-4D97-AF65-F5344CB8AC3E}">
        <p14:creationId xmlns:p14="http://schemas.microsoft.com/office/powerpoint/2010/main" val="22433806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Potentially take some of Case Study 2 to slim down.</a:t>
            </a:r>
          </a:p>
        </p:txBody>
      </p:sp>
      <p:sp>
        <p:nvSpPr>
          <p:cNvPr id="4" name="Slide Number Placeholder 3"/>
          <p:cNvSpPr>
            <a:spLocks noGrp="1"/>
          </p:cNvSpPr>
          <p:nvPr>
            <p:ph type="sldNum" sz="quarter" idx="5"/>
          </p:nvPr>
        </p:nvSpPr>
        <p:spPr/>
        <p:txBody>
          <a:bodyPr/>
          <a:lstStyle/>
          <a:p>
            <a:pPr defTabSz="434051">
              <a:defRPr/>
            </a:pPr>
            <a:fld id="{BCE56EA4-9E5A-4E51-B917-63D4FE28F4B5}" type="slidenum">
              <a:rPr lang="nb-NO">
                <a:solidFill>
                  <a:prstClr val="black"/>
                </a:solidFill>
                <a:latin typeface="Calibri" panose="020F0502020204030204"/>
              </a:rPr>
              <a:pPr defTabSz="434051">
                <a:defRPr/>
              </a:pPr>
              <a:t>35</a:t>
            </a:fld>
            <a:endParaRPr lang="nb-NO">
              <a:solidFill>
                <a:prstClr val="black"/>
              </a:solidFill>
              <a:latin typeface="Calibri" panose="020F0502020204030204"/>
            </a:endParaRPr>
          </a:p>
        </p:txBody>
      </p:sp>
    </p:spTree>
    <p:extLst>
      <p:ext uri="{BB962C8B-B14F-4D97-AF65-F5344CB8AC3E}">
        <p14:creationId xmlns:p14="http://schemas.microsoft.com/office/powerpoint/2010/main" val="1028683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Transition: We started thinking about </a:t>
            </a:r>
          </a:p>
        </p:txBody>
      </p:sp>
      <p:sp>
        <p:nvSpPr>
          <p:cNvPr id="4" name="Slide Number Placeholder 3"/>
          <p:cNvSpPr>
            <a:spLocks noGrp="1"/>
          </p:cNvSpPr>
          <p:nvPr>
            <p:ph type="sldNum" sz="quarter" idx="5"/>
          </p:nvPr>
        </p:nvSpPr>
        <p:spPr/>
        <p:txBody>
          <a:bodyPr/>
          <a:lstStyle/>
          <a:p>
            <a:fld id="{51E34E46-BEDF-4286-9E38-FFCDB3233DAD}" type="slidenum">
              <a:rPr lang="en-US" smtClean="0"/>
              <a:t>4</a:t>
            </a:fld>
            <a:endParaRPr lang="en-US" dirty="0"/>
          </a:p>
        </p:txBody>
      </p:sp>
    </p:spTree>
    <p:extLst>
      <p:ext uri="{BB962C8B-B14F-4D97-AF65-F5344CB8AC3E}">
        <p14:creationId xmlns:p14="http://schemas.microsoft.com/office/powerpoint/2010/main" val="890821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1E34E46-BEDF-4286-9E38-FFCDB3233DAD}" type="slidenum">
              <a:rPr lang="en-US" smtClean="0"/>
              <a:t>37</a:t>
            </a:fld>
            <a:endParaRPr lang="en-US"/>
          </a:p>
        </p:txBody>
      </p:sp>
    </p:spTree>
    <p:extLst>
      <p:ext uri="{BB962C8B-B14F-4D97-AF65-F5344CB8AC3E}">
        <p14:creationId xmlns:p14="http://schemas.microsoft.com/office/powerpoint/2010/main" val="40922692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E34E46-BEDF-4286-9E38-FFCDB3233DAD}" type="slidenum">
              <a:rPr lang="en-US" smtClean="0"/>
              <a:t>38</a:t>
            </a:fld>
            <a:endParaRPr lang="en-US"/>
          </a:p>
        </p:txBody>
      </p:sp>
    </p:spTree>
    <p:extLst>
      <p:ext uri="{BB962C8B-B14F-4D97-AF65-F5344CB8AC3E}">
        <p14:creationId xmlns:p14="http://schemas.microsoft.com/office/powerpoint/2010/main" val="24824836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The figure shows the dispersion contours for the three cases studied where the compressor is in an enclosed compressor with mechanical ventilation. It is clear that for all variations studied, the flammable cloud almost completely fills the container only 10 seconds after the start of the leak. As for case 1, concentrations of hydrogen between 20% and 40% are observed around the compressors and associated piping. However, at 40 seconds (10s after the leak stops), the different ventilation regimes show important difference in their ability to dilute the flammable cloud: while with only an extraction fan in the ceiling (base case, 1,000 m</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GB" sz="1800" dirty="0">
                <a:effectLst/>
                <a:latin typeface="Calibri" panose="020F0502020204030204" pitchFamily="34" charset="0"/>
                <a:ea typeface="Calibri" panose="020F0502020204030204" pitchFamily="34" charset="0"/>
                <a:cs typeface="Times New Roman" panose="02020603050405020304" pitchFamily="18" charset="0"/>
              </a:rPr>
              <a:t>/h) the flammable cloud still fills the container and high concentration of hydrogen are observed in top half of the container, when the same fan is combined with the extraction hood above the leak (case 3), a smaller flammable cloud at concentration below 20% is  present in the top third of the container. The extraction hood only (case 2) is able to dilute the cloud below 20% hydrogen, although it still fills most the volume in the container. The ventilation provided by thew combination of extraction hood and fan allows the flammable cloud to be diluted below 50% </a:t>
            </a:r>
            <a:endParaRPr lang="en-GB" dirty="0"/>
          </a:p>
        </p:txBody>
      </p:sp>
      <p:sp>
        <p:nvSpPr>
          <p:cNvPr id="4" name="Slide Number Placeholder 3"/>
          <p:cNvSpPr>
            <a:spLocks noGrp="1"/>
          </p:cNvSpPr>
          <p:nvPr>
            <p:ph type="sldNum" sz="quarter" idx="5"/>
          </p:nvPr>
        </p:nvSpPr>
        <p:spPr/>
        <p:txBody>
          <a:bodyPr/>
          <a:lstStyle/>
          <a:p>
            <a:fld id="{51E34E46-BEDF-4286-9E38-FFCDB3233DAD}" type="slidenum">
              <a:rPr lang="en-US" smtClean="0"/>
              <a:t>39</a:t>
            </a:fld>
            <a:endParaRPr lang="en-US" dirty="0"/>
          </a:p>
        </p:txBody>
      </p:sp>
    </p:spTree>
    <p:extLst>
      <p:ext uri="{BB962C8B-B14F-4D97-AF65-F5344CB8AC3E}">
        <p14:creationId xmlns:p14="http://schemas.microsoft.com/office/powerpoint/2010/main" val="22747192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It is a common practice to set hydrogen detectors at 10%  LFL for alarm and 25% LFL for automatic isolation. In principle, thus should allow for isolation of the system before a flammable cloud builds up. One issue is that the gas needs to reach the detectors before any action can be taken, plus the reaction time of the detector varies between a couple to tens of seconds, depending on detection technology. This means that there is a time lag of several seconds between the onset of the leak and detection, on top of the time required for isolation and depressurisation, giving enough time for the formation of potentially hazardous flammable clouds. Figure 8 shows the concentration of hydrogen, between 0.25 LFL and UFL) 5 seconds after the start of the leak for the cases studied. In particular the for the horizontal leaks, flammable cloud containing 1% hydrogen (0.25 LFL) have not reached large areas of the enclosure, while in other areas high concentration of H</a:t>
            </a:r>
            <a:r>
              <a:rPr lang="en-GB"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(20%) are already accumulating. This illustrates the difficulty in placing point gas detectors to ensure rapid leak detection.        </a:t>
            </a:r>
          </a:p>
          <a:p>
            <a:endParaRPr lang="en-GB" dirty="0"/>
          </a:p>
        </p:txBody>
      </p:sp>
      <p:sp>
        <p:nvSpPr>
          <p:cNvPr id="4" name="Slide Number Placeholder 3"/>
          <p:cNvSpPr>
            <a:spLocks noGrp="1"/>
          </p:cNvSpPr>
          <p:nvPr>
            <p:ph type="sldNum" sz="quarter" idx="5"/>
          </p:nvPr>
        </p:nvSpPr>
        <p:spPr/>
        <p:txBody>
          <a:bodyPr/>
          <a:lstStyle/>
          <a:p>
            <a:fld id="{51E34E46-BEDF-4286-9E38-FFCDB3233DAD}" type="slidenum">
              <a:rPr lang="en-US" smtClean="0"/>
              <a:t>40</a:t>
            </a:fld>
            <a:endParaRPr lang="en-US" dirty="0"/>
          </a:p>
        </p:txBody>
      </p:sp>
    </p:spTree>
    <p:extLst>
      <p:ext uri="{BB962C8B-B14F-4D97-AF65-F5344CB8AC3E}">
        <p14:creationId xmlns:p14="http://schemas.microsoft.com/office/powerpoint/2010/main" val="3043358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51E34E46-BEDF-4286-9E38-FFCDB3233DAD}" type="slidenum">
              <a:rPr lang="en-US" smtClean="0"/>
              <a:t>5</a:t>
            </a:fld>
            <a:endParaRPr lang="en-US"/>
          </a:p>
        </p:txBody>
      </p:sp>
    </p:spTree>
    <p:extLst>
      <p:ext uri="{BB962C8B-B14F-4D97-AF65-F5344CB8AC3E}">
        <p14:creationId xmlns:p14="http://schemas.microsoft.com/office/powerpoint/2010/main" val="1797916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In the compressor module, most leaks are expected to occur in joints and instrument connections associated with the compressor.  Figure shows the location of the leak studied, on the discharge size of the compressor. The leak pointing vertically downwards is likely to represent a worst-case scenario, as the high momentum will be partially destroyed when impacting on the ground, causing the leak to spread and only then start rising towards the extraction point.</a:t>
            </a:r>
            <a:endParaRPr lang="nb-NO" dirty="0"/>
          </a:p>
        </p:txBody>
      </p:sp>
      <p:sp>
        <p:nvSpPr>
          <p:cNvPr id="4" name="Slide Number Placeholder 3"/>
          <p:cNvSpPr>
            <a:spLocks noGrp="1"/>
          </p:cNvSpPr>
          <p:nvPr>
            <p:ph type="sldNum" sz="quarter" idx="5"/>
          </p:nvPr>
        </p:nvSpPr>
        <p:spPr/>
        <p:txBody>
          <a:bodyPr/>
          <a:lstStyle/>
          <a:p>
            <a:fld id="{51E34E46-BEDF-4286-9E38-FFCDB3233DAD}" type="slidenum">
              <a:rPr lang="en-US" smtClean="0"/>
              <a:t>6</a:t>
            </a:fld>
            <a:endParaRPr lang="en-US"/>
          </a:p>
        </p:txBody>
      </p:sp>
    </p:spTree>
    <p:extLst>
      <p:ext uri="{BB962C8B-B14F-4D97-AF65-F5344CB8AC3E}">
        <p14:creationId xmlns:p14="http://schemas.microsoft.com/office/powerpoint/2010/main" val="2725234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In the compressor module, most leaks are expected to occur in joints and instrument connections associated with the compressor.  Figure shows the location of the leak studied, on the discharge size of the compressor. The leak pointing vertically downwards is likely to represent a worst-case scenario, as the high momentum will be partially destroyed when impacting on the ground, causing the leak to spread and only then start rising towards the extraction point.</a:t>
            </a:r>
            <a:endParaRPr lang="nb-NO" dirty="0"/>
          </a:p>
        </p:txBody>
      </p:sp>
      <p:sp>
        <p:nvSpPr>
          <p:cNvPr id="4" name="Slide Number Placeholder 3"/>
          <p:cNvSpPr>
            <a:spLocks noGrp="1"/>
          </p:cNvSpPr>
          <p:nvPr>
            <p:ph type="sldNum" sz="quarter" idx="5"/>
          </p:nvPr>
        </p:nvSpPr>
        <p:spPr/>
        <p:txBody>
          <a:bodyPr/>
          <a:lstStyle/>
          <a:p>
            <a:fld id="{51E34E46-BEDF-4286-9E38-FFCDB3233DAD}" type="slidenum">
              <a:rPr lang="en-US" smtClean="0"/>
              <a:t>7</a:t>
            </a:fld>
            <a:endParaRPr lang="en-US"/>
          </a:p>
        </p:txBody>
      </p:sp>
    </p:spTree>
    <p:extLst>
      <p:ext uri="{BB962C8B-B14F-4D97-AF65-F5344CB8AC3E}">
        <p14:creationId xmlns:p14="http://schemas.microsoft.com/office/powerpoint/2010/main" val="947445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E34E46-BEDF-4286-9E38-FFCDB3233DAD}" type="slidenum">
              <a:rPr lang="en-US" smtClean="0"/>
              <a:t>9</a:t>
            </a:fld>
            <a:endParaRPr lang="en-US"/>
          </a:p>
        </p:txBody>
      </p:sp>
    </p:spTree>
    <p:extLst>
      <p:ext uri="{BB962C8B-B14F-4D97-AF65-F5344CB8AC3E}">
        <p14:creationId xmlns:p14="http://schemas.microsoft.com/office/powerpoint/2010/main" val="2036644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1E34E46-BEDF-4286-9E38-FFCDB3233DAD}" type="slidenum">
              <a:rPr lang="en-US" smtClean="0"/>
              <a:t>10</a:t>
            </a:fld>
            <a:endParaRPr lang="en-US"/>
          </a:p>
        </p:txBody>
      </p:sp>
    </p:spTree>
    <p:extLst>
      <p:ext uri="{BB962C8B-B14F-4D97-AF65-F5344CB8AC3E}">
        <p14:creationId xmlns:p14="http://schemas.microsoft.com/office/powerpoint/2010/main" val="2482483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E34E46-BEDF-4286-9E38-FFCDB3233DAD}" type="slidenum">
              <a:rPr lang="en-US" smtClean="0"/>
              <a:t>11</a:t>
            </a:fld>
            <a:endParaRPr lang="en-US"/>
          </a:p>
        </p:txBody>
      </p:sp>
    </p:spTree>
    <p:extLst>
      <p:ext uri="{BB962C8B-B14F-4D97-AF65-F5344CB8AC3E}">
        <p14:creationId xmlns:p14="http://schemas.microsoft.com/office/powerpoint/2010/main" val="1294348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a:p>
        </p:txBody>
      </p:sp>
    </p:spTree>
    <p:extLst>
      <p:ext uri="{BB962C8B-B14F-4D97-AF65-F5344CB8AC3E}">
        <p14:creationId xmlns:p14="http://schemas.microsoft.com/office/powerpoint/2010/main" val="1505910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t>10/27/2023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10/27/2023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D6473-DF6D-4702-B328-E0DD40540A4E}" type="datetimeFigureOut">
              <a:rPr lang="en-US" smtClean="0"/>
              <a:t>10/27/2023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F7E3A-B166-407D-9866-32884E7D5B37}" type="datetimeFigureOut">
              <a:rPr lang="en-US" smtClean="0"/>
              <a:t>10/27/2023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136F2B06-4A00-7ECE-8E5E-599EF4FDEC6B}"/>
              </a:ext>
            </a:extLst>
          </p:cNvPr>
          <p:cNvSpPr>
            <a:spLocks noGrp="1"/>
          </p:cNvSpPr>
          <p:nvPr>
            <p:ph type="body" sz="quarter" idx="10" hasCustomPrompt="1"/>
          </p:nvPr>
        </p:nvSpPr>
        <p:spPr>
          <a:xfrm>
            <a:off x="275119" y="665070"/>
            <a:ext cx="4778337" cy="483688"/>
          </a:xfrm>
          <a:prstGeom prst="rect">
            <a:avLst/>
          </a:prstGeom>
        </p:spPr>
        <p:txBody>
          <a:bodyPr vert="horz"/>
          <a:lstStyle>
            <a:lvl1pPr marL="0" indent="0">
              <a:buFontTx/>
              <a:buNone/>
              <a:defRPr sz="3627" b="1" baseline="0">
                <a:solidFill>
                  <a:srgbClr val="B5231C"/>
                </a:solidFill>
                <a:latin typeface="+mn-lt"/>
                <a:cs typeface="Noto Sans JP Bold"/>
              </a:defRPr>
            </a:lvl1pPr>
            <a:lvl2pPr marL="521273" indent="0">
              <a:buFontTx/>
              <a:buNone/>
              <a:defRPr sz="2281">
                <a:solidFill>
                  <a:srgbClr val="FFFFFF"/>
                </a:solidFill>
                <a:latin typeface="Noto Sans JP Medium"/>
                <a:cs typeface="Noto Sans JP Medium"/>
              </a:defRPr>
            </a:lvl2pPr>
            <a:lvl3pPr marL="1042544" indent="0">
              <a:buFontTx/>
              <a:buNone/>
              <a:defRPr sz="2052">
                <a:solidFill>
                  <a:srgbClr val="FFFFFF"/>
                </a:solidFill>
                <a:latin typeface="Noto Sans JP Regular"/>
                <a:cs typeface="Noto Sans JP Regular"/>
              </a:defRPr>
            </a:lvl3pPr>
            <a:lvl4pPr marL="1563817" indent="0">
              <a:buFontTx/>
              <a:buNone/>
              <a:defRPr sz="1368">
                <a:solidFill>
                  <a:srgbClr val="FFFFFF"/>
                </a:solidFill>
                <a:latin typeface="Noto Sans JP Regular"/>
                <a:cs typeface="Noto Sans JP Regular"/>
              </a:defRPr>
            </a:lvl4pPr>
            <a:lvl5pPr marL="2085090" indent="0">
              <a:buFontTx/>
              <a:buNone/>
              <a:defRPr sz="1368">
                <a:latin typeface="Noto Sans JP Regular"/>
                <a:cs typeface="Noto Sans JP Regular"/>
              </a:defRPr>
            </a:lvl5pPr>
          </a:lstStyle>
          <a:p>
            <a:pPr lvl="0"/>
            <a:r>
              <a:rPr lang="en-GB"/>
              <a:t>Contents 40pt Bold</a:t>
            </a:r>
          </a:p>
        </p:txBody>
      </p:sp>
      <p:sp>
        <p:nvSpPr>
          <p:cNvPr id="4" name="Text Placeholder 11">
            <a:extLst>
              <a:ext uri="{FF2B5EF4-FFF2-40B4-BE49-F238E27FC236}">
                <a16:creationId xmlns:a16="http://schemas.microsoft.com/office/drawing/2014/main" id="{580A6EB8-4231-89E0-D1CD-F295A97005AB}"/>
              </a:ext>
            </a:extLst>
          </p:cNvPr>
          <p:cNvSpPr>
            <a:spLocks noGrp="1"/>
          </p:cNvSpPr>
          <p:nvPr>
            <p:ph type="body" sz="quarter" idx="12" hasCustomPrompt="1"/>
          </p:nvPr>
        </p:nvSpPr>
        <p:spPr>
          <a:xfrm>
            <a:off x="275116" y="1148758"/>
            <a:ext cx="3996427" cy="414589"/>
          </a:xfrm>
          <a:prstGeom prst="rect">
            <a:avLst/>
          </a:prstGeom>
        </p:spPr>
        <p:txBody>
          <a:bodyPr vert="horz"/>
          <a:lstStyle>
            <a:lvl1pPr marL="0" indent="0" algn="l">
              <a:buFontTx/>
              <a:buNone/>
              <a:defRPr sz="2539">
                <a:solidFill>
                  <a:srgbClr val="7294A6"/>
                </a:solidFill>
                <a:latin typeface="+mn-lt"/>
                <a:cs typeface="Noto Sans JP Medium"/>
              </a:defRPr>
            </a:lvl1pPr>
          </a:lstStyle>
          <a:p>
            <a:pPr lvl="0"/>
            <a:r>
              <a:rPr lang="en-GB"/>
              <a:t>Subheading 28pt</a:t>
            </a:r>
            <a:endParaRPr lang="en-US"/>
          </a:p>
        </p:txBody>
      </p:sp>
      <p:sp>
        <p:nvSpPr>
          <p:cNvPr id="6" name="Content Placeholder 5">
            <a:extLst>
              <a:ext uri="{FF2B5EF4-FFF2-40B4-BE49-F238E27FC236}">
                <a16:creationId xmlns:a16="http://schemas.microsoft.com/office/drawing/2014/main" id="{9842FD26-1665-78A9-72A1-25D4B49BEA50}"/>
              </a:ext>
            </a:extLst>
          </p:cNvPr>
          <p:cNvSpPr>
            <a:spLocks noGrp="1"/>
          </p:cNvSpPr>
          <p:nvPr>
            <p:ph sz="quarter" idx="13"/>
          </p:nvPr>
        </p:nvSpPr>
        <p:spPr>
          <a:xfrm>
            <a:off x="275117" y="1770642"/>
            <a:ext cx="11613847" cy="4562362"/>
          </a:xfrm>
          <a:prstGeom prst="rect">
            <a:avLst/>
          </a:prstGeom>
        </p:spPr>
        <p:txBody>
          <a:bodyPr/>
          <a:lstStyle>
            <a:lvl1pPr marL="414589" indent="-414589">
              <a:buClr>
                <a:srgbClr val="C00000"/>
              </a:buClr>
              <a:buFont typeface="Arial" panose="020B0604020202020204" pitchFamily="34" charset="0"/>
              <a:buChar char="•"/>
              <a:defRPr sz="2902">
                <a:solidFill>
                  <a:srgbClr val="39607A"/>
                </a:solidFill>
              </a:defRPr>
            </a:lvl1pPr>
            <a:lvl2pPr marL="935676" indent="-414589">
              <a:buClr>
                <a:srgbClr val="C00000"/>
              </a:buClr>
              <a:buFont typeface="Arial" panose="020B0604020202020204" pitchFamily="34" charset="0"/>
              <a:buChar char="•"/>
              <a:defRPr sz="2539">
                <a:solidFill>
                  <a:srgbClr val="39607A"/>
                </a:solidFill>
              </a:defRPr>
            </a:lvl2pPr>
            <a:lvl3pPr marL="1353117" indent="-310942">
              <a:buClr>
                <a:srgbClr val="C00000"/>
              </a:buClr>
              <a:buFont typeface="Arial" panose="020B0604020202020204" pitchFamily="34" charset="0"/>
              <a:buChar char="•"/>
              <a:defRPr sz="1814">
                <a:solidFill>
                  <a:srgbClr val="39607A"/>
                </a:solidFill>
              </a:defRPr>
            </a:lvl3pPr>
            <a:lvl4pPr marL="1822381" indent="-259118">
              <a:buClr>
                <a:srgbClr val="C00000"/>
              </a:buClr>
              <a:buFont typeface="Arial" panose="020B0604020202020204" pitchFamily="34" charset="0"/>
              <a:buChar char="•"/>
              <a:defRPr sz="1632">
                <a:solidFill>
                  <a:srgbClr val="39607A"/>
                </a:solidFill>
              </a:defRPr>
            </a:lvl4pPr>
            <a:lvl5pPr marL="2343470" indent="-259118">
              <a:buClr>
                <a:srgbClr val="C00000"/>
              </a:buClr>
              <a:buFont typeface="Arial" panose="020B0604020202020204" pitchFamily="34" charset="0"/>
              <a:buChar char="•"/>
              <a:defRPr sz="1632">
                <a:solidFill>
                  <a:srgbClr val="39607A"/>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Tree>
    <p:extLst>
      <p:ext uri="{BB962C8B-B14F-4D97-AF65-F5344CB8AC3E}">
        <p14:creationId xmlns:p14="http://schemas.microsoft.com/office/powerpoint/2010/main" val="2358952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Slide_1">
    <p:spTree>
      <p:nvGrpSpPr>
        <p:cNvPr id="1" name=""/>
        <p:cNvGrpSpPr/>
        <p:nvPr/>
      </p:nvGrpSpPr>
      <p:grpSpPr>
        <a:xfrm>
          <a:off x="0" y="0"/>
          <a:ext cx="0" cy="0"/>
          <a:chOff x="0" y="0"/>
          <a:chExt cx="0" cy="0"/>
        </a:xfrm>
      </p:grpSpPr>
      <p:sp>
        <p:nvSpPr>
          <p:cNvPr id="6" name="Picture Placeholder 5"/>
          <p:cNvSpPr>
            <a:spLocks noGrp="1"/>
          </p:cNvSpPr>
          <p:nvPr>
            <p:ph type="pic" sz="quarter" idx="19"/>
          </p:nvPr>
        </p:nvSpPr>
        <p:spPr>
          <a:xfrm>
            <a:off x="8135946" y="1770645"/>
            <a:ext cx="3653013" cy="4635566"/>
          </a:xfrm>
          <a:prstGeom prst="rect">
            <a:avLst/>
          </a:prstGeom>
          <a:solidFill>
            <a:srgbClr val="FFFF00"/>
          </a:solidFill>
        </p:spPr>
        <p:txBody>
          <a:bodyPr vert="horz"/>
          <a:lstStyle>
            <a:lvl1pPr marL="0" indent="0">
              <a:buNone/>
              <a:defRPr/>
            </a:lvl1pPr>
          </a:lstStyle>
          <a:p>
            <a:endParaRPr lang="en-US" dirty="0"/>
          </a:p>
        </p:txBody>
      </p:sp>
      <p:sp>
        <p:nvSpPr>
          <p:cNvPr id="3" name="Text Placeholder 2"/>
          <p:cNvSpPr>
            <a:spLocks noGrp="1"/>
          </p:cNvSpPr>
          <p:nvPr>
            <p:ph type="body" sz="quarter" idx="16" hasCustomPrompt="1"/>
          </p:nvPr>
        </p:nvSpPr>
        <p:spPr>
          <a:xfrm>
            <a:off x="361996" y="1770642"/>
            <a:ext cx="7576625" cy="4560484"/>
          </a:xfrm>
          <a:prstGeom prst="rect">
            <a:avLst/>
          </a:prstGeom>
        </p:spPr>
        <p:txBody>
          <a:bodyPr vert="horz" lIns="0" tIns="0" rIns="0" bIns="0"/>
          <a:lstStyle>
            <a:lvl1pPr marL="0" indent="0">
              <a:buNone/>
              <a:defRPr sz="2539">
                <a:solidFill>
                  <a:schemeClr val="tx1">
                    <a:lumMod val="50000"/>
                    <a:lumOff val="50000"/>
                  </a:schemeClr>
                </a:solidFill>
                <a:latin typeface="Noto Sans JP Bold"/>
                <a:cs typeface="Noto Sans JP Bold"/>
              </a:defRPr>
            </a:lvl1pPr>
            <a:lvl2pPr marL="390790" indent="0">
              <a:buNone/>
              <a:defRPr sz="1283">
                <a:latin typeface="Noto Sans JP Bold"/>
                <a:cs typeface="Noto Sans JP Bold"/>
              </a:defRPr>
            </a:lvl2pPr>
            <a:lvl3pPr marL="781582" indent="0">
              <a:buNone/>
              <a:defRPr sz="1283">
                <a:latin typeface="Noto Sans JP Bold"/>
                <a:cs typeface="Noto Sans JP Bold"/>
              </a:defRPr>
            </a:lvl3pPr>
            <a:lvl4pPr marL="1172373" indent="0">
              <a:buNone/>
              <a:defRPr sz="1283">
                <a:latin typeface="Noto Sans JP Bold"/>
                <a:cs typeface="Noto Sans JP Bold"/>
              </a:defRPr>
            </a:lvl4pPr>
            <a:lvl5pPr marL="1563163" indent="0">
              <a:buNone/>
              <a:defRPr sz="1283">
                <a:latin typeface="Noto Sans JP Bold"/>
                <a:cs typeface="Noto Sans JP Bold"/>
              </a:defRPr>
            </a:lvl5pPr>
          </a:lstStyle>
          <a:p>
            <a:pPr lvl="0"/>
            <a:r>
              <a:rPr lang="en-GB" dirty="0"/>
              <a:t>Introduction 15pt Bold.</a:t>
            </a:r>
            <a:endParaRPr lang="en-US" dirty="0"/>
          </a:p>
        </p:txBody>
      </p:sp>
      <p:sp>
        <p:nvSpPr>
          <p:cNvPr id="18" name="Text Placeholder 7"/>
          <p:cNvSpPr>
            <a:spLocks noGrp="1"/>
          </p:cNvSpPr>
          <p:nvPr>
            <p:ph type="body" sz="quarter" idx="10" hasCustomPrompt="1"/>
          </p:nvPr>
        </p:nvSpPr>
        <p:spPr>
          <a:xfrm>
            <a:off x="275118" y="665070"/>
            <a:ext cx="4778337" cy="483688"/>
          </a:xfrm>
          <a:prstGeom prst="rect">
            <a:avLst/>
          </a:prstGeom>
        </p:spPr>
        <p:txBody>
          <a:bodyPr vert="horz"/>
          <a:lstStyle>
            <a:lvl1pPr marL="0" indent="0">
              <a:buFontTx/>
              <a:buNone/>
              <a:defRPr sz="2564" baseline="0">
                <a:solidFill>
                  <a:srgbClr val="B5231C"/>
                </a:solidFill>
                <a:latin typeface="Noto Sans JP Bold"/>
                <a:cs typeface="Noto Sans JP Bold"/>
              </a:defRPr>
            </a:lvl1pPr>
            <a:lvl2pPr marL="390930" indent="0">
              <a:buFontTx/>
              <a:buNone/>
              <a:defRPr sz="1710">
                <a:solidFill>
                  <a:srgbClr val="FFFFFF"/>
                </a:solidFill>
                <a:latin typeface="Noto Sans JP Medium"/>
                <a:cs typeface="Noto Sans JP Medium"/>
              </a:defRPr>
            </a:lvl2pPr>
            <a:lvl3pPr marL="781859" indent="0">
              <a:buFontTx/>
              <a:buNone/>
              <a:defRPr sz="1539">
                <a:solidFill>
                  <a:srgbClr val="FFFFFF"/>
                </a:solidFill>
                <a:latin typeface="Noto Sans JP Regular"/>
                <a:cs typeface="Noto Sans JP Regular"/>
              </a:defRPr>
            </a:lvl3pPr>
            <a:lvl4pPr marL="1172788" indent="0">
              <a:buFontTx/>
              <a:buNone/>
              <a:defRPr sz="1026">
                <a:solidFill>
                  <a:srgbClr val="FFFFFF"/>
                </a:solidFill>
                <a:latin typeface="Noto Sans JP Regular"/>
                <a:cs typeface="Noto Sans JP Regular"/>
              </a:defRPr>
            </a:lvl4pPr>
            <a:lvl5pPr marL="1563717" indent="0">
              <a:buFontTx/>
              <a:buNone/>
              <a:defRPr sz="1026">
                <a:latin typeface="Noto Sans JP Regular"/>
                <a:cs typeface="Noto Sans JP Regular"/>
              </a:defRPr>
            </a:lvl5pPr>
          </a:lstStyle>
          <a:p>
            <a:pPr lvl="0"/>
            <a:r>
              <a:rPr lang="en-GB" dirty="0"/>
              <a:t>00</a:t>
            </a:r>
          </a:p>
        </p:txBody>
      </p:sp>
    </p:spTree>
    <p:extLst>
      <p:ext uri="{BB962C8B-B14F-4D97-AF65-F5344CB8AC3E}">
        <p14:creationId xmlns:p14="http://schemas.microsoft.com/office/powerpoint/2010/main" val="4124477592"/>
      </p:ext>
    </p:extLst>
  </p:cSld>
  <p:clrMapOvr>
    <a:masterClrMapping/>
  </p:clrMapOvr>
  <mc:AlternateContent xmlns:mc="http://schemas.openxmlformats.org/markup-compatibility/2006" xmlns:p14="http://schemas.microsoft.com/office/powerpoint/2010/main">
    <mc:Choice Requires="p14">
      <p:transition spd="slow" p14:dur="120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ection Title_Editable">
    <p:spTree>
      <p:nvGrpSpPr>
        <p:cNvPr id="1" name=""/>
        <p:cNvGrpSpPr/>
        <p:nvPr/>
      </p:nvGrpSpPr>
      <p:grpSpPr>
        <a:xfrm>
          <a:off x="0" y="0"/>
          <a:ext cx="0" cy="0"/>
          <a:chOff x="0" y="0"/>
          <a:chExt cx="0" cy="0"/>
        </a:xfrm>
      </p:grpSpPr>
      <p:sp>
        <p:nvSpPr>
          <p:cNvPr id="2" name="Text Placeholder 7"/>
          <p:cNvSpPr>
            <a:spLocks noGrp="1"/>
          </p:cNvSpPr>
          <p:nvPr>
            <p:ph type="body" sz="quarter" idx="10" hasCustomPrompt="1"/>
          </p:nvPr>
        </p:nvSpPr>
        <p:spPr>
          <a:xfrm>
            <a:off x="622633" y="1217856"/>
            <a:ext cx="5125853" cy="483688"/>
          </a:xfrm>
          <a:prstGeom prst="rect">
            <a:avLst/>
          </a:prstGeom>
        </p:spPr>
        <p:txBody>
          <a:bodyPr vert="horz"/>
          <a:lstStyle>
            <a:lvl1pPr marL="0" indent="0">
              <a:buFontTx/>
              <a:buNone/>
              <a:defRPr sz="3627" b="1" baseline="0">
                <a:solidFill>
                  <a:srgbClr val="FFFFFF"/>
                </a:solidFill>
                <a:latin typeface="Calibri" panose="020F0502020204030204" pitchFamily="34" charset="0"/>
                <a:cs typeface="Calibri" panose="020F0502020204030204" pitchFamily="34" charset="0"/>
              </a:defRPr>
            </a:lvl1pPr>
            <a:lvl2pPr marL="521273" indent="0">
              <a:buFontTx/>
              <a:buNone/>
              <a:defRPr sz="2281">
                <a:solidFill>
                  <a:srgbClr val="FFFFFF"/>
                </a:solidFill>
                <a:latin typeface="Noto Sans JP Medium"/>
                <a:cs typeface="Noto Sans JP Medium"/>
              </a:defRPr>
            </a:lvl2pPr>
            <a:lvl3pPr marL="1042544" indent="0">
              <a:buFontTx/>
              <a:buNone/>
              <a:defRPr sz="2052">
                <a:solidFill>
                  <a:srgbClr val="FFFFFF"/>
                </a:solidFill>
                <a:latin typeface="Noto Sans JP Regular"/>
                <a:cs typeface="Noto Sans JP Regular"/>
              </a:defRPr>
            </a:lvl3pPr>
            <a:lvl4pPr marL="1563817" indent="0">
              <a:buFontTx/>
              <a:buNone/>
              <a:defRPr sz="1368">
                <a:solidFill>
                  <a:srgbClr val="FFFFFF"/>
                </a:solidFill>
                <a:latin typeface="Noto Sans JP Regular"/>
                <a:cs typeface="Noto Sans JP Regular"/>
              </a:defRPr>
            </a:lvl4pPr>
            <a:lvl5pPr marL="2085090" indent="0">
              <a:buFontTx/>
              <a:buNone/>
              <a:defRPr sz="1368">
                <a:latin typeface="Noto Sans JP Regular"/>
                <a:cs typeface="Noto Sans JP Regular"/>
              </a:defRPr>
            </a:lvl5pPr>
          </a:lstStyle>
          <a:p>
            <a:pPr lvl="0"/>
            <a:r>
              <a:rPr lang="en-GB"/>
              <a:t>Section Title 40pt Bold</a:t>
            </a:r>
          </a:p>
        </p:txBody>
      </p:sp>
      <p:sp>
        <p:nvSpPr>
          <p:cNvPr id="4" name="Text Placeholder 11"/>
          <p:cNvSpPr>
            <a:spLocks noGrp="1"/>
          </p:cNvSpPr>
          <p:nvPr>
            <p:ph type="body" sz="quarter" idx="12" hasCustomPrompt="1"/>
          </p:nvPr>
        </p:nvSpPr>
        <p:spPr>
          <a:xfrm>
            <a:off x="622632" y="1701544"/>
            <a:ext cx="3996427" cy="414589"/>
          </a:xfrm>
          <a:prstGeom prst="rect">
            <a:avLst/>
          </a:prstGeom>
        </p:spPr>
        <p:txBody>
          <a:bodyPr vert="horz"/>
          <a:lstStyle>
            <a:lvl1pPr marL="0" indent="0" algn="l">
              <a:buFontTx/>
              <a:buNone/>
              <a:defRPr sz="2281">
                <a:solidFill>
                  <a:schemeClr val="bg1"/>
                </a:solidFill>
                <a:latin typeface="Calibri" panose="020F0502020204030204" pitchFamily="34" charset="0"/>
                <a:cs typeface="Calibri" panose="020F0502020204030204" pitchFamily="34" charset="0"/>
              </a:defRPr>
            </a:lvl1pPr>
          </a:lstStyle>
          <a:p>
            <a:pPr lvl="0"/>
            <a:r>
              <a:rPr lang="en-GB"/>
              <a:t>Subheading 25pt</a:t>
            </a:r>
            <a:endParaRPr lang="en-US"/>
          </a:p>
        </p:txBody>
      </p:sp>
      <p:sp>
        <p:nvSpPr>
          <p:cNvPr id="5" name="Slide Number Placeholder 2">
            <a:extLst>
              <a:ext uri="{FF2B5EF4-FFF2-40B4-BE49-F238E27FC236}">
                <a16:creationId xmlns:a16="http://schemas.microsoft.com/office/drawing/2014/main" id="{9890BDD8-3EB2-704E-A52A-35341A039974}"/>
              </a:ext>
            </a:extLst>
          </p:cNvPr>
          <p:cNvSpPr>
            <a:spLocks noGrp="1"/>
          </p:cNvSpPr>
          <p:nvPr>
            <p:ph type="sldNum" sz="quarter" idx="4"/>
          </p:nvPr>
        </p:nvSpPr>
        <p:spPr>
          <a:xfrm>
            <a:off x="8793520" y="6403576"/>
            <a:ext cx="2743884" cy="364206"/>
          </a:xfrm>
          <a:prstGeom prst="rect">
            <a:avLst/>
          </a:prstGeom>
        </p:spPr>
        <p:txBody>
          <a:bodyPr vert="horz" lIns="91440" tIns="45720" rIns="91440" bIns="45720" rtlCol="0" anchor="ctr"/>
          <a:lstStyle>
            <a:lvl1pPr algn="r">
              <a:defRPr sz="1088">
                <a:solidFill>
                  <a:schemeClr val="tx1">
                    <a:tint val="75000"/>
                  </a:schemeClr>
                </a:solidFill>
              </a:defRPr>
            </a:lvl1pPr>
          </a:lstStyle>
          <a:p>
            <a:fld id="{62A28265-63AF-4F44-9E22-D8AA7E8195C0}" type="slidenum">
              <a:rPr lang="en-US" smtClean="0"/>
              <a:t>‹#›</a:t>
            </a:fld>
            <a:endParaRPr lang="en-US"/>
          </a:p>
        </p:txBody>
      </p:sp>
    </p:spTree>
    <p:extLst>
      <p:ext uri="{BB962C8B-B14F-4D97-AF65-F5344CB8AC3E}">
        <p14:creationId xmlns:p14="http://schemas.microsoft.com/office/powerpoint/2010/main" val="1975738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_Contents">
    <p:spTree>
      <p:nvGrpSpPr>
        <p:cNvPr id="1" name=""/>
        <p:cNvGrpSpPr/>
        <p:nvPr/>
      </p:nvGrpSpPr>
      <p:grpSpPr>
        <a:xfrm>
          <a:off x="0" y="0"/>
          <a:ext cx="0" cy="0"/>
          <a:chOff x="0" y="0"/>
          <a:chExt cx="0" cy="0"/>
        </a:xfrm>
      </p:grpSpPr>
      <p:sp>
        <p:nvSpPr>
          <p:cNvPr id="6" name="object 4"/>
          <p:cNvSpPr/>
          <p:nvPr userDrawn="1"/>
        </p:nvSpPr>
        <p:spPr>
          <a:xfrm>
            <a:off x="275116" y="2254330"/>
            <a:ext cx="7237733" cy="0"/>
          </a:xfrm>
          <a:custGeom>
            <a:avLst/>
            <a:gdLst/>
            <a:ahLst/>
            <a:cxnLst/>
            <a:rect l="l" t="t" r="r" b="b"/>
            <a:pathLst>
              <a:path w="6348095">
                <a:moveTo>
                  <a:pt x="0" y="0"/>
                </a:moveTo>
                <a:lnTo>
                  <a:pt x="6347993" y="0"/>
                </a:lnTo>
              </a:path>
            </a:pathLst>
          </a:custGeom>
          <a:ln w="12700">
            <a:solidFill>
              <a:srgbClr val="B5231C"/>
            </a:solidFill>
          </a:ln>
        </p:spPr>
        <p:txBody>
          <a:bodyPr wrap="square" lIns="0" tIns="0" rIns="0" bIns="0" rtlCol="0"/>
          <a:lstStyle/>
          <a:p>
            <a:endParaRPr sz="2052"/>
          </a:p>
        </p:txBody>
      </p:sp>
      <p:sp>
        <p:nvSpPr>
          <p:cNvPr id="7" name="object 5"/>
          <p:cNvSpPr/>
          <p:nvPr userDrawn="1"/>
        </p:nvSpPr>
        <p:spPr>
          <a:xfrm>
            <a:off x="275116" y="2807116"/>
            <a:ext cx="7237733" cy="0"/>
          </a:xfrm>
          <a:custGeom>
            <a:avLst/>
            <a:gdLst/>
            <a:ahLst/>
            <a:cxnLst/>
            <a:rect l="l" t="t" r="r" b="b"/>
            <a:pathLst>
              <a:path w="6348095">
                <a:moveTo>
                  <a:pt x="0" y="0"/>
                </a:moveTo>
                <a:lnTo>
                  <a:pt x="6347993" y="0"/>
                </a:lnTo>
              </a:path>
            </a:pathLst>
          </a:custGeom>
          <a:ln w="12700">
            <a:solidFill>
              <a:srgbClr val="B5231C"/>
            </a:solidFill>
          </a:ln>
        </p:spPr>
        <p:txBody>
          <a:bodyPr wrap="square" lIns="0" tIns="0" rIns="0" bIns="0" rtlCol="0"/>
          <a:lstStyle/>
          <a:p>
            <a:endParaRPr sz="2052"/>
          </a:p>
        </p:txBody>
      </p:sp>
      <p:sp>
        <p:nvSpPr>
          <p:cNvPr id="8" name="object 6"/>
          <p:cNvSpPr/>
          <p:nvPr userDrawn="1"/>
        </p:nvSpPr>
        <p:spPr>
          <a:xfrm>
            <a:off x="275116" y="3359902"/>
            <a:ext cx="7237733" cy="0"/>
          </a:xfrm>
          <a:custGeom>
            <a:avLst/>
            <a:gdLst/>
            <a:ahLst/>
            <a:cxnLst/>
            <a:rect l="l" t="t" r="r" b="b"/>
            <a:pathLst>
              <a:path w="6348095">
                <a:moveTo>
                  <a:pt x="0" y="0"/>
                </a:moveTo>
                <a:lnTo>
                  <a:pt x="6347993" y="0"/>
                </a:lnTo>
              </a:path>
            </a:pathLst>
          </a:custGeom>
          <a:ln w="12700">
            <a:solidFill>
              <a:srgbClr val="B5231C"/>
            </a:solidFill>
          </a:ln>
        </p:spPr>
        <p:txBody>
          <a:bodyPr wrap="square" lIns="0" tIns="0" rIns="0" bIns="0" rtlCol="0"/>
          <a:lstStyle/>
          <a:p>
            <a:endParaRPr sz="2052"/>
          </a:p>
        </p:txBody>
      </p:sp>
      <p:sp>
        <p:nvSpPr>
          <p:cNvPr id="10" name="object 8"/>
          <p:cNvSpPr/>
          <p:nvPr userDrawn="1"/>
        </p:nvSpPr>
        <p:spPr>
          <a:xfrm>
            <a:off x="275116" y="3912688"/>
            <a:ext cx="7237733" cy="0"/>
          </a:xfrm>
          <a:custGeom>
            <a:avLst/>
            <a:gdLst/>
            <a:ahLst/>
            <a:cxnLst/>
            <a:rect l="l" t="t" r="r" b="b"/>
            <a:pathLst>
              <a:path w="6348095">
                <a:moveTo>
                  <a:pt x="0" y="0"/>
                </a:moveTo>
                <a:lnTo>
                  <a:pt x="6347993" y="0"/>
                </a:lnTo>
              </a:path>
            </a:pathLst>
          </a:custGeom>
          <a:ln w="12700">
            <a:solidFill>
              <a:srgbClr val="B5231C"/>
            </a:solidFill>
          </a:ln>
        </p:spPr>
        <p:txBody>
          <a:bodyPr wrap="square" lIns="0" tIns="0" rIns="0" bIns="0" rtlCol="0"/>
          <a:lstStyle/>
          <a:p>
            <a:endParaRPr sz="2052"/>
          </a:p>
        </p:txBody>
      </p:sp>
      <p:sp>
        <p:nvSpPr>
          <p:cNvPr id="12" name="Text Placeholder 7"/>
          <p:cNvSpPr>
            <a:spLocks noGrp="1"/>
          </p:cNvSpPr>
          <p:nvPr>
            <p:ph type="body" sz="quarter" idx="10" hasCustomPrompt="1"/>
          </p:nvPr>
        </p:nvSpPr>
        <p:spPr>
          <a:xfrm>
            <a:off x="275119" y="665070"/>
            <a:ext cx="4778337" cy="483688"/>
          </a:xfrm>
          <a:prstGeom prst="rect">
            <a:avLst/>
          </a:prstGeom>
        </p:spPr>
        <p:txBody>
          <a:bodyPr vert="horz"/>
          <a:lstStyle>
            <a:lvl1pPr marL="0" indent="0">
              <a:buFontTx/>
              <a:buNone/>
              <a:defRPr sz="3446" baseline="0">
                <a:solidFill>
                  <a:srgbClr val="B5231C"/>
                </a:solidFill>
                <a:latin typeface="Noto Sans JP Bold"/>
                <a:cs typeface="Noto Sans JP Bold"/>
              </a:defRPr>
            </a:lvl1pPr>
            <a:lvl2pPr marL="521273" indent="0">
              <a:buFontTx/>
              <a:buNone/>
              <a:defRPr sz="2281">
                <a:solidFill>
                  <a:srgbClr val="FFFFFF"/>
                </a:solidFill>
                <a:latin typeface="Noto Sans JP Medium"/>
                <a:cs typeface="Noto Sans JP Medium"/>
              </a:defRPr>
            </a:lvl2pPr>
            <a:lvl3pPr marL="1042544" indent="0">
              <a:buFontTx/>
              <a:buNone/>
              <a:defRPr sz="2052">
                <a:solidFill>
                  <a:srgbClr val="FFFFFF"/>
                </a:solidFill>
                <a:latin typeface="Noto Sans JP Regular"/>
                <a:cs typeface="Noto Sans JP Regular"/>
              </a:defRPr>
            </a:lvl3pPr>
            <a:lvl4pPr marL="1563817" indent="0">
              <a:buFontTx/>
              <a:buNone/>
              <a:defRPr sz="1368">
                <a:solidFill>
                  <a:srgbClr val="FFFFFF"/>
                </a:solidFill>
                <a:latin typeface="Noto Sans JP Regular"/>
                <a:cs typeface="Noto Sans JP Regular"/>
              </a:defRPr>
            </a:lvl4pPr>
            <a:lvl5pPr marL="2085090" indent="0">
              <a:buFontTx/>
              <a:buNone/>
              <a:defRPr sz="1368">
                <a:latin typeface="Noto Sans JP Regular"/>
                <a:cs typeface="Noto Sans JP Regular"/>
              </a:defRPr>
            </a:lvl5pPr>
          </a:lstStyle>
          <a:p>
            <a:pPr lvl="0"/>
            <a:r>
              <a:rPr lang="en-GB"/>
              <a:t>Contents 38pt Bold</a:t>
            </a:r>
          </a:p>
        </p:txBody>
      </p:sp>
      <p:sp>
        <p:nvSpPr>
          <p:cNvPr id="14" name="Text Placeholder 11"/>
          <p:cNvSpPr>
            <a:spLocks noGrp="1"/>
          </p:cNvSpPr>
          <p:nvPr>
            <p:ph type="body" sz="quarter" idx="12" hasCustomPrompt="1"/>
          </p:nvPr>
        </p:nvSpPr>
        <p:spPr>
          <a:xfrm>
            <a:off x="275116" y="1148758"/>
            <a:ext cx="3996427" cy="414589"/>
          </a:xfrm>
          <a:prstGeom prst="rect">
            <a:avLst/>
          </a:prstGeom>
        </p:spPr>
        <p:txBody>
          <a:bodyPr vert="horz"/>
          <a:lstStyle>
            <a:lvl1pPr marL="0" indent="0" algn="l">
              <a:buFontTx/>
              <a:buNone/>
              <a:defRPr sz="2281">
                <a:solidFill>
                  <a:srgbClr val="7294A6"/>
                </a:solidFill>
                <a:latin typeface="Noto Sans JP Medium"/>
                <a:cs typeface="Noto Sans JP Medium"/>
              </a:defRPr>
            </a:lvl1pPr>
          </a:lstStyle>
          <a:p>
            <a:pPr lvl="0"/>
            <a:r>
              <a:rPr lang="en-GB"/>
              <a:t>Subheading 25pt Medium</a:t>
            </a:r>
            <a:endParaRPr lang="en-US"/>
          </a:p>
        </p:txBody>
      </p:sp>
      <p:sp>
        <p:nvSpPr>
          <p:cNvPr id="16" name="Text Placeholder 15"/>
          <p:cNvSpPr>
            <a:spLocks noGrp="1"/>
          </p:cNvSpPr>
          <p:nvPr>
            <p:ph type="body" sz="quarter" idx="13" hasCustomPrompt="1"/>
          </p:nvPr>
        </p:nvSpPr>
        <p:spPr>
          <a:xfrm>
            <a:off x="477235" y="1701545"/>
            <a:ext cx="638312" cy="551314"/>
          </a:xfrm>
          <a:prstGeom prst="rect">
            <a:avLst/>
          </a:prstGeom>
        </p:spPr>
        <p:txBody>
          <a:bodyPr vert="horz"/>
          <a:lstStyle>
            <a:lvl1pPr marL="0" indent="0">
              <a:lnSpc>
                <a:spcPct val="100000"/>
              </a:lnSpc>
              <a:spcBef>
                <a:spcPts val="0"/>
              </a:spcBef>
              <a:spcAft>
                <a:spcPts val="272"/>
              </a:spcAft>
              <a:buFontTx/>
              <a:buNone/>
              <a:defRPr sz="3420">
                <a:solidFill>
                  <a:srgbClr val="B5231C"/>
                </a:solidFill>
                <a:latin typeface="Noto Sans JP Bold"/>
                <a:cs typeface="Noto Sans JP Bold"/>
              </a:defRPr>
            </a:lvl1pPr>
            <a:lvl2pPr marL="521087" indent="0">
              <a:buFontTx/>
              <a:buNone/>
              <a:defRPr sz="3420">
                <a:latin typeface="Noto Sans JP Bold"/>
                <a:cs typeface="Noto Sans JP Bold"/>
              </a:defRPr>
            </a:lvl2pPr>
            <a:lvl3pPr marL="1042175" indent="0">
              <a:buFontTx/>
              <a:buNone/>
              <a:defRPr sz="3420">
                <a:latin typeface="Noto Sans JP Bold"/>
                <a:cs typeface="Noto Sans JP Bold"/>
              </a:defRPr>
            </a:lvl3pPr>
            <a:lvl4pPr marL="1563263" indent="0">
              <a:buFontTx/>
              <a:buNone/>
              <a:defRPr sz="3420">
                <a:latin typeface="Noto Sans JP Bold"/>
                <a:cs typeface="Noto Sans JP Bold"/>
              </a:defRPr>
            </a:lvl4pPr>
            <a:lvl5pPr marL="2084352" indent="0">
              <a:buFontTx/>
              <a:buNone/>
              <a:defRPr sz="3420">
                <a:latin typeface="Noto Sans JP Bold"/>
                <a:cs typeface="Noto Sans JP Bold"/>
              </a:defRPr>
            </a:lvl5pPr>
          </a:lstStyle>
          <a:p>
            <a:pPr lvl="0"/>
            <a:r>
              <a:rPr lang="en-GB"/>
              <a:t>00</a:t>
            </a:r>
          </a:p>
          <a:p>
            <a:pPr lvl="0"/>
            <a:r>
              <a:rPr lang="en-GB"/>
              <a:t>00</a:t>
            </a:r>
          </a:p>
          <a:p>
            <a:pPr lvl="0"/>
            <a:r>
              <a:rPr lang="en-GB"/>
              <a:t>00</a:t>
            </a:r>
          </a:p>
          <a:p>
            <a:pPr lvl="0"/>
            <a:r>
              <a:rPr lang="en-GB"/>
              <a:t>00</a:t>
            </a:r>
          </a:p>
          <a:p>
            <a:pPr lvl="0"/>
            <a:r>
              <a:rPr lang="en-GB"/>
              <a:t>00</a:t>
            </a:r>
          </a:p>
          <a:p>
            <a:pPr lvl="0"/>
            <a:r>
              <a:rPr lang="en-GB"/>
              <a:t>00</a:t>
            </a:r>
          </a:p>
        </p:txBody>
      </p:sp>
      <p:sp>
        <p:nvSpPr>
          <p:cNvPr id="18" name="Text Placeholder 15"/>
          <p:cNvSpPr>
            <a:spLocks noGrp="1"/>
          </p:cNvSpPr>
          <p:nvPr>
            <p:ph type="body" sz="quarter" idx="14" hasCustomPrompt="1"/>
          </p:nvPr>
        </p:nvSpPr>
        <p:spPr>
          <a:xfrm>
            <a:off x="1317665" y="1839740"/>
            <a:ext cx="3735791" cy="414585"/>
          </a:xfrm>
          <a:prstGeom prst="rect">
            <a:avLst/>
          </a:prstGeom>
        </p:spPr>
        <p:txBody>
          <a:bodyPr vert="horz" anchor="t" anchorCtr="0"/>
          <a:lstStyle>
            <a:lvl1pPr marL="0" marR="0" indent="0" algn="l" defTabSz="521091" rtl="0" eaLnBrk="1" fontAlgn="auto" latinLnBrk="0" hangingPunct="1">
              <a:lnSpc>
                <a:spcPct val="100000"/>
              </a:lnSpc>
              <a:spcBef>
                <a:spcPts val="0"/>
              </a:spcBef>
              <a:spcAft>
                <a:spcPts val="0"/>
              </a:spcAft>
              <a:buClrTx/>
              <a:buSzTx/>
              <a:buFontTx/>
              <a:buNone/>
              <a:tabLst/>
              <a:defRPr sz="1824">
                <a:solidFill>
                  <a:srgbClr val="B5231C"/>
                </a:solidFill>
                <a:latin typeface="Noto Sans JP Bold"/>
                <a:cs typeface="Noto Sans JP Bold"/>
              </a:defRPr>
            </a:lvl1pPr>
            <a:lvl2pPr marL="521087" indent="0">
              <a:buFontTx/>
              <a:buNone/>
              <a:defRPr sz="3420">
                <a:latin typeface="Noto Sans JP Bold"/>
                <a:cs typeface="Noto Sans JP Bold"/>
              </a:defRPr>
            </a:lvl2pPr>
            <a:lvl3pPr marL="1042175" indent="0">
              <a:buFontTx/>
              <a:buNone/>
              <a:defRPr sz="3420">
                <a:latin typeface="Noto Sans JP Bold"/>
                <a:cs typeface="Noto Sans JP Bold"/>
              </a:defRPr>
            </a:lvl3pPr>
            <a:lvl4pPr marL="1563263" indent="0">
              <a:buFontTx/>
              <a:buNone/>
              <a:defRPr sz="3420">
                <a:latin typeface="Noto Sans JP Bold"/>
                <a:cs typeface="Noto Sans JP Bold"/>
              </a:defRPr>
            </a:lvl4pPr>
            <a:lvl5pPr marL="2084352" indent="0">
              <a:buFontTx/>
              <a:buNone/>
              <a:defRPr sz="3420">
                <a:latin typeface="Noto Sans JP Bold"/>
                <a:cs typeface="Noto Sans JP Bold"/>
              </a:defRPr>
            </a:lvl5pPr>
          </a:lstStyle>
          <a:p>
            <a:pPr lvl="0"/>
            <a:r>
              <a:rPr lang="en-GB"/>
              <a:t>Section Title 20pt Bold</a:t>
            </a:r>
          </a:p>
          <a:p>
            <a:pPr lvl="0"/>
            <a:endParaRPr lang="en-GB"/>
          </a:p>
          <a:p>
            <a:pPr marL="0" marR="0" lvl="0" indent="0" algn="l" defTabSz="521091" rtl="0" eaLnBrk="1" fontAlgn="auto" latinLnBrk="0" hangingPunct="1">
              <a:lnSpc>
                <a:spcPct val="100000"/>
              </a:lnSpc>
              <a:spcBef>
                <a:spcPts val="0"/>
              </a:spcBef>
              <a:spcAft>
                <a:spcPts val="0"/>
              </a:spcAft>
              <a:buClrTx/>
              <a:buSzTx/>
              <a:buFontTx/>
              <a:buNone/>
              <a:tabLst/>
              <a:defRPr/>
            </a:pPr>
            <a:r>
              <a:rPr lang="en-GB"/>
              <a:t>Section Title 20pt Bold</a:t>
            </a:r>
          </a:p>
          <a:p>
            <a:pPr lvl="0"/>
            <a:endParaRPr lang="en-GB"/>
          </a:p>
          <a:p>
            <a:pPr marL="0" marR="0" lvl="0" indent="0" algn="l" defTabSz="521091" rtl="0" eaLnBrk="1" fontAlgn="auto" latinLnBrk="0" hangingPunct="1">
              <a:lnSpc>
                <a:spcPct val="100000"/>
              </a:lnSpc>
              <a:spcBef>
                <a:spcPts val="0"/>
              </a:spcBef>
              <a:spcAft>
                <a:spcPts val="0"/>
              </a:spcAft>
              <a:buClrTx/>
              <a:buSzTx/>
              <a:buFontTx/>
              <a:buNone/>
              <a:tabLst/>
              <a:defRPr/>
            </a:pPr>
            <a:r>
              <a:rPr lang="en-GB"/>
              <a:t>Section Title 20pt Bold</a:t>
            </a:r>
          </a:p>
          <a:p>
            <a:pPr lvl="0"/>
            <a:endParaRPr lang="en-GB"/>
          </a:p>
          <a:p>
            <a:pPr marL="0" marR="0" lvl="0" indent="0" algn="l" defTabSz="521091" rtl="0" eaLnBrk="1" fontAlgn="auto" latinLnBrk="0" hangingPunct="1">
              <a:lnSpc>
                <a:spcPct val="100000"/>
              </a:lnSpc>
              <a:spcBef>
                <a:spcPts val="0"/>
              </a:spcBef>
              <a:spcAft>
                <a:spcPts val="0"/>
              </a:spcAft>
              <a:buClrTx/>
              <a:buSzTx/>
              <a:buFontTx/>
              <a:buNone/>
              <a:tabLst/>
              <a:defRPr/>
            </a:pPr>
            <a:r>
              <a:rPr lang="en-GB"/>
              <a:t>Section Title 20pt Bold</a:t>
            </a:r>
          </a:p>
          <a:p>
            <a:pPr lvl="0"/>
            <a:endParaRPr lang="en-GB"/>
          </a:p>
          <a:p>
            <a:pPr marL="0" marR="0" lvl="0" indent="0" algn="l" defTabSz="521091" rtl="0" eaLnBrk="1" fontAlgn="auto" latinLnBrk="0" hangingPunct="1">
              <a:lnSpc>
                <a:spcPct val="100000"/>
              </a:lnSpc>
              <a:spcBef>
                <a:spcPts val="0"/>
              </a:spcBef>
              <a:spcAft>
                <a:spcPts val="0"/>
              </a:spcAft>
              <a:buClrTx/>
              <a:buSzTx/>
              <a:buFontTx/>
              <a:buNone/>
              <a:tabLst/>
              <a:defRPr/>
            </a:pPr>
            <a:r>
              <a:rPr lang="en-GB"/>
              <a:t>Section Title 20pt Bold</a:t>
            </a:r>
          </a:p>
          <a:p>
            <a:pPr lvl="0"/>
            <a:endParaRPr lang="en-GB"/>
          </a:p>
          <a:p>
            <a:pPr marL="0" marR="0" lvl="0" indent="0" algn="l" defTabSz="521091" rtl="0" eaLnBrk="1" fontAlgn="auto" latinLnBrk="0" hangingPunct="1">
              <a:lnSpc>
                <a:spcPct val="100000"/>
              </a:lnSpc>
              <a:spcBef>
                <a:spcPts val="0"/>
              </a:spcBef>
              <a:spcAft>
                <a:spcPts val="0"/>
              </a:spcAft>
              <a:buClrTx/>
              <a:buSzTx/>
              <a:buFontTx/>
              <a:buNone/>
              <a:tabLst/>
              <a:defRPr/>
            </a:pPr>
            <a:r>
              <a:rPr lang="en-GB"/>
              <a:t>Section Title 20pt Bold</a:t>
            </a:r>
          </a:p>
          <a:p>
            <a:pPr lvl="0"/>
            <a:endParaRPr lang="en-GB"/>
          </a:p>
        </p:txBody>
      </p:sp>
      <p:sp>
        <p:nvSpPr>
          <p:cNvPr id="24" name="Text Placeholder 23"/>
          <p:cNvSpPr>
            <a:spLocks noGrp="1"/>
          </p:cNvSpPr>
          <p:nvPr>
            <p:ph type="body" sz="quarter" idx="15" hasCustomPrompt="1"/>
          </p:nvPr>
        </p:nvSpPr>
        <p:spPr>
          <a:xfrm>
            <a:off x="10961216" y="6538421"/>
            <a:ext cx="521273" cy="207295"/>
          </a:xfrm>
          <a:prstGeom prst="rect">
            <a:avLst/>
          </a:prstGeom>
        </p:spPr>
        <p:txBody>
          <a:bodyPr vert="horz" lIns="0" tIns="0" rIns="0" bIns="0" anchor="t"/>
          <a:lstStyle>
            <a:lvl1pPr marL="0" indent="0" algn="r">
              <a:buFontTx/>
              <a:buNone/>
              <a:defRPr sz="912">
                <a:solidFill>
                  <a:schemeClr val="bg1">
                    <a:lumMod val="50000"/>
                  </a:schemeClr>
                </a:solidFill>
                <a:latin typeface="Noto Sans JP Regular"/>
                <a:cs typeface="Noto Sans JP Regular"/>
              </a:defRPr>
            </a:lvl1pPr>
          </a:lstStyle>
          <a:p>
            <a:pPr lvl="0"/>
            <a:r>
              <a:rPr lang="en-US"/>
              <a:t>00</a:t>
            </a:r>
          </a:p>
        </p:txBody>
      </p:sp>
      <p:sp>
        <p:nvSpPr>
          <p:cNvPr id="11" name="object 8">
            <a:extLst>
              <a:ext uri="{FF2B5EF4-FFF2-40B4-BE49-F238E27FC236}">
                <a16:creationId xmlns:a16="http://schemas.microsoft.com/office/drawing/2014/main" id="{C5F91E5D-94CE-47E3-9204-2FC5174520B3}"/>
              </a:ext>
            </a:extLst>
          </p:cNvPr>
          <p:cNvSpPr/>
          <p:nvPr userDrawn="1"/>
        </p:nvSpPr>
        <p:spPr>
          <a:xfrm>
            <a:off x="275116" y="4465474"/>
            <a:ext cx="7237733" cy="0"/>
          </a:xfrm>
          <a:custGeom>
            <a:avLst/>
            <a:gdLst/>
            <a:ahLst/>
            <a:cxnLst/>
            <a:rect l="l" t="t" r="r" b="b"/>
            <a:pathLst>
              <a:path w="6348095">
                <a:moveTo>
                  <a:pt x="0" y="0"/>
                </a:moveTo>
                <a:lnTo>
                  <a:pt x="6347993" y="0"/>
                </a:lnTo>
              </a:path>
            </a:pathLst>
          </a:custGeom>
          <a:ln w="12700">
            <a:solidFill>
              <a:srgbClr val="B5231C"/>
            </a:solidFill>
          </a:ln>
        </p:spPr>
        <p:txBody>
          <a:bodyPr wrap="square" lIns="0" tIns="0" rIns="0" bIns="0" rtlCol="0"/>
          <a:lstStyle/>
          <a:p>
            <a:endParaRPr sz="2052"/>
          </a:p>
        </p:txBody>
      </p:sp>
      <p:sp>
        <p:nvSpPr>
          <p:cNvPr id="13" name="object 8">
            <a:extLst>
              <a:ext uri="{FF2B5EF4-FFF2-40B4-BE49-F238E27FC236}">
                <a16:creationId xmlns:a16="http://schemas.microsoft.com/office/drawing/2014/main" id="{56C3A7C3-AC3B-4687-A392-DA36ED56F914}"/>
              </a:ext>
            </a:extLst>
          </p:cNvPr>
          <p:cNvSpPr/>
          <p:nvPr userDrawn="1"/>
        </p:nvSpPr>
        <p:spPr>
          <a:xfrm>
            <a:off x="285047" y="5018259"/>
            <a:ext cx="7237733" cy="0"/>
          </a:xfrm>
          <a:custGeom>
            <a:avLst/>
            <a:gdLst/>
            <a:ahLst/>
            <a:cxnLst/>
            <a:rect l="l" t="t" r="r" b="b"/>
            <a:pathLst>
              <a:path w="6348095">
                <a:moveTo>
                  <a:pt x="0" y="0"/>
                </a:moveTo>
                <a:lnTo>
                  <a:pt x="6347993" y="0"/>
                </a:lnTo>
              </a:path>
            </a:pathLst>
          </a:custGeom>
          <a:ln w="12700">
            <a:solidFill>
              <a:srgbClr val="B5231C"/>
            </a:solidFill>
          </a:ln>
        </p:spPr>
        <p:txBody>
          <a:bodyPr wrap="square" lIns="0" tIns="0" rIns="0" bIns="0" rtlCol="0"/>
          <a:lstStyle/>
          <a:p>
            <a:endParaRPr sz="2052"/>
          </a:p>
        </p:txBody>
      </p:sp>
    </p:spTree>
    <p:extLst>
      <p:ext uri="{BB962C8B-B14F-4D97-AF65-F5344CB8AC3E}">
        <p14:creationId xmlns:p14="http://schemas.microsoft.com/office/powerpoint/2010/main" val="2551163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_1">
    <p:spTree>
      <p:nvGrpSpPr>
        <p:cNvPr id="1" name=""/>
        <p:cNvGrpSpPr/>
        <p:nvPr/>
      </p:nvGrpSpPr>
      <p:grpSpPr>
        <a:xfrm>
          <a:off x="0" y="0"/>
          <a:ext cx="0" cy="0"/>
          <a:chOff x="0" y="0"/>
          <a:chExt cx="0" cy="0"/>
        </a:xfrm>
      </p:grpSpPr>
      <p:sp>
        <p:nvSpPr>
          <p:cNvPr id="10" name="Text Placeholder 23"/>
          <p:cNvSpPr>
            <a:spLocks noGrp="1"/>
          </p:cNvSpPr>
          <p:nvPr>
            <p:ph type="body" sz="quarter" idx="15" hasCustomPrompt="1"/>
          </p:nvPr>
        </p:nvSpPr>
        <p:spPr>
          <a:xfrm>
            <a:off x="10961216" y="6538421"/>
            <a:ext cx="521273" cy="207295"/>
          </a:xfrm>
          <a:prstGeom prst="rect">
            <a:avLst/>
          </a:prstGeom>
        </p:spPr>
        <p:txBody>
          <a:bodyPr vert="horz" lIns="0" tIns="0" rIns="0" bIns="0" anchor="t"/>
          <a:lstStyle>
            <a:lvl1pPr marL="0" indent="0" algn="r">
              <a:buFontTx/>
              <a:buNone/>
              <a:defRPr sz="912">
                <a:solidFill>
                  <a:schemeClr val="tx1">
                    <a:lumMod val="50000"/>
                    <a:lumOff val="50000"/>
                  </a:schemeClr>
                </a:solidFill>
                <a:latin typeface="Noto Sans JP Regular"/>
                <a:cs typeface="Noto Sans JP Regular"/>
              </a:defRPr>
            </a:lvl1pPr>
          </a:lstStyle>
          <a:p>
            <a:pPr lvl="0"/>
            <a:r>
              <a:rPr lang="en-US"/>
              <a:t>00</a:t>
            </a:r>
          </a:p>
        </p:txBody>
      </p:sp>
      <p:sp>
        <p:nvSpPr>
          <p:cNvPr id="18" name="Text Placeholder 7"/>
          <p:cNvSpPr>
            <a:spLocks noGrp="1"/>
          </p:cNvSpPr>
          <p:nvPr>
            <p:ph type="body" sz="quarter" idx="10" hasCustomPrompt="1"/>
          </p:nvPr>
        </p:nvSpPr>
        <p:spPr>
          <a:xfrm>
            <a:off x="275119" y="665070"/>
            <a:ext cx="4778337" cy="483688"/>
          </a:xfrm>
          <a:prstGeom prst="rect">
            <a:avLst/>
          </a:prstGeom>
        </p:spPr>
        <p:txBody>
          <a:bodyPr vert="horz"/>
          <a:lstStyle>
            <a:lvl1pPr marL="0" indent="0">
              <a:buFontTx/>
              <a:buNone/>
              <a:defRPr sz="3420" baseline="0">
                <a:solidFill>
                  <a:srgbClr val="B5231C"/>
                </a:solidFill>
                <a:latin typeface="Noto Sans JP Bold"/>
                <a:cs typeface="Noto Sans JP Bold"/>
              </a:defRPr>
            </a:lvl1pPr>
            <a:lvl2pPr marL="521273" indent="0">
              <a:buFontTx/>
              <a:buNone/>
              <a:defRPr sz="2281">
                <a:solidFill>
                  <a:srgbClr val="FFFFFF"/>
                </a:solidFill>
                <a:latin typeface="Noto Sans JP Medium"/>
                <a:cs typeface="Noto Sans JP Medium"/>
              </a:defRPr>
            </a:lvl2pPr>
            <a:lvl3pPr marL="1042544" indent="0">
              <a:buFontTx/>
              <a:buNone/>
              <a:defRPr sz="2052">
                <a:solidFill>
                  <a:srgbClr val="FFFFFF"/>
                </a:solidFill>
                <a:latin typeface="Noto Sans JP Regular"/>
                <a:cs typeface="Noto Sans JP Regular"/>
              </a:defRPr>
            </a:lvl3pPr>
            <a:lvl4pPr marL="1563817" indent="0">
              <a:buFontTx/>
              <a:buNone/>
              <a:defRPr sz="1368">
                <a:solidFill>
                  <a:srgbClr val="FFFFFF"/>
                </a:solidFill>
                <a:latin typeface="Noto Sans JP Regular"/>
                <a:cs typeface="Noto Sans JP Regular"/>
              </a:defRPr>
            </a:lvl4pPr>
            <a:lvl5pPr marL="2085090" indent="0">
              <a:buFontTx/>
              <a:buNone/>
              <a:defRPr sz="1368">
                <a:latin typeface="Noto Sans JP Regular"/>
                <a:cs typeface="Noto Sans JP Regular"/>
              </a:defRPr>
            </a:lvl5pPr>
          </a:lstStyle>
          <a:p>
            <a:pPr lvl="0"/>
            <a:r>
              <a:rPr lang="en-GB"/>
              <a:t>00</a:t>
            </a:r>
          </a:p>
        </p:txBody>
      </p:sp>
      <p:sp>
        <p:nvSpPr>
          <p:cNvPr id="19" name="Text Placeholder 11"/>
          <p:cNvSpPr>
            <a:spLocks noGrp="1"/>
          </p:cNvSpPr>
          <p:nvPr>
            <p:ph type="body" sz="quarter" idx="12" hasCustomPrompt="1"/>
          </p:nvPr>
        </p:nvSpPr>
        <p:spPr>
          <a:xfrm>
            <a:off x="275116" y="1148758"/>
            <a:ext cx="3996427" cy="414589"/>
          </a:xfrm>
          <a:prstGeom prst="rect">
            <a:avLst/>
          </a:prstGeom>
        </p:spPr>
        <p:txBody>
          <a:bodyPr vert="horz"/>
          <a:lstStyle>
            <a:lvl1pPr marL="0" indent="0" algn="l">
              <a:buFontTx/>
              <a:buNone/>
              <a:defRPr sz="2267">
                <a:solidFill>
                  <a:srgbClr val="7294A6"/>
                </a:solidFill>
                <a:latin typeface="Noto Sans JP Medium"/>
                <a:cs typeface="Noto Sans JP Medium"/>
              </a:defRPr>
            </a:lvl1pPr>
          </a:lstStyle>
          <a:p>
            <a:pPr lvl="0"/>
            <a:r>
              <a:rPr lang="en-GB"/>
              <a:t>Subheading 25pt Medium</a:t>
            </a:r>
            <a:endParaRPr lang="en-US"/>
          </a:p>
        </p:txBody>
      </p:sp>
      <p:sp>
        <p:nvSpPr>
          <p:cNvPr id="11" name="Text Placeholder 2">
            <a:extLst>
              <a:ext uri="{FF2B5EF4-FFF2-40B4-BE49-F238E27FC236}">
                <a16:creationId xmlns:a16="http://schemas.microsoft.com/office/drawing/2014/main" id="{00FDE678-415F-40DC-9A59-ED28029CB49D}"/>
              </a:ext>
            </a:extLst>
          </p:cNvPr>
          <p:cNvSpPr>
            <a:spLocks noGrp="1"/>
          </p:cNvSpPr>
          <p:nvPr>
            <p:ph type="body" sz="quarter" idx="16" hasCustomPrompt="1"/>
          </p:nvPr>
        </p:nvSpPr>
        <p:spPr>
          <a:xfrm>
            <a:off x="361995" y="1770642"/>
            <a:ext cx="11120494" cy="4560484"/>
          </a:xfrm>
          <a:prstGeom prst="rect">
            <a:avLst/>
          </a:prstGeom>
        </p:spPr>
        <p:txBody>
          <a:bodyPr vert="horz" lIns="0" tIns="0" rIns="0" bIns="0"/>
          <a:lstStyle>
            <a:lvl1pPr marL="310942" indent="-310942">
              <a:buFont typeface="Arial" panose="020B0604020202020204" pitchFamily="34" charset="0"/>
              <a:buChar char="•"/>
              <a:defRPr sz="1814" b="0">
                <a:solidFill>
                  <a:srgbClr val="39607A"/>
                </a:solidFill>
                <a:latin typeface="Noto Sans JP Bold"/>
                <a:cs typeface="Noto Sans JP Bold"/>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lvl="0"/>
            <a:r>
              <a:rPr lang="en-GB"/>
              <a:t>Text 20pt Bold.</a:t>
            </a:r>
            <a:endParaRPr lang="en-US"/>
          </a:p>
        </p:txBody>
      </p:sp>
    </p:spTree>
    <p:extLst>
      <p:ext uri="{BB962C8B-B14F-4D97-AF65-F5344CB8AC3E}">
        <p14:creationId xmlns:p14="http://schemas.microsoft.com/office/powerpoint/2010/main" val="3588220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_1">
    <p:spTree>
      <p:nvGrpSpPr>
        <p:cNvPr id="1" name=""/>
        <p:cNvGrpSpPr/>
        <p:nvPr/>
      </p:nvGrpSpPr>
      <p:grpSpPr>
        <a:xfrm>
          <a:off x="0" y="0"/>
          <a:ext cx="0" cy="0"/>
          <a:chOff x="0" y="0"/>
          <a:chExt cx="0" cy="0"/>
        </a:xfrm>
      </p:grpSpPr>
      <p:sp>
        <p:nvSpPr>
          <p:cNvPr id="10" name="Text Placeholder 23"/>
          <p:cNvSpPr>
            <a:spLocks noGrp="1"/>
          </p:cNvSpPr>
          <p:nvPr>
            <p:ph type="body" sz="quarter" idx="15" hasCustomPrompt="1"/>
          </p:nvPr>
        </p:nvSpPr>
        <p:spPr>
          <a:xfrm>
            <a:off x="10961216" y="6538421"/>
            <a:ext cx="521273" cy="207295"/>
          </a:xfrm>
          <a:prstGeom prst="rect">
            <a:avLst/>
          </a:prstGeom>
        </p:spPr>
        <p:txBody>
          <a:bodyPr vert="horz" lIns="0" tIns="0" rIns="0" bIns="0" anchor="t"/>
          <a:lstStyle>
            <a:lvl1pPr marL="0" indent="0" algn="r">
              <a:buFontTx/>
              <a:buNone/>
              <a:defRPr sz="912">
                <a:solidFill>
                  <a:schemeClr val="tx1">
                    <a:lumMod val="50000"/>
                    <a:lumOff val="50000"/>
                  </a:schemeClr>
                </a:solidFill>
                <a:latin typeface="Noto Sans JP Regular"/>
                <a:cs typeface="Noto Sans JP Regular"/>
              </a:defRPr>
            </a:lvl1pPr>
          </a:lstStyle>
          <a:p>
            <a:pPr lvl="0"/>
            <a:r>
              <a:rPr lang="en-US"/>
              <a:t>00</a:t>
            </a:r>
          </a:p>
        </p:txBody>
      </p:sp>
      <p:sp>
        <p:nvSpPr>
          <p:cNvPr id="18" name="Text Placeholder 7"/>
          <p:cNvSpPr>
            <a:spLocks noGrp="1"/>
          </p:cNvSpPr>
          <p:nvPr>
            <p:ph type="body" sz="quarter" idx="10" hasCustomPrompt="1"/>
          </p:nvPr>
        </p:nvSpPr>
        <p:spPr>
          <a:xfrm>
            <a:off x="275119" y="665070"/>
            <a:ext cx="4778337" cy="483688"/>
          </a:xfrm>
          <a:prstGeom prst="rect">
            <a:avLst/>
          </a:prstGeom>
        </p:spPr>
        <p:txBody>
          <a:bodyPr vert="horz"/>
          <a:lstStyle>
            <a:lvl1pPr marL="0" indent="0">
              <a:buFontTx/>
              <a:buNone/>
              <a:defRPr sz="3420" baseline="0">
                <a:solidFill>
                  <a:srgbClr val="B5231C"/>
                </a:solidFill>
                <a:latin typeface="Noto Sans JP Bold"/>
                <a:cs typeface="Noto Sans JP Bold"/>
              </a:defRPr>
            </a:lvl1pPr>
            <a:lvl2pPr marL="521273" indent="0">
              <a:buFontTx/>
              <a:buNone/>
              <a:defRPr sz="2281">
                <a:solidFill>
                  <a:srgbClr val="FFFFFF"/>
                </a:solidFill>
                <a:latin typeface="Noto Sans JP Medium"/>
                <a:cs typeface="Noto Sans JP Medium"/>
              </a:defRPr>
            </a:lvl2pPr>
            <a:lvl3pPr marL="1042544" indent="0">
              <a:buFontTx/>
              <a:buNone/>
              <a:defRPr sz="2052">
                <a:solidFill>
                  <a:srgbClr val="FFFFFF"/>
                </a:solidFill>
                <a:latin typeface="Noto Sans JP Regular"/>
                <a:cs typeface="Noto Sans JP Regular"/>
              </a:defRPr>
            </a:lvl3pPr>
            <a:lvl4pPr marL="1563817" indent="0">
              <a:buFontTx/>
              <a:buNone/>
              <a:defRPr sz="1368">
                <a:solidFill>
                  <a:srgbClr val="FFFFFF"/>
                </a:solidFill>
                <a:latin typeface="Noto Sans JP Regular"/>
                <a:cs typeface="Noto Sans JP Regular"/>
              </a:defRPr>
            </a:lvl4pPr>
            <a:lvl5pPr marL="2085090" indent="0">
              <a:buFontTx/>
              <a:buNone/>
              <a:defRPr sz="1368">
                <a:latin typeface="Noto Sans JP Regular"/>
                <a:cs typeface="Noto Sans JP Regular"/>
              </a:defRPr>
            </a:lvl5pPr>
          </a:lstStyle>
          <a:p>
            <a:pPr lvl="0"/>
            <a:r>
              <a:rPr lang="en-GB"/>
              <a:t>00</a:t>
            </a:r>
          </a:p>
        </p:txBody>
      </p:sp>
      <p:sp>
        <p:nvSpPr>
          <p:cNvPr id="19" name="Text Placeholder 11"/>
          <p:cNvSpPr>
            <a:spLocks noGrp="1"/>
          </p:cNvSpPr>
          <p:nvPr>
            <p:ph type="body" sz="quarter" idx="12" hasCustomPrompt="1"/>
          </p:nvPr>
        </p:nvSpPr>
        <p:spPr>
          <a:xfrm>
            <a:off x="275116" y="1148758"/>
            <a:ext cx="3996427" cy="414589"/>
          </a:xfrm>
          <a:prstGeom prst="rect">
            <a:avLst/>
          </a:prstGeom>
        </p:spPr>
        <p:txBody>
          <a:bodyPr vert="horz"/>
          <a:lstStyle>
            <a:lvl1pPr marL="0" indent="0" algn="l">
              <a:buFontTx/>
              <a:buNone/>
              <a:defRPr sz="2267">
                <a:solidFill>
                  <a:srgbClr val="7294A6"/>
                </a:solidFill>
                <a:latin typeface="Noto Sans JP Medium"/>
                <a:cs typeface="Noto Sans JP Medium"/>
              </a:defRPr>
            </a:lvl1pPr>
          </a:lstStyle>
          <a:p>
            <a:pPr lvl="0"/>
            <a:r>
              <a:rPr lang="en-GB"/>
              <a:t>Subheading 25pt Medium</a:t>
            </a:r>
            <a:endParaRPr lang="en-US"/>
          </a:p>
        </p:txBody>
      </p:sp>
      <p:sp>
        <p:nvSpPr>
          <p:cNvPr id="11" name="Text Placeholder 2">
            <a:extLst>
              <a:ext uri="{FF2B5EF4-FFF2-40B4-BE49-F238E27FC236}">
                <a16:creationId xmlns:a16="http://schemas.microsoft.com/office/drawing/2014/main" id="{00FDE678-415F-40DC-9A59-ED28029CB49D}"/>
              </a:ext>
            </a:extLst>
          </p:cNvPr>
          <p:cNvSpPr>
            <a:spLocks noGrp="1"/>
          </p:cNvSpPr>
          <p:nvPr>
            <p:ph type="body" sz="quarter" idx="16" hasCustomPrompt="1"/>
          </p:nvPr>
        </p:nvSpPr>
        <p:spPr>
          <a:xfrm>
            <a:off x="361995" y="1770642"/>
            <a:ext cx="5526702" cy="4560484"/>
          </a:xfrm>
          <a:prstGeom prst="rect">
            <a:avLst/>
          </a:prstGeom>
        </p:spPr>
        <p:txBody>
          <a:bodyPr vert="horz" lIns="0" tIns="0" rIns="0" bIns="0"/>
          <a:lstStyle>
            <a:lvl1pPr marL="310942" indent="-310942">
              <a:buFont typeface="Arial" panose="020B0604020202020204" pitchFamily="34" charset="0"/>
              <a:buChar char="•"/>
              <a:defRPr sz="1814" b="0">
                <a:solidFill>
                  <a:srgbClr val="39607A"/>
                </a:solidFill>
                <a:latin typeface="Noto Sans JP Bold"/>
                <a:cs typeface="Noto Sans JP Bold"/>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lvl="0"/>
            <a:r>
              <a:rPr lang="en-GB"/>
              <a:t>Text 20pt Bold.</a:t>
            </a:r>
            <a:endParaRPr lang="en-US"/>
          </a:p>
        </p:txBody>
      </p:sp>
      <p:sp>
        <p:nvSpPr>
          <p:cNvPr id="12" name="Text Placeholder 2">
            <a:extLst>
              <a:ext uri="{FF2B5EF4-FFF2-40B4-BE49-F238E27FC236}">
                <a16:creationId xmlns:a16="http://schemas.microsoft.com/office/drawing/2014/main" id="{9E84888D-DFAD-40F9-9126-875A85122C27}"/>
              </a:ext>
            </a:extLst>
          </p:cNvPr>
          <p:cNvSpPr>
            <a:spLocks noGrp="1"/>
          </p:cNvSpPr>
          <p:nvPr>
            <p:ph type="body" sz="quarter" idx="17" hasCustomPrompt="1"/>
          </p:nvPr>
        </p:nvSpPr>
        <p:spPr>
          <a:xfrm>
            <a:off x="6099164" y="1764472"/>
            <a:ext cx="5383326" cy="4560484"/>
          </a:xfrm>
          <a:prstGeom prst="rect">
            <a:avLst/>
          </a:prstGeom>
        </p:spPr>
        <p:txBody>
          <a:bodyPr vert="horz" lIns="0" tIns="0" rIns="0" bIns="0"/>
          <a:lstStyle>
            <a:lvl1pPr marL="310942" indent="-310942">
              <a:buFont typeface="Arial" panose="020B0604020202020204" pitchFamily="34" charset="0"/>
              <a:buChar char="•"/>
              <a:defRPr sz="1814">
                <a:solidFill>
                  <a:srgbClr val="39607A"/>
                </a:solidFill>
                <a:latin typeface="Noto Sans JP Bold"/>
                <a:cs typeface="Noto Sans JP Bold"/>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lvl="0"/>
            <a:r>
              <a:rPr lang="en-GB"/>
              <a:t>Text 20pt Bold.</a:t>
            </a:r>
            <a:endParaRPr lang="en-US"/>
          </a:p>
        </p:txBody>
      </p:sp>
    </p:spTree>
    <p:extLst>
      <p:ext uri="{BB962C8B-B14F-4D97-AF65-F5344CB8AC3E}">
        <p14:creationId xmlns:p14="http://schemas.microsoft.com/office/powerpoint/2010/main" val="2568298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a:p>
        </p:txBody>
      </p:sp>
    </p:spTree>
    <p:extLst>
      <p:ext uri="{BB962C8B-B14F-4D97-AF65-F5344CB8AC3E}">
        <p14:creationId xmlns:p14="http://schemas.microsoft.com/office/powerpoint/2010/main" val="1747329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Slide_1">
    <p:spTree>
      <p:nvGrpSpPr>
        <p:cNvPr id="1" name=""/>
        <p:cNvGrpSpPr/>
        <p:nvPr/>
      </p:nvGrpSpPr>
      <p:grpSpPr>
        <a:xfrm>
          <a:off x="0" y="0"/>
          <a:ext cx="0" cy="0"/>
          <a:chOff x="0" y="0"/>
          <a:chExt cx="0" cy="0"/>
        </a:xfrm>
      </p:grpSpPr>
      <p:sp>
        <p:nvSpPr>
          <p:cNvPr id="10" name="Text Placeholder 23"/>
          <p:cNvSpPr>
            <a:spLocks noGrp="1"/>
          </p:cNvSpPr>
          <p:nvPr>
            <p:ph type="body" sz="quarter" idx="15" hasCustomPrompt="1"/>
          </p:nvPr>
        </p:nvSpPr>
        <p:spPr>
          <a:xfrm>
            <a:off x="10961216" y="6538421"/>
            <a:ext cx="521273" cy="207295"/>
          </a:xfrm>
          <a:prstGeom prst="rect">
            <a:avLst/>
          </a:prstGeom>
        </p:spPr>
        <p:txBody>
          <a:bodyPr vert="horz" lIns="0" tIns="0" rIns="0" bIns="0" anchor="t"/>
          <a:lstStyle>
            <a:lvl1pPr marL="0" indent="0" algn="r">
              <a:buFontTx/>
              <a:buNone/>
              <a:defRPr sz="912">
                <a:solidFill>
                  <a:schemeClr val="tx1">
                    <a:lumMod val="50000"/>
                    <a:lumOff val="50000"/>
                  </a:schemeClr>
                </a:solidFill>
                <a:latin typeface="Noto Sans JP Regular"/>
                <a:cs typeface="Noto Sans JP Regular"/>
              </a:defRPr>
            </a:lvl1pPr>
          </a:lstStyle>
          <a:p>
            <a:pPr lvl="0"/>
            <a:r>
              <a:rPr lang="en-US"/>
              <a:t>00</a:t>
            </a:r>
          </a:p>
        </p:txBody>
      </p:sp>
      <p:sp>
        <p:nvSpPr>
          <p:cNvPr id="18" name="Text Placeholder 7"/>
          <p:cNvSpPr>
            <a:spLocks noGrp="1"/>
          </p:cNvSpPr>
          <p:nvPr>
            <p:ph type="body" sz="quarter" idx="10" hasCustomPrompt="1"/>
          </p:nvPr>
        </p:nvSpPr>
        <p:spPr>
          <a:xfrm>
            <a:off x="275119" y="665070"/>
            <a:ext cx="4778337" cy="483688"/>
          </a:xfrm>
          <a:prstGeom prst="rect">
            <a:avLst/>
          </a:prstGeom>
        </p:spPr>
        <p:txBody>
          <a:bodyPr vert="horz"/>
          <a:lstStyle>
            <a:lvl1pPr marL="0" indent="0">
              <a:buFontTx/>
              <a:buNone/>
              <a:defRPr sz="3420" baseline="0">
                <a:solidFill>
                  <a:srgbClr val="B5231C"/>
                </a:solidFill>
                <a:latin typeface="Noto Sans JP Bold"/>
                <a:cs typeface="Noto Sans JP Bold"/>
              </a:defRPr>
            </a:lvl1pPr>
            <a:lvl2pPr marL="521273" indent="0">
              <a:buFontTx/>
              <a:buNone/>
              <a:defRPr sz="2281">
                <a:solidFill>
                  <a:srgbClr val="FFFFFF"/>
                </a:solidFill>
                <a:latin typeface="Noto Sans JP Medium"/>
                <a:cs typeface="Noto Sans JP Medium"/>
              </a:defRPr>
            </a:lvl2pPr>
            <a:lvl3pPr marL="1042544" indent="0">
              <a:buFontTx/>
              <a:buNone/>
              <a:defRPr sz="2052">
                <a:solidFill>
                  <a:srgbClr val="FFFFFF"/>
                </a:solidFill>
                <a:latin typeface="Noto Sans JP Regular"/>
                <a:cs typeface="Noto Sans JP Regular"/>
              </a:defRPr>
            </a:lvl3pPr>
            <a:lvl4pPr marL="1563817" indent="0">
              <a:buFontTx/>
              <a:buNone/>
              <a:defRPr sz="1368">
                <a:solidFill>
                  <a:srgbClr val="FFFFFF"/>
                </a:solidFill>
                <a:latin typeface="Noto Sans JP Regular"/>
                <a:cs typeface="Noto Sans JP Regular"/>
              </a:defRPr>
            </a:lvl4pPr>
            <a:lvl5pPr marL="2085090" indent="0">
              <a:buFontTx/>
              <a:buNone/>
              <a:defRPr sz="1368">
                <a:latin typeface="Noto Sans JP Regular"/>
                <a:cs typeface="Noto Sans JP Regular"/>
              </a:defRPr>
            </a:lvl5pPr>
          </a:lstStyle>
          <a:p>
            <a:pPr lvl="0"/>
            <a:r>
              <a:rPr lang="en-GB"/>
              <a:t>00</a:t>
            </a:r>
          </a:p>
        </p:txBody>
      </p:sp>
      <p:sp>
        <p:nvSpPr>
          <p:cNvPr id="19" name="Text Placeholder 11"/>
          <p:cNvSpPr>
            <a:spLocks noGrp="1"/>
          </p:cNvSpPr>
          <p:nvPr>
            <p:ph type="body" sz="quarter" idx="12" hasCustomPrompt="1"/>
          </p:nvPr>
        </p:nvSpPr>
        <p:spPr>
          <a:xfrm>
            <a:off x="275116" y="1148758"/>
            <a:ext cx="3996427" cy="414589"/>
          </a:xfrm>
          <a:prstGeom prst="rect">
            <a:avLst/>
          </a:prstGeom>
        </p:spPr>
        <p:txBody>
          <a:bodyPr vert="horz"/>
          <a:lstStyle>
            <a:lvl1pPr marL="0" indent="0" algn="l">
              <a:buFontTx/>
              <a:buNone/>
              <a:defRPr sz="2267">
                <a:solidFill>
                  <a:srgbClr val="7294A6"/>
                </a:solidFill>
                <a:latin typeface="Noto Sans JP Medium"/>
                <a:cs typeface="Noto Sans JP Medium"/>
              </a:defRPr>
            </a:lvl1pPr>
          </a:lstStyle>
          <a:p>
            <a:pPr lvl="0"/>
            <a:r>
              <a:rPr lang="en-GB"/>
              <a:t>Subheading 25pt Medium</a:t>
            </a:r>
            <a:endParaRPr lang="en-US"/>
          </a:p>
        </p:txBody>
      </p:sp>
      <p:sp>
        <p:nvSpPr>
          <p:cNvPr id="7" name="Text Placeholder 2">
            <a:extLst>
              <a:ext uri="{FF2B5EF4-FFF2-40B4-BE49-F238E27FC236}">
                <a16:creationId xmlns:a16="http://schemas.microsoft.com/office/drawing/2014/main" id="{572F3CE9-0369-400B-95FB-8B624575C7D6}"/>
              </a:ext>
            </a:extLst>
          </p:cNvPr>
          <p:cNvSpPr>
            <a:spLocks noGrp="1"/>
          </p:cNvSpPr>
          <p:nvPr>
            <p:ph type="body" sz="quarter" idx="16" hasCustomPrompt="1"/>
          </p:nvPr>
        </p:nvSpPr>
        <p:spPr>
          <a:xfrm>
            <a:off x="361995" y="1695560"/>
            <a:ext cx="6770520" cy="4635566"/>
          </a:xfrm>
          <a:prstGeom prst="rect">
            <a:avLst/>
          </a:prstGeom>
        </p:spPr>
        <p:txBody>
          <a:bodyPr vert="horz" lIns="0" tIns="0" rIns="0" bIns="0"/>
          <a:lstStyle>
            <a:lvl1pPr marL="310942" indent="-310942">
              <a:buFont typeface="Arial" panose="020B0604020202020204" pitchFamily="34" charset="0"/>
              <a:buChar char="•"/>
              <a:defRPr sz="1814" b="0">
                <a:solidFill>
                  <a:srgbClr val="39607A"/>
                </a:solidFill>
                <a:latin typeface="Noto Sans JP Bold"/>
                <a:cs typeface="Noto Sans JP Bold"/>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lvl="0"/>
            <a:r>
              <a:rPr lang="en-GB"/>
              <a:t>Text 20pt Bold.</a:t>
            </a:r>
            <a:endParaRPr lang="en-US"/>
          </a:p>
        </p:txBody>
      </p:sp>
      <p:sp>
        <p:nvSpPr>
          <p:cNvPr id="8" name="Picture Placeholder 5">
            <a:extLst>
              <a:ext uri="{FF2B5EF4-FFF2-40B4-BE49-F238E27FC236}">
                <a16:creationId xmlns:a16="http://schemas.microsoft.com/office/drawing/2014/main" id="{46DD2842-D2DC-45F5-A1BE-BD453EAA522F}"/>
              </a:ext>
            </a:extLst>
          </p:cNvPr>
          <p:cNvSpPr>
            <a:spLocks noGrp="1"/>
          </p:cNvSpPr>
          <p:nvPr>
            <p:ph type="pic" sz="quarter" idx="21"/>
          </p:nvPr>
        </p:nvSpPr>
        <p:spPr>
          <a:xfrm>
            <a:off x="7270717" y="1695560"/>
            <a:ext cx="4559289" cy="4635566"/>
          </a:xfrm>
          <a:prstGeom prst="rect">
            <a:avLst/>
          </a:prstGeom>
          <a:solidFill>
            <a:srgbClr val="FFFF00"/>
          </a:solidFill>
        </p:spPr>
        <p:txBody>
          <a:bodyPr vert="horz"/>
          <a:lstStyle>
            <a:lvl1pPr marL="0" indent="0">
              <a:buNone/>
              <a:defRPr/>
            </a:lvl1pPr>
          </a:lstStyle>
          <a:p>
            <a:endParaRPr lang="en-US"/>
          </a:p>
        </p:txBody>
      </p:sp>
    </p:spTree>
    <p:extLst>
      <p:ext uri="{BB962C8B-B14F-4D97-AF65-F5344CB8AC3E}">
        <p14:creationId xmlns:p14="http://schemas.microsoft.com/office/powerpoint/2010/main" val="3755667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6" name="Picture Placeholder 5"/>
          <p:cNvSpPr>
            <a:spLocks noGrp="1"/>
          </p:cNvSpPr>
          <p:nvPr>
            <p:ph type="pic" sz="quarter" idx="19"/>
          </p:nvPr>
        </p:nvSpPr>
        <p:spPr>
          <a:xfrm>
            <a:off x="8135948" y="1770645"/>
            <a:ext cx="3653013" cy="4635566"/>
          </a:xfrm>
          <a:prstGeom prst="rect">
            <a:avLst/>
          </a:prstGeom>
          <a:solidFill>
            <a:srgbClr val="FFFF00"/>
          </a:solidFill>
        </p:spPr>
        <p:txBody>
          <a:bodyPr vert="horz"/>
          <a:lstStyle>
            <a:lvl1pPr marL="0" indent="0">
              <a:buNone/>
              <a:defRPr/>
            </a:lvl1pPr>
          </a:lstStyle>
          <a:p>
            <a:endParaRPr lang="en-US"/>
          </a:p>
        </p:txBody>
      </p:sp>
      <p:sp>
        <p:nvSpPr>
          <p:cNvPr id="37" name="object 6"/>
          <p:cNvSpPr/>
          <p:nvPr userDrawn="1"/>
        </p:nvSpPr>
        <p:spPr>
          <a:xfrm>
            <a:off x="389929" y="4537642"/>
            <a:ext cx="3653256" cy="1795977"/>
          </a:xfrm>
          <a:custGeom>
            <a:avLst/>
            <a:gdLst/>
            <a:ahLst/>
            <a:cxnLst/>
            <a:rect l="l" t="t" r="r" b="b"/>
            <a:pathLst>
              <a:path w="3204210" h="1980565">
                <a:moveTo>
                  <a:pt x="3203994" y="0"/>
                </a:moveTo>
                <a:lnTo>
                  <a:pt x="0" y="0"/>
                </a:lnTo>
                <a:lnTo>
                  <a:pt x="0" y="1980006"/>
                </a:lnTo>
                <a:lnTo>
                  <a:pt x="232854" y="1808594"/>
                </a:lnTo>
                <a:lnTo>
                  <a:pt x="3203994" y="1808594"/>
                </a:lnTo>
                <a:lnTo>
                  <a:pt x="3203994" y="0"/>
                </a:lnTo>
                <a:close/>
              </a:path>
            </a:pathLst>
          </a:custGeom>
          <a:solidFill>
            <a:srgbClr val="E8EDEA"/>
          </a:solidFill>
        </p:spPr>
        <p:txBody>
          <a:bodyPr wrap="square" lIns="0" tIns="0" rIns="0" bIns="0" rtlCol="0"/>
          <a:lstStyle/>
          <a:p>
            <a:endParaRPr sz="2052"/>
          </a:p>
        </p:txBody>
      </p:sp>
      <p:sp>
        <p:nvSpPr>
          <p:cNvPr id="10" name="Text Placeholder 23"/>
          <p:cNvSpPr>
            <a:spLocks noGrp="1"/>
          </p:cNvSpPr>
          <p:nvPr>
            <p:ph type="body" sz="quarter" idx="15" hasCustomPrompt="1"/>
          </p:nvPr>
        </p:nvSpPr>
        <p:spPr>
          <a:xfrm>
            <a:off x="10961216" y="6538421"/>
            <a:ext cx="521273" cy="207295"/>
          </a:xfrm>
          <a:prstGeom prst="rect">
            <a:avLst/>
          </a:prstGeom>
        </p:spPr>
        <p:txBody>
          <a:bodyPr vert="horz" lIns="0" tIns="0" rIns="0" bIns="0" anchor="t"/>
          <a:lstStyle>
            <a:lvl1pPr marL="0" indent="0" algn="r">
              <a:buFontTx/>
              <a:buNone/>
              <a:defRPr sz="912">
                <a:solidFill>
                  <a:schemeClr val="tx1">
                    <a:lumMod val="50000"/>
                    <a:lumOff val="50000"/>
                  </a:schemeClr>
                </a:solidFill>
                <a:latin typeface="Noto Sans JP Regular"/>
                <a:cs typeface="Noto Sans JP Regular"/>
              </a:defRPr>
            </a:lvl1pPr>
          </a:lstStyle>
          <a:p>
            <a:pPr lvl="0"/>
            <a:r>
              <a:rPr lang="en-US"/>
              <a:t>00</a:t>
            </a:r>
          </a:p>
        </p:txBody>
      </p:sp>
      <p:sp>
        <p:nvSpPr>
          <p:cNvPr id="3" name="Text Placeholder 2"/>
          <p:cNvSpPr>
            <a:spLocks noGrp="1"/>
          </p:cNvSpPr>
          <p:nvPr>
            <p:ph type="body" sz="quarter" idx="16" hasCustomPrompt="1"/>
          </p:nvPr>
        </p:nvSpPr>
        <p:spPr>
          <a:xfrm>
            <a:off x="361995" y="1770642"/>
            <a:ext cx="3562034" cy="2556635"/>
          </a:xfrm>
          <a:prstGeom prst="rect">
            <a:avLst/>
          </a:prstGeom>
        </p:spPr>
        <p:txBody>
          <a:bodyPr vert="horz" lIns="0" tIns="0" rIns="0" bIns="0"/>
          <a:lstStyle>
            <a:lvl1pPr marL="0" indent="0">
              <a:buNone/>
              <a:defRPr sz="1632">
                <a:solidFill>
                  <a:srgbClr val="39607A"/>
                </a:solidFill>
                <a:latin typeface="Noto Sans JP Bold"/>
                <a:cs typeface="Noto Sans JP Bold"/>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lvl="0"/>
            <a:r>
              <a:rPr lang="en-GB"/>
              <a:t>Introduction 18pt Bold.</a:t>
            </a:r>
            <a:endParaRPr lang="en-US"/>
          </a:p>
        </p:txBody>
      </p:sp>
      <p:sp>
        <p:nvSpPr>
          <p:cNvPr id="15" name="Text Placeholder 2"/>
          <p:cNvSpPr>
            <a:spLocks noGrp="1"/>
          </p:cNvSpPr>
          <p:nvPr>
            <p:ph type="body" sz="quarter" idx="17" hasCustomPrompt="1"/>
          </p:nvPr>
        </p:nvSpPr>
        <p:spPr>
          <a:xfrm>
            <a:off x="4271545" y="1770642"/>
            <a:ext cx="3694062" cy="4560484"/>
          </a:xfrm>
          <a:prstGeom prst="rect">
            <a:avLst/>
          </a:prstGeom>
        </p:spPr>
        <p:txBody>
          <a:bodyPr vert="horz" lIns="0" tIns="0" rIns="0" bIns="0"/>
          <a:lstStyle>
            <a:lvl1pPr marL="0" marR="0" indent="0" algn="l" defTabSz="521091" rtl="0" eaLnBrk="1" fontAlgn="auto" latinLnBrk="0" hangingPunct="1">
              <a:lnSpc>
                <a:spcPct val="100000"/>
              </a:lnSpc>
              <a:spcBef>
                <a:spcPct val="20000"/>
              </a:spcBef>
              <a:spcAft>
                <a:spcPts val="0"/>
              </a:spcAft>
              <a:buClrTx/>
              <a:buSzTx/>
              <a:buFont typeface="Arial"/>
              <a:buNone/>
              <a:tabLst/>
              <a:defRPr sz="1360" baseline="0">
                <a:solidFill>
                  <a:srgbClr val="39607A"/>
                </a:solidFill>
                <a:latin typeface="Noto Sans JP Regular"/>
                <a:cs typeface="Noto Sans JP Regular"/>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marL="0" marR="0" lvl="0" indent="0" algn="l" defTabSz="521091" rtl="0" eaLnBrk="1" fontAlgn="auto" latinLnBrk="0" hangingPunct="1">
              <a:lnSpc>
                <a:spcPct val="100000"/>
              </a:lnSpc>
              <a:spcBef>
                <a:spcPct val="20000"/>
              </a:spcBef>
              <a:spcAft>
                <a:spcPts val="0"/>
              </a:spcAft>
              <a:buClrTx/>
              <a:buSzTx/>
              <a:buFont typeface="Arial"/>
              <a:buNone/>
              <a:tabLst/>
              <a:defRPr/>
            </a:pPr>
            <a:r>
              <a:rPr lang="en-GB"/>
              <a:t>Body copy paragraph text 15pt Regular. </a:t>
            </a:r>
            <a:br>
              <a:rPr lang="en-GB"/>
            </a:br>
            <a:r>
              <a:rPr lang="en-GB"/>
              <a:t>Body copy paragraph text 15pt Regular.</a:t>
            </a:r>
            <a:endParaRPr lang="en-US"/>
          </a:p>
        </p:txBody>
      </p:sp>
      <p:sp>
        <p:nvSpPr>
          <p:cNvPr id="16" name="Text Placeholder 2"/>
          <p:cNvSpPr>
            <a:spLocks noGrp="1"/>
          </p:cNvSpPr>
          <p:nvPr>
            <p:ph type="body" sz="quarter" idx="18" hasCustomPrompt="1"/>
          </p:nvPr>
        </p:nvSpPr>
        <p:spPr>
          <a:xfrm>
            <a:off x="535753" y="4672768"/>
            <a:ext cx="3388275" cy="1451063"/>
          </a:xfrm>
          <a:prstGeom prst="rect">
            <a:avLst/>
          </a:prstGeom>
        </p:spPr>
        <p:txBody>
          <a:bodyPr vert="horz" lIns="0" tIns="0" rIns="0" bIns="0"/>
          <a:lstStyle>
            <a:lvl1pPr marL="0" marR="0" indent="0" algn="l" defTabSz="521091" rtl="0" eaLnBrk="1" fontAlgn="auto" latinLnBrk="0" hangingPunct="1">
              <a:lnSpc>
                <a:spcPct val="120000"/>
              </a:lnSpc>
              <a:spcBef>
                <a:spcPct val="20000"/>
              </a:spcBef>
              <a:spcAft>
                <a:spcPts val="0"/>
              </a:spcAft>
              <a:buClrTx/>
              <a:buSzTx/>
              <a:buFont typeface="Arial"/>
              <a:buNone/>
              <a:tabLst/>
              <a:defRPr sz="1632">
                <a:solidFill>
                  <a:srgbClr val="39607A"/>
                </a:solidFill>
                <a:latin typeface="Noto Sans JP Bold"/>
                <a:cs typeface="Noto Sans JP Bold"/>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marL="0" marR="0" lvl="0" indent="0" algn="l" defTabSz="521091" rtl="0" eaLnBrk="1" fontAlgn="auto" latinLnBrk="0" hangingPunct="1">
              <a:lnSpc>
                <a:spcPct val="100000"/>
              </a:lnSpc>
              <a:spcBef>
                <a:spcPct val="20000"/>
              </a:spcBef>
              <a:spcAft>
                <a:spcPts val="0"/>
              </a:spcAft>
              <a:buClrTx/>
              <a:buSzTx/>
              <a:buFont typeface="Arial"/>
              <a:buNone/>
              <a:tabLst/>
              <a:defRPr/>
            </a:pPr>
            <a:r>
              <a:rPr lang="en-GB"/>
              <a:t>Text 18pt Bold</a:t>
            </a:r>
            <a:endParaRPr lang="en-US"/>
          </a:p>
        </p:txBody>
      </p:sp>
      <p:sp>
        <p:nvSpPr>
          <p:cNvPr id="18" name="Text Placeholder 7"/>
          <p:cNvSpPr>
            <a:spLocks noGrp="1"/>
          </p:cNvSpPr>
          <p:nvPr>
            <p:ph type="body" sz="quarter" idx="10" hasCustomPrompt="1"/>
          </p:nvPr>
        </p:nvSpPr>
        <p:spPr>
          <a:xfrm>
            <a:off x="275119" y="665070"/>
            <a:ext cx="4778337" cy="483688"/>
          </a:xfrm>
          <a:prstGeom prst="rect">
            <a:avLst/>
          </a:prstGeom>
        </p:spPr>
        <p:txBody>
          <a:bodyPr vert="horz"/>
          <a:lstStyle>
            <a:lvl1pPr marL="0" indent="0">
              <a:buFontTx/>
              <a:buNone/>
              <a:defRPr sz="3420" baseline="0">
                <a:solidFill>
                  <a:srgbClr val="B5231C"/>
                </a:solidFill>
                <a:latin typeface="Noto Sans JP Bold"/>
                <a:cs typeface="Noto Sans JP Bold"/>
              </a:defRPr>
            </a:lvl1pPr>
            <a:lvl2pPr marL="521273" indent="0">
              <a:buFontTx/>
              <a:buNone/>
              <a:defRPr sz="2281">
                <a:solidFill>
                  <a:srgbClr val="FFFFFF"/>
                </a:solidFill>
                <a:latin typeface="Noto Sans JP Medium"/>
                <a:cs typeface="Noto Sans JP Medium"/>
              </a:defRPr>
            </a:lvl2pPr>
            <a:lvl3pPr marL="1042544" indent="0">
              <a:buFontTx/>
              <a:buNone/>
              <a:defRPr sz="2052">
                <a:solidFill>
                  <a:srgbClr val="FFFFFF"/>
                </a:solidFill>
                <a:latin typeface="Noto Sans JP Regular"/>
                <a:cs typeface="Noto Sans JP Regular"/>
              </a:defRPr>
            </a:lvl3pPr>
            <a:lvl4pPr marL="1563817" indent="0">
              <a:buFontTx/>
              <a:buNone/>
              <a:defRPr sz="1368">
                <a:solidFill>
                  <a:srgbClr val="FFFFFF"/>
                </a:solidFill>
                <a:latin typeface="Noto Sans JP Regular"/>
                <a:cs typeface="Noto Sans JP Regular"/>
              </a:defRPr>
            </a:lvl4pPr>
            <a:lvl5pPr marL="2085090" indent="0">
              <a:buFontTx/>
              <a:buNone/>
              <a:defRPr sz="1368">
                <a:latin typeface="Noto Sans JP Regular"/>
                <a:cs typeface="Noto Sans JP Regular"/>
              </a:defRPr>
            </a:lvl5pPr>
          </a:lstStyle>
          <a:p>
            <a:pPr lvl="0"/>
            <a:r>
              <a:rPr lang="en-GB"/>
              <a:t>00</a:t>
            </a:r>
          </a:p>
        </p:txBody>
      </p:sp>
      <p:sp>
        <p:nvSpPr>
          <p:cNvPr id="19" name="Text Placeholder 11"/>
          <p:cNvSpPr>
            <a:spLocks noGrp="1"/>
          </p:cNvSpPr>
          <p:nvPr>
            <p:ph type="body" sz="quarter" idx="12" hasCustomPrompt="1"/>
          </p:nvPr>
        </p:nvSpPr>
        <p:spPr>
          <a:xfrm>
            <a:off x="275116" y="1148758"/>
            <a:ext cx="3996427" cy="414589"/>
          </a:xfrm>
          <a:prstGeom prst="rect">
            <a:avLst/>
          </a:prstGeom>
        </p:spPr>
        <p:txBody>
          <a:bodyPr vert="horz"/>
          <a:lstStyle>
            <a:lvl1pPr marL="0" indent="0" algn="l">
              <a:buFontTx/>
              <a:buNone/>
              <a:defRPr sz="2281">
                <a:solidFill>
                  <a:srgbClr val="7294A6"/>
                </a:solidFill>
                <a:latin typeface="Noto Sans JP Medium"/>
                <a:cs typeface="Noto Sans JP Medium"/>
              </a:defRPr>
            </a:lvl1pPr>
          </a:lstStyle>
          <a:p>
            <a:pPr lvl="0"/>
            <a:r>
              <a:rPr lang="en-GB"/>
              <a:t>Subheading 25pt Medium</a:t>
            </a:r>
            <a:endParaRPr lang="en-US"/>
          </a:p>
        </p:txBody>
      </p:sp>
    </p:spTree>
    <p:extLst>
      <p:ext uri="{BB962C8B-B14F-4D97-AF65-F5344CB8AC3E}">
        <p14:creationId xmlns:p14="http://schemas.microsoft.com/office/powerpoint/2010/main" val="39371989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Slide_2">
    <p:spTree>
      <p:nvGrpSpPr>
        <p:cNvPr id="1" name=""/>
        <p:cNvGrpSpPr/>
        <p:nvPr/>
      </p:nvGrpSpPr>
      <p:grpSpPr>
        <a:xfrm>
          <a:off x="0" y="0"/>
          <a:ext cx="0" cy="0"/>
          <a:chOff x="0" y="0"/>
          <a:chExt cx="0" cy="0"/>
        </a:xfrm>
      </p:grpSpPr>
      <p:sp>
        <p:nvSpPr>
          <p:cNvPr id="21" name="object 6"/>
          <p:cNvSpPr/>
          <p:nvPr userDrawn="1"/>
        </p:nvSpPr>
        <p:spPr>
          <a:xfrm>
            <a:off x="389929" y="4537642"/>
            <a:ext cx="3653256" cy="1795977"/>
          </a:xfrm>
          <a:custGeom>
            <a:avLst/>
            <a:gdLst/>
            <a:ahLst/>
            <a:cxnLst/>
            <a:rect l="l" t="t" r="r" b="b"/>
            <a:pathLst>
              <a:path w="3204210" h="1980565">
                <a:moveTo>
                  <a:pt x="3203994" y="0"/>
                </a:moveTo>
                <a:lnTo>
                  <a:pt x="0" y="0"/>
                </a:lnTo>
                <a:lnTo>
                  <a:pt x="0" y="1980006"/>
                </a:lnTo>
                <a:lnTo>
                  <a:pt x="232854" y="1808594"/>
                </a:lnTo>
                <a:lnTo>
                  <a:pt x="3203994" y="1808594"/>
                </a:lnTo>
                <a:lnTo>
                  <a:pt x="3203994" y="0"/>
                </a:lnTo>
                <a:close/>
              </a:path>
            </a:pathLst>
          </a:custGeom>
          <a:solidFill>
            <a:srgbClr val="E8EDEA"/>
          </a:solidFill>
        </p:spPr>
        <p:txBody>
          <a:bodyPr wrap="square" lIns="0" tIns="0" rIns="0" bIns="0" rtlCol="0"/>
          <a:lstStyle/>
          <a:p>
            <a:endParaRPr sz="2052">
              <a:solidFill>
                <a:schemeClr val="tx1"/>
              </a:solidFill>
            </a:endParaRPr>
          </a:p>
        </p:txBody>
      </p:sp>
      <p:sp>
        <p:nvSpPr>
          <p:cNvPr id="12" name="Picture Placeholder 5"/>
          <p:cNvSpPr>
            <a:spLocks noGrp="1"/>
          </p:cNvSpPr>
          <p:nvPr>
            <p:ph type="pic" sz="quarter" idx="19"/>
          </p:nvPr>
        </p:nvSpPr>
        <p:spPr>
          <a:xfrm>
            <a:off x="8135945" y="1770646"/>
            <a:ext cx="3653016" cy="2625732"/>
          </a:xfrm>
          <a:prstGeom prst="rect">
            <a:avLst/>
          </a:prstGeom>
          <a:solidFill>
            <a:srgbClr val="FFFF00"/>
          </a:solidFill>
        </p:spPr>
        <p:txBody>
          <a:bodyPr vert="horz"/>
          <a:lstStyle>
            <a:lvl1pPr marL="0" indent="0">
              <a:buNone/>
              <a:defRPr/>
            </a:lvl1pPr>
          </a:lstStyle>
          <a:p>
            <a:endParaRPr lang="en-US"/>
          </a:p>
        </p:txBody>
      </p:sp>
      <p:sp>
        <p:nvSpPr>
          <p:cNvPr id="14" name="Text Placeholder 23"/>
          <p:cNvSpPr>
            <a:spLocks noGrp="1"/>
          </p:cNvSpPr>
          <p:nvPr>
            <p:ph type="body" sz="quarter" idx="15" hasCustomPrompt="1"/>
          </p:nvPr>
        </p:nvSpPr>
        <p:spPr>
          <a:xfrm>
            <a:off x="10961216" y="6538421"/>
            <a:ext cx="521273" cy="207295"/>
          </a:xfrm>
          <a:prstGeom prst="rect">
            <a:avLst/>
          </a:prstGeom>
        </p:spPr>
        <p:txBody>
          <a:bodyPr vert="horz" lIns="0" tIns="0" rIns="0" bIns="0" anchor="t"/>
          <a:lstStyle>
            <a:lvl1pPr marL="0" indent="0" algn="r">
              <a:buFontTx/>
              <a:buNone/>
              <a:defRPr sz="912">
                <a:solidFill>
                  <a:schemeClr val="tx1">
                    <a:lumMod val="50000"/>
                    <a:lumOff val="50000"/>
                  </a:schemeClr>
                </a:solidFill>
                <a:latin typeface="Noto Sans JP Regular"/>
                <a:cs typeface="Noto Sans JP Regular"/>
              </a:defRPr>
            </a:lvl1pPr>
          </a:lstStyle>
          <a:p>
            <a:pPr lvl="0"/>
            <a:r>
              <a:rPr lang="en-US"/>
              <a:t>00</a:t>
            </a:r>
          </a:p>
        </p:txBody>
      </p:sp>
      <p:sp>
        <p:nvSpPr>
          <p:cNvPr id="15" name="Text Placeholder 2"/>
          <p:cNvSpPr>
            <a:spLocks noGrp="1"/>
          </p:cNvSpPr>
          <p:nvPr>
            <p:ph type="body" sz="quarter" idx="16" hasCustomPrompt="1"/>
          </p:nvPr>
        </p:nvSpPr>
        <p:spPr>
          <a:xfrm>
            <a:off x="361995" y="1770642"/>
            <a:ext cx="3562034" cy="2556635"/>
          </a:xfrm>
          <a:prstGeom prst="rect">
            <a:avLst/>
          </a:prstGeom>
        </p:spPr>
        <p:txBody>
          <a:bodyPr vert="horz" lIns="0" tIns="0" rIns="0" bIns="0"/>
          <a:lstStyle>
            <a:lvl1pPr marL="0" indent="0">
              <a:buNone/>
              <a:defRPr sz="1632">
                <a:solidFill>
                  <a:srgbClr val="39607A"/>
                </a:solidFill>
                <a:latin typeface="Noto Sans JP Bold"/>
                <a:cs typeface="Noto Sans JP Bold"/>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lvl="0"/>
            <a:r>
              <a:rPr lang="en-GB"/>
              <a:t>Introduction 18pt Bold.</a:t>
            </a:r>
            <a:endParaRPr lang="en-US"/>
          </a:p>
        </p:txBody>
      </p:sp>
      <p:sp>
        <p:nvSpPr>
          <p:cNvPr id="16" name="Text Placeholder 2"/>
          <p:cNvSpPr>
            <a:spLocks noGrp="1"/>
          </p:cNvSpPr>
          <p:nvPr>
            <p:ph type="body" sz="quarter" idx="17" hasCustomPrompt="1"/>
          </p:nvPr>
        </p:nvSpPr>
        <p:spPr>
          <a:xfrm>
            <a:off x="4271545" y="1770642"/>
            <a:ext cx="3694062" cy="4560484"/>
          </a:xfrm>
          <a:prstGeom prst="rect">
            <a:avLst/>
          </a:prstGeom>
        </p:spPr>
        <p:txBody>
          <a:bodyPr vert="horz" lIns="0" tIns="0" rIns="0" bIns="0"/>
          <a:lstStyle>
            <a:lvl1pPr marL="0" marR="0" indent="0" algn="l" defTabSz="521091" rtl="0" eaLnBrk="1" fontAlgn="auto" latinLnBrk="0" hangingPunct="1">
              <a:lnSpc>
                <a:spcPct val="100000"/>
              </a:lnSpc>
              <a:spcBef>
                <a:spcPct val="20000"/>
              </a:spcBef>
              <a:spcAft>
                <a:spcPts val="0"/>
              </a:spcAft>
              <a:buClrTx/>
              <a:buSzTx/>
              <a:buFont typeface="Arial"/>
              <a:buNone/>
              <a:tabLst/>
              <a:defRPr sz="1360" baseline="0">
                <a:solidFill>
                  <a:srgbClr val="39607A"/>
                </a:solidFill>
                <a:latin typeface="Noto Sans JP Regular"/>
                <a:cs typeface="Noto Sans JP Regular"/>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marL="0" marR="0" lvl="0" indent="0" algn="l" defTabSz="521091" rtl="0" eaLnBrk="1" fontAlgn="auto" latinLnBrk="0" hangingPunct="1">
              <a:lnSpc>
                <a:spcPct val="100000"/>
              </a:lnSpc>
              <a:spcBef>
                <a:spcPct val="20000"/>
              </a:spcBef>
              <a:spcAft>
                <a:spcPts val="0"/>
              </a:spcAft>
              <a:buClrTx/>
              <a:buSzTx/>
              <a:buFont typeface="Arial"/>
              <a:buNone/>
              <a:tabLst/>
              <a:defRPr/>
            </a:pPr>
            <a:r>
              <a:rPr lang="en-GB"/>
              <a:t>Body copy paragraph text 15pt Regular. </a:t>
            </a:r>
            <a:br>
              <a:rPr lang="en-GB"/>
            </a:br>
            <a:r>
              <a:rPr lang="en-GB"/>
              <a:t>Body copy paragraph text 15pt Regular.</a:t>
            </a:r>
            <a:endParaRPr lang="en-US"/>
          </a:p>
        </p:txBody>
      </p:sp>
      <p:sp>
        <p:nvSpPr>
          <p:cNvPr id="17" name="Text Placeholder 2"/>
          <p:cNvSpPr>
            <a:spLocks noGrp="1"/>
          </p:cNvSpPr>
          <p:nvPr>
            <p:ph type="body" sz="quarter" idx="18" hasCustomPrompt="1"/>
          </p:nvPr>
        </p:nvSpPr>
        <p:spPr>
          <a:xfrm>
            <a:off x="535753" y="4672768"/>
            <a:ext cx="3388275" cy="1451063"/>
          </a:xfrm>
          <a:prstGeom prst="rect">
            <a:avLst/>
          </a:prstGeom>
        </p:spPr>
        <p:txBody>
          <a:bodyPr vert="horz" lIns="0" tIns="0" rIns="0" bIns="0"/>
          <a:lstStyle>
            <a:lvl1pPr marL="0" marR="0" indent="0" algn="l" defTabSz="521091" rtl="0" eaLnBrk="1" fontAlgn="auto" latinLnBrk="0" hangingPunct="1">
              <a:lnSpc>
                <a:spcPct val="120000"/>
              </a:lnSpc>
              <a:spcBef>
                <a:spcPct val="20000"/>
              </a:spcBef>
              <a:spcAft>
                <a:spcPts val="0"/>
              </a:spcAft>
              <a:buClrTx/>
              <a:buSzTx/>
              <a:buFont typeface="Arial"/>
              <a:buNone/>
              <a:tabLst/>
              <a:defRPr sz="1632">
                <a:solidFill>
                  <a:srgbClr val="39607A"/>
                </a:solidFill>
                <a:latin typeface="Noto Sans JP Bold"/>
                <a:cs typeface="Noto Sans JP Bold"/>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marL="0" marR="0" lvl="0" indent="0" algn="l" defTabSz="521091" rtl="0" eaLnBrk="1" fontAlgn="auto" latinLnBrk="0" hangingPunct="1">
              <a:lnSpc>
                <a:spcPct val="100000"/>
              </a:lnSpc>
              <a:spcBef>
                <a:spcPct val="20000"/>
              </a:spcBef>
              <a:spcAft>
                <a:spcPts val="0"/>
              </a:spcAft>
              <a:buClrTx/>
              <a:buSzTx/>
              <a:buFont typeface="Arial"/>
              <a:buNone/>
              <a:tabLst/>
              <a:defRPr/>
            </a:pPr>
            <a:r>
              <a:rPr lang="en-GB"/>
              <a:t>Text 18pt Bold</a:t>
            </a:r>
            <a:endParaRPr lang="en-US"/>
          </a:p>
        </p:txBody>
      </p:sp>
      <p:sp>
        <p:nvSpPr>
          <p:cNvPr id="18" name="Text Placeholder 7"/>
          <p:cNvSpPr>
            <a:spLocks noGrp="1"/>
          </p:cNvSpPr>
          <p:nvPr>
            <p:ph type="body" sz="quarter" idx="10" hasCustomPrompt="1"/>
          </p:nvPr>
        </p:nvSpPr>
        <p:spPr>
          <a:xfrm>
            <a:off x="275119" y="665070"/>
            <a:ext cx="4778337" cy="483688"/>
          </a:xfrm>
          <a:prstGeom prst="rect">
            <a:avLst/>
          </a:prstGeom>
        </p:spPr>
        <p:txBody>
          <a:bodyPr vert="horz"/>
          <a:lstStyle>
            <a:lvl1pPr marL="0" indent="0">
              <a:buFontTx/>
              <a:buNone/>
              <a:defRPr sz="3420" baseline="0">
                <a:solidFill>
                  <a:srgbClr val="B5231C"/>
                </a:solidFill>
                <a:latin typeface="Noto Sans JP Bold"/>
                <a:cs typeface="Noto Sans JP Bold"/>
              </a:defRPr>
            </a:lvl1pPr>
            <a:lvl2pPr marL="521273" indent="0">
              <a:buFontTx/>
              <a:buNone/>
              <a:defRPr sz="2281">
                <a:solidFill>
                  <a:srgbClr val="FFFFFF"/>
                </a:solidFill>
                <a:latin typeface="Noto Sans JP Medium"/>
                <a:cs typeface="Noto Sans JP Medium"/>
              </a:defRPr>
            </a:lvl2pPr>
            <a:lvl3pPr marL="1042544" indent="0">
              <a:buFontTx/>
              <a:buNone/>
              <a:defRPr sz="2052">
                <a:solidFill>
                  <a:srgbClr val="FFFFFF"/>
                </a:solidFill>
                <a:latin typeface="Noto Sans JP Regular"/>
                <a:cs typeface="Noto Sans JP Regular"/>
              </a:defRPr>
            </a:lvl3pPr>
            <a:lvl4pPr marL="1563817" indent="0">
              <a:buFontTx/>
              <a:buNone/>
              <a:defRPr sz="1368">
                <a:solidFill>
                  <a:srgbClr val="FFFFFF"/>
                </a:solidFill>
                <a:latin typeface="Noto Sans JP Regular"/>
                <a:cs typeface="Noto Sans JP Regular"/>
              </a:defRPr>
            </a:lvl4pPr>
            <a:lvl5pPr marL="2085090" indent="0">
              <a:buFontTx/>
              <a:buNone/>
              <a:defRPr sz="1368">
                <a:latin typeface="Noto Sans JP Regular"/>
                <a:cs typeface="Noto Sans JP Regular"/>
              </a:defRPr>
            </a:lvl5pPr>
          </a:lstStyle>
          <a:p>
            <a:pPr lvl="0"/>
            <a:r>
              <a:rPr lang="en-GB"/>
              <a:t>00</a:t>
            </a:r>
          </a:p>
        </p:txBody>
      </p:sp>
      <p:sp>
        <p:nvSpPr>
          <p:cNvPr id="19" name="Text Placeholder 11"/>
          <p:cNvSpPr>
            <a:spLocks noGrp="1"/>
          </p:cNvSpPr>
          <p:nvPr>
            <p:ph type="body" sz="quarter" idx="12" hasCustomPrompt="1"/>
          </p:nvPr>
        </p:nvSpPr>
        <p:spPr>
          <a:xfrm>
            <a:off x="275116" y="1148758"/>
            <a:ext cx="3996427" cy="414589"/>
          </a:xfrm>
          <a:prstGeom prst="rect">
            <a:avLst/>
          </a:prstGeom>
        </p:spPr>
        <p:txBody>
          <a:bodyPr vert="horz"/>
          <a:lstStyle>
            <a:lvl1pPr marL="0" indent="0" algn="l">
              <a:buFontTx/>
              <a:buNone/>
              <a:defRPr sz="2281">
                <a:solidFill>
                  <a:srgbClr val="7294A6"/>
                </a:solidFill>
                <a:latin typeface="Noto Sans JP Medium"/>
                <a:cs typeface="Noto Sans JP Medium"/>
              </a:defRPr>
            </a:lvl1pPr>
          </a:lstStyle>
          <a:p>
            <a:pPr lvl="0"/>
            <a:r>
              <a:rPr lang="en-GB"/>
              <a:t>Subheading 25pt Medium</a:t>
            </a:r>
            <a:endParaRPr lang="en-US"/>
          </a:p>
        </p:txBody>
      </p:sp>
      <p:sp>
        <p:nvSpPr>
          <p:cNvPr id="20" name="Picture Placeholder 5"/>
          <p:cNvSpPr>
            <a:spLocks noGrp="1"/>
          </p:cNvSpPr>
          <p:nvPr>
            <p:ph type="pic" sz="quarter" idx="20"/>
          </p:nvPr>
        </p:nvSpPr>
        <p:spPr>
          <a:xfrm>
            <a:off x="8135945" y="4534573"/>
            <a:ext cx="3653016" cy="1871636"/>
          </a:xfrm>
          <a:prstGeom prst="rect">
            <a:avLst/>
          </a:prstGeom>
          <a:solidFill>
            <a:srgbClr val="FFFF00"/>
          </a:solidFill>
        </p:spPr>
        <p:txBody>
          <a:bodyPr vert="horz"/>
          <a:lstStyle>
            <a:lvl1pPr marL="0" indent="0">
              <a:buNone/>
              <a:defRPr/>
            </a:lvl1pPr>
          </a:lstStyle>
          <a:p>
            <a:endParaRPr lang="en-US"/>
          </a:p>
        </p:txBody>
      </p:sp>
    </p:spTree>
    <p:extLst>
      <p:ext uri="{BB962C8B-B14F-4D97-AF65-F5344CB8AC3E}">
        <p14:creationId xmlns:p14="http://schemas.microsoft.com/office/powerpoint/2010/main" val="944594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Slide_3">
    <p:spTree>
      <p:nvGrpSpPr>
        <p:cNvPr id="1" name=""/>
        <p:cNvGrpSpPr/>
        <p:nvPr/>
      </p:nvGrpSpPr>
      <p:grpSpPr>
        <a:xfrm>
          <a:off x="0" y="0"/>
          <a:ext cx="0" cy="0"/>
          <a:chOff x="0" y="0"/>
          <a:chExt cx="0" cy="0"/>
        </a:xfrm>
      </p:grpSpPr>
      <p:sp>
        <p:nvSpPr>
          <p:cNvPr id="28" name="Picture Placeholder 5"/>
          <p:cNvSpPr>
            <a:spLocks noGrp="1"/>
          </p:cNvSpPr>
          <p:nvPr>
            <p:ph type="pic" sz="quarter" idx="21"/>
          </p:nvPr>
        </p:nvSpPr>
        <p:spPr>
          <a:xfrm>
            <a:off x="4271544" y="1770645"/>
            <a:ext cx="3694060" cy="4635566"/>
          </a:xfrm>
          <a:prstGeom prst="rect">
            <a:avLst/>
          </a:prstGeom>
          <a:solidFill>
            <a:srgbClr val="FFFF00"/>
          </a:solidFill>
        </p:spPr>
        <p:txBody>
          <a:bodyPr vert="horz"/>
          <a:lstStyle>
            <a:lvl1pPr marL="0" indent="0">
              <a:buNone/>
              <a:defRPr/>
            </a:lvl1pPr>
          </a:lstStyle>
          <a:p>
            <a:endParaRPr lang="en-US"/>
          </a:p>
        </p:txBody>
      </p:sp>
      <p:sp>
        <p:nvSpPr>
          <p:cNvPr id="11" name="object 2"/>
          <p:cNvSpPr/>
          <p:nvPr userDrawn="1"/>
        </p:nvSpPr>
        <p:spPr>
          <a:xfrm>
            <a:off x="8126935" y="4129580"/>
            <a:ext cx="3653256" cy="2203658"/>
          </a:xfrm>
          <a:custGeom>
            <a:avLst/>
            <a:gdLst/>
            <a:ahLst/>
            <a:cxnLst/>
            <a:rect l="l" t="t" r="r" b="b"/>
            <a:pathLst>
              <a:path w="3204209" h="2430145">
                <a:moveTo>
                  <a:pt x="3203994" y="0"/>
                </a:moveTo>
                <a:lnTo>
                  <a:pt x="0" y="0"/>
                </a:lnTo>
                <a:lnTo>
                  <a:pt x="0" y="2430005"/>
                </a:lnTo>
                <a:lnTo>
                  <a:pt x="232854" y="2258593"/>
                </a:lnTo>
                <a:lnTo>
                  <a:pt x="3203994" y="2258593"/>
                </a:lnTo>
                <a:lnTo>
                  <a:pt x="3203994" y="0"/>
                </a:lnTo>
                <a:close/>
              </a:path>
            </a:pathLst>
          </a:custGeom>
          <a:solidFill>
            <a:srgbClr val="39607A"/>
          </a:solidFill>
        </p:spPr>
        <p:txBody>
          <a:bodyPr wrap="square" lIns="0" tIns="0" rIns="0" bIns="0" rtlCol="0"/>
          <a:lstStyle/>
          <a:p>
            <a:endParaRPr sz="2052"/>
          </a:p>
        </p:txBody>
      </p:sp>
      <p:sp>
        <p:nvSpPr>
          <p:cNvPr id="10" name="Picture Placeholder 5"/>
          <p:cNvSpPr>
            <a:spLocks noGrp="1"/>
          </p:cNvSpPr>
          <p:nvPr>
            <p:ph type="pic" sz="quarter" idx="19"/>
          </p:nvPr>
        </p:nvSpPr>
        <p:spPr>
          <a:xfrm>
            <a:off x="8135945" y="1770646"/>
            <a:ext cx="3653016" cy="2211143"/>
          </a:xfrm>
          <a:prstGeom prst="rect">
            <a:avLst/>
          </a:prstGeom>
          <a:solidFill>
            <a:srgbClr val="FFFF00"/>
          </a:solidFill>
        </p:spPr>
        <p:txBody>
          <a:bodyPr vert="horz"/>
          <a:lstStyle>
            <a:lvl1pPr marL="0" indent="0">
              <a:buNone/>
              <a:defRPr/>
            </a:lvl1pPr>
          </a:lstStyle>
          <a:p>
            <a:endParaRPr lang="en-US"/>
          </a:p>
        </p:txBody>
      </p:sp>
      <p:sp>
        <p:nvSpPr>
          <p:cNvPr id="21" name="Text Placeholder 2"/>
          <p:cNvSpPr>
            <a:spLocks noGrp="1"/>
          </p:cNvSpPr>
          <p:nvPr>
            <p:ph type="body" sz="quarter" idx="16" hasCustomPrompt="1"/>
          </p:nvPr>
        </p:nvSpPr>
        <p:spPr>
          <a:xfrm>
            <a:off x="361996" y="1770643"/>
            <a:ext cx="3735791" cy="414589"/>
          </a:xfrm>
          <a:prstGeom prst="rect">
            <a:avLst/>
          </a:prstGeom>
        </p:spPr>
        <p:txBody>
          <a:bodyPr vert="horz" lIns="0" tIns="0" rIns="0" bIns="0"/>
          <a:lstStyle>
            <a:lvl1pPr marL="0" indent="0">
              <a:buNone/>
              <a:defRPr sz="1632">
                <a:solidFill>
                  <a:srgbClr val="39607A"/>
                </a:solidFill>
                <a:latin typeface="Noto Sans JP Bold"/>
                <a:cs typeface="Noto Sans JP Bold"/>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lvl="0"/>
            <a:r>
              <a:rPr lang="en-GB"/>
              <a:t>Introduction 18pt Bold.</a:t>
            </a:r>
            <a:endParaRPr lang="en-US"/>
          </a:p>
        </p:txBody>
      </p:sp>
      <p:sp>
        <p:nvSpPr>
          <p:cNvPr id="23" name="Text Placeholder 2"/>
          <p:cNvSpPr>
            <a:spLocks noGrp="1"/>
          </p:cNvSpPr>
          <p:nvPr>
            <p:ph type="body" sz="quarter" idx="18" hasCustomPrompt="1"/>
          </p:nvPr>
        </p:nvSpPr>
        <p:spPr>
          <a:xfrm>
            <a:off x="8267972" y="4258180"/>
            <a:ext cx="3388275" cy="1451063"/>
          </a:xfrm>
          <a:prstGeom prst="rect">
            <a:avLst/>
          </a:prstGeom>
        </p:spPr>
        <p:txBody>
          <a:bodyPr vert="horz" lIns="0" tIns="0" rIns="0" bIns="0"/>
          <a:lstStyle>
            <a:lvl1pPr marL="0" marR="0" indent="0" algn="l" defTabSz="521091" rtl="0" eaLnBrk="1" fontAlgn="auto" latinLnBrk="0" hangingPunct="1">
              <a:lnSpc>
                <a:spcPct val="120000"/>
              </a:lnSpc>
              <a:spcBef>
                <a:spcPct val="20000"/>
              </a:spcBef>
              <a:spcAft>
                <a:spcPts val="0"/>
              </a:spcAft>
              <a:buClrTx/>
              <a:buSzTx/>
              <a:buFont typeface="Arial"/>
              <a:buNone/>
              <a:tabLst/>
              <a:defRPr sz="1632">
                <a:solidFill>
                  <a:schemeClr val="bg1"/>
                </a:solidFill>
                <a:latin typeface="Noto Sans JP Bold"/>
                <a:cs typeface="Noto Sans JP Bold"/>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marL="0" marR="0" lvl="0" indent="0" algn="l" defTabSz="521091" rtl="0" eaLnBrk="1" fontAlgn="auto" latinLnBrk="0" hangingPunct="1">
              <a:lnSpc>
                <a:spcPct val="100000"/>
              </a:lnSpc>
              <a:spcBef>
                <a:spcPct val="20000"/>
              </a:spcBef>
              <a:spcAft>
                <a:spcPts val="0"/>
              </a:spcAft>
              <a:buClrTx/>
              <a:buSzTx/>
              <a:buFont typeface="Arial"/>
              <a:buNone/>
              <a:tabLst/>
              <a:defRPr/>
            </a:pPr>
            <a:r>
              <a:rPr lang="en-GB"/>
              <a:t>Text 18pt Bold</a:t>
            </a:r>
            <a:endParaRPr lang="en-US"/>
          </a:p>
        </p:txBody>
      </p:sp>
      <p:sp>
        <p:nvSpPr>
          <p:cNvPr id="24" name="Text Placeholder 7"/>
          <p:cNvSpPr>
            <a:spLocks noGrp="1"/>
          </p:cNvSpPr>
          <p:nvPr>
            <p:ph type="body" sz="quarter" idx="10" hasCustomPrompt="1"/>
          </p:nvPr>
        </p:nvSpPr>
        <p:spPr>
          <a:xfrm>
            <a:off x="275119" y="665070"/>
            <a:ext cx="4778337" cy="483688"/>
          </a:xfrm>
          <a:prstGeom prst="rect">
            <a:avLst/>
          </a:prstGeom>
        </p:spPr>
        <p:txBody>
          <a:bodyPr vert="horz"/>
          <a:lstStyle>
            <a:lvl1pPr marL="0" indent="0">
              <a:buFontTx/>
              <a:buNone/>
              <a:defRPr sz="3420" baseline="0">
                <a:solidFill>
                  <a:srgbClr val="B5231C"/>
                </a:solidFill>
                <a:latin typeface="Noto Sans JP Bold"/>
                <a:cs typeface="Noto Sans JP Bold"/>
              </a:defRPr>
            </a:lvl1pPr>
            <a:lvl2pPr marL="521273" indent="0">
              <a:buFontTx/>
              <a:buNone/>
              <a:defRPr sz="2281">
                <a:solidFill>
                  <a:srgbClr val="FFFFFF"/>
                </a:solidFill>
                <a:latin typeface="Noto Sans JP Medium"/>
                <a:cs typeface="Noto Sans JP Medium"/>
              </a:defRPr>
            </a:lvl2pPr>
            <a:lvl3pPr marL="1042544" indent="0">
              <a:buFontTx/>
              <a:buNone/>
              <a:defRPr sz="2052">
                <a:solidFill>
                  <a:srgbClr val="FFFFFF"/>
                </a:solidFill>
                <a:latin typeface="Noto Sans JP Regular"/>
                <a:cs typeface="Noto Sans JP Regular"/>
              </a:defRPr>
            </a:lvl3pPr>
            <a:lvl4pPr marL="1563817" indent="0">
              <a:buFontTx/>
              <a:buNone/>
              <a:defRPr sz="1368">
                <a:solidFill>
                  <a:srgbClr val="FFFFFF"/>
                </a:solidFill>
                <a:latin typeface="Noto Sans JP Regular"/>
                <a:cs typeface="Noto Sans JP Regular"/>
              </a:defRPr>
            </a:lvl4pPr>
            <a:lvl5pPr marL="2085090" indent="0">
              <a:buFontTx/>
              <a:buNone/>
              <a:defRPr sz="1368">
                <a:latin typeface="Noto Sans JP Regular"/>
                <a:cs typeface="Noto Sans JP Regular"/>
              </a:defRPr>
            </a:lvl5pPr>
          </a:lstStyle>
          <a:p>
            <a:pPr lvl="0"/>
            <a:r>
              <a:rPr lang="en-GB"/>
              <a:t>00</a:t>
            </a:r>
          </a:p>
        </p:txBody>
      </p:sp>
      <p:sp>
        <p:nvSpPr>
          <p:cNvPr id="25" name="Text Placeholder 11"/>
          <p:cNvSpPr>
            <a:spLocks noGrp="1"/>
          </p:cNvSpPr>
          <p:nvPr>
            <p:ph type="body" sz="quarter" idx="12" hasCustomPrompt="1"/>
          </p:nvPr>
        </p:nvSpPr>
        <p:spPr>
          <a:xfrm>
            <a:off x="275116" y="1148758"/>
            <a:ext cx="3996427" cy="414589"/>
          </a:xfrm>
          <a:prstGeom prst="rect">
            <a:avLst/>
          </a:prstGeom>
        </p:spPr>
        <p:txBody>
          <a:bodyPr vert="horz"/>
          <a:lstStyle>
            <a:lvl1pPr marL="0" indent="0" algn="l">
              <a:buFontTx/>
              <a:buNone/>
              <a:defRPr sz="2281">
                <a:solidFill>
                  <a:srgbClr val="7294A6"/>
                </a:solidFill>
                <a:latin typeface="Noto Sans JP Medium"/>
                <a:cs typeface="Noto Sans JP Medium"/>
              </a:defRPr>
            </a:lvl1pPr>
          </a:lstStyle>
          <a:p>
            <a:pPr lvl="0"/>
            <a:r>
              <a:rPr lang="en-GB"/>
              <a:t>Subheading 25pt Medium</a:t>
            </a:r>
            <a:endParaRPr lang="en-US"/>
          </a:p>
        </p:txBody>
      </p:sp>
      <p:sp>
        <p:nvSpPr>
          <p:cNvPr id="27" name="Text Placeholder 2"/>
          <p:cNvSpPr>
            <a:spLocks noGrp="1"/>
          </p:cNvSpPr>
          <p:nvPr>
            <p:ph type="body" sz="quarter" idx="20" hasCustomPrompt="1"/>
          </p:nvPr>
        </p:nvSpPr>
        <p:spPr>
          <a:xfrm>
            <a:off x="361996" y="2297518"/>
            <a:ext cx="3694062" cy="2029761"/>
          </a:xfrm>
          <a:prstGeom prst="rect">
            <a:avLst/>
          </a:prstGeom>
        </p:spPr>
        <p:txBody>
          <a:bodyPr vert="horz" lIns="0" tIns="0" rIns="0" bIns="0"/>
          <a:lstStyle>
            <a:lvl1pPr marL="0" marR="0" indent="0" algn="l" defTabSz="521091" rtl="0" eaLnBrk="1" fontAlgn="auto" latinLnBrk="0" hangingPunct="1">
              <a:lnSpc>
                <a:spcPct val="100000"/>
              </a:lnSpc>
              <a:spcBef>
                <a:spcPct val="20000"/>
              </a:spcBef>
              <a:spcAft>
                <a:spcPts val="0"/>
              </a:spcAft>
              <a:buClrTx/>
              <a:buSzTx/>
              <a:buFont typeface="Arial"/>
              <a:buNone/>
              <a:tabLst/>
              <a:defRPr sz="1360" baseline="0">
                <a:solidFill>
                  <a:srgbClr val="39607A"/>
                </a:solidFill>
                <a:latin typeface="Noto Sans JP Regular"/>
                <a:cs typeface="Noto Sans JP Regular"/>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marL="0" marR="0" lvl="0" indent="0" algn="l" defTabSz="521091" rtl="0" eaLnBrk="1" fontAlgn="auto" latinLnBrk="0" hangingPunct="1">
              <a:lnSpc>
                <a:spcPct val="100000"/>
              </a:lnSpc>
              <a:spcBef>
                <a:spcPct val="20000"/>
              </a:spcBef>
              <a:spcAft>
                <a:spcPts val="0"/>
              </a:spcAft>
              <a:buClrTx/>
              <a:buSzTx/>
              <a:buFont typeface="Arial"/>
              <a:buNone/>
              <a:tabLst/>
              <a:defRPr/>
            </a:pPr>
            <a:r>
              <a:rPr lang="en-GB"/>
              <a:t>Body copy paragraph text 15pt Regular. </a:t>
            </a:r>
            <a:br>
              <a:rPr lang="en-GB"/>
            </a:br>
            <a:r>
              <a:rPr lang="en-GB"/>
              <a:t>Body copy paragraph text 15pt Regular.</a:t>
            </a:r>
            <a:endParaRPr lang="en-US"/>
          </a:p>
        </p:txBody>
      </p:sp>
      <p:sp>
        <p:nvSpPr>
          <p:cNvPr id="29" name="Text Placeholder 23"/>
          <p:cNvSpPr>
            <a:spLocks noGrp="1"/>
          </p:cNvSpPr>
          <p:nvPr>
            <p:ph type="body" sz="quarter" idx="15" hasCustomPrompt="1"/>
          </p:nvPr>
        </p:nvSpPr>
        <p:spPr>
          <a:xfrm>
            <a:off x="10961216" y="6538421"/>
            <a:ext cx="521273" cy="207295"/>
          </a:xfrm>
          <a:prstGeom prst="rect">
            <a:avLst/>
          </a:prstGeom>
        </p:spPr>
        <p:txBody>
          <a:bodyPr vert="horz" lIns="0" tIns="0" rIns="0" bIns="0" anchor="t"/>
          <a:lstStyle>
            <a:lvl1pPr marL="0" indent="0" algn="r">
              <a:buFontTx/>
              <a:buNone/>
              <a:defRPr sz="912">
                <a:solidFill>
                  <a:schemeClr val="tx1">
                    <a:lumMod val="50000"/>
                    <a:lumOff val="50000"/>
                  </a:schemeClr>
                </a:solidFill>
                <a:latin typeface="Noto Sans JP Regular"/>
                <a:cs typeface="Noto Sans JP Regular"/>
              </a:defRPr>
            </a:lvl1pPr>
          </a:lstStyle>
          <a:p>
            <a:pPr lvl="0"/>
            <a:r>
              <a:rPr lang="en-US"/>
              <a:t>00</a:t>
            </a:r>
          </a:p>
        </p:txBody>
      </p:sp>
    </p:spTree>
    <p:extLst>
      <p:ext uri="{BB962C8B-B14F-4D97-AF65-F5344CB8AC3E}">
        <p14:creationId xmlns:p14="http://schemas.microsoft.com/office/powerpoint/2010/main" val="29224497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Slide_4">
    <p:spTree>
      <p:nvGrpSpPr>
        <p:cNvPr id="1" name=""/>
        <p:cNvGrpSpPr/>
        <p:nvPr/>
      </p:nvGrpSpPr>
      <p:grpSpPr>
        <a:xfrm>
          <a:off x="0" y="0"/>
          <a:ext cx="0" cy="0"/>
          <a:chOff x="0" y="0"/>
          <a:chExt cx="0" cy="0"/>
        </a:xfrm>
      </p:grpSpPr>
      <p:sp>
        <p:nvSpPr>
          <p:cNvPr id="8" name="Picture Placeholder 5"/>
          <p:cNvSpPr>
            <a:spLocks noGrp="1"/>
          </p:cNvSpPr>
          <p:nvPr>
            <p:ph type="pic" sz="quarter" idx="21"/>
          </p:nvPr>
        </p:nvSpPr>
        <p:spPr>
          <a:xfrm>
            <a:off x="361995" y="1770645"/>
            <a:ext cx="7603608" cy="4635566"/>
          </a:xfrm>
          <a:prstGeom prst="rect">
            <a:avLst/>
          </a:prstGeom>
          <a:solidFill>
            <a:srgbClr val="FFFF00"/>
          </a:solidFill>
        </p:spPr>
        <p:txBody>
          <a:bodyPr vert="horz"/>
          <a:lstStyle>
            <a:lvl1pPr marL="0" indent="0">
              <a:buNone/>
              <a:defRPr/>
            </a:lvl1pPr>
          </a:lstStyle>
          <a:p>
            <a:endParaRPr lang="en-US"/>
          </a:p>
        </p:txBody>
      </p:sp>
      <p:sp>
        <p:nvSpPr>
          <p:cNvPr id="15" name="Text Placeholder 7"/>
          <p:cNvSpPr>
            <a:spLocks noGrp="1"/>
          </p:cNvSpPr>
          <p:nvPr>
            <p:ph type="body" sz="quarter" idx="10" hasCustomPrompt="1"/>
          </p:nvPr>
        </p:nvSpPr>
        <p:spPr>
          <a:xfrm>
            <a:off x="275119" y="665070"/>
            <a:ext cx="4778337" cy="483688"/>
          </a:xfrm>
          <a:prstGeom prst="rect">
            <a:avLst/>
          </a:prstGeom>
        </p:spPr>
        <p:txBody>
          <a:bodyPr vert="horz"/>
          <a:lstStyle>
            <a:lvl1pPr marL="0" indent="0">
              <a:buFontTx/>
              <a:buNone/>
              <a:defRPr sz="3420" baseline="0">
                <a:solidFill>
                  <a:srgbClr val="B5231C"/>
                </a:solidFill>
                <a:latin typeface="Noto Sans JP Bold"/>
                <a:cs typeface="Noto Sans JP Bold"/>
              </a:defRPr>
            </a:lvl1pPr>
            <a:lvl2pPr marL="521273" indent="0">
              <a:buFontTx/>
              <a:buNone/>
              <a:defRPr sz="2281">
                <a:solidFill>
                  <a:srgbClr val="FFFFFF"/>
                </a:solidFill>
                <a:latin typeface="Noto Sans JP Medium"/>
                <a:cs typeface="Noto Sans JP Medium"/>
              </a:defRPr>
            </a:lvl2pPr>
            <a:lvl3pPr marL="1042544" indent="0">
              <a:buFontTx/>
              <a:buNone/>
              <a:defRPr sz="2052">
                <a:solidFill>
                  <a:srgbClr val="FFFFFF"/>
                </a:solidFill>
                <a:latin typeface="Noto Sans JP Regular"/>
                <a:cs typeface="Noto Sans JP Regular"/>
              </a:defRPr>
            </a:lvl3pPr>
            <a:lvl4pPr marL="1563817" indent="0">
              <a:buFontTx/>
              <a:buNone/>
              <a:defRPr sz="1368">
                <a:solidFill>
                  <a:srgbClr val="FFFFFF"/>
                </a:solidFill>
                <a:latin typeface="Noto Sans JP Regular"/>
                <a:cs typeface="Noto Sans JP Regular"/>
              </a:defRPr>
            </a:lvl4pPr>
            <a:lvl5pPr marL="2085090" indent="0">
              <a:buFontTx/>
              <a:buNone/>
              <a:defRPr sz="1368">
                <a:latin typeface="Noto Sans JP Regular"/>
                <a:cs typeface="Noto Sans JP Regular"/>
              </a:defRPr>
            </a:lvl5pPr>
          </a:lstStyle>
          <a:p>
            <a:pPr lvl="0"/>
            <a:r>
              <a:rPr lang="en-GB"/>
              <a:t>00</a:t>
            </a:r>
          </a:p>
        </p:txBody>
      </p:sp>
      <p:sp>
        <p:nvSpPr>
          <p:cNvPr id="16" name="Text Placeholder 11"/>
          <p:cNvSpPr>
            <a:spLocks noGrp="1"/>
          </p:cNvSpPr>
          <p:nvPr>
            <p:ph type="body" sz="quarter" idx="12" hasCustomPrompt="1"/>
          </p:nvPr>
        </p:nvSpPr>
        <p:spPr>
          <a:xfrm>
            <a:off x="275116" y="1148758"/>
            <a:ext cx="3996427" cy="414589"/>
          </a:xfrm>
          <a:prstGeom prst="rect">
            <a:avLst/>
          </a:prstGeom>
        </p:spPr>
        <p:txBody>
          <a:bodyPr vert="horz"/>
          <a:lstStyle>
            <a:lvl1pPr marL="0" indent="0" algn="l">
              <a:buFontTx/>
              <a:buNone/>
              <a:defRPr sz="2267">
                <a:solidFill>
                  <a:srgbClr val="7294A6"/>
                </a:solidFill>
                <a:latin typeface="Noto Sans JP Medium"/>
                <a:cs typeface="Noto Sans JP Medium"/>
              </a:defRPr>
            </a:lvl1pPr>
          </a:lstStyle>
          <a:p>
            <a:pPr lvl="0"/>
            <a:r>
              <a:rPr lang="en-GB"/>
              <a:t>Subheading 25pt Medium</a:t>
            </a:r>
            <a:endParaRPr lang="en-US"/>
          </a:p>
        </p:txBody>
      </p:sp>
      <p:sp>
        <p:nvSpPr>
          <p:cNvPr id="18" name="Text Placeholder 2"/>
          <p:cNvSpPr>
            <a:spLocks noGrp="1"/>
          </p:cNvSpPr>
          <p:nvPr>
            <p:ph type="body" sz="quarter" idx="22" hasCustomPrompt="1"/>
          </p:nvPr>
        </p:nvSpPr>
        <p:spPr>
          <a:xfrm>
            <a:off x="8181094" y="1770643"/>
            <a:ext cx="3735791" cy="414589"/>
          </a:xfrm>
          <a:prstGeom prst="rect">
            <a:avLst/>
          </a:prstGeom>
        </p:spPr>
        <p:txBody>
          <a:bodyPr vert="horz" lIns="0" tIns="0" rIns="0" bIns="0"/>
          <a:lstStyle>
            <a:lvl1pPr marL="0" indent="0">
              <a:buNone/>
              <a:defRPr sz="1632">
                <a:solidFill>
                  <a:srgbClr val="39607A"/>
                </a:solidFill>
                <a:latin typeface="Noto Sans JP Bold"/>
                <a:cs typeface="Noto Sans JP Bold"/>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lvl="0"/>
            <a:r>
              <a:rPr lang="en-GB"/>
              <a:t>Introduction 18pt Bold.</a:t>
            </a:r>
            <a:endParaRPr lang="en-US"/>
          </a:p>
        </p:txBody>
      </p:sp>
      <p:sp>
        <p:nvSpPr>
          <p:cNvPr id="19" name="Text Placeholder 2"/>
          <p:cNvSpPr>
            <a:spLocks noGrp="1"/>
          </p:cNvSpPr>
          <p:nvPr>
            <p:ph type="body" sz="quarter" idx="23" hasCustomPrompt="1"/>
          </p:nvPr>
        </p:nvSpPr>
        <p:spPr>
          <a:xfrm>
            <a:off x="8181093" y="2297518"/>
            <a:ext cx="3694062" cy="2029761"/>
          </a:xfrm>
          <a:prstGeom prst="rect">
            <a:avLst/>
          </a:prstGeom>
        </p:spPr>
        <p:txBody>
          <a:bodyPr vert="horz" lIns="0" tIns="0" rIns="0" bIns="0"/>
          <a:lstStyle>
            <a:lvl1pPr marL="0" marR="0" indent="0" algn="l" defTabSz="521091" rtl="0" eaLnBrk="1" fontAlgn="auto" latinLnBrk="0" hangingPunct="1">
              <a:lnSpc>
                <a:spcPct val="100000"/>
              </a:lnSpc>
              <a:spcBef>
                <a:spcPct val="20000"/>
              </a:spcBef>
              <a:spcAft>
                <a:spcPts val="0"/>
              </a:spcAft>
              <a:buClrTx/>
              <a:buSzTx/>
              <a:buFont typeface="Arial"/>
              <a:buNone/>
              <a:tabLst/>
              <a:defRPr sz="1368" baseline="0">
                <a:solidFill>
                  <a:srgbClr val="39607A"/>
                </a:solidFill>
                <a:latin typeface="Noto Sans JP Regular"/>
                <a:cs typeface="Noto Sans JP Regular"/>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marL="0" marR="0" lvl="0" indent="0" algn="l" defTabSz="521091" rtl="0" eaLnBrk="1" fontAlgn="auto" latinLnBrk="0" hangingPunct="1">
              <a:lnSpc>
                <a:spcPct val="100000"/>
              </a:lnSpc>
              <a:spcBef>
                <a:spcPct val="20000"/>
              </a:spcBef>
              <a:spcAft>
                <a:spcPts val="0"/>
              </a:spcAft>
              <a:buClrTx/>
              <a:buSzTx/>
              <a:buFont typeface="Arial"/>
              <a:buNone/>
              <a:tabLst/>
              <a:defRPr/>
            </a:pPr>
            <a:r>
              <a:rPr lang="en-GB"/>
              <a:t>Body copy paragraph text 15pt Regular. </a:t>
            </a:r>
            <a:br>
              <a:rPr lang="en-GB"/>
            </a:br>
            <a:r>
              <a:rPr lang="en-GB"/>
              <a:t>Body copy paragraph text 15pt Regular.</a:t>
            </a:r>
            <a:endParaRPr lang="en-US"/>
          </a:p>
        </p:txBody>
      </p:sp>
      <p:sp>
        <p:nvSpPr>
          <p:cNvPr id="20" name="Text Placeholder 23"/>
          <p:cNvSpPr>
            <a:spLocks noGrp="1"/>
          </p:cNvSpPr>
          <p:nvPr>
            <p:ph type="body" sz="quarter" idx="15" hasCustomPrompt="1"/>
          </p:nvPr>
        </p:nvSpPr>
        <p:spPr>
          <a:xfrm>
            <a:off x="10961216" y="6538421"/>
            <a:ext cx="521273" cy="207295"/>
          </a:xfrm>
          <a:prstGeom prst="rect">
            <a:avLst/>
          </a:prstGeom>
        </p:spPr>
        <p:txBody>
          <a:bodyPr vert="horz" lIns="0" tIns="0" rIns="0" bIns="0" anchor="t"/>
          <a:lstStyle>
            <a:lvl1pPr marL="0" indent="0" algn="r">
              <a:buFontTx/>
              <a:buNone/>
              <a:defRPr sz="912">
                <a:solidFill>
                  <a:schemeClr val="tx1">
                    <a:lumMod val="50000"/>
                    <a:lumOff val="50000"/>
                  </a:schemeClr>
                </a:solidFill>
                <a:latin typeface="Noto Sans JP Regular"/>
                <a:cs typeface="Noto Sans JP Regular"/>
              </a:defRPr>
            </a:lvl1pPr>
          </a:lstStyle>
          <a:p>
            <a:pPr lvl="0"/>
            <a:r>
              <a:rPr lang="en-US"/>
              <a:t>00</a:t>
            </a:r>
          </a:p>
        </p:txBody>
      </p:sp>
    </p:spTree>
    <p:extLst>
      <p:ext uri="{BB962C8B-B14F-4D97-AF65-F5344CB8AC3E}">
        <p14:creationId xmlns:p14="http://schemas.microsoft.com/office/powerpoint/2010/main" val="1347080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Slide_5">
    <p:spTree>
      <p:nvGrpSpPr>
        <p:cNvPr id="1" name=""/>
        <p:cNvGrpSpPr/>
        <p:nvPr/>
      </p:nvGrpSpPr>
      <p:grpSpPr>
        <a:xfrm>
          <a:off x="0" y="0"/>
          <a:ext cx="0" cy="0"/>
          <a:chOff x="0" y="0"/>
          <a:chExt cx="0" cy="0"/>
        </a:xfrm>
      </p:grpSpPr>
      <p:sp>
        <p:nvSpPr>
          <p:cNvPr id="15" name="object 2"/>
          <p:cNvSpPr/>
          <p:nvPr userDrawn="1"/>
        </p:nvSpPr>
        <p:spPr>
          <a:xfrm>
            <a:off x="361996" y="1770642"/>
            <a:ext cx="7634394" cy="4629582"/>
          </a:xfrm>
          <a:custGeom>
            <a:avLst/>
            <a:gdLst/>
            <a:ahLst/>
            <a:cxnLst/>
            <a:rect l="l" t="t" r="r" b="b"/>
            <a:pathLst>
              <a:path w="10692130" h="7560309">
                <a:moveTo>
                  <a:pt x="0" y="7559992"/>
                </a:moveTo>
                <a:lnTo>
                  <a:pt x="10692003" y="7559992"/>
                </a:lnTo>
                <a:lnTo>
                  <a:pt x="10692003" y="0"/>
                </a:lnTo>
                <a:lnTo>
                  <a:pt x="0" y="0"/>
                </a:lnTo>
                <a:lnTo>
                  <a:pt x="0" y="7559992"/>
                </a:lnTo>
                <a:close/>
              </a:path>
            </a:pathLst>
          </a:custGeom>
          <a:solidFill>
            <a:srgbClr val="E8ECEA"/>
          </a:solidFill>
        </p:spPr>
        <p:txBody>
          <a:bodyPr wrap="square" lIns="0" tIns="0" rIns="0" bIns="0" rtlCol="0"/>
          <a:lstStyle/>
          <a:p>
            <a:endParaRPr sz="2052"/>
          </a:p>
        </p:txBody>
      </p:sp>
      <p:sp>
        <p:nvSpPr>
          <p:cNvPr id="11" name="Text Placeholder 7"/>
          <p:cNvSpPr>
            <a:spLocks noGrp="1"/>
          </p:cNvSpPr>
          <p:nvPr>
            <p:ph type="body" sz="quarter" idx="10" hasCustomPrompt="1"/>
          </p:nvPr>
        </p:nvSpPr>
        <p:spPr>
          <a:xfrm>
            <a:off x="275119" y="665070"/>
            <a:ext cx="4778337" cy="483688"/>
          </a:xfrm>
          <a:prstGeom prst="rect">
            <a:avLst/>
          </a:prstGeom>
        </p:spPr>
        <p:txBody>
          <a:bodyPr vert="horz"/>
          <a:lstStyle>
            <a:lvl1pPr marL="0" indent="0">
              <a:buFontTx/>
              <a:buNone/>
              <a:defRPr sz="3420" baseline="0">
                <a:solidFill>
                  <a:srgbClr val="B5231C"/>
                </a:solidFill>
                <a:latin typeface="Noto Sans JP Bold"/>
                <a:cs typeface="Noto Sans JP Bold"/>
              </a:defRPr>
            </a:lvl1pPr>
            <a:lvl2pPr marL="521273" indent="0">
              <a:buFontTx/>
              <a:buNone/>
              <a:defRPr sz="2281">
                <a:solidFill>
                  <a:srgbClr val="FFFFFF"/>
                </a:solidFill>
                <a:latin typeface="Noto Sans JP Medium"/>
                <a:cs typeface="Noto Sans JP Medium"/>
              </a:defRPr>
            </a:lvl2pPr>
            <a:lvl3pPr marL="1042544" indent="0">
              <a:buFontTx/>
              <a:buNone/>
              <a:defRPr sz="2052">
                <a:solidFill>
                  <a:srgbClr val="FFFFFF"/>
                </a:solidFill>
                <a:latin typeface="Noto Sans JP Regular"/>
                <a:cs typeface="Noto Sans JP Regular"/>
              </a:defRPr>
            </a:lvl3pPr>
            <a:lvl4pPr marL="1563817" indent="0">
              <a:buFontTx/>
              <a:buNone/>
              <a:defRPr sz="1368">
                <a:solidFill>
                  <a:srgbClr val="FFFFFF"/>
                </a:solidFill>
                <a:latin typeface="Noto Sans JP Regular"/>
                <a:cs typeface="Noto Sans JP Regular"/>
              </a:defRPr>
            </a:lvl4pPr>
            <a:lvl5pPr marL="2085090" indent="0">
              <a:buFontTx/>
              <a:buNone/>
              <a:defRPr sz="1368">
                <a:latin typeface="Noto Sans JP Regular"/>
                <a:cs typeface="Noto Sans JP Regular"/>
              </a:defRPr>
            </a:lvl5pPr>
          </a:lstStyle>
          <a:p>
            <a:pPr lvl="0"/>
            <a:r>
              <a:rPr lang="en-GB"/>
              <a:t>00</a:t>
            </a:r>
          </a:p>
        </p:txBody>
      </p:sp>
      <p:sp>
        <p:nvSpPr>
          <p:cNvPr id="12" name="Text Placeholder 11"/>
          <p:cNvSpPr>
            <a:spLocks noGrp="1"/>
          </p:cNvSpPr>
          <p:nvPr>
            <p:ph type="body" sz="quarter" idx="12" hasCustomPrompt="1"/>
          </p:nvPr>
        </p:nvSpPr>
        <p:spPr>
          <a:xfrm>
            <a:off x="275116" y="1148758"/>
            <a:ext cx="3996427" cy="414589"/>
          </a:xfrm>
          <a:prstGeom prst="rect">
            <a:avLst/>
          </a:prstGeom>
        </p:spPr>
        <p:txBody>
          <a:bodyPr vert="horz"/>
          <a:lstStyle>
            <a:lvl1pPr marL="0" indent="0" algn="l">
              <a:buFontTx/>
              <a:buNone/>
              <a:defRPr sz="2267">
                <a:solidFill>
                  <a:srgbClr val="7294A6"/>
                </a:solidFill>
                <a:latin typeface="Noto Sans JP Medium"/>
                <a:cs typeface="Noto Sans JP Medium"/>
              </a:defRPr>
            </a:lvl1pPr>
          </a:lstStyle>
          <a:p>
            <a:pPr lvl="0"/>
            <a:r>
              <a:rPr lang="en-GB"/>
              <a:t>Subheading 25pt Medium</a:t>
            </a:r>
            <a:endParaRPr lang="en-US"/>
          </a:p>
        </p:txBody>
      </p:sp>
      <p:sp>
        <p:nvSpPr>
          <p:cNvPr id="13" name="Text Placeholder 2"/>
          <p:cNvSpPr>
            <a:spLocks noGrp="1"/>
          </p:cNvSpPr>
          <p:nvPr>
            <p:ph type="body" sz="quarter" idx="22" hasCustomPrompt="1"/>
          </p:nvPr>
        </p:nvSpPr>
        <p:spPr>
          <a:xfrm>
            <a:off x="8181094" y="1770643"/>
            <a:ext cx="3735791" cy="414589"/>
          </a:xfrm>
          <a:prstGeom prst="rect">
            <a:avLst/>
          </a:prstGeom>
        </p:spPr>
        <p:txBody>
          <a:bodyPr vert="horz" lIns="0" tIns="0" rIns="0" bIns="0"/>
          <a:lstStyle>
            <a:lvl1pPr marL="0" indent="0">
              <a:buNone/>
              <a:defRPr sz="1632">
                <a:solidFill>
                  <a:srgbClr val="39607A"/>
                </a:solidFill>
                <a:latin typeface="Noto Sans JP Bold"/>
                <a:cs typeface="Noto Sans JP Bold"/>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lvl="0"/>
            <a:r>
              <a:rPr lang="en-GB"/>
              <a:t>Introduction 18pt Bold.</a:t>
            </a:r>
            <a:endParaRPr lang="en-US"/>
          </a:p>
        </p:txBody>
      </p:sp>
      <p:sp>
        <p:nvSpPr>
          <p:cNvPr id="14" name="Text Placeholder 2"/>
          <p:cNvSpPr>
            <a:spLocks noGrp="1"/>
          </p:cNvSpPr>
          <p:nvPr>
            <p:ph type="body" sz="quarter" idx="23" hasCustomPrompt="1"/>
          </p:nvPr>
        </p:nvSpPr>
        <p:spPr>
          <a:xfrm>
            <a:off x="8181093" y="2297518"/>
            <a:ext cx="3694062" cy="2029761"/>
          </a:xfrm>
          <a:prstGeom prst="rect">
            <a:avLst/>
          </a:prstGeom>
        </p:spPr>
        <p:txBody>
          <a:bodyPr vert="horz" lIns="0" tIns="0" rIns="0" bIns="0"/>
          <a:lstStyle>
            <a:lvl1pPr marL="0" marR="0" indent="0" algn="l" defTabSz="521091" rtl="0" eaLnBrk="1" fontAlgn="auto" latinLnBrk="0" hangingPunct="1">
              <a:lnSpc>
                <a:spcPct val="100000"/>
              </a:lnSpc>
              <a:spcBef>
                <a:spcPct val="20000"/>
              </a:spcBef>
              <a:spcAft>
                <a:spcPts val="0"/>
              </a:spcAft>
              <a:buClrTx/>
              <a:buSzTx/>
              <a:buFont typeface="Arial"/>
              <a:buNone/>
              <a:tabLst/>
              <a:defRPr sz="1368" baseline="0">
                <a:solidFill>
                  <a:srgbClr val="39607A"/>
                </a:solidFill>
                <a:latin typeface="Noto Sans JP Regular"/>
                <a:cs typeface="Noto Sans JP Regular"/>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marL="0" marR="0" lvl="0" indent="0" algn="l" defTabSz="521091" rtl="0" eaLnBrk="1" fontAlgn="auto" latinLnBrk="0" hangingPunct="1">
              <a:lnSpc>
                <a:spcPct val="100000"/>
              </a:lnSpc>
              <a:spcBef>
                <a:spcPct val="20000"/>
              </a:spcBef>
              <a:spcAft>
                <a:spcPts val="0"/>
              </a:spcAft>
              <a:buClrTx/>
              <a:buSzTx/>
              <a:buFont typeface="Arial"/>
              <a:buNone/>
              <a:tabLst/>
              <a:defRPr/>
            </a:pPr>
            <a:r>
              <a:rPr lang="en-GB"/>
              <a:t>Body copy paragraph text 15pt Regular. </a:t>
            </a:r>
            <a:br>
              <a:rPr lang="en-GB"/>
            </a:br>
            <a:r>
              <a:rPr lang="en-GB"/>
              <a:t>Body copy paragraph text 15pt Regular.</a:t>
            </a:r>
            <a:endParaRPr lang="en-US"/>
          </a:p>
        </p:txBody>
      </p:sp>
      <p:sp>
        <p:nvSpPr>
          <p:cNvPr id="16" name="Text Placeholder 2"/>
          <p:cNvSpPr>
            <a:spLocks noGrp="1"/>
          </p:cNvSpPr>
          <p:nvPr>
            <p:ph type="body" sz="quarter" idx="24" hasCustomPrompt="1"/>
          </p:nvPr>
        </p:nvSpPr>
        <p:spPr>
          <a:xfrm>
            <a:off x="535753" y="1908841"/>
            <a:ext cx="1390062" cy="345491"/>
          </a:xfrm>
          <a:prstGeom prst="rect">
            <a:avLst/>
          </a:prstGeom>
        </p:spPr>
        <p:txBody>
          <a:bodyPr vert="horz" lIns="0" tIns="0" rIns="0" bIns="0"/>
          <a:lstStyle>
            <a:lvl1pPr marL="0" marR="0" indent="0" algn="l" defTabSz="521091" rtl="0" eaLnBrk="1" fontAlgn="auto" latinLnBrk="0" hangingPunct="1">
              <a:lnSpc>
                <a:spcPct val="100000"/>
              </a:lnSpc>
              <a:spcBef>
                <a:spcPct val="20000"/>
              </a:spcBef>
              <a:spcAft>
                <a:spcPts val="0"/>
              </a:spcAft>
              <a:buClrTx/>
              <a:buSzTx/>
              <a:buFont typeface="Arial"/>
              <a:buNone/>
              <a:tabLst/>
              <a:defRPr sz="1368" baseline="0">
                <a:solidFill>
                  <a:schemeClr val="tx1">
                    <a:lumMod val="50000"/>
                    <a:lumOff val="50000"/>
                  </a:schemeClr>
                </a:solidFill>
                <a:latin typeface="Noto Sans JP Regular"/>
                <a:cs typeface="Noto Sans JP Regular"/>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marL="0" marR="0" lvl="0" indent="0" algn="l" defTabSz="521091" rtl="0" eaLnBrk="1" fontAlgn="auto" latinLnBrk="0" hangingPunct="1">
              <a:lnSpc>
                <a:spcPct val="100000"/>
              </a:lnSpc>
              <a:spcBef>
                <a:spcPct val="20000"/>
              </a:spcBef>
              <a:spcAft>
                <a:spcPts val="0"/>
              </a:spcAft>
              <a:buClrTx/>
              <a:buSzTx/>
              <a:buFont typeface="Arial"/>
              <a:buNone/>
              <a:tabLst/>
              <a:defRPr/>
            </a:pPr>
            <a:r>
              <a:rPr lang="en-GB"/>
              <a:t>Graph/Chart</a:t>
            </a:r>
            <a:endParaRPr lang="en-US"/>
          </a:p>
        </p:txBody>
      </p:sp>
      <p:sp>
        <p:nvSpPr>
          <p:cNvPr id="17" name="Text Placeholder 23"/>
          <p:cNvSpPr>
            <a:spLocks noGrp="1"/>
          </p:cNvSpPr>
          <p:nvPr>
            <p:ph type="body" sz="quarter" idx="15" hasCustomPrompt="1"/>
          </p:nvPr>
        </p:nvSpPr>
        <p:spPr>
          <a:xfrm>
            <a:off x="10961216" y="6538421"/>
            <a:ext cx="521273" cy="207295"/>
          </a:xfrm>
          <a:prstGeom prst="rect">
            <a:avLst/>
          </a:prstGeom>
        </p:spPr>
        <p:txBody>
          <a:bodyPr vert="horz" lIns="0" tIns="0" rIns="0" bIns="0" anchor="t"/>
          <a:lstStyle>
            <a:lvl1pPr marL="0" indent="0" algn="r">
              <a:buFontTx/>
              <a:buNone/>
              <a:defRPr sz="912">
                <a:solidFill>
                  <a:schemeClr val="tx1">
                    <a:lumMod val="50000"/>
                    <a:lumOff val="50000"/>
                  </a:schemeClr>
                </a:solidFill>
                <a:latin typeface="Noto Sans JP Regular"/>
                <a:cs typeface="Noto Sans JP Regular"/>
              </a:defRPr>
            </a:lvl1pPr>
          </a:lstStyle>
          <a:p>
            <a:pPr lvl="0"/>
            <a:r>
              <a:rPr lang="en-US"/>
              <a:t>00</a:t>
            </a:r>
          </a:p>
        </p:txBody>
      </p:sp>
    </p:spTree>
    <p:extLst>
      <p:ext uri="{BB962C8B-B14F-4D97-AF65-F5344CB8AC3E}">
        <p14:creationId xmlns:p14="http://schemas.microsoft.com/office/powerpoint/2010/main" val="212461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831D8-240F-466F-A414-B33622379547}"/>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9F803EC6-FCD7-42BB-A4A5-8D366D41108C}"/>
              </a:ext>
            </a:extLst>
          </p:cNvPr>
          <p:cNvSpPr>
            <a:spLocks noGrp="1"/>
          </p:cNvSpPr>
          <p:nvPr>
            <p:ph idx="1"/>
          </p:nvPr>
        </p:nvSpPr>
        <p:spPr>
          <a:xfrm>
            <a:off x="5183188" y="987426"/>
            <a:ext cx="6172200" cy="4873625"/>
          </a:xfrm>
        </p:spPr>
        <p:txBody>
          <a:bodyPr/>
          <a:lstStyle>
            <a:lvl1pPr>
              <a:defRPr sz="3200"/>
            </a:lvl1pPr>
            <a:lvl2pPr>
              <a:defRPr sz="2800"/>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3A5EA3C8-F084-4287-83D4-8B278849529E}"/>
              </a:ext>
            </a:extLst>
          </p:cNvPr>
          <p:cNvSpPr>
            <a:spLocks noGrp="1"/>
          </p:cNvSpPr>
          <p:nvPr>
            <p:ph type="body" sz="half" idx="2"/>
          </p:nvPr>
        </p:nvSpPr>
        <p:spPr>
          <a:xfrm>
            <a:off x="839789" y="2057401"/>
            <a:ext cx="3932237" cy="3811588"/>
          </a:xfrm>
        </p:spPr>
        <p:txBody>
          <a:bodyPr/>
          <a:lstStyle>
            <a:lvl1pPr marL="0" indent="0">
              <a:buNone/>
              <a:defRPr sz="1600"/>
            </a:lvl1pPr>
            <a:lvl2pPr marL="457167" indent="0">
              <a:buNone/>
              <a:defRPr sz="1400"/>
            </a:lvl2pPr>
            <a:lvl3pPr marL="914335" indent="0">
              <a:buNone/>
              <a:defRPr sz="1200"/>
            </a:lvl3pPr>
            <a:lvl4pPr marL="1371501" indent="0">
              <a:buNone/>
              <a:defRPr sz="1000"/>
            </a:lvl4pPr>
            <a:lvl5pPr marL="1828669" indent="0">
              <a:buNone/>
              <a:defRPr sz="1000"/>
            </a:lvl5pPr>
            <a:lvl6pPr marL="2285836" indent="0">
              <a:buNone/>
              <a:defRPr sz="1000"/>
            </a:lvl6pPr>
            <a:lvl7pPr marL="2743004" indent="0">
              <a:buNone/>
              <a:defRPr sz="1000"/>
            </a:lvl7pPr>
            <a:lvl8pPr marL="3200171" indent="0">
              <a:buNone/>
              <a:defRPr sz="1000"/>
            </a:lvl8pPr>
            <a:lvl9pPr marL="365733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77DA56-D9ED-40DC-A437-F84B566D4B24}"/>
              </a:ext>
            </a:extLst>
          </p:cNvPr>
          <p:cNvSpPr>
            <a:spLocks noGrp="1"/>
          </p:cNvSpPr>
          <p:nvPr>
            <p:ph type="dt" sz="half" idx="10"/>
          </p:nvPr>
        </p:nvSpPr>
        <p:spPr/>
        <p:txBody>
          <a:bodyPr/>
          <a:lstStyle/>
          <a:p>
            <a:fld id="{B12AEBEE-1AF5-4CAB-9F09-A6568457B46F}" type="datetimeFigureOut">
              <a:rPr lang="nb-NO" smtClean="0"/>
              <a:t>27.10.2023</a:t>
            </a:fld>
            <a:endParaRPr lang="nb-NO"/>
          </a:p>
        </p:txBody>
      </p:sp>
      <p:sp>
        <p:nvSpPr>
          <p:cNvPr id="6" name="Footer Placeholder 5">
            <a:extLst>
              <a:ext uri="{FF2B5EF4-FFF2-40B4-BE49-F238E27FC236}">
                <a16:creationId xmlns:a16="http://schemas.microsoft.com/office/drawing/2014/main" id="{49531BED-FCBE-466F-B55A-B555F04D3E38}"/>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0788261-43A8-45E0-B5E5-F941B6FD2F72}"/>
              </a:ext>
            </a:extLst>
          </p:cNvPr>
          <p:cNvSpPr>
            <a:spLocks noGrp="1"/>
          </p:cNvSpPr>
          <p:nvPr>
            <p:ph type="sldNum" sz="quarter" idx="12"/>
          </p:nvPr>
        </p:nvSpPr>
        <p:spPr/>
        <p:txBody>
          <a:bodyPr/>
          <a:lstStyle/>
          <a:p>
            <a:fld id="{B8E23EC1-E4EA-4FE9-934A-3CE68747E839}" type="slidenum">
              <a:rPr lang="nb-NO" smtClean="0"/>
              <a:t>‹#›</a:t>
            </a:fld>
            <a:endParaRPr lang="nb-NO"/>
          </a:p>
        </p:txBody>
      </p:sp>
    </p:spTree>
    <p:extLst>
      <p:ext uri="{BB962C8B-B14F-4D97-AF65-F5344CB8AC3E}">
        <p14:creationId xmlns:p14="http://schemas.microsoft.com/office/powerpoint/2010/main" val="1484844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Only title">
    <p:spTree>
      <p:nvGrpSpPr>
        <p:cNvPr id="1" name=""/>
        <p:cNvGrpSpPr/>
        <p:nvPr/>
      </p:nvGrpSpPr>
      <p:grpSpPr>
        <a:xfrm>
          <a:off x="0" y="0"/>
          <a:ext cx="0" cy="0"/>
          <a:chOff x="0" y="0"/>
          <a:chExt cx="0" cy="0"/>
        </a:xfrm>
      </p:grpSpPr>
      <p:sp>
        <p:nvSpPr>
          <p:cNvPr id="2" name="Titel 1"/>
          <p:cNvSpPr>
            <a:spLocks noGrp="1"/>
          </p:cNvSpPr>
          <p:nvPr>
            <p:ph type="title"/>
          </p:nvPr>
        </p:nvSpPr>
        <p:spPr>
          <a:xfrm>
            <a:off x="324044" y="238546"/>
            <a:ext cx="11543103" cy="616455"/>
          </a:xfrm>
        </p:spPr>
        <p:txBody>
          <a:bodyPr anchor="ctr" anchorCtr="0">
            <a:noAutofit/>
          </a:bodyPr>
          <a:lstStyle>
            <a:lvl1pPr>
              <a:lnSpc>
                <a:spcPct val="100000"/>
              </a:lnSpc>
              <a:defRPr sz="3200" b="0"/>
            </a:lvl1pPr>
          </a:lstStyle>
          <a:p>
            <a:endParaRPr lang="en-US" noProof="0"/>
          </a:p>
        </p:txBody>
      </p:sp>
      <p:sp>
        <p:nvSpPr>
          <p:cNvPr id="9" name="Textplatzhalter 7"/>
          <p:cNvSpPr>
            <a:spLocks noGrp="1"/>
          </p:cNvSpPr>
          <p:nvPr>
            <p:ph type="body" sz="quarter" idx="13"/>
          </p:nvPr>
        </p:nvSpPr>
        <p:spPr>
          <a:xfrm>
            <a:off x="324043" y="854994"/>
            <a:ext cx="11543103" cy="336244"/>
          </a:xfrm>
        </p:spPr>
        <p:txBody>
          <a:bodyPr lIns="0" tIns="0" rIns="0" bIns="0" anchor="t" anchorCtr="0">
            <a:noAutofit/>
          </a:bodyPr>
          <a:lstStyle>
            <a:lvl1pPr marL="0" indent="0">
              <a:buNone/>
              <a:defRPr sz="1999" b="0">
                <a:solidFill>
                  <a:srgbClr val="AFAFAF"/>
                </a:solidFill>
              </a:defRPr>
            </a:lvl1pPr>
          </a:lstStyle>
          <a:p>
            <a:pPr lvl="0"/>
            <a:r>
              <a:rPr lang="en-US" noProof="0"/>
              <a:t>Click to edit Master text styles</a:t>
            </a:r>
          </a:p>
        </p:txBody>
      </p:sp>
      <p:sp>
        <p:nvSpPr>
          <p:cNvPr id="34" name="Datumsplatzhalter 33"/>
          <p:cNvSpPr>
            <a:spLocks noGrp="1"/>
          </p:cNvSpPr>
          <p:nvPr>
            <p:ph type="dt" sz="half" idx="14"/>
          </p:nvPr>
        </p:nvSpPr>
        <p:spPr/>
        <p:txBody>
          <a:bodyPr/>
          <a:lstStyle/>
          <a:p>
            <a:endParaRPr lang="en-US" noProof="0"/>
          </a:p>
        </p:txBody>
      </p:sp>
    </p:spTree>
    <p:extLst>
      <p:ext uri="{BB962C8B-B14F-4D97-AF65-F5344CB8AC3E}">
        <p14:creationId xmlns:p14="http://schemas.microsoft.com/office/powerpoint/2010/main" val="78499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Slide_Contents">
    <p:spTree>
      <p:nvGrpSpPr>
        <p:cNvPr id="1" name=""/>
        <p:cNvGrpSpPr/>
        <p:nvPr/>
      </p:nvGrpSpPr>
      <p:grpSpPr>
        <a:xfrm>
          <a:off x="0" y="0"/>
          <a:ext cx="0" cy="0"/>
          <a:chOff x="0" y="0"/>
          <a:chExt cx="0" cy="0"/>
        </a:xfrm>
      </p:grpSpPr>
      <p:sp>
        <p:nvSpPr>
          <p:cNvPr id="6" name="object 4"/>
          <p:cNvSpPr/>
          <p:nvPr userDrawn="1"/>
        </p:nvSpPr>
        <p:spPr>
          <a:xfrm>
            <a:off x="275116" y="2254330"/>
            <a:ext cx="7237733" cy="0"/>
          </a:xfrm>
          <a:custGeom>
            <a:avLst/>
            <a:gdLst/>
            <a:ahLst/>
            <a:cxnLst/>
            <a:rect l="l" t="t" r="r" b="b"/>
            <a:pathLst>
              <a:path w="6348095">
                <a:moveTo>
                  <a:pt x="0" y="0"/>
                </a:moveTo>
                <a:lnTo>
                  <a:pt x="6347993" y="0"/>
                </a:lnTo>
              </a:path>
            </a:pathLst>
          </a:custGeom>
          <a:ln w="12700">
            <a:solidFill>
              <a:srgbClr val="B5231C"/>
            </a:solidFill>
          </a:ln>
        </p:spPr>
        <p:txBody>
          <a:bodyPr wrap="square" lIns="0" tIns="0" rIns="0" bIns="0" rtlCol="0"/>
          <a:lstStyle/>
          <a:p>
            <a:endParaRPr sz="2052"/>
          </a:p>
        </p:txBody>
      </p:sp>
      <p:sp>
        <p:nvSpPr>
          <p:cNvPr id="7" name="object 5"/>
          <p:cNvSpPr/>
          <p:nvPr userDrawn="1"/>
        </p:nvSpPr>
        <p:spPr>
          <a:xfrm>
            <a:off x="275116" y="2807116"/>
            <a:ext cx="7237733" cy="0"/>
          </a:xfrm>
          <a:custGeom>
            <a:avLst/>
            <a:gdLst/>
            <a:ahLst/>
            <a:cxnLst/>
            <a:rect l="l" t="t" r="r" b="b"/>
            <a:pathLst>
              <a:path w="6348095">
                <a:moveTo>
                  <a:pt x="0" y="0"/>
                </a:moveTo>
                <a:lnTo>
                  <a:pt x="6347993" y="0"/>
                </a:lnTo>
              </a:path>
            </a:pathLst>
          </a:custGeom>
          <a:ln w="12700">
            <a:solidFill>
              <a:srgbClr val="B5231C"/>
            </a:solidFill>
          </a:ln>
        </p:spPr>
        <p:txBody>
          <a:bodyPr wrap="square" lIns="0" tIns="0" rIns="0" bIns="0" rtlCol="0"/>
          <a:lstStyle/>
          <a:p>
            <a:endParaRPr sz="2052"/>
          </a:p>
        </p:txBody>
      </p:sp>
      <p:sp>
        <p:nvSpPr>
          <p:cNvPr id="8" name="object 6"/>
          <p:cNvSpPr/>
          <p:nvPr userDrawn="1"/>
        </p:nvSpPr>
        <p:spPr>
          <a:xfrm>
            <a:off x="275116" y="3359902"/>
            <a:ext cx="7237733" cy="0"/>
          </a:xfrm>
          <a:custGeom>
            <a:avLst/>
            <a:gdLst/>
            <a:ahLst/>
            <a:cxnLst/>
            <a:rect l="l" t="t" r="r" b="b"/>
            <a:pathLst>
              <a:path w="6348095">
                <a:moveTo>
                  <a:pt x="0" y="0"/>
                </a:moveTo>
                <a:lnTo>
                  <a:pt x="6347993" y="0"/>
                </a:lnTo>
              </a:path>
            </a:pathLst>
          </a:custGeom>
          <a:ln w="12700">
            <a:solidFill>
              <a:srgbClr val="B5231C"/>
            </a:solidFill>
          </a:ln>
        </p:spPr>
        <p:txBody>
          <a:bodyPr wrap="square" lIns="0" tIns="0" rIns="0" bIns="0" rtlCol="0"/>
          <a:lstStyle/>
          <a:p>
            <a:endParaRPr sz="2052"/>
          </a:p>
        </p:txBody>
      </p:sp>
      <p:sp>
        <p:nvSpPr>
          <p:cNvPr id="10" name="object 8"/>
          <p:cNvSpPr/>
          <p:nvPr userDrawn="1"/>
        </p:nvSpPr>
        <p:spPr>
          <a:xfrm>
            <a:off x="275116" y="3912688"/>
            <a:ext cx="7237733" cy="0"/>
          </a:xfrm>
          <a:custGeom>
            <a:avLst/>
            <a:gdLst/>
            <a:ahLst/>
            <a:cxnLst/>
            <a:rect l="l" t="t" r="r" b="b"/>
            <a:pathLst>
              <a:path w="6348095">
                <a:moveTo>
                  <a:pt x="0" y="0"/>
                </a:moveTo>
                <a:lnTo>
                  <a:pt x="6347993" y="0"/>
                </a:lnTo>
              </a:path>
            </a:pathLst>
          </a:custGeom>
          <a:ln w="12700">
            <a:solidFill>
              <a:srgbClr val="B5231C"/>
            </a:solidFill>
          </a:ln>
        </p:spPr>
        <p:txBody>
          <a:bodyPr wrap="square" lIns="0" tIns="0" rIns="0" bIns="0" rtlCol="0"/>
          <a:lstStyle/>
          <a:p>
            <a:endParaRPr sz="2052"/>
          </a:p>
        </p:txBody>
      </p:sp>
      <p:sp>
        <p:nvSpPr>
          <p:cNvPr id="12" name="Text Placeholder 7"/>
          <p:cNvSpPr>
            <a:spLocks noGrp="1"/>
          </p:cNvSpPr>
          <p:nvPr>
            <p:ph type="body" sz="quarter" idx="10" hasCustomPrompt="1"/>
          </p:nvPr>
        </p:nvSpPr>
        <p:spPr>
          <a:xfrm>
            <a:off x="275119" y="665070"/>
            <a:ext cx="4778337" cy="483688"/>
          </a:xfrm>
          <a:prstGeom prst="rect">
            <a:avLst/>
          </a:prstGeom>
        </p:spPr>
        <p:txBody>
          <a:bodyPr vert="horz"/>
          <a:lstStyle>
            <a:lvl1pPr marL="0" indent="0">
              <a:buFontTx/>
              <a:buNone/>
              <a:defRPr sz="3446" baseline="0">
                <a:solidFill>
                  <a:srgbClr val="B5231C"/>
                </a:solidFill>
                <a:latin typeface="Noto Sans JP Bold"/>
                <a:cs typeface="Noto Sans JP Bold"/>
              </a:defRPr>
            </a:lvl1pPr>
            <a:lvl2pPr marL="521273" indent="0">
              <a:buFontTx/>
              <a:buNone/>
              <a:defRPr sz="2281">
                <a:solidFill>
                  <a:srgbClr val="FFFFFF"/>
                </a:solidFill>
                <a:latin typeface="Noto Sans JP Medium"/>
                <a:cs typeface="Noto Sans JP Medium"/>
              </a:defRPr>
            </a:lvl2pPr>
            <a:lvl3pPr marL="1042544" indent="0">
              <a:buFontTx/>
              <a:buNone/>
              <a:defRPr sz="2052">
                <a:solidFill>
                  <a:srgbClr val="FFFFFF"/>
                </a:solidFill>
                <a:latin typeface="Noto Sans JP Regular"/>
                <a:cs typeface="Noto Sans JP Regular"/>
              </a:defRPr>
            </a:lvl3pPr>
            <a:lvl4pPr marL="1563817" indent="0">
              <a:buFontTx/>
              <a:buNone/>
              <a:defRPr sz="1368">
                <a:solidFill>
                  <a:srgbClr val="FFFFFF"/>
                </a:solidFill>
                <a:latin typeface="Noto Sans JP Regular"/>
                <a:cs typeface="Noto Sans JP Regular"/>
              </a:defRPr>
            </a:lvl4pPr>
            <a:lvl5pPr marL="2085090" indent="0">
              <a:buFontTx/>
              <a:buNone/>
              <a:defRPr sz="1368">
                <a:latin typeface="Noto Sans JP Regular"/>
                <a:cs typeface="Noto Sans JP Regular"/>
              </a:defRPr>
            </a:lvl5pPr>
          </a:lstStyle>
          <a:p>
            <a:pPr lvl="0"/>
            <a:r>
              <a:rPr lang="en-GB"/>
              <a:t>Contents 38pt Bold</a:t>
            </a:r>
          </a:p>
        </p:txBody>
      </p:sp>
      <p:sp>
        <p:nvSpPr>
          <p:cNvPr id="14" name="Text Placeholder 11"/>
          <p:cNvSpPr>
            <a:spLocks noGrp="1"/>
          </p:cNvSpPr>
          <p:nvPr>
            <p:ph type="body" sz="quarter" idx="12" hasCustomPrompt="1"/>
          </p:nvPr>
        </p:nvSpPr>
        <p:spPr>
          <a:xfrm>
            <a:off x="275116" y="1148758"/>
            <a:ext cx="3996427" cy="414589"/>
          </a:xfrm>
          <a:prstGeom prst="rect">
            <a:avLst/>
          </a:prstGeom>
        </p:spPr>
        <p:txBody>
          <a:bodyPr vert="horz"/>
          <a:lstStyle>
            <a:lvl1pPr marL="0" indent="0" algn="l">
              <a:buFontTx/>
              <a:buNone/>
              <a:defRPr sz="2281">
                <a:solidFill>
                  <a:srgbClr val="7294A6"/>
                </a:solidFill>
                <a:latin typeface="Noto Sans JP Medium"/>
                <a:cs typeface="Noto Sans JP Medium"/>
              </a:defRPr>
            </a:lvl1pPr>
          </a:lstStyle>
          <a:p>
            <a:pPr lvl="0"/>
            <a:r>
              <a:rPr lang="en-GB"/>
              <a:t>Subheading 25pt Medium</a:t>
            </a:r>
            <a:endParaRPr lang="en-US"/>
          </a:p>
        </p:txBody>
      </p:sp>
      <p:sp>
        <p:nvSpPr>
          <p:cNvPr id="16" name="Text Placeholder 15"/>
          <p:cNvSpPr>
            <a:spLocks noGrp="1"/>
          </p:cNvSpPr>
          <p:nvPr>
            <p:ph type="body" sz="quarter" idx="13" hasCustomPrompt="1"/>
          </p:nvPr>
        </p:nvSpPr>
        <p:spPr>
          <a:xfrm>
            <a:off x="477235" y="1701545"/>
            <a:ext cx="638312" cy="551314"/>
          </a:xfrm>
          <a:prstGeom prst="rect">
            <a:avLst/>
          </a:prstGeom>
        </p:spPr>
        <p:txBody>
          <a:bodyPr vert="horz"/>
          <a:lstStyle>
            <a:lvl1pPr marL="0" indent="0">
              <a:lnSpc>
                <a:spcPct val="100000"/>
              </a:lnSpc>
              <a:spcBef>
                <a:spcPts val="0"/>
              </a:spcBef>
              <a:spcAft>
                <a:spcPts val="272"/>
              </a:spcAft>
              <a:buFontTx/>
              <a:buNone/>
              <a:defRPr sz="3420">
                <a:solidFill>
                  <a:srgbClr val="B5231C"/>
                </a:solidFill>
                <a:latin typeface="Noto Sans JP Bold"/>
                <a:cs typeface="Noto Sans JP Bold"/>
              </a:defRPr>
            </a:lvl1pPr>
            <a:lvl2pPr marL="521087" indent="0">
              <a:buFontTx/>
              <a:buNone/>
              <a:defRPr sz="3420">
                <a:latin typeface="Noto Sans JP Bold"/>
                <a:cs typeface="Noto Sans JP Bold"/>
              </a:defRPr>
            </a:lvl2pPr>
            <a:lvl3pPr marL="1042175" indent="0">
              <a:buFontTx/>
              <a:buNone/>
              <a:defRPr sz="3420">
                <a:latin typeface="Noto Sans JP Bold"/>
                <a:cs typeface="Noto Sans JP Bold"/>
              </a:defRPr>
            </a:lvl3pPr>
            <a:lvl4pPr marL="1563263" indent="0">
              <a:buFontTx/>
              <a:buNone/>
              <a:defRPr sz="3420">
                <a:latin typeface="Noto Sans JP Bold"/>
                <a:cs typeface="Noto Sans JP Bold"/>
              </a:defRPr>
            </a:lvl4pPr>
            <a:lvl5pPr marL="2084352" indent="0">
              <a:buFontTx/>
              <a:buNone/>
              <a:defRPr sz="3420">
                <a:latin typeface="Noto Sans JP Bold"/>
                <a:cs typeface="Noto Sans JP Bold"/>
              </a:defRPr>
            </a:lvl5pPr>
          </a:lstStyle>
          <a:p>
            <a:pPr lvl="0"/>
            <a:r>
              <a:rPr lang="en-GB"/>
              <a:t>00</a:t>
            </a:r>
          </a:p>
          <a:p>
            <a:pPr lvl="0"/>
            <a:r>
              <a:rPr lang="en-GB"/>
              <a:t>00</a:t>
            </a:r>
          </a:p>
          <a:p>
            <a:pPr lvl="0"/>
            <a:r>
              <a:rPr lang="en-GB"/>
              <a:t>00</a:t>
            </a:r>
          </a:p>
          <a:p>
            <a:pPr lvl="0"/>
            <a:r>
              <a:rPr lang="en-GB"/>
              <a:t>00</a:t>
            </a:r>
          </a:p>
          <a:p>
            <a:pPr lvl="0"/>
            <a:r>
              <a:rPr lang="en-GB"/>
              <a:t>00</a:t>
            </a:r>
          </a:p>
          <a:p>
            <a:pPr lvl="0"/>
            <a:r>
              <a:rPr lang="en-GB"/>
              <a:t>00</a:t>
            </a:r>
          </a:p>
        </p:txBody>
      </p:sp>
      <p:sp>
        <p:nvSpPr>
          <p:cNvPr id="18" name="Text Placeholder 15"/>
          <p:cNvSpPr>
            <a:spLocks noGrp="1"/>
          </p:cNvSpPr>
          <p:nvPr>
            <p:ph type="body" sz="quarter" idx="14" hasCustomPrompt="1"/>
          </p:nvPr>
        </p:nvSpPr>
        <p:spPr>
          <a:xfrm>
            <a:off x="1317665" y="1839740"/>
            <a:ext cx="3735791" cy="414585"/>
          </a:xfrm>
          <a:prstGeom prst="rect">
            <a:avLst/>
          </a:prstGeom>
        </p:spPr>
        <p:txBody>
          <a:bodyPr vert="horz" anchor="t" anchorCtr="0"/>
          <a:lstStyle>
            <a:lvl1pPr marL="0" marR="0" indent="0" algn="l" defTabSz="521091" rtl="0" eaLnBrk="1" fontAlgn="auto" latinLnBrk="0" hangingPunct="1">
              <a:lnSpc>
                <a:spcPct val="100000"/>
              </a:lnSpc>
              <a:spcBef>
                <a:spcPts val="0"/>
              </a:spcBef>
              <a:spcAft>
                <a:spcPts val="0"/>
              </a:spcAft>
              <a:buClrTx/>
              <a:buSzTx/>
              <a:buFontTx/>
              <a:buNone/>
              <a:tabLst/>
              <a:defRPr sz="1824">
                <a:solidFill>
                  <a:srgbClr val="B5231C"/>
                </a:solidFill>
                <a:latin typeface="Noto Sans JP Bold"/>
                <a:cs typeface="Noto Sans JP Bold"/>
              </a:defRPr>
            </a:lvl1pPr>
            <a:lvl2pPr marL="521087" indent="0">
              <a:buFontTx/>
              <a:buNone/>
              <a:defRPr sz="3420">
                <a:latin typeface="Noto Sans JP Bold"/>
                <a:cs typeface="Noto Sans JP Bold"/>
              </a:defRPr>
            </a:lvl2pPr>
            <a:lvl3pPr marL="1042175" indent="0">
              <a:buFontTx/>
              <a:buNone/>
              <a:defRPr sz="3420">
                <a:latin typeface="Noto Sans JP Bold"/>
                <a:cs typeface="Noto Sans JP Bold"/>
              </a:defRPr>
            </a:lvl3pPr>
            <a:lvl4pPr marL="1563263" indent="0">
              <a:buFontTx/>
              <a:buNone/>
              <a:defRPr sz="3420">
                <a:latin typeface="Noto Sans JP Bold"/>
                <a:cs typeface="Noto Sans JP Bold"/>
              </a:defRPr>
            </a:lvl4pPr>
            <a:lvl5pPr marL="2084352" indent="0">
              <a:buFontTx/>
              <a:buNone/>
              <a:defRPr sz="3420">
                <a:latin typeface="Noto Sans JP Bold"/>
                <a:cs typeface="Noto Sans JP Bold"/>
              </a:defRPr>
            </a:lvl5pPr>
          </a:lstStyle>
          <a:p>
            <a:pPr lvl="0"/>
            <a:r>
              <a:rPr lang="en-GB"/>
              <a:t>Section Title 20pt Bold</a:t>
            </a:r>
          </a:p>
          <a:p>
            <a:pPr lvl="0"/>
            <a:endParaRPr lang="en-GB"/>
          </a:p>
          <a:p>
            <a:pPr marL="0" marR="0" lvl="0" indent="0" algn="l" defTabSz="521091" rtl="0" eaLnBrk="1" fontAlgn="auto" latinLnBrk="0" hangingPunct="1">
              <a:lnSpc>
                <a:spcPct val="100000"/>
              </a:lnSpc>
              <a:spcBef>
                <a:spcPts val="0"/>
              </a:spcBef>
              <a:spcAft>
                <a:spcPts val="0"/>
              </a:spcAft>
              <a:buClrTx/>
              <a:buSzTx/>
              <a:buFontTx/>
              <a:buNone/>
              <a:tabLst/>
              <a:defRPr/>
            </a:pPr>
            <a:r>
              <a:rPr lang="en-GB"/>
              <a:t>Section Title 20pt Bold</a:t>
            </a:r>
          </a:p>
          <a:p>
            <a:pPr lvl="0"/>
            <a:endParaRPr lang="en-GB"/>
          </a:p>
          <a:p>
            <a:pPr marL="0" marR="0" lvl="0" indent="0" algn="l" defTabSz="521091" rtl="0" eaLnBrk="1" fontAlgn="auto" latinLnBrk="0" hangingPunct="1">
              <a:lnSpc>
                <a:spcPct val="100000"/>
              </a:lnSpc>
              <a:spcBef>
                <a:spcPts val="0"/>
              </a:spcBef>
              <a:spcAft>
                <a:spcPts val="0"/>
              </a:spcAft>
              <a:buClrTx/>
              <a:buSzTx/>
              <a:buFontTx/>
              <a:buNone/>
              <a:tabLst/>
              <a:defRPr/>
            </a:pPr>
            <a:r>
              <a:rPr lang="en-GB"/>
              <a:t>Section Title 20pt Bold</a:t>
            </a:r>
          </a:p>
          <a:p>
            <a:pPr lvl="0"/>
            <a:endParaRPr lang="en-GB"/>
          </a:p>
          <a:p>
            <a:pPr marL="0" marR="0" lvl="0" indent="0" algn="l" defTabSz="521091" rtl="0" eaLnBrk="1" fontAlgn="auto" latinLnBrk="0" hangingPunct="1">
              <a:lnSpc>
                <a:spcPct val="100000"/>
              </a:lnSpc>
              <a:spcBef>
                <a:spcPts val="0"/>
              </a:spcBef>
              <a:spcAft>
                <a:spcPts val="0"/>
              </a:spcAft>
              <a:buClrTx/>
              <a:buSzTx/>
              <a:buFontTx/>
              <a:buNone/>
              <a:tabLst/>
              <a:defRPr/>
            </a:pPr>
            <a:r>
              <a:rPr lang="en-GB"/>
              <a:t>Section Title 20pt Bold</a:t>
            </a:r>
          </a:p>
          <a:p>
            <a:pPr lvl="0"/>
            <a:endParaRPr lang="en-GB"/>
          </a:p>
          <a:p>
            <a:pPr marL="0" marR="0" lvl="0" indent="0" algn="l" defTabSz="521091" rtl="0" eaLnBrk="1" fontAlgn="auto" latinLnBrk="0" hangingPunct="1">
              <a:lnSpc>
                <a:spcPct val="100000"/>
              </a:lnSpc>
              <a:spcBef>
                <a:spcPts val="0"/>
              </a:spcBef>
              <a:spcAft>
                <a:spcPts val="0"/>
              </a:spcAft>
              <a:buClrTx/>
              <a:buSzTx/>
              <a:buFontTx/>
              <a:buNone/>
              <a:tabLst/>
              <a:defRPr/>
            </a:pPr>
            <a:r>
              <a:rPr lang="en-GB"/>
              <a:t>Section Title 20pt Bold</a:t>
            </a:r>
          </a:p>
          <a:p>
            <a:pPr lvl="0"/>
            <a:endParaRPr lang="en-GB"/>
          </a:p>
          <a:p>
            <a:pPr marL="0" marR="0" lvl="0" indent="0" algn="l" defTabSz="521091" rtl="0" eaLnBrk="1" fontAlgn="auto" latinLnBrk="0" hangingPunct="1">
              <a:lnSpc>
                <a:spcPct val="100000"/>
              </a:lnSpc>
              <a:spcBef>
                <a:spcPts val="0"/>
              </a:spcBef>
              <a:spcAft>
                <a:spcPts val="0"/>
              </a:spcAft>
              <a:buClrTx/>
              <a:buSzTx/>
              <a:buFontTx/>
              <a:buNone/>
              <a:tabLst/>
              <a:defRPr/>
            </a:pPr>
            <a:r>
              <a:rPr lang="en-GB"/>
              <a:t>Section Title 20pt Bold</a:t>
            </a:r>
          </a:p>
          <a:p>
            <a:pPr lvl="0"/>
            <a:endParaRPr lang="en-GB"/>
          </a:p>
        </p:txBody>
      </p:sp>
      <p:sp>
        <p:nvSpPr>
          <p:cNvPr id="24" name="Text Placeholder 23"/>
          <p:cNvSpPr>
            <a:spLocks noGrp="1"/>
          </p:cNvSpPr>
          <p:nvPr>
            <p:ph type="body" sz="quarter" idx="15" hasCustomPrompt="1"/>
          </p:nvPr>
        </p:nvSpPr>
        <p:spPr>
          <a:xfrm>
            <a:off x="10961216" y="6538421"/>
            <a:ext cx="521273" cy="207295"/>
          </a:xfrm>
          <a:prstGeom prst="rect">
            <a:avLst/>
          </a:prstGeom>
        </p:spPr>
        <p:txBody>
          <a:bodyPr vert="horz" lIns="0" tIns="0" rIns="0" bIns="0" anchor="t"/>
          <a:lstStyle>
            <a:lvl1pPr marL="0" indent="0" algn="r">
              <a:buFontTx/>
              <a:buNone/>
              <a:defRPr sz="912">
                <a:solidFill>
                  <a:schemeClr val="bg1">
                    <a:lumMod val="50000"/>
                  </a:schemeClr>
                </a:solidFill>
                <a:latin typeface="Noto Sans JP Regular"/>
                <a:cs typeface="Noto Sans JP Regular"/>
              </a:defRPr>
            </a:lvl1pPr>
          </a:lstStyle>
          <a:p>
            <a:pPr lvl="0"/>
            <a:r>
              <a:rPr lang="en-US"/>
              <a:t>00</a:t>
            </a:r>
          </a:p>
        </p:txBody>
      </p:sp>
      <p:sp>
        <p:nvSpPr>
          <p:cNvPr id="11" name="object 8">
            <a:extLst>
              <a:ext uri="{FF2B5EF4-FFF2-40B4-BE49-F238E27FC236}">
                <a16:creationId xmlns:a16="http://schemas.microsoft.com/office/drawing/2014/main" id="{C5F91E5D-94CE-47E3-9204-2FC5174520B3}"/>
              </a:ext>
            </a:extLst>
          </p:cNvPr>
          <p:cNvSpPr/>
          <p:nvPr userDrawn="1"/>
        </p:nvSpPr>
        <p:spPr>
          <a:xfrm>
            <a:off x="275116" y="4465474"/>
            <a:ext cx="7237733" cy="0"/>
          </a:xfrm>
          <a:custGeom>
            <a:avLst/>
            <a:gdLst/>
            <a:ahLst/>
            <a:cxnLst/>
            <a:rect l="l" t="t" r="r" b="b"/>
            <a:pathLst>
              <a:path w="6348095">
                <a:moveTo>
                  <a:pt x="0" y="0"/>
                </a:moveTo>
                <a:lnTo>
                  <a:pt x="6347993" y="0"/>
                </a:lnTo>
              </a:path>
            </a:pathLst>
          </a:custGeom>
          <a:ln w="12700">
            <a:solidFill>
              <a:srgbClr val="B5231C"/>
            </a:solidFill>
          </a:ln>
        </p:spPr>
        <p:txBody>
          <a:bodyPr wrap="square" lIns="0" tIns="0" rIns="0" bIns="0" rtlCol="0"/>
          <a:lstStyle/>
          <a:p>
            <a:endParaRPr sz="2052"/>
          </a:p>
        </p:txBody>
      </p:sp>
      <p:sp>
        <p:nvSpPr>
          <p:cNvPr id="13" name="object 8">
            <a:extLst>
              <a:ext uri="{FF2B5EF4-FFF2-40B4-BE49-F238E27FC236}">
                <a16:creationId xmlns:a16="http://schemas.microsoft.com/office/drawing/2014/main" id="{56C3A7C3-AC3B-4687-A392-DA36ED56F914}"/>
              </a:ext>
            </a:extLst>
          </p:cNvPr>
          <p:cNvSpPr/>
          <p:nvPr userDrawn="1"/>
        </p:nvSpPr>
        <p:spPr>
          <a:xfrm>
            <a:off x="285047" y="5018259"/>
            <a:ext cx="7237733" cy="0"/>
          </a:xfrm>
          <a:custGeom>
            <a:avLst/>
            <a:gdLst/>
            <a:ahLst/>
            <a:cxnLst/>
            <a:rect l="l" t="t" r="r" b="b"/>
            <a:pathLst>
              <a:path w="6348095">
                <a:moveTo>
                  <a:pt x="0" y="0"/>
                </a:moveTo>
                <a:lnTo>
                  <a:pt x="6347993" y="0"/>
                </a:lnTo>
              </a:path>
            </a:pathLst>
          </a:custGeom>
          <a:ln w="12700">
            <a:solidFill>
              <a:srgbClr val="B5231C"/>
            </a:solidFill>
          </a:ln>
        </p:spPr>
        <p:txBody>
          <a:bodyPr wrap="square" lIns="0" tIns="0" rIns="0" bIns="0" rtlCol="0"/>
          <a:lstStyle/>
          <a:p>
            <a:endParaRPr sz="2052"/>
          </a:p>
        </p:txBody>
      </p:sp>
    </p:spTree>
    <p:extLst>
      <p:ext uri="{BB962C8B-B14F-4D97-AF65-F5344CB8AC3E}">
        <p14:creationId xmlns:p14="http://schemas.microsoft.com/office/powerpoint/2010/main" val="9063185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Slide_1">
    <p:spTree>
      <p:nvGrpSpPr>
        <p:cNvPr id="1" name=""/>
        <p:cNvGrpSpPr/>
        <p:nvPr/>
      </p:nvGrpSpPr>
      <p:grpSpPr>
        <a:xfrm>
          <a:off x="0" y="0"/>
          <a:ext cx="0" cy="0"/>
          <a:chOff x="0" y="0"/>
          <a:chExt cx="0" cy="0"/>
        </a:xfrm>
      </p:grpSpPr>
      <p:sp>
        <p:nvSpPr>
          <p:cNvPr id="10" name="Text Placeholder 23"/>
          <p:cNvSpPr>
            <a:spLocks noGrp="1"/>
          </p:cNvSpPr>
          <p:nvPr>
            <p:ph type="body" sz="quarter" idx="15" hasCustomPrompt="1"/>
          </p:nvPr>
        </p:nvSpPr>
        <p:spPr>
          <a:xfrm>
            <a:off x="10961216" y="6538421"/>
            <a:ext cx="521273" cy="207295"/>
          </a:xfrm>
          <a:prstGeom prst="rect">
            <a:avLst/>
          </a:prstGeom>
        </p:spPr>
        <p:txBody>
          <a:bodyPr vert="horz" lIns="0" tIns="0" rIns="0" bIns="0" anchor="t"/>
          <a:lstStyle>
            <a:lvl1pPr marL="0" indent="0" algn="r">
              <a:buFontTx/>
              <a:buNone/>
              <a:defRPr sz="912">
                <a:solidFill>
                  <a:schemeClr val="tx1">
                    <a:lumMod val="50000"/>
                    <a:lumOff val="50000"/>
                  </a:schemeClr>
                </a:solidFill>
                <a:latin typeface="Noto Sans JP Regular"/>
                <a:cs typeface="Noto Sans JP Regular"/>
              </a:defRPr>
            </a:lvl1pPr>
          </a:lstStyle>
          <a:p>
            <a:pPr lvl="0"/>
            <a:r>
              <a:rPr lang="en-US"/>
              <a:t>00</a:t>
            </a:r>
          </a:p>
        </p:txBody>
      </p:sp>
      <p:sp>
        <p:nvSpPr>
          <p:cNvPr id="18" name="Text Placeholder 7"/>
          <p:cNvSpPr>
            <a:spLocks noGrp="1"/>
          </p:cNvSpPr>
          <p:nvPr>
            <p:ph type="body" sz="quarter" idx="10" hasCustomPrompt="1"/>
          </p:nvPr>
        </p:nvSpPr>
        <p:spPr>
          <a:xfrm>
            <a:off x="275119" y="665070"/>
            <a:ext cx="4778337" cy="483688"/>
          </a:xfrm>
          <a:prstGeom prst="rect">
            <a:avLst/>
          </a:prstGeom>
        </p:spPr>
        <p:txBody>
          <a:bodyPr vert="horz"/>
          <a:lstStyle>
            <a:lvl1pPr marL="0" indent="0">
              <a:buFontTx/>
              <a:buNone/>
              <a:defRPr sz="3420" baseline="0">
                <a:solidFill>
                  <a:srgbClr val="B5231C"/>
                </a:solidFill>
                <a:latin typeface="Noto Sans JP Bold"/>
                <a:cs typeface="Noto Sans JP Bold"/>
              </a:defRPr>
            </a:lvl1pPr>
            <a:lvl2pPr marL="521273" indent="0">
              <a:buFontTx/>
              <a:buNone/>
              <a:defRPr sz="2281">
                <a:solidFill>
                  <a:srgbClr val="FFFFFF"/>
                </a:solidFill>
                <a:latin typeface="Noto Sans JP Medium"/>
                <a:cs typeface="Noto Sans JP Medium"/>
              </a:defRPr>
            </a:lvl2pPr>
            <a:lvl3pPr marL="1042544" indent="0">
              <a:buFontTx/>
              <a:buNone/>
              <a:defRPr sz="2052">
                <a:solidFill>
                  <a:srgbClr val="FFFFFF"/>
                </a:solidFill>
                <a:latin typeface="Noto Sans JP Regular"/>
                <a:cs typeface="Noto Sans JP Regular"/>
              </a:defRPr>
            </a:lvl3pPr>
            <a:lvl4pPr marL="1563817" indent="0">
              <a:buFontTx/>
              <a:buNone/>
              <a:defRPr sz="1368">
                <a:solidFill>
                  <a:srgbClr val="FFFFFF"/>
                </a:solidFill>
                <a:latin typeface="Noto Sans JP Regular"/>
                <a:cs typeface="Noto Sans JP Regular"/>
              </a:defRPr>
            </a:lvl4pPr>
            <a:lvl5pPr marL="2085090" indent="0">
              <a:buFontTx/>
              <a:buNone/>
              <a:defRPr sz="1368">
                <a:latin typeface="Noto Sans JP Regular"/>
                <a:cs typeface="Noto Sans JP Regular"/>
              </a:defRPr>
            </a:lvl5pPr>
          </a:lstStyle>
          <a:p>
            <a:pPr lvl="0"/>
            <a:r>
              <a:rPr lang="en-GB"/>
              <a:t>00</a:t>
            </a:r>
          </a:p>
        </p:txBody>
      </p:sp>
      <p:sp>
        <p:nvSpPr>
          <p:cNvPr id="19" name="Text Placeholder 11"/>
          <p:cNvSpPr>
            <a:spLocks noGrp="1"/>
          </p:cNvSpPr>
          <p:nvPr>
            <p:ph type="body" sz="quarter" idx="12" hasCustomPrompt="1"/>
          </p:nvPr>
        </p:nvSpPr>
        <p:spPr>
          <a:xfrm>
            <a:off x="275116" y="1148758"/>
            <a:ext cx="3996427" cy="414589"/>
          </a:xfrm>
          <a:prstGeom prst="rect">
            <a:avLst/>
          </a:prstGeom>
        </p:spPr>
        <p:txBody>
          <a:bodyPr vert="horz"/>
          <a:lstStyle>
            <a:lvl1pPr marL="0" indent="0" algn="l">
              <a:buFontTx/>
              <a:buNone/>
              <a:defRPr sz="2267">
                <a:solidFill>
                  <a:srgbClr val="7294A6"/>
                </a:solidFill>
                <a:latin typeface="Noto Sans JP Medium"/>
                <a:cs typeface="Noto Sans JP Medium"/>
              </a:defRPr>
            </a:lvl1pPr>
          </a:lstStyle>
          <a:p>
            <a:pPr lvl="0"/>
            <a:r>
              <a:rPr lang="en-GB"/>
              <a:t>Subheading 25pt Medium</a:t>
            </a:r>
            <a:endParaRPr lang="en-US"/>
          </a:p>
        </p:txBody>
      </p:sp>
      <p:sp>
        <p:nvSpPr>
          <p:cNvPr id="11" name="Text Placeholder 2">
            <a:extLst>
              <a:ext uri="{FF2B5EF4-FFF2-40B4-BE49-F238E27FC236}">
                <a16:creationId xmlns:a16="http://schemas.microsoft.com/office/drawing/2014/main" id="{00FDE678-415F-40DC-9A59-ED28029CB49D}"/>
              </a:ext>
            </a:extLst>
          </p:cNvPr>
          <p:cNvSpPr>
            <a:spLocks noGrp="1"/>
          </p:cNvSpPr>
          <p:nvPr>
            <p:ph type="body" sz="quarter" idx="16" hasCustomPrompt="1"/>
          </p:nvPr>
        </p:nvSpPr>
        <p:spPr>
          <a:xfrm>
            <a:off x="361995" y="1770642"/>
            <a:ext cx="11120494" cy="4560484"/>
          </a:xfrm>
          <a:prstGeom prst="rect">
            <a:avLst/>
          </a:prstGeom>
        </p:spPr>
        <p:txBody>
          <a:bodyPr vert="horz" lIns="0" tIns="0" rIns="0" bIns="0"/>
          <a:lstStyle>
            <a:lvl1pPr marL="310942" indent="-310942">
              <a:buFont typeface="Arial" panose="020B0604020202020204" pitchFamily="34" charset="0"/>
              <a:buChar char="•"/>
              <a:defRPr sz="1814" b="0">
                <a:solidFill>
                  <a:srgbClr val="39607A"/>
                </a:solidFill>
                <a:latin typeface="Noto Sans JP Bold"/>
                <a:cs typeface="Noto Sans JP Bold"/>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lvl="0"/>
            <a:r>
              <a:rPr lang="en-GB"/>
              <a:t>Text 20pt Bold.</a:t>
            </a:r>
            <a:endParaRPr lang="en-US"/>
          </a:p>
        </p:txBody>
      </p:sp>
    </p:spTree>
    <p:extLst>
      <p:ext uri="{BB962C8B-B14F-4D97-AF65-F5344CB8AC3E}">
        <p14:creationId xmlns:p14="http://schemas.microsoft.com/office/powerpoint/2010/main" val="1979185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BDF68E2-58F2-4D09-BE8B-E3BD06533059}" type="datetimeFigureOut">
              <a:rPr lang="en-US" smtClean="0"/>
              <a:t>10/27/2023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_1">
    <p:spTree>
      <p:nvGrpSpPr>
        <p:cNvPr id="1" name=""/>
        <p:cNvGrpSpPr/>
        <p:nvPr/>
      </p:nvGrpSpPr>
      <p:grpSpPr>
        <a:xfrm>
          <a:off x="0" y="0"/>
          <a:ext cx="0" cy="0"/>
          <a:chOff x="0" y="0"/>
          <a:chExt cx="0" cy="0"/>
        </a:xfrm>
      </p:grpSpPr>
      <p:sp>
        <p:nvSpPr>
          <p:cNvPr id="10" name="Text Placeholder 23"/>
          <p:cNvSpPr>
            <a:spLocks noGrp="1"/>
          </p:cNvSpPr>
          <p:nvPr>
            <p:ph type="body" sz="quarter" idx="15" hasCustomPrompt="1"/>
          </p:nvPr>
        </p:nvSpPr>
        <p:spPr>
          <a:xfrm>
            <a:off x="10961216" y="6538421"/>
            <a:ext cx="521273" cy="207295"/>
          </a:xfrm>
          <a:prstGeom prst="rect">
            <a:avLst/>
          </a:prstGeom>
        </p:spPr>
        <p:txBody>
          <a:bodyPr vert="horz" lIns="0" tIns="0" rIns="0" bIns="0" anchor="t"/>
          <a:lstStyle>
            <a:lvl1pPr marL="0" indent="0" algn="r">
              <a:buFontTx/>
              <a:buNone/>
              <a:defRPr sz="912">
                <a:solidFill>
                  <a:schemeClr val="tx1">
                    <a:lumMod val="50000"/>
                    <a:lumOff val="50000"/>
                  </a:schemeClr>
                </a:solidFill>
                <a:latin typeface="Noto Sans JP Regular"/>
                <a:cs typeface="Noto Sans JP Regular"/>
              </a:defRPr>
            </a:lvl1pPr>
          </a:lstStyle>
          <a:p>
            <a:pPr lvl="0"/>
            <a:r>
              <a:rPr lang="en-US"/>
              <a:t>00</a:t>
            </a:r>
          </a:p>
        </p:txBody>
      </p:sp>
      <p:sp>
        <p:nvSpPr>
          <p:cNvPr id="18" name="Text Placeholder 7"/>
          <p:cNvSpPr>
            <a:spLocks noGrp="1"/>
          </p:cNvSpPr>
          <p:nvPr>
            <p:ph type="body" sz="quarter" idx="10" hasCustomPrompt="1"/>
          </p:nvPr>
        </p:nvSpPr>
        <p:spPr>
          <a:xfrm>
            <a:off x="275119" y="665070"/>
            <a:ext cx="4778337" cy="483688"/>
          </a:xfrm>
          <a:prstGeom prst="rect">
            <a:avLst/>
          </a:prstGeom>
        </p:spPr>
        <p:txBody>
          <a:bodyPr vert="horz"/>
          <a:lstStyle>
            <a:lvl1pPr marL="0" indent="0">
              <a:buFontTx/>
              <a:buNone/>
              <a:defRPr sz="3420" baseline="0">
                <a:solidFill>
                  <a:srgbClr val="B5231C"/>
                </a:solidFill>
                <a:latin typeface="Noto Sans JP Bold"/>
                <a:cs typeface="Noto Sans JP Bold"/>
              </a:defRPr>
            </a:lvl1pPr>
            <a:lvl2pPr marL="521273" indent="0">
              <a:buFontTx/>
              <a:buNone/>
              <a:defRPr sz="2281">
                <a:solidFill>
                  <a:srgbClr val="FFFFFF"/>
                </a:solidFill>
                <a:latin typeface="Noto Sans JP Medium"/>
                <a:cs typeface="Noto Sans JP Medium"/>
              </a:defRPr>
            </a:lvl2pPr>
            <a:lvl3pPr marL="1042544" indent="0">
              <a:buFontTx/>
              <a:buNone/>
              <a:defRPr sz="2052">
                <a:solidFill>
                  <a:srgbClr val="FFFFFF"/>
                </a:solidFill>
                <a:latin typeface="Noto Sans JP Regular"/>
                <a:cs typeface="Noto Sans JP Regular"/>
              </a:defRPr>
            </a:lvl3pPr>
            <a:lvl4pPr marL="1563817" indent="0">
              <a:buFontTx/>
              <a:buNone/>
              <a:defRPr sz="1368">
                <a:solidFill>
                  <a:srgbClr val="FFFFFF"/>
                </a:solidFill>
                <a:latin typeface="Noto Sans JP Regular"/>
                <a:cs typeface="Noto Sans JP Regular"/>
              </a:defRPr>
            </a:lvl4pPr>
            <a:lvl5pPr marL="2085090" indent="0">
              <a:buFontTx/>
              <a:buNone/>
              <a:defRPr sz="1368">
                <a:latin typeface="Noto Sans JP Regular"/>
                <a:cs typeface="Noto Sans JP Regular"/>
              </a:defRPr>
            </a:lvl5pPr>
          </a:lstStyle>
          <a:p>
            <a:pPr lvl="0"/>
            <a:r>
              <a:rPr lang="en-GB"/>
              <a:t>00</a:t>
            </a:r>
          </a:p>
        </p:txBody>
      </p:sp>
      <p:sp>
        <p:nvSpPr>
          <p:cNvPr id="19" name="Text Placeholder 11"/>
          <p:cNvSpPr>
            <a:spLocks noGrp="1"/>
          </p:cNvSpPr>
          <p:nvPr>
            <p:ph type="body" sz="quarter" idx="12" hasCustomPrompt="1"/>
          </p:nvPr>
        </p:nvSpPr>
        <p:spPr>
          <a:xfrm>
            <a:off x="275116" y="1148758"/>
            <a:ext cx="3996427" cy="414589"/>
          </a:xfrm>
          <a:prstGeom prst="rect">
            <a:avLst/>
          </a:prstGeom>
        </p:spPr>
        <p:txBody>
          <a:bodyPr vert="horz"/>
          <a:lstStyle>
            <a:lvl1pPr marL="0" indent="0" algn="l">
              <a:buFontTx/>
              <a:buNone/>
              <a:defRPr sz="2267">
                <a:solidFill>
                  <a:srgbClr val="7294A6"/>
                </a:solidFill>
                <a:latin typeface="Noto Sans JP Medium"/>
                <a:cs typeface="Noto Sans JP Medium"/>
              </a:defRPr>
            </a:lvl1pPr>
          </a:lstStyle>
          <a:p>
            <a:pPr lvl="0"/>
            <a:r>
              <a:rPr lang="en-GB"/>
              <a:t>Subheading 25pt Medium</a:t>
            </a:r>
            <a:endParaRPr lang="en-US"/>
          </a:p>
        </p:txBody>
      </p:sp>
      <p:sp>
        <p:nvSpPr>
          <p:cNvPr id="11" name="Text Placeholder 2">
            <a:extLst>
              <a:ext uri="{FF2B5EF4-FFF2-40B4-BE49-F238E27FC236}">
                <a16:creationId xmlns:a16="http://schemas.microsoft.com/office/drawing/2014/main" id="{00FDE678-415F-40DC-9A59-ED28029CB49D}"/>
              </a:ext>
            </a:extLst>
          </p:cNvPr>
          <p:cNvSpPr>
            <a:spLocks noGrp="1"/>
          </p:cNvSpPr>
          <p:nvPr>
            <p:ph type="body" sz="quarter" idx="16" hasCustomPrompt="1"/>
          </p:nvPr>
        </p:nvSpPr>
        <p:spPr>
          <a:xfrm>
            <a:off x="361995" y="1770642"/>
            <a:ext cx="5526702" cy="4560484"/>
          </a:xfrm>
          <a:prstGeom prst="rect">
            <a:avLst/>
          </a:prstGeom>
        </p:spPr>
        <p:txBody>
          <a:bodyPr vert="horz" lIns="0" tIns="0" rIns="0" bIns="0"/>
          <a:lstStyle>
            <a:lvl1pPr marL="310942" indent="-310942">
              <a:buFont typeface="Arial" panose="020B0604020202020204" pitchFamily="34" charset="0"/>
              <a:buChar char="•"/>
              <a:defRPr sz="1814" b="0">
                <a:solidFill>
                  <a:srgbClr val="39607A"/>
                </a:solidFill>
                <a:latin typeface="Noto Sans JP Bold"/>
                <a:cs typeface="Noto Sans JP Bold"/>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lvl="0"/>
            <a:r>
              <a:rPr lang="en-GB"/>
              <a:t>Text 20pt Bold.</a:t>
            </a:r>
            <a:endParaRPr lang="en-US"/>
          </a:p>
        </p:txBody>
      </p:sp>
      <p:sp>
        <p:nvSpPr>
          <p:cNvPr id="12" name="Text Placeholder 2">
            <a:extLst>
              <a:ext uri="{FF2B5EF4-FFF2-40B4-BE49-F238E27FC236}">
                <a16:creationId xmlns:a16="http://schemas.microsoft.com/office/drawing/2014/main" id="{9E84888D-DFAD-40F9-9126-875A85122C27}"/>
              </a:ext>
            </a:extLst>
          </p:cNvPr>
          <p:cNvSpPr>
            <a:spLocks noGrp="1"/>
          </p:cNvSpPr>
          <p:nvPr>
            <p:ph type="body" sz="quarter" idx="17" hasCustomPrompt="1"/>
          </p:nvPr>
        </p:nvSpPr>
        <p:spPr>
          <a:xfrm>
            <a:off x="6099164" y="1764472"/>
            <a:ext cx="5383326" cy="4560484"/>
          </a:xfrm>
          <a:prstGeom prst="rect">
            <a:avLst/>
          </a:prstGeom>
        </p:spPr>
        <p:txBody>
          <a:bodyPr vert="horz" lIns="0" tIns="0" rIns="0" bIns="0"/>
          <a:lstStyle>
            <a:lvl1pPr marL="310942" indent="-310942">
              <a:buFont typeface="Arial" panose="020B0604020202020204" pitchFamily="34" charset="0"/>
              <a:buChar char="•"/>
              <a:defRPr sz="1814">
                <a:solidFill>
                  <a:srgbClr val="39607A"/>
                </a:solidFill>
                <a:latin typeface="Noto Sans JP Bold"/>
                <a:cs typeface="Noto Sans JP Bold"/>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lvl="0"/>
            <a:r>
              <a:rPr lang="en-GB"/>
              <a:t>Text 20pt Bold.</a:t>
            </a:r>
            <a:endParaRPr lang="en-US"/>
          </a:p>
        </p:txBody>
      </p:sp>
    </p:spTree>
    <p:extLst>
      <p:ext uri="{BB962C8B-B14F-4D97-AF65-F5344CB8AC3E}">
        <p14:creationId xmlns:p14="http://schemas.microsoft.com/office/powerpoint/2010/main" val="9495493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Slide_1">
    <p:spTree>
      <p:nvGrpSpPr>
        <p:cNvPr id="1" name=""/>
        <p:cNvGrpSpPr/>
        <p:nvPr/>
      </p:nvGrpSpPr>
      <p:grpSpPr>
        <a:xfrm>
          <a:off x="0" y="0"/>
          <a:ext cx="0" cy="0"/>
          <a:chOff x="0" y="0"/>
          <a:chExt cx="0" cy="0"/>
        </a:xfrm>
      </p:grpSpPr>
      <p:sp>
        <p:nvSpPr>
          <p:cNvPr id="10" name="Text Placeholder 23"/>
          <p:cNvSpPr>
            <a:spLocks noGrp="1"/>
          </p:cNvSpPr>
          <p:nvPr>
            <p:ph type="body" sz="quarter" idx="15" hasCustomPrompt="1"/>
          </p:nvPr>
        </p:nvSpPr>
        <p:spPr>
          <a:xfrm>
            <a:off x="10961216" y="6538421"/>
            <a:ext cx="521273" cy="207295"/>
          </a:xfrm>
          <a:prstGeom prst="rect">
            <a:avLst/>
          </a:prstGeom>
        </p:spPr>
        <p:txBody>
          <a:bodyPr vert="horz" lIns="0" tIns="0" rIns="0" bIns="0" anchor="t"/>
          <a:lstStyle>
            <a:lvl1pPr marL="0" indent="0" algn="r">
              <a:buFontTx/>
              <a:buNone/>
              <a:defRPr sz="912">
                <a:solidFill>
                  <a:schemeClr val="tx1">
                    <a:lumMod val="50000"/>
                    <a:lumOff val="50000"/>
                  </a:schemeClr>
                </a:solidFill>
                <a:latin typeface="Noto Sans JP Regular"/>
                <a:cs typeface="Noto Sans JP Regular"/>
              </a:defRPr>
            </a:lvl1pPr>
          </a:lstStyle>
          <a:p>
            <a:pPr lvl="0"/>
            <a:r>
              <a:rPr lang="en-US"/>
              <a:t>00</a:t>
            </a:r>
          </a:p>
        </p:txBody>
      </p:sp>
      <p:sp>
        <p:nvSpPr>
          <p:cNvPr id="18" name="Text Placeholder 7"/>
          <p:cNvSpPr>
            <a:spLocks noGrp="1"/>
          </p:cNvSpPr>
          <p:nvPr>
            <p:ph type="body" sz="quarter" idx="10" hasCustomPrompt="1"/>
          </p:nvPr>
        </p:nvSpPr>
        <p:spPr>
          <a:xfrm>
            <a:off x="275119" y="665070"/>
            <a:ext cx="4778337" cy="483688"/>
          </a:xfrm>
          <a:prstGeom prst="rect">
            <a:avLst/>
          </a:prstGeom>
        </p:spPr>
        <p:txBody>
          <a:bodyPr vert="horz"/>
          <a:lstStyle>
            <a:lvl1pPr marL="0" indent="0">
              <a:buFontTx/>
              <a:buNone/>
              <a:defRPr sz="3420" baseline="0">
                <a:solidFill>
                  <a:srgbClr val="B5231C"/>
                </a:solidFill>
                <a:latin typeface="Noto Sans JP Bold"/>
                <a:cs typeface="Noto Sans JP Bold"/>
              </a:defRPr>
            </a:lvl1pPr>
            <a:lvl2pPr marL="521273" indent="0">
              <a:buFontTx/>
              <a:buNone/>
              <a:defRPr sz="2281">
                <a:solidFill>
                  <a:srgbClr val="FFFFFF"/>
                </a:solidFill>
                <a:latin typeface="Noto Sans JP Medium"/>
                <a:cs typeface="Noto Sans JP Medium"/>
              </a:defRPr>
            </a:lvl2pPr>
            <a:lvl3pPr marL="1042544" indent="0">
              <a:buFontTx/>
              <a:buNone/>
              <a:defRPr sz="2052">
                <a:solidFill>
                  <a:srgbClr val="FFFFFF"/>
                </a:solidFill>
                <a:latin typeface="Noto Sans JP Regular"/>
                <a:cs typeface="Noto Sans JP Regular"/>
              </a:defRPr>
            </a:lvl3pPr>
            <a:lvl4pPr marL="1563817" indent="0">
              <a:buFontTx/>
              <a:buNone/>
              <a:defRPr sz="1368">
                <a:solidFill>
                  <a:srgbClr val="FFFFFF"/>
                </a:solidFill>
                <a:latin typeface="Noto Sans JP Regular"/>
                <a:cs typeface="Noto Sans JP Regular"/>
              </a:defRPr>
            </a:lvl4pPr>
            <a:lvl5pPr marL="2085090" indent="0">
              <a:buFontTx/>
              <a:buNone/>
              <a:defRPr sz="1368">
                <a:latin typeface="Noto Sans JP Regular"/>
                <a:cs typeface="Noto Sans JP Regular"/>
              </a:defRPr>
            </a:lvl5pPr>
          </a:lstStyle>
          <a:p>
            <a:pPr lvl="0"/>
            <a:r>
              <a:rPr lang="en-GB"/>
              <a:t>00</a:t>
            </a:r>
          </a:p>
        </p:txBody>
      </p:sp>
      <p:sp>
        <p:nvSpPr>
          <p:cNvPr id="19" name="Text Placeholder 11"/>
          <p:cNvSpPr>
            <a:spLocks noGrp="1"/>
          </p:cNvSpPr>
          <p:nvPr>
            <p:ph type="body" sz="quarter" idx="12" hasCustomPrompt="1"/>
          </p:nvPr>
        </p:nvSpPr>
        <p:spPr>
          <a:xfrm>
            <a:off x="275116" y="1148758"/>
            <a:ext cx="3996427" cy="414589"/>
          </a:xfrm>
          <a:prstGeom prst="rect">
            <a:avLst/>
          </a:prstGeom>
        </p:spPr>
        <p:txBody>
          <a:bodyPr vert="horz"/>
          <a:lstStyle>
            <a:lvl1pPr marL="0" indent="0" algn="l">
              <a:buFontTx/>
              <a:buNone/>
              <a:defRPr sz="2267">
                <a:solidFill>
                  <a:srgbClr val="7294A6"/>
                </a:solidFill>
                <a:latin typeface="Noto Sans JP Medium"/>
                <a:cs typeface="Noto Sans JP Medium"/>
              </a:defRPr>
            </a:lvl1pPr>
          </a:lstStyle>
          <a:p>
            <a:pPr lvl="0"/>
            <a:r>
              <a:rPr lang="en-GB"/>
              <a:t>Subheading 25pt Medium</a:t>
            </a:r>
            <a:endParaRPr lang="en-US"/>
          </a:p>
        </p:txBody>
      </p:sp>
      <p:sp>
        <p:nvSpPr>
          <p:cNvPr id="7" name="Text Placeholder 2">
            <a:extLst>
              <a:ext uri="{FF2B5EF4-FFF2-40B4-BE49-F238E27FC236}">
                <a16:creationId xmlns:a16="http://schemas.microsoft.com/office/drawing/2014/main" id="{572F3CE9-0369-400B-95FB-8B624575C7D6}"/>
              </a:ext>
            </a:extLst>
          </p:cNvPr>
          <p:cNvSpPr>
            <a:spLocks noGrp="1"/>
          </p:cNvSpPr>
          <p:nvPr>
            <p:ph type="body" sz="quarter" idx="16" hasCustomPrompt="1"/>
          </p:nvPr>
        </p:nvSpPr>
        <p:spPr>
          <a:xfrm>
            <a:off x="361995" y="1695560"/>
            <a:ext cx="6770520" cy="4635566"/>
          </a:xfrm>
          <a:prstGeom prst="rect">
            <a:avLst/>
          </a:prstGeom>
        </p:spPr>
        <p:txBody>
          <a:bodyPr vert="horz" lIns="0" tIns="0" rIns="0" bIns="0"/>
          <a:lstStyle>
            <a:lvl1pPr marL="310942" indent="-310942">
              <a:buFont typeface="Arial" panose="020B0604020202020204" pitchFamily="34" charset="0"/>
              <a:buChar char="•"/>
              <a:defRPr sz="1814" b="0">
                <a:solidFill>
                  <a:srgbClr val="39607A"/>
                </a:solidFill>
                <a:latin typeface="Noto Sans JP Bold"/>
                <a:cs typeface="Noto Sans JP Bold"/>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lvl="0"/>
            <a:r>
              <a:rPr lang="en-GB"/>
              <a:t>Text 20pt Bold.</a:t>
            </a:r>
            <a:endParaRPr lang="en-US"/>
          </a:p>
        </p:txBody>
      </p:sp>
      <p:sp>
        <p:nvSpPr>
          <p:cNvPr id="8" name="Picture Placeholder 5">
            <a:extLst>
              <a:ext uri="{FF2B5EF4-FFF2-40B4-BE49-F238E27FC236}">
                <a16:creationId xmlns:a16="http://schemas.microsoft.com/office/drawing/2014/main" id="{46DD2842-D2DC-45F5-A1BE-BD453EAA522F}"/>
              </a:ext>
            </a:extLst>
          </p:cNvPr>
          <p:cNvSpPr>
            <a:spLocks noGrp="1"/>
          </p:cNvSpPr>
          <p:nvPr>
            <p:ph type="pic" sz="quarter" idx="21"/>
          </p:nvPr>
        </p:nvSpPr>
        <p:spPr>
          <a:xfrm>
            <a:off x="7270717" y="1695560"/>
            <a:ext cx="4559289" cy="4635566"/>
          </a:xfrm>
          <a:prstGeom prst="rect">
            <a:avLst/>
          </a:prstGeom>
          <a:solidFill>
            <a:srgbClr val="FFFF00"/>
          </a:solidFill>
        </p:spPr>
        <p:txBody>
          <a:bodyPr vert="horz"/>
          <a:lstStyle>
            <a:lvl1pPr marL="0" indent="0">
              <a:buNone/>
              <a:defRPr/>
            </a:lvl1pPr>
          </a:lstStyle>
          <a:p>
            <a:endParaRPr lang="en-US"/>
          </a:p>
        </p:txBody>
      </p:sp>
    </p:spTree>
    <p:extLst>
      <p:ext uri="{BB962C8B-B14F-4D97-AF65-F5344CB8AC3E}">
        <p14:creationId xmlns:p14="http://schemas.microsoft.com/office/powerpoint/2010/main" val="14771748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6" name="Picture Placeholder 5"/>
          <p:cNvSpPr>
            <a:spLocks noGrp="1"/>
          </p:cNvSpPr>
          <p:nvPr>
            <p:ph type="pic" sz="quarter" idx="19"/>
          </p:nvPr>
        </p:nvSpPr>
        <p:spPr>
          <a:xfrm>
            <a:off x="8135948" y="1770645"/>
            <a:ext cx="3653013" cy="4635566"/>
          </a:xfrm>
          <a:prstGeom prst="rect">
            <a:avLst/>
          </a:prstGeom>
          <a:solidFill>
            <a:srgbClr val="FFFF00"/>
          </a:solidFill>
        </p:spPr>
        <p:txBody>
          <a:bodyPr vert="horz"/>
          <a:lstStyle>
            <a:lvl1pPr marL="0" indent="0">
              <a:buNone/>
              <a:defRPr/>
            </a:lvl1pPr>
          </a:lstStyle>
          <a:p>
            <a:endParaRPr lang="en-US"/>
          </a:p>
        </p:txBody>
      </p:sp>
      <p:sp>
        <p:nvSpPr>
          <p:cNvPr id="37" name="object 6"/>
          <p:cNvSpPr/>
          <p:nvPr userDrawn="1"/>
        </p:nvSpPr>
        <p:spPr>
          <a:xfrm>
            <a:off x="389929" y="4537642"/>
            <a:ext cx="3653256" cy="1795977"/>
          </a:xfrm>
          <a:custGeom>
            <a:avLst/>
            <a:gdLst/>
            <a:ahLst/>
            <a:cxnLst/>
            <a:rect l="l" t="t" r="r" b="b"/>
            <a:pathLst>
              <a:path w="3204210" h="1980565">
                <a:moveTo>
                  <a:pt x="3203994" y="0"/>
                </a:moveTo>
                <a:lnTo>
                  <a:pt x="0" y="0"/>
                </a:lnTo>
                <a:lnTo>
                  <a:pt x="0" y="1980006"/>
                </a:lnTo>
                <a:lnTo>
                  <a:pt x="232854" y="1808594"/>
                </a:lnTo>
                <a:lnTo>
                  <a:pt x="3203994" y="1808594"/>
                </a:lnTo>
                <a:lnTo>
                  <a:pt x="3203994" y="0"/>
                </a:lnTo>
                <a:close/>
              </a:path>
            </a:pathLst>
          </a:custGeom>
          <a:solidFill>
            <a:srgbClr val="E8EDEA"/>
          </a:solidFill>
        </p:spPr>
        <p:txBody>
          <a:bodyPr wrap="square" lIns="0" tIns="0" rIns="0" bIns="0" rtlCol="0"/>
          <a:lstStyle/>
          <a:p>
            <a:endParaRPr sz="2052"/>
          </a:p>
        </p:txBody>
      </p:sp>
      <p:sp>
        <p:nvSpPr>
          <p:cNvPr id="10" name="Text Placeholder 23"/>
          <p:cNvSpPr>
            <a:spLocks noGrp="1"/>
          </p:cNvSpPr>
          <p:nvPr>
            <p:ph type="body" sz="quarter" idx="15" hasCustomPrompt="1"/>
          </p:nvPr>
        </p:nvSpPr>
        <p:spPr>
          <a:xfrm>
            <a:off x="10961216" y="6538421"/>
            <a:ext cx="521273" cy="207295"/>
          </a:xfrm>
          <a:prstGeom prst="rect">
            <a:avLst/>
          </a:prstGeom>
        </p:spPr>
        <p:txBody>
          <a:bodyPr vert="horz" lIns="0" tIns="0" rIns="0" bIns="0" anchor="t"/>
          <a:lstStyle>
            <a:lvl1pPr marL="0" indent="0" algn="r">
              <a:buFontTx/>
              <a:buNone/>
              <a:defRPr sz="912">
                <a:solidFill>
                  <a:schemeClr val="tx1">
                    <a:lumMod val="50000"/>
                    <a:lumOff val="50000"/>
                  </a:schemeClr>
                </a:solidFill>
                <a:latin typeface="Noto Sans JP Regular"/>
                <a:cs typeface="Noto Sans JP Regular"/>
              </a:defRPr>
            </a:lvl1pPr>
          </a:lstStyle>
          <a:p>
            <a:pPr lvl="0"/>
            <a:r>
              <a:rPr lang="en-US"/>
              <a:t>00</a:t>
            </a:r>
          </a:p>
        </p:txBody>
      </p:sp>
      <p:sp>
        <p:nvSpPr>
          <p:cNvPr id="3" name="Text Placeholder 2"/>
          <p:cNvSpPr>
            <a:spLocks noGrp="1"/>
          </p:cNvSpPr>
          <p:nvPr>
            <p:ph type="body" sz="quarter" idx="16" hasCustomPrompt="1"/>
          </p:nvPr>
        </p:nvSpPr>
        <p:spPr>
          <a:xfrm>
            <a:off x="361995" y="1770642"/>
            <a:ext cx="3562034" cy="2556635"/>
          </a:xfrm>
          <a:prstGeom prst="rect">
            <a:avLst/>
          </a:prstGeom>
        </p:spPr>
        <p:txBody>
          <a:bodyPr vert="horz" lIns="0" tIns="0" rIns="0" bIns="0"/>
          <a:lstStyle>
            <a:lvl1pPr marL="0" indent="0">
              <a:buNone/>
              <a:defRPr sz="1632">
                <a:solidFill>
                  <a:srgbClr val="39607A"/>
                </a:solidFill>
                <a:latin typeface="Noto Sans JP Bold"/>
                <a:cs typeface="Noto Sans JP Bold"/>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lvl="0"/>
            <a:r>
              <a:rPr lang="en-GB"/>
              <a:t>Introduction 18pt Bold.</a:t>
            </a:r>
            <a:endParaRPr lang="en-US"/>
          </a:p>
        </p:txBody>
      </p:sp>
      <p:sp>
        <p:nvSpPr>
          <p:cNvPr id="15" name="Text Placeholder 2"/>
          <p:cNvSpPr>
            <a:spLocks noGrp="1"/>
          </p:cNvSpPr>
          <p:nvPr>
            <p:ph type="body" sz="quarter" idx="17" hasCustomPrompt="1"/>
          </p:nvPr>
        </p:nvSpPr>
        <p:spPr>
          <a:xfrm>
            <a:off x="4271545" y="1770642"/>
            <a:ext cx="3694062" cy="4560484"/>
          </a:xfrm>
          <a:prstGeom prst="rect">
            <a:avLst/>
          </a:prstGeom>
        </p:spPr>
        <p:txBody>
          <a:bodyPr vert="horz" lIns="0" tIns="0" rIns="0" bIns="0"/>
          <a:lstStyle>
            <a:lvl1pPr marL="0" marR="0" indent="0" algn="l" defTabSz="521091" rtl="0" eaLnBrk="1" fontAlgn="auto" latinLnBrk="0" hangingPunct="1">
              <a:lnSpc>
                <a:spcPct val="100000"/>
              </a:lnSpc>
              <a:spcBef>
                <a:spcPct val="20000"/>
              </a:spcBef>
              <a:spcAft>
                <a:spcPts val="0"/>
              </a:spcAft>
              <a:buClrTx/>
              <a:buSzTx/>
              <a:buFont typeface="Arial"/>
              <a:buNone/>
              <a:tabLst/>
              <a:defRPr sz="1360" baseline="0">
                <a:solidFill>
                  <a:srgbClr val="39607A"/>
                </a:solidFill>
                <a:latin typeface="Noto Sans JP Regular"/>
                <a:cs typeface="Noto Sans JP Regular"/>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marL="0" marR="0" lvl="0" indent="0" algn="l" defTabSz="521091" rtl="0" eaLnBrk="1" fontAlgn="auto" latinLnBrk="0" hangingPunct="1">
              <a:lnSpc>
                <a:spcPct val="100000"/>
              </a:lnSpc>
              <a:spcBef>
                <a:spcPct val="20000"/>
              </a:spcBef>
              <a:spcAft>
                <a:spcPts val="0"/>
              </a:spcAft>
              <a:buClrTx/>
              <a:buSzTx/>
              <a:buFont typeface="Arial"/>
              <a:buNone/>
              <a:tabLst/>
              <a:defRPr/>
            </a:pPr>
            <a:r>
              <a:rPr lang="en-GB"/>
              <a:t>Body copy paragraph text 15pt Regular. </a:t>
            </a:r>
            <a:br>
              <a:rPr lang="en-GB"/>
            </a:br>
            <a:r>
              <a:rPr lang="en-GB"/>
              <a:t>Body copy paragraph text 15pt Regular.</a:t>
            </a:r>
            <a:endParaRPr lang="en-US"/>
          </a:p>
        </p:txBody>
      </p:sp>
      <p:sp>
        <p:nvSpPr>
          <p:cNvPr id="16" name="Text Placeholder 2"/>
          <p:cNvSpPr>
            <a:spLocks noGrp="1"/>
          </p:cNvSpPr>
          <p:nvPr>
            <p:ph type="body" sz="quarter" idx="18" hasCustomPrompt="1"/>
          </p:nvPr>
        </p:nvSpPr>
        <p:spPr>
          <a:xfrm>
            <a:off x="535753" y="4672768"/>
            <a:ext cx="3388275" cy="1451063"/>
          </a:xfrm>
          <a:prstGeom prst="rect">
            <a:avLst/>
          </a:prstGeom>
        </p:spPr>
        <p:txBody>
          <a:bodyPr vert="horz" lIns="0" tIns="0" rIns="0" bIns="0"/>
          <a:lstStyle>
            <a:lvl1pPr marL="0" marR="0" indent="0" algn="l" defTabSz="521091" rtl="0" eaLnBrk="1" fontAlgn="auto" latinLnBrk="0" hangingPunct="1">
              <a:lnSpc>
                <a:spcPct val="120000"/>
              </a:lnSpc>
              <a:spcBef>
                <a:spcPct val="20000"/>
              </a:spcBef>
              <a:spcAft>
                <a:spcPts val="0"/>
              </a:spcAft>
              <a:buClrTx/>
              <a:buSzTx/>
              <a:buFont typeface="Arial"/>
              <a:buNone/>
              <a:tabLst/>
              <a:defRPr sz="1632">
                <a:solidFill>
                  <a:srgbClr val="39607A"/>
                </a:solidFill>
                <a:latin typeface="Noto Sans JP Bold"/>
                <a:cs typeface="Noto Sans JP Bold"/>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marL="0" marR="0" lvl="0" indent="0" algn="l" defTabSz="521091" rtl="0" eaLnBrk="1" fontAlgn="auto" latinLnBrk="0" hangingPunct="1">
              <a:lnSpc>
                <a:spcPct val="100000"/>
              </a:lnSpc>
              <a:spcBef>
                <a:spcPct val="20000"/>
              </a:spcBef>
              <a:spcAft>
                <a:spcPts val="0"/>
              </a:spcAft>
              <a:buClrTx/>
              <a:buSzTx/>
              <a:buFont typeface="Arial"/>
              <a:buNone/>
              <a:tabLst/>
              <a:defRPr/>
            </a:pPr>
            <a:r>
              <a:rPr lang="en-GB"/>
              <a:t>Text 18pt Bold</a:t>
            </a:r>
            <a:endParaRPr lang="en-US"/>
          </a:p>
        </p:txBody>
      </p:sp>
      <p:sp>
        <p:nvSpPr>
          <p:cNvPr id="18" name="Text Placeholder 7"/>
          <p:cNvSpPr>
            <a:spLocks noGrp="1"/>
          </p:cNvSpPr>
          <p:nvPr>
            <p:ph type="body" sz="quarter" idx="10" hasCustomPrompt="1"/>
          </p:nvPr>
        </p:nvSpPr>
        <p:spPr>
          <a:xfrm>
            <a:off x="275119" y="665070"/>
            <a:ext cx="4778337" cy="483688"/>
          </a:xfrm>
          <a:prstGeom prst="rect">
            <a:avLst/>
          </a:prstGeom>
        </p:spPr>
        <p:txBody>
          <a:bodyPr vert="horz"/>
          <a:lstStyle>
            <a:lvl1pPr marL="0" indent="0">
              <a:buFontTx/>
              <a:buNone/>
              <a:defRPr sz="3420" baseline="0">
                <a:solidFill>
                  <a:srgbClr val="B5231C"/>
                </a:solidFill>
                <a:latin typeface="Noto Sans JP Bold"/>
                <a:cs typeface="Noto Sans JP Bold"/>
              </a:defRPr>
            </a:lvl1pPr>
            <a:lvl2pPr marL="521273" indent="0">
              <a:buFontTx/>
              <a:buNone/>
              <a:defRPr sz="2281">
                <a:solidFill>
                  <a:srgbClr val="FFFFFF"/>
                </a:solidFill>
                <a:latin typeface="Noto Sans JP Medium"/>
                <a:cs typeface="Noto Sans JP Medium"/>
              </a:defRPr>
            </a:lvl2pPr>
            <a:lvl3pPr marL="1042544" indent="0">
              <a:buFontTx/>
              <a:buNone/>
              <a:defRPr sz="2052">
                <a:solidFill>
                  <a:srgbClr val="FFFFFF"/>
                </a:solidFill>
                <a:latin typeface="Noto Sans JP Regular"/>
                <a:cs typeface="Noto Sans JP Regular"/>
              </a:defRPr>
            </a:lvl3pPr>
            <a:lvl4pPr marL="1563817" indent="0">
              <a:buFontTx/>
              <a:buNone/>
              <a:defRPr sz="1368">
                <a:solidFill>
                  <a:srgbClr val="FFFFFF"/>
                </a:solidFill>
                <a:latin typeface="Noto Sans JP Regular"/>
                <a:cs typeface="Noto Sans JP Regular"/>
              </a:defRPr>
            </a:lvl4pPr>
            <a:lvl5pPr marL="2085090" indent="0">
              <a:buFontTx/>
              <a:buNone/>
              <a:defRPr sz="1368">
                <a:latin typeface="Noto Sans JP Regular"/>
                <a:cs typeface="Noto Sans JP Regular"/>
              </a:defRPr>
            </a:lvl5pPr>
          </a:lstStyle>
          <a:p>
            <a:pPr lvl="0"/>
            <a:r>
              <a:rPr lang="en-GB"/>
              <a:t>00</a:t>
            </a:r>
          </a:p>
        </p:txBody>
      </p:sp>
      <p:sp>
        <p:nvSpPr>
          <p:cNvPr id="19" name="Text Placeholder 11"/>
          <p:cNvSpPr>
            <a:spLocks noGrp="1"/>
          </p:cNvSpPr>
          <p:nvPr>
            <p:ph type="body" sz="quarter" idx="12" hasCustomPrompt="1"/>
          </p:nvPr>
        </p:nvSpPr>
        <p:spPr>
          <a:xfrm>
            <a:off x="275116" y="1148758"/>
            <a:ext cx="3996427" cy="414589"/>
          </a:xfrm>
          <a:prstGeom prst="rect">
            <a:avLst/>
          </a:prstGeom>
        </p:spPr>
        <p:txBody>
          <a:bodyPr vert="horz"/>
          <a:lstStyle>
            <a:lvl1pPr marL="0" indent="0" algn="l">
              <a:buFontTx/>
              <a:buNone/>
              <a:defRPr sz="2281">
                <a:solidFill>
                  <a:srgbClr val="7294A6"/>
                </a:solidFill>
                <a:latin typeface="Noto Sans JP Medium"/>
                <a:cs typeface="Noto Sans JP Medium"/>
              </a:defRPr>
            </a:lvl1pPr>
          </a:lstStyle>
          <a:p>
            <a:pPr lvl="0"/>
            <a:r>
              <a:rPr lang="en-GB"/>
              <a:t>Subheading 25pt Medium</a:t>
            </a:r>
            <a:endParaRPr lang="en-US"/>
          </a:p>
        </p:txBody>
      </p:sp>
    </p:spTree>
    <p:extLst>
      <p:ext uri="{BB962C8B-B14F-4D97-AF65-F5344CB8AC3E}">
        <p14:creationId xmlns:p14="http://schemas.microsoft.com/office/powerpoint/2010/main" val="17237752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Slide_2">
    <p:spTree>
      <p:nvGrpSpPr>
        <p:cNvPr id="1" name=""/>
        <p:cNvGrpSpPr/>
        <p:nvPr/>
      </p:nvGrpSpPr>
      <p:grpSpPr>
        <a:xfrm>
          <a:off x="0" y="0"/>
          <a:ext cx="0" cy="0"/>
          <a:chOff x="0" y="0"/>
          <a:chExt cx="0" cy="0"/>
        </a:xfrm>
      </p:grpSpPr>
      <p:sp>
        <p:nvSpPr>
          <p:cNvPr id="21" name="object 6"/>
          <p:cNvSpPr/>
          <p:nvPr userDrawn="1"/>
        </p:nvSpPr>
        <p:spPr>
          <a:xfrm>
            <a:off x="389929" y="4537642"/>
            <a:ext cx="3653256" cy="1795977"/>
          </a:xfrm>
          <a:custGeom>
            <a:avLst/>
            <a:gdLst/>
            <a:ahLst/>
            <a:cxnLst/>
            <a:rect l="l" t="t" r="r" b="b"/>
            <a:pathLst>
              <a:path w="3204210" h="1980565">
                <a:moveTo>
                  <a:pt x="3203994" y="0"/>
                </a:moveTo>
                <a:lnTo>
                  <a:pt x="0" y="0"/>
                </a:lnTo>
                <a:lnTo>
                  <a:pt x="0" y="1980006"/>
                </a:lnTo>
                <a:lnTo>
                  <a:pt x="232854" y="1808594"/>
                </a:lnTo>
                <a:lnTo>
                  <a:pt x="3203994" y="1808594"/>
                </a:lnTo>
                <a:lnTo>
                  <a:pt x="3203994" y="0"/>
                </a:lnTo>
                <a:close/>
              </a:path>
            </a:pathLst>
          </a:custGeom>
          <a:solidFill>
            <a:srgbClr val="E8EDEA"/>
          </a:solidFill>
        </p:spPr>
        <p:txBody>
          <a:bodyPr wrap="square" lIns="0" tIns="0" rIns="0" bIns="0" rtlCol="0"/>
          <a:lstStyle/>
          <a:p>
            <a:endParaRPr sz="2052">
              <a:solidFill>
                <a:schemeClr val="tx1"/>
              </a:solidFill>
            </a:endParaRPr>
          </a:p>
        </p:txBody>
      </p:sp>
      <p:sp>
        <p:nvSpPr>
          <p:cNvPr id="12" name="Picture Placeholder 5"/>
          <p:cNvSpPr>
            <a:spLocks noGrp="1"/>
          </p:cNvSpPr>
          <p:nvPr>
            <p:ph type="pic" sz="quarter" idx="19"/>
          </p:nvPr>
        </p:nvSpPr>
        <p:spPr>
          <a:xfrm>
            <a:off x="8135945" y="1770646"/>
            <a:ext cx="3653016" cy="2625732"/>
          </a:xfrm>
          <a:prstGeom prst="rect">
            <a:avLst/>
          </a:prstGeom>
          <a:solidFill>
            <a:srgbClr val="FFFF00"/>
          </a:solidFill>
        </p:spPr>
        <p:txBody>
          <a:bodyPr vert="horz"/>
          <a:lstStyle>
            <a:lvl1pPr marL="0" indent="0">
              <a:buNone/>
              <a:defRPr/>
            </a:lvl1pPr>
          </a:lstStyle>
          <a:p>
            <a:endParaRPr lang="en-US"/>
          </a:p>
        </p:txBody>
      </p:sp>
      <p:sp>
        <p:nvSpPr>
          <p:cNvPr id="14" name="Text Placeholder 23"/>
          <p:cNvSpPr>
            <a:spLocks noGrp="1"/>
          </p:cNvSpPr>
          <p:nvPr>
            <p:ph type="body" sz="quarter" idx="15" hasCustomPrompt="1"/>
          </p:nvPr>
        </p:nvSpPr>
        <p:spPr>
          <a:xfrm>
            <a:off x="10961216" y="6538421"/>
            <a:ext cx="521273" cy="207295"/>
          </a:xfrm>
          <a:prstGeom prst="rect">
            <a:avLst/>
          </a:prstGeom>
        </p:spPr>
        <p:txBody>
          <a:bodyPr vert="horz" lIns="0" tIns="0" rIns="0" bIns="0" anchor="t"/>
          <a:lstStyle>
            <a:lvl1pPr marL="0" indent="0" algn="r">
              <a:buFontTx/>
              <a:buNone/>
              <a:defRPr sz="912">
                <a:solidFill>
                  <a:schemeClr val="tx1">
                    <a:lumMod val="50000"/>
                    <a:lumOff val="50000"/>
                  </a:schemeClr>
                </a:solidFill>
                <a:latin typeface="Noto Sans JP Regular"/>
                <a:cs typeface="Noto Sans JP Regular"/>
              </a:defRPr>
            </a:lvl1pPr>
          </a:lstStyle>
          <a:p>
            <a:pPr lvl="0"/>
            <a:r>
              <a:rPr lang="en-US"/>
              <a:t>00</a:t>
            </a:r>
          </a:p>
        </p:txBody>
      </p:sp>
      <p:sp>
        <p:nvSpPr>
          <p:cNvPr id="15" name="Text Placeholder 2"/>
          <p:cNvSpPr>
            <a:spLocks noGrp="1"/>
          </p:cNvSpPr>
          <p:nvPr>
            <p:ph type="body" sz="quarter" idx="16" hasCustomPrompt="1"/>
          </p:nvPr>
        </p:nvSpPr>
        <p:spPr>
          <a:xfrm>
            <a:off x="361995" y="1770642"/>
            <a:ext cx="3562034" cy="2556635"/>
          </a:xfrm>
          <a:prstGeom prst="rect">
            <a:avLst/>
          </a:prstGeom>
        </p:spPr>
        <p:txBody>
          <a:bodyPr vert="horz" lIns="0" tIns="0" rIns="0" bIns="0"/>
          <a:lstStyle>
            <a:lvl1pPr marL="0" indent="0">
              <a:buNone/>
              <a:defRPr sz="1632">
                <a:solidFill>
                  <a:srgbClr val="39607A"/>
                </a:solidFill>
                <a:latin typeface="Noto Sans JP Bold"/>
                <a:cs typeface="Noto Sans JP Bold"/>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lvl="0"/>
            <a:r>
              <a:rPr lang="en-GB"/>
              <a:t>Introduction 18pt Bold.</a:t>
            </a:r>
            <a:endParaRPr lang="en-US"/>
          </a:p>
        </p:txBody>
      </p:sp>
      <p:sp>
        <p:nvSpPr>
          <p:cNvPr id="16" name="Text Placeholder 2"/>
          <p:cNvSpPr>
            <a:spLocks noGrp="1"/>
          </p:cNvSpPr>
          <p:nvPr>
            <p:ph type="body" sz="quarter" idx="17" hasCustomPrompt="1"/>
          </p:nvPr>
        </p:nvSpPr>
        <p:spPr>
          <a:xfrm>
            <a:off x="4271545" y="1770642"/>
            <a:ext cx="3694062" cy="4560484"/>
          </a:xfrm>
          <a:prstGeom prst="rect">
            <a:avLst/>
          </a:prstGeom>
        </p:spPr>
        <p:txBody>
          <a:bodyPr vert="horz" lIns="0" tIns="0" rIns="0" bIns="0"/>
          <a:lstStyle>
            <a:lvl1pPr marL="0" marR="0" indent="0" algn="l" defTabSz="521091" rtl="0" eaLnBrk="1" fontAlgn="auto" latinLnBrk="0" hangingPunct="1">
              <a:lnSpc>
                <a:spcPct val="100000"/>
              </a:lnSpc>
              <a:spcBef>
                <a:spcPct val="20000"/>
              </a:spcBef>
              <a:spcAft>
                <a:spcPts val="0"/>
              </a:spcAft>
              <a:buClrTx/>
              <a:buSzTx/>
              <a:buFont typeface="Arial"/>
              <a:buNone/>
              <a:tabLst/>
              <a:defRPr sz="1360" baseline="0">
                <a:solidFill>
                  <a:srgbClr val="39607A"/>
                </a:solidFill>
                <a:latin typeface="Noto Sans JP Regular"/>
                <a:cs typeface="Noto Sans JP Regular"/>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marL="0" marR="0" lvl="0" indent="0" algn="l" defTabSz="521091" rtl="0" eaLnBrk="1" fontAlgn="auto" latinLnBrk="0" hangingPunct="1">
              <a:lnSpc>
                <a:spcPct val="100000"/>
              </a:lnSpc>
              <a:spcBef>
                <a:spcPct val="20000"/>
              </a:spcBef>
              <a:spcAft>
                <a:spcPts val="0"/>
              </a:spcAft>
              <a:buClrTx/>
              <a:buSzTx/>
              <a:buFont typeface="Arial"/>
              <a:buNone/>
              <a:tabLst/>
              <a:defRPr/>
            </a:pPr>
            <a:r>
              <a:rPr lang="en-GB"/>
              <a:t>Body copy paragraph text 15pt Regular. </a:t>
            </a:r>
            <a:br>
              <a:rPr lang="en-GB"/>
            </a:br>
            <a:r>
              <a:rPr lang="en-GB"/>
              <a:t>Body copy paragraph text 15pt Regular.</a:t>
            </a:r>
            <a:endParaRPr lang="en-US"/>
          </a:p>
        </p:txBody>
      </p:sp>
      <p:sp>
        <p:nvSpPr>
          <p:cNvPr id="17" name="Text Placeholder 2"/>
          <p:cNvSpPr>
            <a:spLocks noGrp="1"/>
          </p:cNvSpPr>
          <p:nvPr>
            <p:ph type="body" sz="quarter" idx="18" hasCustomPrompt="1"/>
          </p:nvPr>
        </p:nvSpPr>
        <p:spPr>
          <a:xfrm>
            <a:off x="535753" y="4672768"/>
            <a:ext cx="3388275" cy="1451063"/>
          </a:xfrm>
          <a:prstGeom prst="rect">
            <a:avLst/>
          </a:prstGeom>
        </p:spPr>
        <p:txBody>
          <a:bodyPr vert="horz" lIns="0" tIns="0" rIns="0" bIns="0"/>
          <a:lstStyle>
            <a:lvl1pPr marL="0" marR="0" indent="0" algn="l" defTabSz="521091" rtl="0" eaLnBrk="1" fontAlgn="auto" latinLnBrk="0" hangingPunct="1">
              <a:lnSpc>
                <a:spcPct val="120000"/>
              </a:lnSpc>
              <a:spcBef>
                <a:spcPct val="20000"/>
              </a:spcBef>
              <a:spcAft>
                <a:spcPts val="0"/>
              </a:spcAft>
              <a:buClrTx/>
              <a:buSzTx/>
              <a:buFont typeface="Arial"/>
              <a:buNone/>
              <a:tabLst/>
              <a:defRPr sz="1632">
                <a:solidFill>
                  <a:srgbClr val="39607A"/>
                </a:solidFill>
                <a:latin typeface="Noto Sans JP Bold"/>
                <a:cs typeface="Noto Sans JP Bold"/>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marL="0" marR="0" lvl="0" indent="0" algn="l" defTabSz="521091" rtl="0" eaLnBrk="1" fontAlgn="auto" latinLnBrk="0" hangingPunct="1">
              <a:lnSpc>
                <a:spcPct val="100000"/>
              </a:lnSpc>
              <a:spcBef>
                <a:spcPct val="20000"/>
              </a:spcBef>
              <a:spcAft>
                <a:spcPts val="0"/>
              </a:spcAft>
              <a:buClrTx/>
              <a:buSzTx/>
              <a:buFont typeface="Arial"/>
              <a:buNone/>
              <a:tabLst/>
              <a:defRPr/>
            </a:pPr>
            <a:r>
              <a:rPr lang="en-GB"/>
              <a:t>Text 18pt Bold</a:t>
            </a:r>
            <a:endParaRPr lang="en-US"/>
          </a:p>
        </p:txBody>
      </p:sp>
      <p:sp>
        <p:nvSpPr>
          <p:cNvPr id="18" name="Text Placeholder 7"/>
          <p:cNvSpPr>
            <a:spLocks noGrp="1"/>
          </p:cNvSpPr>
          <p:nvPr>
            <p:ph type="body" sz="quarter" idx="10" hasCustomPrompt="1"/>
          </p:nvPr>
        </p:nvSpPr>
        <p:spPr>
          <a:xfrm>
            <a:off x="275119" y="665070"/>
            <a:ext cx="4778337" cy="483688"/>
          </a:xfrm>
          <a:prstGeom prst="rect">
            <a:avLst/>
          </a:prstGeom>
        </p:spPr>
        <p:txBody>
          <a:bodyPr vert="horz"/>
          <a:lstStyle>
            <a:lvl1pPr marL="0" indent="0">
              <a:buFontTx/>
              <a:buNone/>
              <a:defRPr sz="3420" baseline="0">
                <a:solidFill>
                  <a:srgbClr val="B5231C"/>
                </a:solidFill>
                <a:latin typeface="Noto Sans JP Bold"/>
                <a:cs typeface="Noto Sans JP Bold"/>
              </a:defRPr>
            </a:lvl1pPr>
            <a:lvl2pPr marL="521273" indent="0">
              <a:buFontTx/>
              <a:buNone/>
              <a:defRPr sz="2281">
                <a:solidFill>
                  <a:srgbClr val="FFFFFF"/>
                </a:solidFill>
                <a:latin typeface="Noto Sans JP Medium"/>
                <a:cs typeface="Noto Sans JP Medium"/>
              </a:defRPr>
            </a:lvl2pPr>
            <a:lvl3pPr marL="1042544" indent="0">
              <a:buFontTx/>
              <a:buNone/>
              <a:defRPr sz="2052">
                <a:solidFill>
                  <a:srgbClr val="FFFFFF"/>
                </a:solidFill>
                <a:latin typeface="Noto Sans JP Regular"/>
                <a:cs typeface="Noto Sans JP Regular"/>
              </a:defRPr>
            </a:lvl3pPr>
            <a:lvl4pPr marL="1563817" indent="0">
              <a:buFontTx/>
              <a:buNone/>
              <a:defRPr sz="1368">
                <a:solidFill>
                  <a:srgbClr val="FFFFFF"/>
                </a:solidFill>
                <a:latin typeface="Noto Sans JP Regular"/>
                <a:cs typeface="Noto Sans JP Regular"/>
              </a:defRPr>
            </a:lvl4pPr>
            <a:lvl5pPr marL="2085090" indent="0">
              <a:buFontTx/>
              <a:buNone/>
              <a:defRPr sz="1368">
                <a:latin typeface="Noto Sans JP Regular"/>
                <a:cs typeface="Noto Sans JP Regular"/>
              </a:defRPr>
            </a:lvl5pPr>
          </a:lstStyle>
          <a:p>
            <a:pPr lvl="0"/>
            <a:r>
              <a:rPr lang="en-GB"/>
              <a:t>00</a:t>
            </a:r>
          </a:p>
        </p:txBody>
      </p:sp>
      <p:sp>
        <p:nvSpPr>
          <p:cNvPr id="19" name="Text Placeholder 11"/>
          <p:cNvSpPr>
            <a:spLocks noGrp="1"/>
          </p:cNvSpPr>
          <p:nvPr>
            <p:ph type="body" sz="quarter" idx="12" hasCustomPrompt="1"/>
          </p:nvPr>
        </p:nvSpPr>
        <p:spPr>
          <a:xfrm>
            <a:off x="275116" y="1148758"/>
            <a:ext cx="3996427" cy="414589"/>
          </a:xfrm>
          <a:prstGeom prst="rect">
            <a:avLst/>
          </a:prstGeom>
        </p:spPr>
        <p:txBody>
          <a:bodyPr vert="horz"/>
          <a:lstStyle>
            <a:lvl1pPr marL="0" indent="0" algn="l">
              <a:buFontTx/>
              <a:buNone/>
              <a:defRPr sz="2281">
                <a:solidFill>
                  <a:srgbClr val="7294A6"/>
                </a:solidFill>
                <a:latin typeface="Noto Sans JP Medium"/>
                <a:cs typeface="Noto Sans JP Medium"/>
              </a:defRPr>
            </a:lvl1pPr>
          </a:lstStyle>
          <a:p>
            <a:pPr lvl="0"/>
            <a:r>
              <a:rPr lang="en-GB"/>
              <a:t>Subheading 25pt Medium</a:t>
            </a:r>
            <a:endParaRPr lang="en-US"/>
          </a:p>
        </p:txBody>
      </p:sp>
      <p:sp>
        <p:nvSpPr>
          <p:cNvPr id="20" name="Picture Placeholder 5"/>
          <p:cNvSpPr>
            <a:spLocks noGrp="1"/>
          </p:cNvSpPr>
          <p:nvPr>
            <p:ph type="pic" sz="quarter" idx="20"/>
          </p:nvPr>
        </p:nvSpPr>
        <p:spPr>
          <a:xfrm>
            <a:off x="8135945" y="4534573"/>
            <a:ext cx="3653016" cy="1871636"/>
          </a:xfrm>
          <a:prstGeom prst="rect">
            <a:avLst/>
          </a:prstGeom>
          <a:solidFill>
            <a:srgbClr val="FFFF00"/>
          </a:solidFill>
        </p:spPr>
        <p:txBody>
          <a:bodyPr vert="horz"/>
          <a:lstStyle>
            <a:lvl1pPr marL="0" indent="0">
              <a:buNone/>
              <a:defRPr/>
            </a:lvl1pPr>
          </a:lstStyle>
          <a:p>
            <a:endParaRPr lang="en-US"/>
          </a:p>
        </p:txBody>
      </p:sp>
    </p:spTree>
    <p:extLst>
      <p:ext uri="{BB962C8B-B14F-4D97-AF65-F5344CB8AC3E}">
        <p14:creationId xmlns:p14="http://schemas.microsoft.com/office/powerpoint/2010/main" val="14321683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Slide_3">
    <p:spTree>
      <p:nvGrpSpPr>
        <p:cNvPr id="1" name=""/>
        <p:cNvGrpSpPr/>
        <p:nvPr/>
      </p:nvGrpSpPr>
      <p:grpSpPr>
        <a:xfrm>
          <a:off x="0" y="0"/>
          <a:ext cx="0" cy="0"/>
          <a:chOff x="0" y="0"/>
          <a:chExt cx="0" cy="0"/>
        </a:xfrm>
      </p:grpSpPr>
      <p:sp>
        <p:nvSpPr>
          <p:cNvPr id="28" name="Picture Placeholder 5"/>
          <p:cNvSpPr>
            <a:spLocks noGrp="1"/>
          </p:cNvSpPr>
          <p:nvPr>
            <p:ph type="pic" sz="quarter" idx="21"/>
          </p:nvPr>
        </p:nvSpPr>
        <p:spPr>
          <a:xfrm>
            <a:off x="4271544" y="1770645"/>
            <a:ext cx="3694060" cy="4635566"/>
          </a:xfrm>
          <a:prstGeom prst="rect">
            <a:avLst/>
          </a:prstGeom>
          <a:solidFill>
            <a:srgbClr val="FFFF00"/>
          </a:solidFill>
        </p:spPr>
        <p:txBody>
          <a:bodyPr vert="horz"/>
          <a:lstStyle>
            <a:lvl1pPr marL="0" indent="0">
              <a:buNone/>
              <a:defRPr/>
            </a:lvl1pPr>
          </a:lstStyle>
          <a:p>
            <a:endParaRPr lang="en-US"/>
          </a:p>
        </p:txBody>
      </p:sp>
      <p:sp>
        <p:nvSpPr>
          <p:cNvPr id="11" name="object 2"/>
          <p:cNvSpPr/>
          <p:nvPr userDrawn="1"/>
        </p:nvSpPr>
        <p:spPr>
          <a:xfrm>
            <a:off x="8126935" y="4129580"/>
            <a:ext cx="3653256" cy="2203658"/>
          </a:xfrm>
          <a:custGeom>
            <a:avLst/>
            <a:gdLst/>
            <a:ahLst/>
            <a:cxnLst/>
            <a:rect l="l" t="t" r="r" b="b"/>
            <a:pathLst>
              <a:path w="3204209" h="2430145">
                <a:moveTo>
                  <a:pt x="3203994" y="0"/>
                </a:moveTo>
                <a:lnTo>
                  <a:pt x="0" y="0"/>
                </a:lnTo>
                <a:lnTo>
                  <a:pt x="0" y="2430005"/>
                </a:lnTo>
                <a:lnTo>
                  <a:pt x="232854" y="2258593"/>
                </a:lnTo>
                <a:lnTo>
                  <a:pt x="3203994" y="2258593"/>
                </a:lnTo>
                <a:lnTo>
                  <a:pt x="3203994" y="0"/>
                </a:lnTo>
                <a:close/>
              </a:path>
            </a:pathLst>
          </a:custGeom>
          <a:solidFill>
            <a:srgbClr val="39607A"/>
          </a:solidFill>
        </p:spPr>
        <p:txBody>
          <a:bodyPr wrap="square" lIns="0" tIns="0" rIns="0" bIns="0" rtlCol="0"/>
          <a:lstStyle/>
          <a:p>
            <a:endParaRPr sz="2052"/>
          </a:p>
        </p:txBody>
      </p:sp>
      <p:sp>
        <p:nvSpPr>
          <p:cNvPr id="10" name="Picture Placeholder 5"/>
          <p:cNvSpPr>
            <a:spLocks noGrp="1"/>
          </p:cNvSpPr>
          <p:nvPr>
            <p:ph type="pic" sz="quarter" idx="19"/>
          </p:nvPr>
        </p:nvSpPr>
        <p:spPr>
          <a:xfrm>
            <a:off x="8135945" y="1770646"/>
            <a:ext cx="3653016" cy="2211143"/>
          </a:xfrm>
          <a:prstGeom prst="rect">
            <a:avLst/>
          </a:prstGeom>
          <a:solidFill>
            <a:srgbClr val="FFFF00"/>
          </a:solidFill>
        </p:spPr>
        <p:txBody>
          <a:bodyPr vert="horz"/>
          <a:lstStyle>
            <a:lvl1pPr marL="0" indent="0">
              <a:buNone/>
              <a:defRPr/>
            </a:lvl1pPr>
          </a:lstStyle>
          <a:p>
            <a:endParaRPr lang="en-US"/>
          </a:p>
        </p:txBody>
      </p:sp>
      <p:sp>
        <p:nvSpPr>
          <p:cNvPr id="21" name="Text Placeholder 2"/>
          <p:cNvSpPr>
            <a:spLocks noGrp="1"/>
          </p:cNvSpPr>
          <p:nvPr>
            <p:ph type="body" sz="quarter" idx="16" hasCustomPrompt="1"/>
          </p:nvPr>
        </p:nvSpPr>
        <p:spPr>
          <a:xfrm>
            <a:off x="361996" y="1770643"/>
            <a:ext cx="3735791" cy="414589"/>
          </a:xfrm>
          <a:prstGeom prst="rect">
            <a:avLst/>
          </a:prstGeom>
        </p:spPr>
        <p:txBody>
          <a:bodyPr vert="horz" lIns="0" tIns="0" rIns="0" bIns="0"/>
          <a:lstStyle>
            <a:lvl1pPr marL="0" indent="0">
              <a:buNone/>
              <a:defRPr sz="1632">
                <a:solidFill>
                  <a:srgbClr val="39607A"/>
                </a:solidFill>
                <a:latin typeface="Noto Sans JP Bold"/>
                <a:cs typeface="Noto Sans JP Bold"/>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lvl="0"/>
            <a:r>
              <a:rPr lang="en-GB"/>
              <a:t>Introduction 18pt Bold.</a:t>
            </a:r>
            <a:endParaRPr lang="en-US"/>
          </a:p>
        </p:txBody>
      </p:sp>
      <p:sp>
        <p:nvSpPr>
          <p:cNvPr id="23" name="Text Placeholder 2"/>
          <p:cNvSpPr>
            <a:spLocks noGrp="1"/>
          </p:cNvSpPr>
          <p:nvPr>
            <p:ph type="body" sz="quarter" idx="18" hasCustomPrompt="1"/>
          </p:nvPr>
        </p:nvSpPr>
        <p:spPr>
          <a:xfrm>
            <a:off x="8267972" y="4258180"/>
            <a:ext cx="3388275" cy="1451063"/>
          </a:xfrm>
          <a:prstGeom prst="rect">
            <a:avLst/>
          </a:prstGeom>
        </p:spPr>
        <p:txBody>
          <a:bodyPr vert="horz" lIns="0" tIns="0" rIns="0" bIns="0"/>
          <a:lstStyle>
            <a:lvl1pPr marL="0" marR="0" indent="0" algn="l" defTabSz="521091" rtl="0" eaLnBrk="1" fontAlgn="auto" latinLnBrk="0" hangingPunct="1">
              <a:lnSpc>
                <a:spcPct val="120000"/>
              </a:lnSpc>
              <a:spcBef>
                <a:spcPct val="20000"/>
              </a:spcBef>
              <a:spcAft>
                <a:spcPts val="0"/>
              </a:spcAft>
              <a:buClrTx/>
              <a:buSzTx/>
              <a:buFont typeface="Arial"/>
              <a:buNone/>
              <a:tabLst/>
              <a:defRPr sz="1632">
                <a:solidFill>
                  <a:schemeClr val="bg1"/>
                </a:solidFill>
                <a:latin typeface="Noto Sans JP Bold"/>
                <a:cs typeface="Noto Sans JP Bold"/>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marL="0" marR="0" lvl="0" indent="0" algn="l" defTabSz="521091" rtl="0" eaLnBrk="1" fontAlgn="auto" latinLnBrk="0" hangingPunct="1">
              <a:lnSpc>
                <a:spcPct val="100000"/>
              </a:lnSpc>
              <a:spcBef>
                <a:spcPct val="20000"/>
              </a:spcBef>
              <a:spcAft>
                <a:spcPts val="0"/>
              </a:spcAft>
              <a:buClrTx/>
              <a:buSzTx/>
              <a:buFont typeface="Arial"/>
              <a:buNone/>
              <a:tabLst/>
              <a:defRPr/>
            </a:pPr>
            <a:r>
              <a:rPr lang="en-GB"/>
              <a:t>Text 18pt Bold</a:t>
            </a:r>
            <a:endParaRPr lang="en-US"/>
          </a:p>
        </p:txBody>
      </p:sp>
      <p:sp>
        <p:nvSpPr>
          <p:cNvPr id="24" name="Text Placeholder 7"/>
          <p:cNvSpPr>
            <a:spLocks noGrp="1"/>
          </p:cNvSpPr>
          <p:nvPr>
            <p:ph type="body" sz="quarter" idx="10" hasCustomPrompt="1"/>
          </p:nvPr>
        </p:nvSpPr>
        <p:spPr>
          <a:xfrm>
            <a:off x="275119" y="665070"/>
            <a:ext cx="4778337" cy="483688"/>
          </a:xfrm>
          <a:prstGeom prst="rect">
            <a:avLst/>
          </a:prstGeom>
        </p:spPr>
        <p:txBody>
          <a:bodyPr vert="horz"/>
          <a:lstStyle>
            <a:lvl1pPr marL="0" indent="0">
              <a:buFontTx/>
              <a:buNone/>
              <a:defRPr sz="3420" baseline="0">
                <a:solidFill>
                  <a:srgbClr val="B5231C"/>
                </a:solidFill>
                <a:latin typeface="Noto Sans JP Bold"/>
                <a:cs typeface="Noto Sans JP Bold"/>
              </a:defRPr>
            </a:lvl1pPr>
            <a:lvl2pPr marL="521273" indent="0">
              <a:buFontTx/>
              <a:buNone/>
              <a:defRPr sz="2281">
                <a:solidFill>
                  <a:srgbClr val="FFFFFF"/>
                </a:solidFill>
                <a:latin typeface="Noto Sans JP Medium"/>
                <a:cs typeface="Noto Sans JP Medium"/>
              </a:defRPr>
            </a:lvl2pPr>
            <a:lvl3pPr marL="1042544" indent="0">
              <a:buFontTx/>
              <a:buNone/>
              <a:defRPr sz="2052">
                <a:solidFill>
                  <a:srgbClr val="FFFFFF"/>
                </a:solidFill>
                <a:latin typeface="Noto Sans JP Regular"/>
                <a:cs typeface="Noto Sans JP Regular"/>
              </a:defRPr>
            </a:lvl3pPr>
            <a:lvl4pPr marL="1563817" indent="0">
              <a:buFontTx/>
              <a:buNone/>
              <a:defRPr sz="1368">
                <a:solidFill>
                  <a:srgbClr val="FFFFFF"/>
                </a:solidFill>
                <a:latin typeface="Noto Sans JP Regular"/>
                <a:cs typeface="Noto Sans JP Regular"/>
              </a:defRPr>
            </a:lvl4pPr>
            <a:lvl5pPr marL="2085090" indent="0">
              <a:buFontTx/>
              <a:buNone/>
              <a:defRPr sz="1368">
                <a:latin typeface="Noto Sans JP Regular"/>
                <a:cs typeface="Noto Sans JP Regular"/>
              </a:defRPr>
            </a:lvl5pPr>
          </a:lstStyle>
          <a:p>
            <a:pPr lvl="0"/>
            <a:r>
              <a:rPr lang="en-GB"/>
              <a:t>00</a:t>
            </a:r>
          </a:p>
        </p:txBody>
      </p:sp>
      <p:sp>
        <p:nvSpPr>
          <p:cNvPr id="25" name="Text Placeholder 11"/>
          <p:cNvSpPr>
            <a:spLocks noGrp="1"/>
          </p:cNvSpPr>
          <p:nvPr>
            <p:ph type="body" sz="quarter" idx="12" hasCustomPrompt="1"/>
          </p:nvPr>
        </p:nvSpPr>
        <p:spPr>
          <a:xfrm>
            <a:off x="275116" y="1148758"/>
            <a:ext cx="3996427" cy="414589"/>
          </a:xfrm>
          <a:prstGeom prst="rect">
            <a:avLst/>
          </a:prstGeom>
        </p:spPr>
        <p:txBody>
          <a:bodyPr vert="horz"/>
          <a:lstStyle>
            <a:lvl1pPr marL="0" indent="0" algn="l">
              <a:buFontTx/>
              <a:buNone/>
              <a:defRPr sz="2281">
                <a:solidFill>
                  <a:srgbClr val="7294A6"/>
                </a:solidFill>
                <a:latin typeface="Noto Sans JP Medium"/>
                <a:cs typeface="Noto Sans JP Medium"/>
              </a:defRPr>
            </a:lvl1pPr>
          </a:lstStyle>
          <a:p>
            <a:pPr lvl="0"/>
            <a:r>
              <a:rPr lang="en-GB"/>
              <a:t>Subheading 25pt Medium</a:t>
            </a:r>
            <a:endParaRPr lang="en-US"/>
          </a:p>
        </p:txBody>
      </p:sp>
      <p:sp>
        <p:nvSpPr>
          <p:cNvPr id="27" name="Text Placeholder 2"/>
          <p:cNvSpPr>
            <a:spLocks noGrp="1"/>
          </p:cNvSpPr>
          <p:nvPr>
            <p:ph type="body" sz="quarter" idx="20" hasCustomPrompt="1"/>
          </p:nvPr>
        </p:nvSpPr>
        <p:spPr>
          <a:xfrm>
            <a:off x="361996" y="2297518"/>
            <a:ext cx="3694062" cy="2029761"/>
          </a:xfrm>
          <a:prstGeom prst="rect">
            <a:avLst/>
          </a:prstGeom>
        </p:spPr>
        <p:txBody>
          <a:bodyPr vert="horz" lIns="0" tIns="0" rIns="0" bIns="0"/>
          <a:lstStyle>
            <a:lvl1pPr marL="0" marR="0" indent="0" algn="l" defTabSz="521091" rtl="0" eaLnBrk="1" fontAlgn="auto" latinLnBrk="0" hangingPunct="1">
              <a:lnSpc>
                <a:spcPct val="100000"/>
              </a:lnSpc>
              <a:spcBef>
                <a:spcPct val="20000"/>
              </a:spcBef>
              <a:spcAft>
                <a:spcPts val="0"/>
              </a:spcAft>
              <a:buClrTx/>
              <a:buSzTx/>
              <a:buFont typeface="Arial"/>
              <a:buNone/>
              <a:tabLst/>
              <a:defRPr sz="1360" baseline="0">
                <a:solidFill>
                  <a:srgbClr val="39607A"/>
                </a:solidFill>
                <a:latin typeface="Noto Sans JP Regular"/>
                <a:cs typeface="Noto Sans JP Regular"/>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marL="0" marR="0" lvl="0" indent="0" algn="l" defTabSz="521091" rtl="0" eaLnBrk="1" fontAlgn="auto" latinLnBrk="0" hangingPunct="1">
              <a:lnSpc>
                <a:spcPct val="100000"/>
              </a:lnSpc>
              <a:spcBef>
                <a:spcPct val="20000"/>
              </a:spcBef>
              <a:spcAft>
                <a:spcPts val="0"/>
              </a:spcAft>
              <a:buClrTx/>
              <a:buSzTx/>
              <a:buFont typeface="Arial"/>
              <a:buNone/>
              <a:tabLst/>
              <a:defRPr/>
            </a:pPr>
            <a:r>
              <a:rPr lang="en-GB"/>
              <a:t>Body copy paragraph text 15pt Regular. </a:t>
            </a:r>
            <a:br>
              <a:rPr lang="en-GB"/>
            </a:br>
            <a:r>
              <a:rPr lang="en-GB"/>
              <a:t>Body copy paragraph text 15pt Regular.</a:t>
            </a:r>
            <a:endParaRPr lang="en-US"/>
          </a:p>
        </p:txBody>
      </p:sp>
      <p:sp>
        <p:nvSpPr>
          <p:cNvPr id="29" name="Text Placeholder 23"/>
          <p:cNvSpPr>
            <a:spLocks noGrp="1"/>
          </p:cNvSpPr>
          <p:nvPr>
            <p:ph type="body" sz="quarter" idx="15" hasCustomPrompt="1"/>
          </p:nvPr>
        </p:nvSpPr>
        <p:spPr>
          <a:xfrm>
            <a:off x="10961216" y="6538421"/>
            <a:ext cx="521273" cy="207295"/>
          </a:xfrm>
          <a:prstGeom prst="rect">
            <a:avLst/>
          </a:prstGeom>
        </p:spPr>
        <p:txBody>
          <a:bodyPr vert="horz" lIns="0" tIns="0" rIns="0" bIns="0" anchor="t"/>
          <a:lstStyle>
            <a:lvl1pPr marL="0" indent="0" algn="r">
              <a:buFontTx/>
              <a:buNone/>
              <a:defRPr sz="912">
                <a:solidFill>
                  <a:schemeClr val="tx1">
                    <a:lumMod val="50000"/>
                    <a:lumOff val="50000"/>
                  </a:schemeClr>
                </a:solidFill>
                <a:latin typeface="Noto Sans JP Regular"/>
                <a:cs typeface="Noto Sans JP Regular"/>
              </a:defRPr>
            </a:lvl1pPr>
          </a:lstStyle>
          <a:p>
            <a:pPr lvl="0"/>
            <a:r>
              <a:rPr lang="en-US"/>
              <a:t>00</a:t>
            </a:r>
          </a:p>
        </p:txBody>
      </p:sp>
    </p:spTree>
    <p:extLst>
      <p:ext uri="{BB962C8B-B14F-4D97-AF65-F5344CB8AC3E}">
        <p14:creationId xmlns:p14="http://schemas.microsoft.com/office/powerpoint/2010/main" val="10613657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Slide_4">
    <p:spTree>
      <p:nvGrpSpPr>
        <p:cNvPr id="1" name=""/>
        <p:cNvGrpSpPr/>
        <p:nvPr/>
      </p:nvGrpSpPr>
      <p:grpSpPr>
        <a:xfrm>
          <a:off x="0" y="0"/>
          <a:ext cx="0" cy="0"/>
          <a:chOff x="0" y="0"/>
          <a:chExt cx="0" cy="0"/>
        </a:xfrm>
      </p:grpSpPr>
      <p:sp>
        <p:nvSpPr>
          <p:cNvPr id="8" name="Picture Placeholder 5"/>
          <p:cNvSpPr>
            <a:spLocks noGrp="1"/>
          </p:cNvSpPr>
          <p:nvPr>
            <p:ph type="pic" sz="quarter" idx="21"/>
          </p:nvPr>
        </p:nvSpPr>
        <p:spPr>
          <a:xfrm>
            <a:off x="361995" y="1770645"/>
            <a:ext cx="7603608" cy="4635566"/>
          </a:xfrm>
          <a:prstGeom prst="rect">
            <a:avLst/>
          </a:prstGeom>
          <a:solidFill>
            <a:srgbClr val="FFFF00"/>
          </a:solidFill>
        </p:spPr>
        <p:txBody>
          <a:bodyPr vert="horz"/>
          <a:lstStyle>
            <a:lvl1pPr marL="0" indent="0">
              <a:buNone/>
              <a:defRPr/>
            </a:lvl1pPr>
          </a:lstStyle>
          <a:p>
            <a:endParaRPr lang="en-US"/>
          </a:p>
        </p:txBody>
      </p:sp>
      <p:sp>
        <p:nvSpPr>
          <p:cNvPr id="15" name="Text Placeholder 7"/>
          <p:cNvSpPr>
            <a:spLocks noGrp="1"/>
          </p:cNvSpPr>
          <p:nvPr>
            <p:ph type="body" sz="quarter" idx="10" hasCustomPrompt="1"/>
          </p:nvPr>
        </p:nvSpPr>
        <p:spPr>
          <a:xfrm>
            <a:off x="275119" y="665070"/>
            <a:ext cx="4778337" cy="483688"/>
          </a:xfrm>
          <a:prstGeom prst="rect">
            <a:avLst/>
          </a:prstGeom>
        </p:spPr>
        <p:txBody>
          <a:bodyPr vert="horz"/>
          <a:lstStyle>
            <a:lvl1pPr marL="0" indent="0">
              <a:buFontTx/>
              <a:buNone/>
              <a:defRPr sz="3420" baseline="0">
                <a:solidFill>
                  <a:srgbClr val="B5231C"/>
                </a:solidFill>
                <a:latin typeface="Noto Sans JP Bold"/>
                <a:cs typeface="Noto Sans JP Bold"/>
              </a:defRPr>
            </a:lvl1pPr>
            <a:lvl2pPr marL="521273" indent="0">
              <a:buFontTx/>
              <a:buNone/>
              <a:defRPr sz="2281">
                <a:solidFill>
                  <a:srgbClr val="FFFFFF"/>
                </a:solidFill>
                <a:latin typeface="Noto Sans JP Medium"/>
                <a:cs typeface="Noto Sans JP Medium"/>
              </a:defRPr>
            </a:lvl2pPr>
            <a:lvl3pPr marL="1042544" indent="0">
              <a:buFontTx/>
              <a:buNone/>
              <a:defRPr sz="2052">
                <a:solidFill>
                  <a:srgbClr val="FFFFFF"/>
                </a:solidFill>
                <a:latin typeface="Noto Sans JP Regular"/>
                <a:cs typeface="Noto Sans JP Regular"/>
              </a:defRPr>
            </a:lvl3pPr>
            <a:lvl4pPr marL="1563817" indent="0">
              <a:buFontTx/>
              <a:buNone/>
              <a:defRPr sz="1368">
                <a:solidFill>
                  <a:srgbClr val="FFFFFF"/>
                </a:solidFill>
                <a:latin typeface="Noto Sans JP Regular"/>
                <a:cs typeface="Noto Sans JP Regular"/>
              </a:defRPr>
            </a:lvl4pPr>
            <a:lvl5pPr marL="2085090" indent="0">
              <a:buFontTx/>
              <a:buNone/>
              <a:defRPr sz="1368">
                <a:latin typeface="Noto Sans JP Regular"/>
                <a:cs typeface="Noto Sans JP Regular"/>
              </a:defRPr>
            </a:lvl5pPr>
          </a:lstStyle>
          <a:p>
            <a:pPr lvl="0"/>
            <a:r>
              <a:rPr lang="en-GB"/>
              <a:t>00</a:t>
            </a:r>
          </a:p>
        </p:txBody>
      </p:sp>
      <p:sp>
        <p:nvSpPr>
          <p:cNvPr id="16" name="Text Placeholder 11"/>
          <p:cNvSpPr>
            <a:spLocks noGrp="1"/>
          </p:cNvSpPr>
          <p:nvPr>
            <p:ph type="body" sz="quarter" idx="12" hasCustomPrompt="1"/>
          </p:nvPr>
        </p:nvSpPr>
        <p:spPr>
          <a:xfrm>
            <a:off x="275116" y="1148758"/>
            <a:ext cx="3996427" cy="414589"/>
          </a:xfrm>
          <a:prstGeom prst="rect">
            <a:avLst/>
          </a:prstGeom>
        </p:spPr>
        <p:txBody>
          <a:bodyPr vert="horz"/>
          <a:lstStyle>
            <a:lvl1pPr marL="0" indent="0" algn="l">
              <a:buFontTx/>
              <a:buNone/>
              <a:defRPr sz="2267">
                <a:solidFill>
                  <a:srgbClr val="7294A6"/>
                </a:solidFill>
                <a:latin typeface="Noto Sans JP Medium"/>
                <a:cs typeface="Noto Sans JP Medium"/>
              </a:defRPr>
            </a:lvl1pPr>
          </a:lstStyle>
          <a:p>
            <a:pPr lvl="0"/>
            <a:r>
              <a:rPr lang="en-GB"/>
              <a:t>Subheading 25pt Medium</a:t>
            </a:r>
            <a:endParaRPr lang="en-US"/>
          </a:p>
        </p:txBody>
      </p:sp>
      <p:sp>
        <p:nvSpPr>
          <p:cNvPr id="18" name="Text Placeholder 2"/>
          <p:cNvSpPr>
            <a:spLocks noGrp="1"/>
          </p:cNvSpPr>
          <p:nvPr>
            <p:ph type="body" sz="quarter" idx="22" hasCustomPrompt="1"/>
          </p:nvPr>
        </p:nvSpPr>
        <p:spPr>
          <a:xfrm>
            <a:off x="8181094" y="1770643"/>
            <a:ext cx="3735791" cy="414589"/>
          </a:xfrm>
          <a:prstGeom prst="rect">
            <a:avLst/>
          </a:prstGeom>
        </p:spPr>
        <p:txBody>
          <a:bodyPr vert="horz" lIns="0" tIns="0" rIns="0" bIns="0"/>
          <a:lstStyle>
            <a:lvl1pPr marL="0" indent="0">
              <a:buNone/>
              <a:defRPr sz="1632">
                <a:solidFill>
                  <a:srgbClr val="39607A"/>
                </a:solidFill>
                <a:latin typeface="Noto Sans JP Bold"/>
                <a:cs typeface="Noto Sans JP Bold"/>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lvl="0"/>
            <a:r>
              <a:rPr lang="en-GB"/>
              <a:t>Introduction 18pt Bold.</a:t>
            </a:r>
            <a:endParaRPr lang="en-US"/>
          </a:p>
        </p:txBody>
      </p:sp>
      <p:sp>
        <p:nvSpPr>
          <p:cNvPr id="19" name="Text Placeholder 2"/>
          <p:cNvSpPr>
            <a:spLocks noGrp="1"/>
          </p:cNvSpPr>
          <p:nvPr>
            <p:ph type="body" sz="quarter" idx="23" hasCustomPrompt="1"/>
          </p:nvPr>
        </p:nvSpPr>
        <p:spPr>
          <a:xfrm>
            <a:off x="8181093" y="2297518"/>
            <a:ext cx="3694062" cy="2029761"/>
          </a:xfrm>
          <a:prstGeom prst="rect">
            <a:avLst/>
          </a:prstGeom>
        </p:spPr>
        <p:txBody>
          <a:bodyPr vert="horz" lIns="0" tIns="0" rIns="0" bIns="0"/>
          <a:lstStyle>
            <a:lvl1pPr marL="0" marR="0" indent="0" algn="l" defTabSz="521091" rtl="0" eaLnBrk="1" fontAlgn="auto" latinLnBrk="0" hangingPunct="1">
              <a:lnSpc>
                <a:spcPct val="100000"/>
              </a:lnSpc>
              <a:spcBef>
                <a:spcPct val="20000"/>
              </a:spcBef>
              <a:spcAft>
                <a:spcPts val="0"/>
              </a:spcAft>
              <a:buClrTx/>
              <a:buSzTx/>
              <a:buFont typeface="Arial"/>
              <a:buNone/>
              <a:tabLst/>
              <a:defRPr sz="1368" baseline="0">
                <a:solidFill>
                  <a:srgbClr val="39607A"/>
                </a:solidFill>
                <a:latin typeface="Noto Sans JP Regular"/>
                <a:cs typeface="Noto Sans JP Regular"/>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marL="0" marR="0" lvl="0" indent="0" algn="l" defTabSz="521091" rtl="0" eaLnBrk="1" fontAlgn="auto" latinLnBrk="0" hangingPunct="1">
              <a:lnSpc>
                <a:spcPct val="100000"/>
              </a:lnSpc>
              <a:spcBef>
                <a:spcPct val="20000"/>
              </a:spcBef>
              <a:spcAft>
                <a:spcPts val="0"/>
              </a:spcAft>
              <a:buClrTx/>
              <a:buSzTx/>
              <a:buFont typeface="Arial"/>
              <a:buNone/>
              <a:tabLst/>
              <a:defRPr/>
            </a:pPr>
            <a:r>
              <a:rPr lang="en-GB"/>
              <a:t>Body copy paragraph text 15pt Regular. </a:t>
            </a:r>
            <a:br>
              <a:rPr lang="en-GB"/>
            </a:br>
            <a:r>
              <a:rPr lang="en-GB"/>
              <a:t>Body copy paragraph text 15pt Regular.</a:t>
            </a:r>
            <a:endParaRPr lang="en-US"/>
          </a:p>
        </p:txBody>
      </p:sp>
      <p:sp>
        <p:nvSpPr>
          <p:cNvPr id="20" name="Text Placeholder 23"/>
          <p:cNvSpPr>
            <a:spLocks noGrp="1"/>
          </p:cNvSpPr>
          <p:nvPr>
            <p:ph type="body" sz="quarter" idx="15" hasCustomPrompt="1"/>
          </p:nvPr>
        </p:nvSpPr>
        <p:spPr>
          <a:xfrm>
            <a:off x="10961216" y="6538421"/>
            <a:ext cx="521273" cy="207295"/>
          </a:xfrm>
          <a:prstGeom prst="rect">
            <a:avLst/>
          </a:prstGeom>
        </p:spPr>
        <p:txBody>
          <a:bodyPr vert="horz" lIns="0" tIns="0" rIns="0" bIns="0" anchor="t"/>
          <a:lstStyle>
            <a:lvl1pPr marL="0" indent="0" algn="r">
              <a:buFontTx/>
              <a:buNone/>
              <a:defRPr sz="912">
                <a:solidFill>
                  <a:schemeClr val="tx1">
                    <a:lumMod val="50000"/>
                    <a:lumOff val="50000"/>
                  </a:schemeClr>
                </a:solidFill>
                <a:latin typeface="Noto Sans JP Regular"/>
                <a:cs typeface="Noto Sans JP Regular"/>
              </a:defRPr>
            </a:lvl1pPr>
          </a:lstStyle>
          <a:p>
            <a:pPr lvl="0"/>
            <a:r>
              <a:rPr lang="en-US"/>
              <a:t>00</a:t>
            </a:r>
          </a:p>
        </p:txBody>
      </p:sp>
    </p:spTree>
    <p:extLst>
      <p:ext uri="{BB962C8B-B14F-4D97-AF65-F5344CB8AC3E}">
        <p14:creationId xmlns:p14="http://schemas.microsoft.com/office/powerpoint/2010/main" val="40777026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Slide_5">
    <p:spTree>
      <p:nvGrpSpPr>
        <p:cNvPr id="1" name=""/>
        <p:cNvGrpSpPr/>
        <p:nvPr/>
      </p:nvGrpSpPr>
      <p:grpSpPr>
        <a:xfrm>
          <a:off x="0" y="0"/>
          <a:ext cx="0" cy="0"/>
          <a:chOff x="0" y="0"/>
          <a:chExt cx="0" cy="0"/>
        </a:xfrm>
      </p:grpSpPr>
      <p:sp>
        <p:nvSpPr>
          <p:cNvPr id="15" name="object 2"/>
          <p:cNvSpPr/>
          <p:nvPr userDrawn="1"/>
        </p:nvSpPr>
        <p:spPr>
          <a:xfrm>
            <a:off x="361996" y="1770642"/>
            <a:ext cx="7634394" cy="4629582"/>
          </a:xfrm>
          <a:custGeom>
            <a:avLst/>
            <a:gdLst/>
            <a:ahLst/>
            <a:cxnLst/>
            <a:rect l="l" t="t" r="r" b="b"/>
            <a:pathLst>
              <a:path w="10692130" h="7560309">
                <a:moveTo>
                  <a:pt x="0" y="7559992"/>
                </a:moveTo>
                <a:lnTo>
                  <a:pt x="10692003" y="7559992"/>
                </a:lnTo>
                <a:lnTo>
                  <a:pt x="10692003" y="0"/>
                </a:lnTo>
                <a:lnTo>
                  <a:pt x="0" y="0"/>
                </a:lnTo>
                <a:lnTo>
                  <a:pt x="0" y="7559992"/>
                </a:lnTo>
                <a:close/>
              </a:path>
            </a:pathLst>
          </a:custGeom>
          <a:solidFill>
            <a:srgbClr val="E8ECEA"/>
          </a:solidFill>
        </p:spPr>
        <p:txBody>
          <a:bodyPr wrap="square" lIns="0" tIns="0" rIns="0" bIns="0" rtlCol="0"/>
          <a:lstStyle/>
          <a:p>
            <a:endParaRPr sz="2052"/>
          </a:p>
        </p:txBody>
      </p:sp>
      <p:sp>
        <p:nvSpPr>
          <p:cNvPr id="11" name="Text Placeholder 7"/>
          <p:cNvSpPr>
            <a:spLocks noGrp="1"/>
          </p:cNvSpPr>
          <p:nvPr>
            <p:ph type="body" sz="quarter" idx="10" hasCustomPrompt="1"/>
          </p:nvPr>
        </p:nvSpPr>
        <p:spPr>
          <a:xfrm>
            <a:off x="275119" y="665070"/>
            <a:ext cx="4778337" cy="483688"/>
          </a:xfrm>
          <a:prstGeom prst="rect">
            <a:avLst/>
          </a:prstGeom>
        </p:spPr>
        <p:txBody>
          <a:bodyPr vert="horz"/>
          <a:lstStyle>
            <a:lvl1pPr marL="0" indent="0">
              <a:buFontTx/>
              <a:buNone/>
              <a:defRPr sz="3420" baseline="0">
                <a:solidFill>
                  <a:srgbClr val="B5231C"/>
                </a:solidFill>
                <a:latin typeface="Noto Sans JP Bold"/>
                <a:cs typeface="Noto Sans JP Bold"/>
              </a:defRPr>
            </a:lvl1pPr>
            <a:lvl2pPr marL="521273" indent="0">
              <a:buFontTx/>
              <a:buNone/>
              <a:defRPr sz="2281">
                <a:solidFill>
                  <a:srgbClr val="FFFFFF"/>
                </a:solidFill>
                <a:latin typeface="Noto Sans JP Medium"/>
                <a:cs typeface="Noto Sans JP Medium"/>
              </a:defRPr>
            </a:lvl2pPr>
            <a:lvl3pPr marL="1042544" indent="0">
              <a:buFontTx/>
              <a:buNone/>
              <a:defRPr sz="2052">
                <a:solidFill>
                  <a:srgbClr val="FFFFFF"/>
                </a:solidFill>
                <a:latin typeface="Noto Sans JP Regular"/>
                <a:cs typeface="Noto Sans JP Regular"/>
              </a:defRPr>
            </a:lvl3pPr>
            <a:lvl4pPr marL="1563817" indent="0">
              <a:buFontTx/>
              <a:buNone/>
              <a:defRPr sz="1368">
                <a:solidFill>
                  <a:srgbClr val="FFFFFF"/>
                </a:solidFill>
                <a:latin typeface="Noto Sans JP Regular"/>
                <a:cs typeface="Noto Sans JP Regular"/>
              </a:defRPr>
            </a:lvl4pPr>
            <a:lvl5pPr marL="2085090" indent="0">
              <a:buFontTx/>
              <a:buNone/>
              <a:defRPr sz="1368">
                <a:latin typeface="Noto Sans JP Regular"/>
                <a:cs typeface="Noto Sans JP Regular"/>
              </a:defRPr>
            </a:lvl5pPr>
          </a:lstStyle>
          <a:p>
            <a:pPr lvl="0"/>
            <a:r>
              <a:rPr lang="en-GB"/>
              <a:t>00</a:t>
            </a:r>
          </a:p>
        </p:txBody>
      </p:sp>
      <p:sp>
        <p:nvSpPr>
          <p:cNvPr id="12" name="Text Placeholder 11"/>
          <p:cNvSpPr>
            <a:spLocks noGrp="1"/>
          </p:cNvSpPr>
          <p:nvPr>
            <p:ph type="body" sz="quarter" idx="12" hasCustomPrompt="1"/>
          </p:nvPr>
        </p:nvSpPr>
        <p:spPr>
          <a:xfrm>
            <a:off x="275116" y="1148758"/>
            <a:ext cx="3996427" cy="414589"/>
          </a:xfrm>
          <a:prstGeom prst="rect">
            <a:avLst/>
          </a:prstGeom>
        </p:spPr>
        <p:txBody>
          <a:bodyPr vert="horz"/>
          <a:lstStyle>
            <a:lvl1pPr marL="0" indent="0" algn="l">
              <a:buFontTx/>
              <a:buNone/>
              <a:defRPr sz="2267">
                <a:solidFill>
                  <a:srgbClr val="7294A6"/>
                </a:solidFill>
                <a:latin typeface="Noto Sans JP Medium"/>
                <a:cs typeface="Noto Sans JP Medium"/>
              </a:defRPr>
            </a:lvl1pPr>
          </a:lstStyle>
          <a:p>
            <a:pPr lvl="0"/>
            <a:r>
              <a:rPr lang="en-GB"/>
              <a:t>Subheading 25pt Medium</a:t>
            </a:r>
            <a:endParaRPr lang="en-US"/>
          </a:p>
        </p:txBody>
      </p:sp>
      <p:sp>
        <p:nvSpPr>
          <p:cNvPr id="13" name="Text Placeholder 2"/>
          <p:cNvSpPr>
            <a:spLocks noGrp="1"/>
          </p:cNvSpPr>
          <p:nvPr>
            <p:ph type="body" sz="quarter" idx="22" hasCustomPrompt="1"/>
          </p:nvPr>
        </p:nvSpPr>
        <p:spPr>
          <a:xfrm>
            <a:off x="8181094" y="1770643"/>
            <a:ext cx="3735791" cy="414589"/>
          </a:xfrm>
          <a:prstGeom prst="rect">
            <a:avLst/>
          </a:prstGeom>
        </p:spPr>
        <p:txBody>
          <a:bodyPr vert="horz" lIns="0" tIns="0" rIns="0" bIns="0"/>
          <a:lstStyle>
            <a:lvl1pPr marL="0" indent="0">
              <a:buNone/>
              <a:defRPr sz="1632">
                <a:solidFill>
                  <a:srgbClr val="39607A"/>
                </a:solidFill>
                <a:latin typeface="Noto Sans JP Bold"/>
                <a:cs typeface="Noto Sans JP Bold"/>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lvl="0"/>
            <a:r>
              <a:rPr lang="en-GB"/>
              <a:t>Introduction 18pt Bold.</a:t>
            </a:r>
            <a:endParaRPr lang="en-US"/>
          </a:p>
        </p:txBody>
      </p:sp>
      <p:sp>
        <p:nvSpPr>
          <p:cNvPr id="14" name="Text Placeholder 2"/>
          <p:cNvSpPr>
            <a:spLocks noGrp="1"/>
          </p:cNvSpPr>
          <p:nvPr>
            <p:ph type="body" sz="quarter" idx="23" hasCustomPrompt="1"/>
          </p:nvPr>
        </p:nvSpPr>
        <p:spPr>
          <a:xfrm>
            <a:off x="8181093" y="2297518"/>
            <a:ext cx="3694062" cy="2029761"/>
          </a:xfrm>
          <a:prstGeom prst="rect">
            <a:avLst/>
          </a:prstGeom>
        </p:spPr>
        <p:txBody>
          <a:bodyPr vert="horz" lIns="0" tIns="0" rIns="0" bIns="0"/>
          <a:lstStyle>
            <a:lvl1pPr marL="0" marR="0" indent="0" algn="l" defTabSz="521091" rtl="0" eaLnBrk="1" fontAlgn="auto" latinLnBrk="0" hangingPunct="1">
              <a:lnSpc>
                <a:spcPct val="100000"/>
              </a:lnSpc>
              <a:spcBef>
                <a:spcPct val="20000"/>
              </a:spcBef>
              <a:spcAft>
                <a:spcPts val="0"/>
              </a:spcAft>
              <a:buClrTx/>
              <a:buSzTx/>
              <a:buFont typeface="Arial"/>
              <a:buNone/>
              <a:tabLst/>
              <a:defRPr sz="1368" baseline="0">
                <a:solidFill>
                  <a:srgbClr val="39607A"/>
                </a:solidFill>
                <a:latin typeface="Noto Sans JP Regular"/>
                <a:cs typeface="Noto Sans JP Regular"/>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marL="0" marR="0" lvl="0" indent="0" algn="l" defTabSz="521091" rtl="0" eaLnBrk="1" fontAlgn="auto" latinLnBrk="0" hangingPunct="1">
              <a:lnSpc>
                <a:spcPct val="100000"/>
              </a:lnSpc>
              <a:spcBef>
                <a:spcPct val="20000"/>
              </a:spcBef>
              <a:spcAft>
                <a:spcPts val="0"/>
              </a:spcAft>
              <a:buClrTx/>
              <a:buSzTx/>
              <a:buFont typeface="Arial"/>
              <a:buNone/>
              <a:tabLst/>
              <a:defRPr/>
            </a:pPr>
            <a:r>
              <a:rPr lang="en-GB"/>
              <a:t>Body copy paragraph text 15pt Regular. </a:t>
            </a:r>
            <a:br>
              <a:rPr lang="en-GB"/>
            </a:br>
            <a:r>
              <a:rPr lang="en-GB"/>
              <a:t>Body copy paragraph text 15pt Regular.</a:t>
            </a:r>
            <a:endParaRPr lang="en-US"/>
          </a:p>
        </p:txBody>
      </p:sp>
      <p:sp>
        <p:nvSpPr>
          <p:cNvPr id="16" name="Text Placeholder 2"/>
          <p:cNvSpPr>
            <a:spLocks noGrp="1"/>
          </p:cNvSpPr>
          <p:nvPr>
            <p:ph type="body" sz="quarter" idx="24" hasCustomPrompt="1"/>
          </p:nvPr>
        </p:nvSpPr>
        <p:spPr>
          <a:xfrm>
            <a:off x="535753" y="1908841"/>
            <a:ext cx="1390062" cy="345491"/>
          </a:xfrm>
          <a:prstGeom prst="rect">
            <a:avLst/>
          </a:prstGeom>
        </p:spPr>
        <p:txBody>
          <a:bodyPr vert="horz" lIns="0" tIns="0" rIns="0" bIns="0"/>
          <a:lstStyle>
            <a:lvl1pPr marL="0" marR="0" indent="0" algn="l" defTabSz="521091" rtl="0" eaLnBrk="1" fontAlgn="auto" latinLnBrk="0" hangingPunct="1">
              <a:lnSpc>
                <a:spcPct val="100000"/>
              </a:lnSpc>
              <a:spcBef>
                <a:spcPct val="20000"/>
              </a:spcBef>
              <a:spcAft>
                <a:spcPts val="0"/>
              </a:spcAft>
              <a:buClrTx/>
              <a:buSzTx/>
              <a:buFont typeface="Arial"/>
              <a:buNone/>
              <a:tabLst/>
              <a:defRPr sz="1368" baseline="0">
                <a:solidFill>
                  <a:schemeClr val="tx1">
                    <a:lumMod val="50000"/>
                    <a:lumOff val="50000"/>
                  </a:schemeClr>
                </a:solidFill>
                <a:latin typeface="Noto Sans JP Regular"/>
                <a:cs typeface="Noto Sans JP Regular"/>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marL="0" marR="0" lvl="0" indent="0" algn="l" defTabSz="521091" rtl="0" eaLnBrk="1" fontAlgn="auto" latinLnBrk="0" hangingPunct="1">
              <a:lnSpc>
                <a:spcPct val="100000"/>
              </a:lnSpc>
              <a:spcBef>
                <a:spcPct val="20000"/>
              </a:spcBef>
              <a:spcAft>
                <a:spcPts val="0"/>
              </a:spcAft>
              <a:buClrTx/>
              <a:buSzTx/>
              <a:buFont typeface="Arial"/>
              <a:buNone/>
              <a:tabLst/>
              <a:defRPr/>
            </a:pPr>
            <a:r>
              <a:rPr lang="en-GB"/>
              <a:t>Graph/Chart</a:t>
            </a:r>
            <a:endParaRPr lang="en-US"/>
          </a:p>
        </p:txBody>
      </p:sp>
      <p:sp>
        <p:nvSpPr>
          <p:cNvPr id="17" name="Text Placeholder 23"/>
          <p:cNvSpPr>
            <a:spLocks noGrp="1"/>
          </p:cNvSpPr>
          <p:nvPr>
            <p:ph type="body" sz="quarter" idx="15" hasCustomPrompt="1"/>
          </p:nvPr>
        </p:nvSpPr>
        <p:spPr>
          <a:xfrm>
            <a:off x="10961216" y="6538421"/>
            <a:ext cx="521273" cy="207295"/>
          </a:xfrm>
          <a:prstGeom prst="rect">
            <a:avLst/>
          </a:prstGeom>
        </p:spPr>
        <p:txBody>
          <a:bodyPr vert="horz" lIns="0" tIns="0" rIns="0" bIns="0" anchor="t"/>
          <a:lstStyle>
            <a:lvl1pPr marL="0" indent="0" algn="r">
              <a:buFontTx/>
              <a:buNone/>
              <a:defRPr sz="912">
                <a:solidFill>
                  <a:schemeClr val="tx1">
                    <a:lumMod val="50000"/>
                    <a:lumOff val="50000"/>
                  </a:schemeClr>
                </a:solidFill>
                <a:latin typeface="Noto Sans JP Regular"/>
                <a:cs typeface="Noto Sans JP Regular"/>
              </a:defRPr>
            </a:lvl1pPr>
          </a:lstStyle>
          <a:p>
            <a:pPr lvl="0"/>
            <a:r>
              <a:rPr lang="en-US"/>
              <a:t>00</a:t>
            </a:r>
          </a:p>
        </p:txBody>
      </p:sp>
    </p:spTree>
    <p:extLst>
      <p:ext uri="{BB962C8B-B14F-4D97-AF65-F5344CB8AC3E}">
        <p14:creationId xmlns:p14="http://schemas.microsoft.com/office/powerpoint/2010/main" val="10610411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831D8-240F-466F-A414-B33622379547}"/>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9F803EC6-FCD7-42BB-A4A5-8D366D41108C}"/>
              </a:ext>
            </a:extLst>
          </p:cNvPr>
          <p:cNvSpPr>
            <a:spLocks noGrp="1"/>
          </p:cNvSpPr>
          <p:nvPr>
            <p:ph idx="1"/>
          </p:nvPr>
        </p:nvSpPr>
        <p:spPr>
          <a:xfrm>
            <a:off x="5183188" y="987426"/>
            <a:ext cx="6172200" cy="4873625"/>
          </a:xfrm>
        </p:spPr>
        <p:txBody>
          <a:bodyPr/>
          <a:lstStyle>
            <a:lvl1pPr>
              <a:defRPr sz="3200"/>
            </a:lvl1pPr>
            <a:lvl2pPr>
              <a:defRPr sz="2800"/>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3A5EA3C8-F084-4287-83D4-8B278849529E}"/>
              </a:ext>
            </a:extLst>
          </p:cNvPr>
          <p:cNvSpPr>
            <a:spLocks noGrp="1"/>
          </p:cNvSpPr>
          <p:nvPr>
            <p:ph type="body" sz="half" idx="2"/>
          </p:nvPr>
        </p:nvSpPr>
        <p:spPr>
          <a:xfrm>
            <a:off x="839789" y="2057401"/>
            <a:ext cx="3932237" cy="3811588"/>
          </a:xfrm>
        </p:spPr>
        <p:txBody>
          <a:bodyPr/>
          <a:lstStyle>
            <a:lvl1pPr marL="0" indent="0">
              <a:buNone/>
              <a:defRPr sz="1600"/>
            </a:lvl1pPr>
            <a:lvl2pPr marL="457167" indent="0">
              <a:buNone/>
              <a:defRPr sz="1400"/>
            </a:lvl2pPr>
            <a:lvl3pPr marL="914335" indent="0">
              <a:buNone/>
              <a:defRPr sz="1200"/>
            </a:lvl3pPr>
            <a:lvl4pPr marL="1371501" indent="0">
              <a:buNone/>
              <a:defRPr sz="1000"/>
            </a:lvl4pPr>
            <a:lvl5pPr marL="1828669" indent="0">
              <a:buNone/>
              <a:defRPr sz="1000"/>
            </a:lvl5pPr>
            <a:lvl6pPr marL="2285836" indent="0">
              <a:buNone/>
              <a:defRPr sz="1000"/>
            </a:lvl6pPr>
            <a:lvl7pPr marL="2743004" indent="0">
              <a:buNone/>
              <a:defRPr sz="1000"/>
            </a:lvl7pPr>
            <a:lvl8pPr marL="3200171" indent="0">
              <a:buNone/>
              <a:defRPr sz="1000"/>
            </a:lvl8pPr>
            <a:lvl9pPr marL="365733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77DA56-D9ED-40DC-A437-F84B566D4B24}"/>
              </a:ext>
            </a:extLst>
          </p:cNvPr>
          <p:cNvSpPr>
            <a:spLocks noGrp="1"/>
          </p:cNvSpPr>
          <p:nvPr>
            <p:ph type="dt" sz="half" idx="10"/>
          </p:nvPr>
        </p:nvSpPr>
        <p:spPr/>
        <p:txBody>
          <a:bodyPr/>
          <a:lstStyle/>
          <a:p>
            <a:fld id="{B12AEBEE-1AF5-4CAB-9F09-A6568457B46F}" type="datetimeFigureOut">
              <a:rPr lang="nb-NO" smtClean="0"/>
              <a:t>27.10.2023</a:t>
            </a:fld>
            <a:endParaRPr lang="nb-NO"/>
          </a:p>
        </p:txBody>
      </p:sp>
      <p:sp>
        <p:nvSpPr>
          <p:cNvPr id="6" name="Footer Placeholder 5">
            <a:extLst>
              <a:ext uri="{FF2B5EF4-FFF2-40B4-BE49-F238E27FC236}">
                <a16:creationId xmlns:a16="http://schemas.microsoft.com/office/drawing/2014/main" id="{49531BED-FCBE-466F-B55A-B555F04D3E38}"/>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0788261-43A8-45E0-B5E5-F941B6FD2F72}"/>
              </a:ext>
            </a:extLst>
          </p:cNvPr>
          <p:cNvSpPr>
            <a:spLocks noGrp="1"/>
          </p:cNvSpPr>
          <p:nvPr>
            <p:ph type="sldNum" sz="quarter" idx="12"/>
          </p:nvPr>
        </p:nvSpPr>
        <p:spPr/>
        <p:txBody>
          <a:bodyPr/>
          <a:lstStyle/>
          <a:p>
            <a:fld id="{B8E23EC1-E4EA-4FE9-934A-3CE68747E839}" type="slidenum">
              <a:rPr lang="nb-NO" smtClean="0"/>
              <a:t>‹#›</a:t>
            </a:fld>
            <a:endParaRPr lang="nb-NO"/>
          </a:p>
        </p:txBody>
      </p:sp>
    </p:spTree>
    <p:extLst>
      <p:ext uri="{BB962C8B-B14F-4D97-AF65-F5344CB8AC3E}">
        <p14:creationId xmlns:p14="http://schemas.microsoft.com/office/powerpoint/2010/main" val="299825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Only title">
    <p:spTree>
      <p:nvGrpSpPr>
        <p:cNvPr id="1" name=""/>
        <p:cNvGrpSpPr/>
        <p:nvPr/>
      </p:nvGrpSpPr>
      <p:grpSpPr>
        <a:xfrm>
          <a:off x="0" y="0"/>
          <a:ext cx="0" cy="0"/>
          <a:chOff x="0" y="0"/>
          <a:chExt cx="0" cy="0"/>
        </a:xfrm>
      </p:grpSpPr>
      <p:sp>
        <p:nvSpPr>
          <p:cNvPr id="2" name="Titel 1"/>
          <p:cNvSpPr>
            <a:spLocks noGrp="1"/>
          </p:cNvSpPr>
          <p:nvPr>
            <p:ph type="title"/>
          </p:nvPr>
        </p:nvSpPr>
        <p:spPr>
          <a:xfrm>
            <a:off x="324044" y="238546"/>
            <a:ext cx="11543103" cy="616455"/>
          </a:xfrm>
        </p:spPr>
        <p:txBody>
          <a:bodyPr anchor="ctr" anchorCtr="0">
            <a:noAutofit/>
          </a:bodyPr>
          <a:lstStyle>
            <a:lvl1pPr>
              <a:lnSpc>
                <a:spcPct val="100000"/>
              </a:lnSpc>
              <a:defRPr sz="3200" b="0"/>
            </a:lvl1pPr>
          </a:lstStyle>
          <a:p>
            <a:endParaRPr lang="en-US" noProof="0"/>
          </a:p>
        </p:txBody>
      </p:sp>
      <p:sp>
        <p:nvSpPr>
          <p:cNvPr id="9" name="Textplatzhalter 7"/>
          <p:cNvSpPr>
            <a:spLocks noGrp="1"/>
          </p:cNvSpPr>
          <p:nvPr>
            <p:ph type="body" sz="quarter" idx="13"/>
          </p:nvPr>
        </p:nvSpPr>
        <p:spPr>
          <a:xfrm>
            <a:off x="324043" y="854994"/>
            <a:ext cx="11543103" cy="336244"/>
          </a:xfrm>
        </p:spPr>
        <p:txBody>
          <a:bodyPr lIns="0" tIns="0" rIns="0" bIns="0" anchor="t" anchorCtr="0">
            <a:noAutofit/>
          </a:bodyPr>
          <a:lstStyle>
            <a:lvl1pPr marL="0" indent="0">
              <a:buNone/>
              <a:defRPr sz="1999" b="0">
                <a:solidFill>
                  <a:srgbClr val="AFAFAF"/>
                </a:solidFill>
              </a:defRPr>
            </a:lvl1pPr>
          </a:lstStyle>
          <a:p>
            <a:pPr lvl="0"/>
            <a:r>
              <a:rPr lang="en-US" noProof="0"/>
              <a:t>Click to edit Master text styles</a:t>
            </a:r>
          </a:p>
        </p:txBody>
      </p:sp>
      <p:sp>
        <p:nvSpPr>
          <p:cNvPr id="34" name="Datumsplatzhalter 33"/>
          <p:cNvSpPr>
            <a:spLocks noGrp="1"/>
          </p:cNvSpPr>
          <p:nvPr>
            <p:ph type="dt" sz="half" idx="14"/>
          </p:nvPr>
        </p:nvSpPr>
        <p:spPr/>
        <p:txBody>
          <a:bodyPr/>
          <a:lstStyle/>
          <a:p>
            <a:endParaRPr lang="en-US" noProof="0"/>
          </a:p>
        </p:txBody>
      </p:sp>
    </p:spTree>
    <p:extLst>
      <p:ext uri="{BB962C8B-B14F-4D97-AF65-F5344CB8AC3E}">
        <p14:creationId xmlns:p14="http://schemas.microsoft.com/office/powerpoint/2010/main" val="174038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_Editable">
    <p:spTree>
      <p:nvGrpSpPr>
        <p:cNvPr id="1" name=""/>
        <p:cNvGrpSpPr/>
        <p:nvPr/>
      </p:nvGrpSpPr>
      <p:grpSpPr>
        <a:xfrm>
          <a:off x="0" y="0"/>
          <a:ext cx="0" cy="0"/>
          <a:chOff x="0" y="0"/>
          <a:chExt cx="0" cy="0"/>
        </a:xfrm>
      </p:grpSpPr>
      <p:sp>
        <p:nvSpPr>
          <p:cNvPr id="13" name="Text Placeholder 7"/>
          <p:cNvSpPr>
            <a:spLocks noGrp="1"/>
          </p:cNvSpPr>
          <p:nvPr>
            <p:ph type="body" sz="quarter" idx="10" hasCustomPrompt="1"/>
          </p:nvPr>
        </p:nvSpPr>
        <p:spPr>
          <a:xfrm>
            <a:off x="622633" y="1217856"/>
            <a:ext cx="4989660" cy="483688"/>
          </a:xfrm>
          <a:prstGeom prst="rect">
            <a:avLst/>
          </a:prstGeom>
          <a:noFill/>
          <a:ln>
            <a:noFill/>
          </a:ln>
        </p:spPr>
        <p:txBody>
          <a:bodyPr vert="horz"/>
          <a:lstStyle>
            <a:lvl1pPr marL="0" indent="0">
              <a:buFontTx/>
              <a:buNone/>
              <a:defRPr sz="3420" b="1">
                <a:solidFill>
                  <a:srgbClr val="FFFFFF"/>
                </a:solidFill>
                <a:latin typeface="+mj-lt"/>
                <a:cs typeface="Noto Sans JP Bold"/>
              </a:defRPr>
            </a:lvl1pPr>
            <a:lvl2pPr marL="521273" indent="0">
              <a:buFontTx/>
              <a:buNone/>
              <a:defRPr sz="2281">
                <a:solidFill>
                  <a:srgbClr val="FFFFFF"/>
                </a:solidFill>
                <a:latin typeface="Noto Sans JP Medium"/>
                <a:cs typeface="Noto Sans JP Medium"/>
              </a:defRPr>
            </a:lvl2pPr>
            <a:lvl3pPr marL="1042544" indent="0">
              <a:buFontTx/>
              <a:buNone/>
              <a:defRPr sz="2052">
                <a:solidFill>
                  <a:srgbClr val="FFFFFF"/>
                </a:solidFill>
                <a:latin typeface="Noto Sans JP Regular"/>
                <a:cs typeface="Noto Sans JP Regular"/>
              </a:defRPr>
            </a:lvl3pPr>
            <a:lvl4pPr marL="1563817" indent="0">
              <a:buFontTx/>
              <a:buNone/>
              <a:defRPr sz="1368">
                <a:solidFill>
                  <a:srgbClr val="FFFFFF"/>
                </a:solidFill>
                <a:latin typeface="Noto Sans JP Regular"/>
                <a:cs typeface="Noto Sans JP Regular"/>
              </a:defRPr>
            </a:lvl4pPr>
            <a:lvl5pPr marL="2085090" indent="0">
              <a:buFontTx/>
              <a:buNone/>
              <a:defRPr sz="1368">
                <a:latin typeface="Noto Sans JP Regular"/>
                <a:cs typeface="Noto Sans JP Regular"/>
              </a:defRPr>
            </a:lvl5pPr>
          </a:lstStyle>
          <a:p>
            <a:pPr lvl="0"/>
            <a:r>
              <a:rPr lang="en-GB"/>
              <a:t>Title 30pt Bold</a:t>
            </a:r>
          </a:p>
        </p:txBody>
      </p:sp>
      <p:sp>
        <p:nvSpPr>
          <p:cNvPr id="14" name="Text Placeholder 11"/>
          <p:cNvSpPr>
            <a:spLocks noGrp="1"/>
          </p:cNvSpPr>
          <p:nvPr>
            <p:ph type="body" sz="quarter" idx="12" hasCustomPrompt="1"/>
          </p:nvPr>
        </p:nvSpPr>
        <p:spPr>
          <a:xfrm>
            <a:off x="622632" y="1701544"/>
            <a:ext cx="3996427" cy="414589"/>
          </a:xfrm>
          <a:prstGeom prst="rect">
            <a:avLst/>
          </a:prstGeom>
        </p:spPr>
        <p:txBody>
          <a:bodyPr vert="horz"/>
          <a:lstStyle>
            <a:lvl1pPr marL="0" indent="0" algn="l">
              <a:buFontTx/>
              <a:buNone/>
              <a:defRPr sz="2281" b="0">
                <a:solidFill>
                  <a:schemeClr val="bg1"/>
                </a:solidFill>
                <a:latin typeface="+mj-lt"/>
                <a:cs typeface="Noto Sans JP Medium"/>
              </a:defRPr>
            </a:lvl1pPr>
          </a:lstStyle>
          <a:p>
            <a:pPr lvl="0"/>
            <a:r>
              <a:rPr lang="en-GB"/>
              <a:t>Subheading 20pt Medium</a:t>
            </a:r>
            <a:endParaRPr lang="en-US"/>
          </a:p>
        </p:txBody>
      </p:sp>
    </p:spTree>
    <p:extLst>
      <p:ext uri="{BB962C8B-B14F-4D97-AF65-F5344CB8AC3E}">
        <p14:creationId xmlns:p14="http://schemas.microsoft.com/office/powerpoint/2010/main" val="1244935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8FC5F6-F338-4AE4-BB23-26385BCFC423}" type="datetimeFigureOut">
              <a:rPr lang="en-US" smtClean="0"/>
              <a:t>10/27/2023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Slide_Contents">
    <p:spTree>
      <p:nvGrpSpPr>
        <p:cNvPr id="1" name=""/>
        <p:cNvGrpSpPr/>
        <p:nvPr/>
      </p:nvGrpSpPr>
      <p:grpSpPr>
        <a:xfrm>
          <a:off x="0" y="0"/>
          <a:ext cx="0" cy="0"/>
          <a:chOff x="0" y="0"/>
          <a:chExt cx="0" cy="0"/>
        </a:xfrm>
      </p:grpSpPr>
      <p:sp>
        <p:nvSpPr>
          <p:cNvPr id="6" name="object 4"/>
          <p:cNvSpPr/>
          <p:nvPr userDrawn="1"/>
        </p:nvSpPr>
        <p:spPr>
          <a:xfrm>
            <a:off x="422088" y="2200175"/>
            <a:ext cx="11087188" cy="41458"/>
          </a:xfrm>
          <a:custGeom>
            <a:avLst/>
            <a:gdLst/>
            <a:ahLst/>
            <a:cxnLst/>
            <a:rect l="l" t="t" r="r" b="b"/>
            <a:pathLst>
              <a:path w="6348095">
                <a:moveTo>
                  <a:pt x="0" y="0"/>
                </a:moveTo>
                <a:lnTo>
                  <a:pt x="6347993" y="0"/>
                </a:lnTo>
              </a:path>
            </a:pathLst>
          </a:custGeom>
          <a:ln w="12700">
            <a:solidFill>
              <a:srgbClr val="B5231C"/>
            </a:solidFill>
          </a:ln>
        </p:spPr>
        <p:txBody>
          <a:bodyPr wrap="square" lIns="0" tIns="0" rIns="0" bIns="0" rtlCol="0"/>
          <a:lstStyle/>
          <a:p>
            <a:endParaRPr sz="2052"/>
          </a:p>
        </p:txBody>
      </p:sp>
      <p:sp>
        <p:nvSpPr>
          <p:cNvPr id="7" name="object 5"/>
          <p:cNvSpPr/>
          <p:nvPr userDrawn="1"/>
        </p:nvSpPr>
        <p:spPr>
          <a:xfrm>
            <a:off x="422088" y="2762856"/>
            <a:ext cx="11087188" cy="41458"/>
          </a:xfrm>
          <a:custGeom>
            <a:avLst/>
            <a:gdLst/>
            <a:ahLst/>
            <a:cxnLst/>
            <a:rect l="l" t="t" r="r" b="b"/>
            <a:pathLst>
              <a:path w="6348095">
                <a:moveTo>
                  <a:pt x="0" y="0"/>
                </a:moveTo>
                <a:lnTo>
                  <a:pt x="6347993" y="0"/>
                </a:lnTo>
              </a:path>
            </a:pathLst>
          </a:custGeom>
          <a:ln w="12700">
            <a:solidFill>
              <a:srgbClr val="B5231C"/>
            </a:solidFill>
          </a:ln>
        </p:spPr>
        <p:txBody>
          <a:bodyPr wrap="square" lIns="0" tIns="0" rIns="0" bIns="0" rtlCol="0"/>
          <a:lstStyle/>
          <a:p>
            <a:endParaRPr sz="2052"/>
          </a:p>
        </p:txBody>
      </p:sp>
      <p:sp>
        <p:nvSpPr>
          <p:cNvPr id="8" name="object 6"/>
          <p:cNvSpPr/>
          <p:nvPr userDrawn="1"/>
        </p:nvSpPr>
        <p:spPr>
          <a:xfrm flipV="1">
            <a:off x="422088" y="3232596"/>
            <a:ext cx="11087188" cy="92943"/>
          </a:xfrm>
          <a:custGeom>
            <a:avLst/>
            <a:gdLst/>
            <a:ahLst/>
            <a:cxnLst/>
            <a:rect l="l" t="t" r="r" b="b"/>
            <a:pathLst>
              <a:path w="6348095">
                <a:moveTo>
                  <a:pt x="0" y="0"/>
                </a:moveTo>
                <a:lnTo>
                  <a:pt x="6347993" y="0"/>
                </a:lnTo>
              </a:path>
            </a:pathLst>
          </a:custGeom>
          <a:ln w="12700">
            <a:solidFill>
              <a:srgbClr val="B5231C"/>
            </a:solidFill>
          </a:ln>
        </p:spPr>
        <p:txBody>
          <a:bodyPr wrap="square" lIns="0" tIns="0" rIns="0" bIns="0" rtlCol="0"/>
          <a:lstStyle/>
          <a:p>
            <a:endParaRPr sz="2052"/>
          </a:p>
        </p:txBody>
      </p:sp>
      <p:sp>
        <p:nvSpPr>
          <p:cNvPr id="9" name="object 7"/>
          <p:cNvSpPr/>
          <p:nvPr userDrawn="1"/>
        </p:nvSpPr>
        <p:spPr>
          <a:xfrm>
            <a:off x="422088" y="3888219"/>
            <a:ext cx="11087188" cy="41458"/>
          </a:xfrm>
          <a:custGeom>
            <a:avLst/>
            <a:gdLst/>
            <a:ahLst/>
            <a:cxnLst/>
            <a:rect l="l" t="t" r="r" b="b"/>
            <a:pathLst>
              <a:path w="6348095">
                <a:moveTo>
                  <a:pt x="0" y="0"/>
                </a:moveTo>
                <a:lnTo>
                  <a:pt x="6347993" y="0"/>
                </a:lnTo>
              </a:path>
            </a:pathLst>
          </a:custGeom>
          <a:ln w="12700">
            <a:solidFill>
              <a:srgbClr val="B5231C"/>
            </a:solidFill>
          </a:ln>
        </p:spPr>
        <p:txBody>
          <a:bodyPr wrap="square" lIns="0" tIns="0" rIns="0" bIns="0" rtlCol="0"/>
          <a:lstStyle/>
          <a:p>
            <a:endParaRPr sz="2052"/>
          </a:p>
        </p:txBody>
      </p:sp>
      <p:sp>
        <p:nvSpPr>
          <p:cNvPr id="10" name="object 8"/>
          <p:cNvSpPr/>
          <p:nvPr userDrawn="1"/>
        </p:nvSpPr>
        <p:spPr>
          <a:xfrm>
            <a:off x="422088" y="4450901"/>
            <a:ext cx="11087188" cy="41458"/>
          </a:xfrm>
          <a:custGeom>
            <a:avLst/>
            <a:gdLst/>
            <a:ahLst/>
            <a:cxnLst/>
            <a:rect l="l" t="t" r="r" b="b"/>
            <a:pathLst>
              <a:path w="6348095">
                <a:moveTo>
                  <a:pt x="0" y="0"/>
                </a:moveTo>
                <a:lnTo>
                  <a:pt x="6347993" y="0"/>
                </a:lnTo>
              </a:path>
            </a:pathLst>
          </a:custGeom>
          <a:ln w="12700">
            <a:solidFill>
              <a:srgbClr val="B5231C"/>
            </a:solidFill>
          </a:ln>
        </p:spPr>
        <p:txBody>
          <a:bodyPr wrap="square" lIns="0" tIns="0" rIns="0" bIns="0" rtlCol="0"/>
          <a:lstStyle/>
          <a:p>
            <a:endParaRPr sz="2052"/>
          </a:p>
        </p:txBody>
      </p:sp>
      <p:sp>
        <p:nvSpPr>
          <p:cNvPr id="12" name="Text Placeholder 7"/>
          <p:cNvSpPr>
            <a:spLocks noGrp="1"/>
          </p:cNvSpPr>
          <p:nvPr>
            <p:ph type="body" sz="quarter" idx="10" hasCustomPrompt="1"/>
          </p:nvPr>
        </p:nvSpPr>
        <p:spPr>
          <a:xfrm>
            <a:off x="275119" y="665070"/>
            <a:ext cx="4778337" cy="483688"/>
          </a:xfrm>
          <a:prstGeom prst="rect">
            <a:avLst/>
          </a:prstGeom>
        </p:spPr>
        <p:txBody>
          <a:bodyPr vert="horz"/>
          <a:lstStyle>
            <a:lvl1pPr marL="0" indent="0">
              <a:buFontTx/>
              <a:buNone/>
              <a:defRPr sz="3627" b="1" baseline="0">
                <a:solidFill>
                  <a:srgbClr val="B5231C"/>
                </a:solidFill>
                <a:latin typeface="+mn-lt"/>
                <a:cs typeface="Noto Sans JP Bold"/>
              </a:defRPr>
            </a:lvl1pPr>
            <a:lvl2pPr marL="521273" indent="0">
              <a:buFontTx/>
              <a:buNone/>
              <a:defRPr sz="2281">
                <a:solidFill>
                  <a:srgbClr val="FFFFFF"/>
                </a:solidFill>
                <a:latin typeface="Noto Sans JP Medium"/>
                <a:cs typeface="Noto Sans JP Medium"/>
              </a:defRPr>
            </a:lvl2pPr>
            <a:lvl3pPr marL="1042544" indent="0">
              <a:buFontTx/>
              <a:buNone/>
              <a:defRPr sz="2052">
                <a:solidFill>
                  <a:srgbClr val="FFFFFF"/>
                </a:solidFill>
                <a:latin typeface="Noto Sans JP Regular"/>
                <a:cs typeface="Noto Sans JP Regular"/>
              </a:defRPr>
            </a:lvl3pPr>
            <a:lvl4pPr marL="1563817" indent="0">
              <a:buFontTx/>
              <a:buNone/>
              <a:defRPr sz="1368">
                <a:solidFill>
                  <a:srgbClr val="FFFFFF"/>
                </a:solidFill>
                <a:latin typeface="Noto Sans JP Regular"/>
                <a:cs typeface="Noto Sans JP Regular"/>
              </a:defRPr>
            </a:lvl4pPr>
            <a:lvl5pPr marL="2085090" indent="0">
              <a:buFontTx/>
              <a:buNone/>
              <a:defRPr sz="1368">
                <a:latin typeface="Noto Sans JP Regular"/>
                <a:cs typeface="Noto Sans JP Regular"/>
              </a:defRPr>
            </a:lvl5pPr>
          </a:lstStyle>
          <a:p>
            <a:pPr lvl="0"/>
            <a:r>
              <a:rPr lang="en-GB"/>
              <a:t>Contents 40pt Bold</a:t>
            </a:r>
          </a:p>
        </p:txBody>
      </p:sp>
      <p:sp>
        <p:nvSpPr>
          <p:cNvPr id="14" name="Text Placeholder 11"/>
          <p:cNvSpPr>
            <a:spLocks noGrp="1"/>
          </p:cNvSpPr>
          <p:nvPr>
            <p:ph type="body" sz="quarter" idx="12" hasCustomPrompt="1"/>
          </p:nvPr>
        </p:nvSpPr>
        <p:spPr>
          <a:xfrm>
            <a:off x="275116" y="1148758"/>
            <a:ext cx="3996427" cy="414589"/>
          </a:xfrm>
          <a:prstGeom prst="rect">
            <a:avLst/>
          </a:prstGeom>
        </p:spPr>
        <p:txBody>
          <a:bodyPr vert="horz"/>
          <a:lstStyle>
            <a:lvl1pPr marL="0" indent="0" algn="l">
              <a:buFontTx/>
              <a:buNone/>
              <a:defRPr sz="2539">
                <a:solidFill>
                  <a:srgbClr val="7294A6"/>
                </a:solidFill>
                <a:latin typeface="+mn-lt"/>
                <a:cs typeface="Noto Sans JP Medium"/>
              </a:defRPr>
            </a:lvl1pPr>
          </a:lstStyle>
          <a:p>
            <a:pPr lvl="0"/>
            <a:r>
              <a:rPr lang="en-GB"/>
              <a:t>Subheading 28pt</a:t>
            </a:r>
            <a:endParaRPr lang="en-US"/>
          </a:p>
        </p:txBody>
      </p:sp>
      <p:sp>
        <p:nvSpPr>
          <p:cNvPr id="16" name="Text Placeholder 15"/>
          <p:cNvSpPr>
            <a:spLocks noGrp="1"/>
          </p:cNvSpPr>
          <p:nvPr>
            <p:ph type="body" sz="quarter" idx="13" hasCustomPrompt="1"/>
          </p:nvPr>
        </p:nvSpPr>
        <p:spPr>
          <a:xfrm>
            <a:off x="448876" y="1645008"/>
            <a:ext cx="781910" cy="3888331"/>
          </a:xfrm>
          <a:prstGeom prst="rect">
            <a:avLst/>
          </a:prstGeom>
        </p:spPr>
        <p:txBody>
          <a:bodyPr vert="horz"/>
          <a:lstStyle>
            <a:lvl1pPr marL="0" indent="0">
              <a:lnSpc>
                <a:spcPct val="100000"/>
              </a:lnSpc>
              <a:spcBef>
                <a:spcPts val="1088"/>
              </a:spcBef>
              <a:buFontTx/>
              <a:buNone/>
              <a:defRPr sz="2902">
                <a:solidFill>
                  <a:srgbClr val="B5231C"/>
                </a:solidFill>
                <a:latin typeface="+mn-lt"/>
                <a:cs typeface="Noto Sans JP Bold"/>
              </a:defRPr>
            </a:lvl1pPr>
            <a:lvl2pPr marL="521087" indent="0">
              <a:buFontTx/>
              <a:buNone/>
              <a:defRPr sz="3420">
                <a:latin typeface="Noto Sans JP Bold"/>
                <a:cs typeface="Noto Sans JP Bold"/>
              </a:defRPr>
            </a:lvl2pPr>
            <a:lvl3pPr marL="1042175" indent="0">
              <a:buFontTx/>
              <a:buNone/>
              <a:defRPr sz="3420">
                <a:latin typeface="Noto Sans JP Bold"/>
                <a:cs typeface="Noto Sans JP Bold"/>
              </a:defRPr>
            </a:lvl3pPr>
            <a:lvl4pPr marL="1563263" indent="0">
              <a:buFontTx/>
              <a:buNone/>
              <a:defRPr sz="3420">
                <a:latin typeface="Noto Sans JP Bold"/>
                <a:cs typeface="Noto Sans JP Bold"/>
              </a:defRPr>
            </a:lvl4pPr>
            <a:lvl5pPr marL="2084352" indent="0">
              <a:buFontTx/>
              <a:buNone/>
              <a:defRPr sz="3420">
                <a:latin typeface="Noto Sans JP Bold"/>
                <a:cs typeface="Noto Sans JP Bold"/>
              </a:defRPr>
            </a:lvl5pPr>
          </a:lstStyle>
          <a:p>
            <a:pPr lvl="0"/>
            <a:r>
              <a:rPr lang="en-US"/>
              <a:t>00</a:t>
            </a:r>
          </a:p>
          <a:p>
            <a:pPr lvl="0"/>
            <a:r>
              <a:rPr lang="en-US"/>
              <a:t>00</a:t>
            </a:r>
          </a:p>
          <a:p>
            <a:pPr lvl="0"/>
            <a:r>
              <a:rPr lang="en-US"/>
              <a:t>00</a:t>
            </a:r>
          </a:p>
          <a:p>
            <a:pPr lvl="0"/>
            <a:r>
              <a:rPr lang="en-US"/>
              <a:t>00</a:t>
            </a:r>
          </a:p>
          <a:p>
            <a:pPr lvl="0"/>
            <a:r>
              <a:rPr lang="en-US"/>
              <a:t>00</a:t>
            </a:r>
          </a:p>
        </p:txBody>
      </p:sp>
      <p:sp>
        <p:nvSpPr>
          <p:cNvPr id="18" name="Text Placeholder 15"/>
          <p:cNvSpPr>
            <a:spLocks noGrp="1"/>
          </p:cNvSpPr>
          <p:nvPr>
            <p:ph type="body" sz="quarter" idx="14" hasCustomPrompt="1"/>
          </p:nvPr>
        </p:nvSpPr>
        <p:spPr>
          <a:xfrm>
            <a:off x="1257573" y="1632446"/>
            <a:ext cx="10251704" cy="3888345"/>
          </a:xfrm>
          <a:prstGeom prst="rect">
            <a:avLst/>
          </a:prstGeom>
        </p:spPr>
        <p:txBody>
          <a:bodyPr vert="horz" anchor="t" anchorCtr="0"/>
          <a:lstStyle>
            <a:lvl1pPr marL="0" marR="0" indent="0" algn="l" defTabSz="521091" rtl="0" eaLnBrk="1" fontAlgn="auto" latinLnBrk="0" hangingPunct="1">
              <a:lnSpc>
                <a:spcPct val="100000"/>
              </a:lnSpc>
              <a:spcBef>
                <a:spcPts val="1088"/>
              </a:spcBef>
              <a:spcAft>
                <a:spcPts val="0"/>
              </a:spcAft>
              <a:buClrTx/>
              <a:buSzTx/>
              <a:buFontTx/>
              <a:buNone/>
              <a:tabLst/>
              <a:defRPr sz="2902">
                <a:solidFill>
                  <a:srgbClr val="B5231C"/>
                </a:solidFill>
                <a:latin typeface="+mn-lt"/>
                <a:cs typeface="Noto Sans JP Bold"/>
              </a:defRPr>
            </a:lvl1pPr>
            <a:lvl2pPr marL="521087" indent="0">
              <a:buFontTx/>
              <a:buNone/>
              <a:defRPr sz="3420">
                <a:latin typeface="Noto Sans JP Bold"/>
                <a:cs typeface="Noto Sans JP Bold"/>
              </a:defRPr>
            </a:lvl2pPr>
            <a:lvl3pPr marL="1042175" indent="0">
              <a:buFontTx/>
              <a:buNone/>
              <a:defRPr sz="3420">
                <a:latin typeface="Noto Sans JP Bold"/>
                <a:cs typeface="Noto Sans JP Bold"/>
              </a:defRPr>
            </a:lvl3pPr>
            <a:lvl4pPr marL="1563263" indent="0">
              <a:buFontTx/>
              <a:buNone/>
              <a:defRPr sz="3420">
                <a:latin typeface="Noto Sans JP Bold"/>
                <a:cs typeface="Noto Sans JP Bold"/>
              </a:defRPr>
            </a:lvl4pPr>
            <a:lvl5pPr marL="2084352" indent="0">
              <a:buFontTx/>
              <a:buNone/>
              <a:defRPr sz="3420">
                <a:latin typeface="Noto Sans JP Bold"/>
                <a:cs typeface="Noto Sans JP Bold"/>
              </a:defRPr>
            </a:lvl5pPr>
          </a:lstStyle>
          <a:p>
            <a:pPr lvl="0"/>
            <a:r>
              <a:rPr lang="en-GB"/>
              <a:t>Section Title 32pt</a:t>
            </a:r>
          </a:p>
          <a:p>
            <a:pPr lvl="0"/>
            <a:r>
              <a:rPr lang="en-GB"/>
              <a:t>Section Title 32pt</a:t>
            </a:r>
          </a:p>
          <a:p>
            <a:pPr lvl="0"/>
            <a:r>
              <a:rPr lang="en-GB"/>
              <a:t>Section Title 32pt</a:t>
            </a:r>
          </a:p>
          <a:p>
            <a:pPr lvl="0"/>
            <a:r>
              <a:rPr lang="en-GB"/>
              <a:t>Section Title 32pt</a:t>
            </a:r>
          </a:p>
          <a:p>
            <a:pPr lvl="0"/>
            <a:r>
              <a:rPr lang="en-GB"/>
              <a:t>Section Title 32pt</a:t>
            </a:r>
          </a:p>
        </p:txBody>
      </p:sp>
    </p:spTree>
    <p:extLst>
      <p:ext uri="{BB962C8B-B14F-4D97-AF65-F5344CB8AC3E}">
        <p14:creationId xmlns:p14="http://schemas.microsoft.com/office/powerpoint/2010/main" val="31093892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136F2B06-4A00-7ECE-8E5E-599EF4FDEC6B}"/>
              </a:ext>
            </a:extLst>
          </p:cNvPr>
          <p:cNvSpPr>
            <a:spLocks noGrp="1"/>
          </p:cNvSpPr>
          <p:nvPr>
            <p:ph type="body" sz="quarter" idx="10" hasCustomPrompt="1"/>
          </p:nvPr>
        </p:nvSpPr>
        <p:spPr>
          <a:xfrm>
            <a:off x="275119" y="665070"/>
            <a:ext cx="4778337" cy="483688"/>
          </a:xfrm>
          <a:prstGeom prst="rect">
            <a:avLst/>
          </a:prstGeom>
        </p:spPr>
        <p:txBody>
          <a:bodyPr vert="horz"/>
          <a:lstStyle>
            <a:lvl1pPr marL="0" indent="0">
              <a:buFontTx/>
              <a:buNone/>
              <a:defRPr sz="3627" b="1" baseline="0">
                <a:solidFill>
                  <a:srgbClr val="B5231C"/>
                </a:solidFill>
                <a:latin typeface="+mn-lt"/>
                <a:cs typeface="Noto Sans JP Bold"/>
              </a:defRPr>
            </a:lvl1pPr>
            <a:lvl2pPr marL="521273" indent="0">
              <a:buFontTx/>
              <a:buNone/>
              <a:defRPr sz="2281">
                <a:solidFill>
                  <a:srgbClr val="FFFFFF"/>
                </a:solidFill>
                <a:latin typeface="Noto Sans JP Medium"/>
                <a:cs typeface="Noto Sans JP Medium"/>
              </a:defRPr>
            </a:lvl2pPr>
            <a:lvl3pPr marL="1042544" indent="0">
              <a:buFontTx/>
              <a:buNone/>
              <a:defRPr sz="2052">
                <a:solidFill>
                  <a:srgbClr val="FFFFFF"/>
                </a:solidFill>
                <a:latin typeface="Noto Sans JP Regular"/>
                <a:cs typeface="Noto Sans JP Regular"/>
              </a:defRPr>
            </a:lvl3pPr>
            <a:lvl4pPr marL="1563817" indent="0">
              <a:buFontTx/>
              <a:buNone/>
              <a:defRPr sz="1368">
                <a:solidFill>
                  <a:srgbClr val="FFFFFF"/>
                </a:solidFill>
                <a:latin typeface="Noto Sans JP Regular"/>
                <a:cs typeface="Noto Sans JP Regular"/>
              </a:defRPr>
            </a:lvl4pPr>
            <a:lvl5pPr marL="2085090" indent="0">
              <a:buFontTx/>
              <a:buNone/>
              <a:defRPr sz="1368">
                <a:latin typeface="Noto Sans JP Regular"/>
                <a:cs typeface="Noto Sans JP Regular"/>
              </a:defRPr>
            </a:lvl5pPr>
          </a:lstStyle>
          <a:p>
            <a:pPr lvl="0"/>
            <a:r>
              <a:rPr lang="en-GB"/>
              <a:t>Contents 40pt Bold</a:t>
            </a:r>
          </a:p>
        </p:txBody>
      </p:sp>
      <p:sp>
        <p:nvSpPr>
          <p:cNvPr id="4" name="Text Placeholder 11">
            <a:extLst>
              <a:ext uri="{FF2B5EF4-FFF2-40B4-BE49-F238E27FC236}">
                <a16:creationId xmlns:a16="http://schemas.microsoft.com/office/drawing/2014/main" id="{580A6EB8-4231-89E0-D1CD-F295A97005AB}"/>
              </a:ext>
            </a:extLst>
          </p:cNvPr>
          <p:cNvSpPr>
            <a:spLocks noGrp="1"/>
          </p:cNvSpPr>
          <p:nvPr>
            <p:ph type="body" sz="quarter" idx="12" hasCustomPrompt="1"/>
          </p:nvPr>
        </p:nvSpPr>
        <p:spPr>
          <a:xfrm>
            <a:off x="275116" y="1148758"/>
            <a:ext cx="3996427" cy="414589"/>
          </a:xfrm>
          <a:prstGeom prst="rect">
            <a:avLst/>
          </a:prstGeom>
        </p:spPr>
        <p:txBody>
          <a:bodyPr vert="horz"/>
          <a:lstStyle>
            <a:lvl1pPr marL="0" indent="0" algn="l">
              <a:buFontTx/>
              <a:buNone/>
              <a:defRPr sz="2539">
                <a:solidFill>
                  <a:srgbClr val="7294A6"/>
                </a:solidFill>
                <a:latin typeface="+mn-lt"/>
                <a:cs typeface="Noto Sans JP Medium"/>
              </a:defRPr>
            </a:lvl1pPr>
          </a:lstStyle>
          <a:p>
            <a:pPr lvl="0"/>
            <a:r>
              <a:rPr lang="en-GB"/>
              <a:t>Subheading 28pt</a:t>
            </a:r>
            <a:endParaRPr lang="en-US"/>
          </a:p>
        </p:txBody>
      </p:sp>
      <p:sp>
        <p:nvSpPr>
          <p:cNvPr id="6" name="Content Placeholder 5">
            <a:extLst>
              <a:ext uri="{FF2B5EF4-FFF2-40B4-BE49-F238E27FC236}">
                <a16:creationId xmlns:a16="http://schemas.microsoft.com/office/drawing/2014/main" id="{9842FD26-1665-78A9-72A1-25D4B49BEA50}"/>
              </a:ext>
            </a:extLst>
          </p:cNvPr>
          <p:cNvSpPr>
            <a:spLocks noGrp="1"/>
          </p:cNvSpPr>
          <p:nvPr>
            <p:ph sz="quarter" idx="13"/>
          </p:nvPr>
        </p:nvSpPr>
        <p:spPr>
          <a:xfrm>
            <a:off x="275117" y="1770642"/>
            <a:ext cx="11613847" cy="4562362"/>
          </a:xfrm>
          <a:prstGeom prst="rect">
            <a:avLst/>
          </a:prstGeom>
        </p:spPr>
        <p:txBody>
          <a:bodyPr/>
          <a:lstStyle>
            <a:lvl1pPr marL="414589" indent="-414589">
              <a:buClr>
                <a:srgbClr val="C00000"/>
              </a:buClr>
              <a:buFont typeface="Arial" panose="020B0604020202020204" pitchFamily="34" charset="0"/>
              <a:buChar char="•"/>
              <a:defRPr sz="2902">
                <a:solidFill>
                  <a:srgbClr val="39607A"/>
                </a:solidFill>
              </a:defRPr>
            </a:lvl1pPr>
            <a:lvl2pPr marL="935676" indent="-414589">
              <a:buClr>
                <a:srgbClr val="C00000"/>
              </a:buClr>
              <a:buFont typeface="Arial" panose="020B0604020202020204" pitchFamily="34" charset="0"/>
              <a:buChar char="•"/>
              <a:defRPr sz="2539">
                <a:solidFill>
                  <a:srgbClr val="39607A"/>
                </a:solidFill>
              </a:defRPr>
            </a:lvl2pPr>
            <a:lvl3pPr marL="1353117" indent="-310942">
              <a:buClr>
                <a:srgbClr val="C00000"/>
              </a:buClr>
              <a:buFont typeface="Arial" panose="020B0604020202020204" pitchFamily="34" charset="0"/>
              <a:buChar char="•"/>
              <a:defRPr sz="1814">
                <a:solidFill>
                  <a:srgbClr val="39607A"/>
                </a:solidFill>
              </a:defRPr>
            </a:lvl3pPr>
            <a:lvl4pPr marL="1822381" indent="-259118">
              <a:buClr>
                <a:srgbClr val="C00000"/>
              </a:buClr>
              <a:buFont typeface="Arial" panose="020B0604020202020204" pitchFamily="34" charset="0"/>
              <a:buChar char="•"/>
              <a:defRPr sz="1632">
                <a:solidFill>
                  <a:srgbClr val="39607A"/>
                </a:solidFill>
              </a:defRPr>
            </a:lvl4pPr>
            <a:lvl5pPr marL="2343470" indent="-259118">
              <a:buClr>
                <a:srgbClr val="C00000"/>
              </a:buClr>
              <a:buFont typeface="Arial" panose="020B0604020202020204" pitchFamily="34" charset="0"/>
              <a:buChar char="•"/>
              <a:defRPr sz="1632">
                <a:solidFill>
                  <a:srgbClr val="39607A"/>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Tree>
    <p:extLst>
      <p:ext uri="{BB962C8B-B14F-4D97-AF65-F5344CB8AC3E}">
        <p14:creationId xmlns:p14="http://schemas.microsoft.com/office/powerpoint/2010/main" val="34726619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136F2B06-4A00-7ECE-8E5E-599EF4FDEC6B}"/>
              </a:ext>
            </a:extLst>
          </p:cNvPr>
          <p:cNvSpPr>
            <a:spLocks noGrp="1"/>
          </p:cNvSpPr>
          <p:nvPr>
            <p:ph type="body" sz="quarter" idx="10" hasCustomPrompt="1"/>
          </p:nvPr>
        </p:nvSpPr>
        <p:spPr>
          <a:xfrm>
            <a:off x="275119" y="665070"/>
            <a:ext cx="4778337" cy="483688"/>
          </a:xfrm>
          <a:prstGeom prst="rect">
            <a:avLst/>
          </a:prstGeom>
        </p:spPr>
        <p:txBody>
          <a:bodyPr vert="horz"/>
          <a:lstStyle>
            <a:lvl1pPr marL="0" indent="0">
              <a:buFontTx/>
              <a:buNone/>
              <a:defRPr sz="3627" b="1" baseline="0">
                <a:solidFill>
                  <a:srgbClr val="B5231C"/>
                </a:solidFill>
                <a:latin typeface="+mn-lt"/>
                <a:cs typeface="Noto Sans JP Bold"/>
              </a:defRPr>
            </a:lvl1pPr>
            <a:lvl2pPr marL="521273" indent="0">
              <a:buFontTx/>
              <a:buNone/>
              <a:defRPr sz="2281">
                <a:solidFill>
                  <a:srgbClr val="FFFFFF"/>
                </a:solidFill>
                <a:latin typeface="Noto Sans JP Medium"/>
                <a:cs typeface="Noto Sans JP Medium"/>
              </a:defRPr>
            </a:lvl2pPr>
            <a:lvl3pPr marL="1042544" indent="0">
              <a:buFontTx/>
              <a:buNone/>
              <a:defRPr sz="2052">
                <a:solidFill>
                  <a:srgbClr val="FFFFFF"/>
                </a:solidFill>
                <a:latin typeface="Noto Sans JP Regular"/>
                <a:cs typeface="Noto Sans JP Regular"/>
              </a:defRPr>
            </a:lvl3pPr>
            <a:lvl4pPr marL="1563817" indent="0">
              <a:buFontTx/>
              <a:buNone/>
              <a:defRPr sz="1368">
                <a:solidFill>
                  <a:srgbClr val="FFFFFF"/>
                </a:solidFill>
                <a:latin typeface="Noto Sans JP Regular"/>
                <a:cs typeface="Noto Sans JP Regular"/>
              </a:defRPr>
            </a:lvl4pPr>
            <a:lvl5pPr marL="2085090" indent="0">
              <a:buFontTx/>
              <a:buNone/>
              <a:defRPr sz="1368">
                <a:latin typeface="Noto Sans JP Regular"/>
                <a:cs typeface="Noto Sans JP Regular"/>
              </a:defRPr>
            </a:lvl5pPr>
          </a:lstStyle>
          <a:p>
            <a:pPr lvl="0"/>
            <a:r>
              <a:rPr lang="en-GB"/>
              <a:t>Contents 40pt Bold</a:t>
            </a:r>
          </a:p>
        </p:txBody>
      </p:sp>
      <p:sp>
        <p:nvSpPr>
          <p:cNvPr id="4" name="Text Placeholder 11">
            <a:extLst>
              <a:ext uri="{FF2B5EF4-FFF2-40B4-BE49-F238E27FC236}">
                <a16:creationId xmlns:a16="http://schemas.microsoft.com/office/drawing/2014/main" id="{580A6EB8-4231-89E0-D1CD-F295A97005AB}"/>
              </a:ext>
            </a:extLst>
          </p:cNvPr>
          <p:cNvSpPr>
            <a:spLocks noGrp="1"/>
          </p:cNvSpPr>
          <p:nvPr>
            <p:ph type="body" sz="quarter" idx="12" hasCustomPrompt="1"/>
          </p:nvPr>
        </p:nvSpPr>
        <p:spPr>
          <a:xfrm>
            <a:off x="275116" y="1148758"/>
            <a:ext cx="3996427" cy="414589"/>
          </a:xfrm>
          <a:prstGeom prst="rect">
            <a:avLst/>
          </a:prstGeom>
        </p:spPr>
        <p:txBody>
          <a:bodyPr vert="horz"/>
          <a:lstStyle>
            <a:lvl1pPr marL="0" indent="0" algn="l">
              <a:buFontTx/>
              <a:buNone/>
              <a:defRPr sz="2539">
                <a:solidFill>
                  <a:srgbClr val="7294A6"/>
                </a:solidFill>
                <a:latin typeface="+mn-lt"/>
                <a:cs typeface="Noto Sans JP Medium"/>
              </a:defRPr>
            </a:lvl1pPr>
          </a:lstStyle>
          <a:p>
            <a:pPr lvl="0"/>
            <a:r>
              <a:rPr lang="en-GB"/>
              <a:t>Subheading 28pt</a:t>
            </a:r>
            <a:endParaRPr lang="en-US"/>
          </a:p>
        </p:txBody>
      </p:sp>
      <p:sp>
        <p:nvSpPr>
          <p:cNvPr id="6" name="Content Placeholder 5">
            <a:extLst>
              <a:ext uri="{FF2B5EF4-FFF2-40B4-BE49-F238E27FC236}">
                <a16:creationId xmlns:a16="http://schemas.microsoft.com/office/drawing/2014/main" id="{9842FD26-1665-78A9-72A1-25D4B49BEA50}"/>
              </a:ext>
            </a:extLst>
          </p:cNvPr>
          <p:cNvSpPr>
            <a:spLocks noGrp="1"/>
          </p:cNvSpPr>
          <p:nvPr>
            <p:ph sz="quarter" idx="13"/>
          </p:nvPr>
        </p:nvSpPr>
        <p:spPr>
          <a:xfrm>
            <a:off x="275116" y="1770642"/>
            <a:ext cx="5500943" cy="4562362"/>
          </a:xfrm>
          <a:prstGeom prst="rect">
            <a:avLst/>
          </a:prstGeom>
        </p:spPr>
        <p:txBody>
          <a:bodyPr/>
          <a:lstStyle>
            <a:lvl1pPr marL="414589" indent="-414589">
              <a:buClr>
                <a:srgbClr val="C00000"/>
              </a:buClr>
              <a:buFont typeface="Arial" panose="020B0604020202020204" pitchFamily="34" charset="0"/>
              <a:buChar char="•"/>
              <a:defRPr sz="2902">
                <a:solidFill>
                  <a:srgbClr val="39607A"/>
                </a:solidFill>
              </a:defRPr>
            </a:lvl1pPr>
            <a:lvl2pPr marL="935676" indent="-414589">
              <a:buClr>
                <a:srgbClr val="C00000"/>
              </a:buClr>
              <a:buFont typeface="Arial" panose="020B0604020202020204" pitchFamily="34" charset="0"/>
              <a:buChar char="•"/>
              <a:defRPr sz="2539">
                <a:solidFill>
                  <a:srgbClr val="39607A"/>
                </a:solidFill>
              </a:defRPr>
            </a:lvl2pPr>
            <a:lvl3pPr marL="1353117" indent="-310942">
              <a:buClr>
                <a:srgbClr val="C00000"/>
              </a:buClr>
              <a:buFont typeface="Arial" panose="020B0604020202020204" pitchFamily="34" charset="0"/>
              <a:buChar char="•"/>
              <a:defRPr sz="1814">
                <a:solidFill>
                  <a:srgbClr val="39607A"/>
                </a:solidFill>
              </a:defRPr>
            </a:lvl3pPr>
            <a:lvl4pPr marL="1822381" indent="-259118">
              <a:buClr>
                <a:srgbClr val="C00000"/>
              </a:buClr>
              <a:buFont typeface="Arial" panose="020B0604020202020204" pitchFamily="34" charset="0"/>
              <a:buChar char="•"/>
              <a:defRPr sz="1632">
                <a:solidFill>
                  <a:srgbClr val="39607A"/>
                </a:solidFill>
              </a:defRPr>
            </a:lvl4pPr>
            <a:lvl5pPr marL="2343470" indent="-259118">
              <a:buClr>
                <a:srgbClr val="C00000"/>
              </a:buClr>
              <a:buFont typeface="Arial" panose="020B0604020202020204" pitchFamily="34" charset="0"/>
              <a:buChar char="•"/>
              <a:defRPr sz="1632">
                <a:solidFill>
                  <a:srgbClr val="39607A"/>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2" name="Content Placeholder 5">
            <a:extLst>
              <a:ext uri="{FF2B5EF4-FFF2-40B4-BE49-F238E27FC236}">
                <a16:creationId xmlns:a16="http://schemas.microsoft.com/office/drawing/2014/main" id="{289166AF-2926-82BE-BCA7-A22E148A4297}"/>
              </a:ext>
            </a:extLst>
          </p:cNvPr>
          <p:cNvSpPr>
            <a:spLocks noGrp="1"/>
          </p:cNvSpPr>
          <p:nvPr>
            <p:ph sz="quarter" idx="14"/>
          </p:nvPr>
        </p:nvSpPr>
        <p:spPr>
          <a:xfrm>
            <a:off x="6096000" y="1780781"/>
            <a:ext cx="5500943" cy="4562362"/>
          </a:xfrm>
          <a:prstGeom prst="rect">
            <a:avLst/>
          </a:prstGeom>
        </p:spPr>
        <p:txBody>
          <a:bodyPr/>
          <a:lstStyle>
            <a:lvl1pPr marL="414589" indent="-414589">
              <a:buClr>
                <a:srgbClr val="C00000"/>
              </a:buClr>
              <a:buFont typeface="Arial" panose="020B0604020202020204" pitchFamily="34" charset="0"/>
              <a:buChar char="•"/>
              <a:defRPr sz="2902">
                <a:solidFill>
                  <a:srgbClr val="39607A"/>
                </a:solidFill>
              </a:defRPr>
            </a:lvl1pPr>
            <a:lvl2pPr marL="935676" indent="-414589">
              <a:buClr>
                <a:srgbClr val="C00000"/>
              </a:buClr>
              <a:buFont typeface="Arial" panose="020B0604020202020204" pitchFamily="34" charset="0"/>
              <a:buChar char="•"/>
              <a:defRPr sz="2539">
                <a:solidFill>
                  <a:srgbClr val="39607A"/>
                </a:solidFill>
              </a:defRPr>
            </a:lvl2pPr>
            <a:lvl3pPr marL="1353117" indent="-310942">
              <a:buClr>
                <a:srgbClr val="C00000"/>
              </a:buClr>
              <a:buFont typeface="Arial" panose="020B0604020202020204" pitchFamily="34" charset="0"/>
              <a:buChar char="•"/>
              <a:defRPr sz="1814">
                <a:solidFill>
                  <a:srgbClr val="39607A"/>
                </a:solidFill>
              </a:defRPr>
            </a:lvl3pPr>
            <a:lvl4pPr marL="1822381" indent="-259118">
              <a:buClr>
                <a:srgbClr val="C00000"/>
              </a:buClr>
              <a:buFont typeface="Arial" panose="020B0604020202020204" pitchFamily="34" charset="0"/>
              <a:buChar char="•"/>
              <a:defRPr sz="1632">
                <a:solidFill>
                  <a:srgbClr val="39607A"/>
                </a:solidFill>
              </a:defRPr>
            </a:lvl4pPr>
            <a:lvl5pPr marL="2343470" indent="-259118">
              <a:buClr>
                <a:srgbClr val="C00000"/>
              </a:buClr>
              <a:buFont typeface="Arial" panose="020B0604020202020204" pitchFamily="34" charset="0"/>
              <a:buChar char="•"/>
              <a:defRPr sz="1632">
                <a:solidFill>
                  <a:srgbClr val="39607A"/>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Tree>
    <p:extLst>
      <p:ext uri="{BB962C8B-B14F-4D97-AF65-F5344CB8AC3E}">
        <p14:creationId xmlns:p14="http://schemas.microsoft.com/office/powerpoint/2010/main" val="4544094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6" name="Picture Placeholder 5"/>
          <p:cNvSpPr>
            <a:spLocks noGrp="1"/>
          </p:cNvSpPr>
          <p:nvPr>
            <p:ph type="pic" sz="quarter" idx="19"/>
          </p:nvPr>
        </p:nvSpPr>
        <p:spPr>
          <a:xfrm>
            <a:off x="8135948" y="1770645"/>
            <a:ext cx="3653013" cy="4635566"/>
          </a:xfrm>
          <a:prstGeom prst="rect">
            <a:avLst/>
          </a:prstGeom>
          <a:solidFill>
            <a:srgbClr val="FFFF00"/>
          </a:solidFill>
        </p:spPr>
        <p:txBody>
          <a:bodyPr vert="horz"/>
          <a:lstStyle>
            <a:lvl1pPr marL="0" indent="0">
              <a:buNone/>
              <a:defRPr/>
            </a:lvl1pPr>
          </a:lstStyle>
          <a:p>
            <a:endParaRPr lang="en-US"/>
          </a:p>
        </p:txBody>
      </p:sp>
      <p:sp>
        <p:nvSpPr>
          <p:cNvPr id="37" name="object 6"/>
          <p:cNvSpPr/>
          <p:nvPr userDrawn="1"/>
        </p:nvSpPr>
        <p:spPr>
          <a:xfrm>
            <a:off x="389929" y="4537642"/>
            <a:ext cx="3653256" cy="1795977"/>
          </a:xfrm>
          <a:custGeom>
            <a:avLst/>
            <a:gdLst/>
            <a:ahLst/>
            <a:cxnLst/>
            <a:rect l="l" t="t" r="r" b="b"/>
            <a:pathLst>
              <a:path w="3204210" h="1980565">
                <a:moveTo>
                  <a:pt x="3203994" y="0"/>
                </a:moveTo>
                <a:lnTo>
                  <a:pt x="0" y="0"/>
                </a:lnTo>
                <a:lnTo>
                  <a:pt x="0" y="1980006"/>
                </a:lnTo>
                <a:lnTo>
                  <a:pt x="232854" y="1808594"/>
                </a:lnTo>
                <a:lnTo>
                  <a:pt x="3203994" y="1808594"/>
                </a:lnTo>
                <a:lnTo>
                  <a:pt x="3203994" y="0"/>
                </a:lnTo>
                <a:close/>
              </a:path>
            </a:pathLst>
          </a:custGeom>
          <a:solidFill>
            <a:srgbClr val="E8EDEA"/>
          </a:solidFill>
        </p:spPr>
        <p:txBody>
          <a:bodyPr wrap="square" lIns="0" tIns="0" rIns="0" bIns="0" rtlCol="0"/>
          <a:lstStyle/>
          <a:p>
            <a:endParaRPr sz="2052"/>
          </a:p>
        </p:txBody>
      </p:sp>
      <p:sp>
        <p:nvSpPr>
          <p:cNvPr id="10" name="Text Placeholder 23"/>
          <p:cNvSpPr>
            <a:spLocks noGrp="1"/>
          </p:cNvSpPr>
          <p:nvPr>
            <p:ph type="body" sz="quarter" idx="15" hasCustomPrompt="1"/>
          </p:nvPr>
        </p:nvSpPr>
        <p:spPr>
          <a:xfrm>
            <a:off x="10961216" y="6538421"/>
            <a:ext cx="521273" cy="207295"/>
          </a:xfrm>
          <a:prstGeom prst="rect">
            <a:avLst/>
          </a:prstGeom>
        </p:spPr>
        <p:txBody>
          <a:bodyPr vert="horz" lIns="0" tIns="0" rIns="0" bIns="0" anchor="t"/>
          <a:lstStyle>
            <a:lvl1pPr marL="0" indent="0" algn="r">
              <a:buFontTx/>
              <a:buNone/>
              <a:defRPr sz="912">
                <a:solidFill>
                  <a:schemeClr val="tx1">
                    <a:lumMod val="50000"/>
                    <a:lumOff val="50000"/>
                  </a:schemeClr>
                </a:solidFill>
                <a:latin typeface="Noto Sans JP Regular"/>
                <a:cs typeface="Noto Sans JP Regular"/>
              </a:defRPr>
            </a:lvl1pPr>
          </a:lstStyle>
          <a:p>
            <a:pPr lvl="0"/>
            <a:r>
              <a:rPr lang="en-US"/>
              <a:t>00</a:t>
            </a:r>
          </a:p>
        </p:txBody>
      </p:sp>
      <p:sp>
        <p:nvSpPr>
          <p:cNvPr id="3" name="Text Placeholder 2"/>
          <p:cNvSpPr>
            <a:spLocks noGrp="1"/>
          </p:cNvSpPr>
          <p:nvPr>
            <p:ph type="body" sz="quarter" idx="16" hasCustomPrompt="1"/>
          </p:nvPr>
        </p:nvSpPr>
        <p:spPr>
          <a:xfrm>
            <a:off x="361995" y="1770642"/>
            <a:ext cx="3562034" cy="2556635"/>
          </a:xfrm>
          <a:prstGeom prst="rect">
            <a:avLst/>
          </a:prstGeom>
        </p:spPr>
        <p:txBody>
          <a:bodyPr vert="horz" lIns="0" tIns="0" rIns="0" bIns="0"/>
          <a:lstStyle>
            <a:lvl1pPr marL="0" indent="0">
              <a:buNone/>
              <a:defRPr sz="1814">
                <a:solidFill>
                  <a:srgbClr val="39607A"/>
                </a:solidFill>
                <a:latin typeface="+mn-lt"/>
                <a:cs typeface="Noto Sans JP Bold"/>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lvl="0"/>
            <a:r>
              <a:rPr lang="en-GB"/>
              <a:t>Introduction 20pt</a:t>
            </a:r>
            <a:endParaRPr lang="en-US"/>
          </a:p>
        </p:txBody>
      </p:sp>
      <p:sp>
        <p:nvSpPr>
          <p:cNvPr id="15" name="Text Placeholder 2"/>
          <p:cNvSpPr>
            <a:spLocks noGrp="1"/>
          </p:cNvSpPr>
          <p:nvPr>
            <p:ph type="body" sz="quarter" idx="17" hasCustomPrompt="1"/>
          </p:nvPr>
        </p:nvSpPr>
        <p:spPr>
          <a:xfrm>
            <a:off x="4271545" y="1770642"/>
            <a:ext cx="3694062" cy="4560484"/>
          </a:xfrm>
          <a:prstGeom prst="rect">
            <a:avLst/>
          </a:prstGeom>
        </p:spPr>
        <p:txBody>
          <a:bodyPr vert="horz" lIns="0" tIns="0" rIns="0" bIns="0"/>
          <a:lstStyle>
            <a:lvl1pPr marL="0" marR="0" indent="0" algn="l" defTabSz="521091" rtl="0" eaLnBrk="1" fontAlgn="auto" latinLnBrk="0" hangingPunct="1">
              <a:lnSpc>
                <a:spcPct val="100000"/>
              </a:lnSpc>
              <a:spcBef>
                <a:spcPct val="20000"/>
              </a:spcBef>
              <a:spcAft>
                <a:spcPts val="0"/>
              </a:spcAft>
              <a:buClrTx/>
              <a:buSzTx/>
              <a:buFont typeface="Arial"/>
              <a:buNone/>
              <a:tabLst/>
              <a:defRPr sz="1451" baseline="0">
                <a:solidFill>
                  <a:srgbClr val="39607A"/>
                </a:solidFill>
                <a:latin typeface="+mn-lt"/>
                <a:cs typeface="Noto Sans JP Regular"/>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marL="0" marR="0" lvl="0" indent="0" algn="l" defTabSz="521091" rtl="0" eaLnBrk="1" fontAlgn="auto" latinLnBrk="0" hangingPunct="1">
              <a:lnSpc>
                <a:spcPct val="100000"/>
              </a:lnSpc>
              <a:spcBef>
                <a:spcPct val="20000"/>
              </a:spcBef>
              <a:spcAft>
                <a:spcPts val="0"/>
              </a:spcAft>
              <a:buClrTx/>
              <a:buSzTx/>
              <a:buFont typeface="Arial"/>
              <a:buNone/>
              <a:tabLst/>
              <a:defRPr/>
            </a:pPr>
            <a:r>
              <a:rPr lang="en-GB"/>
              <a:t>Body copy paragraph text 16pt. </a:t>
            </a:r>
            <a:br>
              <a:rPr lang="en-GB"/>
            </a:br>
            <a:r>
              <a:rPr lang="en-GB"/>
              <a:t>Body copy paragraph text 16pt.</a:t>
            </a:r>
            <a:endParaRPr lang="en-US"/>
          </a:p>
        </p:txBody>
      </p:sp>
      <p:sp>
        <p:nvSpPr>
          <p:cNvPr id="16" name="Text Placeholder 2"/>
          <p:cNvSpPr>
            <a:spLocks noGrp="1"/>
          </p:cNvSpPr>
          <p:nvPr>
            <p:ph type="body" sz="quarter" idx="18" hasCustomPrompt="1"/>
          </p:nvPr>
        </p:nvSpPr>
        <p:spPr>
          <a:xfrm>
            <a:off x="535753" y="4672768"/>
            <a:ext cx="3388275" cy="1451063"/>
          </a:xfrm>
          <a:prstGeom prst="rect">
            <a:avLst/>
          </a:prstGeom>
        </p:spPr>
        <p:txBody>
          <a:bodyPr vert="horz" lIns="0" tIns="0" rIns="0" bIns="0"/>
          <a:lstStyle>
            <a:lvl1pPr marL="0" marR="0" indent="0" algn="l" defTabSz="521091" rtl="0" eaLnBrk="1" fontAlgn="auto" latinLnBrk="0" hangingPunct="1">
              <a:lnSpc>
                <a:spcPct val="120000"/>
              </a:lnSpc>
              <a:spcBef>
                <a:spcPct val="20000"/>
              </a:spcBef>
              <a:spcAft>
                <a:spcPts val="0"/>
              </a:spcAft>
              <a:buClrTx/>
              <a:buSzTx/>
              <a:buFont typeface="Arial"/>
              <a:buNone/>
              <a:tabLst/>
              <a:defRPr sz="1814">
                <a:solidFill>
                  <a:srgbClr val="B5231C"/>
                </a:solidFill>
                <a:latin typeface="+mn-lt"/>
                <a:cs typeface="Noto Sans JP Bold"/>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marL="0" marR="0" lvl="0" indent="0" algn="l" defTabSz="521091" rtl="0" eaLnBrk="1" fontAlgn="auto" latinLnBrk="0" hangingPunct="1">
              <a:lnSpc>
                <a:spcPct val="100000"/>
              </a:lnSpc>
              <a:spcBef>
                <a:spcPct val="20000"/>
              </a:spcBef>
              <a:spcAft>
                <a:spcPts val="0"/>
              </a:spcAft>
              <a:buClrTx/>
              <a:buSzTx/>
              <a:buFont typeface="Arial"/>
              <a:buNone/>
              <a:tabLst/>
              <a:defRPr/>
            </a:pPr>
            <a:r>
              <a:rPr lang="en-GB"/>
              <a:t>Text 20pt</a:t>
            </a:r>
            <a:endParaRPr lang="en-US"/>
          </a:p>
        </p:txBody>
      </p:sp>
      <p:sp>
        <p:nvSpPr>
          <p:cNvPr id="2" name="Text Placeholder 7">
            <a:extLst>
              <a:ext uri="{FF2B5EF4-FFF2-40B4-BE49-F238E27FC236}">
                <a16:creationId xmlns:a16="http://schemas.microsoft.com/office/drawing/2014/main" id="{287B8816-CF6B-42E7-A2E7-3AD194CB70E2}"/>
              </a:ext>
            </a:extLst>
          </p:cNvPr>
          <p:cNvSpPr>
            <a:spLocks noGrp="1"/>
          </p:cNvSpPr>
          <p:nvPr>
            <p:ph type="body" sz="quarter" idx="10" hasCustomPrompt="1"/>
          </p:nvPr>
        </p:nvSpPr>
        <p:spPr>
          <a:xfrm>
            <a:off x="275119" y="665070"/>
            <a:ext cx="4778337" cy="483688"/>
          </a:xfrm>
          <a:prstGeom prst="rect">
            <a:avLst/>
          </a:prstGeom>
        </p:spPr>
        <p:txBody>
          <a:bodyPr vert="horz"/>
          <a:lstStyle>
            <a:lvl1pPr marL="0" indent="0">
              <a:buFontTx/>
              <a:buNone/>
              <a:defRPr sz="3627" b="1" baseline="0">
                <a:solidFill>
                  <a:srgbClr val="B5231C"/>
                </a:solidFill>
                <a:latin typeface="+mn-lt"/>
                <a:cs typeface="Noto Sans JP Bold"/>
              </a:defRPr>
            </a:lvl1pPr>
            <a:lvl2pPr marL="521273" indent="0">
              <a:buFontTx/>
              <a:buNone/>
              <a:defRPr sz="2281">
                <a:solidFill>
                  <a:srgbClr val="FFFFFF"/>
                </a:solidFill>
                <a:latin typeface="Noto Sans JP Medium"/>
                <a:cs typeface="Noto Sans JP Medium"/>
              </a:defRPr>
            </a:lvl2pPr>
            <a:lvl3pPr marL="1042544" indent="0">
              <a:buFontTx/>
              <a:buNone/>
              <a:defRPr sz="2052">
                <a:solidFill>
                  <a:srgbClr val="FFFFFF"/>
                </a:solidFill>
                <a:latin typeface="Noto Sans JP Regular"/>
                <a:cs typeface="Noto Sans JP Regular"/>
              </a:defRPr>
            </a:lvl3pPr>
            <a:lvl4pPr marL="1563817" indent="0">
              <a:buFontTx/>
              <a:buNone/>
              <a:defRPr sz="1368">
                <a:solidFill>
                  <a:srgbClr val="FFFFFF"/>
                </a:solidFill>
                <a:latin typeface="Noto Sans JP Regular"/>
                <a:cs typeface="Noto Sans JP Regular"/>
              </a:defRPr>
            </a:lvl4pPr>
            <a:lvl5pPr marL="2085090" indent="0">
              <a:buFontTx/>
              <a:buNone/>
              <a:defRPr sz="1368">
                <a:latin typeface="Noto Sans JP Regular"/>
                <a:cs typeface="Noto Sans JP Regular"/>
              </a:defRPr>
            </a:lvl5pPr>
          </a:lstStyle>
          <a:p>
            <a:pPr lvl="0"/>
            <a:r>
              <a:rPr lang="en-GB"/>
              <a:t>Contents 40pt Bold</a:t>
            </a:r>
          </a:p>
        </p:txBody>
      </p:sp>
      <p:sp>
        <p:nvSpPr>
          <p:cNvPr id="4" name="Text Placeholder 11">
            <a:extLst>
              <a:ext uri="{FF2B5EF4-FFF2-40B4-BE49-F238E27FC236}">
                <a16:creationId xmlns:a16="http://schemas.microsoft.com/office/drawing/2014/main" id="{79108B08-D6A4-1B95-2799-3FABC21FA13E}"/>
              </a:ext>
            </a:extLst>
          </p:cNvPr>
          <p:cNvSpPr>
            <a:spLocks noGrp="1"/>
          </p:cNvSpPr>
          <p:nvPr>
            <p:ph type="body" sz="quarter" idx="12" hasCustomPrompt="1"/>
          </p:nvPr>
        </p:nvSpPr>
        <p:spPr>
          <a:xfrm>
            <a:off x="275116" y="1148758"/>
            <a:ext cx="3996427" cy="414589"/>
          </a:xfrm>
          <a:prstGeom prst="rect">
            <a:avLst/>
          </a:prstGeom>
        </p:spPr>
        <p:txBody>
          <a:bodyPr vert="horz"/>
          <a:lstStyle>
            <a:lvl1pPr marL="0" indent="0" algn="l">
              <a:buFontTx/>
              <a:buNone/>
              <a:defRPr sz="2539">
                <a:solidFill>
                  <a:srgbClr val="7294A6"/>
                </a:solidFill>
                <a:latin typeface="+mn-lt"/>
                <a:cs typeface="Noto Sans JP Medium"/>
              </a:defRPr>
            </a:lvl1pPr>
          </a:lstStyle>
          <a:p>
            <a:pPr lvl="0"/>
            <a:r>
              <a:rPr lang="en-GB"/>
              <a:t>Subheading 28pt</a:t>
            </a:r>
            <a:endParaRPr lang="en-US"/>
          </a:p>
        </p:txBody>
      </p:sp>
    </p:spTree>
    <p:extLst>
      <p:ext uri="{BB962C8B-B14F-4D97-AF65-F5344CB8AC3E}">
        <p14:creationId xmlns:p14="http://schemas.microsoft.com/office/powerpoint/2010/main" val="980700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Slide_2">
    <p:spTree>
      <p:nvGrpSpPr>
        <p:cNvPr id="1" name=""/>
        <p:cNvGrpSpPr/>
        <p:nvPr/>
      </p:nvGrpSpPr>
      <p:grpSpPr>
        <a:xfrm>
          <a:off x="0" y="0"/>
          <a:ext cx="0" cy="0"/>
          <a:chOff x="0" y="0"/>
          <a:chExt cx="0" cy="0"/>
        </a:xfrm>
      </p:grpSpPr>
      <p:sp>
        <p:nvSpPr>
          <p:cNvPr id="21" name="object 6"/>
          <p:cNvSpPr/>
          <p:nvPr userDrawn="1"/>
        </p:nvSpPr>
        <p:spPr>
          <a:xfrm>
            <a:off x="389929" y="4537642"/>
            <a:ext cx="3653256" cy="1795977"/>
          </a:xfrm>
          <a:custGeom>
            <a:avLst/>
            <a:gdLst/>
            <a:ahLst/>
            <a:cxnLst/>
            <a:rect l="l" t="t" r="r" b="b"/>
            <a:pathLst>
              <a:path w="3204210" h="1980565">
                <a:moveTo>
                  <a:pt x="3203994" y="0"/>
                </a:moveTo>
                <a:lnTo>
                  <a:pt x="0" y="0"/>
                </a:lnTo>
                <a:lnTo>
                  <a:pt x="0" y="1980006"/>
                </a:lnTo>
                <a:lnTo>
                  <a:pt x="232854" y="1808594"/>
                </a:lnTo>
                <a:lnTo>
                  <a:pt x="3203994" y="1808594"/>
                </a:lnTo>
                <a:lnTo>
                  <a:pt x="3203994" y="0"/>
                </a:lnTo>
                <a:close/>
              </a:path>
            </a:pathLst>
          </a:custGeom>
          <a:solidFill>
            <a:srgbClr val="E8EDEA"/>
          </a:solidFill>
        </p:spPr>
        <p:txBody>
          <a:bodyPr wrap="square" lIns="0" tIns="0" rIns="0" bIns="0" rtlCol="0"/>
          <a:lstStyle/>
          <a:p>
            <a:endParaRPr sz="2052"/>
          </a:p>
        </p:txBody>
      </p:sp>
      <p:sp>
        <p:nvSpPr>
          <p:cNvPr id="12" name="Picture Placeholder 5"/>
          <p:cNvSpPr>
            <a:spLocks noGrp="1"/>
          </p:cNvSpPr>
          <p:nvPr>
            <p:ph type="pic" sz="quarter" idx="19"/>
          </p:nvPr>
        </p:nvSpPr>
        <p:spPr>
          <a:xfrm>
            <a:off x="8135945" y="1770646"/>
            <a:ext cx="3653016" cy="2625732"/>
          </a:xfrm>
          <a:prstGeom prst="rect">
            <a:avLst/>
          </a:prstGeom>
          <a:solidFill>
            <a:srgbClr val="FFFF00"/>
          </a:solidFill>
        </p:spPr>
        <p:txBody>
          <a:bodyPr vert="horz"/>
          <a:lstStyle>
            <a:lvl1pPr marL="0" indent="0">
              <a:buNone/>
              <a:defRPr/>
            </a:lvl1pPr>
          </a:lstStyle>
          <a:p>
            <a:endParaRPr lang="en-US"/>
          </a:p>
        </p:txBody>
      </p:sp>
      <p:sp>
        <p:nvSpPr>
          <p:cNvPr id="14" name="Text Placeholder 23"/>
          <p:cNvSpPr>
            <a:spLocks noGrp="1"/>
          </p:cNvSpPr>
          <p:nvPr>
            <p:ph type="body" sz="quarter" idx="15" hasCustomPrompt="1"/>
          </p:nvPr>
        </p:nvSpPr>
        <p:spPr>
          <a:xfrm>
            <a:off x="10961216" y="6538421"/>
            <a:ext cx="521273" cy="207295"/>
          </a:xfrm>
          <a:prstGeom prst="rect">
            <a:avLst/>
          </a:prstGeom>
        </p:spPr>
        <p:txBody>
          <a:bodyPr vert="horz" lIns="0" tIns="0" rIns="0" bIns="0" anchor="t"/>
          <a:lstStyle>
            <a:lvl1pPr marL="0" indent="0" algn="r">
              <a:buFontTx/>
              <a:buNone/>
              <a:defRPr sz="912">
                <a:solidFill>
                  <a:schemeClr val="tx1">
                    <a:lumMod val="50000"/>
                    <a:lumOff val="50000"/>
                  </a:schemeClr>
                </a:solidFill>
                <a:latin typeface="Noto Sans JP Regular"/>
                <a:cs typeface="Noto Sans JP Regular"/>
              </a:defRPr>
            </a:lvl1pPr>
          </a:lstStyle>
          <a:p>
            <a:pPr lvl="0"/>
            <a:r>
              <a:rPr lang="en-US"/>
              <a:t>00</a:t>
            </a:r>
          </a:p>
        </p:txBody>
      </p:sp>
      <p:sp>
        <p:nvSpPr>
          <p:cNvPr id="20" name="Picture Placeholder 5"/>
          <p:cNvSpPr>
            <a:spLocks noGrp="1"/>
          </p:cNvSpPr>
          <p:nvPr>
            <p:ph type="pic" sz="quarter" idx="20"/>
          </p:nvPr>
        </p:nvSpPr>
        <p:spPr>
          <a:xfrm>
            <a:off x="8135945" y="4534573"/>
            <a:ext cx="3653016" cy="1871636"/>
          </a:xfrm>
          <a:prstGeom prst="rect">
            <a:avLst/>
          </a:prstGeom>
          <a:solidFill>
            <a:srgbClr val="FFFF00"/>
          </a:solidFill>
        </p:spPr>
        <p:txBody>
          <a:bodyPr vert="horz"/>
          <a:lstStyle>
            <a:lvl1pPr marL="0" indent="0">
              <a:buNone/>
              <a:defRPr/>
            </a:lvl1pPr>
          </a:lstStyle>
          <a:p>
            <a:endParaRPr lang="en-US"/>
          </a:p>
        </p:txBody>
      </p:sp>
      <p:sp>
        <p:nvSpPr>
          <p:cNvPr id="2" name="Text Placeholder 7">
            <a:extLst>
              <a:ext uri="{FF2B5EF4-FFF2-40B4-BE49-F238E27FC236}">
                <a16:creationId xmlns:a16="http://schemas.microsoft.com/office/drawing/2014/main" id="{DD2A45A2-CC31-CC32-90AE-EA007C9AECC9}"/>
              </a:ext>
            </a:extLst>
          </p:cNvPr>
          <p:cNvSpPr>
            <a:spLocks noGrp="1"/>
          </p:cNvSpPr>
          <p:nvPr>
            <p:ph type="body" sz="quarter" idx="10" hasCustomPrompt="1"/>
          </p:nvPr>
        </p:nvSpPr>
        <p:spPr>
          <a:xfrm>
            <a:off x="275119" y="665070"/>
            <a:ext cx="4778337" cy="483688"/>
          </a:xfrm>
          <a:prstGeom prst="rect">
            <a:avLst/>
          </a:prstGeom>
        </p:spPr>
        <p:txBody>
          <a:bodyPr vert="horz"/>
          <a:lstStyle>
            <a:lvl1pPr marL="0" indent="0">
              <a:buFontTx/>
              <a:buNone/>
              <a:defRPr sz="3627" b="1" baseline="0">
                <a:solidFill>
                  <a:srgbClr val="B5231C"/>
                </a:solidFill>
                <a:latin typeface="+mn-lt"/>
                <a:cs typeface="Noto Sans JP Bold"/>
              </a:defRPr>
            </a:lvl1pPr>
            <a:lvl2pPr marL="521273" indent="0">
              <a:buFontTx/>
              <a:buNone/>
              <a:defRPr sz="2281">
                <a:solidFill>
                  <a:srgbClr val="FFFFFF"/>
                </a:solidFill>
                <a:latin typeface="Noto Sans JP Medium"/>
                <a:cs typeface="Noto Sans JP Medium"/>
              </a:defRPr>
            </a:lvl2pPr>
            <a:lvl3pPr marL="1042544" indent="0">
              <a:buFontTx/>
              <a:buNone/>
              <a:defRPr sz="2052">
                <a:solidFill>
                  <a:srgbClr val="FFFFFF"/>
                </a:solidFill>
                <a:latin typeface="Noto Sans JP Regular"/>
                <a:cs typeface="Noto Sans JP Regular"/>
              </a:defRPr>
            </a:lvl3pPr>
            <a:lvl4pPr marL="1563817" indent="0">
              <a:buFontTx/>
              <a:buNone/>
              <a:defRPr sz="1368">
                <a:solidFill>
                  <a:srgbClr val="FFFFFF"/>
                </a:solidFill>
                <a:latin typeface="Noto Sans JP Regular"/>
                <a:cs typeface="Noto Sans JP Regular"/>
              </a:defRPr>
            </a:lvl4pPr>
            <a:lvl5pPr marL="2085090" indent="0">
              <a:buFontTx/>
              <a:buNone/>
              <a:defRPr sz="1368">
                <a:latin typeface="Noto Sans JP Regular"/>
                <a:cs typeface="Noto Sans JP Regular"/>
              </a:defRPr>
            </a:lvl5pPr>
          </a:lstStyle>
          <a:p>
            <a:pPr lvl="0"/>
            <a:r>
              <a:rPr lang="en-GB"/>
              <a:t>Contents 40pt Bold</a:t>
            </a:r>
          </a:p>
        </p:txBody>
      </p:sp>
      <p:sp>
        <p:nvSpPr>
          <p:cNvPr id="3" name="Text Placeholder 11">
            <a:extLst>
              <a:ext uri="{FF2B5EF4-FFF2-40B4-BE49-F238E27FC236}">
                <a16:creationId xmlns:a16="http://schemas.microsoft.com/office/drawing/2014/main" id="{AC90FDB7-35B7-B324-A3BE-AC12F94ADB8E}"/>
              </a:ext>
            </a:extLst>
          </p:cNvPr>
          <p:cNvSpPr>
            <a:spLocks noGrp="1"/>
          </p:cNvSpPr>
          <p:nvPr>
            <p:ph type="body" sz="quarter" idx="12" hasCustomPrompt="1"/>
          </p:nvPr>
        </p:nvSpPr>
        <p:spPr>
          <a:xfrm>
            <a:off x="275116" y="1148758"/>
            <a:ext cx="3996427" cy="414589"/>
          </a:xfrm>
          <a:prstGeom prst="rect">
            <a:avLst/>
          </a:prstGeom>
        </p:spPr>
        <p:txBody>
          <a:bodyPr vert="horz"/>
          <a:lstStyle>
            <a:lvl1pPr marL="0" indent="0" algn="l">
              <a:buFontTx/>
              <a:buNone/>
              <a:defRPr sz="2539">
                <a:solidFill>
                  <a:srgbClr val="7294A6"/>
                </a:solidFill>
                <a:latin typeface="+mn-lt"/>
                <a:cs typeface="Noto Sans JP Medium"/>
              </a:defRPr>
            </a:lvl1pPr>
          </a:lstStyle>
          <a:p>
            <a:pPr lvl="0"/>
            <a:r>
              <a:rPr lang="en-GB"/>
              <a:t>Subheading 28pt</a:t>
            </a:r>
            <a:endParaRPr lang="en-US"/>
          </a:p>
        </p:txBody>
      </p:sp>
      <p:sp>
        <p:nvSpPr>
          <p:cNvPr id="7" name="Text Placeholder 2">
            <a:extLst>
              <a:ext uri="{FF2B5EF4-FFF2-40B4-BE49-F238E27FC236}">
                <a16:creationId xmlns:a16="http://schemas.microsoft.com/office/drawing/2014/main" id="{94BA0B8C-8D1E-14FC-76A2-4AE2AA5621E4}"/>
              </a:ext>
            </a:extLst>
          </p:cNvPr>
          <p:cNvSpPr>
            <a:spLocks noGrp="1"/>
          </p:cNvSpPr>
          <p:nvPr>
            <p:ph type="body" sz="quarter" idx="16" hasCustomPrompt="1"/>
          </p:nvPr>
        </p:nvSpPr>
        <p:spPr>
          <a:xfrm>
            <a:off x="361995" y="1770642"/>
            <a:ext cx="3562034" cy="2556635"/>
          </a:xfrm>
          <a:prstGeom prst="rect">
            <a:avLst/>
          </a:prstGeom>
        </p:spPr>
        <p:txBody>
          <a:bodyPr vert="horz" lIns="0" tIns="0" rIns="0" bIns="0"/>
          <a:lstStyle>
            <a:lvl1pPr marL="0" indent="0">
              <a:buNone/>
              <a:defRPr sz="1814">
                <a:solidFill>
                  <a:srgbClr val="39607A"/>
                </a:solidFill>
                <a:latin typeface="+mn-lt"/>
                <a:cs typeface="Noto Sans JP Bold"/>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lvl="0"/>
            <a:r>
              <a:rPr lang="en-GB"/>
              <a:t>Introduction 20pt</a:t>
            </a:r>
            <a:endParaRPr lang="en-US"/>
          </a:p>
        </p:txBody>
      </p:sp>
      <p:sp>
        <p:nvSpPr>
          <p:cNvPr id="8" name="Text Placeholder 2">
            <a:extLst>
              <a:ext uri="{FF2B5EF4-FFF2-40B4-BE49-F238E27FC236}">
                <a16:creationId xmlns:a16="http://schemas.microsoft.com/office/drawing/2014/main" id="{6A28ACE4-F068-48F4-4547-48BF36199F37}"/>
              </a:ext>
            </a:extLst>
          </p:cNvPr>
          <p:cNvSpPr>
            <a:spLocks noGrp="1"/>
          </p:cNvSpPr>
          <p:nvPr>
            <p:ph type="body" sz="quarter" idx="17" hasCustomPrompt="1"/>
          </p:nvPr>
        </p:nvSpPr>
        <p:spPr>
          <a:xfrm>
            <a:off x="4271545" y="1770642"/>
            <a:ext cx="3694062" cy="4560484"/>
          </a:xfrm>
          <a:prstGeom prst="rect">
            <a:avLst/>
          </a:prstGeom>
        </p:spPr>
        <p:txBody>
          <a:bodyPr vert="horz" lIns="0" tIns="0" rIns="0" bIns="0"/>
          <a:lstStyle>
            <a:lvl1pPr marL="0" marR="0" indent="0" algn="l" defTabSz="521091" rtl="0" eaLnBrk="1" fontAlgn="auto" latinLnBrk="0" hangingPunct="1">
              <a:lnSpc>
                <a:spcPct val="100000"/>
              </a:lnSpc>
              <a:spcBef>
                <a:spcPct val="20000"/>
              </a:spcBef>
              <a:spcAft>
                <a:spcPts val="0"/>
              </a:spcAft>
              <a:buClrTx/>
              <a:buSzTx/>
              <a:buFont typeface="Arial"/>
              <a:buNone/>
              <a:tabLst/>
              <a:defRPr sz="1451" baseline="0">
                <a:solidFill>
                  <a:srgbClr val="39607A"/>
                </a:solidFill>
                <a:latin typeface="+mn-lt"/>
                <a:cs typeface="Noto Sans JP Regular"/>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marL="0" marR="0" lvl="0" indent="0" algn="l" defTabSz="521091" rtl="0" eaLnBrk="1" fontAlgn="auto" latinLnBrk="0" hangingPunct="1">
              <a:lnSpc>
                <a:spcPct val="100000"/>
              </a:lnSpc>
              <a:spcBef>
                <a:spcPct val="20000"/>
              </a:spcBef>
              <a:spcAft>
                <a:spcPts val="0"/>
              </a:spcAft>
              <a:buClrTx/>
              <a:buSzTx/>
              <a:buFont typeface="Arial"/>
              <a:buNone/>
              <a:tabLst/>
              <a:defRPr/>
            </a:pPr>
            <a:r>
              <a:rPr lang="en-GB"/>
              <a:t>Body copy paragraph text 16pt. </a:t>
            </a:r>
            <a:br>
              <a:rPr lang="en-GB"/>
            </a:br>
            <a:r>
              <a:rPr lang="en-GB"/>
              <a:t>Body copy paragraph text 16pt.</a:t>
            </a:r>
            <a:endParaRPr lang="en-US"/>
          </a:p>
        </p:txBody>
      </p:sp>
      <p:sp>
        <p:nvSpPr>
          <p:cNvPr id="9" name="Text Placeholder 2">
            <a:extLst>
              <a:ext uri="{FF2B5EF4-FFF2-40B4-BE49-F238E27FC236}">
                <a16:creationId xmlns:a16="http://schemas.microsoft.com/office/drawing/2014/main" id="{176CB485-55F4-331F-56B0-B9483E50F98A}"/>
              </a:ext>
            </a:extLst>
          </p:cNvPr>
          <p:cNvSpPr>
            <a:spLocks noGrp="1"/>
          </p:cNvSpPr>
          <p:nvPr>
            <p:ph type="body" sz="quarter" idx="18" hasCustomPrompt="1"/>
          </p:nvPr>
        </p:nvSpPr>
        <p:spPr>
          <a:xfrm>
            <a:off x="535753" y="4672768"/>
            <a:ext cx="3388275" cy="1451063"/>
          </a:xfrm>
          <a:prstGeom prst="rect">
            <a:avLst/>
          </a:prstGeom>
        </p:spPr>
        <p:txBody>
          <a:bodyPr vert="horz" lIns="0" tIns="0" rIns="0" bIns="0"/>
          <a:lstStyle>
            <a:lvl1pPr marL="0" marR="0" indent="0" algn="l" defTabSz="521091" rtl="0" eaLnBrk="1" fontAlgn="auto" latinLnBrk="0" hangingPunct="1">
              <a:lnSpc>
                <a:spcPct val="120000"/>
              </a:lnSpc>
              <a:spcBef>
                <a:spcPct val="20000"/>
              </a:spcBef>
              <a:spcAft>
                <a:spcPts val="0"/>
              </a:spcAft>
              <a:buClrTx/>
              <a:buSzTx/>
              <a:buFont typeface="Arial"/>
              <a:buNone/>
              <a:tabLst/>
              <a:defRPr sz="1814">
                <a:solidFill>
                  <a:srgbClr val="B5231C"/>
                </a:solidFill>
                <a:latin typeface="+mn-lt"/>
                <a:cs typeface="Noto Sans JP Bold"/>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marL="0" marR="0" lvl="0" indent="0" algn="l" defTabSz="521091" rtl="0" eaLnBrk="1" fontAlgn="auto" latinLnBrk="0" hangingPunct="1">
              <a:lnSpc>
                <a:spcPct val="100000"/>
              </a:lnSpc>
              <a:spcBef>
                <a:spcPct val="20000"/>
              </a:spcBef>
              <a:spcAft>
                <a:spcPts val="0"/>
              </a:spcAft>
              <a:buClrTx/>
              <a:buSzTx/>
              <a:buFont typeface="Arial"/>
              <a:buNone/>
              <a:tabLst/>
              <a:defRPr/>
            </a:pPr>
            <a:r>
              <a:rPr lang="en-GB"/>
              <a:t>Text 20pt</a:t>
            </a:r>
            <a:endParaRPr lang="en-US"/>
          </a:p>
        </p:txBody>
      </p:sp>
    </p:spTree>
    <p:extLst>
      <p:ext uri="{BB962C8B-B14F-4D97-AF65-F5344CB8AC3E}">
        <p14:creationId xmlns:p14="http://schemas.microsoft.com/office/powerpoint/2010/main" val="32789960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Slide_3">
    <p:spTree>
      <p:nvGrpSpPr>
        <p:cNvPr id="1" name=""/>
        <p:cNvGrpSpPr/>
        <p:nvPr/>
      </p:nvGrpSpPr>
      <p:grpSpPr>
        <a:xfrm>
          <a:off x="0" y="0"/>
          <a:ext cx="0" cy="0"/>
          <a:chOff x="0" y="0"/>
          <a:chExt cx="0" cy="0"/>
        </a:xfrm>
      </p:grpSpPr>
      <p:sp>
        <p:nvSpPr>
          <p:cNvPr id="28" name="Picture Placeholder 5"/>
          <p:cNvSpPr>
            <a:spLocks noGrp="1"/>
          </p:cNvSpPr>
          <p:nvPr>
            <p:ph type="pic" sz="quarter" idx="21"/>
          </p:nvPr>
        </p:nvSpPr>
        <p:spPr>
          <a:xfrm>
            <a:off x="4271544" y="1770645"/>
            <a:ext cx="3694060" cy="4635566"/>
          </a:xfrm>
          <a:prstGeom prst="rect">
            <a:avLst/>
          </a:prstGeom>
          <a:solidFill>
            <a:srgbClr val="FFFF00"/>
          </a:solidFill>
        </p:spPr>
        <p:txBody>
          <a:bodyPr vert="horz"/>
          <a:lstStyle>
            <a:lvl1pPr marL="0" indent="0">
              <a:buNone/>
              <a:defRPr/>
            </a:lvl1pPr>
          </a:lstStyle>
          <a:p>
            <a:endParaRPr lang="en-US"/>
          </a:p>
        </p:txBody>
      </p:sp>
      <p:sp>
        <p:nvSpPr>
          <p:cNvPr id="11" name="object 2"/>
          <p:cNvSpPr/>
          <p:nvPr userDrawn="1"/>
        </p:nvSpPr>
        <p:spPr>
          <a:xfrm>
            <a:off x="8126935" y="4129580"/>
            <a:ext cx="3653256" cy="2203658"/>
          </a:xfrm>
          <a:custGeom>
            <a:avLst/>
            <a:gdLst/>
            <a:ahLst/>
            <a:cxnLst/>
            <a:rect l="l" t="t" r="r" b="b"/>
            <a:pathLst>
              <a:path w="3204209" h="2430145">
                <a:moveTo>
                  <a:pt x="3203994" y="0"/>
                </a:moveTo>
                <a:lnTo>
                  <a:pt x="0" y="0"/>
                </a:lnTo>
                <a:lnTo>
                  <a:pt x="0" y="2430005"/>
                </a:lnTo>
                <a:lnTo>
                  <a:pt x="232854" y="2258593"/>
                </a:lnTo>
                <a:lnTo>
                  <a:pt x="3203994" y="2258593"/>
                </a:lnTo>
                <a:lnTo>
                  <a:pt x="3203994" y="0"/>
                </a:lnTo>
                <a:close/>
              </a:path>
            </a:pathLst>
          </a:custGeom>
          <a:solidFill>
            <a:srgbClr val="39607A"/>
          </a:solidFill>
        </p:spPr>
        <p:txBody>
          <a:bodyPr wrap="square" lIns="0" tIns="0" rIns="0" bIns="0" rtlCol="0"/>
          <a:lstStyle/>
          <a:p>
            <a:endParaRPr sz="2052"/>
          </a:p>
        </p:txBody>
      </p:sp>
      <p:sp>
        <p:nvSpPr>
          <p:cNvPr id="10" name="Picture Placeholder 5"/>
          <p:cNvSpPr>
            <a:spLocks noGrp="1"/>
          </p:cNvSpPr>
          <p:nvPr>
            <p:ph type="pic" sz="quarter" idx="19"/>
          </p:nvPr>
        </p:nvSpPr>
        <p:spPr>
          <a:xfrm>
            <a:off x="8135945" y="1770646"/>
            <a:ext cx="3653016" cy="2211143"/>
          </a:xfrm>
          <a:prstGeom prst="rect">
            <a:avLst/>
          </a:prstGeom>
          <a:solidFill>
            <a:srgbClr val="FFFF00"/>
          </a:solidFill>
        </p:spPr>
        <p:txBody>
          <a:bodyPr vert="horz"/>
          <a:lstStyle>
            <a:lvl1pPr marL="0" indent="0">
              <a:buNone/>
              <a:defRPr/>
            </a:lvl1pPr>
          </a:lstStyle>
          <a:p>
            <a:endParaRPr lang="en-US"/>
          </a:p>
        </p:txBody>
      </p:sp>
      <p:sp>
        <p:nvSpPr>
          <p:cNvPr id="21" name="Text Placeholder 2"/>
          <p:cNvSpPr>
            <a:spLocks noGrp="1"/>
          </p:cNvSpPr>
          <p:nvPr>
            <p:ph type="body" sz="quarter" idx="16" hasCustomPrompt="1"/>
          </p:nvPr>
        </p:nvSpPr>
        <p:spPr>
          <a:xfrm>
            <a:off x="361996" y="1770643"/>
            <a:ext cx="3735791" cy="414589"/>
          </a:xfrm>
          <a:prstGeom prst="rect">
            <a:avLst/>
          </a:prstGeom>
        </p:spPr>
        <p:txBody>
          <a:bodyPr vert="horz" lIns="0" tIns="0" rIns="0" bIns="0"/>
          <a:lstStyle>
            <a:lvl1pPr marL="0" indent="0">
              <a:buNone/>
              <a:defRPr sz="1814" b="1">
                <a:solidFill>
                  <a:srgbClr val="39607A"/>
                </a:solidFill>
                <a:latin typeface="+mn-lt"/>
                <a:cs typeface="Noto Sans JP Bold"/>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lvl="0"/>
            <a:r>
              <a:rPr lang="en-GB"/>
              <a:t>Introduction 20pt Bold</a:t>
            </a:r>
            <a:endParaRPr lang="en-US"/>
          </a:p>
        </p:txBody>
      </p:sp>
      <p:sp>
        <p:nvSpPr>
          <p:cNvPr id="23" name="Text Placeholder 2"/>
          <p:cNvSpPr>
            <a:spLocks noGrp="1"/>
          </p:cNvSpPr>
          <p:nvPr>
            <p:ph type="body" sz="quarter" idx="18" hasCustomPrompt="1"/>
          </p:nvPr>
        </p:nvSpPr>
        <p:spPr>
          <a:xfrm>
            <a:off x="8267972" y="4258180"/>
            <a:ext cx="3388275" cy="1451063"/>
          </a:xfrm>
          <a:prstGeom prst="rect">
            <a:avLst/>
          </a:prstGeom>
        </p:spPr>
        <p:txBody>
          <a:bodyPr vert="horz" lIns="0" tIns="0" rIns="0" bIns="0"/>
          <a:lstStyle>
            <a:lvl1pPr marL="0" marR="0" indent="0" algn="l" defTabSz="521091" rtl="0" eaLnBrk="1" fontAlgn="auto" latinLnBrk="0" hangingPunct="1">
              <a:lnSpc>
                <a:spcPct val="120000"/>
              </a:lnSpc>
              <a:spcBef>
                <a:spcPct val="20000"/>
              </a:spcBef>
              <a:spcAft>
                <a:spcPts val="0"/>
              </a:spcAft>
              <a:buClrTx/>
              <a:buSzTx/>
              <a:buFont typeface="Arial"/>
              <a:buNone/>
              <a:tabLst/>
              <a:defRPr sz="1814" b="1">
                <a:solidFill>
                  <a:schemeClr val="bg1"/>
                </a:solidFill>
                <a:latin typeface="+mn-lt"/>
                <a:cs typeface="Noto Sans JP Bold"/>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marL="0" marR="0" lvl="0" indent="0" algn="l" defTabSz="521091" rtl="0" eaLnBrk="1" fontAlgn="auto" latinLnBrk="0" hangingPunct="1">
              <a:lnSpc>
                <a:spcPct val="100000"/>
              </a:lnSpc>
              <a:spcBef>
                <a:spcPct val="20000"/>
              </a:spcBef>
              <a:spcAft>
                <a:spcPts val="0"/>
              </a:spcAft>
              <a:buClrTx/>
              <a:buSzTx/>
              <a:buFont typeface="Arial"/>
              <a:buNone/>
              <a:tabLst/>
              <a:defRPr/>
            </a:pPr>
            <a:r>
              <a:rPr lang="en-GB"/>
              <a:t>Text 20pt Bold</a:t>
            </a:r>
            <a:endParaRPr lang="en-US"/>
          </a:p>
        </p:txBody>
      </p:sp>
      <p:sp>
        <p:nvSpPr>
          <p:cNvPr id="27" name="Text Placeholder 2"/>
          <p:cNvSpPr>
            <a:spLocks noGrp="1"/>
          </p:cNvSpPr>
          <p:nvPr>
            <p:ph type="body" sz="quarter" idx="20" hasCustomPrompt="1"/>
          </p:nvPr>
        </p:nvSpPr>
        <p:spPr>
          <a:xfrm>
            <a:off x="361996" y="2297518"/>
            <a:ext cx="3694062" cy="2029761"/>
          </a:xfrm>
          <a:prstGeom prst="rect">
            <a:avLst/>
          </a:prstGeom>
        </p:spPr>
        <p:txBody>
          <a:bodyPr vert="horz" lIns="0" tIns="0" rIns="0" bIns="0"/>
          <a:lstStyle>
            <a:lvl1pPr marL="0" marR="0" indent="0" algn="l" defTabSz="521091" rtl="0" eaLnBrk="1" fontAlgn="auto" latinLnBrk="0" hangingPunct="1">
              <a:lnSpc>
                <a:spcPct val="100000"/>
              </a:lnSpc>
              <a:spcBef>
                <a:spcPct val="20000"/>
              </a:spcBef>
              <a:spcAft>
                <a:spcPts val="0"/>
              </a:spcAft>
              <a:buClrTx/>
              <a:buSzTx/>
              <a:buFont typeface="Arial"/>
              <a:buNone/>
              <a:tabLst/>
              <a:defRPr sz="1451" baseline="0">
                <a:solidFill>
                  <a:srgbClr val="39607A"/>
                </a:solidFill>
                <a:latin typeface="+mn-lt"/>
                <a:cs typeface="Noto Sans JP Regular"/>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marL="0" marR="0" lvl="0" indent="0" algn="l" defTabSz="521091" rtl="0" eaLnBrk="1" fontAlgn="auto" latinLnBrk="0" hangingPunct="1">
              <a:lnSpc>
                <a:spcPct val="100000"/>
              </a:lnSpc>
              <a:spcBef>
                <a:spcPct val="20000"/>
              </a:spcBef>
              <a:spcAft>
                <a:spcPts val="0"/>
              </a:spcAft>
              <a:buClrTx/>
              <a:buSzTx/>
              <a:buFont typeface="Arial"/>
              <a:buNone/>
              <a:tabLst/>
              <a:defRPr/>
            </a:pPr>
            <a:r>
              <a:rPr lang="en-GB"/>
              <a:t>Body copy paragraph text 16pt. </a:t>
            </a:r>
            <a:br>
              <a:rPr lang="en-GB"/>
            </a:br>
            <a:r>
              <a:rPr lang="en-GB"/>
              <a:t>Body copy paragraph text 16pt.</a:t>
            </a:r>
            <a:endParaRPr lang="en-US"/>
          </a:p>
        </p:txBody>
      </p:sp>
      <p:sp>
        <p:nvSpPr>
          <p:cNvPr id="29" name="Text Placeholder 23"/>
          <p:cNvSpPr>
            <a:spLocks noGrp="1"/>
          </p:cNvSpPr>
          <p:nvPr>
            <p:ph type="body" sz="quarter" idx="15" hasCustomPrompt="1"/>
          </p:nvPr>
        </p:nvSpPr>
        <p:spPr>
          <a:xfrm>
            <a:off x="10961216" y="6538421"/>
            <a:ext cx="521273" cy="207295"/>
          </a:xfrm>
          <a:prstGeom prst="rect">
            <a:avLst/>
          </a:prstGeom>
        </p:spPr>
        <p:txBody>
          <a:bodyPr vert="horz" lIns="0" tIns="0" rIns="0" bIns="0" anchor="t"/>
          <a:lstStyle>
            <a:lvl1pPr marL="0" indent="0" algn="r">
              <a:buFontTx/>
              <a:buNone/>
              <a:defRPr sz="912">
                <a:solidFill>
                  <a:schemeClr val="tx1">
                    <a:lumMod val="50000"/>
                    <a:lumOff val="50000"/>
                  </a:schemeClr>
                </a:solidFill>
                <a:latin typeface="Noto Sans JP Regular"/>
                <a:cs typeface="Noto Sans JP Regular"/>
              </a:defRPr>
            </a:lvl1pPr>
          </a:lstStyle>
          <a:p>
            <a:pPr lvl="0"/>
            <a:r>
              <a:rPr lang="en-US"/>
              <a:t>00</a:t>
            </a:r>
          </a:p>
        </p:txBody>
      </p:sp>
      <p:sp>
        <p:nvSpPr>
          <p:cNvPr id="2" name="Text Placeholder 7">
            <a:extLst>
              <a:ext uri="{FF2B5EF4-FFF2-40B4-BE49-F238E27FC236}">
                <a16:creationId xmlns:a16="http://schemas.microsoft.com/office/drawing/2014/main" id="{7E4F3A9D-6FDC-8080-2FB3-3D6EB8844BCB}"/>
              </a:ext>
            </a:extLst>
          </p:cNvPr>
          <p:cNvSpPr>
            <a:spLocks noGrp="1"/>
          </p:cNvSpPr>
          <p:nvPr>
            <p:ph type="body" sz="quarter" idx="10" hasCustomPrompt="1"/>
          </p:nvPr>
        </p:nvSpPr>
        <p:spPr>
          <a:xfrm>
            <a:off x="275119" y="665070"/>
            <a:ext cx="4778337" cy="483688"/>
          </a:xfrm>
          <a:prstGeom prst="rect">
            <a:avLst/>
          </a:prstGeom>
        </p:spPr>
        <p:txBody>
          <a:bodyPr vert="horz"/>
          <a:lstStyle>
            <a:lvl1pPr marL="0" indent="0">
              <a:buFontTx/>
              <a:buNone/>
              <a:defRPr sz="3627" b="1" baseline="0">
                <a:solidFill>
                  <a:srgbClr val="B5231C"/>
                </a:solidFill>
                <a:latin typeface="+mn-lt"/>
                <a:cs typeface="Noto Sans JP Bold"/>
              </a:defRPr>
            </a:lvl1pPr>
            <a:lvl2pPr marL="521273" indent="0">
              <a:buFontTx/>
              <a:buNone/>
              <a:defRPr sz="2281">
                <a:solidFill>
                  <a:srgbClr val="FFFFFF"/>
                </a:solidFill>
                <a:latin typeface="Noto Sans JP Medium"/>
                <a:cs typeface="Noto Sans JP Medium"/>
              </a:defRPr>
            </a:lvl2pPr>
            <a:lvl3pPr marL="1042544" indent="0">
              <a:buFontTx/>
              <a:buNone/>
              <a:defRPr sz="2052">
                <a:solidFill>
                  <a:srgbClr val="FFFFFF"/>
                </a:solidFill>
                <a:latin typeface="Noto Sans JP Regular"/>
                <a:cs typeface="Noto Sans JP Regular"/>
              </a:defRPr>
            </a:lvl3pPr>
            <a:lvl4pPr marL="1563817" indent="0">
              <a:buFontTx/>
              <a:buNone/>
              <a:defRPr sz="1368">
                <a:solidFill>
                  <a:srgbClr val="FFFFFF"/>
                </a:solidFill>
                <a:latin typeface="Noto Sans JP Regular"/>
                <a:cs typeface="Noto Sans JP Regular"/>
              </a:defRPr>
            </a:lvl4pPr>
            <a:lvl5pPr marL="2085090" indent="0">
              <a:buFontTx/>
              <a:buNone/>
              <a:defRPr sz="1368">
                <a:latin typeface="Noto Sans JP Regular"/>
                <a:cs typeface="Noto Sans JP Regular"/>
              </a:defRPr>
            </a:lvl5pPr>
          </a:lstStyle>
          <a:p>
            <a:pPr lvl="0"/>
            <a:r>
              <a:rPr lang="en-GB"/>
              <a:t>Contents 40pt Bold</a:t>
            </a:r>
          </a:p>
        </p:txBody>
      </p:sp>
      <p:sp>
        <p:nvSpPr>
          <p:cNvPr id="3" name="Text Placeholder 11">
            <a:extLst>
              <a:ext uri="{FF2B5EF4-FFF2-40B4-BE49-F238E27FC236}">
                <a16:creationId xmlns:a16="http://schemas.microsoft.com/office/drawing/2014/main" id="{915D285D-BE3D-0635-F974-698103E96BA9}"/>
              </a:ext>
            </a:extLst>
          </p:cNvPr>
          <p:cNvSpPr>
            <a:spLocks noGrp="1"/>
          </p:cNvSpPr>
          <p:nvPr>
            <p:ph type="body" sz="quarter" idx="12" hasCustomPrompt="1"/>
          </p:nvPr>
        </p:nvSpPr>
        <p:spPr>
          <a:xfrm>
            <a:off x="275116" y="1148758"/>
            <a:ext cx="3996427" cy="414589"/>
          </a:xfrm>
          <a:prstGeom prst="rect">
            <a:avLst/>
          </a:prstGeom>
        </p:spPr>
        <p:txBody>
          <a:bodyPr vert="horz"/>
          <a:lstStyle>
            <a:lvl1pPr marL="0" indent="0" algn="l">
              <a:buFontTx/>
              <a:buNone/>
              <a:defRPr sz="2539">
                <a:solidFill>
                  <a:srgbClr val="7294A6"/>
                </a:solidFill>
                <a:latin typeface="+mn-lt"/>
                <a:cs typeface="Noto Sans JP Medium"/>
              </a:defRPr>
            </a:lvl1pPr>
          </a:lstStyle>
          <a:p>
            <a:pPr lvl="0"/>
            <a:r>
              <a:rPr lang="en-GB"/>
              <a:t>Subheading 28pt</a:t>
            </a:r>
            <a:endParaRPr lang="en-US"/>
          </a:p>
        </p:txBody>
      </p:sp>
    </p:spTree>
    <p:extLst>
      <p:ext uri="{BB962C8B-B14F-4D97-AF65-F5344CB8AC3E}">
        <p14:creationId xmlns:p14="http://schemas.microsoft.com/office/powerpoint/2010/main" val="30026204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Slide_4">
    <p:spTree>
      <p:nvGrpSpPr>
        <p:cNvPr id="1" name=""/>
        <p:cNvGrpSpPr/>
        <p:nvPr/>
      </p:nvGrpSpPr>
      <p:grpSpPr>
        <a:xfrm>
          <a:off x="0" y="0"/>
          <a:ext cx="0" cy="0"/>
          <a:chOff x="0" y="0"/>
          <a:chExt cx="0" cy="0"/>
        </a:xfrm>
      </p:grpSpPr>
      <p:sp>
        <p:nvSpPr>
          <p:cNvPr id="8" name="Picture Placeholder 5"/>
          <p:cNvSpPr>
            <a:spLocks noGrp="1"/>
          </p:cNvSpPr>
          <p:nvPr>
            <p:ph type="pic" sz="quarter" idx="21"/>
          </p:nvPr>
        </p:nvSpPr>
        <p:spPr>
          <a:xfrm>
            <a:off x="361995" y="1770645"/>
            <a:ext cx="7603608" cy="4635566"/>
          </a:xfrm>
          <a:prstGeom prst="rect">
            <a:avLst/>
          </a:prstGeom>
          <a:solidFill>
            <a:srgbClr val="FFFF00"/>
          </a:solidFill>
        </p:spPr>
        <p:txBody>
          <a:bodyPr vert="horz"/>
          <a:lstStyle>
            <a:lvl1pPr marL="0" indent="0">
              <a:buNone/>
              <a:defRPr/>
            </a:lvl1pPr>
          </a:lstStyle>
          <a:p>
            <a:endParaRPr lang="en-US"/>
          </a:p>
        </p:txBody>
      </p:sp>
      <p:sp>
        <p:nvSpPr>
          <p:cNvPr id="20" name="Text Placeholder 23"/>
          <p:cNvSpPr>
            <a:spLocks noGrp="1"/>
          </p:cNvSpPr>
          <p:nvPr>
            <p:ph type="body" sz="quarter" idx="15" hasCustomPrompt="1"/>
          </p:nvPr>
        </p:nvSpPr>
        <p:spPr>
          <a:xfrm>
            <a:off x="10961216" y="6538421"/>
            <a:ext cx="521273" cy="207295"/>
          </a:xfrm>
          <a:prstGeom prst="rect">
            <a:avLst/>
          </a:prstGeom>
        </p:spPr>
        <p:txBody>
          <a:bodyPr vert="horz" lIns="0" tIns="0" rIns="0" bIns="0" anchor="t"/>
          <a:lstStyle>
            <a:lvl1pPr marL="0" indent="0" algn="r">
              <a:buFontTx/>
              <a:buNone/>
              <a:defRPr sz="912">
                <a:solidFill>
                  <a:schemeClr val="tx1">
                    <a:lumMod val="50000"/>
                    <a:lumOff val="50000"/>
                  </a:schemeClr>
                </a:solidFill>
                <a:latin typeface="Noto Sans JP Regular"/>
                <a:cs typeface="Noto Sans JP Regular"/>
              </a:defRPr>
            </a:lvl1pPr>
          </a:lstStyle>
          <a:p>
            <a:pPr lvl="0"/>
            <a:r>
              <a:rPr lang="en-US"/>
              <a:t>00</a:t>
            </a:r>
          </a:p>
        </p:txBody>
      </p:sp>
      <p:sp>
        <p:nvSpPr>
          <p:cNvPr id="2" name="Text Placeholder 7">
            <a:extLst>
              <a:ext uri="{FF2B5EF4-FFF2-40B4-BE49-F238E27FC236}">
                <a16:creationId xmlns:a16="http://schemas.microsoft.com/office/drawing/2014/main" id="{95C09C17-7042-0919-1691-E16B8D65F628}"/>
              </a:ext>
            </a:extLst>
          </p:cNvPr>
          <p:cNvSpPr>
            <a:spLocks noGrp="1"/>
          </p:cNvSpPr>
          <p:nvPr>
            <p:ph type="body" sz="quarter" idx="10" hasCustomPrompt="1"/>
          </p:nvPr>
        </p:nvSpPr>
        <p:spPr>
          <a:xfrm>
            <a:off x="275119" y="665070"/>
            <a:ext cx="4778337" cy="483688"/>
          </a:xfrm>
          <a:prstGeom prst="rect">
            <a:avLst/>
          </a:prstGeom>
        </p:spPr>
        <p:txBody>
          <a:bodyPr vert="horz"/>
          <a:lstStyle>
            <a:lvl1pPr marL="0" indent="0">
              <a:buFontTx/>
              <a:buNone/>
              <a:defRPr sz="3627" b="1" baseline="0">
                <a:solidFill>
                  <a:srgbClr val="B5231C"/>
                </a:solidFill>
                <a:latin typeface="+mn-lt"/>
                <a:cs typeface="Noto Sans JP Bold"/>
              </a:defRPr>
            </a:lvl1pPr>
            <a:lvl2pPr marL="521273" indent="0">
              <a:buFontTx/>
              <a:buNone/>
              <a:defRPr sz="2281">
                <a:solidFill>
                  <a:srgbClr val="FFFFFF"/>
                </a:solidFill>
                <a:latin typeface="Noto Sans JP Medium"/>
                <a:cs typeface="Noto Sans JP Medium"/>
              </a:defRPr>
            </a:lvl2pPr>
            <a:lvl3pPr marL="1042544" indent="0">
              <a:buFontTx/>
              <a:buNone/>
              <a:defRPr sz="2052">
                <a:solidFill>
                  <a:srgbClr val="FFFFFF"/>
                </a:solidFill>
                <a:latin typeface="Noto Sans JP Regular"/>
                <a:cs typeface="Noto Sans JP Regular"/>
              </a:defRPr>
            </a:lvl3pPr>
            <a:lvl4pPr marL="1563817" indent="0">
              <a:buFontTx/>
              <a:buNone/>
              <a:defRPr sz="1368">
                <a:solidFill>
                  <a:srgbClr val="FFFFFF"/>
                </a:solidFill>
                <a:latin typeface="Noto Sans JP Regular"/>
                <a:cs typeface="Noto Sans JP Regular"/>
              </a:defRPr>
            </a:lvl4pPr>
            <a:lvl5pPr marL="2085090" indent="0">
              <a:buFontTx/>
              <a:buNone/>
              <a:defRPr sz="1368">
                <a:latin typeface="Noto Sans JP Regular"/>
                <a:cs typeface="Noto Sans JP Regular"/>
              </a:defRPr>
            </a:lvl5pPr>
          </a:lstStyle>
          <a:p>
            <a:pPr lvl="0"/>
            <a:r>
              <a:rPr lang="en-GB"/>
              <a:t>Contents 40pt Bold</a:t>
            </a:r>
          </a:p>
        </p:txBody>
      </p:sp>
      <p:sp>
        <p:nvSpPr>
          <p:cNvPr id="3" name="Text Placeholder 11">
            <a:extLst>
              <a:ext uri="{FF2B5EF4-FFF2-40B4-BE49-F238E27FC236}">
                <a16:creationId xmlns:a16="http://schemas.microsoft.com/office/drawing/2014/main" id="{7EEB1404-DDDA-1235-6F06-8F5EF21B3B13}"/>
              </a:ext>
            </a:extLst>
          </p:cNvPr>
          <p:cNvSpPr>
            <a:spLocks noGrp="1"/>
          </p:cNvSpPr>
          <p:nvPr>
            <p:ph type="body" sz="quarter" idx="12" hasCustomPrompt="1"/>
          </p:nvPr>
        </p:nvSpPr>
        <p:spPr>
          <a:xfrm>
            <a:off x="275116" y="1148758"/>
            <a:ext cx="3996427" cy="414589"/>
          </a:xfrm>
          <a:prstGeom prst="rect">
            <a:avLst/>
          </a:prstGeom>
        </p:spPr>
        <p:txBody>
          <a:bodyPr vert="horz"/>
          <a:lstStyle>
            <a:lvl1pPr marL="0" indent="0" algn="l">
              <a:buFontTx/>
              <a:buNone/>
              <a:defRPr sz="2539">
                <a:solidFill>
                  <a:srgbClr val="7294A6"/>
                </a:solidFill>
                <a:latin typeface="+mn-lt"/>
                <a:cs typeface="Noto Sans JP Medium"/>
              </a:defRPr>
            </a:lvl1pPr>
          </a:lstStyle>
          <a:p>
            <a:pPr lvl="0"/>
            <a:r>
              <a:rPr lang="en-GB"/>
              <a:t>Subheading 28pt</a:t>
            </a:r>
            <a:endParaRPr lang="en-US"/>
          </a:p>
        </p:txBody>
      </p:sp>
      <p:sp>
        <p:nvSpPr>
          <p:cNvPr id="4" name="Text Placeholder 2">
            <a:extLst>
              <a:ext uri="{FF2B5EF4-FFF2-40B4-BE49-F238E27FC236}">
                <a16:creationId xmlns:a16="http://schemas.microsoft.com/office/drawing/2014/main" id="{E812C0A5-F574-1210-F976-7364E082D2F3}"/>
              </a:ext>
            </a:extLst>
          </p:cNvPr>
          <p:cNvSpPr>
            <a:spLocks noGrp="1"/>
          </p:cNvSpPr>
          <p:nvPr>
            <p:ph type="body" sz="quarter" idx="16" hasCustomPrompt="1"/>
          </p:nvPr>
        </p:nvSpPr>
        <p:spPr>
          <a:xfrm>
            <a:off x="8135943" y="1770645"/>
            <a:ext cx="3735791" cy="414589"/>
          </a:xfrm>
          <a:prstGeom prst="rect">
            <a:avLst/>
          </a:prstGeom>
        </p:spPr>
        <p:txBody>
          <a:bodyPr vert="horz" lIns="0" tIns="0" rIns="0" bIns="0"/>
          <a:lstStyle>
            <a:lvl1pPr marL="0" indent="0">
              <a:buNone/>
              <a:defRPr sz="1814" b="1">
                <a:solidFill>
                  <a:srgbClr val="39607A"/>
                </a:solidFill>
                <a:latin typeface="+mn-lt"/>
                <a:cs typeface="Noto Sans JP Bold"/>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lvl="0"/>
            <a:r>
              <a:rPr lang="en-GB"/>
              <a:t>Introduction 20pt Bold</a:t>
            </a:r>
            <a:endParaRPr lang="en-US"/>
          </a:p>
        </p:txBody>
      </p:sp>
      <p:sp>
        <p:nvSpPr>
          <p:cNvPr id="5" name="Text Placeholder 2">
            <a:extLst>
              <a:ext uri="{FF2B5EF4-FFF2-40B4-BE49-F238E27FC236}">
                <a16:creationId xmlns:a16="http://schemas.microsoft.com/office/drawing/2014/main" id="{998D959D-6BC4-1CDB-23C0-335775B3B4B9}"/>
              </a:ext>
            </a:extLst>
          </p:cNvPr>
          <p:cNvSpPr>
            <a:spLocks noGrp="1"/>
          </p:cNvSpPr>
          <p:nvPr>
            <p:ph type="body" sz="quarter" idx="20" hasCustomPrompt="1"/>
          </p:nvPr>
        </p:nvSpPr>
        <p:spPr>
          <a:xfrm>
            <a:off x="8135943" y="2297520"/>
            <a:ext cx="3694062" cy="2029761"/>
          </a:xfrm>
          <a:prstGeom prst="rect">
            <a:avLst/>
          </a:prstGeom>
        </p:spPr>
        <p:txBody>
          <a:bodyPr vert="horz" lIns="0" tIns="0" rIns="0" bIns="0"/>
          <a:lstStyle>
            <a:lvl1pPr marL="0" marR="0" indent="0" algn="l" defTabSz="521091" rtl="0" eaLnBrk="1" fontAlgn="auto" latinLnBrk="0" hangingPunct="1">
              <a:lnSpc>
                <a:spcPct val="100000"/>
              </a:lnSpc>
              <a:spcBef>
                <a:spcPct val="20000"/>
              </a:spcBef>
              <a:spcAft>
                <a:spcPts val="0"/>
              </a:spcAft>
              <a:buClrTx/>
              <a:buSzTx/>
              <a:buFont typeface="Arial"/>
              <a:buNone/>
              <a:tabLst/>
              <a:defRPr sz="1451" baseline="0">
                <a:solidFill>
                  <a:srgbClr val="39607A"/>
                </a:solidFill>
                <a:latin typeface="+mn-lt"/>
                <a:cs typeface="Noto Sans JP Regular"/>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marL="0" marR="0" lvl="0" indent="0" algn="l" defTabSz="521091" rtl="0" eaLnBrk="1" fontAlgn="auto" latinLnBrk="0" hangingPunct="1">
              <a:lnSpc>
                <a:spcPct val="100000"/>
              </a:lnSpc>
              <a:spcBef>
                <a:spcPct val="20000"/>
              </a:spcBef>
              <a:spcAft>
                <a:spcPts val="0"/>
              </a:spcAft>
              <a:buClrTx/>
              <a:buSzTx/>
              <a:buFont typeface="Arial"/>
              <a:buNone/>
              <a:tabLst/>
              <a:defRPr/>
            </a:pPr>
            <a:r>
              <a:rPr lang="en-GB"/>
              <a:t>Body copy paragraph text 16pt. </a:t>
            </a:r>
            <a:br>
              <a:rPr lang="en-GB"/>
            </a:br>
            <a:r>
              <a:rPr lang="en-GB"/>
              <a:t>Body copy paragraph text 16pt.</a:t>
            </a:r>
            <a:endParaRPr lang="en-US"/>
          </a:p>
        </p:txBody>
      </p:sp>
    </p:spTree>
    <p:extLst>
      <p:ext uri="{BB962C8B-B14F-4D97-AF65-F5344CB8AC3E}">
        <p14:creationId xmlns:p14="http://schemas.microsoft.com/office/powerpoint/2010/main" val="31956965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Slide_5">
    <p:spTree>
      <p:nvGrpSpPr>
        <p:cNvPr id="1" name=""/>
        <p:cNvGrpSpPr/>
        <p:nvPr/>
      </p:nvGrpSpPr>
      <p:grpSpPr>
        <a:xfrm>
          <a:off x="0" y="0"/>
          <a:ext cx="0" cy="0"/>
          <a:chOff x="0" y="0"/>
          <a:chExt cx="0" cy="0"/>
        </a:xfrm>
      </p:grpSpPr>
      <p:sp>
        <p:nvSpPr>
          <p:cNvPr id="15" name="object 2"/>
          <p:cNvSpPr/>
          <p:nvPr userDrawn="1"/>
        </p:nvSpPr>
        <p:spPr>
          <a:xfrm>
            <a:off x="361996" y="1770642"/>
            <a:ext cx="7634394" cy="4629582"/>
          </a:xfrm>
          <a:custGeom>
            <a:avLst/>
            <a:gdLst/>
            <a:ahLst/>
            <a:cxnLst/>
            <a:rect l="l" t="t" r="r" b="b"/>
            <a:pathLst>
              <a:path w="10692130" h="7560309">
                <a:moveTo>
                  <a:pt x="0" y="7559992"/>
                </a:moveTo>
                <a:lnTo>
                  <a:pt x="10692003" y="7559992"/>
                </a:lnTo>
                <a:lnTo>
                  <a:pt x="10692003" y="0"/>
                </a:lnTo>
                <a:lnTo>
                  <a:pt x="0" y="0"/>
                </a:lnTo>
                <a:lnTo>
                  <a:pt x="0" y="7559992"/>
                </a:lnTo>
                <a:close/>
              </a:path>
            </a:pathLst>
          </a:custGeom>
          <a:solidFill>
            <a:srgbClr val="E8ECEA"/>
          </a:solidFill>
        </p:spPr>
        <p:txBody>
          <a:bodyPr wrap="square" lIns="0" tIns="0" rIns="0" bIns="0" rtlCol="0"/>
          <a:lstStyle/>
          <a:p>
            <a:endParaRPr sz="2052"/>
          </a:p>
        </p:txBody>
      </p:sp>
      <p:sp>
        <p:nvSpPr>
          <p:cNvPr id="17" name="Text Placeholder 23"/>
          <p:cNvSpPr>
            <a:spLocks noGrp="1"/>
          </p:cNvSpPr>
          <p:nvPr>
            <p:ph type="body" sz="quarter" idx="15" hasCustomPrompt="1"/>
          </p:nvPr>
        </p:nvSpPr>
        <p:spPr>
          <a:xfrm>
            <a:off x="10961216" y="6538421"/>
            <a:ext cx="521273" cy="207295"/>
          </a:xfrm>
          <a:prstGeom prst="rect">
            <a:avLst/>
          </a:prstGeom>
        </p:spPr>
        <p:txBody>
          <a:bodyPr vert="horz" lIns="0" tIns="0" rIns="0" bIns="0" anchor="t"/>
          <a:lstStyle>
            <a:lvl1pPr marL="0" indent="0" algn="r">
              <a:buFontTx/>
              <a:buNone/>
              <a:defRPr sz="912">
                <a:solidFill>
                  <a:schemeClr val="tx1">
                    <a:lumMod val="50000"/>
                    <a:lumOff val="50000"/>
                  </a:schemeClr>
                </a:solidFill>
                <a:latin typeface="Noto Sans JP Regular"/>
                <a:cs typeface="Noto Sans JP Regular"/>
              </a:defRPr>
            </a:lvl1pPr>
          </a:lstStyle>
          <a:p>
            <a:pPr lvl="0"/>
            <a:r>
              <a:rPr lang="en-US"/>
              <a:t>00</a:t>
            </a:r>
          </a:p>
        </p:txBody>
      </p:sp>
      <p:sp>
        <p:nvSpPr>
          <p:cNvPr id="2" name="Text Placeholder 7">
            <a:extLst>
              <a:ext uri="{FF2B5EF4-FFF2-40B4-BE49-F238E27FC236}">
                <a16:creationId xmlns:a16="http://schemas.microsoft.com/office/drawing/2014/main" id="{6FF66271-5364-03B4-03F2-BA2E940D58B4}"/>
              </a:ext>
            </a:extLst>
          </p:cNvPr>
          <p:cNvSpPr>
            <a:spLocks noGrp="1"/>
          </p:cNvSpPr>
          <p:nvPr>
            <p:ph type="body" sz="quarter" idx="10" hasCustomPrompt="1"/>
          </p:nvPr>
        </p:nvSpPr>
        <p:spPr>
          <a:xfrm>
            <a:off x="275119" y="665070"/>
            <a:ext cx="4778337" cy="483688"/>
          </a:xfrm>
          <a:prstGeom prst="rect">
            <a:avLst/>
          </a:prstGeom>
        </p:spPr>
        <p:txBody>
          <a:bodyPr vert="horz"/>
          <a:lstStyle>
            <a:lvl1pPr marL="0" indent="0">
              <a:buFontTx/>
              <a:buNone/>
              <a:defRPr sz="3627" b="1" baseline="0">
                <a:solidFill>
                  <a:srgbClr val="B5231C"/>
                </a:solidFill>
                <a:latin typeface="+mn-lt"/>
                <a:cs typeface="Noto Sans JP Bold"/>
              </a:defRPr>
            </a:lvl1pPr>
            <a:lvl2pPr marL="521273" indent="0">
              <a:buFontTx/>
              <a:buNone/>
              <a:defRPr sz="2281">
                <a:solidFill>
                  <a:srgbClr val="FFFFFF"/>
                </a:solidFill>
                <a:latin typeface="Noto Sans JP Medium"/>
                <a:cs typeface="Noto Sans JP Medium"/>
              </a:defRPr>
            </a:lvl2pPr>
            <a:lvl3pPr marL="1042544" indent="0">
              <a:buFontTx/>
              <a:buNone/>
              <a:defRPr sz="2052">
                <a:solidFill>
                  <a:srgbClr val="FFFFFF"/>
                </a:solidFill>
                <a:latin typeface="Noto Sans JP Regular"/>
                <a:cs typeface="Noto Sans JP Regular"/>
              </a:defRPr>
            </a:lvl3pPr>
            <a:lvl4pPr marL="1563817" indent="0">
              <a:buFontTx/>
              <a:buNone/>
              <a:defRPr sz="1368">
                <a:solidFill>
                  <a:srgbClr val="FFFFFF"/>
                </a:solidFill>
                <a:latin typeface="Noto Sans JP Regular"/>
                <a:cs typeface="Noto Sans JP Regular"/>
              </a:defRPr>
            </a:lvl4pPr>
            <a:lvl5pPr marL="2085090" indent="0">
              <a:buFontTx/>
              <a:buNone/>
              <a:defRPr sz="1368">
                <a:latin typeface="Noto Sans JP Regular"/>
                <a:cs typeface="Noto Sans JP Regular"/>
              </a:defRPr>
            </a:lvl5pPr>
          </a:lstStyle>
          <a:p>
            <a:pPr lvl="0"/>
            <a:r>
              <a:rPr lang="en-GB"/>
              <a:t>Contents 40pt Bold</a:t>
            </a:r>
          </a:p>
        </p:txBody>
      </p:sp>
      <p:sp>
        <p:nvSpPr>
          <p:cNvPr id="3" name="Text Placeholder 11">
            <a:extLst>
              <a:ext uri="{FF2B5EF4-FFF2-40B4-BE49-F238E27FC236}">
                <a16:creationId xmlns:a16="http://schemas.microsoft.com/office/drawing/2014/main" id="{56DD1F4A-3F75-4A76-3E51-B25F9EE684EA}"/>
              </a:ext>
            </a:extLst>
          </p:cNvPr>
          <p:cNvSpPr>
            <a:spLocks noGrp="1"/>
          </p:cNvSpPr>
          <p:nvPr>
            <p:ph type="body" sz="quarter" idx="12" hasCustomPrompt="1"/>
          </p:nvPr>
        </p:nvSpPr>
        <p:spPr>
          <a:xfrm>
            <a:off x="275116" y="1148758"/>
            <a:ext cx="3996427" cy="414589"/>
          </a:xfrm>
          <a:prstGeom prst="rect">
            <a:avLst/>
          </a:prstGeom>
        </p:spPr>
        <p:txBody>
          <a:bodyPr vert="horz"/>
          <a:lstStyle>
            <a:lvl1pPr marL="0" indent="0" algn="l">
              <a:buFontTx/>
              <a:buNone/>
              <a:defRPr sz="2539">
                <a:solidFill>
                  <a:srgbClr val="7294A6"/>
                </a:solidFill>
                <a:latin typeface="+mn-lt"/>
                <a:cs typeface="Noto Sans JP Medium"/>
              </a:defRPr>
            </a:lvl1pPr>
          </a:lstStyle>
          <a:p>
            <a:pPr lvl="0"/>
            <a:r>
              <a:rPr lang="en-GB"/>
              <a:t>Subheading 28pt</a:t>
            </a:r>
            <a:endParaRPr lang="en-US"/>
          </a:p>
        </p:txBody>
      </p:sp>
      <p:sp>
        <p:nvSpPr>
          <p:cNvPr id="4" name="Text Placeholder 2">
            <a:extLst>
              <a:ext uri="{FF2B5EF4-FFF2-40B4-BE49-F238E27FC236}">
                <a16:creationId xmlns:a16="http://schemas.microsoft.com/office/drawing/2014/main" id="{0A18B94A-8D13-E4C4-AEE0-6C89890ED9B1}"/>
              </a:ext>
            </a:extLst>
          </p:cNvPr>
          <p:cNvSpPr>
            <a:spLocks noGrp="1"/>
          </p:cNvSpPr>
          <p:nvPr>
            <p:ph type="body" sz="quarter" idx="16" hasCustomPrompt="1"/>
          </p:nvPr>
        </p:nvSpPr>
        <p:spPr>
          <a:xfrm>
            <a:off x="8135943" y="1770645"/>
            <a:ext cx="3735791" cy="414589"/>
          </a:xfrm>
          <a:prstGeom prst="rect">
            <a:avLst/>
          </a:prstGeom>
        </p:spPr>
        <p:txBody>
          <a:bodyPr vert="horz" lIns="0" tIns="0" rIns="0" bIns="0"/>
          <a:lstStyle>
            <a:lvl1pPr marL="0" indent="0">
              <a:buNone/>
              <a:defRPr sz="1814" b="1">
                <a:solidFill>
                  <a:srgbClr val="39607A"/>
                </a:solidFill>
                <a:latin typeface="+mn-lt"/>
                <a:cs typeface="Noto Sans JP Bold"/>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lvl="0"/>
            <a:r>
              <a:rPr lang="en-GB"/>
              <a:t>Introduction 20pt Bold</a:t>
            </a:r>
            <a:endParaRPr lang="en-US"/>
          </a:p>
        </p:txBody>
      </p:sp>
      <p:sp>
        <p:nvSpPr>
          <p:cNvPr id="5" name="Text Placeholder 2">
            <a:extLst>
              <a:ext uri="{FF2B5EF4-FFF2-40B4-BE49-F238E27FC236}">
                <a16:creationId xmlns:a16="http://schemas.microsoft.com/office/drawing/2014/main" id="{40DBC028-16FE-D32E-8823-A51CCA3963CF}"/>
              </a:ext>
            </a:extLst>
          </p:cNvPr>
          <p:cNvSpPr>
            <a:spLocks noGrp="1"/>
          </p:cNvSpPr>
          <p:nvPr>
            <p:ph type="body" sz="quarter" idx="20" hasCustomPrompt="1"/>
          </p:nvPr>
        </p:nvSpPr>
        <p:spPr>
          <a:xfrm>
            <a:off x="8135943" y="2297520"/>
            <a:ext cx="3694062" cy="2029761"/>
          </a:xfrm>
          <a:prstGeom prst="rect">
            <a:avLst/>
          </a:prstGeom>
        </p:spPr>
        <p:txBody>
          <a:bodyPr vert="horz" lIns="0" tIns="0" rIns="0" bIns="0"/>
          <a:lstStyle>
            <a:lvl1pPr marL="0" marR="0" indent="0" algn="l" defTabSz="521091" rtl="0" eaLnBrk="1" fontAlgn="auto" latinLnBrk="0" hangingPunct="1">
              <a:lnSpc>
                <a:spcPct val="100000"/>
              </a:lnSpc>
              <a:spcBef>
                <a:spcPct val="20000"/>
              </a:spcBef>
              <a:spcAft>
                <a:spcPts val="0"/>
              </a:spcAft>
              <a:buClrTx/>
              <a:buSzTx/>
              <a:buFont typeface="Arial"/>
              <a:buNone/>
              <a:tabLst/>
              <a:defRPr sz="1451" baseline="0">
                <a:solidFill>
                  <a:srgbClr val="39607A"/>
                </a:solidFill>
                <a:latin typeface="+mn-lt"/>
                <a:cs typeface="Noto Sans JP Regular"/>
              </a:defRPr>
            </a:lvl1pPr>
            <a:lvl2pPr marL="521087" indent="0">
              <a:buNone/>
              <a:defRPr sz="1710">
                <a:latin typeface="Noto Sans JP Bold"/>
                <a:cs typeface="Noto Sans JP Bold"/>
              </a:defRPr>
            </a:lvl2pPr>
            <a:lvl3pPr marL="1042175" indent="0">
              <a:buNone/>
              <a:defRPr sz="1710">
                <a:latin typeface="Noto Sans JP Bold"/>
                <a:cs typeface="Noto Sans JP Bold"/>
              </a:defRPr>
            </a:lvl3pPr>
            <a:lvl4pPr marL="1563263" indent="0">
              <a:buNone/>
              <a:defRPr sz="1710">
                <a:latin typeface="Noto Sans JP Bold"/>
                <a:cs typeface="Noto Sans JP Bold"/>
              </a:defRPr>
            </a:lvl4pPr>
            <a:lvl5pPr marL="2084352" indent="0">
              <a:buNone/>
              <a:defRPr sz="1710">
                <a:latin typeface="Noto Sans JP Bold"/>
                <a:cs typeface="Noto Sans JP Bold"/>
              </a:defRPr>
            </a:lvl5pPr>
          </a:lstStyle>
          <a:p>
            <a:pPr marL="0" marR="0" lvl="0" indent="0" algn="l" defTabSz="521091" rtl="0" eaLnBrk="1" fontAlgn="auto" latinLnBrk="0" hangingPunct="1">
              <a:lnSpc>
                <a:spcPct val="100000"/>
              </a:lnSpc>
              <a:spcBef>
                <a:spcPct val="20000"/>
              </a:spcBef>
              <a:spcAft>
                <a:spcPts val="0"/>
              </a:spcAft>
              <a:buClrTx/>
              <a:buSzTx/>
              <a:buFont typeface="Arial"/>
              <a:buNone/>
              <a:tabLst/>
              <a:defRPr/>
            </a:pPr>
            <a:r>
              <a:rPr lang="en-GB"/>
              <a:t>Body copy paragraph text 16pt. </a:t>
            </a:r>
            <a:br>
              <a:rPr lang="en-GB"/>
            </a:br>
            <a:r>
              <a:rPr lang="en-GB"/>
              <a:t>Body copy paragraph text 16pt.</a:t>
            </a:r>
            <a:endParaRPr lang="en-US"/>
          </a:p>
        </p:txBody>
      </p:sp>
      <p:sp>
        <p:nvSpPr>
          <p:cNvPr id="6" name="Content Placeholder 5">
            <a:extLst>
              <a:ext uri="{FF2B5EF4-FFF2-40B4-BE49-F238E27FC236}">
                <a16:creationId xmlns:a16="http://schemas.microsoft.com/office/drawing/2014/main" id="{608167F0-A248-BF95-6E4F-043040D341FC}"/>
              </a:ext>
            </a:extLst>
          </p:cNvPr>
          <p:cNvSpPr>
            <a:spLocks noGrp="1"/>
          </p:cNvSpPr>
          <p:nvPr>
            <p:ph sz="quarter" idx="13"/>
          </p:nvPr>
        </p:nvSpPr>
        <p:spPr>
          <a:xfrm>
            <a:off x="361995" y="1770641"/>
            <a:ext cx="7634394" cy="4629582"/>
          </a:xfrm>
          <a:prstGeom prst="rect">
            <a:avLst/>
          </a:prstGeom>
        </p:spPr>
        <p:txBody>
          <a:bodyPr/>
          <a:lstStyle>
            <a:lvl1pPr marL="414589" indent="-414589">
              <a:buClr>
                <a:srgbClr val="C00000"/>
              </a:buClr>
              <a:buFont typeface="Arial" panose="020B0604020202020204" pitchFamily="34" charset="0"/>
              <a:buChar char="•"/>
              <a:defRPr sz="2902">
                <a:solidFill>
                  <a:srgbClr val="39607A"/>
                </a:solidFill>
              </a:defRPr>
            </a:lvl1pPr>
            <a:lvl2pPr marL="935676" indent="-414589">
              <a:buClr>
                <a:srgbClr val="C00000"/>
              </a:buClr>
              <a:buFont typeface="Arial" panose="020B0604020202020204" pitchFamily="34" charset="0"/>
              <a:buChar char="•"/>
              <a:defRPr sz="2539">
                <a:solidFill>
                  <a:srgbClr val="39607A"/>
                </a:solidFill>
              </a:defRPr>
            </a:lvl2pPr>
            <a:lvl3pPr marL="1353117" indent="-310942">
              <a:buClr>
                <a:srgbClr val="C00000"/>
              </a:buClr>
              <a:buFont typeface="Arial" panose="020B0604020202020204" pitchFamily="34" charset="0"/>
              <a:buChar char="•"/>
              <a:defRPr sz="1814">
                <a:solidFill>
                  <a:srgbClr val="39607A"/>
                </a:solidFill>
              </a:defRPr>
            </a:lvl3pPr>
            <a:lvl4pPr marL="1822381" indent="-259118">
              <a:buClr>
                <a:srgbClr val="C00000"/>
              </a:buClr>
              <a:buFont typeface="Arial" panose="020B0604020202020204" pitchFamily="34" charset="0"/>
              <a:buChar char="•"/>
              <a:defRPr sz="1632">
                <a:solidFill>
                  <a:srgbClr val="39607A"/>
                </a:solidFill>
              </a:defRPr>
            </a:lvl4pPr>
            <a:lvl5pPr marL="2343470" indent="-259118">
              <a:buClr>
                <a:srgbClr val="C00000"/>
              </a:buClr>
              <a:buFont typeface="Arial" panose="020B0604020202020204" pitchFamily="34" charset="0"/>
              <a:buChar char="•"/>
              <a:defRPr sz="1632">
                <a:solidFill>
                  <a:srgbClr val="39607A"/>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Tree>
    <p:extLst>
      <p:ext uri="{BB962C8B-B14F-4D97-AF65-F5344CB8AC3E}">
        <p14:creationId xmlns:p14="http://schemas.microsoft.com/office/powerpoint/2010/main" val="23255238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tel og innhold ikon bg">
    <p:bg>
      <p:bgPr>
        <a:solidFill>
          <a:schemeClr val="bg1"/>
        </a:solidFill>
        <a:effectLst/>
      </p:bgPr>
    </p:bg>
    <p:spTree>
      <p:nvGrpSpPr>
        <p:cNvPr id="1" name=""/>
        <p:cNvGrpSpPr/>
        <p:nvPr/>
      </p:nvGrpSpPr>
      <p:grpSpPr>
        <a:xfrm>
          <a:off x="0" y="0"/>
          <a:ext cx="0" cy="0"/>
          <a:chOff x="0" y="0"/>
          <a:chExt cx="0" cy="0"/>
        </a:xfrm>
      </p:grpSpPr>
      <p:sp>
        <p:nvSpPr>
          <p:cNvPr id="15" name="Plassholder for innhold 2"/>
          <p:cNvSpPr>
            <a:spLocks noGrp="1"/>
          </p:cNvSpPr>
          <p:nvPr>
            <p:ph idx="1"/>
          </p:nvPr>
        </p:nvSpPr>
        <p:spPr>
          <a:xfrm>
            <a:off x="622300" y="1846264"/>
            <a:ext cx="10960100" cy="4279900"/>
          </a:xfrm>
        </p:spPr>
        <p:txBody>
          <a:bodyPr>
            <a:normAutofit/>
          </a:bodyPr>
          <a:lstStyle>
            <a:lvl1pPr marL="285730" indent="-285730">
              <a:buClr>
                <a:srgbClr val="C00000"/>
              </a:buClr>
              <a:buFont typeface="Arial" panose="020B0604020202020204" pitchFamily="34" charset="0"/>
              <a:buChar char="►"/>
              <a:defRPr sz="2399">
                <a:solidFill>
                  <a:schemeClr val="tx1"/>
                </a:solidFill>
              </a:defRPr>
            </a:lvl1pPr>
            <a:lvl2pPr marL="537712" indent="-285730">
              <a:buClr>
                <a:srgbClr val="C00000"/>
              </a:buClr>
              <a:buFont typeface="Wingdings" panose="05000000000000000000" pitchFamily="2" charset="2"/>
              <a:buChar char="§"/>
              <a:defRPr sz="1999">
                <a:solidFill>
                  <a:schemeClr val="tx1"/>
                </a:solidFill>
              </a:defRPr>
            </a:lvl2pPr>
            <a:lvl3pPr marL="789693" indent="-285730">
              <a:buClr>
                <a:srgbClr val="C00000"/>
              </a:buClr>
              <a:buFont typeface="Arial" panose="020B0604020202020204" pitchFamily="34" charset="0"/>
              <a:buChar char="•"/>
              <a:defRPr sz="1800">
                <a:solidFill>
                  <a:schemeClr val="tx1"/>
                </a:solidFill>
              </a:defRPr>
            </a:lvl3pPr>
            <a:lvl4pPr marL="1041676" indent="-285730">
              <a:buClr>
                <a:srgbClr val="C00000"/>
              </a:buClr>
              <a:buFont typeface="Courier New" panose="02070309020205020404" pitchFamily="49" charset="0"/>
              <a:buChar char="o"/>
              <a:defRPr sz="1600">
                <a:solidFill>
                  <a:schemeClr val="tx1"/>
                </a:solidFill>
              </a:defRPr>
            </a:lvl4pPr>
            <a:lvl5pPr marL="1350803" indent="-342876">
              <a:buClr>
                <a:srgbClr val="C00000"/>
              </a:buClr>
              <a:buFont typeface="Wingdings" panose="05000000000000000000" pitchFamily="2" charset="2"/>
              <a:buChar char="ü"/>
              <a:defRPr sz="1400">
                <a:solidFill>
                  <a:schemeClr val="tx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ittel 1"/>
          <p:cNvSpPr>
            <a:spLocks noGrp="1"/>
          </p:cNvSpPr>
          <p:nvPr>
            <p:ph type="title"/>
          </p:nvPr>
        </p:nvSpPr>
        <p:spPr>
          <a:xfrm>
            <a:off x="623391" y="260648"/>
            <a:ext cx="10959007" cy="1224136"/>
          </a:xfrm>
        </p:spPr>
        <p:txBody>
          <a:bodyPr anchor="ctr" anchorCtr="0">
            <a:normAutofit/>
          </a:bodyPr>
          <a:lstStyle>
            <a:lvl1pPr indent="0" algn="l">
              <a:defRPr sz="4000" b="1" i="0">
                <a:solidFill>
                  <a:schemeClr val="accent1"/>
                </a:solidFill>
              </a:defRPr>
            </a:lvl1pPr>
          </a:lstStyle>
          <a:p>
            <a:r>
              <a:rPr lang="en-GB" noProof="0"/>
              <a:t>Click to edit Master title style</a:t>
            </a:r>
          </a:p>
        </p:txBody>
      </p:sp>
      <p:sp>
        <p:nvSpPr>
          <p:cNvPr id="11" name="Undertittel 2"/>
          <p:cNvSpPr txBox="1">
            <a:spLocks/>
          </p:cNvSpPr>
          <p:nvPr userDrawn="1"/>
        </p:nvSpPr>
        <p:spPr>
          <a:xfrm>
            <a:off x="100151" y="6396062"/>
            <a:ext cx="9548244" cy="432048"/>
          </a:xfrm>
          <a:prstGeom prst="rect">
            <a:avLst/>
          </a:prstGeom>
        </p:spPr>
        <p:txBody>
          <a:bodyPr vert="horz" lIns="91436" tIns="45718" rIns="91436" bIns="45718" rtlCol="0">
            <a:normAutofit/>
          </a:bodyPr>
          <a:lstStyle>
            <a:lvl1pPr marL="0" indent="0" algn="l" defTabSz="914400" rtl="0" eaLnBrk="1" latinLnBrk="0" hangingPunct="1">
              <a:spcBef>
                <a:spcPct val="20000"/>
              </a:spcBef>
              <a:buFont typeface="Arial" pitchFamily="34" charset="0"/>
              <a:buNone/>
              <a:defRPr sz="1400" kern="1200">
                <a:solidFill>
                  <a:srgbClr val="FFFFFE"/>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pitchFamily="34" charset="0"/>
                <a:ea typeface="+mn-ea"/>
                <a:cs typeface="Arial" pitchFamily="34" charset="0"/>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pitchFamily="34" charset="0"/>
                <a:ea typeface="+mn-ea"/>
                <a:cs typeface="Arial" pitchFamily="34" charset="0"/>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Arial" pitchFamily="34" charset="0"/>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Arial"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1600"/>
              <a:t>TNO-Gexcon meeting, 18 June 2018, Fantoft, Norway</a:t>
            </a:r>
          </a:p>
        </p:txBody>
      </p:sp>
      <p:pic>
        <p:nvPicPr>
          <p:cNvPr id="9" name="Picture 8" descr="FLACS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4931" y="6285493"/>
            <a:ext cx="1926593" cy="542616"/>
          </a:xfrm>
          <a:prstGeom prst="rect">
            <a:avLst/>
          </a:prstGeom>
        </p:spPr>
      </p:pic>
    </p:spTree>
    <p:extLst>
      <p:ext uri="{BB962C8B-B14F-4D97-AF65-F5344CB8AC3E}">
        <p14:creationId xmlns:p14="http://schemas.microsoft.com/office/powerpoint/2010/main" val="3165427472"/>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ext Slide_1">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02C5D600-3BC7-43F5-9BC8-F526542E6D17}"/>
              </a:ext>
            </a:extLst>
          </p:cNvPr>
          <p:cNvSpPr>
            <a:spLocks noGrp="1"/>
          </p:cNvSpPr>
          <p:nvPr>
            <p:ph type="body" sz="quarter" idx="10" hasCustomPrompt="1"/>
          </p:nvPr>
        </p:nvSpPr>
        <p:spPr>
          <a:xfrm>
            <a:off x="275118" y="665070"/>
            <a:ext cx="10127717" cy="483688"/>
          </a:xfrm>
          <a:prstGeom prst="rect">
            <a:avLst/>
          </a:prstGeom>
        </p:spPr>
        <p:txBody>
          <a:bodyPr vert="horz"/>
          <a:lstStyle>
            <a:lvl1pPr marL="0" indent="0">
              <a:buFontTx/>
              <a:buNone/>
              <a:defRPr sz="3627" b="1" baseline="0">
                <a:solidFill>
                  <a:srgbClr val="B5231C"/>
                </a:solidFill>
                <a:latin typeface="+mj-lt"/>
                <a:cs typeface="Noto Sans JP Bold"/>
              </a:defRPr>
            </a:lvl1pPr>
            <a:lvl2pPr marL="521273" indent="0">
              <a:buFontTx/>
              <a:buNone/>
              <a:defRPr sz="2281">
                <a:solidFill>
                  <a:srgbClr val="FFFFFF"/>
                </a:solidFill>
                <a:latin typeface="Noto Sans JP Medium"/>
                <a:cs typeface="Noto Sans JP Medium"/>
              </a:defRPr>
            </a:lvl2pPr>
            <a:lvl3pPr marL="1042544" indent="0">
              <a:buFontTx/>
              <a:buNone/>
              <a:defRPr sz="2052">
                <a:solidFill>
                  <a:srgbClr val="FFFFFF"/>
                </a:solidFill>
                <a:latin typeface="Noto Sans JP Regular"/>
                <a:cs typeface="Noto Sans JP Regular"/>
              </a:defRPr>
            </a:lvl3pPr>
            <a:lvl4pPr marL="1563817" indent="0">
              <a:buFontTx/>
              <a:buNone/>
              <a:defRPr sz="1368">
                <a:solidFill>
                  <a:srgbClr val="FFFFFF"/>
                </a:solidFill>
                <a:latin typeface="Noto Sans JP Regular"/>
                <a:cs typeface="Noto Sans JP Regular"/>
              </a:defRPr>
            </a:lvl4pPr>
            <a:lvl5pPr marL="2085090" indent="0">
              <a:buFontTx/>
              <a:buNone/>
              <a:defRPr sz="1368">
                <a:latin typeface="Noto Sans JP Regular"/>
                <a:cs typeface="Noto Sans JP Regular"/>
              </a:defRPr>
            </a:lvl5pPr>
          </a:lstStyle>
          <a:p>
            <a:pPr lvl="0"/>
            <a:r>
              <a:rPr lang="en-GB"/>
              <a:t>00</a:t>
            </a:r>
          </a:p>
        </p:txBody>
      </p:sp>
      <p:sp>
        <p:nvSpPr>
          <p:cNvPr id="4" name="Text Placeholder 11">
            <a:extLst>
              <a:ext uri="{FF2B5EF4-FFF2-40B4-BE49-F238E27FC236}">
                <a16:creationId xmlns:a16="http://schemas.microsoft.com/office/drawing/2014/main" id="{46235921-8091-4A80-B294-A4017F6F6C1A}"/>
              </a:ext>
            </a:extLst>
          </p:cNvPr>
          <p:cNvSpPr>
            <a:spLocks noGrp="1"/>
          </p:cNvSpPr>
          <p:nvPr>
            <p:ph type="body" sz="quarter" idx="12" hasCustomPrompt="1"/>
          </p:nvPr>
        </p:nvSpPr>
        <p:spPr>
          <a:xfrm>
            <a:off x="275116" y="1148758"/>
            <a:ext cx="9725676" cy="483688"/>
          </a:xfrm>
          <a:prstGeom prst="rect">
            <a:avLst/>
          </a:prstGeom>
        </p:spPr>
        <p:txBody>
          <a:bodyPr vert="horz"/>
          <a:lstStyle>
            <a:lvl1pPr marL="0" indent="0" algn="l">
              <a:buFontTx/>
              <a:buNone/>
              <a:defRPr sz="2539">
                <a:solidFill>
                  <a:srgbClr val="7294A6"/>
                </a:solidFill>
                <a:latin typeface="+mj-lt"/>
                <a:cs typeface="Noto Sans JP Medium"/>
              </a:defRPr>
            </a:lvl1pPr>
          </a:lstStyle>
          <a:p>
            <a:pPr lvl="0"/>
            <a:r>
              <a:rPr lang="en-GB"/>
              <a:t>Subheading 28pt</a:t>
            </a:r>
            <a:endParaRPr lang="en-US"/>
          </a:p>
        </p:txBody>
      </p:sp>
      <p:sp>
        <p:nvSpPr>
          <p:cNvPr id="8" name="Content Placeholder 7">
            <a:extLst>
              <a:ext uri="{FF2B5EF4-FFF2-40B4-BE49-F238E27FC236}">
                <a16:creationId xmlns:a16="http://schemas.microsoft.com/office/drawing/2014/main" id="{F19BBF9A-4880-442F-885F-406F436322F6}"/>
              </a:ext>
            </a:extLst>
          </p:cNvPr>
          <p:cNvSpPr>
            <a:spLocks noGrp="1"/>
          </p:cNvSpPr>
          <p:nvPr>
            <p:ph sz="quarter" idx="20"/>
          </p:nvPr>
        </p:nvSpPr>
        <p:spPr>
          <a:xfrm>
            <a:off x="275116" y="1770646"/>
            <a:ext cx="11593598" cy="4629582"/>
          </a:xfrm>
          <a:prstGeom prst="rect">
            <a:avLst/>
          </a:prstGeom>
        </p:spPr>
        <p:txBody>
          <a:bodyPr/>
          <a:lstStyle>
            <a:lvl1pPr marL="390814" indent="-390814">
              <a:buClr>
                <a:srgbClr val="B5231C"/>
              </a:buClr>
              <a:buFont typeface="Arial" panose="020B0604020202020204" pitchFamily="34" charset="0"/>
              <a:buChar char="•"/>
              <a:defRPr sz="2176">
                <a:solidFill>
                  <a:schemeClr val="tx1">
                    <a:lumMod val="50000"/>
                  </a:schemeClr>
                </a:solidFill>
              </a:defRPr>
            </a:lvl1pPr>
            <a:lvl2pPr marL="846768" indent="-325681">
              <a:buClr>
                <a:srgbClr val="B5231C"/>
              </a:buClr>
              <a:buFont typeface="Arial" panose="020B0604020202020204" pitchFamily="34" charset="0"/>
              <a:buChar char="•"/>
              <a:defRPr sz="1814">
                <a:solidFill>
                  <a:schemeClr val="tx1">
                    <a:lumMod val="50000"/>
                  </a:schemeClr>
                </a:solidFill>
              </a:defRPr>
            </a:lvl2pPr>
            <a:lvl3pPr marL="1302718" indent="-260543">
              <a:buClr>
                <a:srgbClr val="B5231C"/>
              </a:buClr>
              <a:buFont typeface="Arial" panose="020B0604020202020204" pitchFamily="34" charset="0"/>
              <a:buChar char="•"/>
              <a:defRPr sz="1451">
                <a:solidFill>
                  <a:schemeClr val="tx1">
                    <a:lumMod val="50000"/>
                  </a:schemeClr>
                </a:solidFill>
              </a:defRPr>
            </a:lvl3pPr>
            <a:lvl4pPr marL="1823806" indent="-260543">
              <a:buClr>
                <a:srgbClr val="B5231C"/>
              </a:buClr>
              <a:buFont typeface="Arial" panose="020B0604020202020204" pitchFamily="34" charset="0"/>
              <a:buChar char="•"/>
              <a:defRPr sz="1270">
                <a:solidFill>
                  <a:schemeClr val="tx1">
                    <a:lumMod val="50000"/>
                  </a:schemeClr>
                </a:solidFill>
              </a:defRPr>
            </a:lvl4pPr>
            <a:lvl5pPr marL="2344894" indent="-260543">
              <a:buClr>
                <a:srgbClr val="B5231C"/>
              </a:buClr>
              <a:buFont typeface="Arial" panose="020B0604020202020204" pitchFamily="34" charset="0"/>
              <a:buChar char="•"/>
              <a:defRPr sz="1270">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933220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10/27/2023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BF1690-9832-4721-A6C8-F494770A53BF}"/>
              </a:ext>
            </a:extLst>
          </p:cNvPr>
          <p:cNvSpPr>
            <a:spLocks noGrp="1"/>
          </p:cNvSpPr>
          <p:nvPr>
            <p:ph type="dt" sz="half" idx="10"/>
          </p:nvPr>
        </p:nvSpPr>
        <p:spPr/>
        <p:txBody>
          <a:bodyPr/>
          <a:lstStyle/>
          <a:p>
            <a:fld id="{BEF6AD80-ACC8-4F57-A59C-DBFDC00E3630}" type="datetimeFigureOut">
              <a:rPr lang="en-GB" smtClean="0"/>
              <a:t>27/10/2023</a:t>
            </a:fld>
            <a:endParaRPr lang="en-GB"/>
          </a:p>
        </p:txBody>
      </p:sp>
      <p:sp>
        <p:nvSpPr>
          <p:cNvPr id="3" name="Footer Placeholder 2">
            <a:extLst>
              <a:ext uri="{FF2B5EF4-FFF2-40B4-BE49-F238E27FC236}">
                <a16:creationId xmlns:a16="http://schemas.microsoft.com/office/drawing/2014/main" id="{08A57F73-7825-4A5E-99C5-C09A19F2A6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A964C30-C947-4191-84C1-20CC45111C3F}"/>
              </a:ext>
            </a:extLst>
          </p:cNvPr>
          <p:cNvSpPr>
            <a:spLocks noGrp="1"/>
          </p:cNvSpPr>
          <p:nvPr>
            <p:ph type="sldNum" sz="quarter" idx="12"/>
          </p:nvPr>
        </p:nvSpPr>
        <p:spPr/>
        <p:txBody>
          <a:bodyPr/>
          <a:lstStyle/>
          <a:p>
            <a:fld id="{8F2B9CF5-6F4E-4DD7-9AE4-91022D327F71}" type="slidenum">
              <a:rPr lang="en-GB" smtClean="0"/>
              <a:t>‹#›</a:t>
            </a:fld>
            <a:endParaRPr lang="en-GB"/>
          </a:p>
        </p:txBody>
      </p:sp>
    </p:spTree>
    <p:extLst>
      <p:ext uri="{BB962C8B-B14F-4D97-AF65-F5344CB8AC3E}">
        <p14:creationId xmlns:p14="http://schemas.microsoft.com/office/powerpoint/2010/main" val="3017401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AB4D41-86C1-4908-B66A-0B50CEB3BF29}" type="datetimeFigureOut">
              <a:rPr lang="en-US" smtClean="0"/>
              <a:t>10/27/2023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426E2C-56C1-4E0D-A793-0088A7FDD37E}" type="datetimeFigureOut">
              <a:rPr lang="en-US" smtClean="0"/>
              <a:t>10/27/2023</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smtClean="0"/>
              <a:t>10/27/2023</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t>10/27/2023</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6"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theme" Target="../theme/theme2.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3.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3.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xml"/><Relationship Id="rId1" Type="http://schemas.openxmlformats.org/officeDocument/2006/relationships/slideLayout" Target="../slideLayouts/slideLayout39.xml"/><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3.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4"/>
          <a:srcRect/>
          <a:stretch/>
        </p:blipFill>
        <p:spPr>
          <a:xfrm>
            <a:off x="0" y="-794"/>
            <a:ext cx="12192000" cy="6857999"/>
          </a:xfrm>
          <a:prstGeom prst="rect">
            <a:avLst/>
          </a:prstGeom>
        </p:spPr>
      </p:pic>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70D1D-D13A-0C4A-ABE5-C7D6A0CC9299}" type="slidenum">
              <a:rPr lang="en-US" smtClean="0"/>
              <a:t>‹#›</a:t>
            </a:fld>
            <a:endParaRPr lang="en-US"/>
          </a:p>
        </p:txBody>
      </p:sp>
    </p:spTree>
    <p:extLst>
      <p:ext uri="{BB962C8B-B14F-4D97-AF65-F5344CB8AC3E}">
        <p14:creationId xmlns:p14="http://schemas.microsoft.com/office/powerpoint/2010/main" val="106784014"/>
      </p:ext>
    </p:extLst>
  </p:cSld>
  <p:clrMap bg1="lt1" tx1="dk1" bg2="lt2" tx2="dk2" accent1="accent1" accent2="accent2" accent3="accent3" accent4="accent4" accent5="accent5" accent6="accent6" hlink="hlink" folHlink="folHlink"/>
  <p:sldLayoutIdLst>
    <p:sldLayoutId id="2147483924" r:id="rId1"/>
    <p:sldLayoutId id="214748392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268A19-9BA8-534C-82BD-B443F75C4380}" type="datetimeFigureOut">
              <a:rPr lang="en-US" smtClean="0"/>
              <a:t>10/27/2023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70D1D-D13A-0C4A-ABE5-C7D6A0CC9299}" type="slidenum">
              <a:rPr lang="en-US" smtClean="0"/>
              <a:t>‹#›</a:t>
            </a:fld>
            <a:endParaRPr lang="en-US"/>
          </a:p>
        </p:txBody>
      </p:sp>
      <p:pic>
        <p:nvPicPr>
          <p:cNvPr id="7" name="Picture 6"/>
          <p:cNvPicPr>
            <a:picLocks noChangeAspect="1"/>
          </p:cNvPicPr>
          <p:nvPr userDrawn="1"/>
        </p:nvPicPr>
        <p:blipFill>
          <a:blip r:embed="rId16"/>
          <a:srcRect/>
          <a:stretch/>
        </p:blipFill>
        <p:spPr>
          <a:xfrm>
            <a:off x="0" y="-794"/>
            <a:ext cx="12192000" cy="6857999"/>
          </a:xfrm>
          <a:prstGeom prst="rect">
            <a:avLst/>
          </a:prstGeom>
        </p:spPr>
      </p:pic>
    </p:spTree>
    <p:extLst>
      <p:ext uri="{BB962C8B-B14F-4D97-AF65-F5344CB8AC3E}">
        <p14:creationId xmlns:p14="http://schemas.microsoft.com/office/powerpoint/2010/main" val="405116584"/>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6" r:id="rId12"/>
    <p:sldLayoutId id="2147483968" r:id="rId13"/>
    <p:sldLayoutId id="214748396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object 22"/>
          <p:cNvSpPr/>
          <p:nvPr userDrawn="1"/>
        </p:nvSpPr>
        <p:spPr>
          <a:xfrm>
            <a:off x="11573255" y="6539327"/>
            <a:ext cx="85431" cy="92707"/>
          </a:xfrm>
          <a:custGeom>
            <a:avLst/>
            <a:gdLst/>
            <a:ahLst/>
            <a:cxnLst/>
            <a:rect l="l" t="t" r="r" b="b"/>
            <a:pathLst>
              <a:path w="74929" h="102234">
                <a:moveTo>
                  <a:pt x="0" y="0"/>
                </a:moveTo>
                <a:lnTo>
                  <a:pt x="0" y="101777"/>
                </a:lnTo>
                <a:lnTo>
                  <a:pt x="74917" y="50888"/>
                </a:lnTo>
                <a:lnTo>
                  <a:pt x="0" y="0"/>
                </a:lnTo>
                <a:close/>
              </a:path>
            </a:pathLst>
          </a:custGeom>
          <a:solidFill>
            <a:srgbClr val="B5231C"/>
          </a:solidFill>
        </p:spPr>
        <p:txBody>
          <a:bodyPr wrap="square" lIns="0" tIns="0" rIns="0" bIns="0" rtlCol="0"/>
          <a:lstStyle/>
          <a:p>
            <a:endParaRPr sz="2052"/>
          </a:p>
        </p:txBody>
      </p:sp>
      <p:sp>
        <p:nvSpPr>
          <p:cNvPr id="15" name="object 23"/>
          <p:cNvSpPr/>
          <p:nvPr userDrawn="1"/>
        </p:nvSpPr>
        <p:spPr>
          <a:xfrm>
            <a:off x="11694537" y="6539327"/>
            <a:ext cx="85431" cy="92707"/>
          </a:xfrm>
          <a:custGeom>
            <a:avLst/>
            <a:gdLst/>
            <a:ahLst/>
            <a:cxnLst/>
            <a:rect l="l" t="t" r="r" b="b"/>
            <a:pathLst>
              <a:path w="74929" h="102234">
                <a:moveTo>
                  <a:pt x="0" y="0"/>
                </a:moveTo>
                <a:lnTo>
                  <a:pt x="0" y="101777"/>
                </a:lnTo>
                <a:lnTo>
                  <a:pt x="74917" y="50888"/>
                </a:lnTo>
                <a:lnTo>
                  <a:pt x="0" y="0"/>
                </a:lnTo>
                <a:close/>
              </a:path>
            </a:pathLst>
          </a:custGeom>
          <a:solidFill>
            <a:srgbClr val="B5231C"/>
          </a:solidFill>
        </p:spPr>
        <p:txBody>
          <a:bodyPr wrap="square" lIns="0" tIns="0" rIns="0" bIns="0" rtlCol="0"/>
          <a:lstStyle/>
          <a:p>
            <a:endParaRPr sz="2052"/>
          </a:p>
        </p:txBody>
      </p:sp>
      <p:sp>
        <p:nvSpPr>
          <p:cNvPr id="16" name="object 24"/>
          <p:cNvSpPr/>
          <p:nvPr userDrawn="1"/>
        </p:nvSpPr>
        <p:spPr>
          <a:xfrm>
            <a:off x="6" y="783488"/>
            <a:ext cx="164346" cy="5843983"/>
          </a:xfrm>
          <a:custGeom>
            <a:avLst/>
            <a:gdLst/>
            <a:ahLst/>
            <a:cxnLst/>
            <a:rect l="l" t="t" r="r" b="b"/>
            <a:pathLst>
              <a:path w="144145" h="6444615">
                <a:moveTo>
                  <a:pt x="0" y="6444005"/>
                </a:moveTo>
                <a:lnTo>
                  <a:pt x="144005" y="6444005"/>
                </a:lnTo>
                <a:lnTo>
                  <a:pt x="144005" y="0"/>
                </a:lnTo>
                <a:lnTo>
                  <a:pt x="0" y="0"/>
                </a:lnTo>
                <a:lnTo>
                  <a:pt x="0" y="6444005"/>
                </a:lnTo>
                <a:close/>
              </a:path>
            </a:pathLst>
          </a:custGeom>
          <a:solidFill>
            <a:srgbClr val="B5231C"/>
          </a:solidFill>
        </p:spPr>
        <p:txBody>
          <a:bodyPr wrap="square" lIns="0" tIns="0" rIns="0" bIns="0" rtlCol="0"/>
          <a:lstStyle/>
          <a:p>
            <a:endParaRPr sz="2052"/>
          </a:p>
        </p:txBody>
      </p:sp>
      <p:sp>
        <p:nvSpPr>
          <p:cNvPr id="17" name="object 16"/>
          <p:cNvSpPr txBox="1"/>
          <p:nvPr userDrawn="1"/>
        </p:nvSpPr>
        <p:spPr>
          <a:xfrm>
            <a:off x="361998" y="6496291"/>
            <a:ext cx="904264" cy="190048"/>
          </a:xfrm>
          <a:prstGeom prst="rect">
            <a:avLst/>
          </a:prstGeom>
        </p:spPr>
        <p:txBody>
          <a:bodyPr vert="horz" wrap="square" lIns="0" tIns="14474" rIns="0" bIns="0" rtlCol="0">
            <a:spAutoFit/>
          </a:bodyPr>
          <a:lstStyle/>
          <a:p>
            <a:pPr marL="14476">
              <a:lnSpc>
                <a:spcPct val="100000"/>
              </a:lnSpc>
              <a:spcBef>
                <a:spcPts val="114"/>
              </a:spcBef>
            </a:pPr>
            <a:r>
              <a:rPr lang="en-US" sz="1140" err="1">
                <a:solidFill>
                  <a:srgbClr val="39607A"/>
                </a:solidFill>
                <a:latin typeface="Noto Sans JP Bold"/>
                <a:cs typeface="Noto Sans JP Bold"/>
              </a:rPr>
              <a:t>Gexcon.com</a:t>
            </a:r>
            <a:endParaRPr sz="1140">
              <a:solidFill>
                <a:srgbClr val="39607A"/>
              </a:solidFill>
              <a:latin typeface="Noto Sans JP Bold"/>
              <a:cs typeface="Noto Sans JP Bold"/>
            </a:endParaRPr>
          </a:p>
        </p:txBody>
      </p:sp>
      <p:pic>
        <p:nvPicPr>
          <p:cNvPr id="7" name="Picture 6" descr="A close up of a sign&#10;&#10;Description automatically generated">
            <a:extLst>
              <a:ext uri="{FF2B5EF4-FFF2-40B4-BE49-F238E27FC236}">
                <a16:creationId xmlns:a16="http://schemas.microsoft.com/office/drawing/2014/main" id="{F6199EB1-F01A-4F19-B398-C8B6A813DB3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103856" y="-33275"/>
            <a:ext cx="1776780" cy="698346"/>
          </a:xfrm>
          <a:prstGeom prst="rect">
            <a:avLst/>
          </a:prstGeom>
        </p:spPr>
      </p:pic>
    </p:spTree>
    <p:extLst>
      <p:ext uri="{BB962C8B-B14F-4D97-AF65-F5344CB8AC3E}">
        <p14:creationId xmlns:p14="http://schemas.microsoft.com/office/powerpoint/2010/main" val="3528482638"/>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txStyles>
    <p:titleStyle>
      <a:lvl1pPr algn="ctr" defTabSz="521091" rtl="0" eaLnBrk="1" latinLnBrk="0" hangingPunct="1">
        <a:spcBef>
          <a:spcPct val="0"/>
        </a:spcBef>
        <a:buNone/>
        <a:defRPr sz="5016" kern="1200">
          <a:solidFill>
            <a:schemeClr val="tx1"/>
          </a:solidFill>
          <a:latin typeface="+mj-lt"/>
          <a:ea typeface="+mj-ea"/>
          <a:cs typeface="+mj-cs"/>
        </a:defRPr>
      </a:lvl1pPr>
    </p:titleStyle>
    <p:bodyStyle>
      <a:lvl1pPr marL="390814" indent="-390814" algn="l" defTabSz="521091" rtl="0" eaLnBrk="1" latinLnBrk="0" hangingPunct="1">
        <a:spcBef>
          <a:spcPct val="20000"/>
        </a:spcBef>
        <a:buFont typeface="Arial"/>
        <a:buChar char="•"/>
        <a:defRPr sz="3648" kern="1200">
          <a:solidFill>
            <a:schemeClr val="tx1"/>
          </a:solidFill>
          <a:latin typeface="+mn-lt"/>
          <a:ea typeface="+mn-ea"/>
          <a:cs typeface="+mn-cs"/>
        </a:defRPr>
      </a:lvl1pPr>
      <a:lvl2pPr marL="846768" indent="-325681" algn="l" defTabSz="521091" rtl="0" eaLnBrk="1" latinLnBrk="0" hangingPunct="1">
        <a:spcBef>
          <a:spcPct val="20000"/>
        </a:spcBef>
        <a:buFont typeface="Arial"/>
        <a:buChar char="–"/>
        <a:defRPr sz="3306" kern="1200">
          <a:solidFill>
            <a:schemeClr val="tx1"/>
          </a:solidFill>
          <a:latin typeface="+mn-lt"/>
          <a:ea typeface="+mn-ea"/>
          <a:cs typeface="+mn-cs"/>
        </a:defRPr>
      </a:lvl2pPr>
      <a:lvl3pPr marL="1302718" indent="-260543" algn="l" defTabSz="521091" rtl="0" eaLnBrk="1" latinLnBrk="0" hangingPunct="1">
        <a:spcBef>
          <a:spcPct val="20000"/>
        </a:spcBef>
        <a:buFont typeface="Arial"/>
        <a:buChar char="•"/>
        <a:defRPr sz="2737" kern="1200">
          <a:solidFill>
            <a:schemeClr val="tx1"/>
          </a:solidFill>
          <a:latin typeface="+mn-lt"/>
          <a:ea typeface="+mn-ea"/>
          <a:cs typeface="+mn-cs"/>
        </a:defRPr>
      </a:lvl3pPr>
      <a:lvl4pPr marL="1823806" indent="-260543" algn="l" defTabSz="521091" rtl="0" eaLnBrk="1" latinLnBrk="0" hangingPunct="1">
        <a:spcBef>
          <a:spcPct val="20000"/>
        </a:spcBef>
        <a:buFont typeface="Arial"/>
        <a:buChar char="–"/>
        <a:defRPr sz="2394" kern="1200">
          <a:solidFill>
            <a:schemeClr val="tx1"/>
          </a:solidFill>
          <a:latin typeface="+mn-lt"/>
          <a:ea typeface="+mn-ea"/>
          <a:cs typeface="+mn-cs"/>
        </a:defRPr>
      </a:lvl4pPr>
      <a:lvl5pPr marL="2344894" indent="-260543" algn="l" defTabSz="521091" rtl="0" eaLnBrk="1" latinLnBrk="0" hangingPunct="1">
        <a:spcBef>
          <a:spcPct val="20000"/>
        </a:spcBef>
        <a:buFont typeface="Arial"/>
        <a:buChar char="»"/>
        <a:defRPr sz="2394" kern="1200">
          <a:solidFill>
            <a:schemeClr val="tx1"/>
          </a:solidFill>
          <a:latin typeface="+mn-lt"/>
          <a:ea typeface="+mn-ea"/>
          <a:cs typeface="+mn-cs"/>
        </a:defRPr>
      </a:lvl5pPr>
      <a:lvl6pPr marL="2865981" indent="-260543" algn="l" defTabSz="521091" rtl="0" eaLnBrk="1" latinLnBrk="0" hangingPunct="1">
        <a:spcBef>
          <a:spcPct val="20000"/>
        </a:spcBef>
        <a:buFont typeface="Arial"/>
        <a:buChar char="•"/>
        <a:defRPr sz="2394" kern="1200">
          <a:solidFill>
            <a:schemeClr val="tx1"/>
          </a:solidFill>
          <a:latin typeface="+mn-lt"/>
          <a:ea typeface="+mn-ea"/>
          <a:cs typeface="+mn-cs"/>
        </a:defRPr>
      </a:lvl6pPr>
      <a:lvl7pPr marL="3387069" indent="-260543" algn="l" defTabSz="521091" rtl="0" eaLnBrk="1" latinLnBrk="0" hangingPunct="1">
        <a:spcBef>
          <a:spcPct val="20000"/>
        </a:spcBef>
        <a:buFont typeface="Arial"/>
        <a:buChar char="•"/>
        <a:defRPr sz="2394" kern="1200">
          <a:solidFill>
            <a:schemeClr val="tx1"/>
          </a:solidFill>
          <a:latin typeface="+mn-lt"/>
          <a:ea typeface="+mn-ea"/>
          <a:cs typeface="+mn-cs"/>
        </a:defRPr>
      </a:lvl7pPr>
      <a:lvl8pPr marL="3908157" indent="-260543" algn="l" defTabSz="521091" rtl="0" eaLnBrk="1" latinLnBrk="0" hangingPunct="1">
        <a:spcBef>
          <a:spcPct val="20000"/>
        </a:spcBef>
        <a:buFont typeface="Arial"/>
        <a:buChar char="•"/>
        <a:defRPr sz="2394" kern="1200">
          <a:solidFill>
            <a:schemeClr val="tx1"/>
          </a:solidFill>
          <a:latin typeface="+mn-lt"/>
          <a:ea typeface="+mn-ea"/>
          <a:cs typeface="+mn-cs"/>
        </a:defRPr>
      </a:lvl8pPr>
      <a:lvl9pPr marL="4429245" indent="-260543" algn="l" defTabSz="521091" rtl="0" eaLnBrk="1" latinLnBrk="0" hangingPunct="1">
        <a:spcBef>
          <a:spcPct val="20000"/>
        </a:spcBef>
        <a:buFont typeface="Arial"/>
        <a:buChar char="•"/>
        <a:defRPr sz="2394" kern="1200">
          <a:solidFill>
            <a:schemeClr val="tx1"/>
          </a:solidFill>
          <a:latin typeface="+mn-lt"/>
          <a:ea typeface="+mn-ea"/>
          <a:cs typeface="+mn-cs"/>
        </a:defRPr>
      </a:lvl9pPr>
    </p:bodyStyle>
    <p:otherStyle>
      <a:defPPr>
        <a:defRPr lang="en-US"/>
      </a:defPPr>
      <a:lvl1pPr marL="0" algn="l" defTabSz="521091" rtl="0" eaLnBrk="1" latinLnBrk="0" hangingPunct="1">
        <a:defRPr sz="2052" kern="1200">
          <a:solidFill>
            <a:schemeClr val="tx1"/>
          </a:solidFill>
          <a:latin typeface="+mn-lt"/>
          <a:ea typeface="+mn-ea"/>
          <a:cs typeface="+mn-cs"/>
        </a:defRPr>
      </a:lvl1pPr>
      <a:lvl2pPr marL="521091" algn="l" defTabSz="521091" rtl="0" eaLnBrk="1" latinLnBrk="0" hangingPunct="1">
        <a:defRPr sz="2052" kern="1200">
          <a:solidFill>
            <a:schemeClr val="tx1"/>
          </a:solidFill>
          <a:latin typeface="+mn-lt"/>
          <a:ea typeface="+mn-ea"/>
          <a:cs typeface="+mn-cs"/>
        </a:defRPr>
      </a:lvl2pPr>
      <a:lvl3pPr marL="1042175" algn="l" defTabSz="521091" rtl="0" eaLnBrk="1" latinLnBrk="0" hangingPunct="1">
        <a:defRPr sz="2052" kern="1200">
          <a:solidFill>
            <a:schemeClr val="tx1"/>
          </a:solidFill>
          <a:latin typeface="+mn-lt"/>
          <a:ea typeface="+mn-ea"/>
          <a:cs typeface="+mn-cs"/>
        </a:defRPr>
      </a:lvl3pPr>
      <a:lvl4pPr marL="1563262" algn="l" defTabSz="521091" rtl="0" eaLnBrk="1" latinLnBrk="0" hangingPunct="1">
        <a:defRPr sz="2052" kern="1200">
          <a:solidFill>
            <a:schemeClr val="tx1"/>
          </a:solidFill>
          <a:latin typeface="+mn-lt"/>
          <a:ea typeface="+mn-ea"/>
          <a:cs typeface="+mn-cs"/>
        </a:defRPr>
      </a:lvl4pPr>
      <a:lvl5pPr marL="2084349" algn="l" defTabSz="521091" rtl="0" eaLnBrk="1" latinLnBrk="0" hangingPunct="1">
        <a:defRPr sz="2052" kern="1200">
          <a:solidFill>
            <a:schemeClr val="tx1"/>
          </a:solidFill>
          <a:latin typeface="+mn-lt"/>
          <a:ea typeface="+mn-ea"/>
          <a:cs typeface="+mn-cs"/>
        </a:defRPr>
      </a:lvl5pPr>
      <a:lvl6pPr marL="2605437" algn="l" defTabSz="521091" rtl="0" eaLnBrk="1" latinLnBrk="0" hangingPunct="1">
        <a:defRPr sz="2052" kern="1200">
          <a:solidFill>
            <a:schemeClr val="tx1"/>
          </a:solidFill>
          <a:latin typeface="+mn-lt"/>
          <a:ea typeface="+mn-ea"/>
          <a:cs typeface="+mn-cs"/>
        </a:defRPr>
      </a:lvl6pPr>
      <a:lvl7pPr marL="3126528" algn="l" defTabSz="521091" rtl="0" eaLnBrk="1" latinLnBrk="0" hangingPunct="1">
        <a:defRPr sz="2052" kern="1200">
          <a:solidFill>
            <a:schemeClr val="tx1"/>
          </a:solidFill>
          <a:latin typeface="+mn-lt"/>
          <a:ea typeface="+mn-ea"/>
          <a:cs typeface="+mn-cs"/>
        </a:defRPr>
      </a:lvl7pPr>
      <a:lvl8pPr marL="3647613" algn="l" defTabSz="521091" rtl="0" eaLnBrk="1" latinLnBrk="0" hangingPunct="1">
        <a:defRPr sz="2052" kern="1200">
          <a:solidFill>
            <a:schemeClr val="tx1"/>
          </a:solidFill>
          <a:latin typeface="+mn-lt"/>
          <a:ea typeface="+mn-ea"/>
          <a:cs typeface="+mn-cs"/>
        </a:defRPr>
      </a:lvl8pPr>
      <a:lvl9pPr marL="4168703" algn="l" defTabSz="521091" rtl="0" eaLnBrk="1" latinLnBrk="0" hangingPunct="1">
        <a:defRPr sz="2052"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object 22"/>
          <p:cNvSpPr/>
          <p:nvPr userDrawn="1"/>
        </p:nvSpPr>
        <p:spPr>
          <a:xfrm>
            <a:off x="11573255" y="6539327"/>
            <a:ext cx="85431" cy="92707"/>
          </a:xfrm>
          <a:custGeom>
            <a:avLst/>
            <a:gdLst/>
            <a:ahLst/>
            <a:cxnLst/>
            <a:rect l="l" t="t" r="r" b="b"/>
            <a:pathLst>
              <a:path w="74929" h="102234">
                <a:moveTo>
                  <a:pt x="0" y="0"/>
                </a:moveTo>
                <a:lnTo>
                  <a:pt x="0" y="101777"/>
                </a:lnTo>
                <a:lnTo>
                  <a:pt x="74917" y="50888"/>
                </a:lnTo>
                <a:lnTo>
                  <a:pt x="0" y="0"/>
                </a:lnTo>
                <a:close/>
              </a:path>
            </a:pathLst>
          </a:custGeom>
          <a:solidFill>
            <a:srgbClr val="B5231C"/>
          </a:solidFill>
        </p:spPr>
        <p:txBody>
          <a:bodyPr wrap="square" lIns="0" tIns="0" rIns="0" bIns="0" rtlCol="0"/>
          <a:lstStyle/>
          <a:p>
            <a:endParaRPr sz="2052"/>
          </a:p>
        </p:txBody>
      </p:sp>
      <p:sp>
        <p:nvSpPr>
          <p:cNvPr id="15" name="object 23"/>
          <p:cNvSpPr/>
          <p:nvPr userDrawn="1"/>
        </p:nvSpPr>
        <p:spPr>
          <a:xfrm>
            <a:off x="11694537" y="6539327"/>
            <a:ext cx="85431" cy="92707"/>
          </a:xfrm>
          <a:custGeom>
            <a:avLst/>
            <a:gdLst/>
            <a:ahLst/>
            <a:cxnLst/>
            <a:rect l="l" t="t" r="r" b="b"/>
            <a:pathLst>
              <a:path w="74929" h="102234">
                <a:moveTo>
                  <a:pt x="0" y="0"/>
                </a:moveTo>
                <a:lnTo>
                  <a:pt x="0" y="101777"/>
                </a:lnTo>
                <a:lnTo>
                  <a:pt x="74917" y="50888"/>
                </a:lnTo>
                <a:lnTo>
                  <a:pt x="0" y="0"/>
                </a:lnTo>
                <a:close/>
              </a:path>
            </a:pathLst>
          </a:custGeom>
          <a:solidFill>
            <a:srgbClr val="B5231C"/>
          </a:solidFill>
        </p:spPr>
        <p:txBody>
          <a:bodyPr wrap="square" lIns="0" tIns="0" rIns="0" bIns="0" rtlCol="0"/>
          <a:lstStyle/>
          <a:p>
            <a:endParaRPr sz="2052"/>
          </a:p>
        </p:txBody>
      </p:sp>
      <p:sp>
        <p:nvSpPr>
          <p:cNvPr id="16" name="object 24"/>
          <p:cNvSpPr/>
          <p:nvPr userDrawn="1"/>
        </p:nvSpPr>
        <p:spPr>
          <a:xfrm>
            <a:off x="6" y="783488"/>
            <a:ext cx="164346" cy="5843983"/>
          </a:xfrm>
          <a:custGeom>
            <a:avLst/>
            <a:gdLst/>
            <a:ahLst/>
            <a:cxnLst/>
            <a:rect l="l" t="t" r="r" b="b"/>
            <a:pathLst>
              <a:path w="144145" h="6444615">
                <a:moveTo>
                  <a:pt x="0" y="6444005"/>
                </a:moveTo>
                <a:lnTo>
                  <a:pt x="144005" y="6444005"/>
                </a:lnTo>
                <a:lnTo>
                  <a:pt x="144005" y="0"/>
                </a:lnTo>
                <a:lnTo>
                  <a:pt x="0" y="0"/>
                </a:lnTo>
                <a:lnTo>
                  <a:pt x="0" y="6444005"/>
                </a:lnTo>
                <a:close/>
              </a:path>
            </a:pathLst>
          </a:custGeom>
          <a:solidFill>
            <a:srgbClr val="B5231C"/>
          </a:solidFill>
        </p:spPr>
        <p:txBody>
          <a:bodyPr wrap="square" lIns="0" tIns="0" rIns="0" bIns="0" rtlCol="0"/>
          <a:lstStyle/>
          <a:p>
            <a:endParaRPr sz="2052"/>
          </a:p>
        </p:txBody>
      </p:sp>
      <p:sp>
        <p:nvSpPr>
          <p:cNvPr id="17" name="object 16"/>
          <p:cNvSpPr txBox="1"/>
          <p:nvPr userDrawn="1"/>
        </p:nvSpPr>
        <p:spPr>
          <a:xfrm>
            <a:off x="361998" y="6496291"/>
            <a:ext cx="904264" cy="190048"/>
          </a:xfrm>
          <a:prstGeom prst="rect">
            <a:avLst/>
          </a:prstGeom>
        </p:spPr>
        <p:txBody>
          <a:bodyPr vert="horz" wrap="square" lIns="0" tIns="14474" rIns="0" bIns="0" rtlCol="0">
            <a:spAutoFit/>
          </a:bodyPr>
          <a:lstStyle/>
          <a:p>
            <a:pPr marL="14476">
              <a:lnSpc>
                <a:spcPct val="100000"/>
              </a:lnSpc>
              <a:spcBef>
                <a:spcPts val="114"/>
              </a:spcBef>
            </a:pPr>
            <a:r>
              <a:rPr lang="en-US" sz="1140" err="1">
                <a:solidFill>
                  <a:srgbClr val="39607A"/>
                </a:solidFill>
                <a:latin typeface="Noto Sans JP Bold"/>
                <a:cs typeface="Noto Sans JP Bold"/>
              </a:rPr>
              <a:t>Gexcon.com</a:t>
            </a:r>
            <a:endParaRPr sz="1140">
              <a:solidFill>
                <a:srgbClr val="39607A"/>
              </a:solidFill>
              <a:latin typeface="Noto Sans JP Bold"/>
              <a:cs typeface="Noto Sans JP Bold"/>
            </a:endParaRPr>
          </a:p>
        </p:txBody>
      </p:sp>
      <p:pic>
        <p:nvPicPr>
          <p:cNvPr id="7" name="Picture 6" descr="A close up of a sign&#10;&#10;Description automatically generated">
            <a:extLst>
              <a:ext uri="{FF2B5EF4-FFF2-40B4-BE49-F238E27FC236}">
                <a16:creationId xmlns:a16="http://schemas.microsoft.com/office/drawing/2014/main" id="{F6199EB1-F01A-4F19-B398-C8B6A813DB3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103856" y="-33275"/>
            <a:ext cx="1776780" cy="698346"/>
          </a:xfrm>
          <a:prstGeom prst="rect">
            <a:avLst/>
          </a:prstGeom>
        </p:spPr>
      </p:pic>
    </p:spTree>
    <p:extLst>
      <p:ext uri="{BB962C8B-B14F-4D97-AF65-F5344CB8AC3E}">
        <p14:creationId xmlns:p14="http://schemas.microsoft.com/office/powerpoint/2010/main" val="649155162"/>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xStyles>
    <p:titleStyle>
      <a:lvl1pPr algn="ctr" defTabSz="521091" rtl="0" eaLnBrk="1" latinLnBrk="0" hangingPunct="1">
        <a:spcBef>
          <a:spcPct val="0"/>
        </a:spcBef>
        <a:buNone/>
        <a:defRPr sz="5016" kern="1200">
          <a:solidFill>
            <a:schemeClr val="tx1"/>
          </a:solidFill>
          <a:latin typeface="+mj-lt"/>
          <a:ea typeface="+mj-ea"/>
          <a:cs typeface="+mj-cs"/>
        </a:defRPr>
      </a:lvl1pPr>
    </p:titleStyle>
    <p:bodyStyle>
      <a:lvl1pPr marL="390814" indent="-390814" algn="l" defTabSz="521091" rtl="0" eaLnBrk="1" latinLnBrk="0" hangingPunct="1">
        <a:spcBef>
          <a:spcPct val="20000"/>
        </a:spcBef>
        <a:buFont typeface="Arial"/>
        <a:buChar char="•"/>
        <a:defRPr sz="3648" kern="1200">
          <a:solidFill>
            <a:schemeClr val="tx1"/>
          </a:solidFill>
          <a:latin typeface="+mn-lt"/>
          <a:ea typeface="+mn-ea"/>
          <a:cs typeface="+mn-cs"/>
        </a:defRPr>
      </a:lvl1pPr>
      <a:lvl2pPr marL="846768" indent="-325681" algn="l" defTabSz="521091" rtl="0" eaLnBrk="1" latinLnBrk="0" hangingPunct="1">
        <a:spcBef>
          <a:spcPct val="20000"/>
        </a:spcBef>
        <a:buFont typeface="Arial"/>
        <a:buChar char="–"/>
        <a:defRPr sz="3306" kern="1200">
          <a:solidFill>
            <a:schemeClr val="tx1"/>
          </a:solidFill>
          <a:latin typeface="+mn-lt"/>
          <a:ea typeface="+mn-ea"/>
          <a:cs typeface="+mn-cs"/>
        </a:defRPr>
      </a:lvl2pPr>
      <a:lvl3pPr marL="1302718" indent="-260543" algn="l" defTabSz="521091" rtl="0" eaLnBrk="1" latinLnBrk="0" hangingPunct="1">
        <a:spcBef>
          <a:spcPct val="20000"/>
        </a:spcBef>
        <a:buFont typeface="Arial"/>
        <a:buChar char="•"/>
        <a:defRPr sz="2737" kern="1200">
          <a:solidFill>
            <a:schemeClr val="tx1"/>
          </a:solidFill>
          <a:latin typeface="+mn-lt"/>
          <a:ea typeface="+mn-ea"/>
          <a:cs typeface="+mn-cs"/>
        </a:defRPr>
      </a:lvl3pPr>
      <a:lvl4pPr marL="1823806" indent="-260543" algn="l" defTabSz="521091" rtl="0" eaLnBrk="1" latinLnBrk="0" hangingPunct="1">
        <a:spcBef>
          <a:spcPct val="20000"/>
        </a:spcBef>
        <a:buFont typeface="Arial"/>
        <a:buChar char="–"/>
        <a:defRPr sz="2394" kern="1200">
          <a:solidFill>
            <a:schemeClr val="tx1"/>
          </a:solidFill>
          <a:latin typeface="+mn-lt"/>
          <a:ea typeface="+mn-ea"/>
          <a:cs typeface="+mn-cs"/>
        </a:defRPr>
      </a:lvl4pPr>
      <a:lvl5pPr marL="2344894" indent="-260543" algn="l" defTabSz="521091" rtl="0" eaLnBrk="1" latinLnBrk="0" hangingPunct="1">
        <a:spcBef>
          <a:spcPct val="20000"/>
        </a:spcBef>
        <a:buFont typeface="Arial"/>
        <a:buChar char="»"/>
        <a:defRPr sz="2394" kern="1200">
          <a:solidFill>
            <a:schemeClr val="tx1"/>
          </a:solidFill>
          <a:latin typeface="+mn-lt"/>
          <a:ea typeface="+mn-ea"/>
          <a:cs typeface="+mn-cs"/>
        </a:defRPr>
      </a:lvl5pPr>
      <a:lvl6pPr marL="2865981" indent="-260543" algn="l" defTabSz="521091" rtl="0" eaLnBrk="1" latinLnBrk="0" hangingPunct="1">
        <a:spcBef>
          <a:spcPct val="20000"/>
        </a:spcBef>
        <a:buFont typeface="Arial"/>
        <a:buChar char="•"/>
        <a:defRPr sz="2394" kern="1200">
          <a:solidFill>
            <a:schemeClr val="tx1"/>
          </a:solidFill>
          <a:latin typeface="+mn-lt"/>
          <a:ea typeface="+mn-ea"/>
          <a:cs typeface="+mn-cs"/>
        </a:defRPr>
      </a:lvl6pPr>
      <a:lvl7pPr marL="3387069" indent="-260543" algn="l" defTabSz="521091" rtl="0" eaLnBrk="1" latinLnBrk="0" hangingPunct="1">
        <a:spcBef>
          <a:spcPct val="20000"/>
        </a:spcBef>
        <a:buFont typeface="Arial"/>
        <a:buChar char="•"/>
        <a:defRPr sz="2394" kern="1200">
          <a:solidFill>
            <a:schemeClr val="tx1"/>
          </a:solidFill>
          <a:latin typeface="+mn-lt"/>
          <a:ea typeface="+mn-ea"/>
          <a:cs typeface="+mn-cs"/>
        </a:defRPr>
      </a:lvl7pPr>
      <a:lvl8pPr marL="3908157" indent="-260543" algn="l" defTabSz="521091" rtl="0" eaLnBrk="1" latinLnBrk="0" hangingPunct="1">
        <a:spcBef>
          <a:spcPct val="20000"/>
        </a:spcBef>
        <a:buFont typeface="Arial"/>
        <a:buChar char="•"/>
        <a:defRPr sz="2394" kern="1200">
          <a:solidFill>
            <a:schemeClr val="tx1"/>
          </a:solidFill>
          <a:latin typeface="+mn-lt"/>
          <a:ea typeface="+mn-ea"/>
          <a:cs typeface="+mn-cs"/>
        </a:defRPr>
      </a:lvl8pPr>
      <a:lvl9pPr marL="4429245" indent="-260543" algn="l" defTabSz="521091" rtl="0" eaLnBrk="1" latinLnBrk="0" hangingPunct="1">
        <a:spcBef>
          <a:spcPct val="20000"/>
        </a:spcBef>
        <a:buFont typeface="Arial"/>
        <a:buChar char="•"/>
        <a:defRPr sz="2394" kern="1200">
          <a:solidFill>
            <a:schemeClr val="tx1"/>
          </a:solidFill>
          <a:latin typeface="+mn-lt"/>
          <a:ea typeface="+mn-ea"/>
          <a:cs typeface="+mn-cs"/>
        </a:defRPr>
      </a:lvl9pPr>
    </p:bodyStyle>
    <p:otherStyle>
      <a:defPPr>
        <a:defRPr lang="en-US"/>
      </a:defPPr>
      <a:lvl1pPr marL="0" algn="l" defTabSz="521091" rtl="0" eaLnBrk="1" latinLnBrk="0" hangingPunct="1">
        <a:defRPr sz="2052" kern="1200">
          <a:solidFill>
            <a:schemeClr val="tx1"/>
          </a:solidFill>
          <a:latin typeface="+mn-lt"/>
          <a:ea typeface="+mn-ea"/>
          <a:cs typeface="+mn-cs"/>
        </a:defRPr>
      </a:lvl1pPr>
      <a:lvl2pPr marL="521091" algn="l" defTabSz="521091" rtl="0" eaLnBrk="1" latinLnBrk="0" hangingPunct="1">
        <a:defRPr sz="2052" kern="1200">
          <a:solidFill>
            <a:schemeClr val="tx1"/>
          </a:solidFill>
          <a:latin typeface="+mn-lt"/>
          <a:ea typeface="+mn-ea"/>
          <a:cs typeface="+mn-cs"/>
        </a:defRPr>
      </a:lvl2pPr>
      <a:lvl3pPr marL="1042175" algn="l" defTabSz="521091" rtl="0" eaLnBrk="1" latinLnBrk="0" hangingPunct="1">
        <a:defRPr sz="2052" kern="1200">
          <a:solidFill>
            <a:schemeClr val="tx1"/>
          </a:solidFill>
          <a:latin typeface="+mn-lt"/>
          <a:ea typeface="+mn-ea"/>
          <a:cs typeface="+mn-cs"/>
        </a:defRPr>
      </a:lvl3pPr>
      <a:lvl4pPr marL="1563262" algn="l" defTabSz="521091" rtl="0" eaLnBrk="1" latinLnBrk="0" hangingPunct="1">
        <a:defRPr sz="2052" kern="1200">
          <a:solidFill>
            <a:schemeClr val="tx1"/>
          </a:solidFill>
          <a:latin typeface="+mn-lt"/>
          <a:ea typeface="+mn-ea"/>
          <a:cs typeface="+mn-cs"/>
        </a:defRPr>
      </a:lvl4pPr>
      <a:lvl5pPr marL="2084349" algn="l" defTabSz="521091" rtl="0" eaLnBrk="1" latinLnBrk="0" hangingPunct="1">
        <a:defRPr sz="2052" kern="1200">
          <a:solidFill>
            <a:schemeClr val="tx1"/>
          </a:solidFill>
          <a:latin typeface="+mn-lt"/>
          <a:ea typeface="+mn-ea"/>
          <a:cs typeface="+mn-cs"/>
        </a:defRPr>
      </a:lvl5pPr>
      <a:lvl6pPr marL="2605437" algn="l" defTabSz="521091" rtl="0" eaLnBrk="1" latinLnBrk="0" hangingPunct="1">
        <a:defRPr sz="2052" kern="1200">
          <a:solidFill>
            <a:schemeClr val="tx1"/>
          </a:solidFill>
          <a:latin typeface="+mn-lt"/>
          <a:ea typeface="+mn-ea"/>
          <a:cs typeface="+mn-cs"/>
        </a:defRPr>
      </a:lvl6pPr>
      <a:lvl7pPr marL="3126528" algn="l" defTabSz="521091" rtl="0" eaLnBrk="1" latinLnBrk="0" hangingPunct="1">
        <a:defRPr sz="2052" kern="1200">
          <a:solidFill>
            <a:schemeClr val="tx1"/>
          </a:solidFill>
          <a:latin typeface="+mn-lt"/>
          <a:ea typeface="+mn-ea"/>
          <a:cs typeface="+mn-cs"/>
        </a:defRPr>
      </a:lvl7pPr>
      <a:lvl8pPr marL="3647613" algn="l" defTabSz="521091" rtl="0" eaLnBrk="1" latinLnBrk="0" hangingPunct="1">
        <a:defRPr sz="2052" kern="1200">
          <a:solidFill>
            <a:schemeClr val="tx1"/>
          </a:solidFill>
          <a:latin typeface="+mn-lt"/>
          <a:ea typeface="+mn-ea"/>
          <a:cs typeface="+mn-cs"/>
        </a:defRPr>
      </a:lvl8pPr>
      <a:lvl9pPr marL="4168703" algn="l" defTabSz="521091" rtl="0" eaLnBrk="1" latinLnBrk="0" hangingPunct="1">
        <a:defRPr sz="205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t="3434" b="3384"/>
          <a:stretch/>
        </p:blipFill>
        <p:spPr>
          <a:xfrm>
            <a:off x="0" y="734169"/>
            <a:ext cx="12193326" cy="5623925"/>
          </a:xfrm>
          <a:prstGeom prst="rect">
            <a:avLst/>
          </a:prstGeom>
        </p:spPr>
      </p:pic>
      <p:sp>
        <p:nvSpPr>
          <p:cNvPr id="8" name="object 15"/>
          <p:cNvSpPr/>
          <p:nvPr userDrawn="1"/>
        </p:nvSpPr>
        <p:spPr>
          <a:xfrm>
            <a:off x="1" y="1109925"/>
            <a:ext cx="164346" cy="5517494"/>
          </a:xfrm>
          <a:custGeom>
            <a:avLst/>
            <a:gdLst/>
            <a:ahLst/>
            <a:cxnLst/>
            <a:rect l="l" t="t" r="r" b="b"/>
            <a:pathLst>
              <a:path w="144145" h="6084570">
                <a:moveTo>
                  <a:pt x="0" y="6084011"/>
                </a:moveTo>
                <a:lnTo>
                  <a:pt x="144005" y="6084011"/>
                </a:lnTo>
                <a:lnTo>
                  <a:pt x="144005" y="0"/>
                </a:lnTo>
                <a:lnTo>
                  <a:pt x="0" y="0"/>
                </a:lnTo>
                <a:lnTo>
                  <a:pt x="0" y="6084011"/>
                </a:lnTo>
                <a:close/>
              </a:path>
            </a:pathLst>
          </a:custGeom>
          <a:solidFill>
            <a:srgbClr val="B5231C"/>
          </a:solidFill>
        </p:spPr>
        <p:txBody>
          <a:bodyPr wrap="square" lIns="0" tIns="0" rIns="0" bIns="0" rtlCol="0"/>
          <a:lstStyle/>
          <a:p>
            <a:endParaRPr sz="2052"/>
          </a:p>
        </p:txBody>
      </p:sp>
      <p:sp>
        <p:nvSpPr>
          <p:cNvPr id="9" name="object 18"/>
          <p:cNvSpPr txBox="1"/>
          <p:nvPr userDrawn="1"/>
        </p:nvSpPr>
        <p:spPr>
          <a:xfrm>
            <a:off x="9170692" y="6518370"/>
            <a:ext cx="2285638" cy="154980"/>
          </a:xfrm>
          <a:prstGeom prst="rect">
            <a:avLst/>
          </a:prstGeom>
        </p:spPr>
        <p:txBody>
          <a:bodyPr vert="horz" wrap="square" lIns="0" tIns="14479" rIns="0" bIns="0" rtlCol="0">
            <a:spAutoFit/>
          </a:bodyPr>
          <a:lstStyle/>
          <a:p>
            <a:pPr marL="14480" algn="r">
              <a:lnSpc>
                <a:spcPct val="100000"/>
              </a:lnSpc>
              <a:spcBef>
                <a:spcPts val="114"/>
              </a:spcBef>
            </a:pPr>
            <a:r>
              <a:rPr sz="912" spc="-7">
                <a:solidFill>
                  <a:schemeClr val="tx1">
                    <a:lumMod val="50000"/>
                    <a:lumOff val="50000"/>
                  </a:schemeClr>
                </a:solidFill>
                <a:latin typeface="Noto Sans JP Regular"/>
                <a:cs typeface="Noto Sans JP Regular"/>
              </a:rPr>
              <a:t>Knowledge </a:t>
            </a:r>
            <a:r>
              <a:rPr sz="912">
                <a:solidFill>
                  <a:schemeClr val="tx1">
                    <a:lumMod val="50000"/>
                    <a:lumOff val="50000"/>
                  </a:schemeClr>
                </a:solidFill>
                <a:latin typeface="Noto Sans JP Regular"/>
                <a:cs typeface="Noto Sans JP Regular"/>
              </a:rPr>
              <a:t>makes the world a safer</a:t>
            </a:r>
            <a:r>
              <a:rPr sz="912" spc="-74">
                <a:solidFill>
                  <a:schemeClr val="tx1">
                    <a:lumMod val="50000"/>
                    <a:lumOff val="50000"/>
                  </a:schemeClr>
                </a:solidFill>
                <a:latin typeface="Noto Sans JP Regular"/>
                <a:cs typeface="Noto Sans JP Regular"/>
              </a:rPr>
              <a:t> </a:t>
            </a:r>
            <a:r>
              <a:rPr sz="912">
                <a:solidFill>
                  <a:schemeClr val="tx1">
                    <a:lumMod val="50000"/>
                    <a:lumOff val="50000"/>
                  </a:schemeClr>
                </a:solidFill>
                <a:latin typeface="Noto Sans JP Regular"/>
                <a:cs typeface="Noto Sans JP Regular"/>
              </a:rPr>
              <a:t>place</a:t>
            </a:r>
          </a:p>
        </p:txBody>
      </p:sp>
      <p:sp>
        <p:nvSpPr>
          <p:cNvPr id="10" name="object 19"/>
          <p:cNvSpPr/>
          <p:nvPr userDrawn="1"/>
        </p:nvSpPr>
        <p:spPr>
          <a:xfrm>
            <a:off x="11573250" y="6539323"/>
            <a:ext cx="85431" cy="92707"/>
          </a:xfrm>
          <a:custGeom>
            <a:avLst/>
            <a:gdLst/>
            <a:ahLst/>
            <a:cxnLst/>
            <a:rect l="l" t="t" r="r" b="b"/>
            <a:pathLst>
              <a:path w="74929" h="102234">
                <a:moveTo>
                  <a:pt x="0" y="0"/>
                </a:moveTo>
                <a:lnTo>
                  <a:pt x="0" y="101777"/>
                </a:lnTo>
                <a:lnTo>
                  <a:pt x="74917" y="50888"/>
                </a:lnTo>
                <a:lnTo>
                  <a:pt x="0" y="0"/>
                </a:lnTo>
                <a:close/>
              </a:path>
            </a:pathLst>
          </a:custGeom>
          <a:solidFill>
            <a:srgbClr val="B5231C"/>
          </a:solidFill>
        </p:spPr>
        <p:txBody>
          <a:bodyPr wrap="square" lIns="0" tIns="0" rIns="0" bIns="0" rtlCol="0"/>
          <a:lstStyle/>
          <a:p>
            <a:endParaRPr sz="2052"/>
          </a:p>
        </p:txBody>
      </p:sp>
      <p:sp>
        <p:nvSpPr>
          <p:cNvPr id="11" name="object 20"/>
          <p:cNvSpPr/>
          <p:nvPr userDrawn="1"/>
        </p:nvSpPr>
        <p:spPr>
          <a:xfrm>
            <a:off x="11694534" y="6539323"/>
            <a:ext cx="85431" cy="92707"/>
          </a:xfrm>
          <a:custGeom>
            <a:avLst/>
            <a:gdLst/>
            <a:ahLst/>
            <a:cxnLst/>
            <a:rect l="l" t="t" r="r" b="b"/>
            <a:pathLst>
              <a:path w="74929" h="102234">
                <a:moveTo>
                  <a:pt x="0" y="0"/>
                </a:moveTo>
                <a:lnTo>
                  <a:pt x="0" y="101777"/>
                </a:lnTo>
                <a:lnTo>
                  <a:pt x="74917" y="50888"/>
                </a:lnTo>
                <a:lnTo>
                  <a:pt x="0" y="0"/>
                </a:lnTo>
                <a:close/>
              </a:path>
            </a:pathLst>
          </a:custGeom>
          <a:solidFill>
            <a:srgbClr val="B5231C"/>
          </a:solidFill>
        </p:spPr>
        <p:txBody>
          <a:bodyPr wrap="square" lIns="0" tIns="0" rIns="0" bIns="0" rtlCol="0"/>
          <a:lstStyle/>
          <a:p>
            <a:endParaRPr sz="2052"/>
          </a:p>
        </p:txBody>
      </p:sp>
      <p:sp>
        <p:nvSpPr>
          <p:cNvPr id="13" name="object 16"/>
          <p:cNvSpPr txBox="1"/>
          <p:nvPr userDrawn="1"/>
        </p:nvSpPr>
        <p:spPr>
          <a:xfrm>
            <a:off x="361998" y="6496291"/>
            <a:ext cx="904264" cy="190048"/>
          </a:xfrm>
          <a:prstGeom prst="rect">
            <a:avLst/>
          </a:prstGeom>
        </p:spPr>
        <p:txBody>
          <a:bodyPr vert="horz" wrap="square" lIns="0" tIns="14474" rIns="0" bIns="0" rtlCol="0">
            <a:spAutoFit/>
          </a:bodyPr>
          <a:lstStyle/>
          <a:p>
            <a:pPr marL="14476">
              <a:lnSpc>
                <a:spcPct val="100000"/>
              </a:lnSpc>
              <a:spcBef>
                <a:spcPts val="114"/>
              </a:spcBef>
            </a:pPr>
            <a:r>
              <a:rPr lang="en-US" sz="1140" err="1">
                <a:solidFill>
                  <a:srgbClr val="39607A"/>
                </a:solidFill>
                <a:latin typeface="Noto Sans JP Bold"/>
                <a:cs typeface="Noto Sans JP Bold"/>
              </a:rPr>
              <a:t>Gexcon.com</a:t>
            </a:r>
            <a:endParaRPr sz="1140">
              <a:solidFill>
                <a:srgbClr val="39607A"/>
              </a:solidFill>
              <a:latin typeface="Noto Sans JP Bold"/>
              <a:cs typeface="Noto Sans JP Bold"/>
            </a:endParaRPr>
          </a:p>
        </p:txBody>
      </p:sp>
      <p:sp>
        <p:nvSpPr>
          <p:cNvPr id="14" name="Right Triangle 13"/>
          <p:cNvSpPr/>
          <p:nvPr userDrawn="1"/>
        </p:nvSpPr>
        <p:spPr>
          <a:xfrm rot="5400000">
            <a:off x="446014" y="2426065"/>
            <a:ext cx="276393" cy="347515"/>
          </a:xfrm>
          <a:prstGeom prst="rtTriangle">
            <a:avLst/>
          </a:prstGeom>
          <a:solidFill>
            <a:srgbClr val="3960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a:ln>
                <a:noFill/>
              </a:ln>
            </a:endParaRPr>
          </a:p>
        </p:txBody>
      </p:sp>
      <p:sp>
        <p:nvSpPr>
          <p:cNvPr id="15" name="Rectangle 14"/>
          <p:cNvSpPr/>
          <p:nvPr userDrawn="1"/>
        </p:nvSpPr>
        <p:spPr>
          <a:xfrm>
            <a:off x="410451" y="1109926"/>
            <a:ext cx="5888205" cy="1351700"/>
          </a:xfrm>
          <a:prstGeom prst="rect">
            <a:avLst/>
          </a:prstGeom>
          <a:solidFill>
            <a:srgbClr val="3960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a:p>
        </p:txBody>
      </p:sp>
      <p:pic>
        <p:nvPicPr>
          <p:cNvPr id="3" name="Picture 2" descr="A close up of a sign&#10;&#10;Description automatically generated">
            <a:extLst>
              <a:ext uri="{FF2B5EF4-FFF2-40B4-BE49-F238E27FC236}">
                <a16:creationId xmlns:a16="http://schemas.microsoft.com/office/drawing/2014/main" id="{C1204E8D-2903-487F-B981-BB92540119B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03856" y="-33275"/>
            <a:ext cx="1776780" cy="698346"/>
          </a:xfrm>
          <a:prstGeom prst="rect">
            <a:avLst/>
          </a:prstGeom>
        </p:spPr>
      </p:pic>
    </p:spTree>
    <p:extLst>
      <p:ext uri="{BB962C8B-B14F-4D97-AF65-F5344CB8AC3E}">
        <p14:creationId xmlns:p14="http://schemas.microsoft.com/office/powerpoint/2010/main" val="85847811"/>
      </p:ext>
    </p:extLst>
  </p:cSld>
  <p:clrMap bg1="lt1" tx1="dk1" bg2="lt2" tx2="dk2" accent1="accent1" accent2="accent2" accent3="accent3" accent4="accent4" accent5="accent5" accent6="accent6" hlink="hlink" folHlink="folHlink"/>
  <p:sldLayoutIdLst>
    <p:sldLayoutId id="2147483995" r:id="rId1"/>
  </p:sldLayoutIdLst>
  <p:txStyles>
    <p:titleStyle>
      <a:lvl1pPr algn="ctr" defTabSz="521273" rtl="0" eaLnBrk="1" latinLnBrk="0" hangingPunct="1">
        <a:spcBef>
          <a:spcPct val="0"/>
        </a:spcBef>
        <a:buNone/>
        <a:defRPr sz="5016" kern="1200">
          <a:solidFill>
            <a:schemeClr val="tx1"/>
          </a:solidFill>
          <a:latin typeface="+mj-lt"/>
          <a:ea typeface="+mj-ea"/>
          <a:cs typeface="+mj-cs"/>
        </a:defRPr>
      </a:lvl1pPr>
    </p:titleStyle>
    <p:bodyStyle>
      <a:lvl1pPr marL="390955" indent="-390955" algn="l" defTabSz="521273" rtl="0" eaLnBrk="1" latinLnBrk="0" hangingPunct="1">
        <a:spcBef>
          <a:spcPct val="20000"/>
        </a:spcBef>
        <a:buFont typeface="Arial"/>
        <a:buChar char="•"/>
        <a:defRPr sz="3648" kern="1200">
          <a:solidFill>
            <a:schemeClr val="tx1"/>
          </a:solidFill>
          <a:latin typeface="+mn-lt"/>
          <a:ea typeface="+mn-ea"/>
          <a:cs typeface="+mn-cs"/>
        </a:defRPr>
      </a:lvl1pPr>
      <a:lvl2pPr marL="847068" indent="-325795" algn="l" defTabSz="521273" rtl="0" eaLnBrk="1" latinLnBrk="0" hangingPunct="1">
        <a:spcBef>
          <a:spcPct val="20000"/>
        </a:spcBef>
        <a:buFont typeface="Arial"/>
        <a:buChar char="–"/>
        <a:defRPr sz="3192" kern="1200">
          <a:solidFill>
            <a:schemeClr val="tx1"/>
          </a:solidFill>
          <a:latin typeface="+mn-lt"/>
          <a:ea typeface="+mn-ea"/>
          <a:cs typeface="+mn-cs"/>
        </a:defRPr>
      </a:lvl2pPr>
      <a:lvl3pPr marL="1303180" indent="-260636" algn="l" defTabSz="521273" rtl="0" eaLnBrk="1" latinLnBrk="0" hangingPunct="1">
        <a:spcBef>
          <a:spcPct val="20000"/>
        </a:spcBef>
        <a:buFont typeface="Arial"/>
        <a:buChar char="•"/>
        <a:defRPr sz="2737" kern="1200">
          <a:solidFill>
            <a:schemeClr val="tx1"/>
          </a:solidFill>
          <a:latin typeface="+mn-lt"/>
          <a:ea typeface="+mn-ea"/>
          <a:cs typeface="+mn-cs"/>
        </a:defRPr>
      </a:lvl3pPr>
      <a:lvl4pPr marL="1824453" indent="-260636" algn="l" defTabSz="521273" rtl="0" eaLnBrk="1" latinLnBrk="0" hangingPunct="1">
        <a:spcBef>
          <a:spcPct val="20000"/>
        </a:spcBef>
        <a:buFont typeface="Arial"/>
        <a:buChar char="–"/>
        <a:defRPr sz="2281" kern="1200">
          <a:solidFill>
            <a:schemeClr val="tx1"/>
          </a:solidFill>
          <a:latin typeface="+mn-lt"/>
          <a:ea typeface="+mn-ea"/>
          <a:cs typeface="+mn-cs"/>
        </a:defRPr>
      </a:lvl4pPr>
      <a:lvl5pPr marL="2345727" indent="-260636" algn="l" defTabSz="521273" rtl="0" eaLnBrk="1" latinLnBrk="0" hangingPunct="1">
        <a:spcBef>
          <a:spcPct val="20000"/>
        </a:spcBef>
        <a:buFont typeface="Arial"/>
        <a:buChar char="»"/>
        <a:defRPr sz="2281" kern="1200">
          <a:solidFill>
            <a:schemeClr val="tx1"/>
          </a:solidFill>
          <a:latin typeface="+mn-lt"/>
          <a:ea typeface="+mn-ea"/>
          <a:cs typeface="+mn-cs"/>
        </a:defRPr>
      </a:lvl5pPr>
      <a:lvl6pPr marL="2867000" indent="-260636" algn="l" defTabSz="521273" rtl="0" eaLnBrk="1" latinLnBrk="0" hangingPunct="1">
        <a:spcBef>
          <a:spcPct val="20000"/>
        </a:spcBef>
        <a:buFont typeface="Arial"/>
        <a:buChar char="•"/>
        <a:defRPr sz="2281" kern="1200">
          <a:solidFill>
            <a:schemeClr val="tx1"/>
          </a:solidFill>
          <a:latin typeface="+mn-lt"/>
          <a:ea typeface="+mn-ea"/>
          <a:cs typeface="+mn-cs"/>
        </a:defRPr>
      </a:lvl6pPr>
      <a:lvl7pPr marL="3388272" indent="-260636" algn="l" defTabSz="521273" rtl="0" eaLnBrk="1" latinLnBrk="0" hangingPunct="1">
        <a:spcBef>
          <a:spcPct val="20000"/>
        </a:spcBef>
        <a:buFont typeface="Arial"/>
        <a:buChar char="•"/>
        <a:defRPr sz="2281" kern="1200">
          <a:solidFill>
            <a:schemeClr val="tx1"/>
          </a:solidFill>
          <a:latin typeface="+mn-lt"/>
          <a:ea typeface="+mn-ea"/>
          <a:cs typeface="+mn-cs"/>
        </a:defRPr>
      </a:lvl7pPr>
      <a:lvl8pPr marL="3909544" indent="-260636" algn="l" defTabSz="521273" rtl="0" eaLnBrk="1" latinLnBrk="0" hangingPunct="1">
        <a:spcBef>
          <a:spcPct val="20000"/>
        </a:spcBef>
        <a:buFont typeface="Arial"/>
        <a:buChar char="•"/>
        <a:defRPr sz="2281" kern="1200">
          <a:solidFill>
            <a:schemeClr val="tx1"/>
          </a:solidFill>
          <a:latin typeface="+mn-lt"/>
          <a:ea typeface="+mn-ea"/>
          <a:cs typeface="+mn-cs"/>
        </a:defRPr>
      </a:lvl8pPr>
      <a:lvl9pPr marL="4430817" indent="-260636" algn="l" defTabSz="521273" rtl="0" eaLnBrk="1" latinLnBrk="0" hangingPunct="1">
        <a:spcBef>
          <a:spcPct val="20000"/>
        </a:spcBef>
        <a:buFont typeface="Arial"/>
        <a:buChar char="•"/>
        <a:defRPr sz="2281" kern="1200">
          <a:solidFill>
            <a:schemeClr val="tx1"/>
          </a:solidFill>
          <a:latin typeface="+mn-lt"/>
          <a:ea typeface="+mn-ea"/>
          <a:cs typeface="+mn-cs"/>
        </a:defRPr>
      </a:lvl9pPr>
    </p:bodyStyle>
    <p:otherStyle>
      <a:defPPr>
        <a:defRPr lang="en-US"/>
      </a:defPPr>
      <a:lvl1pPr marL="0" algn="l" defTabSz="521273" rtl="0" eaLnBrk="1" latinLnBrk="0" hangingPunct="1">
        <a:defRPr sz="2052" kern="1200">
          <a:solidFill>
            <a:schemeClr val="tx1"/>
          </a:solidFill>
          <a:latin typeface="+mn-lt"/>
          <a:ea typeface="+mn-ea"/>
          <a:cs typeface="+mn-cs"/>
        </a:defRPr>
      </a:lvl1pPr>
      <a:lvl2pPr marL="521273" algn="l" defTabSz="521273" rtl="0" eaLnBrk="1" latinLnBrk="0" hangingPunct="1">
        <a:defRPr sz="2052" kern="1200">
          <a:solidFill>
            <a:schemeClr val="tx1"/>
          </a:solidFill>
          <a:latin typeface="+mn-lt"/>
          <a:ea typeface="+mn-ea"/>
          <a:cs typeface="+mn-cs"/>
        </a:defRPr>
      </a:lvl2pPr>
      <a:lvl3pPr marL="1042544" algn="l" defTabSz="521273" rtl="0" eaLnBrk="1" latinLnBrk="0" hangingPunct="1">
        <a:defRPr sz="2052" kern="1200">
          <a:solidFill>
            <a:schemeClr val="tx1"/>
          </a:solidFill>
          <a:latin typeface="+mn-lt"/>
          <a:ea typeface="+mn-ea"/>
          <a:cs typeface="+mn-cs"/>
        </a:defRPr>
      </a:lvl3pPr>
      <a:lvl4pPr marL="1563817" algn="l" defTabSz="521273" rtl="0" eaLnBrk="1" latinLnBrk="0" hangingPunct="1">
        <a:defRPr sz="2052" kern="1200">
          <a:solidFill>
            <a:schemeClr val="tx1"/>
          </a:solidFill>
          <a:latin typeface="+mn-lt"/>
          <a:ea typeface="+mn-ea"/>
          <a:cs typeface="+mn-cs"/>
        </a:defRPr>
      </a:lvl4pPr>
      <a:lvl5pPr marL="2085090" algn="l" defTabSz="521273" rtl="0" eaLnBrk="1" latinLnBrk="0" hangingPunct="1">
        <a:defRPr sz="2052" kern="1200">
          <a:solidFill>
            <a:schemeClr val="tx1"/>
          </a:solidFill>
          <a:latin typeface="+mn-lt"/>
          <a:ea typeface="+mn-ea"/>
          <a:cs typeface="+mn-cs"/>
        </a:defRPr>
      </a:lvl5pPr>
      <a:lvl6pPr marL="2606364" algn="l" defTabSz="521273" rtl="0" eaLnBrk="1" latinLnBrk="0" hangingPunct="1">
        <a:defRPr sz="2052" kern="1200">
          <a:solidFill>
            <a:schemeClr val="tx1"/>
          </a:solidFill>
          <a:latin typeface="+mn-lt"/>
          <a:ea typeface="+mn-ea"/>
          <a:cs typeface="+mn-cs"/>
        </a:defRPr>
      </a:lvl6pPr>
      <a:lvl7pPr marL="3127636" algn="l" defTabSz="521273" rtl="0" eaLnBrk="1" latinLnBrk="0" hangingPunct="1">
        <a:defRPr sz="2052" kern="1200">
          <a:solidFill>
            <a:schemeClr val="tx1"/>
          </a:solidFill>
          <a:latin typeface="+mn-lt"/>
          <a:ea typeface="+mn-ea"/>
          <a:cs typeface="+mn-cs"/>
        </a:defRPr>
      </a:lvl7pPr>
      <a:lvl8pPr marL="3648909" algn="l" defTabSz="521273" rtl="0" eaLnBrk="1" latinLnBrk="0" hangingPunct="1">
        <a:defRPr sz="2052" kern="1200">
          <a:solidFill>
            <a:schemeClr val="tx1"/>
          </a:solidFill>
          <a:latin typeface="+mn-lt"/>
          <a:ea typeface="+mn-ea"/>
          <a:cs typeface="+mn-cs"/>
        </a:defRPr>
      </a:lvl8pPr>
      <a:lvl9pPr marL="4170181" algn="l" defTabSz="521273" rtl="0" eaLnBrk="1" latinLnBrk="0" hangingPunct="1">
        <a:defRPr sz="2052"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object 22"/>
          <p:cNvSpPr/>
          <p:nvPr userDrawn="1"/>
        </p:nvSpPr>
        <p:spPr>
          <a:xfrm>
            <a:off x="11573255" y="6539327"/>
            <a:ext cx="85431" cy="92707"/>
          </a:xfrm>
          <a:custGeom>
            <a:avLst/>
            <a:gdLst/>
            <a:ahLst/>
            <a:cxnLst/>
            <a:rect l="l" t="t" r="r" b="b"/>
            <a:pathLst>
              <a:path w="74929" h="102234">
                <a:moveTo>
                  <a:pt x="0" y="0"/>
                </a:moveTo>
                <a:lnTo>
                  <a:pt x="0" y="101777"/>
                </a:lnTo>
                <a:lnTo>
                  <a:pt x="74917" y="50888"/>
                </a:lnTo>
                <a:lnTo>
                  <a:pt x="0" y="0"/>
                </a:lnTo>
                <a:close/>
              </a:path>
            </a:pathLst>
          </a:custGeom>
          <a:solidFill>
            <a:srgbClr val="B5231C"/>
          </a:solidFill>
        </p:spPr>
        <p:txBody>
          <a:bodyPr wrap="square" lIns="0" tIns="0" rIns="0" bIns="0" rtlCol="0"/>
          <a:lstStyle/>
          <a:p>
            <a:endParaRPr sz="2052"/>
          </a:p>
        </p:txBody>
      </p:sp>
      <p:sp>
        <p:nvSpPr>
          <p:cNvPr id="15" name="object 23"/>
          <p:cNvSpPr/>
          <p:nvPr userDrawn="1"/>
        </p:nvSpPr>
        <p:spPr>
          <a:xfrm>
            <a:off x="11694537" y="6539327"/>
            <a:ext cx="85431" cy="92707"/>
          </a:xfrm>
          <a:custGeom>
            <a:avLst/>
            <a:gdLst/>
            <a:ahLst/>
            <a:cxnLst/>
            <a:rect l="l" t="t" r="r" b="b"/>
            <a:pathLst>
              <a:path w="74929" h="102234">
                <a:moveTo>
                  <a:pt x="0" y="0"/>
                </a:moveTo>
                <a:lnTo>
                  <a:pt x="0" y="101777"/>
                </a:lnTo>
                <a:lnTo>
                  <a:pt x="74917" y="50888"/>
                </a:lnTo>
                <a:lnTo>
                  <a:pt x="0" y="0"/>
                </a:lnTo>
                <a:close/>
              </a:path>
            </a:pathLst>
          </a:custGeom>
          <a:solidFill>
            <a:srgbClr val="B5231C"/>
          </a:solidFill>
        </p:spPr>
        <p:txBody>
          <a:bodyPr wrap="square" lIns="0" tIns="0" rIns="0" bIns="0" rtlCol="0"/>
          <a:lstStyle/>
          <a:p>
            <a:endParaRPr sz="2052"/>
          </a:p>
        </p:txBody>
      </p:sp>
      <p:sp>
        <p:nvSpPr>
          <p:cNvPr id="16" name="object 24"/>
          <p:cNvSpPr/>
          <p:nvPr userDrawn="1"/>
        </p:nvSpPr>
        <p:spPr>
          <a:xfrm>
            <a:off x="6" y="783488"/>
            <a:ext cx="164346" cy="5843983"/>
          </a:xfrm>
          <a:custGeom>
            <a:avLst/>
            <a:gdLst/>
            <a:ahLst/>
            <a:cxnLst/>
            <a:rect l="l" t="t" r="r" b="b"/>
            <a:pathLst>
              <a:path w="144145" h="6444615">
                <a:moveTo>
                  <a:pt x="0" y="6444005"/>
                </a:moveTo>
                <a:lnTo>
                  <a:pt x="144005" y="6444005"/>
                </a:lnTo>
                <a:lnTo>
                  <a:pt x="144005" y="0"/>
                </a:lnTo>
                <a:lnTo>
                  <a:pt x="0" y="0"/>
                </a:lnTo>
                <a:lnTo>
                  <a:pt x="0" y="6444005"/>
                </a:lnTo>
                <a:close/>
              </a:path>
            </a:pathLst>
          </a:custGeom>
          <a:solidFill>
            <a:srgbClr val="B5231C"/>
          </a:solidFill>
        </p:spPr>
        <p:txBody>
          <a:bodyPr wrap="square" lIns="0" tIns="0" rIns="0" bIns="0" rtlCol="0"/>
          <a:lstStyle/>
          <a:p>
            <a:endParaRPr sz="2052"/>
          </a:p>
        </p:txBody>
      </p:sp>
      <p:sp>
        <p:nvSpPr>
          <p:cNvPr id="17" name="object 16"/>
          <p:cNvSpPr txBox="1"/>
          <p:nvPr userDrawn="1"/>
        </p:nvSpPr>
        <p:spPr>
          <a:xfrm>
            <a:off x="361998" y="6496291"/>
            <a:ext cx="904264" cy="190048"/>
          </a:xfrm>
          <a:prstGeom prst="rect">
            <a:avLst/>
          </a:prstGeom>
        </p:spPr>
        <p:txBody>
          <a:bodyPr vert="horz" wrap="square" lIns="0" tIns="14474" rIns="0" bIns="0" rtlCol="0">
            <a:spAutoFit/>
          </a:bodyPr>
          <a:lstStyle/>
          <a:p>
            <a:pPr marL="14476">
              <a:lnSpc>
                <a:spcPct val="100000"/>
              </a:lnSpc>
              <a:spcBef>
                <a:spcPts val="114"/>
              </a:spcBef>
            </a:pPr>
            <a:r>
              <a:rPr lang="en-US" sz="1140">
                <a:solidFill>
                  <a:srgbClr val="39607A"/>
                </a:solidFill>
                <a:latin typeface="Noto Sans JP Bold"/>
                <a:cs typeface="Noto Sans JP Bold"/>
              </a:rPr>
              <a:t>Gexcon.com</a:t>
            </a:r>
            <a:endParaRPr sz="1140">
              <a:solidFill>
                <a:srgbClr val="39607A"/>
              </a:solidFill>
              <a:latin typeface="Noto Sans JP Bold"/>
              <a:cs typeface="Noto Sans JP Bold"/>
            </a:endParaRPr>
          </a:p>
        </p:txBody>
      </p:sp>
      <p:pic>
        <p:nvPicPr>
          <p:cNvPr id="7" name="Picture 6" descr="A close up of a sign&#10;&#10;Description automatically generated">
            <a:extLst>
              <a:ext uri="{FF2B5EF4-FFF2-40B4-BE49-F238E27FC236}">
                <a16:creationId xmlns:a16="http://schemas.microsoft.com/office/drawing/2014/main" id="{F6199EB1-F01A-4F19-B398-C8B6A813DB3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103856" y="-33275"/>
            <a:ext cx="1776780" cy="698346"/>
          </a:xfrm>
          <a:prstGeom prst="rect">
            <a:avLst/>
          </a:prstGeom>
        </p:spPr>
      </p:pic>
    </p:spTree>
    <p:extLst>
      <p:ext uri="{BB962C8B-B14F-4D97-AF65-F5344CB8AC3E}">
        <p14:creationId xmlns:p14="http://schemas.microsoft.com/office/powerpoint/2010/main" val="1822155711"/>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hf hdr="0" ftr="0" dt="0"/>
  <p:txStyles>
    <p:titleStyle>
      <a:lvl1pPr algn="ctr" defTabSz="521091" rtl="0" eaLnBrk="1" latinLnBrk="0" hangingPunct="1">
        <a:spcBef>
          <a:spcPct val="0"/>
        </a:spcBef>
        <a:buNone/>
        <a:defRPr sz="5016" kern="1200">
          <a:solidFill>
            <a:schemeClr val="tx1"/>
          </a:solidFill>
          <a:latin typeface="+mj-lt"/>
          <a:ea typeface="+mj-ea"/>
          <a:cs typeface="+mj-cs"/>
        </a:defRPr>
      </a:lvl1pPr>
    </p:titleStyle>
    <p:bodyStyle>
      <a:lvl1pPr marL="390814" indent="-390814" algn="l" defTabSz="521091" rtl="0" eaLnBrk="1" latinLnBrk="0" hangingPunct="1">
        <a:spcBef>
          <a:spcPct val="20000"/>
        </a:spcBef>
        <a:buFont typeface="Arial"/>
        <a:buChar char="•"/>
        <a:defRPr sz="3648" kern="1200">
          <a:solidFill>
            <a:schemeClr val="tx1"/>
          </a:solidFill>
          <a:latin typeface="+mn-lt"/>
          <a:ea typeface="+mn-ea"/>
          <a:cs typeface="+mn-cs"/>
        </a:defRPr>
      </a:lvl1pPr>
      <a:lvl2pPr marL="846768" indent="-325681" algn="l" defTabSz="521091" rtl="0" eaLnBrk="1" latinLnBrk="0" hangingPunct="1">
        <a:spcBef>
          <a:spcPct val="20000"/>
        </a:spcBef>
        <a:buFont typeface="Arial"/>
        <a:buChar char="–"/>
        <a:defRPr sz="3306" kern="1200">
          <a:solidFill>
            <a:schemeClr val="tx1"/>
          </a:solidFill>
          <a:latin typeface="+mn-lt"/>
          <a:ea typeface="+mn-ea"/>
          <a:cs typeface="+mn-cs"/>
        </a:defRPr>
      </a:lvl2pPr>
      <a:lvl3pPr marL="1302718" indent="-260543" algn="l" defTabSz="521091" rtl="0" eaLnBrk="1" latinLnBrk="0" hangingPunct="1">
        <a:spcBef>
          <a:spcPct val="20000"/>
        </a:spcBef>
        <a:buFont typeface="Arial"/>
        <a:buChar char="•"/>
        <a:defRPr sz="2737" kern="1200">
          <a:solidFill>
            <a:schemeClr val="tx1"/>
          </a:solidFill>
          <a:latin typeface="+mn-lt"/>
          <a:ea typeface="+mn-ea"/>
          <a:cs typeface="+mn-cs"/>
        </a:defRPr>
      </a:lvl3pPr>
      <a:lvl4pPr marL="1823806" indent="-260543" algn="l" defTabSz="521091" rtl="0" eaLnBrk="1" latinLnBrk="0" hangingPunct="1">
        <a:spcBef>
          <a:spcPct val="20000"/>
        </a:spcBef>
        <a:buFont typeface="Arial"/>
        <a:buChar char="–"/>
        <a:defRPr sz="2394" kern="1200">
          <a:solidFill>
            <a:schemeClr val="tx1"/>
          </a:solidFill>
          <a:latin typeface="+mn-lt"/>
          <a:ea typeface="+mn-ea"/>
          <a:cs typeface="+mn-cs"/>
        </a:defRPr>
      </a:lvl4pPr>
      <a:lvl5pPr marL="2344894" indent="-260543" algn="l" defTabSz="521091" rtl="0" eaLnBrk="1" latinLnBrk="0" hangingPunct="1">
        <a:spcBef>
          <a:spcPct val="20000"/>
        </a:spcBef>
        <a:buFont typeface="Arial"/>
        <a:buChar char="»"/>
        <a:defRPr sz="2394" kern="1200">
          <a:solidFill>
            <a:schemeClr val="tx1"/>
          </a:solidFill>
          <a:latin typeface="+mn-lt"/>
          <a:ea typeface="+mn-ea"/>
          <a:cs typeface="+mn-cs"/>
        </a:defRPr>
      </a:lvl5pPr>
      <a:lvl6pPr marL="2865981" indent="-260543" algn="l" defTabSz="521091" rtl="0" eaLnBrk="1" latinLnBrk="0" hangingPunct="1">
        <a:spcBef>
          <a:spcPct val="20000"/>
        </a:spcBef>
        <a:buFont typeface="Arial"/>
        <a:buChar char="•"/>
        <a:defRPr sz="2394" kern="1200">
          <a:solidFill>
            <a:schemeClr val="tx1"/>
          </a:solidFill>
          <a:latin typeface="+mn-lt"/>
          <a:ea typeface="+mn-ea"/>
          <a:cs typeface="+mn-cs"/>
        </a:defRPr>
      </a:lvl6pPr>
      <a:lvl7pPr marL="3387069" indent="-260543" algn="l" defTabSz="521091" rtl="0" eaLnBrk="1" latinLnBrk="0" hangingPunct="1">
        <a:spcBef>
          <a:spcPct val="20000"/>
        </a:spcBef>
        <a:buFont typeface="Arial"/>
        <a:buChar char="•"/>
        <a:defRPr sz="2394" kern="1200">
          <a:solidFill>
            <a:schemeClr val="tx1"/>
          </a:solidFill>
          <a:latin typeface="+mn-lt"/>
          <a:ea typeface="+mn-ea"/>
          <a:cs typeface="+mn-cs"/>
        </a:defRPr>
      </a:lvl7pPr>
      <a:lvl8pPr marL="3908157" indent="-260543" algn="l" defTabSz="521091" rtl="0" eaLnBrk="1" latinLnBrk="0" hangingPunct="1">
        <a:spcBef>
          <a:spcPct val="20000"/>
        </a:spcBef>
        <a:buFont typeface="Arial"/>
        <a:buChar char="•"/>
        <a:defRPr sz="2394" kern="1200">
          <a:solidFill>
            <a:schemeClr val="tx1"/>
          </a:solidFill>
          <a:latin typeface="+mn-lt"/>
          <a:ea typeface="+mn-ea"/>
          <a:cs typeface="+mn-cs"/>
        </a:defRPr>
      </a:lvl8pPr>
      <a:lvl9pPr marL="4429245" indent="-260543" algn="l" defTabSz="521091" rtl="0" eaLnBrk="1" latinLnBrk="0" hangingPunct="1">
        <a:spcBef>
          <a:spcPct val="20000"/>
        </a:spcBef>
        <a:buFont typeface="Arial"/>
        <a:buChar char="•"/>
        <a:defRPr sz="2394" kern="1200">
          <a:solidFill>
            <a:schemeClr val="tx1"/>
          </a:solidFill>
          <a:latin typeface="+mn-lt"/>
          <a:ea typeface="+mn-ea"/>
          <a:cs typeface="+mn-cs"/>
        </a:defRPr>
      </a:lvl9pPr>
    </p:bodyStyle>
    <p:otherStyle>
      <a:defPPr>
        <a:defRPr lang="en-US"/>
      </a:defPPr>
      <a:lvl1pPr marL="0" algn="l" defTabSz="521091" rtl="0" eaLnBrk="1" latinLnBrk="0" hangingPunct="1">
        <a:defRPr sz="2052" kern="1200">
          <a:solidFill>
            <a:schemeClr val="tx1"/>
          </a:solidFill>
          <a:latin typeface="+mn-lt"/>
          <a:ea typeface="+mn-ea"/>
          <a:cs typeface="+mn-cs"/>
        </a:defRPr>
      </a:lvl1pPr>
      <a:lvl2pPr marL="521091" algn="l" defTabSz="521091" rtl="0" eaLnBrk="1" latinLnBrk="0" hangingPunct="1">
        <a:defRPr sz="2052" kern="1200">
          <a:solidFill>
            <a:schemeClr val="tx1"/>
          </a:solidFill>
          <a:latin typeface="+mn-lt"/>
          <a:ea typeface="+mn-ea"/>
          <a:cs typeface="+mn-cs"/>
        </a:defRPr>
      </a:lvl2pPr>
      <a:lvl3pPr marL="1042175" algn="l" defTabSz="521091" rtl="0" eaLnBrk="1" latinLnBrk="0" hangingPunct="1">
        <a:defRPr sz="2052" kern="1200">
          <a:solidFill>
            <a:schemeClr val="tx1"/>
          </a:solidFill>
          <a:latin typeface="+mn-lt"/>
          <a:ea typeface="+mn-ea"/>
          <a:cs typeface="+mn-cs"/>
        </a:defRPr>
      </a:lvl3pPr>
      <a:lvl4pPr marL="1563262" algn="l" defTabSz="521091" rtl="0" eaLnBrk="1" latinLnBrk="0" hangingPunct="1">
        <a:defRPr sz="2052" kern="1200">
          <a:solidFill>
            <a:schemeClr val="tx1"/>
          </a:solidFill>
          <a:latin typeface="+mn-lt"/>
          <a:ea typeface="+mn-ea"/>
          <a:cs typeface="+mn-cs"/>
        </a:defRPr>
      </a:lvl4pPr>
      <a:lvl5pPr marL="2084349" algn="l" defTabSz="521091" rtl="0" eaLnBrk="1" latinLnBrk="0" hangingPunct="1">
        <a:defRPr sz="2052" kern="1200">
          <a:solidFill>
            <a:schemeClr val="tx1"/>
          </a:solidFill>
          <a:latin typeface="+mn-lt"/>
          <a:ea typeface="+mn-ea"/>
          <a:cs typeface="+mn-cs"/>
        </a:defRPr>
      </a:lvl5pPr>
      <a:lvl6pPr marL="2605437" algn="l" defTabSz="521091" rtl="0" eaLnBrk="1" latinLnBrk="0" hangingPunct="1">
        <a:defRPr sz="2052" kern="1200">
          <a:solidFill>
            <a:schemeClr val="tx1"/>
          </a:solidFill>
          <a:latin typeface="+mn-lt"/>
          <a:ea typeface="+mn-ea"/>
          <a:cs typeface="+mn-cs"/>
        </a:defRPr>
      </a:lvl6pPr>
      <a:lvl7pPr marL="3126528" algn="l" defTabSz="521091" rtl="0" eaLnBrk="1" latinLnBrk="0" hangingPunct="1">
        <a:defRPr sz="2052" kern="1200">
          <a:solidFill>
            <a:schemeClr val="tx1"/>
          </a:solidFill>
          <a:latin typeface="+mn-lt"/>
          <a:ea typeface="+mn-ea"/>
          <a:cs typeface="+mn-cs"/>
        </a:defRPr>
      </a:lvl7pPr>
      <a:lvl8pPr marL="3647613" algn="l" defTabSz="521091" rtl="0" eaLnBrk="1" latinLnBrk="0" hangingPunct="1">
        <a:defRPr sz="2052" kern="1200">
          <a:solidFill>
            <a:schemeClr val="tx1"/>
          </a:solidFill>
          <a:latin typeface="+mn-lt"/>
          <a:ea typeface="+mn-ea"/>
          <a:cs typeface="+mn-cs"/>
        </a:defRPr>
      </a:lvl8pPr>
      <a:lvl9pPr marL="4168703" algn="l" defTabSz="521091" rtl="0" eaLnBrk="1" latinLnBrk="0" hangingPunct="1">
        <a:defRPr sz="205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27.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png"/><Relationship Id="rId5" Type="http://schemas.openxmlformats.org/officeDocument/2006/relationships/image" Target="../media/image11.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4.png"/><Relationship Id="rId5" Type="http://schemas.openxmlformats.org/officeDocument/2006/relationships/image" Target="../media/image11.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hyperlink" Target="mailto:Karina.Almeida@gexcon.com"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7.emf"/><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04C4D112-D87F-A13B-FE18-877C5E08AE3E}"/>
              </a:ext>
            </a:extLst>
          </p:cNvPr>
          <p:cNvSpPr txBox="1">
            <a:spLocks/>
          </p:cNvSpPr>
          <p:nvPr/>
        </p:nvSpPr>
        <p:spPr>
          <a:xfrm>
            <a:off x="548870" y="1197765"/>
            <a:ext cx="5740995" cy="784174"/>
          </a:xfrm>
          <a:prstGeom prst="rect">
            <a:avLst/>
          </a:prstGeom>
          <a:noFill/>
          <a:ln>
            <a:noFill/>
          </a:ln>
        </p:spPr>
        <p:txBody>
          <a:bodyPr vert="horz"/>
          <a:lstStyle>
            <a:lvl1pPr marL="0" indent="0" algn="l" defTabSz="574849" rtl="0" eaLnBrk="1" latinLnBrk="0" hangingPunct="1">
              <a:spcBef>
                <a:spcPct val="20000"/>
              </a:spcBef>
              <a:buFontTx/>
              <a:buNone/>
              <a:defRPr sz="3772" b="1" kern="1200">
                <a:solidFill>
                  <a:srgbClr val="FFFFFF"/>
                </a:solidFill>
                <a:latin typeface="+mj-lt"/>
                <a:ea typeface="+mn-ea"/>
                <a:cs typeface="Noto Sans JP Bold"/>
              </a:defRPr>
            </a:lvl1pPr>
            <a:lvl2pPr marL="574849" indent="0" algn="l" defTabSz="574849" rtl="0" eaLnBrk="1" latinLnBrk="0" hangingPunct="1">
              <a:spcBef>
                <a:spcPct val="20000"/>
              </a:spcBef>
              <a:buFontTx/>
              <a:buNone/>
              <a:defRPr sz="2515" kern="1200">
                <a:solidFill>
                  <a:srgbClr val="FFFFFF"/>
                </a:solidFill>
                <a:latin typeface="Noto Sans JP Medium"/>
                <a:ea typeface="+mn-ea"/>
                <a:cs typeface="Noto Sans JP Medium"/>
              </a:defRPr>
            </a:lvl2pPr>
            <a:lvl3pPr marL="1149696" indent="0" algn="l" defTabSz="574849" rtl="0" eaLnBrk="1" latinLnBrk="0" hangingPunct="1">
              <a:spcBef>
                <a:spcPct val="20000"/>
              </a:spcBef>
              <a:buFontTx/>
              <a:buNone/>
              <a:defRPr sz="2263" kern="1200">
                <a:solidFill>
                  <a:srgbClr val="FFFFFF"/>
                </a:solidFill>
                <a:latin typeface="Noto Sans JP Regular"/>
                <a:ea typeface="+mn-ea"/>
                <a:cs typeface="Noto Sans JP Regular"/>
              </a:defRPr>
            </a:lvl3pPr>
            <a:lvl4pPr marL="1724545" indent="0" algn="l" defTabSz="574849" rtl="0" eaLnBrk="1" latinLnBrk="0" hangingPunct="1">
              <a:spcBef>
                <a:spcPct val="20000"/>
              </a:spcBef>
              <a:buFontTx/>
              <a:buNone/>
              <a:defRPr sz="1509" kern="1200">
                <a:solidFill>
                  <a:srgbClr val="FFFFFF"/>
                </a:solidFill>
                <a:latin typeface="Noto Sans JP Regular"/>
                <a:ea typeface="+mn-ea"/>
                <a:cs typeface="Noto Sans JP Regular"/>
              </a:defRPr>
            </a:lvl4pPr>
            <a:lvl5pPr marL="2299394" indent="0" algn="l" defTabSz="574849" rtl="0" eaLnBrk="1" latinLnBrk="0" hangingPunct="1">
              <a:spcBef>
                <a:spcPct val="20000"/>
              </a:spcBef>
              <a:buFontTx/>
              <a:buNone/>
              <a:defRPr sz="1509" kern="1200">
                <a:solidFill>
                  <a:schemeClr val="tx1"/>
                </a:solidFill>
                <a:latin typeface="Noto Sans JP Regular"/>
                <a:ea typeface="+mn-ea"/>
                <a:cs typeface="Noto Sans JP Regular"/>
              </a:defRPr>
            </a:lvl5pPr>
            <a:lvl6pPr marL="3161667" indent="-287424" algn="l" defTabSz="574849" rtl="0" eaLnBrk="1" latinLnBrk="0" hangingPunct="1">
              <a:spcBef>
                <a:spcPct val="20000"/>
              </a:spcBef>
              <a:buFont typeface="Arial"/>
              <a:buChar char="•"/>
              <a:defRPr sz="2515" kern="1200">
                <a:solidFill>
                  <a:schemeClr val="tx1"/>
                </a:solidFill>
                <a:latin typeface="+mn-lt"/>
                <a:ea typeface="+mn-ea"/>
                <a:cs typeface="+mn-cs"/>
              </a:defRPr>
            </a:lvl6pPr>
            <a:lvl7pPr marL="3736515" indent="-287424" algn="l" defTabSz="574849" rtl="0" eaLnBrk="1" latinLnBrk="0" hangingPunct="1">
              <a:spcBef>
                <a:spcPct val="20000"/>
              </a:spcBef>
              <a:buFont typeface="Arial"/>
              <a:buChar char="•"/>
              <a:defRPr sz="2515" kern="1200">
                <a:solidFill>
                  <a:schemeClr val="tx1"/>
                </a:solidFill>
                <a:latin typeface="+mn-lt"/>
                <a:ea typeface="+mn-ea"/>
                <a:cs typeface="+mn-cs"/>
              </a:defRPr>
            </a:lvl7pPr>
            <a:lvl8pPr marL="4311363" indent="-287424" algn="l" defTabSz="574849" rtl="0" eaLnBrk="1" latinLnBrk="0" hangingPunct="1">
              <a:spcBef>
                <a:spcPct val="20000"/>
              </a:spcBef>
              <a:buFont typeface="Arial"/>
              <a:buChar char="•"/>
              <a:defRPr sz="2515" kern="1200">
                <a:solidFill>
                  <a:schemeClr val="tx1"/>
                </a:solidFill>
                <a:latin typeface="+mn-lt"/>
                <a:ea typeface="+mn-ea"/>
                <a:cs typeface="+mn-cs"/>
              </a:defRPr>
            </a:lvl8pPr>
            <a:lvl9pPr marL="4886212" indent="-287424" algn="l" defTabSz="574849" rtl="0" eaLnBrk="1" latinLnBrk="0" hangingPunct="1">
              <a:spcBef>
                <a:spcPct val="20000"/>
              </a:spcBef>
              <a:buFont typeface="Arial"/>
              <a:buChar char="•"/>
              <a:defRPr sz="2515" kern="1200">
                <a:solidFill>
                  <a:schemeClr val="tx1"/>
                </a:solidFill>
                <a:latin typeface="+mn-lt"/>
                <a:ea typeface="+mn-ea"/>
                <a:cs typeface="+mn-cs"/>
              </a:defRPr>
            </a:lvl9pPr>
          </a:lstStyle>
          <a:p>
            <a:pPr defTabSz="521273"/>
            <a:r>
              <a:rPr lang="en-GB" sz="2539" dirty="0">
                <a:latin typeface="Calibri"/>
              </a:rPr>
              <a:t>To enclose or not to enclose? </a:t>
            </a:r>
          </a:p>
        </p:txBody>
      </p:sp>
      <p:sp>
        <p:nvSpPr>
          <p:cNvPr id="5" name="Text Placeholder 2">
            <a:extLst>
              <a:ext uri="{FF2B5EF4-FFF2-40B4-BE49-F238E27FC236}">
                <a16:creationId xmlns:a16="http://schemas.microsoft.com/office/drawing/2014/main" id="{1A8069E1-AA85-7801-9B31-FF4555CE2763}"/>
              </a:ext>
            </a:extLst>
          </p:cNvPr>
          <p:cNvSpPr txBox="1">
            <a:spLocks/>
          </p:cNvSpPr>
          <p:nvPr/>
        </p:nvSpPr>
        <p:spPr>
          <a:xfrm>
            <a:off x="548870" y="1752982"/>
            <a:ext cx="5547130" cy="457913"/>
          </a:xfrm>
          <a:prstGeom prst="rect">
            <a:avLst/>
          </a:prstGeom>
        </p:spPr>
        <p:txBody>
          <a:bodyPr vert="horz"/>
          <a:lstStyle>
            <a:lvl1pPr marL="0" indent="0" algn="l" defTabSz="574849" rtl="0" eaLnBrk="1" latinLnBrk="0" hangingPunct="1">
              <a:spcBef>
                <a:spcPct val="20000"/>
              </a:spcBef>
              <a:buFontTx/>
              <a:buNone/>
              <a:defRPr sz="2800" kern="1200">
                <a:solidFill>
                  <a:schemeClr val="bg1"/>
                </a:solidFill>
                <a:latin typeface="Calibri" panose="020F0502020204030204" pitchFamily="34" charset="0"/>
                <a:ea typeface="+mn-ea"/>
                <a:cs typeface="Calibri" panose="020F0502020204030204" pitchFamily="34" charset="0"/>
              </a:defRPr>
            </a:lvl1pPr>
            <a:lvl2pPr marL="934129" indent="-359280" algn="l" defTabSz="574849" rtl="0" eaLnBrk="1" latinLnBrk="0" hangingPunct="1">
              <a:spcBef>
                <a:spcPct val="20000"/>
              </a:spcBef>
              <a:buFont typeface="Arial"/>
              <a:buChar char="–"/>
              <a:defRPr sz="3520" kern="1200">
                <a:solidFill>
                  <a:schemeClr val="tx1"/>
                </a:solidFill>
                <a:latin typeface="+mn-lt"/>
                <a:ea typeface="+mn-ea"/>
                <a:cs typeface="+mn-cs"/>
              </a:defRPr>
            </a:lvl2pPr>
            <a:lvl3pPr marL="1437120" indent="-287424" algn="l" defTabSz="574849" rtl="0" eaLnBrk="1" latinLnBrk="0" hangingPunct="1">
              <a:spcBef>
                <a:spcPct val="20000"/>
              </a:spcBef>
              <a:buFont typeface="Arial"/>
              <a:buChar char="•"/>
              <a:defRPr sz="3018" kern="1200">
                <a:solidFill>
                  <a:schemeClr val="tx1"/>
                </a:solidFill>
                <a:latin typeface="+mn-lt"/>
                <a:ea typeface="+mn-ea"/>
                <a:cs typeface="+mn-cs"/>
              </a:defRPr>
            </a:lvl3pPr>
            <a:lvl4pPr marL="2011969" indent="-287424" algn="l" defTabSz="574849" rtl="0" eaLnBrk="1" latinLnBrk="0" hangingPunct="1">
              <a:spcBef>
                <a:spcPct val="20000"/>
              </a:spcBef>
              <a:buFont typeface="Arial"/>
              <a:buChar char="–"/>
              <a:defRPr sz="2515" kern="1200">
                <a:solidFill>
                  <a:schemeClr val="tx1"/>
                </a:solidFill>
                <a:latin typeface="+mn-lt"/>
                <a:ea typeface="+mn-ea"/>
                <a:cs typeface="+mn-cs"/>
              </a:defRPr>
            </a:lvl4pPr>
            <a:lvl5pPr marL="2586818" indent="-287424" algn="l" defTabSz="574849" rtl="0" eaLnBrk="1" latinLnBrk="0" hangingPunct="1">
              <a:spcBef>
                <a:spcPct val="20000"/>
              </a:spcBef>
              <a:buFont typeface="Arial"/>
              <a:buChar char="»"/>
              <a:defRPr sz="2515" kern="1200">
                <a:solidFill>
                  <a:schemeClr val="tx1"/>
                </a:solidFill>
                <a:latin typeface="+mn-lt"/>
                <a:ea typeface="+mn-ea"/>
                <a:cs typeface="+mn-cs"/>
              </a:defRPr>
            </a:lvl5pPr>
            <a:lvl6pPr marL="3161667" indent="-287424" algn="l" defTabSz="574849" rtl="0" eaLnBrk="1" latinLnBrk="0" hangingPunct="1">
              <a:spcBef>
                <a:spcPct val="20000"/>
              </a:spcBef>
              <a:buFont typeface="Arial"/>
              <a:buChar char="•"/>
              <a:defRPr sz="2515" kern="1200">
                <a:solidFill>
                  <a:schemeClr val="tx1"/>
                </a:solidFill>
                <a:latin typeface="+mn-lt"/>
                <a:ea typeface="+mn-ea"/>
                <a:cs typeface="+mn-cs"/>
              </a:defRPr>
            </a:lvl6pPr>
            <a:lvl7pPr marL="3736515" indent="-287424" algn="l" defTabSz="574849" rtl="0" eaLnBrk="1" latinLnBrk="0" hangingPunct="1">
              <a:spcBef>
                <a:spcPct val="20000"/>
              </a:spcBef>
              <a:buFont typeface="Arial"/>
              <a:buChar char="•"/>
              <a:defRPr sz="2515" kern="1200">
                <a:solidFill>
                  <a:schemeClr val="tx1"/>
                </a:solidFill>
                <a:latin typeface="+mn-lt"/>
                <a:ea typeface="+mn-ea"/>
                <a:cs typeface="+mn-cs"/>
              </a:defRPr>
            </a:lvl7pPr>
            <a:lvl8pPr marL="4311363" indent="-287424" algn="l" defTabSz="574849" rtl="0" eaLnBrk="1" latinLnBrk="0" hangingPunct="1">
              <a:spcBef>
                <a:spcPct val="20000"/>
              </a:spcBef>
              <a:buFont typeface="Arial"/>
              <a:buChar char="•"/>
              <a:defRPr sz="2515" kern="1200">
                <a:solidFill>
                  <a:schemeClr val="tx1"/>
                </a:solidFill>
                <a:latin typeface="+mn-lt"/>
                <a:ea typeface="+mn-ea"/>
                <a:cs typeface="+mn-cs"/>
              </a:defRPr>
            </a:lvl8pPr>
            <a:lvl9pPr marL="4886212" indent="-287424" algn="l" defTabSz="574849" rtl="0" eaLnBrk="1" latinLnBrk="0" hangingPunct="1">
              <a:spcBef>
                <a:spcPct val="20000"/>
              </a:spcBef>
              <a:buFont typeface="Arial"/>
              <a:buChar char="•"/>
              <a:defRPr sz="2515" kern="1200">
                <a:solidFill>
                  <a:schemeClr val="tx1"/>
                </a:solidFill>
                <a:latin typeface="+mn-lt"/>
                <a:ea typeface="+mn-ea"/>
                <a:cs typeface="+mn-cs"/>
              </a:defRPr>
            </a:lvl9pPr>
          </a:lstStyle>
          <a:p>
            <a:pPr defTabSz="521273">
              <a:spcBef>
                <a:spcPts val="0"/>
              </a:spcBef>
              <a:defRPr/>
            </a:pPr>
            <a:r>
              <a:rPr lang="en-US" sz="1995" dirty="0">
                <a:solidFill>
                  <a:srgbClr val="FFFFFF"/>
                </a:solidFill>
              </a:rPr>
              <a:t>Karina Almeida Leñero, Michael Bristow, Chris Gold &amp; Matthew Jenkins</a:t>
            </a:r>
            <a:endParaRPr lang="en-US" sz="1542" dirty="0">
              <a:solidFill>
                <a:srgbClr val="FFFFFF"/>
              </a:solidFill>
            </a:endParaRPr>
          </a:p>
        </p:txBody>
      </p:sp>
      <p:sp>
        <p:nvSpPr>
          <p:cNvPr id="3" name="TextBox 2">
            <a:extLst>
              <a:ext uri="{FF2B5EF4-FFF2-40B4-BE49-F238E27FC236}">
                <a16:creationId xmlns:a16="http://schemas.microsoft.com/office/drawing/2014/main" id="{B9ABD923-F48C-384B-2072-FE4BF83EAF79}"/>
              </a:ext>
            </a:extLst>
          </p:cNvPr>
          <p:cNvSpPr txBox="1"/>
          <p:nvPr/>
        </p:nvSpPr>
        <p:spPr>
          <a:xfrm>
            <a:off x="800100" y="2526443"/>
            <a:ext cx="10717823" cy="2708434"/>
          </a:xfrm>
          <a:prstGeom prst="rect">
            <a:avLst/>
          </a:prstGeom>
          <a:noFill/>
        </p:spPr>
        <p:txBody>
          <a:bodyPr wrap="square" rtlCol="0">
            <a:spAutoFit/>
          </a:bodyPr>
          <a:lstStyle/>
          <a:p>
            <a:pPr algn="ctr">
              <a:spcBef>
                <a:spcPts val="600"/>
              </a:spcBef>
              <a:spcAft>
                <a:spcPts val="600"/>
              </a:spcAft>
            </a:pPr>
            <a:r>
              <a:rPr lang="en-GB" sz="4000" b="1" dirty="0">
                <a:ln>
                  <a:solidFill>
                    <a:srgbClr val="000000"/>
                  </a:solidFill>
                </a:ln>
                <a:solidFill>
                  <a:srgbClr val="E4002B"/>
                </a:solidFill>
                <a:effectLst/>
                <a:latin typeface="+mj-lt"/>
                <a:ea typeface="Times New Roman" panose="02020603050405020304" pitchFamily="18" charset="0"/>
                <a:cs typeface="Times New Roman" panose="02020603050405020304" pitchFamily="18" charset="0"/>
              </a:rPr>
              <a:t>An investigation on the influence of ventilation arrangements on </a:t>
            </a:r>
            <a:r>
              <a:rPr lang="en-GB" sz="4000" b="1" dirty="0">
                <a:ln>
                  <a:solidFill>
                    <a:srgbClr val="000000"/>
                  </a:solidFill>
                </a:ln>
                <a:solidFill>
                  <a:srgbClr val="E4002B"/>
                </a:solidFill>
                <a:latin typeface="+mj-lt"/>
                <a:ea typeface="Times New Roman" panose="02020603050405020304" pitchFamily="18" charset="0"/>
                <a:cs typeface="Times New Roman" panose="02020603050405020304" pitchFamily="18" charset="0"/>
              </a:rPr>
              <a:t>hydrogen</a:t>
            </a:r>
            <a:r>
              <a:rPr lang="en-GB" sz="4000" b="1" dirty="0">
                <a:ln>
                  <a:solidFill>
                    <a:srgbClr val="000000"/>
                  </a:solidFill>
                </a:ln>
                <a:solidFill>
                  <a:srgbClr val="E4002B"/>
                </a:solidFill>
                <a:effectLst/>
                <a:latin typeface="+mj-lt"/>
                <a:ea typeface="Times New Roman" panose="02020603050405020304" pitchFamily="18" charset="0"/>
                <a:cs typeface="Times New Roman" panose="02020603050405020304" pitchFamily="18" charset="0"/>
              </a:rPr>
              <a:t> explosion hazards in compressor enclosures</a:t>
            </a:r>
            <a:r>
              <a:rPr lang="en-GB" sz="4000" dirty="0">
                <a:ln>
                  <a:solidFill>
                    <a:srgbClr val="000000"/>
                  </a:solidFill>
                </a:ln>
                <a:solidFill>
                  <a:srgbClr val="E4002B"/>
                </a:solidFill>
                <a:effectLst/>
                <a:latin typeface="+mj-lt"/>
                <a:ea typeface="Times New Roman" panose="02020603050405020304" pitchFamily="18" charset="0"/>
                <a:cs typeface="Times New Roman" panose="02020603050405020304" pitchFamily="18" charset="0"/>
              </a:rPr>
              <a:t> </a:t>
            </a:r>
          </a:p>
          <a:p>
            <a:pPr>
              <a:spcBef>
                <a:spcPts val="600"/>
              </a:spcBef>
            </a:pPr>
            <a:r>
              <a:rPr lang="en-GB" sz="4000" dirty="0">
                <a:effectLst/>
                <a:latin typeface="+mj-lt"/>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31660908"/>
      </p:ext>
    </p:extLst>
  </p:cSld>
  <p:clrMapOvr>
    <a:masterClrMapping/>
  </p:clrMapOvr>
  <mc:AlternateContent xmlns:mc="http://schemas.openxmlformats.org/markup-compatibility/2006" xmlns:p14="http://schemas.microsoft.com/office/powerpoint/2010/main">
    <mc:Choice Requires="p14">
      <p:transition spd="slow" p14:dur="2000" advTm="36324"/>
    </mc:Choice>
    <mc:Fallback xmlns="">
      <p:transition spd="slow" advTm="36324"/>
    </mc:Fallback>
  </mc:AlternateContent>
  <p:extLst>
    <p:ext uri="{3A86A75C-4F4B-4683-9AE1-C65F6400EC91}">
      <p14:laserTraceLst xmlns:p14="http://schemas.microsoft.com/office/powerpoint/2010/main">
        <p14:tracePtLst>
          <p14:tracePt t="2167" x="11791950" y="1868488"/>
          <p14:tracePt t="2177" x="11552238" y="2828925"/>
          <p14:tracePt t="2187" x="11310938" y="3895725"/>
          <p14:tracePt t="2193" x="11177588" y="4429125"/>
          <p14:tracePt t="2201" x="10964863" y="5310188"/>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4092CAD4-74A9-428D-BAF7-B06450879CDC}"/>
              </a:ext>
            </a:extLst>
          </p:cNvPr>
          <p:cNvSpPr txBox="1">
            <a:spLocks/>
          </p:cNvSpPr>
          <p:nvPr/>
        </p:nvSpPr>
        <p:spPr>
          <a:xfrm>
            <a:off x="720000" y="504000"/>
            <a:ext cx="8015671" cy="586570"/>
          </a:xfrm>
        </p:spPr>
        <p:txBody>
          <a:bodyPr/>
          <a:lstStyle>
            <a:defPPr>
              <a:defRPr lang="en-US"/>
            </a:defPPr>
            <a:lvl1pPr marL="0" algn="l" defTabSz="457040" rtl="0" eaLnBrk="1" latinLnBrk="0" hangingPunct="1">
              <a:defRPr sz="1800" kern="1200">
                <a:solidFill>
                  <a:schemeClr val="tx1"/>
                </a:solidFill>
                <a:latin typeface="+mn-lt"/>
                <a:ea typeface="+mn-ea"/>
                <a:cs typeface="+mn-cs"/>
              </a:defRPr>
            </a:lvl1pPr>
            <a:lvl2pPr marL="457040" algn="l" defTabSz="457040" rtl="0" eaLnBrk="1" latinLnBrk="0" hangingPunct="1">
              <a:defRPr sz="1800" kern="1200">
                <a:solidFill>
                  <a:schemeClr val="tx1"/>
                </a:solidFill>
                <a:latin typeface="+mn-lt"/>
                <a:ea typeface="+mn-ea"/>
                <a:cs typeface="+mn-cs"/>
              </a:defRPr>
            </a:lvl2pPr>
            <a:lvl3pPr marL="914076" algn="l" defTabSz="457040" rtl="0" eaLnBrk="1" latinLnBrk="0" hangingPunct="1">
              <a:defRPr sz="1800" kern="1200">
                <a:solidFill>
                  <a:schemeClr val="tx1"/>
                </a:solidFill>
                <a:latin typeface="+mn-lt"/>
                <a:ea typeface="+mn-ea"/>
                <a:cs typeface="+mn-cs"/>
              </a:defRPr>
            </a:lvl3pPr>
            <a:lvl4pPr marL="1371113" algn="l" defTabSz="457040" rtl="0" eaLnBrk="1" latinLnBrk="0" hangingPunct="1">
              <a:defRPr sz="1800" kern="1200">
                <a:solidFill>
                  <a:schemeClr val="tx1"/>
                </a:solidFill>
                <a:latin typeface="+mn-lt"/>
                <a:ea typeface="+mn-ea"/>
                <a:cs typeface="+mn-cs"/>
              </a:defRPr>
            </a:lvl4pPr>
            <a:lvl5pPr marL="1828149" algn="l" defTabSz="457040" rtl="0" eaLnBrk="1" latinLnBrk="0" hangingPunct="1">
              <a:defRPr sz="1800" kern="1200">
                <a:solidFill>
                  <a:schemeClr val="tx1"/>
                </a:solidFill>
                <a:latin typeface="+mn-lt"/>
                <a:ea typeface="+mn-ea"/>
                <a:cs typeface="+mn-cs"/>
              </a:defRPr>
            </a:lvl5pPr>
            <a:lvl6pPr marL="2285188" algn="l" defTabSz="457040" rtl="0" eaLnBrk="1" latinLnBrk="0" hangingPunct="1">
              <a:defRPr sz="1800" kern="1200">
                <a:solidFill>
                  <a:schemeClr val="tx1"/>
                </a:solidFill>
                <a:latin typeface="+mn-lt"/>
                <a:ea typeface="+mn-ea"/>
                <a:cs typeface="+mn-cs"/>
              </a:defRPr>
            </a:lvl6pPr>
            <a:lvl7pPr marL="2742228" algn="l" defTabSz="457040" rtl="0" eaLnBrk="1" latinLnBrk="0" hangingPunct="1">
              <a:defRPr sz="1800" kern="1200">
                <a:solidFill>
                  <a:schemeClr val="tx1"/>
                </a:solidFill>
                <a:latin typeface="+mn-lt"/>
                <a:ea typeface="+mn-ea"/>
                <a:cs typeface="+mn-cs"/>
              </a:defRPr>
            </a:lvl7pPr>
            <a:lvl8pPr marL="3199264" algn="l" defTabSz="457040" rtl="0" eaLnBrk="1" latinLnBrk="0" hangingPunct="1">
              <a:defRPr sz="1800" kern="1200">
                <a:solidFill>
                  <a:schemeClr val="tx1"/>
                </a:solidFill>
                <a:latin typeface="+mn-lt"/>
                <a:ea typeface="+mn-ea"/>
                <a:cs typeface="+mn-cs"/>
              </a:defRPr>
            </a:lvl8pPr>
            <a:lvl9pPr marL="3656303" algn="l" defTabSz="457040" rtl="0" eaLnBrk="1" latinLnBrk="0" hangingPunct="1">
              <a:defRPr sz="1800" kern="1200">
                <a:solidFill>
                  <a:schemeClr val="tx1"/>
                </a:solidFill>
                <a:latin typeface="+mn-lt"/>
                <a:ea typeface="+mn-ea"/>
                <a:cs typeface="+mn-cs"/>
              </a:defRPr>
            </a:lvl9pPr>
          </a:lstStyle>
          <a:p>
            <a:pPr defTabSz="914400">
              <a:lnSpc>
                <a:spcPct val="90000"/>
              </a:lnSpc>
              <a:spcBef>
                <a:spcPct val="0"/>
              </a:spcBef>
              <a:buClr>
                <a:srgbClr val="3FA43A"/>
              </a:buClr>
            </a:pPr>
            <a:r>
              <a:rPr lang="nb-NO" sz="3200" b="1" dirty="0">
                <a:solidFill>
                  <a:srgbClr val="E4002B"/>
                </a:solidFill>
                <a:latin typeface="+mj-lt"/>
                <a:ea typeface="+mj-ea"/>
                <a:cs typeface="+mj-cs"/>
              </a:rPr>
              <a:t>Is </a:t>
            </a:r>
            <a:r>
              <a:rPr lang="nb-NO" sz="3200" b="1" dirty="0" err="1">
                <a:solidFill>
                  <a:srgbClr val="E4002B"/>
                </a:solidFill>
                <a:latin typeface="+mj-lt"/>
                <a:ea typeface="+mj-ea"/>
                <a:cs typeface="+mj-cs"/>
              </a:rPr>
              <a:t>Ventilation</a:t>
            </a:r>
            <a:r>
              <a:rPr lang="nb-NO" sz="3200" b="1" dirty="0">
                <a:solidFill>
                  <a:srgbClr val="E4002B"/>
                </a:solidFill>
                <a:latin typeface="+mj-lt"/>
                <a:ea typeface="+mj-ea"/>
                <a:cs typeface="+mj-cs"/>
              </a:rPr>
              <a:t> </a:t>
            </a:r>
            <a:r>
              <a:rPr lang="nb-NO" sz="3200" b="1" dirty="0" err="1">
                <a:solidFill>
                  <a:srgbClr val="E4002B"/>
                </a:solidFill>
                <a:latin typeface="+mj-lt"/>
                <a:ea typeface="+mj-ea"/>
                <a:cs typeface="+mj-cs"/>
              </a:rPr>
              <a:t>Working</a:t>
            </a:r>
            <a:r>
              <a:rPr lang="nb-NO" sz="3200" b="1" dirty="0">
                <a:solidFill>
                  <a:srgbClr val="E4002B"/>
                </a:solidFill>
                <a:latin typeface="+mj-lt"/>
                <a:ea typeface="+mj-ea"/>
                <a:cs typeface="+mj-cs"/>
              </a:rPr>
              <a:t> as </a:t>
            </a:r>
            <a:r>
              <a:rPr lang="nb-NO" sz="3200" b="1" dirty="0" err="1">
                <a:solidFill>
                  <a:srgbClr val="E4002B"/>
                </a:solidFill>
                <a:latin typeface="+mj-lt"/>
                <a:ea typeface="+mj-ea"/>
                <a:cs typeface="+mj-cs"/>
              </a:rPr>
              <a:t>Intended</a:t>
            </a:r>
            <a:r>
              <a:rPr lang="nb-NO" sz="3200" b="1" dirty="0">
                <a:solidFill>
                  <a:srgbClr val="E4002B"/>
                </a:solidFill>
                <a:latin typeface="+mj-lt"/>
                <a:ea typeface="+mj-ea"/>
                <a:cs typeface="+mj-cs"/>
              </a:rPr>
              <a:t>? </a:t>
            </a:r>
          </a:p>
          <a:p>
            <a:endParaRPr lang="en-NO" sz="1632" dirty="0"/>
          </a:p>
        </p:txBody>
      </p:sp>
      <p:grpSp>
        <p:nvGrpSpPr>
          <p:cNvPr id="8" name="Group 7">
            <a:extLst>
              <a:ext uri="{FF2B5EF4-FFF2-40B4-BE49-F238E27FC236}">
                <a16:creationId xmlns:a16="http://schemas.microsoft.com/office/drawing/2014/main" id="{829156D9-BCB2-C009-5A8A-A47F5236380A}"/>
              </a:ext>
            </a:extLst>
          </p:cNvPr>
          <p:cNvGrpSpPr/>
          <p:nvPr/>
        </p:nvGrpSpPr>
        <p:grpSpPr>
          <a:xfrm>
            <a:off x="720000" y="1206789"/>
            <a:ext cx="10767928" cy="4444422"/>
            <a:chOff x="158684" y="588025"/>
            <a:chExt cx="11874632" cy="4901210"/>
          </a:xfrm>
        </p:grpSpPr>
        <p:sp>
          <p:nvSpPr>
            <p:cNvPr id="13" name="Text Placeholder 5">
              <a:extLst>
                <a:ext uri="{FF2B5EF4-FFF2-40B4-BE49-F238E27FC236}">
                  <a16:creationId xmlns:a16="http://schemas.microsoft.com/office/drawing/2014/main" id="{4BB2AFB6-8924-BCD6-7D92-2688586C6BCB}"/>
                </a:ext>
              </a:extLst>
            </p:cNvPr>
            <p:cNvSpPr txBox="1">
              <a:spLocks/>
            </p:cNvSpPr>
            <p:nvPr/>
          </p:nvSpPr>
          <p:spPr>
            <a:xfrm>
              <a:off x="283544" y="5073627"/>
              <a:ext cx="3142028" cy="415608"/>
            </a:xfrm>
            <a:prstGeom prst="rect">
              <a:avLst/>
            </a:prstGeom>
          </p:spPr>
          <p:txBody>
            <a:bodyPr vert="horz" lIns="82918" tIns="41459" rIns="82918" bIns="41459"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814" dirty="0">
                  <a:solidFill>
                    <a:srgbClr val="39607A"/>
                  </a:solidFill>
                </a:rPr>
                <a:t>Original ventilation rate: 1000 m</a:t>
              </a:r>
              <a:r>
                <a:rPr lang="en-GB" sz="1814" baseline="30000" dirty="0">
                  <a:solidFill>
                    <a:srgbClr val="39607A"/>
                  </a:solidFill>
                </a:rPr>
                <a:t>3</a:t>
              </a:r>
              <a:r>
                <a:rPr lang="en-GB" sz="1814" dirty="0">
                  <a:solidFill>
                    <a:srgbClr val="39607A"/>
                  </a:solidFill>
                </a:rPr>
                <a:t>/h</a:t>
              </a:r>
              <a:endParaRPr lang="en-US" sz="1814">
                <a:solidFill>
                  <a:srgbClr val="39607A"/>
                </a:solidFill>
                <a:ea typeface="Calibri"/>
                <a:cs typeface="Calibri"/>
              </a:endParaRPr>
            </a:p>
          </p:txBody>
        </p:sp>
        <p:sp>
          <p:nvSpPr>
            <p:cNvPr id="14" name="Text Placeholder 5">
              <a:extLst>
                <a:ext uri="{FF2B5EF4-FFF2-40B4-BE49-F238E27FC236}">
                  <a16:creationId xmlns:a16="http://schemas.microsoft.com/office/drawing/2014/main" id="{4F9E9512-1569-07CC-D5DD-E6D1337E6799}"/>
                </a:ext>
              </a:extLst>
            </p:cNvPr>
            <p:cNvSpPr txBox="1">
              <a:spLocks/>
            </p:cNvSpPr>
            <p:nvPr/>
          </p:nvSpPr>
          <p:spPr>
            <a:xfrm>
              <a:off x="4561927" y="5073627"/>
              <a:ext cx="1828799" cy="415608"/>
            </a:xfrm>
            <a:prstGeom prst="rect">
              <a:avLst/>
            </a:prstGeom>
          </p:spPr>
          <p:txBody>
            <a:bodyPr vert="horz" lIns="82918" tIns="41459" rIns="82918" bIns="41459"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814" dirty="0">
                  <a:solidFill>
                    <a:srgbClr val="39607A"/>
                  </a:solidFill>
                </a:rPr>
                <a:t>5x ventilation rate</a:t>
              </a:r>
              <a:endParaRPr lang="en-US" sz="1814">
                <a:solidFill>
                  <a:srgbClr val="39607A"/>
                </a:solidFill>
                <a:ea typeface="Calibri"/>
                <a:cs typeface="Calibri"/>
              </a:endParaRPr>
            </a:p>
          </p:txBody>
        </p:sp>
        <p:sp>
          <p:nvSpPr>
            <p:cNvPr id="15" name="Text Placeholder 5">
              <a:extLst>
                <a:ext uri="{FF2B5EF4-FFF2-40B4-BE49-F238E27FC236}">
                  <a16:creationId xmlns:a16="http://schemas.microsoft.com/office/drawing/2014/main" id="{625C8991-2710-16A2-22E0-9AE91B552169}"/>
                </a:ext>
              </a:extLst>
            </p:cNvPr>
            <p:cNvSpPr txBox="1">
              <a:spLocks/>
            </p:cNvSpPr>
            <p:nvPr/>
          </p:nvSpPr>
          <p:spPr>
            <a:xfrm>
              <a:off x="8068263" y="5073627"/>
              <a:ext cx="2090057" cy="415608"/>
            </a:xfrm>
            <a:prstGeom prst="rect">
              <a:avLst/>
            </a:prstGeom>
          </p:spPr>
          <p:txBody>
            <a:bodyPr vert="horz" lIns="82918" tIns="41459" rIns="82918" bIns="41459"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814" dirty="0">
                  <a:solidFill>
                    <a:srgbClr val="39607A"/>
                  </a:solidFill>
                </a:rPr>
                <a:t>10x ventilation rate</a:t>
              </a:r>
              <a:endParaRPr lang="en-US" sz="1814">
                <a:solidFill>
                  <a:srgbClr val="39607A"/>
                </a:solidFill>
                <a:ea typeface="Calibri"/>
                <a:cs typeface="Calibri"/>
              </a:endParaRPr>
            </a:p>
          </p:txBody>
        </p:sp>
        <p:pic>
          <p:nvPicPr>
            <p:cNvPr id="16" name="Picture 15">
              <a:extLst>
                <a:ext uri="{FF2B5EF4-FFF2-40B4-BE49-F238E27FC236}">
                  <a16:creationId xmlns:a16="http://schemas.microsoft.com/office/drawing/2014/main" id="{D475ACE2-F328-FC62-0149-34B8E2F299B7}"/>
                </a:ext>
              </a:extLst>
            </p:cNvPr>
            <p:cNvPicPr>
              <a:picLocks noChangeAspect="1"/>
            </p:cNvPicPr>
            <p:nvPr/>
          </p:nvPicPr>
          <p:blipFill>
            <a:blip r:embed="rId3"/>
            <a:stretch>
              <a:fillRect/>
            </a:stretch>
          </p:blipFill>
          <p:spPr>
            <a:xfrm>
              <a:off x="10627426" y="588025"/>
              <a:ext cx="1405890" cy="4823460"/>
            </a:xfrm>
            <a:prstGeom prst="rect">
              <a:avLst/>
            </a:prstGeom>
          </p:spPr>
        </p:pic>
        <p:pic>
          <p:nvPicPr>
            <p:cNvPr id="17" name="Picture 16">
              <a:extLst>
                <a:ext uri="{FF2B5EF4-FFF2-40B4-BE49-F238E27FC236}">
                  <a16:creationId xmlns:a16="http://schemas.microsoft.com/office/drawing/2014/main" id="{D468FF19-A90F-5EEB-9A7C-4830EA069BC1}"/>
                </a:ext>
              </a:extLst>
            </p:cNvPr>
            <p:cNvPicPr>
              <a:picLocks noChangeAspect="1"/>
            </p:cNvPicPr>
            <p:nvPr/>
          </p:nvPicPr>
          <p:blipFill>
            <a:blip r:embed="rId4"/>
            <a:stretch>
              <a:fillRect/>
            </a:stretch>
          </p:blipFill>
          <p:spPr>
            <a:xfrm>
              <a:off x="158684" y="1019755"/>
              <a:ext cx="3391749" cy="3960000"/>
            </a:xfrm>
            <a:prstGeom prst="rect">
              <a:avLst/>
            </a:prstGeom>
          </p:spPr>
        </p:pic>
        <p:pic>
          <p:nvPicPr>
            <p:cNvPr id="18" name="Picture 17">
              <a:extLst>
                <a:ext uri="{FF2B5EF4-FFF2-40B4-BE49-F238E27FC236}">
                  <a16:creationId xmlns:a16="http://schemas.microsoft.com/office/drawing/2014/main" id="{A20FD3EE-E383-BCB5-01C4-0678AEEBBA93}"/>
                </a:ext>
              </a:extLst>
            </p:cNvPr>
            <p:cNvPicPr>
              <a:picLocks noChangeAspect="1"/>
            </p:cNvPicPr>
            <p:nvPr/>
          </p:nvPicPr>
          <p:blipFill>
            <a:blip r:embed="rId5"/>
            <a:stretch>
              <a:fillRect/>
            </a:stretch>
          </p:blipFill>
          <p:spPr>
            <a:xfrm>
              <a:off x="3745839" y="1019755"/>
              <a:ext cx="3460975" cy="3960000"/>
            </a:xfrm>
            <a:prstGeom prst="rect">
              <a:avLst/>
            </a:prstGeom>
          </p:spPr>
        </p:pic>
        <p:pic>
          <p:nvPicPr>
            <p:cNvPr id="19" name="Picture 18">
              <a:extLst>
                <a:ext uri="{FF2B5EF4-FFF2-40B4-BE49-F238E27FC236}">
                  <a16:creationId xmlns:a16="http://schemas.microsoft.com/office/drawing/2014/main" id="{43D3B5B3-AF45-5C24-A8F6-6B804209422C}"/>
                </a:ext>
              </a:extLst>
            </p:cNvPr>
            <p:cNvPicPr>
              <a:picLocks noChangeAspect="1"/>
            </p:cNvPicPr>
            <p:nvPr/>
          </p:nvPicPr>
          <p:blipFill>
            <a:blip r:embed="rId6"/>
            <a:stretch>
              <a:fillRect/>
            </a:stretch>
          </p:blipFill>
          <p:spPr>
            <a:xfrm>
              <a:off x="7327459" y="1019755"/>
              <a:ext cx="3571665" cy="3960000"/>
            </a:xfrm>
            <a:prstGeom prst="rect">
              <a:avLst/>
            </a:prstGeom>
          </p:spPr>
        </p:pic>
      </p:grpSp>
      <p:pic>
        <p:nvPicPr>
          <p:cNvPr id="2" name="Picture 1" descr="Icon&#10;&#10;Description automatically generated">
            <a:extLst>
              <a:ext uri="{FF2B5EF4-FFF2-40B4-BE49-F238E27FC236}">
                <a16:creationId xmlns:a16="http://schemas.microsoft.com/office/drawing/2014/main" id="{F5C76DA2-F413-AEBC-E0F9-958D9F75EC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spTree>
    <p:extLst>
      <p:ext uri="{BB962C8B-B14F-4D97-AF65-F5344CB8AC3E}">
        <p14:creationId xmlns:p14="http://schemas.microsoft.com/office/powerpoint/2010/main" val="3323976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5A4A5A6C-85EF-345A-4CB8-DB3417B7D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pic>
        <p:nvPicPr>
          <p:cNvPr id="6" name="Picture 5">
            <a:extLst>
              <a:ext uri="{FF2B5EF4-FFF2-40B4-BE49-F238E27FC236}">
                <a16:creationId xmlns:a16="http://schemas.microsoft.com/office/drawing/2014/main" id="{E1CF81C1-DD28-A553-BE74-2F772E5AF15F}"/>
              </a:ext>
            </a:extLst>
          </p:cNvPr>
          <p:cNvPicPr>
            <a:picLocks noChangeAspect="1"/>
          </p:cNvPicPr>
          <p:nvPr/>
        </p:nvPicPr>
        <p:blipFill>
          <a:blip r:embed="rId4"/>
          <a:stretch>
            <a:fillRect/>
          </a:stretch>
        </p:blipFill>
        <p:spPr>
          <a:xfrm>
            <a:off x="187515" y="1700570"/>
            <a:ext cx="5585639" cy="3650601"/>
          </a:xfrm>
          <a:prstGeom prst="rect">
            <a:avLst/>
          </a:prstGeom>
        </p:spPr>
      </p:pic>
      <p:sp>
        <p:nvSpPr>
          <p:cNvPr id="8" name="Text Placeholder 2">
            <a:extLst>
              <a:ext uri="{FF2B5EF4-FFF2-40B4-BE49-F238E27FC236}">
                <a16:creationId xmlns:a16="http://schemas.microsoft.com/office/drawing/2014/main" id="{5154BA97-1735-338E-6EB7-C9624D64A35C}"/>
              </a:ext>
            </a:extLst>
          </p:cNvPr>
          <p:cNvSpPr txBox="1">
            <a:spLocks/>
          </p:cNvSpPr>
          <p:nvPr/>
        </p:nvSpPr>
        <p:spPr>
          <a:xfrm>
            <a:off x="4592" y="843952"/>
            <a:ext cx="3996270" cy="41458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Tx/>
              <a:buNone/>
              <a:defRPr sz="2539" kern="1200">
                <a:solidFill>
                  <a:srgbClr val="7294A6"/>
                </a:solidFill>
                <a:latin typeface="+mn-lt"/>
                <a:ea typeface="+mn-ea"/>
                <a:cs typeface="Noto Sans JP Medium"/>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GB" dirty="0">
                <a:solidFill>
                  <a:srgbClr val="39607A"/>
                </a:solidFill>
              </a:rPr>
              <a:t>Leak size: 0.5 mm</a:t>
            </a:r>
            <a:r>
              <a:rPr lang="en-GB" baseline="30000" dirty="0">
                <a:solidFill>
                  <a:srgbClr val="39607A"/>
                </a:solidFill>
              </a:rPr>
              <a:t>2</a:t>
            </a:r>
          </a:p>
        </p:txBody>
      </p:sp>
      <p:sp>
        <p:nvSpPr>
          <p:cNvPr id="9" name="Title 1">
            <a:extLst>
              <a:ext uri="{FF2B5EF4-FFF2-40B4-BE49-F238E27FC236}">
                <a16:creationId xmlns:a16="http://schemas.microsoft.com/office/drawing/2014/main" id="{D3277C43-9F01-F642-33BA-0F8E8B4974E8}"/>
              </a:ext>
            </a:extLst>
          </p:cNvPr>
          <p:cNvSpPr txBox="1">
            <a:spLocks/>
          </p:cNvSpPr>
          <p:nvPr/>
        </p:nvSpPr>
        <p:spPr>
          <a:xfrm>
            <a:off x="720000" y="252579"/>
            <a:ext cx="10024214" cy="6700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GB" sz="3200" b="1" dirty="0">
                <a:solidFill>
                  <a:srgbClr val="E4002B"/>
                </a:solidFill>
              </a:rPr>
              <a:t>Effect of Ventilation on Cloud Size &amp; Reactivity </a:t>
            </a:r>
          </a:p>
        </p:txBody>
      </p:sp>
      <p:grpSp>
        <p:nvGrpSpPr>
          <p:cNvPr id="31" name="Group 30">
            <a:extLst>
              <a:ext uri="{FF2B5EF4-FFF2-40B4-BE49-F238E27FC236}">
                <a16:creationId xmlns:a16="http://schemas.microsoft.com/office/drawing/2014/main" id="{5A43CA6A-90D3-AE1D-56E4-269BB5C750C4}"/>
              </a:ext>
            </a:extLst>
          </p:cNvPr>
          <p:cNvGrpSpPr/>
          <p:nvPr/>
        </p:nvGrpSpPr>
        <p:grpSpPr>
          <a:xfrm>
            <a:off x="2792862" y="5633674"/>
            <a:ext cx="6916081" cy="897902"/>
            <a:chOff x="3409308" y="5633674"/>
            <a:chExt cx="6916081" cy="897902"/>
          </a:xfrm>
        </p:grpSpPr>
        <p:grpSp>
          <p:nvGrpSpPr>
            <p:cNvPr id="29" name="Group 28">
              <a:extLst>
                <a:ext uri="{FF2B5EF4-FFF2-40B4-BE49-F238E27FC236}">
                  <a16:creationId xmlns:a16="http://schemas.microsoft.com/office/drawing/2014/main" id="{C4D48282-4821-AF29-402B-177501A170FA}"/>
                </a:ext>
              </a:extLst>
            </p:cNvPr>
            <p:cNvGrpSpPr/>
            <p:nvPr/>
          </p:nvGrpSpPr>
          <p:grpSpPr>
            <a:xfrm>
              <a:off x="3409308" y="5633674"/>
              <a:ext cx="6916081" cy="453766"/>
              <a:chOff x="3409308" y="5633674"/>
              <a:chExt cx="6916081" cy="453766"/>
            </a:xfrm>
          </p:grpSpPr>
          <p:grpSp>
            <p:nvGrpSpPr>
              <p:cNvPr id="16" name="Group 15">
                <a:extLst>
                  <a:ext uri="{FF2B5EF4-FFF2-40B4-BE49-F238E27FC236}">
                    <a16:creationId xmlns:a16="http://schemas.microsoft.com/office/drawing/2014/main" id="{B75B3C67-A708-C5D7-336A-0D0F8836C807}"/>
                  </a:ext>
                </a:extLst>
              </p:cNvPr>
              <p:cNvGrpSpPr/>
              <p:nvPr/>
            </p:nvGrpSpPr>
            <p:grpSpPr>
              <a:xfrm>
                <a:off x="5742328" y="5633674"/>
                <a:ext cx="2250040" cy="400110"/>
                <a:chOff x="3256908" y="5835721"/>
                <a:chExt cx="2250040" cy="400110"/>
              </a:xfrm>
            </p:grpSpPr>
            <p:sp>
              <p:nvSpPr>
                <p:cNvPr id="10" name="TextBox 9">
                  <a:extLst>
                    <a:ext uri="{FF2B5EF4-FFF2-40B4-BE49-F238E27FC236}">
                      <a16:creationId xmlns:a16="http://schemas.microsoft.com/office/drawing/2014/main" id="{EFC9F7DB-252C-501A-917E-520DE4E34E27}"/>
                    </a:ext>
                  </a:extLst>
                </p:cNvPr>
                <p:cNvSpPr txBox="1"/>
                <p:nvPr/>
              </p:nvSpPr>
              <p:spPr>
                <a:xfrm>
                  <a:off x="3904180" y="5835721"/>
                  <a:ext cx="1602768" cy="400110"/>
                </a:xfrm>
                <a:prstGeom prst="rect">
                  <a:avLst/>
                </a:prstGeom>
                <a:noFill/>
              </p:spPr>
              <p:txBody>
                <a:bodyPr wrap="square" rtlCol="0">
                  <a:spAutoFit/>
                </a:bodyPr>
                <a:lstStyle/>
                <a:p>
                  <a:r>
                    <a:rPr lang="en-GB" sz="2000" dirty="0"/>
                    <a:t>1,500 m</a:t>
                  </a:r>
                  <a:r>
                    <a:rPr lang="en-GB" sz="2000" baseline="30000" dirty="0"/>
                    <a:t>3</a:t>
                  </a:r>
                  <a:r>
                    <a:rPr lang="en-GB" sz="2000" dirty="0"/>
                    <a:t>/h</a:t>
                  </a:r>
                </a:p>
              </p:txBody>
            </p:sp>
            <p:cxnSp>
              <p:nvCxnSpPr>
                <p:cNvPr id="13" name="Straight Connector 12">
                  <a:extLst>
                    <a:ext uri="{FF2B5EF4-FFF2-40B4-BE49-F238E27FC236}">
                      <a16:creationId xmlns:a16="http://schemas.microsoft.com/office/drawing/2014/main" id="{A09DEB50-54B8-CF11-7DB7-6588F2C2EFDD}"/>
                    </a:ext>
                  </a:extLst>
                </p:cNvPr>
                <p:cNvCxnSpPr>
                  <a:cxnSpLocks/>
                </p:cNvCxnSpPr>
                <p:nvPr/>
              </p:nvCxnSpPr>
              <p:spPr>
                <a:xfrm>
                  <a:off x="3256908" y="6000377"/>
                  <a:ext cx="647272" cy="1000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F88A7F9C-D469-A871-001A-BAB2E2300653}"/>
                  </a:ext>
                </a:extLst>
              </p:cNvPr>
              <p:cNvGrpSpPr/>
              <p:nvPr/>
            </p:nvGrpSpPr>
            <p:grpSpPr>
              <a:xfrm>
                <a:off x="3409308" y="5638805"/>
                <a:ext cx="2250040" cy="400110"/>
                <a:chOff x="3256908" y="5835721"/>
                <a:chExt cx="2250040" cy="400110"/>
              </a:xfrm>
            </p:grpSpPr>
            <p:sp>
              <p:nvSpPr>
                <p:cNvPr id="18" name="TextBox 17">
                  <a:extLst>
                    <a:ext uri="{FF2B5EF4-FFF2-40B4-BE49-F238E27FC236}">
                      <a16:creationId xmlns:a16="http://schemas.microsoft.com/office/drawing/2014/main" id="{41F74254-544C-FEB4-F898-DB7E358E4E94}"/>
                    </a:ext>
                  </a:extLst>
                </p:cNvPr>
                <p:cNvSpPr txBox="1"/>
                <p:nvPr/>
              </p:nvSpPr>
              <p:spPr>
                <a:xfrm>
                  <a:off x="3904180" y="5835721"/>
                  <a:ext cx="1602768" cy="400110"/>
                </a:xfrm>
                <a:prstGeom prst="rect">
                  <a:avLst/>
                </a:prstGeom>
                <a:noFill/>
              </p:spPr>
              <p:txBody>
                <a:bodyPr wrap="square" rtlCol="0">
                  <a:spAutoFit/>
                </a:bodyPr>
                <a:lstStyle/>
                <a:p>
                  <a:r>
                    <a:rPr lang="en-GB" sz="2000" dirty="0"/>
                    <a:t>1,000 m</a:t>
                  </a:r>
                  <a:r>
                    <a:rPr lang="en-GB" sz="2000" baseline="30000" dirty="0"/>
                    <a:t>3</a:t>
                  </a:r>
                  <a:r>
                    <a:rPr lang="en-GB" sz="2000" dirty="0"/>
                    <a:t>/h</a:t>
                  </a:r>
                </a:p>
              </p:txBody>
            </p:sp>
            <p:cxnSp>
              <p:nvCxnSpPr>
                <p:cNvPr id="19" name="Straight Connector 18">
                  <a:extLst>
                    <a:ext uri="{FF2B5EF4-FFF2-40B4-BE49-F238E27FC236}">
                      <a16:creationId xmlns:a16="http://schemas.microsoft.com/office/drawing/2014/main" id="{AFC613B6-7299-2C9B-61B0-6AF4D8262AB2}"/>
                    </a:ext>
                  </a:extLst>
                </p:cNvPr>
                <p:cNvCxnSpPr>
                  <a:cxnSpLocks/>
                </p:cNvCxnSpPr>
                <p:nvPr/>
              </p:nvCxnSpPr>
              <p:spPr>
                <a:xfrm>
                  <a:off x="3256908" y="6000377"/>
                  <a:ext cx="647272" cy="10005"/>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8CAB368-04D9-9CA9-A796-64C04405B56C}"/>
                  </a:ext>
                </a:extLst>
              </p:cNvPr>
              <p:cNvGrpSpPr/>
              <p:nvPr/>
            </p:nvGrpSpPr>
            <p:grpSpPr>
              <a:xfrm>
                <a:off x="8075349" y="5687330"/>
                <a:ext cx="2250040" cy="400110"/>
                <a:chOff x="3256908" y="5835721"/>
                <a:chExt cx="2250040" cy="400110"/>
              </a:xfrm>
            </p:grpSpPr>
            <p:sp>
              <p:nvSpPr>
                <p:cNvPr id="21" name="TextBox 20">
                  <a:extLst>
                    <a:ext uri="{FF2B5EF4-FFF2-40B4-BE49-F238E27FC236}">
                      <a16:creationId xmlns:a16="http://schemas.microsoft.com/office/drawing/2014/main" id="{0AB2FC73-4591-E626-CCDF-36E6D88CD7AF}"/>
                    </a:ext>
                  </a:extLst>
                </p:cNvPr>
                <p:cNvSpPr txBox="1"/>
                <p:nvPr/>
              </p:nvSpPr>
              <p:spPr>
                <a:xfrm>
                  <a:off x="3904180" y="5835721"/>
                  <a:ext cx="1602768" cy="400110"/>
                </a:xfrm>
                <a:prstGeom prst="rect">
                  <a:avLst/>
                </a:prstGeom>
                <a:noFill/>
              </p:spPr>
              <p:txBody>
                <a:bodyPr wrap="square" rtlCol="0">
                  <a:spAutoFit/>
                </a:bodyPr>
                <a:lstStyle/>
                <a:p>
                  <a:r>
                    <a:rPr lang="en-GB" sz="2000" dirty="0"/>
                    <a:t>2,000 m</a:t>
                  </a:r>
                  <a:r>
                    <a:rPr lang="en-GB" sz="2000" baseline="30000" dirty="0"/>
                    <a:t>3</a:t>
                  </a:r>
                  <a:r>
                    <a:rPr lang="en-GB" sz="2000" dirty="0"/>
                    <a:t>/h</a:t>
                  </a:r>
                </a:p>
              </p:txBody>
            </p:sp>
            <p:cxnSp>
              <p:nvCxnSpPr>
                <p:cNvPr id="22" name="Straight Connector 21">
                  <a:extLst>
                    <a:ext uri="{FF2B5EF4-FFF2-40B4-BE49-F238E27FC236}">
                      <a16:creationId xmlns:a16="http://schemas.microsoft.com/office/drawing/2014/main" id="{F12373CB-A0EB-FADA-BE50-43FAAC44C7A4}"/>
                    </a:ext>
                  </a:extLst>
                </p:cNvPr>
                <p:cNvCxnSpPr>
                  <a:cxnSpLocks/>
                </p:cNvCxnSpPr>
                <p:nvPr/>
              </p:nvCxnSpPr>
              <p:spPr>
                <a:xfrm>
                  <a:off x="3256908" y="6000377"/>
                  <a:ext cx="647272" cy="10005"/>
                </a:xfrm>
                <a:prstGeom prst="line">
                  <a:avLst/>
                </a:prstGeom>
                <a:ln w="38100">
                  <a:solidFill>
                    <a:srgbClr val="509E2F"/>
                  </a:solidFill>
                </a:ln>
              </p:spPr>
              <p:style>
                <a:lnRef idx="1">
                  <a:schemeClr val="accent1"/>
                </a:lnRef>
                <a:fillRef idx="0">
                  <a:schemeClr val="accent1"/>
                </a:fillRef>
                <a:effectRef idx="0">
                  <a:schemeClr val="accent1"/>
                </a:effectRef>
                <a:fontRef idx="minor">
                  <a:schemeClr val="tx1"/>
                </a:fontRef>
              </p:style>
            </p:cxnSp>
          </p:grpSp>
        </p:grpSp>
        <p:grpSp>
          <p:nvGrpSpPr>
            <p:cNvPr id="30" name="Group 29">
              <a:extLst>
                <a:ext uri="{FF2B5EF4-FFF2-40B4-BE49-F238E27FC236}">
                  <a16:creationId xmlns:a16="http://schemas.microsoft.com/office/drawing/2014/main" id="{122C420D-47A0-FA53-03C8-459EC449E62C}"/>
                </a:ext>
              </a:extLst>
            </p:cNvPr>
            <p:cNvGrpSpPr/>
            <p:nvPr/>
          </p:nvGrpSpPr>
          <p:grpSpPr>
            <a:xfrm>
              <a:off x="4617308" y="6131466"/>
              <a:ext cx="4500080" cy="400110"/>
              <a:chOff x="3575269" y="6131466"/>
              <a:chExt cx="4500080" cy="400110"/>
            </a:xfrm>
          </p:grpSpPr>
          <p:grpSp>
            <p:nvGrpSpPr>
              <p:cNvPr id="23" name="Group 22">
                <a:extLst>
                  <a:ext uri="{FF2B5EF4-FFF2-40B4-BE49-F238E27FC236}">
                    <a16:creationId xmlns:a16="http://schemas.microsoft.com/office/drawing/2014/main" id="{D628FD61-E01C-1082-3101-81BFB2C6B35B}"/>
                  </a:ext>
                </a:extLst>
              </p:cNvPr>
              <p:cNvGrpSpPr/>
              <p:nvPr/>
            </p:nvGrpSpPr>
            <p:grpSpPr>
              <a:xfrm>
                <a:off x="3575269" y="6131466"/>
                <a:ext cx="2250040" cy="400110"/>
                <a:chOff x="3256908" y="5835721"/>
                <a:chExt cx="2250040" cy="400110"/>
              </a:xfrm>
            </p:grpSpPr>
            <p:sp>
              <p:nvSpPr>
                <p:cNvPr id="24" name="TextBox 23">
                  <a:extLst>
                    <a:ext uri="{FF2B5EF4-FFF2-40B4-BE49-F238E27FC236}">
                      <a16:creationId xmlns:a16="http://schemas.microsoft.com/office/drawing/2014/main" id="{CA785023-E5DA-0547-8FF8-67CD8776A9A2}"/>
                    </a:ext>
                  </a:extLst>
                </p:cNvPr>
                <p:cNvSpPr txBox="1"/>
                <p:nvPr/>
              </p:nvSpPr>
              <p:spPr>
                <a:xfrm>
                  <a:off x="3904180" y="5835721"/>
                  <a:ext cx="1602768" cy="400110"/>
                </a:xfrm>
                <a:prstGeom prst="rect">
                  <a:avLst/>
                </a:prstGeom>
                <a:noFill/>
              </p:spPr>
              <p:txBody>
                <a:bodyPr wrap="square" rtlCol="0">
                  <a:spAutoFit/>
                </a:bodyPr>
                <a:lstStyle/>
                <a:p>
                  <a:r>
                    <a:rPr lang="en-GB" sz="2000" dirty="0"/>
                    <a:t>5,000 m</a:t>
                  </a:r>
                  <a:r>
                    <a:rPr lang="en-GB" sz="2000" baseline="30000" dirty="0"/>
                    <a:t>3</a:t>
                  </a:r>
                  <a:r>
                    <a:rPr lang="en-GB" sz="2000" dirty="0"/>
                    <a:t>/h</a:t>
                  </a:r>
                </a:p>
              </p:txBody>
            </p:sp>
            <p:cxnSp>
              <p:nvCxnSpPr>
                <p:cNvPr id="25" name="Straight Connector 24">
                  <a:extLst>
                    <a:ext uri="{FF2B5EF4-FFF2-40B4-BE49-F238E27FC236}">
                      <a16:creationId xmlns:a16="http://schemas.microsoft.com/office/drawing/2014/main" id="{97AC6BF4-2033-2DF2-E0DA-C05737EA7B75}"/>
                    </a:ext>
                  </a:extLst>
                </p:cNvPr>
                <p:cNvCxnSpPr>
                  <a:cxnSpLocks/>
                </p:cNvCxnSpPr>
                <p:nvPr/>
              </p:nvCxnSpPr>
              <p:spPr>
                <a:xfrm>
                  <a:off x="3256908" y="6000377"/>
                  <a:ext cx="647272" cy="1000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2E7640CC-845B-5892-BE56-CC7F5CDC8867}"/>
                  </a:ext>
                </a:extLst>
              </p:cNvPr>
              <p:cNvGrpSpPr/>
              <p:nvPr/>
            </p:nvGrpSpPr>
            <p:grpSpPr>
              <a:xfrm>
                <a:off x="5825309" y="6131466"/>
                <a:ext cx="2250040" cy="400110"/>
                <a:chOff x="3256908" y="5835721"/>
                <a:chExt cx="2250040" cy="400110"/>
              </a:xfrm>
            </p:grpSpPr>
            <p:sp>
              <p:nvSpPr>
                <p:cNvPr id="27" name="TextBox 26">
                  <a:extLst>
                    <a:ext uri="{FF2B5EF4-FFF2-40B4-BE49-F238E27FC236}">
                      <a16:creationId xmlns:a16="http://schemas.microsoft.com/office/drawing/2014/main" id="{AF0838B2-5158-61AC-1337-A1F2E426922A}"/>
                    </a:ext>
                  </a:extLst>
                </p:cNvPr>
                <p:cNvSpPr txBox="1"/>
                <p:nvPr/>
              </p:nvSpPr>
              <p:spPr>
                <a:xfrm>
                  <a:off x="3904180" y="5835721"/>
                  <a:ext cx="1602768" cy="400110"/>
                </a:xfrm>
                <a:prstGeom prst="rect">
                  <a:avLst/>
                </a:prstGeom>
                <a:noFill/>
              </p:spPr>
              <p:txBody>
                <a:bodyPr wrap="square" rtlCol="0">
                  <a:spAutoFit/>
                </a:bodyPr>
                <a:lstStyle/>
                <a:p>
                  <a:r>
                    <a:rPr lang="en-GB" sz="2000" dirty="0"/>
                    <a:t>10,000 m</a:t>
                  </a:r>
                  <a:r>
                    <a:rPr lang="en-GB" sz="2000" baseline="30000" dirty="0"/>
                    <a:t>3</a:t>
                  </a:r>
                  <a:r>
                    <a:rPr lang="en-GB" sz="2000" dirty="0"/>
                    <a:t>/h</a:t>
                  </a:r>
                </a:p>
              </p:txBody>
            </p:sp>
            <p:cxnSp>
              <p:nvCxnSpPr>
                <p:cNvPr id="28" name="Straight Connector 27">
                  <a:extLst>
                    <a:ext uri="{FF2B5EF4-FFF2-40B4-BE49-F238E27FC236}">
                      <a16:creationId xmlns:a16="http://schemas.microsoft.com/office/drawing/2014/main" id="{6DAD58B8-EA4C-B20C-129F-4EB655478622}"/>
                    </a:ext>
                  </a:extLst>
                </p:cNvPr>
                <p:cNvCxnSpPr>
                  <a:cxnSpLocks/>
                </p:cNvCxnSpPr>
                <p:nvPr/>
              </p:nvCxnSpPr>
              <p:spPr>
                <a:xfrm>
                  <a:off x="3256908" y="6000377"/>
                  <a:ext cx="647272" cy="1000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grpSp>
      <p:pic>
        <p:nvPicPr>
          <p:cNvPr id="11" name="Picture 10">
            <a:extLst>
              <a:ext uri="{FF2B5EF4-FFF2-40B4-BE49-F238E27FC236}">
                <a16:creationId xmlns:a16="http://schemas.microsoft.com/office/drawing/2014/main" id="{89CF2C70-B8BC-7034-105B-3F15FCA3D79D}"/>
              </a:ext>
            </a:extLst>
          </p:cNvPr>
          <p:cNvPicPr>
            <a:picLocks noChangeAspect="1"/>
          </p:cNvPicPr>
          <p:nvPr/>
        </p:nvPicPr>
        <p:blipFill>
          <a:blip r:embed="rId5"/>
          <a:stretch>
            <a:fillRect/>
          </a:stretch>
        </p:blipFill>
        <p:spPr>
          <a:xfrm>
            <a:off x="6148563" y="1649995"/>
            <a:ext cx="5744165" cy="3751751"/>
          </a:xfrm>
          <a:prstGeom prst="rect">
            <a:avLst/>
          </a:prstGeom>
        </p:spPr>
      </p:pic>
    </p:spTree>
    <p:extLst>
      <p:ext uri="{BB962C8B-B14F-4D97-AF65-F5344CB8AC3E}">
        <p14:creationId xmlns:p14="http://schemas.microsoft.com/office/powerpoint/2010/main" val="303900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7C44-1785-7586-4B26-C23FF7F7793F}"/>
              </a:ext>
            </a:extLst>
          </p:cNvPr>
          <p:cNvSpPr>
            <a:spLocks noGrp="1"/>
          </p:cNvSpPr>
          <p:nvPr>
            <p:ph type="title"/>
          </p:nvPr>
        </p:nvSpPr>
        <p:spPr>
          <a:xfrm>
            <a:off x="450000" y="374515"/>
            <a:ext cx="9469274" cy="586569"/>
          </a:xfrm>
        </p:spPr>
        <p:txBody>
          <a:bodyPr>
            <a:noAutofit/>
          </a:bodyPr>
          <a:lstStyle/>
          <a:p>
            <a:pPr>
              <a:lnSpc>
                <a:spcPct val="110000"/>
              </a:lnSpc>
            </a:pPr>
            <a:r>
              <a:rPr lang="en-GB" sz="3200" b="1" dirty="0">
                <a:solidFill>
                  <a:srgbClr val="E4002B"/>
                </a:solidFill>
              </a:rPr>
              <a:t>Effect of Cloud Volume on Explosion Overpressure</a:t>
            </a:r>
          </a:p>
        </p:txBody>
      </p:sp>
      <p:pic>
        <p:nvPicPr>
          <p:cNvPr id="4" name="Picture 3" descr="Icon&#10;&#10;Description automatically generated">
            <a:extLst>
              <a:ext uri="{FF2B5EF4-FFF2-40B4-BE49-F238E27FC236}">
                <a16:creationId xmlns:a16="http://schemas.microsoft.com/office/drawing/2014/main" id="{5A4A5A6C-85EF-345A-4CB8-DB3417B7D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pic>
        <p:nvPicPr>
          <p:cNvPr id="28" name="Picture 27">
            <a:extLst>
              <a:ext uri="{FF2B5EF4-FFF2-40B4-BE49-F238E27FC236}">
                <a16:creationId xmlns:a16="http://schemas.microsoft.com/office/drawing/2014/main" id="{1558F3E9-EBA3-3C71-4D67-742AA7FBCB4E}"/>
              </a:ext>
            </a:extLst>
          </p:cNvPr>
          <p:cNvPicPr>
            <a:picLocks noChangeAspect="1"/>
          </p:cNvPicPr>
          <p:nvPr/>
        </p:nvPicPr>
        <p:blipFill>
          <a:blip r:embed="rId4"/>
          <a:stretch>
            <a:fillRect/>
          </a:stretch>
        </p:blipFill>
        <p:spPr>
          <a:xfrm>
            <a:off x="2466878" y="1090569"/>
            <a:ext cx="7452396" cy="4872346"/>
          </a:xfrm>
          <a:prstGeom prst="rect">
            <a:avLst/>
          </a:prstGeom>
        </p:spPr>
      </p:pic>
    </p:spTree>
    <p:extLst>
      <p:ext uri="{BB962C8B-B14F-4D97-AF65-F5344CB8AC3E}">
        <p14:creationId xmlns:p14="http://schemas.microsoft.com/office/powerpoint/2010/main" val="3077905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7C44-1785-7586-4B26-C23FF7F7793F}"/>
              </a:ext>
            </a:extLst>
          </p:cNvPr>
          <p:cNvSpPr>
            <a:spLocks noGrp="1"/>
          </p:cNvSpPr>
          <p:nvPr>
            <p:ph type="title"/>
          </p:nvPr>
        </p:nvSpPr>
        <p:spPr>
          <a:xfrm>
            <a:off x="450000" y="374515"/>
            <a:ext cx="9469274" cy="586569"/>
          </a:xfrm>
        </p:spPr>
        <p:txBody>
          <a:bodyPr>
            <a:noAutofit/>
          </a:bodyPr>
          <a:lstStyle/>
          <a:p>
            <a:pPr>
              <a:lnSpc>
                <a:spcPct val="110000"/>
              </a:lnSpc>
            </a:pPr>
            <a:r>
              <a:rPr lang="en-GB" sz="3200" b="1" dirty="0">
                <a:solidFill>
                  <a:srgbClr val="E4002B"/>
                </a:solidFill>
              </a:rPr>
              <a:t>Conclusions from previous study</a:t>
            </a:r>
          </a:p>
        </p:txBody>
      </p:sp>
      <p:pic>
        <p:nvPicPr>
          <p:cNvPr id="4" name="Picture 3" descr="Icon&#10;&#10;Description automatically generated">
            <a:extLst>
              <a:ext uri="{FF2B5EF4-FFF2-40B4-BE49-F238E27FC236}">
                <a16:creationId xmlns:a16="http://schemas.microsoft.com/office/drawing/2014/main" id="{5A4A5A6C-85EF-345A-4CB8-DB3417B7D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sp>
        <p:nvSpPr>
          <p:cNvPr id="3" name="Content Placeholder 1">
            <a:extLst>
              <a:ext uri="{FF2B5EF4-FFF2-40B4-BE49-F238E27FC236}">
                <a16:creationId xmlns:a16="http://schemas.microsoft.com/office/drawing/2014/main" id="{BF378E71-F8EF-A6AF-262E-5D687BDCB43E}"/>
              </a:ext>
            </a:extLst>
          </p:cNvPr>
          <p:cNvSpPr txBox="1">
            <a:spLocks/>
          </p:cNvSpPr>
          <p:nvPr/>
        </p:nvSpPr>
        <p:spPr>
          <a:xfrm>
            <a:off x="219298" y="1413028"/>
            <a:ext cx="11163406" cy="4598888"/>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71211" indent="-414589">
              <a:lnSpc>
                <a:spcPct val="100000"/>
              </a:lnSpc>
              <a:spcBef>
                <a:spcPts val="1200"/>
              </a:spcBef>
              <a:spcAft>
                <a:spcPts val="1200"/>
              </a:spcAft>
              <a:buClr>
                <a:srgbClr val="FF0000"/>
              </a:buClr>
              <a:buFont typeface="Arial" panose="020B0604020202020204" pitchFamily="34" charset="0"/>
              <a:buChar char="•"/>
            </a:pPr>
            <a:r>
              <a:rPr lang="en-GB" sz="2539" dirty="0">
                <a:solidFill>
                  <a:srgbClr val="39607A"/>
                </a:solidFill>
              </a:rPr>
              <a:t>For high pressure applications, even</a:t>
            </a:r>
            <a:r>
              <a:rPr lang="es-MX" sz="2539" dirty="0">
                <a:solidFill>
                  <a:srgbClr val="39607A"/>
                </a:solidFill>
              </a:rPr>
              <a:t> a </a:t>
            </a:r>
            <a:r>
              <a:rPr lang="en-GB" sz="2539" dirty="0">
                <a:solidFill>
                  <a:srgbClr val="39607A"/>
                </a:solidFill>
              </a:rPr>
              <a:t>relatively</a:t>
            </a:r>
            <a:r>
              <a:rPr lang="es-MX" sz="2539" dirty="0">
                <a:solidFill>
                  <a:srgbClr val="39607A"/>
                </a:solidFill>
              </a:rPr>
              <a:t> </a:t>
            </a:r>
            <a:r>
              <a:rPr lang="en-GB" sz="2539" dirty="0">
                <a:solidFill>
                  <a:srgbClr val="39607A"/>
                </a:solidFill>
              </a:rPr>
              <a:t>small</a:t>
            </a:r>
            <a:r>
              <a:rPr lang="es-MX" sz="2539" dirty="0">
                <a:solidFill>
                  <a:srgbClr val="39607A"/>
                </a:solidFill>
              </a:rPr>
              <a:t> H</a:t>
            </a:r>
            <a:r>
              <a:rPr lang="es-MX" sz="2539" baseline="-25000" dirty="0">
                <a:solidFill>
                  <a:srgbClr val="39607A"/>
                </a:solidFill>
              </a:rPr>
              <a:t>2</a:t>
            </a:r>
            <a:r>
              <a:rPr lang="es-MX" sz="2539" dirty="0">
                <a:solidFill>
                  <a:srgbClr val="39607A"/>
                </a:solidFill>
              </a:rPr>
              <a:t> </a:t>
            </a:r>
            <a:r>
              <a:rPr lang="es-MX" sz="2539" dirty="0" err="1">
                <a:solidFill>
                  <a:srgbClr val="39607A"/>
                </a:solidFill>
              </a:rPr>
              <a:t>leak</a:t>
            </a:r>
            <a:r>
              <a:rPr lang="es-MX" sz="2539" dirty="0">
                <a:solidFill>
                  <a:srgbClr val="39607A"/>
                </a:solidFill>
              </a:rPr>
              <a:t> in </a:t>
            </a:r>
            <a:r>
              <a:rPr lang="en-US" sz="2539" dirty="0">
                <a:solidFill>
                  <a:srgbClr val="39607A"/>
                </a:solidFill>
              </a:rPr>
              <a:t>an</a:t>
            </a:r>
            <a:r>
              <a:rPr lang="es-MX" sz="2539" dirty="0">
                <a:solidFill>
                  <a:srgbClr val="39607A"/>
                </a:solidFill>
              </a:rPr>
              <a:t> enclosed </a:t>
            </a:r>
            <a:r>
              <a:rPr lang="es-MX" sz="2539" dirty="0" err="1">
                <a:solidFill>
                  <a:srgbClr val="39607A"/>
                </a:solidFill>
              </a:rPr>
              <a:t>compartment</a:t>
            </a:r>
            <a:r>
              <a:rPr lang="es-MX" sz="2539" dirty="0">
                <a:solidFill>
                  <a:srgbClr val="39607A"/>
                </a:solidFill>
              </a:rPr>
              <a:t> </a:t>
            </a:r>
            <a:r>
              <a:rPr lang="es-MX" sz="2539" dirty="0" err="1">
                <a:solidFill>
                  <a:srgbClr val="39607A"/>
                </a:solidFill>
              </a:rPr>
              <a:t>cannot</a:t>
            </a:r>
            <a:r>
              <a:rPr lang="es-MX" sz="2539" dirty="0">
                <a:solidFill>
                  <a:srgbClr val="39607A"/>
                </a:solidFill>
              </a:rPr>
              <a:t> be </a:t>
            </a:r>
            <a:r>
              <a:rPr lang="es-MX" sz="2539" dirty="0" err="1">
                <a:solidFill>
                  <a:srgbClr val="39607A"/>
                </a:solidFill>
              </a:rPr>
              <a:t>effectively</a:t>
            </a:r>
            <a:r>
              <a:rPr lang="es-MX" sz="2539" dirty="0">
                <a:solidFill>
                  <a:srgbClr val="39607A"/>
                </a:solidFill>
              </a:rPr>
              <a:t> </a:t>
            </a:r>
            <a:r>
              <a:rPr lang="es-MX" sz="2539" dirty="0" err="1">
                <a:solidFill>
                  <a:srgbClr val="39607A"/>
                </a:solidFill>
              </a:rPr>
              <a:t>diluted</a:t>
            </a:r>
            <a:r>
              <a:rPr lang="es-MX" sz="2539" dirty="0">
                <a:solidFill>
                  <a:srgbClr val="39607A"/>
                </a:solidFill>
              </a:rPr>
              <a:t> </a:t>
            </a:r>
            <a:r>
              <a:rPr lang="es-MX" sz="2539" dirty="0" err="1">
                <a:solidFill>
                  <a:srgbClr val="39607A"/>
                </a:solidFill>
              </a:rPr>
              <a:t>with</a:t>
            </a:r>
            <a:r>
              <a:rPr lang="es-MX" sz="2539" dirty="0">
                <a:solidFill>
                  <a:srgbClr val="39607A"/>
                </a:solidFill>
              </a:rPr>
              <a:t> </a:t>
            </a:r>
            <a:r>
              <a:rPr lang="es-MX" sz="2539" dirty="0" err="1">
                <a:solidFill>
                  <a:srgbClr val="39607A"/>
                </a:solidFill>
              </a:rPr>
              <a:t>mechanical</a:t>
            </a:r>
            <a:r>
              <a:rPr lang="es-MX" sz="2539" dirty="0">
                <a:solidFill>
                  <a:srgbClr val="39607A"/>
                </a:solidFill>
              </a:rPr>
              <a:t> </a:t>
            </a:r>
            <a:r>
              <a:rPr lang="es-MX" sz="2539" dirty="0" err="1">
                <a:solidFill>
                  <a:srgbClr val="39607A"/>
                </a:solidFill>
              </a:rPr>
              <a:t>ventilation</a:t>
            </a:r>
            <a:r>
              <a:rPr lang="es-MX" sz="2539" dirty="0">
                <a:solidFill>
                  <a:srgbClr val="39607A"/>
                </a:solidFill>
              </a:rPr>
              <a:t>.</a:t>
            </a:r>
          </a:p>
          <a:p>
            <a:pPr marL="728411" lvl="1" indent="-414589">
              <a:lnSpc>
                <a:spcPct val="100000"/>
              </a:lnSpc>
              <a:spcBef>
                <a:spcPts val="1200"/>
              </a:spcBef>
              <a:spcAft>
                <a:spcPts val="1200"/>
              </a:spcAft>
              <a:buClr>
                <a:srgbClr val="FF0000"/>
              </a:buClr>
              <a:buFont typeface="Arial" panose="020B0604020202020204" pitchFamily="34" charset="0"/>
              <a:buChar char="•"/>
            </a:pPr>
            <a:r>
              <a:rPr lang="es-MX" sz="2539" dirty="0" err="1">
                <a:solidFill>
                  <a:srgbClr val="39607A"/>
                </a:solidFill>
              </a:rPr>
              <a:t>Even</a:t>
            </a:r>
            <a:r>
              <a:rPr lang="es-MX" sz="2539" dirty="0">
                <a:solidFill>
                  <a:srgbClr val="39607A"/>
                </a:solidFill>
              </a:rPr>
              <a:t> </a:t>
            </a:r>
            <a:r>
              <a:rPr lang="es-MX" sz="2539" dirty="0" err="1">
                <a:solidFill>
                  <a:srgbClr val="39607A"/>
                </a:solidFill>
              </a:rPr>
              <a:t>very</a:t>
            </a:r>
            <a:r>
              <a:rPr lang="es-MX" sz="2539" dirty="0">
                <a:solidFill>
                  <a:srgbClr val="39607A"/>
                </a:solidFill>
              </a:rPr>
              <a:t> </a:t>
            </a:r>
            <a:r>
              <a:rPr lang="es-MX" sz="2539" dirty="0" err="1">
                <a:solidFill>
                  <a:srgbClr val="39607A"/>
                </a:solidFill>
              </a:rPr>
              <a:t>high</a:t>
            </a:r>
            <a:r>
              <a:rPr lang="es-MX" sz="2539" dirty="0">
                <a:solidFill>
                  <a:srgbClr val="39607A"/>
                </a:solidFill>
              </a:rPr>
              <a:t> </a:t>
            </a:r>
            <a:r>
              <a:rPr lang="es-MX" sz="2539" dirty="0" err="1">
                <a:solidFill>
                  <a:srgbClr val="39607A"/>
                </a:solidFill>
              </a:rPr>
              <a:t>ventilation</a:t>
            </a:r>
            <a:r>
              <a:rPr lang="es-MX" sz="2539" dirty="0">
                <a:solidFill>
                  <a:srgbClr val="39607A"/>
                </a:solidFill>
              </a:rPr>
              <a:t> </a:t>
            </a:r>
            <a:r>
              <a:rPr lang="es-MX" sz="2539" dirty="0" err="1">
                <a:solidFill>
                  <a:srgbClr val="39607A"/>
                </a:solidFill>
              </a:rPr>
              <a:t>rates</a:t>
            </a:r>
            <a:r>
              <a:rPr lang="es-MX" sz="2539" dirty="0">
                <a:solidFill>
                  <a:srgbClr val="39607A"/>
                </a:solidFill>
              </a:rPr>
              <a:t> (in </a:t>
            </a:r>
            <a:r>
              <a:rPr lang="es-MX" sz="2539" dirty="0" err="1">
                <a:solidFill>
                  <a:srgbClr val="39607A"/>
                </a:solidFill>
              </a:rPr>
              <a:t>the</a:t>
            </a:r>
            <a:r>
              <a:rPr lang="es-MX" sz="2539" dirty="0">
                <a:solidFill>
                  <a:srgbClr val="39607A"/>
                </a:solidFill>
              </a:rPr>
              <a:t> </a:t>
            </a:r>
            <a:r>
              <a:rPr lang="es-MX" sz="2539" dirty="0" err="1">
                <a:solidFill>
                  <a:srgbClr val="39607A"/>
                </a:solidFill>
              </a:rPr>
              <a:t>order</a:t>
            </a:r>
            <a:r>
              <a:rPr lang="es-MX" sz="2539" dirty="0">
                <a:solidFill>
                  <a:srgbClr val="39607A"/>
                </a:solidFill>
              </a:rPr>
              <a:t> </a:t>
            </a:r>
            <a:r>
              <a:rPr lang="es-MX" sz="2539" dirty="0" err="1">
                <a:solidFill>
                  <a:srgbClr val="39607A"/>
                </a:solidFill>
              </a:rPr>
              <a:t>of</a:t>
            </a:r>
            <a:r>
              <a:rPr lang="es-MX" sz="2539" dirty="0">
                <a:solidFill>
                  <a:srgbClr val="39607A"/>
                </a:solidFill>
              </a:rPr>
              <a:t> 10,000 m</a:t>
            </a:r>
            <a:r>
              <a:rPr lang="es-MX" sz="2539" baseline="30000" dirty="0">
                <a:solidFill>
                  <a:srgbClr val="39607A"/>
                </a:solidFill>
              </a:rPr>
              <a:t>3</a:t>
            </a:r>
            <a:r>
              <a:rPr lang="es-MX" sz="2539" dirty="0">
                <a:solidFill>
                  <a:srgbClr val="39607A"/>
                </a:solidFill>
              </a:rPr>
              <a:t>/h) are </a:t>
            </a:r>
            <a:r>
              <a:rPr lang="es-MX" sz="2539" dirty="0" err="1">
                <a:solidFill>
                  <a:srgbClr val="39607A"/>
                </a:solidFill>
              </a:rPr>
              <a:t>not</a:t>
            </a:r>
            <a:r>
              <a:rPr lang="es-MX" sz="2539" dirty="0">
                <a:solidFill>
                  <a:srgbClr val="39607A"/>
                </a:solidFill>
              </a:rPr>
              <a:t> </a:t>
            </a:r>
            <a:r>
              <a:rPr lang="es-MX" sz="2539" dirty="0" err="1">
                <a:solidFill>
                  <a:srgbClr val="39607A"/>
                </a:solidFill>
              </a:rPr>
              <a:t>sufficient</a:t>
            </a:r>
            <a:r>
              <a:rPr lang="es-MX" sz="2539" dirty="0">
                <a:solidFill>
                  <a:srgbClr val="39607A"/>
                </a:solidFill>
              </a:rPr>
              <a:t> </a:t>
            </a:r>
            <a:r>
              <a:rPr lang="es-MX" sz="2539" dirty="0" err="1">
                <a:solidFill>
                  <a:srgbClr val="39607A"/>
                </a:solidFill>
              </a:rPr>
              <a:t>to</a:t>
            </a:r>
            <a:r>
              <a:rPr lang="es-MX" sz="2539" dirty="0">
                <a:solidFill>
                  <a:srgbClr val="39607A"/>
                </a:solidFill>
              </a:rPr>
              <a:t> </a:t>
            </a:r>
            <a:r>
              <a:rPr lang="es-MX" sz="2539" dirty="0" err="1">
                <a:solidFill>
                  <a:srgbClr val="39607A"/>
                </a:solidFill>
              </a:rPr>
              <a:t>dilute</a:t>
            </a:r>
            <a:r>
              <a:rPr lang="es-MX" sz="2539" dirty="0">
                <a:solidFill>
                  <a:srgbClr val="39607A"/>
                </a:solidFill>
              </a:rPr>
              <a:t> a </a:t>
            </a:r>
            <a:r>
              <a:rPr lang="es-MX" sz="2539" dirty="0" err="1">
                <a:solidFill>
                  <a:srgbClr val="39607A"/>
                </a:solidFill>
              </a:rPr>
              <a:t>high-pressure</a:t>
            </a:r>
            <a:r>
              <a:rPr lang="es-MX" sz="2539" dirty="0">
                <a:solidFill>
                  <a:srgbClr val="39607A"/>
                </a:solidFill>
              </a:rPr>
              <a:t> </a:t>
            </a:r>
            <a:r>
              <a:rPr lang="es-MX" sz="2539" dirty="0" err="1">
                <a:solidFill>
                  <a:srgbClr val="39607A"/>
                </a:solidFill>
              </a:rPr>
              <a:t>leak</a:t>
            </a:r>
            <a:r>
              <a:rPr lang="es-MX" sz="2539" dirty="0">
                <a:solidFill>
                  <a:srgbClr val="39607A"/>
                </a:solidFill>
              </a:rPr>
              <a:t> </a:t>
            </a:r>
            <a:r>
              <a:rPr lang="es-MX" sz="2539" dirty="0" err="1">
                <a:solidFill>
                  <a:srgbClr val="39607A"/>
                </a:solidFill>
              </a:rPr>
              <a:t>below</a:t>
            </a:r>
            <a:r>
              <a:rPr lang="es-MX" sz="2539" dirty="0">
                <a:solidFill>
                  <a:srgbClr val="39607A"/>
                </a:solidFill>
              </a:rPr>
              <a:t> LFL. </a:t>
            </a:r>
          </a:p>
          <a:p>
            <a:pPr marL="271211" indent="-414589">
              <a:lnSpc>
                <a:spcPct val="100000"/>
              </a:lnSpc>
              <a:spcBef>
                <a:spcPts val="1200"/>
              </a:spcBef>
              <a:spcAft>
                <a:spcPts val="1200"/>
              </a:spcAft>
              <a:buClr>
                <a:srgbClr val="FF0000"/>
              </a:buClr>
              <a:buFont typeface="Arial" panose="020B0604020202020204" pitchFamily="34" charset="0"/>
              <a:buChar char="•"/>
            </a:pPr>
            <a:r>
              <a:rPr lang="es-MX" sz="2539" dirty="0">
                <a:solidFill>
                  <a:srgbClr val="39607A"/>
                </a:solidFill>
              </a:rPr>
              <a:t>Rapid </a:t>
            </a:r>
            <a:r>
              <a:rPr lang="es-MX" sz="2539" dirty="0" err="1">
                <a:solidFill>
                  <a:srgbClr val="39607A"/>
                </a:solidFill>
              </a:rPr>
              <a:t>detection</a:t>
            </a:r>
            <a:r>
              <a:rPr lang="es-MX" sz="2539" dirty="0">
                <a:solidFill>
                  <a:srgbClr val="39607A"/>
                </a:solidFill>
              </a:rPr>
              <a:t> &amp; </a:t>
            </a:r>
            <a:r>
              <a:rPr lang="es-MX" sz="2539" dirty="0" err="1">
                <a:solidFill>
                  <a:srgbClr val="39607A"/>
                </a:solidFill>
              </a:rPr>
              <a:t>shut-down</a:t>
            </a:r>
            <a:r>
              <a:rPr lang="es-MX" sz="2539" dirty="0">
                <a:solidFill>
                  <a:srgbClr val="39607A"/>
                </a:solidFill>
              </a:rPr>
              <a:t> are </a:t>
            </a:r>
            <a:r>
              <a:rPr lang="es-MX" sz="2539" dirty="0" err="1">
                <a:solidFill>
                  <a:srgbClr val="39607A"/>
                </a:solidFill>
              </a:rPr>
              <a:t>essential</a:t>
            </a:r>
            <a:r>
              <a:rPr lang="es-MX" sz="2539" dirty="0">
                <a:solidFill>
                  <a:srgbClr val="39607A"/>
                </a:solidFill>
              </a:rPr>
              <a:t> </a:t>
            </a:r>
            <a:r>
              <a:rPr lang="es-MX" sz="2539" dirty="0" err="1">
                <a:solidFill>
                  <a:srgbClr val="39607A"/>
                </a:solidFill>
              </a:rPr>
              <a:t>to</a:t>
            </a:r>
            <a:r>
              <a:rPr lang="es-MX" sz="2539" dirty="0">
                <a:solidFill>
                  <a:srgbClr val="39607A"/>
                </a:solidFill>
              </a:rPr>
              <a:t> control </a:t>
            </a:r>
            <a:r>
              <a:rPr lang="es-MX" sz="2539" dirty="0" err="1">
                <a:solidFill>
                  <a:srgbClr val="39607A"/>
                </a:solidFill>
              </a:rPr>
              <a:t>the</a:t>
            </a:r>
            <a:r>
              <a:rPr lang="es-MX" sz="2539" dirty="0">
                <a:solidFill>
                  <a:srgbClr val="39607A"/>
                </a:solidFill>
              </a:rPr>
              <a:t> </a:t>
            </a:r>
            <a:r>
              <a:rPr lang="es-MX" sz="2539" dirty="0" err="1">
                <a:solidFill>
                  <a:srgbClr val="39607A"/>
                </a:solidFill>
              </a:rPr>
              <a:t>size</a:t>
            </a:r>
            <a:r>
              <a:rPr lang="es-MX" sz="2539" dirty="0">
                <a:solidFill>
                  <a:srgbClr val="39607A"/>
                </a:solidFill>
              </a:rPr>
              <a:t> and </a:t>
            </a:r>
            <a:r>
              <a:rPr lang="es-MX" sz="2539" dirty="0" err="1">
                <a:solidFill>
                  <a:srgbClr val="39607A"/>
                </a:solidFill>
              </a:rPr>
              <a:t>reactivity</a:t>
            </a:r>
            <a:r>
              <a:rPr lang="es-MX" sz="2539" dirty="0">
                <a:solidFill>
                  <a:srgbClr val="39607A"/>
                </a:solidFill>
              </a:rPr>
              <a:t> </a:t>
            </a:r>
            <a:r>
              <a:rPr lang="es-MX" sz="2539" dirty="0" err="1">
                <a:solidFill>
                  <a:srgbClr val="39607A"/>
                </a:solidFill>
              </a:rPr>
              <a:t>of</a:t>
            </a:r>
            <a:r>
              <a:rPr lang="es-MX" sz="2539" dirty="0">
                <a:solidFill>
                  <a:srgbClr val="39607A"/>
                </a:solidFill>
              </a:rPr>
              <a:t> </a:t>
            </a:r>
            <a:r>
              <a:rPr lang="es-MX" sz="2539" dirty="0" err="1">
                <a:solidFill>
                  <a:srgbClr val="39607A"/>
                </a:solidFill>
              </a:rPr>
              <a:t>the</a:t>
            </a:r>
            <a:r>
              <a:rPr lang="es-MX" sz="2539" dirty="0">
                <a:solidFill>
                  <a:srgbClr val="39607A"/>
                </a:solidFill>
              </a:rPr>
              <a:t> </a:t>
            </a:r>
            <a:r>
              <a:rPr lang="es-MX" sz="2539" dirty="0" err="1">
                <a:solidFill>
                  <a:srgbClr val="39607A"/>
                </a:solidFill>
              </a:rPr>
              <a:t>flammable</a:t>
            </a:r>
            <a:r>
              <a:rPr lang="es-MX" sz="2539" dirty="0">
                <a:solidFill>
                  <a:srgbClr val="39607A"/>
                </a:solidFill>
              </a:rPr>
              <a:t> </a:t>
            </a:r>
            <a:r>
              <a:rPr lang="es-MX" sz="2539" dirty="0" err="1">
                <a:solidFill>
                  <a:srgbClr val="39607A"/>
                </a:solidFill>
              </a:rPr>
              <a:t>cloud</a:t>
            </a:r>
            <a:r>
              <a:rPr lang="es-MX" sz="2539" dirty="0">
                <a:solidFill>
                  <a:srgbClr val="39607A"/>
                </a:solidFill>
              </a:rPr>
              <a:t>. </a:t>
            </a:r>
          </a:p>
        </p:txBody>
      </p:sp>
    </p:spTree>
    <p:extLst>
      <p:ext uri="{BB962C8B-B14F-4D97-AF65-F5344CB8AC3E}">
        <p14:creationId xmlns:p14="http://schemas.microsoft.com/office/powerpoint/2010/main" val="177234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D4E52-4DBE-0CA5-215A-FB780EAA3427}"/>
              </a:ext>
            </a:extLst>
          </p:cNvPr>
          <p:cNvSpPr>
            <a:spLocks noGrp="1"/>
          </p:cNvSpPr>
          <p:nvPr>
            <p:ph type="title"/>
          </p:nvPr>
        </p:nvSpPr>
        <p:spPr/>
        <p:txBody>
          <a:bodyPr/>
          <a:lstStyle/>
          <a:p>
            <a:r>
              <a:rPr lang="en-GB" dirty="0">
                <a:solidFill>
                  <a:srgbClr val="D86018"/>
                </a:solidFill>
              </a:rPr>
              <a:t>Present Study</a:t>
            </a:r>
          </a:p>
        </p:txBody>
      </p:sp>
      <p:pic>
        <p:nvPicPr>
          <p:cNvPr id="4" name="Picture 3" descr="Icon&#10;&#10;Description automatically generated">
            <a:extLst>
              <a:ext uri="{FF2B5EF4-FFF2-40B4-BE49-F238E27FC236}">
                <a16:creationId xmlns:a16="http://schemas.microsoft.com/office/drawing/2014/main" id="{C8168339-5DC3-4F7B-6904-6D829539DA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spTree>
    <p:extLst>
      <p:ext uri="{BB962C8B-B14F-4D97-AF65-F5344CB8AC3E}">
        <p14:creationId xmlns:p14="http://schemas.microsoft.com/office/powerpoint/2010/main" val="1068353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94C1E73-66F4-9288-B71F-B99F6CF620E7}"/>
              </a:ext>
            </a:extLst>
          </p:cNvPr>
          <p:cNvSpPr>
            <a:spLocks noGrp="1"/>
          </p:cNvSpPr>
          <p:nvPr>
            <p:ph type="body" sz="quarter" idx="10"/>
          </p:nvPr>
        </p:nvSpPr>
        <p:spPr>
          <a:xfrm>
            <a:off x="720000" y="504001"/>
            <a:ext cx="7645040" cy="586570"/>
          </a:xfrm>
        </p:spPr>
        <p:txBody>
          <a:bodyPr>
            <a:noAutofit/>
          </a:bodyPr>
          <a:lstStyle/>
          <a:p>
            <a:pPr>
              <a:lnSpc>
                <a:spcPct val="110000"/>
              </a:lnSpc>
              <a:spcBef>
                <a:spcPct val="0"/>
              </a:spcBef>
            </a:pPr>
            <a:r>
              <a:rPr lang="en-GB" sz="3200" dirty="0">
                <a:solidFill>
                  <a:srgbClr val="E4002B"/>
                </a:solidFill>
                <a:latin typeface="+mj-lt"/>
                <a:ea typeface="+mj-ea"/>
                <a:cs typeface="+mj-cs"/>
              </a:rPr>
              <a:t>What do we want to know?</a:t>
            </a:r>
            <a:endParaRPr lang="en-NO" sz="3200" dirty="0">
              <a:solidFill>
                <a:srgbClr val="E4002B"/>
              </a:solidFill>
              <a:latin typeface="+mj-lt"/>
              <a:ea typeface="+mj-ea"/>
              <a:cs typeface="+mj-cs"/>
            </a:endParaRPr>
          </a:p>
        </p:txBody>
      </p:sp>
      <p:sp>
        <p:nvSpPr>
          <p:cNvPr id="2" name="Content Placeholder 1">
            <a:extLst>
              <a:ext uri="{FF2B5EF4-FFF2-40B4-BE49-F238E27FC236}">
                <a16:creationId xmlns:a16="http://schemas.microsoft.com/office/drawing/2014/main" id="{32E71740-329C-4335-9DC1-CC84F9351675}"/>
              </a:ext>
            </a:extLst>
          </p:cNvPr>
          <p:cNvSpPr>
            <a:spLocks noGrp="1"/>
          </p:cNvSpPr>
          <p:nvPr>
            <p:ph sz="quarter" idx="13"/>
          </p:nvPr>
        </p:nvSpPr>
        <p:spPr>
          <a:xfrm>
            <a:off x="316895" y="1787702"/>
            <a:ext cx="11613391" cy="4126155"/>
          </a:xfrm>
        </p:spPr>
        <p:txBody>
          <a:bodyPr/>
          <a:lstStyle/>
          <a:p>
            <a:pPr>
              <a:lnSpc>
                <a:spcPct val="100000"/>
              </a:lnSpc>
              <a:spcAft>
                <a:spcPts val="1000"/>
              </a:spcAft>
              <a:buClr>
                <a:schemeClr val="accent2"/>
              </a:buClr>
            </a:pPr>
            <a:r>
              <a:rPr lang="en-GB" sz="2539" dirty="0"/>
              <a:t>What is the effect of placing the compressor in an open shelter?</a:t>
            </a:r>
          </a:p>
          <a:p>
            <a:pPr>
              <a:lnSpc>
                <a:spcPct val="100000"/>
              </a:lnSpc>
              <a:spcAft>
                <a:spcPts val="1000"/>
              </a:spcAft>
              <a:buClr>
                <a:schemeClr val="accent2"/>
              </a:buClr>
            </a:pPr>
            <a:r>
              <a:rPr lang="en-GB" sz="2539" dirty="0"/>
              <a:t>What are the differences between the configurations?</a:t>
            </a:r>
          </a:p>
          <a:p>
            <a:pPr>
              <a:lnSpc>
                <a:spcPct val="100000"/>
              </a:lnSpc>
              <a:spcAft>
                <a:spcPts val="1000"/>
              </a:spcAft>
              <a:buClr>
                <a:schemeClr val="accent2"/>
              </a:buClr>
            </a:pPr>
            <a:r>
              <a:rPr lang="en-GB" sz="2539" dirty="0"/>
              <a:t>If an enclosure is required: is there a ventilation set-up that would provide ‘sufficient’ air flow to dilute a hydrogen leak below the flammable limits?</a:t>
            </a:r>
          </a:p>
          <a:p>
            <a:pPr>
              <a:lnSpc>
                <a:spcPct val="100000"/>
              </a:lnSpc>
              <a:spcAft>
                <a:spcPts val="1000"/>
              </a:spcAft>
              <a:buClr>
                <a:schemeClr val="accent2"/>
              </a:buClr>
            </a:pPr>
            <a:r>
              <a:rPr lang="en-GB" sz="2539" dirty="0"/>
              <a:t>Can a hazardous zone of negligible extent (Zone 2 NE) be achieved within a hydrogen compressor enclosure?</a:t>
            </a:r>
            <a:endParaRPr lang="en-GB" dirty="0"/>
          </a:p>
          <a:p>
            <a:pPr marL="251982" lvl="1" indent="0">
              <a:buNone/>
            </a:pPr>
            <a:endParaRPr lang="en-GB" dirty="0"/>
          </a:p>
        </p:txBody>
      </p:sp>
      <p:pic>
        <p:nvPicPr>
          <p:cNvPr id="3" name="Picture 2" descr="Icon&#10;&#10;Description automatically generated">
            <a:extLst>
              <a:ext uri="{FF2B5EF4-FFF2-40B4-BE49-F238E27FC236}">
                <a16:creationId xmlns:a16="http://schemas.microsoft.com/office/drawing/2014/main" id="{AAE188BF-E03F-FC01-BBEA-C0125C108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spTree>
    <p:extLst>
      <p:ext uri="{BB962C8B-B14F-4D97-AF65-F5344CB8AC3E}">
        <p14:creationId xmlns:p14="http://schemas.microsoft.com/office/powerpoint/2010/main" val="374717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94C1E73-66F4-9288-B71F-B99F6CF620E7}"/>
              </a:ext>
            </a:extLst>
          </p:cNvPr>
          <p:cNvSpPr>
            <a:spLocks noGrp="1"/>
          </p:cNvSpPr>
          <p:nvPr>
            <p:ph type="body" sz="quarter" idx="10"/>
          </p:nvPr>
        </p:nvSpPr>
        <p:spPr>
          <a:xfrm>
            <a:off x="720000" y="504000"/>
            <a:ext cx="7645040" cy="586569"/>
          </a:xfrm>
        </p:spPr>
        <p:txBody>
          <a:bodyPr>
            <a:noAutofit/>
          </a:bodyPr>
          <a:lstStyle/>
          <a:p>
            <a:pPr>
              <a:lnSpc>
                <a:spcPct val="110000"/>
              </a:lnSpc>
              <a:spcBef>
                <a:spcPct val="0"/>
              </a:spcBef>
            </a:pPr>
            <a:r>
              <a:rPr lang="en-GB" sz="3200" dirty="0">
                <a:solidFill>
                  <a:srgbClr val="E4002B"/>
                </a:solidFill>
                <a:latin typeface="+mj-lt"/>
                <a:ea typeface="+mj-ea"/>
                <a:cs typeface="+mj-cs"/>
              </a:rPr>
              <a:t>Objective</a:t>
            </a:r>
            <a:endParaRPr lang="en-NO" sz="3200" dirty="0">
              <a:solidFill>
                <a:srgbClr val="E4002B"/>
              </a:solidFill>
              <a:latin typeface="+mj-lt"/>
              <a:ea typeface="+mj-ea"/>
              <a:cs typeface="+mj-cs"/>
            </a:endParaRPr>
          </a:p>
        </p:txBody>
      </p:sp>
      <p:sp>
        <p:nvSpPr>
          <p:cNvPr id="2" name="Content Placeholder 1">
            <a:extLst>
              <a:ext uri="{FF2B5EF4-FFF2-40B4-BE49-F238E27FC236}">
                <a16:creationId xmlns:a16="http://schemas.microsoft.com/office/drawing/2014/main" id="{32E71740-329C-4335-9DC1-CC84F9351675}"/>
              </a:ext>
            </a:extLst>
          </p:cNvPr>
          <p:cNvSpPr>
            <a:spLocks noGrp="1"/>
          </p:cNvSpPr>
          <p:nvPr>
            <p:ph sz="quarter" idx="13"/>
          </p:nvPr>
        </p:nvSpPr>
        <p:spPr>
          <a:xfrm>
            <a:off x="316895" y="1351497"/>
            <a:ext cx="11613391" cy="4918459"/>
          </a:xfrm>
        </p:spPr>
        <p:txBody>
          <a:bodyPr/>
          <a:lstStyle/>
          <a:p>
            <a:pPr>
              <a:lnSpc>
                <a:spcPct val="100000"/>
              </a:lnSpc>
              <a:spcAft>
                <a:spcPts val="1200"/>
              </a:spcAft>
              <a:buClr>
                <a:srgbClr val="FF0000"/>
              </a:buClr>
            </a:pPr>
            <a:r>
              <a:rPr lang="en-GB" sz="2539" dirty="0"/>
              <a:t>Comparison between 3 potential alternative ventilation configurations</a:t>
            </a:r>
          </a:p>
          <a:p>
            <a:pPr>
              <a:lnSpc>
                <a:spcPct val="100000"/>
              </a:lnSpc>
              <a:spcAft>
                <a:spcPts val="1200"/>
              </a:spcAft>
              <a:buClr>
                <a:srgbClr val="FF0000"/>
              </a:buClr>
            </a:pPr>
            <a:r>
              <a:rPr lang="en-GB" sz="2539" dirty="0"/>
              <a:t>Assess the ability of the ventilation set-up to dilute a leak of hydrogen</a:t>
            </a:r>
          </a:p>
          <a:p>
            <a:pPr lvl="1">
              <a:lnSpc>
                <a:spcPct val="100000"/>
              </a:lnSpc>
              <a:spcAft>
                <a:spcPts val="1200"/>
              </a:spcAft>
              <a:buClr>
                <a:srgbClr val="FF0000"/>
              </a:buClr>
            </a:pPr>
            <a:r>
              <a:rPr lang="en-GB" sz="2400" dirty="0"/>
              <a:t>and is there and optimal configuration?</a:t>
            </a:r>
            <a:endParaRPr lang="en-GB" sz="2176" dirty="0"/>
          </a:p>
          <a:p>
            <a:pPr>
              <a:lnSpc>
                <a:spcPct val="100000"/>
              </a:lnSpc>
              <a:spcAft>
                <a:spcPts val="1200"/>
              </a:spcAft>
              <a:buClr>
                <a:srgbClr val="FF0000"/>
              </a:buClr>
            </a:pPr>
            <a:r>
              <a:rPr lang="en-GB" sz="2539" dirty="0"/>
              <a:t>To facilitate comparison with the previous work, the same leak parameters will be assessed </a:t>
            </a:r>
          </a:p>
          <a:p>
            <a:pPr lvl="1">
              <a:buClr>
                <a:srgbClr val="FF0000"/>
              </a:buClr>
            </a:pPr>
            <a:r>
              <a:rPr lang="en-GB" sz="2176" dirty="0"/>
              <a:t>P = 950 barg pressure,</a:t>
            </a:r>
          </a:p>
          <a:p>
            <a:pPr lvl="1">
              <a:buClr>
                <a:srgbClr val="FF0000"/>
              </a:buClr>
            </a:pPr>
            <a:r>
              <a:rPr lang="en-GB" sz="2176" dirty="0"/>
              <a:t>T= 30</a:t>
            </a:r>
            <a:r>
              <a:rPr lang="en-GB" sz="2176" dirty="0">
                <a:cs typeface="Calibri" panose="020F0502020204030204" pitchFamily="34" charset="0"/>
              </a:rPr>
              <a:t>°C</a:t>
            </a:r>
          </a:p>
          <a:p>
            <a:pPr lvl="1">
              <a:buClr>
                <a:srgbClr val="FF0000"/>
              </a:buClr>
            </a:pPr>
            <a:r>
              <a:rPr lang="en-GB" sz="2176" dirty="0">
                <a:cs typeface="Calibri" panose="020F0502020204030204" pitchFamily="34" charset="0"/>
              </a:rPr>
              <a:t>Release sizes: 0.1mm</a:t>
            </a:r>
            <a:r>
              <a:rPr lang="en-GB" sz="2176" baseline="30000" dirty="0">
                <a:cs typeface="Calibri" panose="020F0502020204030204" pitchFamily="34" charset="0"/>
              </a:rPr>
              <a:t>2</a:t>
            </a:r>
            <a:r>
              <a:rPr lang="en-GB" sz="2176" dirty="0">
                <a:cs typeface="Calibri" panose="020F0502020204030204" pitchFamily="34" charset="0"/>
              </a:rPr>
              <a:t> and 0.5mm</a:t>
            </a:r>
            <a:r>
              <a:rPr lang="en-GB" sz="2176" baseline="30000" dirty="0">
                <a:cs typeface="Calibri" panose="020F0502020204030204" pitchFamily="34" charset="0"/>
              </a:rPr>
              <a:t>2</a:t>
            </a:r>
            <a:r>
              <a:rPr lang="en-GB" sz="2176" dirty="0">
                <a:cs typeface="Calibri" panose="020F0502020204030204" pitchFamily="34" charset="0"/>
              </a:rPr>
              <a:t> </a:t>
            </a:r>
            <a:endParaRPr lang="en-GB" sz="2176" dirty="0"/>
          </a:p>
          <a:p>
            <a:pPr marL="251982" lvl="1" indent="0">
              <a:buNone/>
            </a:pPr>
            <a:endParaRPr lang="en-GB" dirty="0"/>
          </a:p>
        </p:txBody>
      </p:sp>
      <p:pic>
        <p:nvPicPr>
          <p:cNvPr id="3" name="Picture 2" descr="Icon&#10;&#10;Description automatically generated">
            <a:extLst>
              <a:ext uri="{FF2B5EF4-FFF2-40B4-BE49-F238E27FC236}">
                <a16:creationId xmlns:a16="http://schemas.microsoft.com/office/drawing/2014/main" id="{A645B363-0D34-6F57-12AE-FF6839A27F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spTree>
    <p:extLst>
      <p:ext uri="{BB962C8B-B14F-4D97-AF65-F5344CB8AC3E}">
        <p14:creationId xmlns:p14="http://schemas.microsoft.com/office/powerpoint/2010/main" val="3574741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2ACBFA-06B6-41F6-B9DD-623F0E36EA68}"/>
              </a:ext>
            </a:extLst>
          </p:cNvPr>
          <p:cNvSpPr>
            <a:spLocks noGrp="1"/>
          </p:cNvSpPr>
          <p:nvPr>
            <p:ph type="body" sz="quarter" idx="10"/>
          </p:nvPr>
        </p:nvSpPr>
        <p:spPr>
          <a:xfrm>
            <a:off x="720000" y="504000"/>
            <a:ext cx="8481524" cy="586569"/>
          </a:xfrm>
        </p:spPr>
        <p:txBody>
          <a:bodyPr>
            <a:noAutofit/>
          </a:bodyPr>
          <a:lstStyle/>
          <a:p>
            <a:pPr>
              <a:lnSpc>
                <a:spcPct val="130000"/>
              </a:lnSpc>
              <a:spcBef>
                <a:spcPct val="0"/>
              </a:spcBef>
            </a:pPr>
            <a:r>
              <a:rPr lang="en-GB" sz="3200" dirty="0">
                <a:solidFill>
                  <a:srgbClr val="E4002B"/>
                </a:solidFill>
                <a:latin typeface="+mj-lt"/>
                <a:ea typeface="+mj-ea"/>
                <a:cs typeface="+mj-cs"/>
              </a:rPr>
              <a:t>Case 1: Open Shelter </a:t>
            </a:r>
          </a:p>
        </p:txBody>
      </p:sp>
      <p:pic>
        <p:nvPicPr>
          <p:cNvPr id="2" name="Picture 1">
            <a:extLst>
              <a:ext uri="{FF2B5EF4-FFF2-40B4-BE49-F238E27FC236}">
                <a16:creationId xmlns:a16="http://schemas.microsoft.com/office/drawing/2014/main" id="{3F2DE36E-F472-FA37-4416-EA579014B49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5769" y="1494250"/>
            <a:ext cx="10240462" cy="4127988"/>
          </a:xfrm>
          <a:prstGeom prst="rect">
            <a:avLst/>
          </a:prstGeom>
          <a:noFill/>
        </p:spPr>
      </p:pic>
      <p:pic>
        <p:nvPicPr>
          <p:cNvPr id="4" name="Picture 3" descr="Icon&#10;&#10;Description automatically generated">
            <a:extLst>
              <a:ext uri="{FF2B5EF4-FFF2-40B4-BE49-F238E27FC236}">
                <a16:creationId xmlns:a16="http://schemas.microsoft.com/office/drawing/2014/main" id="{B35D0EB1-C55C-6D50-88CA-52BB51BA71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spTree>
    <p:extLst>
      <p:ext uri="{BB962C8B-B14F-4D97-AF65-F5344CB8AC3E}">
        <p14:creationId xmlns:p14="http://schemas.microsoft.com/office/powerpoint/2010/main" val="739472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2ACBFA-06B6-41F6-B9DD-623F0E36EA68}"/>
              </a:ext>
            </a:extLst>
          </p:cNvPr>
          <p:cNvSpPr>
            <a:spLocks noGrp="1"/>
          </p:cNvSpPr>
          <p:nvPr>
            <p:ph type="body" sz="quarter" idx="10"/>
          </p:nvPr>
        </p:nvSpPr>
        <p:spPr>
          <a:xfrm>
            <a:off x="720000" y="503999"/>
            <a:ext cx="8481524" cy="665377"/>
          </a:xfrm>
        </p:spPr>
        <p:txBody>
          <a:bodyPr>
            <a:noAutofit/>
          </a:bodyPr>
          <a:lstStyle/>
          <a:p>
            <a:pPr>
              <a:lnSpc>
                <a:spcPct val="150000"/>
              </a:lnSpc>
              <a:spcBef>
                <a:spcPct val="0"/>
              </a:spcBef>
            </a:pPr>
            <a:r>
              <a:rPr lang="en-GB" sz="3200" dirty="0">
                <a:solidFill>
                  <a:srgbClr val="E4002B"/>
                </a:solidFill>
                <a:latin typeface="+mj-lt"/>
                <a:ea typeface="+mj-ea"/>
                <a:cs typeface="+mj-cs"/>
              </a:rPr>
              <a:t>Cases 2 &amp; 3: Enclosed </a:t>
            </a:r>
          </a:p>
        </p:txBody>
      </p:sp>
      <p:pic>
        <p:nvPicPr>
          <p:cNvPr id="2" name="Picture 1" descr="Icon&#10;&#10;Description automatically generated">
            <a:extLst>
              <a:ext uri="{FF2B5EF4-FFF2-40B4-BE49-F238E27FC236}">
                <a16:creationId xmlns:a16="http://schemas.microsoft.com/office/drawing/2014/main" id="{CF4286C7-C9D8-AECB-0430-1CE5B3882B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pic>
        <p:nvPicPr>
          <p:cNvPr id="8" name="Picture 7">
            <a:extLst>
              <a:ext uri="{FF2B5EF4-FFF2-40B4-BE49-F238E27FC236}">
                <a16:creationId xmlns:a16="http://schemas.microsoft.com/office/drawing/2014/main" id="{C18CB773-07D8-7B91-69C1-1EF82AD22C16}"/>
              </a:ext>
            </a:extLst>
          </p:cNvPr>
          <p:cNvPicPr>
            <a:picLocks noChangeAspect="1"/>
          </p:cNvPicPr>
          <p:nvPr/>
        </p:nvPicPr>
        <p:blipFill>
          <a:blip r:embed="rId4"/>
          <a:stretch>
            <a:fillRect/>
          </a:stretch>
        </p:blipFill>
        <p:spPr>
          <a:xfrm>
            <a:off x="3910023" y="1705013"/>
            <a:ext cx="4119729" cy="4425470"/>
          </a:xfrm>
          <a:prstGeom prst="rect">
            <a:avLst/>
          </a:prstGeom>
        </p:spPr>
      </p:pic>
      <p:grpSp>
        <p:nvGrpSpPr>
          <p:cNvPr id="9" name="Group 8">
            <a:extLst>
              <a:ext uri="{FF2B5EF4-FFF2-40B4-BE49-F238E27FC236}">
                <a16:creationId xmlns:a16="http://schemas.microsoft.com/office/drawing/2014/main" id="{492E79BE-42A8-EE46-D45F-DBD2076CE43A}"/>
              </a:ext>
            </a:extLst>
          </p:cNvPr>
          <p:cNvGrpSpPr/>
          <p:nvPr/>
        </p:nvGrpSpPr>
        <p:grpSpPr>
          <a:xfrm>
            <a:off x="6096000" y="1705013"/>
            <a:ext cx="1979602" cy="919524"/>
            <a:chOff x="9196397" y="1560263"/>
            <a:chExt cx="1979602" cy="919524"/>
          </a:xfrm>
        </p:grpSpPr>
        <p:sp>
          <p:nvSpPr>
            <p:cNvPr id="10" name="TextBox 9">
              <a:extLst>
                <a:ext uri="{FF2B5EF4-FFF2-40B4-BE49-F238E27FC236}">
                  <a16:creationId xmlns:a16="http://schemas.microsoft.com/office/drawing/2014/main" id="{19105875-8B5F-B162-4B17-C7EA0A00BD39}"/>
                </a:ext>
              </a:extLst>
            </p:cNvPr>
            <p:cNvSpPr txBox="1"/>
            <p:nvPr/>
          </p:nvSpPr>
          <p:spPr>
            <a:xfrm>
              <a:off x="9437870" y="1560263"/>
              <a:ext cx="1738129" cy="584775"/>
            </a:xfrm>
            <a:prstGeom prst="rect">
              <a:avLst/>
            </a:prstGeom>
            <a:noFill/>
          </p:spPr>
          <p:txBody>
            <a:bodyPr wrap="square" rtlCol="0">
              <a:spAutoFit/>
            </a:bodyPr>
            <a:lstStyle/>
            <a:p>
              <a:pPr algn="ctr"/>
              <a:r>
                <a:rPr lang="en-GB" sz="1600" b="1" dirty="0"/>
                <a:t>Extraction Fan: 1,000 m</a:t>
              </a:r>
              <a:r>
                <a:rPr lang="en-GB" sz="1600" b="1" baseline="30000" dirty="0"/>
                <a:t>3</a:t>
              </a:r>
              <a:r>
                <a:rPr lang="en-GB" sz="1600" b="1" dirty="0"/>
                <a:t>/h</a:t>
              </a:r>
            </a:p>
          </p:txBody>
        </p:sp>
        <p:sp>
          <p:nvSpPr>
            <p:cNvPr id="11" name="Oval 10">
              <a:extLst>
                <a:ext uri="{FF2B5EF4-FFF2-40B4-BE49-F238E27FC236}">
                  <a16:creationId xmlns:a16="http://schemas.microsoft.com/office/drawing/2014/main" id="{F284B84A-DE55-4879-DD76-68F3167B561B}"/>
                </a:ext>
              </a:extLst>
            </p:cNvPr>
            <p:cNvSpPr/>
            <p:nvPr/>
          </p:nvSpPr>
          <p:spPr>
            <a:xfrm>
              <a:off x="9196397" y="2124681"/>
              <a:ext cx="355106" cy="355106"/>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rgbClr val="C00000"/>
                  </a:solidFill>
                </a:ln>
              </a:endParaRPr>
            </a:p>
          </p:txBody>
        </p:sp>
        <p:cxnSp>
          <p:nvCxnSpPr>
            <p:cNvPr id="12" name="Straight Arrow Connector 11">
              <a:extLst>
                <a:ext uri="{FF2B5EF4-FFF2-40B4-BE49-F238E27FC236}">
                  <a16:creationId xmlns:a16="http://schemas.microsoft.com/office/drawing/2014/main" id="{B445A28B-2AE3-BA5B-0D2A-68EEE542C219}"/>
                </a:ext>
              </a:extLst>
            </p:cNvPr>
            <p:cNvCxnSpPr/>
            <p:nvPr/>
          </p:nvCxnSpPr>
          <p:spPr>
            <a:xfrm flipH="1">
              <a:off x="9373950" y="1833493"/>
              <a:ext cx="262780" cy="46874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6762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94C1E73-66F4-9288-B71F-B99F6CF620E7}"/>
              </a:ext>
            </a:extLst>
          </p:cNvPr>
          <p:cNvSpPr>
            <a:spLocks noGrp="1"/>
          </p:cNvSpPr>
          <p:nvPr>
            <p:ph type="body" sz="quarter" idx="10"/>
          </p:nvPr>
        </p:nvSpPr>
        <p:spPr>
          <a:xfrm>
            <a:off x="721900" y="149885"/>
            <a:ext cx="9715128" cy="681714"/>
          </a:xfrm>
        </p:spPr>
        <p:txBody>
          <a:bodyPr>
            <a:noAutofit/>
          </a:bodyPr>
          <a:lstStyle/>
          <a:p>
            <a:pPr>
              <a:lnSpc>
                <a:spcPct val="170000"/>
              </a:lnSpc>
              <a:spcBef>
                <a:spcPct val="0"/>
              </a:spcBef>
            </a:pPr>
            <a:r>
              <a:rPr lang="en-GB" sz="3200" dirty="0">
                <a:solidFill>
                  <a:srgbClr val="E4002B"/>
                </a:solidFill>
                <a:latin typeface="+mj-lt"/>
                <a:ea typeface="+mj-ea"/>
                <a:cs typeface="+mj-cs"/>
              </a:rPr>
              <a:t>Scenarios Considered</a:t>
            </a:r>
            <a:endParaRPr lang="en-NO" sz="3200" dirty="0">
              <a:solidFill>
                <a:srgbClr val="E4002B"/>
              </a:solidFill>
              <a:latin typeface="+mj-lt"/>
              <a:ea typeface="+mj-ea"/>
              <a:cs typeface="+mj-cs"/>
            </a:endParaRPr>
          </a:p>
        </p:txBody>
      </p:sp>
      <p:sp>
        <p:nvSpPr>
          <p:cNvPr id="2" name="Content Placeholder 1">
            <a:extLst>
              <a:ext uri="{FF2B5EF4-FFF2-40B4-BE49-F238E27FC236}">
                <a16:creationId xmlns:a16="http://schemas.microsoft.com/office/drawing/2014/main" id="{32E71740-329C-4335-9DC1-CC84F9351675}"/>
              </a:ext>
            </a:extLst>
          </p:cNvPr>
          <p:cNvSpPr>
            <a:spLocks noGrp="1"/>
          </p:cNvSpPr>
          <p:nvPr>
            <p:ph sz="quarter" idx="13"/>
          </p:nvPr>
        </p:nvSpPr>
        <p:spPr>
          <a:xfrm>
            <a:off x="316895" y="1351496"/>
            <a:ext cx="11613391" cy="4562362"/>
          </a:xfrm>
        </p:spPr>
        <p:txBody>
          <a:bodyPr/>
          <a:lstStyle/>
          <a:p>
            <a:pPr marL="666571" lvl="1"/>
            <a:endParaRPr lang="en-GB" dirty="0"/>
          </a:p>
          <a:p>
            <a:pPr marL="251982" lvl="1" indent="0">
              <a:buNone/>
            </a:pPr>
            <a:endParaRPr lang="en-GB" dirty="0"/>
          </a:p>
        </p:txBody>
      </p:sp>
      <p:graphicFrame>
        <p:nvGraphicFramePr>
          <p:cNvPr id="3" name="Table 2">
            <a:extLst>
              <a:ext uri="{FF2B5EF4-FFF2-40B4-BE49-F238E27FC236}">
                <a16:creationId xmlns:a16="http://schemas.microsoft.com/office/drawing/2014/main" id="{83F94078-B731-3713-5D2C-D98D7FFD2BD6}"/>
              </a:ext>
            </a:extLst>
          </p:cNvPr>
          <p:cNvGraphicFramePr>
            <a:graphicFrameLocks noGrp="1"/>
          </p:cNvGraphicFramePr>
          <p:nvPr>
            <p:extLst>
              <p:ext uri="{D42A27DB-BD31-4B8C-83A1-F6EECF244321}">
                <p14:modId xmlns:p14="http://schemas.microsoft.com/office/powerpoint/2010/main" val="3803218734"/>
              </p:ext>
            </p:extLst>
          </p:nvPr>
        </p:nvGraphicFramePr>
        <p:xfrm>
          <a:off x="261714" y="1235136"/>
          <a:ext cx="11668573" cy="5472902"/>
        </p:xfrm>
        <a:graphic>
          <a:graphicData uri="http://schemas.openxmlformats.org/drawingml/2006/table">
            <a:tbl>
              <a:tblPr firstRow="1" bandRow="1">
                <a:tableStyleId>{93296810-A885-4BE3-A3E7-6D5BEEA58F35}</a:tableStyleId>
              </a:tblPr>
              <a:tblGrid>
                <a:gridCol w="2088920">
                  <a:extLst>
                    <a:ext uri="{9D8B030D-6E8A-4147-A177-3AD203B41FA5}">
                      <a16:colId xmlns:a16="http://schemas.microsoft.com/office/drawing/2014/main" val="838878841"/>
                    </a:ext>
                  </a:extLst>
                </a:gridCol>
                <a:gridCol w="844629">
                  <a:extLst>
                    <a:ext uri="{9D8B030D-6E8A-4147-A177-3AD203B41FA5}">
                      <a16:colId xmlns:a16="http://schemas.microsoft.com/office/drawing/2014/main" val="470534772"/>
                    </a:ext>
                  </a:extLst>
                </a:gridCol>
                <a:gridCol w="1321251">
                  <a:extLst>
                    <a:ext uri="{9D8B030D-6E8A-4147-A177-3AD203B41FA5}">
                      <a16:colId xmlns:a16="http://schemas.microsoft.com/office/drawing/2014/main" val="3088625067"/>
                    </a:ext>
                  </a:extLst>
                </a:gridCol>
                <a:gridCol w="2264828">
                  <a:extLst>
                    <a:ext uri="{9D8B030D-6E8A-4147-A177-3AD203B41FA5}">
                      <a16:colId xmlns:a16="http://schemas.microsoft.com/office/drawing/2014/main" val="3289469360"/>
                    </a:ext>
                  </a:extLst>
                </a:gridCol>
                <a:gridCol w="1550197">
                  <a:extLst>
                    <a:ext uri="{9D8B030D-6E8A-4147-A177-3AD203B41FA5}">
                      <a16:colId xmlns:a16="http://schemas.microsoft.com/office/drawing/2014/main" val="3328029496"/>
                    </a:ext>
                  </a:extLst>
                </a:gridCol>
                <a:gridCol w="1952892">
                  <a:extLst>
                    <a:ext uri="{9D8B030D-6E8A-4147-A177-3AD203B41FA5}">
                      <a16:colId xmlns:a16="http://schemas.microsoft.com/office/drawing/2014/main" val="367356826"/>
                    </a:ext>
                  </a:extLst>
                </a:gridCol>
                <a:gridCol w="1645856">
                  <a:extLst>
                    <a:ext uri="{9D8B030D-6E8A-4147-A177-3AD203B41FA5}">
                      <a16:colId xmlns:a16="http://schemas.microsoft.com/office/drawing/2014/main" val="1674971728"/>
                    </a:ext>
                  </a:extLst>
                </a:gridCol>
              </a:tblGrid>
              <a:tr h="561538">
                <a:tc>
                  <a:txBody>
                    <a:bodyPr/>
                    <a:lstStyle/>
                    <a:p>
                      <a:pPr algn="ctr">
                        <a:spcBef>
                          <a:spcPts val="600"/>
                        </a:spcBef>
                        <a:spcAft>
                          <a:spcPts val="600"/>
                        </a:spcAft>
                      </a:pPr>
                      <a:r>
                        <a:rPr lang="en-GB" sz="2000" b="1" dirty="0">
                          <a:solidFill>
                            <a:schemeClr val="bg1"/>
                          </a:solidFill>
                          <a:effectLst/>
                          <a:latin typeface="+mn-lt"/>
                          <a:cs typeface="Arial" panose="020B0604020202020204" pitchFamily="34" charset="0"/>
                        </a:rPr>
                        <a:t>Case / Configuration</a:t>
                      </a:r>
                      <a:endParaRPr lang="en-GB" sz="2000" b="1" dirty="0">
                        <a:solidFill>
                          <a:schemeClr val="bg1"/>
                        </a:solidFill>
                        <a:effectLst/>
                        <a:latin typeface="+mn-lt"/>
                        <a:ea typeface="Times New Roman" panose="02020603050405020304" pitchFamily="18" charset="0"/>
                        <a:cs typeface="Arial" panose="020B0604020202020204" pitchFamily="34" charset="0"/>
                      </a:endParaRPr>
                    </a:p>
                  </a:txBody>
                  <a:tcPr marL="62188" marR="62188" marT="0" marB="0" anchor="ctr">
                    <a:solidFill>
                      <a:srgbClr val="C00000"/>
                    </a:solidFill>
                  </a:tcPr>
                </a:tc>
                <a:tc>
                  <a:txBody>
                    <a:bodyPr/>
                    <a:lstStyle/>
                    <a:p>
                      <a:pPr algn="ctr">
                        <a:spcBef>
                          <a:spcPts val="600"/>
                        </a:spcBef>
                        <a:spcAft>
                          <a:spcPts val="600"/>
                        </a:spcAft>
                      </a:pPr>
                      <a:r>
                        <a:rPr lang="en-GB" sz="2000" b="1" dirty="0">
                          <a:solidFill>
                            <a:schemeClr val="bg1"/>
                          </a:solidFill>
                          <a:effectLst/>
                          <a:latin typeface="+mn-lt"/>
                          <a:cs typeface="Arial" panose="020B0604020202020204" pitchFamily="34" charset="0"/>
                        </a:rPr>
                        <a:t>Leak Size (mm</a:t>
                      </a:r>
                      <a:r>
                        <a:rPr lang="en-GB" sz="2000" b="1" baseline="30000" dirty="0">
                          <a:solidFill>
                            <a:schemeClr val="bg1"/>
                          </a:solidFill>
                          <a:effectLst/>
                          <a:latin typeface="+mn-lt"/>
                          <a:cs typeface="Arial" panose="020B0604020202020204" pitchFamily="34" charset="0"/>
                        </a:rPr>
                        <a:t>2</a:t>
                      </a:r>
                      <a:r>
                        <a:rPr lang="en-GB" sz="2000" b="1" dirty="0">
                          <a:solidFill>
                            <a:schemeClr val="bg1"/>
                          </a:solidFill>
                          <a:effectLst/>
                          <a:latin typeface="+mn-lt"/>
                          <a:cs typeface="Arial" panose="020B0604020202020204" pitchFamily="34" charset="0"/>
                        </a:rPr>
                        <a:t>)</a:t>
                      </a:r>
                      <a:endParaRPr lang="en-GB" sz="2000" b="1" dirty="0">
                        <a:solidFill>
                          <a:schemeClr val="bg1"/>
                        </a:solidFill>
                        <a:effectLst/>
                        <a:latin typeface="+mn-lt"/>
                        <a:ea typeface="Times New Roman" panose="02020603050405020304" pitchFamily="18" charset="0"/>
                        <a:cs typeface="Arial" panose="020B0604020202020204" pitchFamily="34" charset="0"/>
                      </a:endParaRPr>
                    </a:p>
                  </a:txBody>
                  <a:tcPr marL="62188" marR="62188" marT="0" marB="0" anchor="ctr">
                    <a:solidFill>
                      <a:srgbClr val="C00000"/>
                    </a:solidFill>
                  </a:tcPr>
                </a:tc>
                <a:tc>
                  <a:txBody>
                    <a:bodyPr/>
                    <a:lstStyle/>
                    <a:p>
                      <a:pPr algn="ctr">
                        <a:spcBef>
                          <a:spcPts val="600"/>
                        </a:spcBef>
                        <a:spcAft>
                          <a:spcPts val="600"/>
                        </a:spcAft>
                      </a:pPr>
                      <a:r>
                        <a:rPr lang="en-GB" sz="2000" b="1" dirty="0">
                          <a:solidFill>
                            <a:schemeClr val="bg1"/>
                          </a:solidFill>
                          <a:effectLst/>
                          <a:latin typeface="+mn-lt"/>
                          <a:cs typeface="Arial" panose="020B0604020202020204" pitchFamily="34" charset="0"/>
                        </a:rPr>
                        <a:t>Leak Flow Rate (g/s)</a:t>
                      </a:r>
                      <a:endParaRPr lang="en-GB" sz="2000" b="1" dirty="0">
                        <a:solidFill>
                          <a:schemeClr val="bg1"/>
                        </a:solidFill>
                        <a:effectLst/>
                        <a:latin typeface="+mn-lt"/>
                        <a:ea typeface="Times New Roman" panose="02020603050405020304" pitchFamily="18" charset="0"/>
                        <a:cs typeface="Arial" panose="020B0604020202020204" pitchFamily="34" charset="0"/>
                      </a:endParaRPr>
                    </a:p>
                  </a:txBody>
                  <a:tcPr marL="62188" marR="62188" marT="0" marB="0" anchor="ctr">
                    <a:solidFill>
                      <a:srgbClr val="C00000"/>
                    </a:solidFill>
                  </a:tcPr>
                </a:tc>
                <a:tc>
                  <a:txBody>
                    <a:bodyPr/>
                    <a:lstStyle/>
                    <a:p>
                      <a:pPr algn="ctr">
                        <a:spcBef>
                          <a:spcPts val="600"/>
                        </a:spcBef>
                        <a:spcAft>
                          <a:spcPts val="600"/>
                        </a:spcAft>
                      </a:pPr>
                      <a:r>
                        <a:rPr lang="en-GB" sz="2000" b="1" dirty="0">
                          <a:solidFill>
                            <a:schemeClr val="bg1"/>
                          </a:solidFill>
                          <a:effectLst/>
                          <a:latin typeface="+mn-lt"/>
                          <a:cs typeface="Arial" panose="020B0604020202020204" pitchFamily="34" charset="0"/>
                        </a:rPr>
                        <a:t>Leak Direction</a:t>
                      </a:r>
                      <a:endParaRPr lang="en-GB" sz="2000" b="1" dirty="0">
                        <a:solidFill>
                          <a:schemeClr val="bg1"/>
                        </a:solidFill>
                        <a:effectLst/>
                        <a:latin typeface="+mn-lt"/>
                        <a:ea typeface="Times New Roman" panose="02020603050405020304" pitchFamily="18" charset="0"/>
                        <a:cs typeface="Arial" panose="020B0604020202020204" pitchFamily="34" charset="0"/>
                      </a:endParaRPr>
                    </a:p>
                  </a:txBody>
                  <a:tcPr marL="62188" marR="62188" marT="0" marB="0" anchor="ctr">
                    <a:solidFill>
                      <a:srgbClr val="C00000"/>
                    </a:solidFill>
                  </a:tcPr>
                </a:tc>
                <a:tc>
                  <a:txBody>
                    <a:bodyPr/>
                    <a:lstStyle/>
                    <a:p>
                      <a:pPr algn="ctr">
                        <a:spcBef>
                          <a:spcPts val="600"/>
                        </a:spcBef>
                        <a:spcAft>
                          <a:spcPts val="600"/>
                        </a:spcAft>
                      </a:pPr>
                      <a:r>
                        <a:rPr lang="en-GB" sz="2000" b="1" dirty="0">
                          <a:solidFill>
                            <a:schemeClr val="bg1"/>
                          </a:solidFill>
                          <a:effectLst/>
                          <a:latin typeface="+mn-lt"/>
                          <a:cs typeface="Arial" panose="020B0604020202020204" pitchFamily="34" charset="0"/>
                        </a:rPr>
                        <a:t>Ventilation Type</a:t>
                      </a:r>
                      <a:endParaRPr lang="en-GB" sz="2000" b="1" dirty="0">
                        <a:solidFill>
                          <a:schemeClr val="bg1"/>
                        </a:solidFill>
                        <a:effectLst/>
                        <a:latin typeface="+mn-lt"/>
                        <a:ea typeface="Times New Roman" panose="02020603050405020304" pitchFamily="18" charset="0"/>
                        <a:cs typeface="Arial" panose="020B0604020202020204" pitchFamily="34" charset="0"/>
                      </a:endParaRPr>
                    </a:p>
                  </a:txBody>
                  <a:tcPr marL="62188" marR="62188" marT="0" marB="0" anchor="ctr">
                    <a:solidFill>
                      <a:srgbClr val="C00000"/>
                    </a:solidFill>
                  </a:tcPr>
                </a:tc>
                <a:tc>
                  <a:txBody>
                    <a:bodyPr/>
                    <a:lstStyle/>
                    <a:p>
                      <a:pPr algn="ctr">
                        <a:spcBef>
                          <a:spcPts val="600"/>
                        </a:spcBef>
                        <a:spcAft>
                          <a:spcPts val="600"/>
                        </a:spcAft>
                      </a:pPr>
                      <a:r>
                        <a:rPr lang="en-GB" sz="2000" b="1" dirty="0">
                          <a:solidFill>
                            <a:schemeClr val="bg1"/>
                          </a:solidFill>
                          <a:effectLst/>
                          <a:latin typeface="+mn-lt"/>
                          <a:cs typeface="Arial" panose="020B0604020202020204" pitchFamily="34" charset="0"/>
                        </a:rPr>
                        <a:t>Wind Conditions</a:t>
                      </a:r>
                      <a:endParaRPr lang="en-GB" sz="2000" b="1" dirty="0">
                        <a:solidFill>
                          <a:schemeClr val="bg1"/>
                        </a:solidFill>
                        <a:effectLst/>
                        <a:latin typeface="+mn-lt"/>
                        <a:ea typeface="Times New Roman" panose="02020603050405020304" pitchFamily="18" charset="0"/>
                        <a:cs typeface="Arial" panose="020B0604020202020204" pitchFamily="34" charset="0"/>
                      </a:endParaRPr>
                    </a:p>
                  </a:txBody>
                  <a:tcPr marL="62188" marR="62188" marT="0" marB="0" anchor="ctr">
                    <a:solidFill>
                      <a:srgbClr val="C00000"/>
                    </a:solidFill>
                  </a:tcPr>
                </a:tc>
                <a:tc>
                  <a:txBody>
                    <a:bodyPr/>
                    <a:lstStyle/>
                    <a:p>
                      <a:pPr algn="ctr">
                        <a:spcBef>
                          <a:spcPts val="600"/>
                        </a:spcBef>
                        <a:spcAft>
                          <a:spcPts val="600"/>
                        </a:spcAft>
                      </a:pPr>
                      <a:r>
                        <a:rPr lang="en-GB" sz="2000" b="1" dirty="0">
                          <a:solidFill>
                            <a:schemeClr val="bg1"/>
                          </a:solidFill>
                          <a:effectLst/>
                          <a:latin typeface="+mn-lt"/>
                          <a:ea typeface="Times New Roman" panose="02020603050405020304" pitchFamily="18" charset="0"/>
                          <a:cs typeface="Arial" panose="020B0604020202020204" pitchFamily="34" charset="0"/>
                        </a:rPr>
                        <a:t>Ventilation Rate</a:t>
                      </a:r>
                    </a:p>
                  </a:txBody>
                  <a:tcPr marL="62188" marR="62188" marT="0" marB="0" anchor="ctr">
                    <a:solidFill>
                      <a:srgbClr val="C00000"/>
                    </a:solidFill>
                  </a:tcPr>
                </a:tc>
                <a:extLst>
                  <a:ext uri="{0D108BD9-81ED-4DB2-BD59-A6C34878D82A}">
                    <a16:rowId xmlns:a16="http://schemas.microsoft.com/office/drawing/2014/main" val="3734231489"/>
                  </a:ext>
                </a:extLst>
              </a:tr>
              <a:tr h="497507">
                <a:tc>
                  <a:txBody>
                    <a:bodyPr/>
                    <a:lstStyle/>
                    <a:p>
                      <a:pPr algn="ctr">
                        <a:spcBef>
                          <a:spcPts val="600"/>
                        </a:spcBef>
                        <a:spcAft>
                          <a:spcPts val="600"/>
                        </a:spcAft>
                      </a:pPr>
                      <a:r>
                        <a:rPr lang="en-GB" sz="2000" b="0" kern="1200" dirty="0">
                          <a:solidFill>
                            <a:schemeClr val="tx1"/>
                          </a:solidFill>
                          <a:effectLst/>
                          <a:latin typeface="+mn-lt"/>
                          <a:ea typeface="+mn-ea"/>
                          <a:cs typeface="Arial" panose="020B0604020202020204" pitchFamily="34" charset="0"/>
                        </a:rPr>
                        <a:t>Base case (previous paper)</a:t>
                      </a:r>
                    </a:p>
                  </a:txBody>
                  <a:tcPr marL="62188" marR="62188" marT="0" marB="0" anchor="ctr"/>
                </a:tc>
                <a:tc>
                  <a:txBody>
                    <a:bodyPr/>
                    <a:lstStyle/>
                    <a:p>
                      <a:pPr algn="ctr">
                        <a:spcBef>
                          <a:spcPts val="600"/>
                        </a:spcBef>
                        <a:spcAft>
                          <a:spcPts val="600"/>
                        </a:spcAft>
                      </a:pPr>
                      <a:r>
                        <a:rPr lang="en-GB" sz="2000" b="0" kern="1200" dirty="0">
                          <a:solidFill>
                            <a:schemeClr val="tx1"/>
                          </a:solidFill>
                          <a:effectLst/>
                          <a:latin typeface="+mn-lt"/>
                          <a:ea typeface="+mn-ea"/>
                          <a:cs typeface="Arial" panose="020B0604020202020204" pitchFamily="34" charset="0"/>
                        </a:rPr>
                        <a:t>0.5</a:t>
                      </a:r>
                    </a:p>
                  </a:txBody>
                  <a:tcPr marL="62188" marR="62188" marT="0" marB="0" anchor="ctr"/>
                </a:tc>
                <a:tc>
                  <a:txBody>
                    <a:bodyPr/>
                    <a:lstStyle/>
                    <a:p>
                      <a:pPr algn="ctr">
                        <a:spcBef>
                          <a:spcPts val="600"/>
                        </a:spcBef>
                        <a:spcAft>
                          <a:spcPts val="600"/>
                        </a:spcAft>
                      </a:pPr>
                      <a:r>
                        <a:rPr lang="en-GB" sz="2000" b="0" kern="1200" dirty="0">
                          <a:solidFill>
                            <a:schemeClr val="tx1"/>
                          </a:solidFill>
                          <a:effectLst/>
                          <a:latin typeface="+mn-lt"/>
                          <a:ea typeface="+mn-ea"/>
                          <a:cs typeface="Arial" panose="020B0604020202020204" pitchFamily="34" charset="0"/>
                        </a:rPr>
                        <a:t>22.3</a:t>
                      </a:r>
                    </a:p>
                  </a:txBody>
                  <a:tcPr marL="62188" marR="62188" marT="0" marB="0" anchor="ctr"/>
                </a:tc>
                <a:tc>
                  <a:txBody>
                    <a:bodyPr/>
                    <a:lstStyle/>
                    <a:p>
                      <a:pPr algn="ctr">
                        <a:spcBef>
                          <a:spcPts val="600"/>
                        </a:spcBef>
                        <a:spcAft>
                          <a:spcPts val="600"/>
                        </a:spcAft>
                      </a:pPr>
                      <a:r>
                        <a:rPr lang="en-GB" sz="2000" b="0" dirty="0">
                          <a:solidFill>
                            <a:schemeClr val="tx1"/>
                          </a:solidFill>
                          <a:effectLst/>
                          <a:latin typeface="+mn-lt"/>
                          <a:cs typeface="Arial" panose="020B0604020202020204" pitchFamily="34" charset="0"/>
                        </a:rPr>
                        <a:t>Vertical downwards</a:t>
                      </a:r>
                      <a:endParaRPr lang="en-GB" sz="2000" b="0" dirty="0">
                        <a:solidFill>
                          <a:schemeClr val="tx1"/>
                        </a:solidFill>
                        <a:effectLst/>
                        <a:latin typeface="+mn-lt"/>
                        <a:ea typeface="Times New Roman" panose="02020603050405020304" pitchFamily="18" charset="0"/>
                        <a:cs typeface="Arial" panose="020B0604020202020204" pitchFamily="34" charset="0"/>
                      </a:endParaRPr>
                    </a:p>
                  </a:txBody>
                  <a:tcPr marL="62188" marR="62188" marT="0" marB="0" anchor="ctr"/>
                </a:tc>
                <a:tc>
                  <a:txBody>
                    <a:bodyPr/>
                    <a:lstStyle/>
                    <a:p>
                      <a:pPr algn="ctr">
                        <a:spcBef>
                          <a:spcPts val="600"/>
                        </a:spcBef>
                        <a:spcAft>
                          <a:spcPts val="600"/>
                        </a:spcAft>
                      </a:pPr>
                      <a:r>
                        <a:rPr lang="en-GB" sz="2000" b="0" kern="1200" dirty="0">
                          <a:solidFill>
                            <a:schemeClr val="tx1"/>
                          </a:solidFill>
                          <a:effectLst/>
                          <a:latin typeface="+mn-lt"/>
                          <a:ea typeface="+mn-ea"/>
                          <a:cs typeface="Arial" panose="020B0604020202020204" pitchFamily="34" charset="0"/>
                        </a:rPr>
                        <a:t>Fan only</a:t>
                      </a:r>
                    </a:p>
                  </a:txBody>
                  <a:tcPr marL="62188" marR="62188" marT="0" marB="0" anchor="ctr"/>
                </a:tc>
                <a:tc>
                  <a:txBody>
                    <a:bodyPr/>
                    <a:lstStyle/>
                    <a:p>
                      <a:pPr marL="0" marR="0" lvl="0" indent="0" algn="ctr" defTabSz="574648" rtl="0" eaLnBrk="1" fontAlgn="auto" latinLnBrk="0" hangingPunct="1">
                        <a:lnSpc>
                          <a:spcPct val="100000"/>
                        </a:lnSpc>
                        <a:spcBef>
                          <a:spcPts val="600"/>
                        </a:spcBef>
                        <a:spcAft>
                          <a:spcPts val="600"/>
                        </a:spcAft>
                        <a:buClrTx/>
                        <a:buSzTx/>
                        <a:buFontTx/>
                        <a:buNone/>
                        <a:tabLst/>
                        <a:defRPr/>
                      </a:pPr>
                      <a:r>
                        <a:rPr lang="en-GB" sz="2000" b="0" dirty="0">
                          <a:solidFill>
                            <a:schemeClr val="tx1"/>
                          </a:solidFill>
                          <a:effectLst/>
                          <a:latin typeface="+mn-lt"/>
                          <a:cs typeface="Arial" panose="020B0604020202020204" pitchFamily="34" charset="0"/>
                        </a:rPr>
                        <a:t>N/A</a:t>
                      </a:r>
                      <a:endParaRPr lang="en-GB" sz="2000" b="0" dirty="0">
                        <a:solidFill>
                          <a:schemeClr val="tx1"/>
                        </a:solidFill>
                        <a:effectLst/>
                        <a:latin typeface="+mn-lt"/>
                        <a:ea typeface="Times New Roman" panose="02020603050405020304" pitchFamily="18" charset="0"/>
                        <a:cs typeface="Arial" panose="020B0604020202020204" pitchFamily="34" charset="0"/>
                      </a:endParaRPr>
                    </a:p>
                  </a:txBody>
                  <a:tcPr marL="62188" marR="62188" marT="0" marB="0" anchor="ctr"/>
                </a:tc>
                <a:tc>
                  <a:txBody>
                    <a:bodyPr/>
                    <a:lstStyle/>
                    <a:p>
                      <a:pPr marL="0" marR="0" lvl="0" indent="0" algn="ctr" defTabSz="574648" rtl="0" eaLnBrk="1" fontAlgn="auto" latinLnBrk="0" hangingPunct="1">
                        <a:lnSpc>
                          <a:spcPct val="100000"/>
                        </a:lnSpc>
                        <a:spcBef>
                          <a:spcPts val="600"/>
                        </a:spcBef>
                        <a:spcAft>
                          <a:spcPts val="600"/>
                        </a:spcAft>
                        <a:buClrTx/>
                        <a:buSzTx/>
                        <a:buFontTx/>
                        <a:buNone/>
                        <a:tabLst/>
                        <a:defRPr/>
                      </a:pPr>
                      <a:r>
                        <a:rPr lang="en-GB" sz="2000" b="0" kern="1200" dirty="0">
                          <a:solidFill>
                            <a:schemeClr val="tx1"/>
                          </a:solidFill>
                          <a:effectLst/>
                          <a:latin typeface="+mn-lt"/>
                          <a:ea typeface="+mn-ea"/>
                          <a:cs typeface="Arial" panose="020B0604020202020204" pitchFamily="34" charset="0"/>
                        </a:rPr>
                        <a:t>1,000 m3/h</a:t>
                      </a:r>
                    </a:p>
                  </a:txBody>
                  <a:tcPr marL="62188" marR="62188" marT="0" marB="0" anchor="ctr"/>
                </a:tc>
                <a:extLst>
                  <a:ext uri="{0D108BD9-81ED-4DB2-BD59-A6C34878D82A}">
                    <a16:rowId xmlns:a16="http://schemas.microsoft.com/office/drawing/2014/main" val="1561085384"/>
                  </a:ext>
                </a:extLst>
              </a:tr>
              <a:tr h="497507">
                <a:tc>
                  <a:txBody>
                    <a:bodyPr/>
                    <a:lstStyle/>
                    <a:p>
                      <a:pPr algn="ctr">
                        <a:spcBef>
                          <a:spcPts val="600"/>
                        </a:spcBef>
                        <a:spcAft>
                          <a:spcPts val="600"/>
                        </a:spcAft>
                      </a:pPr>
                      <a:r>
                        <a:rPr lang="en-GB" sz="2000" b="0" dirty="0">
                          <a:solidFill>
                            <a:schemeClr val="tx1"/>
                          </a:solidFill>
                          <a:effectLst/>
                          <a:latin typeface="+mn-lt"/>
                          <a:cs typeface="Arial" panose="020B0604020202020204" pitchFamily="34" charset="0"/>
                        </a:rPr>
                        <a:t>Case 1- Open</a:t>
                      </a:r>
                      <a:endParaRPr lang="en-GB" sz="2000" b="0" dirty="0">
                        <a:solidFill>
                          <a:schemeClr val="tx1"/>
                        </a:solidFill>
                        <a:effectLst/>
                        <a:latin typeface="+mn-lt"/>
                        <a:ea typeface="Times New Roman" panose="02020603050405020304" pitchFamily="18" charset="0"/>
                        <a:cs typeface="Arial" panose="020B0604020202020204" pitchFamily="34" charset="0"/>
                      </a:endParaRPr>
                    </a:p>
                  </a:txBody>
                  <a:tcPr marL="62188" marR="62188" marT="0" marB="0" anchor="ctr"/>
                </a:tc>
                <a:tc>
                  <a:txBody>
                    <a:bodyPr/>
                    <a:lstStyle/>
                    <a:p>
                      <a:pPr algn="ctr">
                        <a:spcBef>
                          <a:spcPts val="600"/>
                        </a:spcBef>
                        <a:spcAft>
                          <a:spcPts val="600"/>
                        </a:spcAft>
                      </a:pPr>
                      <a:r>
                        <a:rPr lang="en-GB" sz="2000" b="0" kern="1200" dirty="0">
                          <a:solidFill>
                            <a:schemeClr val="tx1"/>
                          </a:solidFill>
                          <a:effectLst/>
                          <a:latin typeface="+mn-lt"/>
                          <a:ea typeface="+mn-ea"/>
                          <a:cs typeface="Arial" panose="020B0604020202020204" pitchFamily="34" charset="0"/>
                        </a:rPr>
                        <a:t>0.1</a:t>
                      </a:r>
                    </a:p>
                  </a:txBody>
                  <a:tcPr marL="62188" marR="62188" marT="0" marB="0" anchor="ctr"/>
                </a:tc>
                <a:tc>
                  <a:txBody>
                    <a:bodyPr/>
                    <a:lstStyle/>
                    <a:p>
                      <a:pPr algn="ctr">
                        <a:spcBef>
                          <a:spcPts val="600"/>
                        </a:spcBef>
                        <a:spcAft>
                          <a:spcPts val="600"/>
                        </a:spcAft>
                      </a:pPr>
                      <a:r>
                        <a:rPr lang="en-GB" sz="2000" b="0" kern="1200" noProof="0" dirty="0">
                          <a:solidFill>
                            <a:schemeClr val="tx1"/>
                          </a:solidFill>
                          <a:effectLst/>
                          <a:latin typeface="+mn-lt"/>
                          <a:ea typeface="+mn-ea"/>
                          <a:cs typeface="Arial" panose="020B0604020202020204" pitchFamily="34" charset="0"/>
                        </a:rPr>
                        <a:t>5.6</a:t>
                      </a:r>
                      <a:endParaRPr lang="en-GB" sz="2000" b="0" kern="1200" dirty="0">
                        <a:solidFill>
                          <a:schemeClr val="tx1"/>
                        </a:solidFill>
                        <a:effectLst/>
                        <a:latin typeface="+mn-lt"/>
                        <a:ea typeface="+mn-ea"/>
                        <a:cs typeface="Arial" panose="020B0604020202020204" pitchFamily="34" charset="0"/>
                      </a:endParaRPr>
                    </a:p>
                  </a:txBody>
                  <a:tcPr marL="62188" marR="62188" marT="0" marB="0" anchor="ctr"/>
                </a:tc>
                <a:tc>
                  <a:txBody>
                    <a:bodyPr/>
                    <a:lstStyle/>
                    <a:p>
                      <a:pPr algn="ctr">
                        <a:spcBef>
                          <a:spcPts val="600"/>
                        </a:spcBef>
                        <a:spcAft>
                          <a:spcPts val="600"/>
                        </a:spcAft>
                      </a:pPr>
                      <a:r>
                        <a:rPr lang="en-GB" sz="2000" b="0" dirty="0">
                          <a:solidFill>
                            <a:schemeClr val="tx1"/>
                          </a:solidFill>
                          <a:effectLst/>
                          <a:latin typeface="+mn-lt"/>
                          <a:cs typeface="Arial" panose="020B0604020202020204" pitchFamily="34" charset="0"/>
                        </a:rPr>
                        <a:t>Vertical downwards</a:t>
                      </a:r>
                      <a:endParaRPr lang="en-GB" sz="2000" b="0" dirty="0">
                        <a:solidFill>
                          <a:schemeClr val="tx1"/>
                        </a:solidFill>
                        <a:effectLst/>
                        <a:latin typeface="+mn-lt"/>
                        <a:ea typeface="Times New Roman" panose="02020603050405020304" pitchFamily="18" charset="0"/>
                        <a:cs typeface="Arial" panose="020B0604020202020204" pitchFamily="34" charset="0"/>
                      </a:endParaRPr>
                    </a:p>
                  </a:txBody>
                  <a:tcPr marL="62188" marR="62188" marT="0" marB="0" anchor="ctr"/>
                </a:tc>
                <a:tc>
                  <a:txBody>
                    <a:bodyPr/>
                    <a:lstStyle/>
                    <a:p>
                      <a:pPr algn="ctr">
                        <a:spcBef>
                          <a:spcPts val="600"/>
                        </a:spcBef>
                        <a:spcAft>
                          <a:spcPts val="600"/>
                        </a:spcAft>
                      </a:pPr>
                      <a:r>
                        <a:rPr lang="en-GB" sz="2000" b="0" dirty="0">
                          <a:solidFill>
                            <a:schemeClr val="tx1"/>
                          </a:solidFill>
                          <a:effectLst/>
                          <a:latin typeface="+mn-lt"/>
                          <a:cs typeface="Arial" panose="020B0604020202020204" pitchFamily="34" charset="0"/>
                        </a:rPr>
                        <a:t>Natural</a:t>
                      </a:r>
                      <a:endParaRPr lang="en-GB" sz="2000" b="0" dirty="0">
                        <a:solidFill>
                          <a:schemeClr val="tx1"/>
                        </a:solidFill>
                        <a:effectLst/>
                        <a:latin typeface="+mn-lt"/>
                        <a:ea typeface="Times New Roman" panose="02020603050405020304" pitchFamily="18" charset="0"/>
                        <a:cs typeface="Arial" panose="020B0604020202020204" pitchFamily="34" charset="0"/>
                      </a:endParaRPr>
                    </a:p>
                  </a:txBody>
                  <a:tcPr marL="62188" marR="62188" marT="0" marB="0" anchor="ctr"/>
                </a:tc>
                <a:tc>
                  <a:txBody>
                    <a:bodyPr/>
                    <a:lstStyle/>
                    <a:p>
                      <a:pPr algn="ctr">
                        <a:spcBef>
                          <a:spcPts val="600"/>
                        </a:spcBef>
                        <a:spcAft>
                          <a:spcPts val="600"/>
                        </a:spcAft>
                      </a:pPr>
                      <a:r>
                        <a:rPr lang="en-GB" sz="2000" b="0" dirty="0">
                          <a:solidFill>
                            <a:schemeClr val="tx1"/>
                          </a:solidFill>
                          <a:effectLst/>
                          <a:latin typeface="+mn-lt"/>
                          <a:cs typeface="Arial" panose="020B0604020202020204" pitchFamily="34" charset="0"/>
                        </a:rPr>
                        <a:t>2F, wind across shelter</a:t>
                      </a:r>
                      <a:endParaRPr lang="en-GB" sz="2000" b="0" dirty="0">
                        <a:solidFill>
                          <a:schemeClr val="tx1"/>
                        </a:solidFill>
                        <a:effectLst/>
                        <a:latin typeface="+mn-lt"/>
                        <a:ea typeface="Times New Roman" panose="02020603050405020304" pitchFamily="18" charset="0"/>
                        <a:cs typeface="Arial" panose="020B0604020202020204" pitchFamily="34" charset="0"/>
                      </a:endParaRPr>
                    </a:p>
                  </a:txBody>
                  <a:tcPr marL="62188" marR="62188" marT="0" marB="0" anchor="ctr"/>
                </a:tc>
                <a:tc>
                  <a:txBody>
                    <a:bodyPr/>
                    <a:lstStyle/>
                    <a:p>
                      <a:pPr algn="ctr">
                        <a:spcBef>
                          <a:spcPts val="600"/>
                        </a:spcBef>
                        <a:spcAft>
                          <a:spcPts val="600"/>
                        </a:spcAft>
                      </a:pPr>
                      <a:r>
                        <a:rPr lang="en-GB" sz="2000" b="0">
                          <a:solidFill>
                            <a:schemeClr val="tx1"/>
                          </a:solidFill>
                          <a:effectLst/>
                          <a:latin typeface="+mn-lt"/>
                          <a:ea typeface="Times New Roman" panose="02020603050405020304" pitchFamily="18" charset="0"/>
                          <a:cs typeface="Arial" panose="020B0604020202020204" pitchFamily="34" charset="0"/>
                        </a:rPr>
                        <a:t>N/A</a:t>
                      </a:r>
                    </a:p>
                  </a:txBody>
                  <a:tcPr marL="62188" marR="62188" marT="0" marB="0" anchor="ctr"/>
                </a:tc>
                <a:extLst>
                  <a:ext uri="{0D108BD9-81ED-4DB2-BD59-A6C34878D82A}">
                    <a16:rowId xmlns:a16="http://schemas.microsoft.com/office/drawing/2014/main" val="1619123349"/>
                  </a:ext>
                </a:extLst>
              </a:tr>
              <a:tr h="497507">
                <a:tc>
                  <a:txBody>
                    <a:bodyPr/>
                    <a:lstStyle/>
                    <a:p>
                      <a:pPr algn="ctr">
                        <a:spcBef>
                          <a:spcPts val="600"/>
                        </a:spcBef>
                        <a:spcAft>
                          <a:spcPts val="600"/>
                        </a:spcAft>
                      </a:pPr>
                      <a:r>
                        <a:rPr lang="en-GB" sz="2000" b="0" dirty="0">
                          <a:solidFill>
                            <a:schemeClr val="tx1"/>
                          </a:solidFill>
                          <a:effectLst/>
                          <a:latin typeface="+mn-lt"/>
                          <a:cs typeface="Arial" panose="020B0604020202020204" pitchFamily="34" charset="0"/>
                        </a:rPr>
                        <a:t>Case 1- Open</a:t>
                      </a:r>
                      <a:endParaRPr lang="en-GB" sz="2000" b="0" dirty="0">
                        <a:solidFill>
                          <a:schemeClr val="tx1"/>
                        </a:solidFill>
                        <a:effectLst/>
                        <a:latin typeface="+mn-lt"/>
                        <a:ea typeface="Times New Roman" panose="02020603050405020304" pitchFamily="18" charset="0"/>
                        <a:cs typeface="Arial" panose="020B0604020202020204" pitchFamily="34" charset="0"/>
                      </a:endParaRPr>
                    </a:p>
                  </a:txBody>
                  <a:tcPr marL="62188" marR="62188" marT="0" marB="0" anchor="ctr"/>
                </a:tc>
                <a:tc>
                  <a:txBody>
                    <a:bodyPr/>
                    <a:lstStyle/>
                    <a:p>
                      <a:pPr algn="ctr">
                        <a:spcBef>
                          <a:spcPts val="600"/>
                        </a:spcBef>
                        <a:spcAft>
                          <a:spcPts val="600"/>
                        </a:spcAft>
                      </a:pPr>
                      <a:r>
                        <a:rPr lang="en-GB" sz="2000" b="0" kern="1200" dirty="0">
                          <a:solidFill>
                            <a:schemeClr val="tx1"/>
                          </a:solidFill>
                          <a:effectLst/>
                          <a:latin typeface="+mn-lt"/>
                          <a:ea typeface="+mn-ea"/>
                          <a:cs typeface="Arial" panose="020B0604020202020204" pitchFamily="34" charset="0"/>
                        </a:rPr>
                        <a:t>0.5</a:t>
                      </a:r>
                    </a:p>
                  </a:txBody>
                  <a:tcPr marL="62188" marR="62188" marT="0" marB="0" anchor="ctr"/>
                </a:tc>
                <a:tc>
                  <a:txBody>
                    <a:bodyPr/>
                    <a:lstStyle/>
                    <a:p>
                      <a:pPr algn="ctr">
                        <a:spcBef>
                          <a:spcPts val="600"/>
                        </a:spcBef>
                        <a:spcAft>
                          <a:spcPts val="600"/>
                        </a:spcAft>
                      </a:pPr>
                      <a:r>
                        <a:rPr lang="en-GB" sz="2000" b="0" kern="1200" noProof="0" dirty="0">
                          <a:solidFill>
                            <a:schemeClr val="tx1"/>
                          </a:solidFill>
                          <a:effectLst/>
                          <a:latin typeface="+mn-lt"/>
                          <a:ea typeface="+mn-ea"/>
                          <a:cs typeface="Arial" panose="020B0604020202020204" pitchFamily="34" charset="0"/>
                        </a:rPr>
                        <a:t>22.3</a:t>
                      </a:r>
                      <a:endParaRPr lang="en-GB" sz="2000" b="0" kern="1200" dirty="0">
                        <a:solidFill>
                          <a:schemeClr val="tx1"/>
                        </a:solidFill>
                        <a:effectLst/>
                        <a:latin typeface="+mn-lt"/>
                        <a:ea typeface="+mn-ea"/>
                        <a:cs typeface="Arial" panose="020B0604020202020204" pitchFamily="34" charset="0"/>
                      </a:endParaRPr>
                    </a:p>
                  </a:txBody>
                  <a:tcPr marL="62188" marR="62188" marT="0" marB="0" anchor="ctr"/>
                </a:tc>
                <a:tc>
                  <a:txBody>
                    <a:bodyPr/>
                    <a:lstStyle/>
                    <a:p>
                      <a:pPr algn="ctr">
                        <a:spcBef>
                          <a:spcPts val="600"/>
                        </a:spcBef>
                        <a:spcAft>
                          <a:spcPts val="600"/>
                        </a:spcAft>
                      </a:pPr>
                      <a:r>
                        <a:rPr lang="en-GB" sz="2000" b="0" dirty="0">
                          <a:solidFill>
                            <a:schemeClr val="tx1"/>
                          </a:solidFill>
                          <a:effectLst/>
                          <a:latin typeface="+mn-lt"/>
                          <a:cs typeface="Arial" panose="020B0604020202020204" pitchFamily="34" charset="0"/>
                        </a:rPr>
                        <a:t>Vertical downwards</a:t>
                      </a:r>
                      <a:endParaRPr lang="en-GB" sz="2000" b="0" dirty="0">
                        <a:solidFill>
                          <a:schemeClr val="tx1"/>
                        </a:solidFill>
                        <a:effectLst/>
                        <a:latin typeface="+mn-lt"/>
                        <a:ea typeface="Times New Roman" panose="02020603050405020304" pitchFamily="18" charset="0"/>
                        <a:cs typeface="Arial" panose="020B0604020202020204" pitchFamily="34" charset="0"/>
                      </a:endParaRPr>
                    </a:p>
                  </a:txBody>
                  <a:tcPr marL="62188" marR="62188" marT="0" marB="0" anchor="ctr"/>
                </a:tc>
                <a:tc>
                  <a:txBody>
                    <a:bodyPr/>
                    <a:lstStyle/>
                    <a:p>
                      <a:pPr algn="ctr">
                        <a:spcBef>
                          <a:spcPts val="600"/>
                        </a:spcBef>
                        <a:spcAft>
                          <a:spcPts val="600"/>
                        </a:spcAft>
                      </a:pPr>
                      <a:r>
                        <a:rPr lang="en-GB" sz="2000" b="0" dirty="0">
                          <a:solidFill>
                            <a:schemeClr val="tx1"/>
                          </a:solidFill>
                          <a:effectLst/>
                          <a:latin typeface="+mn-lt"/>
                          <a:cs typeface="Arial" panose="020B0604020202020204" pitchFamily="34" charset="0"/>
                        </a:rPr>
                        <a:t>Natural</a:t>
                      </a:r>
                      <a:endParaRPr lang="en-GB" sz="2000" b="0" dirty="0">
                        <a:solidFill>
                          <a:schemeClr val="tx1"/>
                        </a:solidFill>
                        <a:effectLst/>
                        <a:latin typeface="+mn-lt"/>
                        <a:ea typeface="Times New Roman" panose="02020603050405020304" pitchFamily="18" charset="0"/>
                        <a:cs typeface="Arial" panose="020B0604020202020204" pitchFamily="34" charset="0"/>
                      </a:endParaRPr>
                    </a:p>
                  </a:txBody>
                  <a:tcPr marL="62188" marR="62188" marT="0" marB="0" anchor="ctr"/>
                </a:tc>
                <a:tc>
                  <a:txBody>
                    <a:bodyPr/>
                    <a:lstStyle/>
                    <a:p>
                      <a:pPr algn="ctr">
                        <a:spcBef>
                          <a:spcPts val="600"/>
                        </a:spcBef>
                        <a:spcAft>
                          <a:spcPts val="600"/>
                        </a:spcAft>
                      </a:pPr>
                      <a:r>
                        <a:rPr lang="en-GB" sz="2000" b="0" dirty="0">
                          <a:solidFill>
                            <a:schemeClr val="tx1"/>
                          </a:solidFill>
                          <a:effectLst/>
                          <a:latin typeface="+mn-lt"/>
                          <a:cs typeface="Arial" panose="020B0604020202020204" pitchFamily="34" charset="0"/>
                        </a:rPr>
                        <a:t>2F, wind across shelter</a:t>
                      </a:r>
                      <a:endParaRPr lang="en-GB" sz="2000" b="0" dirty="0">
                        <a:solidFill>
                          <a:schemeClr val="tx1"/>
                        </a:solidFill>
                        <a:effectLst/>
                        <a:latin typeface="+mn-lt"/>
                        <a:ea typeface="Times New Roman" panose="02020603050405020304" pitchFamily="18" charset="0"/>
                        <a:cs typeface="Arial" panose="020B0604020202020204" pitchFamily="34" charset="0"/>
                      </a:endParaRPr>
                    </a:p>
                  </a:txBody>
                  <a:tcPr marL="62188" marR="62188" marT="0" marB="0" anchor="ctr"/>
                </a:tc>
                <a:tc>
                  <a:txBody>
                    <a:bodyPr/>
                    <a:lstStyle/>
                    <a:p>
                      <a:pPr algn="ctr">
                        <a:spcBef>
                          <a:spcPts val="600"/>
                        </a:spcBef>
                        <a:spcAft>
                          <a:spcPts val="600"/>
                        </a:spcAft>
                      </a:pPr>
                      <a:r>
                        <a:rPr lang="en-GB" sz="2000" b="0">
                          <a:solidFill>
                            <a:schemeClr val="tx1"/>
                          </a:solidFill>
                          <a:effectLst/>
                          <a:latin typeface="+mn-lt"/>
                          <a:ea typeface="Times New Roman" panose="02020603050405020304" pitchFamily="18" charset="0"/>
                          <a:cs typeface="Arial" panose="020B0604020202020204" pitchFamily="34" charset="0"/>
                        </a:rPr>
                        <a:t>N/A</a:t>
                      </a:r>
                    </a:p>
                  </a:txBody>
                  <a:tcPr marL="62188" marR="62188" marT="0" marB="0" anchor="ctr"/>
                </a:tc>
                <a:extLst>
                  <a:ext uri="{0D108BD9-81ED-4DB2-BD59-A6C34878D82A}">
                    <a16:rowId xmlns:a16="http://schemas.microsoft.com/office/drawing/2014/main" val="834591421"/>
                  </a:ext>
                </a:extLst>
              </a:tr>
              <a:tr h="746261">
                <a:tc>
                  <a:txBody>
                    <a:bodyPr/>
                    <a:lstStyle/>
                    <a:p>
                      <a:pPr algn="ctr">
                        <a:spcBef>
                          <a:spcPts val="600"/>
                        </a:spcBef>
                        <a:spcAft>
                          <a:spcPts val="600"/>
                        </a:spcAft>
                      </a:pPr>
                      <a:r>
                        <a:rPr lang="en-GB" sz="2000" b="0" dirty="0">
                          <a:solidFill>
                            <a:schemeClr val="tx1"/>
                          </a:solidFill>
                          <a:effectLst/>
                          <a:latin typeface="+mn-lt"/>
                          <a:cs typeface="Arial" panose="020B0604020202020204" pitchFamily="34" charset="0"/>
                        </a:rPr>
                        <a:t>Case 1- Open</a:t>
                      </a:r>
                      <a:endParaRPr lang="en-GB" sz="2000" b="0" dirty="0">
                        <a:solidFill>
                          <a:schemeClr val="tx1"/>
                        </a:solidFill>
                        <a:effectLst/>
                        <a:latin typeface="+mn-lt"/>
                        <a:ea typeface="Times New Roman" panose="02020603050405020304" pitchFamily="18" charset="0"/>
                        <a:cs typeface="Arial" panose="020B0604020202020204" pitchFamily="34" charset="0"/>
                      </a:endParaRPr>
                    </a:p>
                  </a:txBody>
                  <a:tcPr marL="62188" marR="62188" marT="0" marB="0" anchor="ctr"/>
                </a:tc>
                <a:tc>
                  <a:txBody>
                    <a:bodyPr/>
                    <a:lstStyle/>
                    <a:p>
                      <a:pPr algn="ctr">
                        <a:spcBef>
                          <a:spcPts val="600"/>
                        </a:spcBef>
                        <a:spcAft>
                          <a:spcPts val="600"/>
                        </a:spcAft>
                      </a:pPr>
                      <a:r>
                        <a:rPr lang="en-GB" sz="2000" b="0" kern="1200" dirty="0">
                          <a:solidFill>
                            <a:schemeClr val="tx1"/>
                          </a:solidFill>
                          <a:effectLst/>
                          <a:latin typeface="+mn-lt"/>
                          <a:ea typeface="+mn-ea"/>
                          <a:cs typeface="Arial" panose="020B0604020202020204" pitchFamily="34" charset="0"/>
                        </a:rPr>
                        <a:t>0.5</a:t>
                      </a:r>
                    </a:p>
                  </a:txBody>
                  <a:tcPr marL="62188" marR="62188" marT="0" marB="0" anchor="ctr"/>
                </a:tc>
                <a:tc>
                  <a:txBody>
                    <a:bodyPr/>
                    <a:lstStyle/>
                    <a:p>
                      <a:pPr algn="ctr">
                        <a:spcBef>
                          <a:spcPts val="600"/>
                        </a:spcBef>
                        <a:spcAft>
                          <a:spcPts val="600"/>
                        </a:spcAft>
                      </a:pPr>
                      <a:r>
                        <a:rPr lang="en-GB" sz="2000" b="0" kern="1200" noProof="0" dirty="0">
                          <a:solidFill>
                            <a:schemeClr val="tx1"/>
                          </a:solidFill>
                          <a:effectLst/>
                          <a:latin typeface="+mn-lt"/>
                          <a:ea typeface="+mn-ea"/>
                          <a:cs typeface="Arial" panose="020B0604020202020204" pitchFamily="34" charset="0"/>
                        </a:rPr>
                        <a:t>22.3</a:t>
                      </a:r>
                      <a:endParaRPr lang="en-GB" sz="2000" b="0" kern="1200" dirty="0">
                        <a:solidFill>
                          <a:schemeClr val="tx1"/>
                        </a:solidFill>
                        <a:effectLst/>
                        <a:latin typeface="+mn-lt"/>
                        <a:ea typeface="+mn-ea"/>
                        <a:cs typeface="Arial" panose="020B0604020202020204" pitchFamily="34" charset="0"/>
                      </a:endParaRPr>
                    </a:p>
                  </a:txBody>
                  <a:tcPr marL="62188" marR="62188" marT="0" marB="0" anchor="ctr"/>
                </a:tc>
                <a:tc>
                  <a:txBody>
                    <a:bodyPr/>
                    <a:lstStyle/>
                    <a:p>
                      <a:pPr algn="ctr">
                        <a:spcBef>
                          <a:spcPts val="600"/>
                        </a:spcBef>
                        <a:spcAft>
                          <a:spcPts val="600"/>
                        </a:spcAft>
                      </a:pPr>
                      <a:r>
                        <a:rPr lang="en-GB" sz="2000" b="0" dirty="0">
                          <a:solidFill>
                            <a:schemeClr val="tx1"/>
                          </a:solidFill>
                          <a:effectLst/>
                          <a:latin typeface="+mn-lt"/>
                          <a:cs typeface="Arial" panose="020B0604020202020204" pitchFamily="34" charset="0"/>
                        </a:rPr>
                        <a:t>Horizontal, towards back wall</a:t>
                      </a:r>
                      <a:endParaRPr lang="en-GB" sz="2000" b="0" dirty="0">
                        <a:solidFill>
                          <a:schemeClr val="tx1"/>
                        </a:solidFill>
                        <a:effectLst/>
                        <a:latin typeface="+mn-lt"/>
                        <a:ea typeface="Times New Roman" panose="02020603050405020304" pitchFamily="18" charset="0"/>
                        <a:cs typeface="Arial" panose="020B0604020202020204" pitchFamily="34" charset="0"/>
                      </a:endParaRPr>
                    </a:p>
                  </a:txBody>
                  <a:tcPr marL="62188" marR="62188" marT="0" marB="0" anchor="ctr"/>
                </a:tc>
                <a:tc>
                  <a:txBody>
                    <a:bodyPr/>
                    <a:lstStyle/>
                    <a:p>
                      <a:pPr algn="ctr">
                        <a:spcBef>
                          <a:spcPts val="600"/>
                        </a:spcBef>
                        <a:spcAft>
                          <a:spcPts val="600"/>
                        </a:spcAft>
                      </a:pPr>
                      <a:r>
                        <a:rPr lang="en-GB" sz="2000" b="0" dirty="0">
                          <a:solidFill>
                            <a:schemeClr val="tx1"/>
                          </a:solidFill>
                          <a:effectLst/>
                          <a:latin typeface="+mn-lt"/>
                          <a:cs typeface="Arial" panose="020B0604020202020204" pitchFamily="34" charset="0"/>
                        </a:rPr>
                        <a:t>Natural</a:t>
                      </a:r>
                      <a:endParaRPr lang="en-GB" sz="2000" b="0" dirty="0">
                        <a:solidFill>
                          <a:schemeClr val="tx1"/>
                        </a:solidFill>
                        <a:effectLst/>
                        <a:latin typeface="+mn-lt"/>
                        <a:ea typeface="Times New Roman" panose="02020603050405020304" pitchFamily="18" charset="0"/>
                        <a:cs typeface="Arial" panose="020B0604020202020204" pitchFamily="34" charset="0"/>
                      </a:endParaRPr>
                    </a:p>
                  </a:txBody>
                  <a:tcPr marL="62188" marR="62188" marT="0" marB="0" anchor="ctr"/>
                </a:tc>
                <a:tc>
                  <a:txBody>
                    <a:bodyPr/>
                    <a:lstStyle/>
                    <a:p>
                      <a:pPr algn="ctr">
                        <a:spcBef>
                          <a:spcPts val="600"/>
                        </a:spcBef>
                        <a:spcAft>
                          <a:spcPts val="600"/>
                        </a:spcAft>
                      </a:pPr>
                      <a:r>
                        <a:rPr lang="en-GB" sz="2000" b="0" dirty="0">
                          <a:solidFill>
                            <a:schemeClr val="tx1"/>
                          </a:solidFill>
                          <a:effectLst/>
                          <a:latin typeface="+mn-lt"/>
                          <a:cs typeface="Arial" panose="020B0604020202020204" pitchFamily="34" charset="0"/>
                        </a:rPr>
                        <a:t>2F, wind towards back wall</a:t>
                      </a:r>
                      <a:endParaRPr lang="en-GB" sz="2000" b="0" dirty="0">
                        <a:solidFill>
                          <a:schemeClr val="tx1"/>
                        </a:solidFill>
                        <a:effectLst/>
                        <a:latin typeface="+mn-lt"/>
                        <a:ea typeface="Times New Roman" panose="02020603050405020304" pitchFamily="18" charset="0"/>
                        <a:cs typeface="Arial" panose="020B0604020202020204" pitchFamily="34" charset="0"/>
                      </a:endParaRPr>
                    </a:p>
                  </a:txBody>
                  <a:tcPr marL="62188" marR="62188" marT="0" marB="0" anchor="ctr"/>
                </a:tc>
                <a:tc>
                  <a:txBody>
                    <a:bodyPr/>
                    <a:lstStyle/>
                    <a:p>
                      <a:pPr algn="ctr">
                        <a:spcBef>
                          <a:spcPts val="600"/>
                        </a:spcBef>
                        <a:spcAft>
                          <a:spcPts val="600"/>
                        </a:spcAft>
                      </a:pPr>
                      <a:r>
                        <a:rPr lang="en-GB" sz="2000" b="0">
                          <a:solidFill>
                            <a:schemeClr val="tx1"/>
                          </a:solidFill>
                          <a:effectLst/>
                          <a:latin typeface="+mn-lt"/>
                          <a:ea typeface="Times New Roman" panose="02020603050405020304" pitchFamily="18" charset="0"/>
                          <a:cs typeface="Arial" panose="020B0604020202020204" pitchFamily="34" charset="0"/>
                        </a:rPr>
                        <a:t>N/A</a:t>
                      </a:r>
                    </a:p>
                  </a:txBody>
                  <a:tcPr marL="62188" marR="62188" marT="0" marB="0" anchor="ctr"/>
                </a:tc>
                <a:extLst>
                  <a:ext uri="{0D108BD9-81ED-4DB2-BD59-A6C34878D82A}">
                    <a16:rowId xmlns:a16="http://schemas.microsoft.com/office/drawing/2014/main" val="2733073871"/>
                  </a:ext>
                </a:extLst>
              </a:tr>
              <a:tr h="459441">
                <a:tc>
                  <a:txBody>
                    <a:bodyPr/>
                    <a:lstStyle/>
                    <a:p>
                      <a:pPr algn="ctr">
                        <a:spcBef>
                          <a:spcPts val="600"/>
                        </a:spcBef>
                        <a:spcAft>
                          <a:spcPts val="600"/>
                        </a:spcAft>
                      </a:pPr>
                      <a:r>
                        <a:rPr lang="en-GB" sz="2000" b="0">
                          <a:solidFill>
                            <a:schemeClr val="tx1"/>
                          </a:solidFill>
                          <a:effectLst/>
                          <a:latin typeface="+mn-lt"/>
                          <a:cs typeface="Arial" panose="020B0604020202020204" pitchFamily="34" charset="0"/>
                        </a:rPr>
                        <a:t>Case 2-Enclosed</a:t>
                      </a:r>
                      <a:endParaRPr lang="en-GB" sz="2000" b="0">
                        <a:solidFill>
                          <a:schemeClr val="tx1"/>
                        </a:solidFill>
                        <a:effectLst/>
                        <a:latin typeface="+mn-lt"/>
                        <a:ea typeface="Times New Roman" panose="02020603050405020304" pitchFamily="18" charset="0"/>
                        <a:cs typeface="Arial" panose="020B0604020202020204" pitchFamily="34" charset="0"/>
                      </a:endParaRPr>
                    </a:p>
                  </a:txBody>
                  <a:tcPr marL="62188" marR="62188" marT="0" marB="0" anchor="ctr"/>
                </a:tc>
                <a:tc>
                  <a:txBody>
                    <a:bodyPr/>
                    <a:lstStyle/>
                    <a:p>
                      <a:pPr algn="ctr">
                        <a:spcBef>
                          <a:spcPts val="600"/>
                        </a:spcBef>
                        <a:spcAft>
                          <a:spcPts val="600"/>
                        </a:spcAft>
                      </a:pPr>
                      <a:r>
                        <a:rPr lang="en-GB" sz="2000" b="0" kern="1200">
                          <a:solidFill>
                            <a:schemeClr val="tx1"/>
                          </a:solidFill>
                          <a:effectLst/>
                          <a:latin typeface="+mn-lt"/>
                          <a:ea typeface="+mn-ea"/>
                          <a:cs typeface="Arial" panose="020B0604020202020204" pitchFamily="34" charset="0"/>
                        </a:rPr>
                        <a:t>0.5</a:t>
                      </a:r>
                    </a:p>
                  </a:txBody>
                  <a:tcPr marL="62188" marR="62188" marT="0" marB="0" anchor="ctr"/>
                </a:tc>
                <a:tc>
                  <a:txBody>
                    <a:bodyPr/>
                    <a:lstStyle/>
                    <a:p>
                      <a:pPr algn="ctr">
                        <a:spcBef>
                          <a:spcPts val="600"/>
                        </a:spcBef>
                        <a:spcAft>
                          <a:spcPts val="600"/>
                        </a:spcAft>
                      </a:pPr>
                      <a:r>
                        <a:rPr lang="en-GB" sz="2000" b="0" kern="1200" noProof="0" dirty="0">
                          <a:solidFill>
                            <a:schemeClr val="tx1"/>
                          </a:solidFill>
                          <a:effectLst/>
                          <a:latin typeface="+mn-lt"/>
                          <a:ea typeface="+mn-ea"/>
                          <a:cs typeface="Arial" panose="020B0604020202020204" pitchFamily="34" charset="0"/>
                        </a:rPr>
                        <a:t>22.3</a:t>
                      </a:r>
                      <a:endParaRPr lang="en-GB" sz="2000" b="0" kern="1200" dirty="0">
                        <a:solidFill>
                          <a:schemeClr val="tx1"/>
                        </a:solidFill>
                        <a:effectLst/>
                        <a:latin typeface="+mn-lt"/>
                        <a:ea typeface="+mn-ea"/>
                        <a:cs typeface="Arial" panose="020B0604020202020204" pitchFamily="34" charset="0"/>
                      </a:endParaRPr>
                    </a:p>
                  </a:txBody>
                  <a:tcPr marL="62188" marR="62188" marT="0" marB="0" anchor="ctr"/>
                </a:tc>
                <a:tc>
                  <a:txBody>
                    <a:bodyPr/>
                    <a:lstStyle/>
                    <a:p>
                      <a:pPr algn="ctr">
                        <a:spcBef>
                          <a:spcPts val="600"/>
                        </a:spcBef>
                        <a:spcAft>
                          <a:spcPts val="600"/>
                        </a:spcAft>
                      </a:pPr>
                      <a:r>
                        <a:rPr lang="en-GB" sz="2000" b="0" dirty="0">
                          <a:solidFill>
                            <a:schemeClr val="tx1"/>
                          </a:solidFill>
                          <a:effectLst/>
                          <a:latin typeface="+mn-lt"/>
                          <a:cs typeface="Arial" panose="020B0604020202020204" pitchFamily="34" charset="0"/>
                        </a:rPr>
                        <a:t>Vertical downwards</a:t>
                      </a:r>
                      <a:endParaRPr lang="en-GB" sz="2000" b="0" dirty="0">
                        <a:solidFill>
                          <a:schemeClr val="tx1"/>
                        </a:solidFill>
                        <a:effectLst/>
                        <a:latin typeface="+mn-lt"/>
                        <a:ea typeface="Times New Roman" panose="02020603050405020304" pitchFamily="18" charset="0"/>
                        <a:cs typeface="Arial" panose="020B0604020202020204" pitchFamily="34" charset="0"/>
                      </a:endParaRPr>
                    </a:p>
                  </a:txBody>
                  <a:tcPr marL="62188" marR="62188" marT="0" marB="0" anchor="ctr"/>
                </a:tc>
                <a:tc>
                  <a:txBody>
                    <a:bodyPr/>
                    <a:lstStyle/>
                    <a:p>
                      <a:pPr algn="ctr">
                        <a:spcBef>
                          <a:spcPts val="600"/>
                        </a:spcBef>
                        <a:spcAft>
                          <a:spcPts val="600"/>
                        </a:spcAft>
                      </a:pPr>
                      <a:r>
                        <a:rPr lang="en-GB" sz="2000" b="0" dirty="0">
                          <a:solidFill>
                            <a:schemeClr val="tx1"/>
                          </a:solidFill>
                          <a:effectLst/>
                          <a:latin typeface="+mn-lt"/>
                          <a:cs typeface="Arial" panose="020B0604020202020204" pitchFamily="34" charset="0"/>
                        </a:rPr>
                        <a:t>Hood</a:t>
                      </a:r>
                      <a:endParaRPr lang="en-GB" sz="2000" b="0" dirty="0">
                        <a:solidFill>
                          <a:schemeClr val="tx1"/>
                        </a:solidFill>
                        <a:effectLst/>
                        <a:latin typeface="+mn-lt"/>
                        <a:ea typeface="Times New Roman" panose="02020603050405020304" pitchFamily="18" charset="0"/>
                        <a:cs typeface="Arial" panose="020B0604020202020204" pitchFamily="34" charset="0"/>
                      </a:endParaRPr>
                    </a:p>
                  </a:txBody>
                  <a:tcPr marL="62188" marR="62188" marT="0" marB="0" anchor="ctr"/>
                </a:tc>
                <a:tc>
                  <a:txBody>
                    <a:bodyPr/>
                    <a:lstStyle/>
                    <a:p>
                      <a:pPr algn="ctr">
                        <a:spcBef>
                          <a:spcPts val="600"/>
                        </a:spcBef>
                        <a:spcAft>
                          <a:spcPts val="600"/>
                        </a:spcAft>
                      </a:pPr>
                      <a:r>
                        <a:rPr lang="en-GB" sz="2000" b="0" dirty="0">
                          <a:solidFill>
                            <a:schemeClr val="tx1"/>
                          </a:solidFill>
                          <a:effectLst/>
                          <a:latin typeface="+mn-lt"/>
                          <a:cs typeface="Arial" panose="020B0604020202020204" pitchFamily="34" charset="0"/>
                        </a:rPr>
                        <a:t>N/A</a:t>
                      </a:r>
                      <a:endParaRPr lang="en-GB" sz="2000" b="0" dirty="0">
                        <a:solidFill>
                          <a:schemeClr val="tx1"/>
                        </a:solidFill>
                        <a:effectLst/>
                        <a:latin typeface="+mn-lt"/>
                        <a:ea typeface="Times New Roman" panose="02020603050405020304" pitchFamily="18" charset="0"/>
                        <a:cs typeface="Arial" panose="020B0604020202020204" pitchFamily="34" charset="0"/>
                      </a:endParaRPr>
                    </a:p>
                  </a:txBody>
                  <a:tcPr marL="62188" marR="62188" marT="0" marB="0" anchor="ctr"/>
                </a:tc>
                <a:tc>
                  <a:txBody>
                    <a:bodyPr/>
                    <a:lstStyle/>
                    <a:p>
                      <a:pPr algn="ctr">
                        <a:spcBef>
                          <a:spcPts val="600"/>
                        </a:spcBef>
                        <a:spcAft>
                          <a:spcPts val="600"/>
                        </a:spcAft>
                      </a:pPr>
                      <a:r>
                        <a:rPr lang="en-GB" sz="2000" b="0" dirty="0">
                          <a:solidFill>
                            <a:schemeClr val="tx1"/>
                          </a:solidFill>
                          <a:effectLst/>
                          <a:latin typeface="+mn-lt"/>
                          <a:ea typeface="Times New Roman" panose="02020603050405020304" pitchFamily="18" charset="0"/>
                          <a:cs typeface="Arial" panose="020B0604020202020204" pitchFamily="34" charset="0"/>
                        </a:rPr>
                        <a:t>5,610 m</a:t>
                      </a:r>
                      <a:r>
                        <a:rPr lang="en-GB" sz="2000" b="0" baseline="30000" dirty="0">
                          <a:solidFill>
                            <a:schemeClr val="tx1"/>
                          </a:solidFill>
                          <a:effectLst/>
                          <a:latin typeface="+mn-lt"/>
                          <a:ea typeface="Times New Roman" panose="02020603050405020304" pitchFamily="18" charset="0"/>
                          <a:cs typeface="Arial" panose="020B0604020202020204" pitchFamily="34" charset="0"/>
                        </a:rPr>
                        <a:t>3/</a:t>
                      </a:r>
                      <a:r>
                        <a:rPr lang="en-GB" sz="2000" b="0" dirty="0">
                          <a:solidFill>
                            <a:schemeClr val="tx1"/>
                          </a:solidFill>
                          <a:effectLst/>
                          <a:latin typeface="+mn-lt"/>
                          <a:ea typeface="Times New Roman" panose="02020603050405020304" pitchFamily="18" charset="0"/>
                          <a:cs typeface="Arial" panose="020B0604020202020204" pitchFamily="34" charset="0"/>
                        </a:rPr>
                        <a:t>h</a:t>
                      </a:r>
                    </a:p>
                  </a:txBody>
                  <a:tcPr marL="62188" marR="62188" marT="0" marB="0" anchor="ctr"/>
                </a:tc>
                <a:extLst>
                  <a:ext uri="{0D108BD9-81ED-4DB2-BD59-A6C34878D82A}">
                    <a16:rowId xmlns:a16="http://schemas.microsoft.com/office/drawing/2014/main" val="1454150274"/>
                  </a:ext>
                </a:extLst>
              </a:tr>
              <a:tr h="497507">
                <a:tc>
                  <a:txBody>
                    <a:bodyPr/>
                    <a:lstStyle/>
                    <a:p>
                      <a:pPr algn="ctr">
                        <a:spcBef>
                          <a:spcPts val="600"/>
                        </a:spcBef>
                        <a:spcAft>
                          <a:spcPts val="600"/>
                        </a:spcAft>
                      </a:pPr>
                      <a:r>
                        <a:rPr lang="en-GB" sz="2000" b="0" dirty="0">
                          <a:solidFill>
                            <a:schemeClr val="tx1"/>
                          </a:solidFill>
                          <a:effectLst/>
                          <a:latin typeface="+mn-lt"/>
                          <a:cs typeface="Arial" panose="020B0604020202020204" pitchFamily="34" charset="0"/>
                        </a:rPr>
                        <a:t>Case 2-Enclosed</a:t>
                      </a:r>
                      <a:endParaRPr lang="en-GB" sz="2000" b="0" dirty="0">
                        <a:solidFill>
                          <a:schemeClr val="tx1"/>
                        </a:solidFill>
                        <a:effectLst/>
                        <a:latin typeface="+mn-lt"/>
                        <a:ea typeface="Times New Roman" panose="02020603050405020304" pitchFamily="18" charset="0"/>
                        <a:cs typeface="Arial" panose="020B0604020202020204" pitchFamily="34" charset="0"/>
                      </a:endParaRPr>
                    </a:p>
                  </a:txBody>
                  <a:tcPr marL="62188" marR="62188" marT="0" marB="0" anchor="ctr"/>
                </a:tc>
                <a:tc>
                  <a:txBody>
                    <a:bodyPr/>
                    <a:lstStyle/>
                    <a:p>
                      <a:pPr algn="ctr">
                        <a:spcBef>
                          <a:spcPts val="600"/>
                        </a:spcBef>
                        <a:spcAft>
                          <a:spcPts val="600"/>
                        </a:spcAft>
                      </a:pPr>
                      <a:r>
                        <a:rPr lang="en-GB" sz="2000" b="0" kern="1200" dirty="0">
                          <a:solidFill>
                            <a:schemeClr val="tx1"/>
                          </a:solidFill>
                          <a:effectLst/>
                          <a:latin typeface="+mn-lt"/>
                          <a:ea typeface="+mn-ea"/>
                          <a:cs typeface="Arial" panose="020B0604020202020204" pitchFamily="34" charset="0"/>
                        </a:rPr>
                        <a:t>0.5</a:t>
                      </a:r>
                    </a:p>
                  </a:txBody>
                  <a:tcPr marL="62188" marR="62188" marT="0" marB="0" anchor="ctr"/>
                </a:tc>
                <a:tc>
                  <a:txBody>
                    <a:bodyPr/>
                    <a:lstStyle/>
                    <a:p>
                      <a:pPr algn="ctr">
                        <a:spcBef>
                          <a:spcPts val="600"/>
                        </a:spcBef>
                        <a:spcAft>
                          <a:spcPts val="600"/>
                        </a:spcAft>
                      </a:pPr>
                      <a:r>
                        <a:rPr lang="en-GB" sz="2000" b="0" kern="1200" noProof="0" dirty="0">
                          <a:solidFill>
                            <a:schemeClr val="tx1"/>
                          </a:solidFill>
                          <a:effectLst/>
                          <a:latin typeface="+mn-lt"/>
                          <a:ea typeface="+mn-ea"/>
                          <a:cs typeface="Arial" panose="020B0604020202020204" pitchFamily="34" charset="0"/>
                        </a:rPr>
                        <a:t>22.3</a:t>
                      </a:r>
                      <a:endParaRPr lang="en-GB" sz="2000" b="0" kern="1200" dirty="0">
                        <a:solidFill>
                          <a:schemeClr val="tx1"/>
                        </a:solidFill>
                        <a:effectLst/>
                        <a:latin typeface="+mn-lt"/>
                        <a:ea typeface="+mn-ea"/>
                        <a:cs typeface="Arial" panose="020B0604020202020204" pitchFamily="34" charset="0"/>
                      </a:endParaRPr>
                    </a:p>
                  </a:txBody>
                  <a:tcPr marL="62188" marR="62188" marT="0" marB="0" anchor="ctr"/>
                </a:tc>
                <a:tc>
                  <a:txBody>
                    <a:bodyPr/>
                    <a:lstStyle/>
                    <a:p>
                      <a:pPr algn="ctr">
                        <a:spcBef>
                          <a:spcPts val="600"/>
                        </a:spcBef>
                        <a:spcAft>
                          <a:spcPts val="600"/>
                        </a:spcAft>
                      </a:pPr>
                      <a:r>
                        <a:rPr lang="en-GB" sz="2000" b="0" dirty="0">
                          <a:solidFill>
                            <a:schemeClr val="tx1"/>
                          </a:solidFill>
                          <a:effectLst/>
                          <a:latin typeface="+mn-lt"/>
                          <a:cs typeface="Arial" panose="020B0604020202020204" pitchFamily="34" charset="0"/>
                        </a:rPr>
                        <a:t>Horizontal, towards back wall</a:t>
                      </a:r>
                      <a:endParaRPr lang="en-GB" sz="2000" b="0" dirty="0">
                        <a:solidFill>
                          <a:schemeClr val="tx1"/>
                        </a:solidFill>
                        <a:effectLst/>
                        <a:latin typeface="+mn-lt"/>
                        <a:ea typeface="Times New Roman" panose="02020603050405020304" pitchFamily="18" charset="0"/>
                        <a:cs typeface="Arial" panose="020B0604020202020204" pitchFamily="34" charset="0"/>
                      </a:endParaRPr>
                    </a:p>
                  </a:txBody>
                  <a:tcPr marL="62188" marR="62188" marT="0" marB="0" anchor="ctr"/>
                </a:tc>
                <a:tc>
                  <a:txBody>
                    <a:bodyPr/>
                    <a:lstStyle/>
                    <a:p>
                      <a:pPr algn="ctr">
                        <a:spcBef>
                          <a:spcPts val="600"/>
                        </a:spcBef>
                        <a:spcAft>
                          <a:spcPts val="600"/>
                        </a:spcAft>
                      </a:pPr>
                      <a:r>
                        <a:rPr lang="en-GB" sz="2000" b="0" dirty="0">
                          <a:solidFill>
                            <a:schemeClr val="tx1"/>
                          </a:solidFill>
                          <a:effectLst/>
                          <a:latin typeface="+mn-lt"/>
                          <a:cs typeface="Arial" panose="020B0604020202020204" pitchFamily="34" charset="0"/>
                        </a:rPr>
                        <a:t>Hood</a:t>
                      </a:r>
                      <a:endParaRPr lang="en-GB" sz="2000" b="0" dirty="0">
                        <a:solidFill>
                          <a:schemeClr val="tx1"/>
                        </a:solidFill>
                        <a:effectLst/>
                        <a:latin typeface="+mn-lt"/>
                        <a:ea typeface="Times New Roman" panose="02020603050405020304" pitchFamily="18" charset="0"/>
                        <a:cs typeface="Arial" panose="020B0604020202020204" pitchFamily="34" charset="0"/>
                      </a:endParaRPr>
                    </a:p>
                  </a:txBody>
                  <a:tcPr marL="62188" marR="62188" marT="0" marB="0" anchor="ctr"/>
                </a:tc>
                <a:tc>
                  <a:txBody>
                    <a:bodyPr/>
                    <a:lstStyle/>
                    <a:p>
                      <a:pPr algn="ctr">
                        <a:spcBef>
                          <a:spcPts val="600"/>
                        </a:spcBef>
                        <a:spcAft>
                          <a:spcPts val="600"/>
                        </a:spcAft>
                      </a:pPr>
                      <a:r>
                        <a:rPr lang="en-GB" sz="2000" b="0" dirty="0">
                          <a:solidFill>
                            <a:schemeClr val="tx1"/>
                          </a:solidFill>
                          <a:effectLst/>
                          <a:latin typeface="+mn-lt"/>
                          <a:cs typeface="Arial" panose="020B0604020202020204" pitchFamily="34" charset="0"/>
                        </a:rPr>
                        <a:t>N/A</a:t>
                      </a:r>
                      <a:endParaRPr lang="en-GB" sz="2000" b="0" dirty="0">
                        <a:solidFill>
                          <a:schemeClr val="tx1"/>
                        </a:solidFill>
                        <a:effectLst/>
                        <a:latin typeface="+mn-lt"/>
                        <a:ea typeface="Times New Roman" panose="02020603050405020304" pitchFamily="18" charset="0"/>
                        <a:cs typeface="Arial" panose="020B0604020202020204" pitchFamily="34" charset="0"/>
                      </a:endParaRPr>
                    </a:p>
                  </a:txBody>
                  <a:tcPr marL="62188" marR="62188" marT="0" marB="0" anchor="ctr"/>
                </a:tc>
                <a:tc>
                  <a:txBody>
                    <a:bodyPr/>
                    <a:lstStyle/>
                    <a:p>
                      <a:pPr algn="ctr">
                        <a:spcBef>
                          <a:spcPts val="600"/>
                        </a:spcBef>
                        <a:spcAft>
                          <a:spcPts val="600"/>
                        </a:spcAft>
                      </a:pPr>
                      <a:r>
                        <a:rPr lang="en-GB" sz="2000" b="0" dirty="0">
                          <a:solidFill>
                            <a:schemeClr val="tx1"/>
                          </a:solidFill>
                          <a:effectLst/>
                          <a:latin typeface="+mn-lt"/>
                          <a:ea typeface="Times New Roman" panose="02020603050405020304" pitchFamily="18" charset="0"/>
                          <a:cs typeface="Arial" panose="020B0604020202020204" pitchFamily="34" charset="0"/>
                        </a:rPr>
                        <a:t>5,610 m</a:t>
                      </a:r>
                      <a:r>
                        <a:rPr lang="en-GB" sz="2000" b="0" baseline="30000" dirty="0">
                          <a:solidFill>
                            <a:schemeClr val="tx1"/>
                          </a:solidFill>
                          <a:effectLst/>
                          <a:latin typeface="+mn-lt"/>
                          <a:ea typeface="Times New Roman" panose="02020603050405020304" pitchFamily="18" charset="0"/>
                          <a:cs typeface="Arial" panose="020B0604020202020204" pitchFamily="34" charset="0"/>
                        </a:rPr>
                        <a:t>3/</a:t>
                      </a:r>
                      <a:r>
                        <a:rPr lang="en-GB" sz="2000" b="0" dirty="0">
                          <a:solidFill>
                            <a:schemeClr val="tx1"/>
                          </a:solidFill>
                          <a:effectLst/>
                          <a:latin typeface="+mn-lt"/>
                          <a:ea typeface="Times New Roman" panose="02020603050405020304" pitchFamily="18" charset="0"/>
                          <a:cs typeface="Arial" panose="020B0604020202020204" pitchFamily="34" charset="0"/>
                        </a:rPr>
                        <a:t>h</a:t>
                      </a:r>
                    </a:p>
                  </a:txBody>
                  <a:tcPr marL="62188" marR="62188" marT="0" marB="0" anchor="ctr"/>
                </a:tc>
                <a:extLst>
                  <a:ext uri="{0D108BD9-81ED-4DB2-BD59-A6C34878D82A}">
                    <a16:rowId xmlns:a16="http://schemas.microsoft.com/office/drawing/2014/main" val="3102656043"/>
                  </a:ext>
                </a:extLst>
              </a:tr>
              <a:tr h="497507">
                <a:tc>
                  <a:txBody>
                    <a:bodyPr/>
                    <a:lstStyle/>
                    <a:p>
                      <a:pPr algn="ctr">
                        <a:spcBef>
                          <a:spcPts val="600"/>
                        </a:spcBef>
                        <a:spcAft>
                          <a:spcPts val="600"/>
                        </a:spcAft>
                      </a:pPr>
                      <a:r>
                        <a:rPr lang="en-GB" sz="2000" b="0" dirty="0">
                          <a:solidFill>
                            <a:schemeClr val="tx1"/>
                          </a:solidFill>
                          <a:effectLst/>
                          <a:latin typeface="+mn-lt"/>
                          <a:cs typeface="Arial" panose="020B0604020202020204" pitchFamily="34" charset="0"/>
                        </a:rPr>
                        <a:t>Case </a:t>
                      </a:r>
                      <a:r>
                        <a:rPr lang="en-GB" sz="2000" b="0" kern="1200" dirty="0">
                          <a:solidFill>
                            <a:schemeClr val="tx1"/>
                          </a:solidFill>
                          <a:effectLst/>
                          <a:latin typeface="+mn-lt"/>
                          <a:ea typeface="+mn-ea"/>
                          <a:cs typeface="Arial" panose="020B0604020202020204" pitchFamily="34" charset="0"/>
                        </a:rPr>
                        <a:t>3-Enclosed</a:t>
                      </a:r>
                    </a:p>
                  </a:txBody>
                  <a:tcPr marL="62188" marR="62188" marT="0" marB="0" anchor="ctr"/>
                </a:tc>
                <a:tc>
                  <a:txBody>
                    <a:bodyPr/>
                    <a:lstStyle/>
                    <a:p>
                      <a:pPr algn="ctr">
                        <a:spcBef>
                          <a:spcPts val="600"/>
                        </a:spcBef>
                        <a:spcAft>
                          <a:spcPts val="600"/>
                        </a:spcAft>
                      </a:pPr>
                      <a:r>
                        <a:rPr lang="en-GB" sz="2000" b="0" kern="1200" dirty="0">
                          <a:solidFill>
                            <a:schemeClr val="tx1"/>
                          </a:solidFill>
                          <a:effectLst/>
                          <a:latin typeface="+mn-lt"/>
                          <a:ea typeface="+mn-ea"/>
                          <a:cs typeface="Arial" panose="020B0604020202020204" pitchFamily="34" charset="0"/>
                        </a:rPr>
                        <a:t>0.5</a:t>
                      </a:r>
                    </a:p>
                  </a:txBody>
                  <a:tcPr marL="62188" marR="62188" marT="0" marB="0" anchor="ctr"/>
                </a:tc>
                <a:tc>
                  <a:txBody>
                    <a:bodyPr/>
                    <a:lstStyle/>
                    <a:p>
                      <a:pPr algn="ctr">
                        <a:spcBef>
                          <a:spcPts val="600"/>
                        </a:spcBef>
                        <a:spcAft>
                          <a:spcPts val="600"/>
                        </a:spcAft>
                      </a:pPr>
                      <a:r>
                        <a:rPr lang="en-GB" sz="2000" b="0" kern="1200" noProof="0" dirty="0">
                          <a:solidFill>
                            <a:schemeClr val="tx1"/>
                          </a:solidFill>
                          <a:effectLst/>
                          <a:latin typeface="+mn-lt"/>
                          <a:ea typeface="+mn-ea"/>
                          <a:cs typeface="Arial" panose="020B0604020202020204" pitchFamily="34" charset="0"/>
                        </a:rPr>
                        <a:t>22.3</a:t>
                      </a:r>
                      <a:endParaRPr lang="en-GB" sz="2000" b="0" kern="1200" dirty="0">
                        <a:solidFill>
                          <a:schemeClr val="tx1"/>
                        </a:solidFill>
                        <a:effectLst/>
                        <a:latin typeface="+mn-lt"/>
                        <a:ea typeface="+mn-ea"/>
                        <a:cs typeface="Arial" panose="020B0604020202020204" pitchFamily="34" charset="0"/>
                      </a:endParaRPr>
                    </a:p>
                  </a:txBody>
                  <a:tcPr marL="62188" marR="62188" marT="0" marB="0" anchor="ctr"/>
                </a:tc>
                <a:tc>
                  <a:txBody>
                    <a:bodyPr/>
                    <a:lstStyle/>
                    <a:p>
                      <a:pPr algn="ctr">
                        <a:spcBef>
                          <a:spcPts val="600"/>
                        </a:spcBef>
                        <a:spcAft>
                          <a:spcPts val="600"/>
                        </a:spcAft>
                      </a:pPr>
                      <a:r>
                        <a:rPr lang="en-GB" sz="2000" b="0" dirty="0">
                          <a:solidFill>
                            <a:schemeClr val="tx1"/>
                          </a:solidFill>
                          <a:effectLst/>
                          <a:latin typeface="+mn-lt"/>
                          <a:cs typeface="Arial" panose="020B0604020202020204" pitchFamily="34" charset="0"/>
                        </a:rPr>
                        <a:t>Vertical downwards</a:t>
                      </a:r>
                      <a:endParaRPr lang="en-GB" sz="2000" b="0" dirty="0">
                        <a:solidFill>
                          <a:schemeClr val="tx1"/>
                        </a:solidFill>
                        <a:effectLst/>
                        <a:latin typeface="+mn-lt"/>
                        <a:ea typeface="Times New Roman" panose="02020603050405020304" pitchFamily="18" charset="0"/>
                        <a:cs typeface="Arial" panose="020B0604020202020204" pitchFamily="34" charset="0"/>
                      </a:endParaRPr>
                    </a:p>
                  </a:txBody>
                  <a:tcPr marL="62188" marR="62188" marT="0" marB="0" anchor="ctr"/>
                </a:tc>
                <a:tc>
                  <a:txBody>
                    <a:bodyPr/>
                    <a:lstStyle/>
                    <a:p>
                      <a:pPr algn="ctr">
                        <a:spcBef>
                          <a:spcPts val="600"/>
                        </a:spcBef>
                        <a:spcAft>
                          <a:spcPts val="600"/>
                        </a:spcAft>
                      </a:pPr>
                      <a:r>
                        <a:rPr lang="en-GB" sz="2000" b="0" dirty="0">
                          <a:solidFill>
                            <a:schemeClr val="tx1"/>
                          </a:solidFill>
                          <a:effectLst/>
                          <a:latin typeface="+mn-lt"/>
                          <a:cs typeface="Arial" panose="020B0604020202020204" pitchFamily="34" charset="0"/>
                        </a:rPr>
                        <a:t>Hood + Fan</a:t>
                      </a:r>
                      <a:endParaRPr lang="en-GB" sz="2000" b="0" dirty="0">
                        <a:solidFill>
                          <a:schemeClr val="tx1"/>
                        </a:solidFill>
                        <a:effectLst/>
                        <a:latin typeface="+mn-lt"/>
                        <a:ea typeface="Times New Roman" panose="02020603050405020304" pitchFamily="18" charset="0"/>
                        <a:cs typeface="Arial" panose="020B0604020202020204" pitchFamily="34" charset="0"/>
                      </a:endParaRPr>
                    </a:p>
                  </a:txBody>
                  <a:tcPr marL="62188" marR="62188" marT="0" marB="0" anchor="ctr"/>
                </a:tc>
                <a:tc>
                  <a:txBody>
                    <a:bodyPr/>
                    <a:lstStyle/>
                    <a:p>
                      <a:pPr algn="ctr">
                        <a:spcBef>
                          <a:spcPts val="600"/>
                        </a:spcBef>
                        <a:spcAft>
                          <a:spcPts val="600"/>
                        </a:spcAft>
                      </a:pPr>
                      <a:r>
                        <a:rPr lang="en-GB" sz="2000" b="0" dirty="0">
                          <a:solidFill>
                            <a:schemeClr val="tx1"/>
                          </a:solidFill>
                          <a:effectLst/>
                          <a:latin typeface="+mn-lt"/>
                          <a:cs typeface="Arial" panose="020B0604020202020204" pitchFamily="34" charset="0"/>
                        </a:rPr>
                        <a:t>N/A</a:t>
                      </a:r>
                      <a:endParaRPr lang="en-GB" sz="2000" b="0" dirty="0">
                        <a:solidFill>
                          <a:schemeClr val="tx1"/>
                        </a:solidFill>
                        <a:effectLst/>
                        <a:latin typeface="+mn-lt"/>
                        <a:ea typeface="Times New Roman" panose="02020603050405020304" pitchFamily="18" charset="0"/>
                        <a:cs typeface="Arial" panose="020B0604020202020204" pitchFamily="34" charset="0"/>
                      </a:endParaRPr>
                    </a:p>
                  </a:txBody>
                  <a:tcPr marL="62188" marR="62188" marT="0" marB="0" anchor="ctr"/>
                </a:tc>
                <a:tc>
                  <a:txBody>
                    <a:bodyPr/>
                    <a:lstStyle/>
                    <a:p>
                      <a:pPr algn="ctr">
                        <a:spcBef>
                          <a:spcPts val="600"/>
                        </a:spcBef>
                        <a:spcAft>
                          <a:spcPts val="600"/>
                        </a:spcAft>
                      </a:pPr>
                      <a:r>
                        <a:rPr lang="en-GB" sz="2000" b="0" dirty="0">
                          <a:solidFill>
                            <a:schemeClr val="tx1"/>
                          </a:solidFill>
                          <a:effectLst/>
                          <a:latin typeface="+mn-lt"/>
                          <a:ea typeface="Times New Roman" panose="02020603050405020304" pitchFamily="18" charset="0"/>
                          <a:cs typeface="Arial" panose="020B0604020202020204" pitchFamily="34" charset="0"/>
                        </a:rPr>
                        <a:t>5,610 m</a:t>
                      </a:r>
                      <a:r>
                        <a:rPr lang="en-GB" sz="2000" b="0" baseline="30000" dirty="0">
                          <a:solidFill>
                            <a:schemeClr val="tx1"/>
                          </a:solidFill>
                          <a:effectLst/>
                          <a:latin typeface="+mn-lt"/>
                          <a:ea typeface="Times New Roman" panose="02020603050405020304" pitchFamily="18" charset="0"/>
                          <a:cs typeface="Arial" panose="020B0604020202020204" pitchFamily="34" charset="0"/>
                        </a:rPr>
                        <a:t>3/</a:t>
                      </a:r>
                      <a:r>
                        <a:rPr lang="en-GB" sz="2000" b="0" dirty="0">
                          <a:solidFill>
                            <a:schemeClr val="tx1"/>
                          </a:solidFill>
                          <a:effectLst/>
                          <a:latin typeface="+mn-lt"/>
                          <a:ea typeface="Times New Roman" panose="02020603050405020304" pitchFamily="18" charset="0"/>
                          <a:cs typeface="Arial" panose="020B0604020202020204" pitchFamily="34" charset="0"/>
                        </a:rPr>
                        <a:t>h (hood), 1,000 m</a:t>
                      </a:r>
                      <a:r>
                        <a:rPr lang="en-GB" sz="2000" b="0" baseline="30000" dirty="0">
                          <a:solidFill>
                            <a:schemeClr val="tx1"/>
                          </a:solidFill>
                          <a:effectLst/>
                          <a:latin typeface="+mn-lt"/>
                          <a:ea typeface="Times New Roman" panose="02020603050405020304" pitchFamily="18" charset="0"/>
                          <a:cs typeface="Arial" panose="020B0604020202020204" pitchFamily="34" charset="0"/>
                        </a:rPr>
                        <a:t>3/</a:t>
                      </a:r>
                      <a:r>
                        <a:rPr lang="en-GB" sz="2000" b="0" dirty="0">
                          <a:solidFill>
                            <a:schemeClr val="tx1"/>
                          </a:solidFill>
                          <a:effectLst/>
                          <a:latin typeface="+mn-lt"/>
                          <a:ea typeface="Times New Roman" panose="02020603050405020304" pitchFamily="18" charset="0"/>
                          <a:cs typeface="Arial" panose="020B0604020202020204" pitchFamily="34" charset="0"/>
                        </a:rPr>
                        <a:t>h (fan)</a:t>
                      </a:r>
                    </a:p>
                  </a:txBody>
                  <a:tcPr marL="62188" marR="62188" marT="0" marB="0" anchor="ctr"/>
                </a:tc>
                <a:extLst>
                  <a:ext uri="{0D108BD9-81ED-4DB2-BD59-A6C34878D82A}">
                    <a16:rowId xmlns:a16="http://schemas.microsoft.com/office/drawing/2014/main" val="1193892253"/>
                  </a:ext>
                </a:extLst>
              </a:tr>
            </a:tbl>
          </a:graphicData>
        </a:graphic>
      </p:graphicFrame>
      <p:pic>
        <p:nvPicPr>
          <p:cNvPr id="5" name="Picture 4" descr="Icon&#10;&#10;Description automatically generated">
            <a:extLst>
              <a:ext uri="{FF2B5EF4-FFF2-40B4-BE49-F238E27FC236}">
                <a16:creationId xmlns:a16="http://schemas.microsoft.com/office/drawing/2014/main" id="{61E5320E-64FD-1C3F-5C09-AB19D893D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spTree>
    <p:extLst>
      <p:ext uri="{BB962C8B-B14F-4D97-AF65-F5344CB8AC3E}">
        <p14:creationId xmlns:p14="http://schemas.microsoft.com/office/powerpoint/2010/main" val="3862830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01D4811-21FA-5426-A423-CBE60DA964D8}"/>
              </a:ext>
            </a:extLst>
          </p:cNvPr>
          <p:cNvSpPr/>
          <p:nvPr/>
        </p:nvSpPr>
        <p:spPr>
          <a:xfrm>
            <a:off x="376040" y="6075849"/>
            <a:ext cx="3044168" cy="5984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sz="1632"/>
          </a:p>
        </p:txBody>
      </p:sp>
      <p:sp>
        <p:nvSpPr>
          <p:cNvPr id="2" name="Text Placeholder 1">
            <a:extLst>
              <a:ext uri="{FF2B5EF4-FFF2-40B4-BE49-F238E27FC236}">
                <a16:creationId xmlns:a16="http://schemas.microsoft.com/office/drawing/2014/main" id="{7B3B2DE7-D185-4EB9-A96E-B02DF4EEAEBA}"/>
              </a:ext>
            </a:extLst>
          </p:cNvPr>
          <p:cNvSpPr>
            <a:spLocks noGrp="1"/>
          </p:cNvSpPr>
          <p:nvPr>
            <p:ph type="body" sz="quarter" idx="10"/>
          </p:nvPr>
        </p:nvSpPr>
        <p:spPr>
          <a:xfrm>
            <a:off x="275347" y="483989"/>
            <a:ext cx="9774088" cy="483688"/>
          </a:xfrm>
        </p:spPr>
        <p:txBody>
          <a:bodyPr>
            <a:noAutofit/>
          </a:bodyPr>
          <a:lstStyle/>
          <a:p>
            <a:pPr>
              <a:lnSpc>
                <a:spcPct val="100000"/>
              </a:lnSpc>
              <a:spcBef>
                <a:spcPct val="0"/>
              </a:spcBef>
            </a:pPr>
            <a:r>
              <a:rPr lang="en-GB" sz="3200" dirty="0">
                <a:solidFill>
                  <a:srgbClr val="E4002B"/>
                </a:solidFill>
                <a:latin typeface="+mj-lt"/>
                <a:ea typeface="+mj-ea"/>
                <a:cs typeface="+mj-cs"/>
              </a:rPr>
              <a:t>Gexcon Expertise</a:t>
            </a:r>
            <a:r>
              <a:rPr lang="nb-NO" sz="3200" dirty="0">
                <a:solidFill>
                  <a:srgbClr val="E4002B"/>
                </a:solidFill>
                <a:latin typeface="+mj-lt"/>
                <a:ea typeface="+mj-ea"/>
                <a:cs typeface="+mj-cs"/>
              </a:rPr>
              <a:t> in Hydrogen </a:t>
            </a:r>
            <a:r>
              <a:rPr lang="en-GB" sz="3200" dirty="0">
                <a:solidFill>
                  <a:srgbClr val="E4002B"/>
                </a:solidFill>
                <a:latin typeface="+mj-lt"/>
                <a:ea typeface="+mj-ea"/>
                <a:cs typeface="+mj-cs"/>
              </a:rPr>
              <a:t>Safety</a:t>
            </a:r>
          </a:p>
        </p:txBody>
      </p:sp>
      <p:sp>
        <p:nvSpPr>
          <p:cNvPr id="8" name="Text Placeholder 7">
            <a:extLst>
              <a:ext uri="{FF2B5EF4-FFF2-40B4-BE49-F238E27FC236}">
                <a16:creationId xmlns:a16="http://schemas.microsoft.com/office/drawing/2014/main" id="{DAE282EC-2EEA-D779-9345-4418E601143B}"/>
              </a:ext>
            </a:extLst>
          </p:cNvPr>
          <p:cNvSpPr>
            <a:spLocks noGrp="1"/>
          </p:cNvSpPr>
          <p:nvPr>
            <p:ph type="body" sz="quarter" idx="12"/>
          </p:nvPr>
        </p:nvSpPr>
        <p:spPr>
          <a:xfrm>
            <a:off x="284366" y="1010560"/>
            <a:ext cx="8677408" cy="414589"/>
          </a:xfrm>
        </p:spPr>
        <p:txBody>
          <a:bodyPr>
            <a:normAutofit lnSpcReduction="10000"/>
          </a:bodyPr>
          <a:lstStyle/>
          <a:p>
            <a:r>
              <a:rPr lang="en-US" dirty="0"/>
              <a:t>Wealth of experience on various H</a:t>
            </a:r>
            <a:r>
              <a:rPr lang="en-US" baseline="-25000" dirty="0"/>
              <a:t>2 </a:t>
            </a:r>
            <a:r>
              <a:rPr lang="en-US" dirty="0"/>
              <a:t>related projects</a:t>
            </a:r>
          </a:p>
          <a:p>
            <a:endParaRPr lang="en-NO" dirty="0"/>
          </a:p>
        </p:txBody>
      </p:sp>
      <p:sp>
        <p:nvSpPr>
          <p:cNvPr id="10" name="Content Placeholder 9">
            <a:extLst>
              <a:ext uri="{FF2B5EF4-FFF2-40B4-BE49-F238E27FC236}">
                <a16:creationId xmlns:a16="http://schemas.microsoft.com/office/drawing/2014/main" id="{AE2C4702-7327-48CD-5460-AABB2CDBEC5E}"/>
              </a:ext>
            </a:extLst>
          </p:cNvPr>
          <p:cNvSpPr>
            <a:spLocks noGrp="1"/>
          </p:cNvSpPr>
          <p:nvPr>
            <p:ph sz="quarter" idx="13"/>
          </p:nvPr>
        </p:nvSpPr>
        <p:spPr>
          <a:xfrm>
            <a:off x="284366" y="1557141"/>
            <a:ext cx="9299055" cy="2763629"/>
          </a:xfrm>
        </p:spPr>
        <p:txBody>
          <a:bodyPr>
            <a:normAutofit lnSpcReduction="10000"/>
          </a:bodyPr>
          <a:lstStyle/>
          <a:p>
            <a:pPr marL="331095" indent="-331095">
              <a:buClr>
                <a:schemeClr val="accent2"/>
              </a:buClr>
            </a:pPr>
            <a:r>
              <a:rPr lang="en-US" sz="1995" dirty="0"/>
              <a:t>Process safety and safety reviews</a:t>
            </a:r>
          </a:p>
          <a:p>
            <a:pPr marL="331095" indent="-331095">
              <a:buClr>
                <a:schemeClr val="accent2"/>
              </a:buClr>
            </a:pPr>
            <a:r>
              <a:rPr lang="en-US" sz="1995" dirty="0"/>
              <a:t>Assistance for conceptual phase : safety distances, arrangement/ layout optimization</a:t>
            </a:r>
          </a:p>
          <a:p>
            <a:pPr marL="331095" indent="-331095">
              <a:buClr>
                <a:schemeClr val="accent2"/>
              </a:buClr>
            </a:pPr>
            <a:r>
              <a:rPr lang="en-US" sz="1995" dirty="0"/>
              <a:t>Regulation and ATEX compliance</a:t>
            </a:r>
          </a:p>
          <a:p>
            <a:pPr marL="331095" indent="-331095">
              <a:buClr>
                <a:schemeClr val="accent2"/>
              </a:buClr>
            </a:pPr>
            <a:r>
              <a:rPr lang="en-US" sz="1995" dirty="0"/>
              <a:t>Optimization of ventilation and gas detection</a:t>
            </a:r>
          </a:p>
          <a:p>
            <a:pPr marL="331095" indent="-331095">
              <a:buClr>
                <a:schemeClr val="accent2"/>
              </a:buClr>
            </a:pPr>
            <a:r>
              <a:rPr lang="en-US" sz="1995" dirty="0"/>
              <a:t>Modeling of accidental events : dispersion, explosion and fire</a:t>
            </a:r>
          </a:p>
          <a:p>
            <a:pPr marL="331095" indent="-331095">
              <a:buClr>
                <a:schemeClr val="accent2"/>
              </a:buClr>
            </a:pPr>
            <a:r>
              <a:rPr lang="en-US" sz="1995" dirty="0"/>
              <a:t>Prevention and Mitigation measures </a:t>
            </a:r>
          </a:p>
          <a:p>
            <a:pPr marL="331095" indent="-331095">
              <a:buClr>
                <a:schemeClr val="accent2"/>
              </a:buClr>
            </a:pPr>
            <a:r>
              <a:rPr lang="en-US" sz="1995" dirty="0"/>
              <a:t>Design of structures and equipment to withstand accidental events</a:t>
            </a:r>
            <a:endParaRPr lang="en-US" sz="1995" baseline="-25000" dirty="0"/>
          </a:p>
          <a:p>
            <a:endParaRPr lang="en-GB" sz="1814" dirty="0"/>
          </a:p>
          <a:p>
            <a:endParaRPr lang="en-NO" sz="1814" dirty="0"/>
          </a:p>
        </p:txBody>
      </p:sp>
      <p:grpSp>
        <p:nvGrpSpPr>
          <p:cNvPr id="19" name="Group 18">
            <a:extLst>
              <a:ext uri="{FF2B5EF4-FFF2-40B4-BE49-F238E27FC236}">
                <a16:creationId xmlns:a16="http://schemas.microsoft.com/office/drawing/2014/main" id="{39027490-B9FA-2E4C-B08D-140361AE3675}"/>
              </a:ext>
            </a:extLst>
          </p:cNvPr>
          <p:cNvGrpSpPr>
            <a:grpSpLocks noChangeAspect="1"/>
          </p:cNvGrpSpPr>
          <p:nvPr/>
        </p:nvGrpSpPr>
        <p:grpSpPr>
          <a:xfrm>
            <a:off x="424292" y="4284688"/>
            <a:ext cx="7483872" cy="2477467"/>
            <a:chOff x="2073520" y="4907529"/>
            <a:chExt cx="7799112" cy="2581823"/>
          </a:xfrm>
        </p:grpSpPr>
        <p:pic>
          <p:nvPicPr>
            <p:cNvPr id="14" name="Picture 13" descr="Text&#10;&#10;Description automatically generated">
              <a:extLst>
                <a:ext uri="{FF2B5EF4-FFF2-40B4-BE49-F238E27FC236}">
                  <a16:creationId xmlns:a16="http://schemas.microsoft.com/office/drawing/2014/main" id="{820CB10B-260A-63C0-F5E4-CD769ADAC5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3520" y="4907529"/>
              <a:ext cx="7799112" cy="2188630"/>
            </a:xfrm>
            <a:prstGeom prst="rect">
              <a:avLst/>
            </a:prstGeom>
          </p:spPr>
        </p:pic>
        <p:sp>
          <p:nvSpPr>
            <p:cNvPr id="23" name="Rectangle 22">
              <a:extLst>
                <a:ext uri="{FF2B5EF4-FFF2-40B4-BE49-F238E27FC236}">
                  <a16:creationId xmlns:a16="http://schemas.microsoft.com/office/drawing/2014/main" id="{FDBAC42E-CC0C-4AC3-BFCF-8E51381EC842}"/>
                </a:ext>
              </a:extLst>
            </p:cNvPr>
            <p:cNvSpPr/>
            <p:nvPr/>
          </p:nvSpPr>
          <p:spPr>
            <a:xfrm>
              <a:off x="2197793" y="7047519"/>
              <a:ext cx="1351643" cy="441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444">
                <a:defRPr/>
              </a:pPr>
              <a:r>
                <a:rPr lang="nb-NO" sz="1451" b="1">
                  <a:solidFill>
                    <a:srgbClr val="BC2025"/>
                  </a:solidFill>
                  <a:latin typeface="Calibri"/>
                </a:rPr>
                <a:t>PRODUCTION</a:t>
              </a:r>
              <a:endParaRPr lang="nb-NO" sz="1451" b="1" baseline="30000">
                <a:solidFill>
                  <a:srgbClr val="BC2025"/>
                </a:solidFill>
                <a:latin typeface="Calibri"/>
              </a:endParaRPr>
            </a:p>
          </p:txBody>
        </p:sp>
        <p:sp>
          <p:nvSpPr>
            <p:cNvPr id="24" name="Rectangle 23">
              <a:extLst>
                <a:ext uri="{FF2B5EF4-FFF2-40B4-BE49-F238E27FC236}">
                  <a16:creationId xmlns:a16="http://schemas.microsoft.com/office/drawing/2014/main" id="{235DC78D-F6AA-4C28-92A3-AA220CC62077}"/>
                </a:ext>
              </a:extLst>
            </p:cNvPr>
            <p:cNvSpPr/>
            <p:nvPr/>
          </p:nvSpPr>
          <p:spPr>
            <a:xfrm>
              <a:off x="3702893" y="7047519"/>
              <a:ext cx="1442802" cy="441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444">
                <a:defRPr/>
              </a:pPr>
              <a:r>
                <a:rPr lang="nb-NO" sz="1451" b="1">
                  <a:solidFill>
                    <a:srgbClr val="BC2025"/>
                  </a:solidFill>
                  <a:latin typeface="Calibri"/>
                </a:rPr>
                <a:t>STORAGE</a:t>
              </a:r>
              <a:endParaRPr lang="nb-NO" sz="1451" b="1" baseline="30000">
                <a:solidFill>
                  <a:srgbClr val="BC2025"/>
                </a:solidFill>
                <a:latin typeface="Calibri"/>
              </a:endParaRPr>
            </a:p>
          </p:txBody>
        </p:sp>
        <p:sp>
          <p:nvSpPr>
            <p:cNvPr id="25" name="Rectangle 24">
              <a:extLst>
                <a:ext uri="{FF2B5EF4-FFF2-40B4-BE49-F238E27FC236}">
                  <a16:creationId xmlns:a16="http://schemas.microsoft.com/office/drawing/2014/main" id="{82EC9B9A-AEC0-45CB-9C57-C99D1BFD7D0D}"/>
                </a:ext>
              </a:extLst>
            </p:cNvPr>
            <p:cNvSpPr/>
            <p:nvPr/>
          </p:nvSpPr>
          <p:spPr>
            <a:xfrm>
              <a:off x="5194335" y="7047519"/>
              <a:ext cx="1557683" cy="441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444">
                <a:defRPr/>
              </a:pPr>
              <a:r>
                <a:rPr lang="nb-NO" sz="1451" b="1">
                  <a:solidFill>
                    <a:srgbClr val="BC2025"/>
                  </a:solidFill>
                  <a:latin typeface="Calibri"/>
                </a:rPr>
                <a:t>TRANSPORT</a:t>
              </a:r>
              <a:endParaRPr lang="nb-NO" sz="1451" b="1" baseline="30000">
                <a:solidFill>
                  <a:srgbClr val="BC2025"/>
                </a:solidFill>
                <a:latin typeface="Calibri"/>
              </a:endParaRPr>
            </a:p>
          </p:txBody>
        </p:sp>
        <p:sp>
          <p:nvSpPr>
            <p:cNvPr id="26" name="Rectangle 25">
              <a:extLst>
                <a:ext uri="{FF2B5EF4-FFF2-40B4-BE49-F238E27FC236}">
                  <a16:creationId xmlns:a16="http://schemas.microsoft.com/office/drawing/2014/main" id="{928238A4-0A14-48EB-97EA-C7F4F6E813E9}"/>
                </a:ext>
              </a:extLst>
            </p:cNvPr>
            <p:cNvSpPr/>
            <p:nvPr/>
          </p:nvSpPr>
          <p:spPr>
            <a:xfrm>
              <a:off x="6683357" y="7047519"/>
              <a:ext cx="1794161" cy="441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444">
                <a:defRPr/>
              </a:pPr>
              <a:r>
                <a:rPr lang="nb-NO" sz="1451" b="1">
                  <a:solidFill>
                    <a:srgbClr val="BC2025"/>
                  </a:solidFill>
                  <a:latin typeface="Calibri"/>
                </a:rPr>
                <a:t>DISTRIBUTION</a:t>
              </a:r>
              <a:endParaRPr lang="nb-NO" sz="1451" b="1" baseline="30000">
                <a:solidFill>
                  <a:srgbClr val="BC2025"/>
                </a:solidFill>
                <a:latin typeface="Calibri"/>
              </a:endParaRPr>
            </a:p>
          </p:txBody>
        </p:sp>
        <p:sp>
          <p:nvSpPr>
            <p:cNvPr id="27" name="Rectangle 26">
              <a:extLst>
                <a:ext uri="{FF2B5EF4-FFF2-40B4-BE49-F238E27FC236}">
                  <a16:creationId xmlns:a16="http://schemas.microsoft.com/office/drawing/2014/main" id="{0FE9E5DA-0260-4862-AB32-5E80E2863CC3}"/>
                </a:ext>
              </a:extLst>
            </p:cNvPr>
            <p:cNvSpPr/>
            <p:nvPr/>
          </p:nvSpPr>
          <p:spPr>
            <a:xfrm>
              <a:off x="8355775" y="7047519"/>
              <a:ext cx="1476276" cy="441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444">
                <a:defRPr/>
              </a:pPr>
              <a:r>
                <a:rPr lang="nb-NO" sz="1451" b="1">
                  <a:solidFill>
                    <a:srgbClr val="BC2025"/>
                  </a:solidFill>
                  <a:latin typeface="Calibri"/>
                </a:rPr>
                <a:t>MOBILITY</a:t>
              </a:r>
              <a:endParaRPr lang="nb-NO" sz="1451" b="1" baseline="30000">
                <a:solidFill>
                  <a:srgbClr val="BC2025"/>
                </a:solidFill>
                <a:latin typeface="Calibri"/>
              </a:endParaRPr>
            </a:p>
          </p:txBody>
        </p:sp>
      </p:grpSp>
      <p:grpSp>
        <p:nvGrpSpPr>
          <p:cNvPr id="39" name="Group 38">
            <a:extLst>
              <a:ext uri="{FF2B5EF4-FFF2-40B4-BE49-F238E27FC236}">
                <a16:creationId xmlns:a16="http://schemas.microsoft.com/office/drawing/2014/main" id="{CE5A957A-DFFF-58A2-02A8-88C730793EC6}"/>
              </a:ext>
            </a:extLst>
          </p:cNvPr>
          <p:cNvGrpSpPr/>
          <p:nvPr/>
        </p:nvGrpSpPr>
        <p:grpSpPr>
          <a:xfrm>
            <a:off x="9686556" y="1045116"/>
            <a:ext cx="2324213" cy="5626010"/>
            <a:chOff x="10681855" y="1000125"/>
            <a:chExt cx="2563090" cy="6204239"/>
          </a:xfrm>
        </p:grpSpPr>
        <p:sp>
          <p:nvSpPr>
            <p:cNvPr id="21" name="Rectangle 20">
              <a:extLst>
                <a:ext uri="{FF2B5EF4-FFF2-40B4-BE49-F238E27FC236}">
                  <a16:creationId xmlns:a16="http://schemas.microsoft.com/office/drawing/2014/main" id="{D0A2FB28-BB44-613B-306D-FE9908DFFE03}"/>
                </a:ext>
              </a:extLst>
            </p:cNvPr>
            <p:cNvSpPr/>
            <p:nvPr/>
          </p:nvSpPr>
          <p:spPr>
            <a:xfrm>
              <a:off x="10681855" y="1000125"/>
              <a:ext cx="2563090" cy="6204239"/>
            </a:xfrm>
            <a:prstGeom prst="rect">
              <a:avLst/>
            </a:prstGeom>
            <a:solidFill>
              <a:srgbClr val="E8ED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sz="1632"/>
            </a:p>
          </p:txBody>
        </p:sp>
        <p:pic>
          <p:nvPicPr>
            <p:cNvPr id="6" name="Picture 9" descr="C:\Users\djurre\Desktop\3DRM\FireItself.png">
              <a:extLst>
                <a:ext uri="{FF2B5EF4-FFF2-40B4-BE49-F238E27FC236}">
                  <a16:creationId xmlns:a16="http://schemas.microsoft.com/office/drawing/2014/main" id="{7181CDA5-28D4-4C71-A9B1-363AF192F4B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5589" y="4102210"/>
              <a:ext cx="2335621" cy="1414908"/>
            </a:xfrm>
            <a:prstGeom prst="rect">
              <a:avLst/>
            </a:prstGeom>
            <a:noFill/>
            <a:ln>
              <a:noFill/>
            </a:ln>
          </p:spPr>
        </p:pic>
        <p:pic>
          <p:nvPicPr>
            <p:cNvPr id="29" name="Picture 28" descr="A picture containing sky, green&#10;&#10;Description automatically generated">
              <a:extLst>
                <a:ext uri="{FF2B5EF4-FFF2-40B4-BE49-F238E27FC236}">
                  <a16:creationId xmlns:a16="http://schemas.microsoft.com/office/drawing/2014/main" id="{82B6BFB2-03ED-3210-C3DC-E91B5E98A6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95589" y="1202966"/>
              <a:ext cx="2335621" cy="1313787"/>
            </a:xfrm>
            <a:prstGeom prst="rect">
              <a:avLst/>
            </a:prstGeom>
          </p:spPr>
        </p:pic>
        <p:pic>
          <p:nvPicPr>
            <p:cNvPr id="32" name="Picture 31" descr="A picture containing text&#10;&#10;Description automatically generated">
              <a:extLst>
                <a:ext uri="{FF2B5EF4-FFF2-40B4-BE49-F238E27FC236}">
                  <a16:creationId xmlns:a16="http://schemas.microsoft.com/office/drawing/2014/main" id="{44ED6B48-4024-FC47-5B80-4B8671EAA7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05537" y="2652588"/>
              <a:ext cx="2335621" cy="1313787"/>
            </a:xfrm>
            <a:prstGeom prst="rect">
              <a:avLst/>
            </a:prstGeom>
          </p:spPr>
        </p:pic>
        <p:pic>
          <p:nvPicPr>
            <p:cNvPr id="37" name="Picture 36" descr="A picture containing diagram&#10;&#10;Description automatically generated">
              <a:extLst>
                <a:ext uri="{FF2B5EF4-FFF2-40B4-BE49-F238E27FC236}">
                  <a16:creationId xmlns:a16="http://schemas.microsoft.com/office/drawing/2014/main" id="{2DF1F7DE-D665-A116-CB8D-AD2F5ADBA3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95589" y="5652953"/>
              <a:ext cx="2345569" cy="1319383"/>
            </a:xfrm>
            <a:prstGeom prst="rect">
              <a:avLst/>
            </a:prstGeom>
          </p:spPr>
        </p:pic>
      </p:grpSp>
      <p:pic>
        <p:nvPicPr>
          <p:cNvPr id="4" name="Picture 3" descr="Icon&#10;&#10;Description automatically generated">
            <a:extLst>
              <a:ext uri="{FF2B5EF4-FFF2-40B4-BE49-F238E27FC236}">
                <a16:creationId xmlns:a16="http://schemas.microsoft.com/office/drawing/2014/main" id="{2DF3E18D-8FC2-AF11-A85E-DA61D95120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spTree>
    <p:extLst>
      <p:ext uri="{BB962C8B-B14F-4D97-AF65-F5344CB8AC3E}">
        <p14:creationId xmlns:p14="http://schemas.microsoft.com/office/powerpoint/2010/main" val="1663082726"/>
      </p:ext>
    </p:extLst>
  </p:cSld>
  <p:clrMapOvr>
    <a:masterClrMapping/>
  </p:clrMapOvr>
  <mc:AlternateContent xmlns:mc="http://schemas.openxmlformats.org/markup-compatibility/2006" xmlns:p14="http://schemas.microsoft.com/office/powerpoint/2010/main">
    <mc:Choice Requires="p14">
      <p:transition spd="slow" p14:dur="2000" advTm="9580"/>
    </mc:Choice>
    <mc:Fallback xmlns="">
      <p:transition spd="slow" advTm="958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D4E52-4DBE-0CA5-215A-FB780EAA3427}"/>
              </a:ext>
            </a:extLst>
          </p:cNvPr>
          <p:cNvSpPr>
            <a:spLocks noGrp="1"/>
          </p:cNvSpPr>
          <p:nvPr>
            <p:ph type="title"/>
          </p:nvPr>
        </p:nvSpPr>
        <p:spPr/>
        <p:txBody>
          <a:bodyPr/>
          <a:lstStyle/>
          <a:p>
            <a:r>
              <a:rPr lang="en-GB" dirty="0">
                <a:solidFill>
                  <a:srgbClr val="D86018"/>
                </a:solidFill>
              </a:rPr>
              <a:t>Results for Open Shelter</a:t>
            </a:r>
          </a:p>
        </p:txBody>
      </p:sp>
      <p:pic>
        <p:nvPicPr>
          <p:cNvPr id="4" name="Picture 3" descr="Icon&#10;&#10;Description automatically generated">
            <a:extLst>
              <a:ext uri="{FF2B5EF4-FFF2-40B4-BE49-F238E27FC236}">
                <a16:creationId xmlns:a16="http://schemas.microsoft.com/office/drawing/2014/main" id="{C8168339-5DC3-4F7B-6904-6D829539DA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spTree>
    <p:extLst>
      <p:ext uri="{BB962C8B-B14F-4D97-AF65-F5344CB8AC3E}">
        <p14:creationId xmlns:p14="http://schemas.microsoft.com/office/powerpoint/2010/main" val="1052453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00004_Video">
            <a:hlinkClick r:id="" action="ppaction://media"/>
            <a:extLst>
              <a:ext uri="{FF2B5EF4-FFF2-40B4-BE49-F238E27FC236}">
                <a16:creationId xmlns:a16="http://schemas.microsoft.com/office/drawing/2014/main" id="{4365C312-5870-99CC-4E07-3F5519CFCBB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88947" y="1153612"/>
            <a:ext cx="8814106" cy="4958129"/>
          </a:xfrm>
          <a:prstGeom prst="rect">
            <a:avLst/>
          </a:prstGeom>
        </p:spPr>
      </p:pic>
      <p:sp>
        <p:nvSpPr>
          <p:cNvPr id="4" name="Text Placeholder 3">
            <a:extLst>
              <a:ext uri="{FF2B5EF4-FFF2-40B4-BE49-F238E27FC236}">
                <a16:creationId xmlns:a16="http://schemas.microsoft.com/office/drawing/2014/main" id="{A94C1E73-66F4-9288-B71F-B99F6CF620E7}"/>
              </a:ext>
            </a:extLst>
          </p:cNvPr>
          <p:cNvSpPr>
            <a:spLocks noGrp="1"/>
          </p:cNvSpPr>
          <p:nvPr>
            <p:ph type="body" sz="quarter" idx="10"/>
          </p:nvPr>
        </p:nvSpPr>
        <p:spPr>
          <a:xfrm>
            <a:off x="720000" y="360000"/>
            <a:ext cx="7645040" cy="867825"/>
          </a:xfrm>
        </p:spPr>
        <p:txBody>
          <a:bodyPr>
            <a:noAutofit/>
          </a:bodyPr>
          <a:lstStyle/>
          <a:p>
            <a:pPr>
              <a:lnSpc>
                <a:spcPct val="170000"/>
              </a:lnSpc>
              <a:spcBef>
                <a:spcPct val="0"/>
              </a:spcBef>
            </a:pPr>
            <a:r>
              <a:rPr lang="en-GB" sz="3200" dirty="0">
                <a:solidFill>
                  <a:srgbClr val="E4002B"/>
                </a:solidFill>
                <a:latin typeface="+mj-lt"/>
                <a:ea typeface="+mj-ea"/>
                <a:cs typeface="+mj-cs"/>
              </a:rPr>
              <a:t>Case 1 – Dispersion Results</a:t>
            </a:r>
            <a:endParaRPr lang="en-NO" sz="3200" dirty="0">
              <a:solidFill>
                <a:srgbClr val="E4002B"/>
              </a:solidFill>
              <a:latin typeface="+mj-lt"/>
              <a:ea typeface="+mj-ea"/>
              <a:cs typeface="+mj-cs"/>
            </a:endParaRPr>
          </a:p>
        </p:txBody>
      </p:sp>
      <p:pic>
        <p:nvPicPr>
          <p:cNvPr id="2" name="Picture 1" descr="Icon&#10;&#10;Description automatically generated">
            <a:extLst>
              <a:ext uri="{FF2B5EF4-FFF2-40B4-BE49-F238E27FC236}">
                <a16:creationId xmlns:a16="http://schemas.microsoft.com/office/drawing/2014/main" id="{92451F79-D638-CE74-1B7B-2D46AEB8AA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spTree>
    <p:extLst>
      <p:ext uri="{BB962C8B-B14F-4D97-AF65-F5344CB8AC3E}">
        <p14:creationId xmlns:p14="http://schemas.microsoft.com/office/powerpoint/2010/main" val="76429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94C1E73-66F4-9288-B71F-B99F6CF620E7}"/>
              </a:ext>
            </a:extLst>
          </p:cNvPr>
          <p:cNvSpPr>
            <a:spLocks noGrp="1"/>
          </p:cNvSpPr>
          <p:nvPr>
            <p:ph type="body" sz="quarter" idx="10"/>
          </p:nvPr>
        </p:nvSpPr>
        <p:spPr>
          <a:xfrm>
            <a:off x="720000" y="398267"/>
            <a:ext cx="7645040" cy="483688"/>
          </a:xfrm>
        </p:spPr>
        <p:txBody>
          <a:bodyPr>
            <a:normAutofit fontScale="92500" lnSpcReduction="20000"/>
          </a:bodyPr>
          <a:lstStyle/>
          <a:p>
            <a:r>
              <a:rPr lang="en-GB" sz="3419" dirty="0">
                <a:solidFill>
                  <a:srgbClr val="E4002B"/>
                </a:solidFill>
                <a:latin typeface="+mj-lt"/>
              </a:rPr>
              <a:t>Case 1 – Dispersion Results</a:t>
            </a:r>
            <a:endParaRPr lang="en-NO" sz="3419" dirty="0">
              <a:solidFill>
                <a:srgbClr val="E4002B"/>
              </a:solidFill>
              <a:latin typeface="+mj-lt"/>
            </a:endParaRPr>
          </a:p>
        </p:txBody>
      </p:sp>
      <p:sp>
        <p:nvSpPr>
          <p:cNvPr id="2" name="Content Placeholder 1">
            <a:extLst>
              <a:ext uri="{FF2B5EF4-FFF2-40B4-BE49-F238E27FC236}">
                <a16:creationId xmlns:a16="http://schemas.microsoft.com/office/drawing/2014/main" id="{32E71740-329C-4335-9DC1-CC84F9351675}"/>
              </a:ext>
            </a:extLst>
          </p:cNvPr>
          <p:cNvSpPr>
            <a:spLocks noGrp="1"/>
          </p:cNvSpPr>
          <p:nvPr>
            <p:ph sz="quarter" idx="13"/>
          </p:nvPr>
        </p:nvSpPr>
        <p:spPr>
          <a:xfrm>
            <a:off x="316895" y="1351496"/>
            <a:ext cx="11613391" cy="4562362"/>
          </a:xfrm>
        </p:spPr>
        <p:txBody>
          <a:bodyPr/>
          <a:lstStyle/>
          <a:p>
            <a:pPr>
              <a:buClr>
                <a:schemeClr val="accent2"/>
              </a:buClr>
            </a:pPr>
            <a:r>
              <a:rPr lang="en-GB" sz="2539" dirty="0"/>
              <a:t>30 seconds after leak initiation</a:t>
            </a:r>
            <a:endParaRPr lang="en-GB" dirty="0"/>
          </a:p>
          <a:p>
            <a:pPr marL="251982" lvl="1" indent="0">
              <a:buNone/>
            </a:pPr>
            <a:endParaRPr lang="en-GB" dirty="0"/>
          </a:p>
        </p:txBody>
      </p:sp>
      <p:pic>
        <p:nvPicPr>
          <p:cNvPr id="8" name="Picture 7">
            <a:extLst>
              <a:ext uri="{FF2B5EF4-FFF2-40B4-BE49-F238E27FC236}">
                <a16:creationId xmlns:a16="http://schemas.microsoft.com/office/drawing/2014/main" id="{41F13B66-FD22-9308-831C-F5E0E92CE67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743" y="2062306"/>
            <a:ext cx="11425693" cy="3140741"/>
          </a:xfrm>
          <a:prstGeom prst="rect">
            <a:avLst/>
          </a:prstGeom>
          <a:noFill/>
        </p:spPr>
      </p:pic>
      <p:pic>
        <p:nvPicPr>
          <p:cNvPr id="3" name="Picture 2" descr="Icon&#10;&#10;Description automatically generated">
            <a:extLst>
              <a:ext uri="{FF2B5EF4-FFF2-40B4-BE49-F238E27FC236}">
                <a16:creationId xmlns:a16="http://schemas.microsoft.com/office/drawing/2014/main" id="{A6D1ADD7-DCA4-4162-1BEF-2A96EA033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spTree>
    <p:extLst>
      <p:ext uri="{BB962C8B-B14F-4D97-AF65-F5344CB8AC3E}">
        <p14:creationId xmlns:p14="http://schemas.microsoft.com/office/powerpoint/2010/main" val="2100798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94C1E73-66F4-9288-B71F-B99F6CF620E7}"/>
              </a:ext>
            </a:extLst>
          </p:cNvPr>
          <p:cNvSpPr>
            <a:spLocks noGrp="1"/>
          </p:cNvSpPr>
          <p:nvPr>
            <p:ph type="body" sz="quarter" idx="10"/>
          </p:nvPr>
        </p:nvSpPr>
        <p:spPr>
          <a:xfrm>
            <a:off x="720000" y="398267"/>
            <a:ext cx="7645040" cy="586568"/>
          </a:xfrm>
        </p:spPr>
        <p:txBody>
          <a:bodyPr>
            <a:noAutofit/>
          </a:bodyPr>
          <a:lstStyle/>
          <a:p>
            <a:r>
              <a:rPr lang="en-GB" sz="3200" dirty="0">
                <a:solidFill>
                  <a:srgbClr val="E4002B"/>
                </a:solidFill>
                <a:latin typeface="+mj-lt"/>
              </a:rPr>
              <a:t>Case 1 – Dispersion Results</a:t>
            </a:r>
            <a:endParaRPr lang="en-NO" sz="3200" dirty="0">
              <a:solidFill>
                <a:srgbClr val="E4002B"/>
              </a:solidFill>
              <a:latin typeface="+mj-lt"/>
            </a:endParaRPr>
          </a:p>
        </p:txBody>
      </p:sp>
      <p:sp>
        <p:nvSpPr>
          <p:cNvPr id="2" name="Content Placeholder 1">
            <a:extLst>
              <a:ext uri="{FF2B5EF4-FFF2-40B4-BE49-F238E27FC236}">
                <a16:creationId xmlns:a16="http://schemas.microsoft.com/office/drawing/2014/main" id="{32E71740-329C-4335-9DC1-CC84F9351675}"/>
              </a:ext>
            </a:extLst>
          </p:cNvPr>
          <p:cNvSpPr>
            <a:spLocks noGrp="1"/>
          </p:cNvSpPr>
          <p:nvPr>
            <p:ph sz="quarter" idx="13"/>
          </p:nvPr>
        </p:nvSpPr>
        <p:spPr>
          <a:xfrm>
            <a:off x="316895" y="1351496"/>
            <a:ext cx="11613391" cy="4562362"/>
          </a:xfrm>
        </p:spPr>
        <p:txBody>
          <a:bodyPr/>
          <a:lstStyle/>
          <a:p>
            <a:pPr>
              <a:buClr>
                <a:schemeClr val="accent2"/>
              </a:buClr>
            </a:pPr>
            <a:r>
              <a:rPr lang="en-GB" sz="2539" dirty="0"/>
              <a:t>40 seconds after leak initiation (10 seconds after leak is stopped)</a:t>
            </a:r>
            <a:endParaRPr lang="en-GB" dirty="0"/>
          </a:p>
          <a:p>
            <a:pPr marL="251982" lvl="1" indent="0">
              <a:buNone/>
            </a:pPr>
            <a:endParaRPr lang="en-GB" dirty="0"/>
          </a:p>
        </p:txBody>
      </p:sp>
      <p:pic>
        <p:nvPicPr>
          <p:cNvPr id="3" name="Picture 2">
            <a:extLst>
              <a:ext uri="{FF2B5EF4-FFF2-40B4-BE49-F238E27FC236}">
                <a16:creationId xmlns:a16="http://schemas.microsoft.com/office/drawing/2014/main" id="{CA145056-35BB-9EBF-B8FB-C882385062D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743" y="2025996"/>
            <a:ext cx="11425693" cy="3213361"/>
          </a:xfrm>
          <a:prstGeom prst="rect">
            <a:avLst/>
          </a:prstGeom>
          <a:noFill/>
        </p:spPr>
      </p:pic>
      <p:pic>
        <p:nvPicPr>
          <p:cNvPr id="5" name="Picture 4" descr="Icon&#10;&#10;Description automatically generated">
            <a:extLst>
              <a:ext uri="{FF2B5EF4-FFF2-40B4-BE49-F238E27FC236}">
                <a16:creationId xmlns:a16="http://schemas.microsoft.com/office/drawing/2014/main" id="{A693E13F-B5E4-64EE-A9A0-D3CF92F83D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spTree>
    <p:extLst>
      <p:ext uri="{BB962C8B-B14F-4D97-AF65-F5344CB8AC3E}">
        <p14:creationId xmlns:p14="http://schemas.microsoft.com/office/powerpoint/2010/main" val="3049783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94C1E73-66F4-9288-B71F-B99F6CF620E7}"/>
              </a:ext>
            </a:extLst>
          </p:cNvPr>
          <p:cNvSpPr>
            <a:spLocks noGrp="1"/>
          </p:cNvSpPr>
          <p:nvPr>
            <p:ph type="body" sz="quarter" idx="10"/>
          </p:nvPr>
        </p:nvSpPr>
        <p:spPr>
          <a:xfrm>
            <a:off x="720000" y="256434"/>
            <a:ext cx="7645040" cy="586569"/>
          </a:xfrm>
        </p:spPr>
        <p:txBody>
          <a:bodyPr>
            <a:normAutofit lnSpcReduction="10000"/>
          </a:bodyPr>
          <a:lstStyle/>
          <a:p>
            <a:pPr>
              <a:lnSpc>
                <a:spcPct val="110000"/>
              </a:lnSpc>
            </a:pPr>
            <a:r>
              <a:rPr lang="en-GB" sz="3200" dirty="0">
                <a:solidFill>
                  <a:srgbClr val="E4002B"/>
                </a:solidFill>
                <a:latin typeface="+mj-lt"/>
              </a:rPr>
              <a:t>Case 1 – Effect of wind</a:t>
            </a:r>
            <a:endParaRPr lang="en-NO" sz="3200" dirty="0">
              <a:solidFill>
                <a:srgbClr val="E4002B"/>
              </a:solidFill>
              <a:latin typeface="+mj-lt"/>
            </a:endParaRPr>
          </a:p>
        </p:txBody>
      </p:sp>
      <p:pic>
        <p:nvPicPr>
          <p:cNvPr id="3" name="Picture 2">
            <a:extLst>
              <a:ext uri="{FF2B5EF4-FFF2-40B4-BE49-F238E27FC236}">
                <a16:creationId xmlns:a16="http://schemas.microsoft.com/office/drawing/2014/main" id="{335D8A9B-7765-D811-7AB3-D9CFED3ACA2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7335" y="1108843"/>
            <a:ext cx="8236232" cy="4632491"/>
          </a:xfrm>
          <a:prstGeom prst="rect">
            <a:avLst/>
          </a:prstGeom>
          <a:noFill/>
          <a:ln>
            <a:solidFill>
              <a:schemeClr val="bg1">
                <a:lumMod val="75000"/>
              </a:schemeClr>
            </a:solidFill>
          </a:ln>
        </p:spPr>
      </p:pic>
      <p:pic>
        <p:nvPicPr>
          <p:cNvPr id="5" name="Picture 4" descr="Icon&#10;&#10;Description automatically generated">
            <a:extLst>
              <a:ext uri="{FF2B5EF4-FFF2-40B4-BE49-F238E27FC236}">
                <a16:creationId xmlns:a16="http://schemas.microsoft.com/office/drawing/2014/main" id="{30610BE1-F89D-BF5A-74BD-815641321B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spTree>
    <p:extLst>
      <p:ext uri="{BB962C8B-B14F-4D97-AF65-F5344CB8AC3E}">
        <p14:creationId xmlns:p14="http://schemas.microsoft.com/office/powerpoint/2010/main" val="1237313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94C1E73-66F4-9288-B71F-B99F6CF620E7}"/>
              </a:ext>
            </a:extLst>
          </p:cNvPr>
          <p:cNvSpPr>
            <a:spLocks noGrp="1"/>
          </p:cNvSpPr>
          <p:nvPr>
            <p:ph type="body" sz="quarter" idx="10"/>
          </p:nvPr>
        </p:nvSpPr>
        <p:spPr>
          <a:xfrm>
            <a:off x="720000" y="398267"/>
            <a:ext cx="7645040" cy="674174"/>
          </a:xfrm>
        </p:spPr>
        <p:txBody>
          <a:bodyPr>
            <a:normAutofit lnSpcReduction="10000"/>
          </a:bodyPr>
          <a:lstStyle/>
          <a:p>
            <a:pPr>
              <a:lnSpc>
                <a:spcPct val="130000"/>
              </a:lnSpc>
            </a:pPr>
            <a:r>
              <a:rPr lang="en-GB" sz="3200" dirty="0">
                <a:solidFill>
                  <a:srgbClr val="E4002B"/>
                </a:solidFill>
                <a:latin typeface="+mj-lt"/>
              </a:rPr>
              <a:t>Open Shelter – Flammable Cloud Volume</a:t>
            </a:r>
            <a:endParaRPr lang="en-NO" sz="3200" dirty="0">
              <a:solidFill>
                <a:srgbClr val="E4002B"/>
              </a:solidFill>
              <a:latin typeface="+mj-lt"/>
            </a:endParaRPr>
          </a:p>
        </p:txBody>
      </p:sp>
      <p:sp>
        <p:nvSpPr>
          <p:cNvPr id="2" name="Content Placeholder 1">
            <a:extLst>
              <a:ext uri="{FF2B5EF4-FFF2-40B4-BE49-F238E27FC236}">
                <a16:creationId xmlns:a16="http://schemas.microsoft.com/office/drawing/2014/main" id="{32E71740-329C-4335-9DC1-CC84F9351675}"/>
              </a:ext>
            </a:extLst>
          </p:cNvPr>
          <p:cNvSpPr>
            <a:spLocks noGrp="1"/>
          </p:cNvSpPr>
          <p:nvPr>
            <p:ph sz="quarter" idx="13"/>
          </p:nvPr>
        </p:nvSpPr>
        <p:spPr>
          <a:xfrm>
            <a:off x="316895" y="1351496"/>
            <a:ext cx="1459151" cy="4562362"/>
          </a:xfrm>
        </p:spPr>
        <p:txBody>
          <a:bodyPr vert="horz" lIns="82918" tIns="41459" rIns="82918" bIns="41459" rtlCol="0" anchor="t">
            <a:normAutofit/>
          </a:bodyPr>
          <a:lstStyle/>
          <a:p>
            <a:pPr>
              <a:buClr>
                <a:schemeClr val="accent2"/>
              </a:buClr>
            </a:pPr>
            <a:endParaRPr lang="en-GB" sz="2539" dirty="0">
              <a:ea typeface="Calibri"/>
              <a:cs typeface="Calibri"/>
            </a:endParaRPr>
          </a:p>
          <a:p>
            <a:pPr marL="251632" lvl="1" indent="0">
              <a:buNone/>
            </a:pPr>
            <a:endParaRPr lang="en-GB" dirty="0">
              <a:ea typeface="Calibri"/>
              <a:cs typeface="Calibri"/>
            </a:endParaRPr>
          </a:p>
        </p:txBody>
      </p:sp>
      <p:pic>
        <p:nvPicPr>
          <p:cNvPr id="5" name="Picture 4" descr="Icon&#10;&#10;Description automatically generated">
            <a:extLst>
              <a:ext uri="{FF2B5EF4-FFF2-40B4-BE49-F238E27FC236}">
                <a16:creationId xmlns:a16="http://schemas.microsoft.com/office/drawing/2014/main" id="{6CDED1E2-A877-9188-3F50-6C508C9B1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pic>
        <p:nvPicPr>
          <p:cNvPr id="9" name="Picture 8">
            <a:extLst>
              <a:ext uri="{FF2B5EF4-FFF2-40B4-BE49-F238E27FC236}">
                <a16:creationId xmlns:a16="http://schemas.microsoft.com/office/drawing/2014/main" id="{AE69F356-A327-C0E6-05C9-EEEBA8068936}"/>
              </a:ext>
            </a:extLst>
          </p:cNvPr>
          <p:cNvPicPr>
            <a:picLocks noChangeAspect="1"/>
          </p:cNvPicPr>
          <p:nvPr/>
        </p:nvPicPr>
        <p:blipFill>
          <a:blip r:embed="rId4"/>
          <a:stretch>
            <a:fillRect/>
          </a:stretch>
        </p:blipFill>
        <p:spPr>
          <a:xfrm>
            <a:off x="1913036" y="1072441"/>
            <a:ext cx="7452396" cy="4867468"/>
          </a:xfrm>
          <a:prstGeom prst="rect">
            <a:avLst/>
          </a:prstGeom>
        </p:spPr>
      </p:pic>
    </p:spTree>
    <p:extLst>
      <p:ext uri="{BB962C8B-B14F-4D97-AF65-F5344CB8AC3E}">
        <p14:creationId xmlns:p14="http://schemas.microsoft.com/office/powerpoint/2010/main" val="318832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94C1E73-66F4-9288-B71F-B99F6CF620E7}"/>
              </a:ext>
            </a:extLst>
          </p:cNvPr>
          <p:cNvSpPr>
            <a:spLocks noGrp="1"/>
          </p:cNvSpPr>
          <p:nvPr>
            <p:ph type="body" sz="quarter" idx="10"/>
          </p:nvPr>
        </p:nvSpPr>
        <p:spPr>
          <a:xfrm>
            <a:off x="720000" y="398267"/>
            <a:ext cx="7645040" cy="674174"/>
          </a:xfrm>
        </p:spPr>
        <p:txBody>
          <a:bodyPr>
            <a:normAutofit lnSpcReduction="10000"/>
          </a:bodyPr>
          <a:lstStyle/>
          <a:p>
            <a:pPr>
              <a:lnSpc>
                <a:spcPct val="130000"/>
              </a:lnSpc>
            </a:pPr>
            <a:r>
              <a:rPr lang="en-GB" sz="3200" dirty="0">
                <a:solidFill>
                  <a:srgbClr val="E4002B"/>
                </a:solidFill>
                <a:latin typeface="+mj-lt"/>
              </a:rPr>
              <a:t>Open Shelter – Cloud Reactivity</a:t>
            </a:r>
            <a:endParaRPr lang="en-NO" sz="3200" dirty="0">
              <a:solidFill>
                <a:srgbClr val="E4002B"/>
              </a:solidFill>
              <a:latin typeface="+mj-lt"/>
            </a:endParaRPr>
          </a:p>
        </p:txBody>
      </p:sp>
      <p:sp>
        <p:nvSpPr>
          <p:cNvPr id="2" name="Content Placeholder 1">
            <a:extLst>
              <a:ext uri="{FF2B5EF4-FFF2-40B4-BE49-F238E27FC236}">
                <a16:creationId xmlns:a16="http://schemas.microsoft.com/office/drawing/2014/main" id="{32E71740-329C-4335-9DC1-CC84F9351675}"/>
              </a:ext>
            </a:extLst>
          </p:cNvPr>
          <p:cNvSpPr>
            <a:spLocks noGrp="1"/>
          </p:cNvSpPr>
          <p:nvPr>
            <p:ph sz="quarter" idx="13"/>
          </p:nvPr>
        </p:nvSpPr>
        <p:spPr>
          <a:xfrm>
            <a:off x="316895" y="1351496"/>
            <a:ext cx="1459151" cy="4562362"/>
          </a:xfrm>
        </p:spPr>
        <p:txBody>
          <a:bodyPr vert="horz" lIns="82918" tIns="41459" rIns="82918" bIns="41459" rtlCol="0" anchor="t">
            <a:normAutofit/>
          </a:bodyPr>
          <a:lstStyle/>
          <a:p>
            <a:pPr>
              <a:buClr>
                <a:schemeClr val="accent2"/>
              </a:buClr>
            </a:pPr>
            <a:endParaRPr lang="en-GB" sz="2539" dirty="0">
              <a:ea typeface="Calibri"/>
              <a:cs typeface="Calibri"/>
            </a:endParaRPr>
          </a:p>
          <a:p>
            <a:pPr marL="251632" lvl="1" indent="0">
              <a:buNone/>
            </a:pPr>
            <a:endParaRPr lang="en-GB" dirty="0">
              <a:ea typeface="Calibri"/>
              <a:cs typeface="Calibri"/>
            </a:endParaRPr>
          </a:p>
        </p:txBody>
      </p:sp>
      <p:pic>
        <p:nvPicPr>
          <p:cNvPr id="3" name="Picture 2">
            <a:extLst>
              <a:ext uri="{FF2B5EF4-FFF2-40B4-BE49-F238E27FC236}">
                <a16:creationId xmlns:a16="http://schemas.microsoft.com/office/drawing/2014/main" id="{D29FDDB0-4045-82F4-00AE-CE3FDA6F056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8173" y="1189188"/>
            <a:ext cx="7471905" cy="4886977"/>
          </a:xfrm>
          <a:prstGeom prst="rect">
            <a:avLst/>
          </a:prstGeom>
          <a:noFill/>
        </p:spPr>
      </p:pic>
      <p:pic>
        <p:nvPicPr>
          <p:cNvPr id="5" name="Picture 4" descr="Icon&#10;&#10;Description automatically generated">
            <a:extLst>
              <a:ext uri="{FF2B5EF4-FFF2-40B4-BE49-F238E27FC236}">
                <a16:creationId xmlns:a16="http://schemas.microsoft.com/office/drawing/2014/main" id="{6CDED1E2-A877-9188-3F50-6C508C9B1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sp>
        <p:nvSpPr>
          <p:cNvPr id="6" name="TextBox 5">
            <a:extLst>
              <a:ext uri="{FF2B5EF4-FFF2-40B4-BE49-F238E27FC236}">
                <a16:creationId xmlns:a16="http://schemas.microsoft.com/office/drawing/2014/main" id="{B9AB2E11-4508-BAE0-715D-31E4D7F50E11}"/>
              </a:ext>
            </a:extLst>
          </p:cNvPr>
          <p:cNvSpPr txBox="1"/>
          <p:nvPr/>
        </p:nvSpPr>
        <p:spPr>
          <a:xfrm>
            <a:off x="232996" y="2501942"/>
            <a:ext cx="3086100" cy="1605568"/>
          </a:xfrm>
          <a:prstGeom prst="rect">
            <a:avLst/>
          </a:prstGeom>
          <a:noFill/>
        </p:spPr>
        <p:txBody>
          <a:bodyPr wrap="square" rtlCol="0">
            <a:spAutoFit/>
          </a:bodyPr>
          <a:lstStyle/>
          <a:p>
            <a:pPr marR="0" lvl="0" algn="just" defTabSz="914400" rtl="0" eaLnBrk="1" fontAlgn="auto" latinLnBrk="0" hangingPunct="1">
              <a:lnSpc>
                <a:spcPct val="90000"/>
              </a:lnSpc>
              <a:spcBef>
                <a:spcPts val="1000"/>
              </a:spcBef>
              <a:spcAft>
                <a:spcPts val="0"/>
              </a:spcAft>
              <a:buClr>
                <a:srgbClr val="B5231C"/>
              </a:buClr>
              <a:buSzTx/>
              <a:tabLst/>
              <a:defRPr/>
            </a:pPr>
            <a:r>
              <a:rPr kumimoji="0" lang="en-GB" sz="2000" b="0" i="0" u="none" strike="noStrike" kern="1200" cap="none" spc="0" normalizeH="0" baseline="0" noProof="0" dirty="0">
                <a:ln>
                  <a:noFill/>
                </a:ln>
                <a:solidFill>
                  <a:srgbClr val="39607A"/>
                </a:solidFill>
                <a:effectLst/>
                <a:uLnTx/>
                <a:uFillTx/>
                <a:latin typeface="Calibri"/>
                <a:ea typeface="+mn-ea"/>
                <a:cs typeface="+mn-cs"/>
              </a:rPr>
              <a:t>Q9: Equivalent cloud at concentration for maximum expansion. </a:t>
            </a:r>
          </a:p>
          <a:p>
            <a:pPr marR="0" lvl="0" algn="just" defTabSz="914400" rtl="0" eaLnBrk="1" fontAlgn="auto" latinLnBrk="0" hangingPunct="1">
              <a:lnSpc>
                <a:spcPct val="90000"/>
              </a:lnSpc>
              <a:spcBef>
                <a:spcPts val="1000"/>
              </a:spcBef>
              <a:spcAft>
                <a:spcPts val="0"/>
              </a:spcAft>
              <a:buClr>
                <a:srgbClr val="B5231C"/>
              </a:buClr>
              <a:buSzTx/>
              <a:tabLst/>
              <a:defRPr/>
            </a:pPr>
            <a:r>
              <a:rPr kumimoji="0" lang="en-GB" sz="2000" b="0" i="0" u="none" strike="noStrike" kern="1200" cap="none" spc="0" normalizeH="0" baseline="0" noProof="0" dirty="0">
                <a:ln>
                  <a:noFill/>
                </a:ln>
                <a:solidFill>
                  <a:srgbClr val="39607A"/>
                </a:solidFill>
                <a:effectLst/>
                <a:uLnTx/>
                <a:uFillTx/>
                <a:latin typeface="Calibri"/>
                <a:ea typeface="+mn-ea"/>
                <a:cs typeface="+mn-cs"/>
              </a:rPr>
              <a:t>This variable indicates the reactivity level of the cloud. </a:t>
            </a:r>
          </a:p>
        </p:txBody>
      </p:sp>
    </p:spTree>
    <p:extLst>
      <p:ext uri="{BB962C8B-B14F-4D97-AF65-F5344CB8AC3E}">
        <p14:creationId xmlns:p14="http://schemas.microsoft.com/office/powerpoint/2010/main" val="389210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D4E52-4DBE-0CA5-215A-FB780EAA3427}"/>
              </a:ext>
            </a:extLst>
          </p:cNvPr>
          <p:cNvSpPr>
            <a:spLocks noGrp="1"/>
          </p:cNvSpPr>
          <p:nvPr>
            <p:ph type="title"/>
          </p:nvPr>
        </p:nvSpPr>
        <p:spPr/>
        <p:txBody>
          <a:bodyPr/>
          <a:lstStyle/>
          <a:p>
            <a:r>
              <a:rPr lang="en-GB" dirty="0">
                <a:solidFill>
                  <a:srgbClr val="D86018"/>
                </a:solidFill>
              </a:rPr>
              <a:t>Results for Compressor in Enclosure</a:t>
            </a:r>
          </a:p>
        </p:txBody>
      </p:sp>
      <p:pic>
        <p:nvPicPr>
          <p:cNvPr id="4" name="Picture 3" descr="Icon&#10;&#10;Description automatically generated">
            <a:extLst>
              <a:ext uri="{FF2B5EF4-FFF2-40B4-BE49-F238E27FC236}">
                <a16:creationId xmlns:a16="http://schemas.microsoft.com/office/drawing/2014/main" id="{C8168339-5DC3-4F7B-6904-6D829539DA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spTree>
    <p:extLst>
      <p:ext uri="{BB962C8B-B14F-4D97-AF65-F5344CB8AC3E}">
        <p14:creationId xmlns:p14="http://schemas.microsoft.com/office/powerpoint/2010/main" val="541357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94C1E73-66F4-9288-B71F-B99F6CF620E7}"/>
              </a:ext>
            </a:extLst>
          </p:cNvPr>
          <p:cNvSpPr>
            <a:spLocks noGrp="1"/>
          </p:cNvSpPr>
          <p:nvPr>
            <p:ph type="body" sz="quarter" idx="10"/>
          </p:nvPr>
        </p:nvSpPr>
        <p:spPr>
          <a:xfrm>
            <a:off x="316895" y="245030"/>
            <a:ext cx="8877161" cy="739805"/>
          </a:xfrm>
        </p:spPr>
        <p:txBody>
          <a:bodyPr vert="horz" lIns="82918" tIns="41459" rIns="82918" bIns="41459" rtlCol="0" anchor="t">
            <a:normAutofit/>
          </a:bodyPr>
          <a:lstStyle/>
          <a:p>
            <a:pPr>
              <a:lnSpc>
                <a:spcPct val="140000"/>
              </a:lnSpc>
            </a:pPr>
            <a:r>
              <a:rPr lang="en-GB" sz="3200" dirty="0">
                <a:solidFill>
                  <a:srgbClr val="E4002B"/>
                </a:solidFill>
                <a:latin typeface="+mj-lt"/>
              </a:rPr>
              <a:t>Case 2 &amp; 3 – Dispersion Results Comparison</a:t>
            </a:r>
            <a:endParaRPr lang="en-NO" sz="3200" dirty="0">
              <a:solidFill>
                <a:srgbClr val="E4002B"/>
              </a:solidFill>
              <a:latin typeface="+mj-lt"/>
            </a:endParaRPr>
          </a:p>
        </p:txBody>
      </p:sp>
      <p:pic>
        <p:nvPicPr>
          <p:cNvPr id="3" name="Picture 2" descr="Icon&#10;&#10;Description automatically generated">
            <a:extLst>
              <a:ext uri="{FF2B5EF4-FFF2-40B4-BE49-F238E27FC236}">
                <a16:creationId xmlns:a16="http://schemas.microsoft.com/office/drawing/2014/main" id="{E42D4FA0-1028-97FD-83E1-B3894B6E60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pic>
        <p:nvPicPr>
          <p:cNvPr id="2" name="020000vs030000">
            <a:hlinkClick r:id="" action="ppaction://media"/>
            <a:extLst>
              <a:ext uri="{FF2B5EF4-FFF2-40B4-BE49-F238E27FC236}">
                <a16:creationId xmlns:a16="http://schemas.microsoft.com/office/drawing/2014/main" id="{9A56968D-8C6C-71B5-39F2-DBE8D393401B}"/>
              </a:ext>
            </a:extLst>
          </p:cNvPr>
          <p:cNvPicPr>
            <a:picLocks noChangeAspect="1"/>
          </p:cNvPicPr>
          <p:nvPr>
            <a:videoFile r:link="rId2"/>
            <p:extLst>
              <p:ext uri="{DAA4B4D4-6D71-4841-9C94-3DE7FCFB9230}">
                <p14:media xmlns:p14="http://schemas.microsoft.com/office/powerpoint/2010/main" r:embed="rId1">
                  <p14:bmkLst>
                    <p14:bmk name="Bookmark 1" time="3468.5022"/>
                    <p14:bmk name="Bookmark 2" time="10279.2043"/>
                  </p14:bmkLst>
                </p14:media>
              </p:ext>
            </p:extLst>
          </p:nvPr>
        </p:nvPicPr>
        <p:blipFill>
          <a:blip r:embed="rId6"/>
          <a:stretch>
            <a:fillRect/>
          </a:stretch>
        </p:blipFill>
        <p:spPr>
          <a:xfrm>
            <a:off x="1820008" y="852775"/>
            <a:ext cx="9184852" cy="5166480"/>
          </a:xfrm>
          <a:prstGeom prst="rect">
            <a:avLst/>
          </a:prstGeom>
        </p:spPr>
      </p:pic>
      <p:sp>
        <p:nvSpPr>
          <p:cNvPr id="5" name="TextBox 4">
            <a:extLst>
              <a:ext uri="{FF2B5EF4-FFF2-40B4-BE49-F238E27FC236}">
                <a16:creationId xmlns:a16="http://schemas.microsoft.com/office/drawing/2014/main" id="{5A336DF5-3B8D-6D0D-3931-38617F98CADA}"/>
              </a:ext>
            </a:extLst>
          </p:cNvPr>
          <p:cNvSpPr txBox="1"/>
          <p:nvPr/>
        </p:nvSpPr>
        <p:spPr>
          <a:xfrm>
            <a:off x="2945423" y="1450758"/>
            <a:ext cx="2189285" cy="444032"/>
          </a:xfrm>
          <a:prstGeom prst="rect">
            <a:avLst/>
          </a:prstGeom>
          <a:noFill/>
        </p:spPr>
        <p:txBody>
          <a:bodyPr wrap="square" rtlCol="0">
            <a:spAutoFit/>
          </a:bodyPr>
          <a:lstStyle/>
          <a:p>
            <a:pPr algn="ctr">
              <a:lnSpc>
                <a:spcPct val="90000"/>
              </a:lnSpc>
              <a:spcBef>
                <a:spcPts val="1000"/>
              </a:spcBef>
              <a:buClr>
                <a:schemeClr val="accent2"/>
              </a:buClr>
            </a:pPr>
            <a:r>
              <a:rPr lang="en-GB" sz="2539" dirty="0">
                <a:solidFill>
                  <a:srgbClr val="39607A"/>
                </a:solidFill>
              </a:rPr>
              <a:t>Hood Only</a:t>
            </a:r>
          </a:p>
        </p:txBody>
      </p:sp>
      <p:sp>
        <p:nvSpPr>
          <p:cNvPr id="6" name="TextBox 5">
            <a:extLst>
              <a:ext uri="{FF2B5EF4-FFF2-40B4-BE49-F238E27FC236}">
                <a16:creationId xmlns:a16="http://schemas.microsoft.com/office/drawing/2014/main" id="{791089D6-22C7-3C1F-B13E-520CAA33EC95}"/>
              </a:ext>
            </a:extLst>
          </p:cNvPr>
          <p:cNvSpPr txBox="1"/>
          <p:nvPr/>
        </p:nvSpPr>
        <p:spPr>
          <a:xfrm>
            <a:off x="6975141" y="1371632"/>
            <a:ext cx="2189285" cy="444032"/>
          </a:xfrm>
          <a:prstGeom prst="rect">
            <a:avLst/>
          </a:prstGeom>
          <a:noFill/>
        </p:spPr>
        <p:txBody>
          <a:bodyPr wrap="square" rtlCol="0">
            <a:spAutoFit/>
          </a:bodyPr>
          <a:lstStyle/>
          <a:p>
            <a:pPr algn="ctr">
              <a:lnSpc>
                <a:spcPct val="90000"/>
              </a:lnSpc>
              <a:spcBef>
                <a:spcPts val="1000"/>
              </a:spcBef>
              <a:buClr>
                <a:schemeClr val="accent2"/>
              </a:buClr>
            </a:pPr>
            <a:r>
              <a:rPr lang="en-GB" sz="2539" dirty="0">
                <a:solidFill>
                  <a:srgbClr val="39607A"/>
                </a:solidFill>
              </a:rPr>
              <a:t>Hood + Fan</a:t>
            </a:r>
          </a:p>
        </p:txBody>
      </p:sp>
      <p:sp>
        <p:nvSpPr>
          <p:cNvPr id="8" name="TextBox 7">
            <a:extLst>
              <a:ext uri="{FF2B5EF4-FFF2-40B4-BE49-F238E27FC236}">
                <a16:creationId xmlns:a16="http://schemas.microsoft.com/office/drawing/2014/main" id="{A2076984-BB4F-DA9B-AFFB-4B121A3375AA}"/>
              </a:ext>
            </a:extLst>
          </p:cNvPr>
          <p:cNvSpPr txBox="1"/>
          <p:nvPr/>
        </p:nvSpPr>
        <p:spPr>
          <a:xfrm>
            <a:off x="-928338" y="927600"/>
            <a:ext cx="4817813" cy="444032"/>
          </a:xfrm>
          <a:prstGeom prst="rect">
            <a:avLst/>
          </a:prstGeom>
          <a:noFill/>
        </p:spPr>
        <p:txBody>
          <a:bodyPr wrap="square" rtlCol="0">
            <a:spAutoFit/>
          </a:bodyPr>
          <a:lstStyle/>
          <a:p>
            <a:pPr indent="-285750" algn="ctr">
              <a:lnSpc>
                <a:spcPct val="90000"/>
              </a:lnSpc>
              <a:spcBef>
                <a:spcPts val="1000"/>
              </a:spcBef>
              <a:buClr>
                <a:schemeClr val="accent2"/>
              </a:buClr>
              <a:buFont typeface="Arial" panose="020B0604020202020204" pitchFamily="34" charset="0"/>
              <a:buChar char="•"/>
            </a:pPr>
            <a:r>
              <a:rPr lang="en-GB" sz="2539" dirty="0">
                <a:solidFill>
                  <a:srgbClr val="39607A"/>
                </a:solidFill>
              </a:rPr>
              <a:t>Vertical Leak</a:t>
            </a:r>
          </a:p>
        </p:txBody>
      </p:sp>
    </p:spTree>
    <p:extLst>
      <p:ext uri="{BB962C8B-B14F-4D97-AF65-F5344CB8AC3E}">
        <p14:creationId xmlns:p14="http://schemas.microsoft.com/office/powerpoint/2010/main" val="92743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94C1E73-66F4-9288-B71F-B99F6CF620E7}"/>
              </a:ext>
            </a:extLst>
          </p:cNvPr>
          <p:cNvSpPr>
            <a:spLocks noGrp="1"/>
          </p:cNvSpPr>
          <p:nvPr>
            <p:ph type="body" sz="quarter" idx="10"/>
          </p:nvPr>
        </p:nvSpPr>
        <p:spPr>
          <a:xfrm>
            <a:off x="720000" y="398267"/>
            <a:ext cx="7645040" cy="586568"/>
          </a:xfrm>
        </p:spPr>
        <p:txBody>
          <a:bodyPr>
            <a:noAutofit/>
          </a:bodyPr>
          <a:lstStyle/>
          <a:p>
            <a:r>
              <a:rPr lang="en-GB" sz="3200" dirty="0">
                <a:solidFill>
                  <a:srgbClr val="E4002B"/>
                </a:solidFill>
                <a:latin typeface="+mj-lt"/>
              </a:rPr>
              <a:t>Comparison: Base Case vs Case 3</a:t>
            </a:r>
            <a:endParaRPr lang="en-NO" sz="3200" dirty="0">
              <a:solidFill>
                <a:srgbClr val="E4002B"/>
              </a:solidFill>
              <a:latin typeface="+mj-lt"/>
            </a:endParaRPr>
          </a:p>
        </p:txBody>
      </p:sp>
      <p:pic>
        <p:nvPicPr>
          <p:cNvPr id="5" name="Picture 4" descr="Icon&#10;&#10;Description automatically generated">
            <a:extLst>
              <a:ext uri="{FF2B5EF4-FFF2-40B4-BE49-F238E27FC236}">
                <a16:creationId xmlns:a16="http://schemas.microsoft.com/office/drawing/2014/main" id="{A693E13F-B5E4-64EE-A9A0-D3CF92F83D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pic>
        <p:nvPicPr>
          <p:cNvPr id="2" name="020100vs030000">
            <a:hlinkClick r:id="" action="ppaction://media"/>
            <a:extLst>
              <a:ext uri="{FF2B5EF4-FFF2-40B4-BE49-F238E27FC236}">
                <a16:creationId xmlns:a16="http://schemas.microsoft.com/office/drawing/2014/main" id="{2E616CBE-A9D2-3593-3D9B-5F0D9C30498D}"/>
              </a:ext>
            </a:extLst>
          </p:cNvPr>
          <p:cNvPicPr>
            <a:picLocks noChangeAspect="1"/>
          </p:cNvPicPr>
          <p:nvPr>
            <a:videoFile r:link="rId1"/>
            <p:extLst>
              <p:ext uri="{DAA4B4D4-6D71-4841-9C94-3DE7FCFB9230}">
                <p14:media xmlns:p14="http://schemas.microsoft.com/office/powerpoint/2010/main" r:embed="rId2">
                  <p14:trim st="1440" end="4000"/>
                  <p14:bmkLst>
                    <p14:bmk name="Bookmark 1" time="3880.4845"/>
                  </p14:bmkLst>
                </p14:media>
              </p:ext>
            </p:extLst>
          </p:nvPr>
        </p:nvPicPr>
        <p:blipFill>
          <a:blip r:embed="rId6"/>
          <a:stretch>
            <a:fillRect/>
          </a:stretch>
        </p:blipFill>
        <p:spPr>
          <a:xfrm>
            <a:off x="1845411" y="1118114"/>
            <a:ext cx="8591617" cy="4832785"/>
          </a:xfrm>
          <a:prstGeom prst="rect">
            <a:avLst/>
          </a:prstGeom>
        </p:spPr>
      </p:pic>
      <p:sp>
        <p:nvSpPr>
          <p:cNvPr id="3" name="TextBox 2">
            <a:extLst>
              <a:ext uri="{FF2B5EF4-FFF2-40B4-BE49-F238E27FC236}">
                <a16:creationId xmlns:a16="http://schemas.microsoft.com/office/drawing/2014/main" id="{75E4792D-5E4B-107A-543E-AFF3B324BB8E}"/>
              </a:ext>
            </a:extLst>
          </p:cNvPr>
          <p:cNvSpPr txBox="1"/>
          <p:nvPr/>
        </p:nvSpPr>
        <p:spPr>
          <a:xfrm>
            <a:off x="2329962" y="1371632"/>
            <a:ext cx="2886897" cy="444032"/>
          </a:xfrm>
          <a:prstGeom prst="rect">
            <a:avLst/>
          </a:prstGeom>
          <a:noFill/>
        </p:spPr>
        <p:txBody>
          <a:bodyPr wrap="square" rtlCol="0">
            <a:spAutoFit/>
          </a:bodyPr>
          <a:lstStyle/>
          <a:p>
            <a:pPr algn="ctr">
              <a:lnSpc>
                <a:spcPct val="90000"/>
              </a:lnSpc>
              <a:spcBef>
                <a:spcPts val="1000"/>
              </a:spcBef>
              <a:buClr>
                <a:schemeClr val="accent2"/>
              </a:buClr>
            </a:pPr>
            <a:r>
              <a:rPr lang="en-GB" sz="2539" dirty="0">
                <a:solidFill>
                  <a:srgbClr val="39607A"/>
                </a:solidFill>
              </a:rPr>
              <a:t>Base Case: Fan Only</a:t>
            </a:r>
          </a:p>
        </p:txBody>
      </p:sp>
      <p:sp>
        <p:nvSpPr>
          <p:cNvPr id="6" name="TextBox 5">
            <a:extLst>
              <a:ext uri="{FF2B5EF4-FFF2-40B4-BE49-F238E27FC236}">
                <a16:creationId xmlns:a16="http://schemas.microsoft.com/office/drawing/2014/main" id="{937A88E8-2A1D-FD2A-6B51-4C5AD73D49A2}"/>
              </a:ext>
            </a:extLst>
          </p:cNvPr>
          <p:cNvSpPr txBox="1"/>
          <p:nvPr/>
        </p:nvSpPr>
        <p:spPr>
          <a:xfrm>
            <a:off x="5987563" y="1371632"/>
            <a:ext cx="2886897" cy="444032"/>
          </a:xfrm>
          <a:prstGeom prst="rect">
            <a:avLst/>
          </a:prstGeom>
          <a:noFill/>
        </p:spPr>
        <p:txBody>
          <a:bodyPr wrap="square" rtlCol="0">
            <a:spAutoFit/>
          </a:bodyPr>
          <a:lstStyle/>
          <a:p>
            <a:pPr algn="ctr">
              <a:lnSpc>
                <a:spcPct val="90000"/>
              </a:lnSpc>
              <a:spcBef>
                <a:spcPts val="1000"/>
              </a:spcBef>
              <a:buClr>
                <a:schemeClr val="accent2"/>
              </a:buClr>
            </a:pPr>
            <a:r>
              <a:rPr lang="en-GB" sz="2539" dirty="0">
                <a:solidFill>
                  <a:srgbClr val="39607A"/>
                </a:solidFill>
              </a:rPr>
              <a:t>Case 3: Hood + Fan</a:t>
            </a:r>
          </a:p>
        </p:txBody>
      </p:sp>
    </p:spTree>
    <p:extLst>
      <p:ext uri="{BB962C8B-B14F-4D97-AF65-F5344CB8AC3E}">
        <p14:creationId xmlns:p14="http://schemas.microsoft.com/office/powerpoint/2010/main" val="143289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540F9E-E6C3-59B1-FB6A-7FD8211801E6}"/>
              </a:ext>
            </a:extLst>
          </p:cNvPr>
          <p:cNvSpPr>
            <a:spLocks noGrp="1"/>
          </p:cNvSpPr>
          <p:nvPr>
            <p:ph type="title"/>
          </p:nvPr>
        </p:nvSpPr>
        <p:spPr>
          <a:xfrm>
            <a:off x="720000" y="504000"/>
            <a:ext cx="10515600" cy="586568"/>
          </a:xfrm>
        </p:spPr>
        <p:txBody>
          <a:bodyPr>
            <a:noAutofit/>
          </a:bodyPr>
          <a:lstStyle/>
          <a:p>
            <a:r>
              <a:rPr lang="en-GB" sz="3200" b="1" dirty="0">
                <a:solidFill>
                  <a:srgbClr val="E4002B"/>
                </a:solidFill>
              </a:rPr>
              <a:t>Background</a:t>
            </a:r>
          </a:p>
        </p:txBody>
      </p:sp>
      <p:sp>
        <p:nvSpPr>
          <p:cNvPr id="2" name="Content Placeholder 1">
            <a:extLst>
              <a:ext uri="{FF2B5EF4-FFF2-40B4-BE49-F238E27FC236}">
                <a16:creationId xmlns:a16="http://schemas.microsoft.com/office/drawing/2014/main" id="{32E71740-329C-4335-9DC1-CC84F9351675}"/>
              </a:ext>
            </a:extLst>
          </p:cNvPr>
          <p:cNvSpPr>
            <a:spLocks noGrp="1"/>
          </p:cNvSpPr>
          <p:nvPr>
            <p:ph sz="quarter" idx="4294967295"/>
          </p:nvPr>
        </p:nvSpPr>
        <p:spPr>
          <a:xfrm>
            <a:off x="339769" y="1180089"/>
            <a:ext cx="11612562" cy="4999993"/>
          </a:xfrm>
        </p:spPr>
        <p:txBody>
          <a:bodyPr>
            <a:noAutofit/>
          </a:bodyPr>
          <a:lstStyle/>
          <a:p>
            <a:pPr marL="414589" indent="-414589">
              <a:lnSpc>
                <a:spcPct val="110000"/>
              </a:lnSpc>
              <a:buClr>
                <a:schemeClr val="accent2"/>
              </a:buClr>
              <a:buFont typeface="Arial" panose="020B0604020202020204" pitchFamily="34" charset="0"/>
              <a:buChar char="•"/>
            </a:pPr>
            <a:r>
              <a:rPr lang="en-GB" sz="2400" dirty="0">
                <a:solidFill>
                  <a:srgbClr val="39607A"/>
                </a:solidFill>
              </a:rPr>
              <a:t>The use of high-pressure hydrogen (500-900 barg) is growing dramatically in a variety of applications, like transport, mobility and in heavy duty vehicles.</a:t>
            </a:r>
          </a:p>
          <a:p>
            <a:pPr marL="871789" lvl="1" indent="-414589">
              <a:lnSpc>
                <a:spcPct val="110000"/>
              </a:lnSpc>
              <a:buClr>
                <a:schemeClr val="accent2"/>
              </a:buClr>
              <a:buFont typeface="Arial" panose="020B0604020202020204" pitchFamily="34" charset="0"/>
              <a:buChar char="•"/>
            </a:pPr>
            <a:r>
              <a:rPr lang="en-GB" sz="2200" dirty="0">
                <a:solidFill>
                  <a:srgbClr val="FF0000"/>
                </a:solidFill>
              </a:rPr>
              <a:t>At these pressures even a small hydrogen leak can lead to the formation of a large flammable gas cloud which, if ignited, could result in a severe explosion.</a:t>
            </a:r>
          </a:p>
          <a:p>
            <a:pPr marL="414589" indent="-414589">
              <a:lnSpc>
                <a:spcPct val="110000"/>
              </a:lnSpc>
              <a:buClr>
                <a:schemeClr val="accent2"/>
              </a:buClr>
              <a:buFont typeface="Arial" panose="020B0604020202020204" pitchFamily="34" charset="0"/>
              <a:buChar char="•"/>
            </a:pPr>
            <a:r>
              <a:rPr lang="en-GB" sz="2400" dirty="0">
                <a:solidFill>
                  <a:srgbClr val="39607A"/>
                </a:solidFill>
              </a:rPr>
              <a:t>Many vendors and process designers prefer to enclose compressors for maintenance reasons and to comply with maximum allowable noise levels.</a:t>
            </a:r>
          </a:p>
          <a:p>
            <a:pPr marL="414589" indent="-414589">
              <a:lnSpc>
                <a:spcPct val="110000"/>
              </a:lnSpc>
              <a:buClr>
                <a:schemeClr val="accent2"/>
              </a:buClr>
              <a:buFont typeface="Arial" panose="020B0604020202020204" pitchFamily="34" charset="0"/>
              <a:buChar char="•"/>
            </a:pPr>
            <a:r>
              <a:rPr lang="en-GB" sz="2400" dirty="0">
                <a:solidFill>
                  <a:srgbClr val="39607A"/>
                </a:solidFill>
              </a:rPr>
              <a:t>From the process safety perspective, an open design would allow natural ventilation to disperse the H</a:t>
            </a:r>
            <a:r>
              <a:rPr lang="en-GB" sz="2400" baseline="-25000" dirty="0">
                <a:solidFill>
                  <a:srgbClr val="39607A"/>
                </a:solidFill>
              </a:rPr>
              <a:t>2</a:t>
            </a:r>
            <a:r>
              <a:rPr lang="en-GB" sz="2400" dirty="0">
                <a:solidFill>
                  <a:srgbClr val="39607A"/>
                </a:solidFill>
              </a:rPr>
              <a:t> and prevent the accumulation of large, reactive flammable gas clouds.</a:t>
            </a:r>
          </a:p>
        </p:txBody>
      </p:sp>
      <p:pic>
        <p:nvPicPr>
          <p:cNvPr id="5" name="Picture 4" descr="Icon&#10;&#10;Description automatically generated">
            <a:extLst>
              <a:ext uri="{FF2B5EF4-FFF2-40B4-BE49-F238E27FC236}">
                <a16:creationId xmlns:a16="http://schemas.microsoft.com/office/drawing/2014/main" id="{D40C1D70-BB7B-D83A-59F9-E51D5B8DF3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sp>
        <p:nvSpPr>
          <p:cNvPr id="7" name="TextBox 6">
            <a:extLst>
              <a:ext uri="{FF2B5EF4-FFF2-40B4-BE49-F238E27FC236}">
                <a16:creationId xmlns:a16="http://schemas.microsoft.com/office/drawing/2014/main" id="{53E90FF4-3F14-4CD7-6362-68D4D25D167C}"/>
              </a:ext>
            </a:extLst>
          </p:cNvPr>
          <p:cNvSpPr txBox="1"/>
          <p:nvPr/>
        </p:nvSpPr>
        <p:spPr>
          <a:xfrm>
            <a:off x="339769" y="4882552"/>
            <a:ext cx="11512462" cy="884538"/>
          </a:xfrm>
          <a:prstGeom prst="rect">
            <a:avLst/>
          </a:prstGeom>
          <a:noFill/>
        </p:spPr>
        <p:txBody>
          <a:bodyPr wrap="square" rtlCol="0">
            <a:spAutoFit/>
          </a:bodyPr>
          <a:lstStyle/>
          <a:p>
            <a:pPr marL="414589" indent="-414589">
              <a:lnSpc>
                <a:spcPct val="110000"/>
              </a:lnSpc>
              <a:buClr>
                <a:schemeClr val="accent2"/>
              </a:buClr>
              <a:buFont typeface="Arial" panose="020B0604020202020204" pitchFamily="34" charset="0"/>
              <a:buChar char="•"/>
            </a:pPr>
            <a:r>
              <a:rPr lang="en-GB" sz="2400" dirty="0">
                <a:solidFill>
                  <a:srgbClr val="39607A"/>
                </a:solidFill>
              </a:rPr>
              <a:t>At Hazards 32 we showed that background ventilation alone cannot dilute a high-pressure H</a:t>
            </a:r>
            <a:r>
              <a:rPr lang="en-GB" sz="2400" baseline="-25000" dirty="0">
                <a:solidFill>
                  <a:srgbClr val="39607A"/>
                </a:solidFill>
              </a:rPr>
              <a:t>2</a:t>
            </a:r>
            <a:r>
              <a:rPr lang="en-GB" sz="2400" dirty="0">
                <a:solidFill>
                  <a:srgbClr val="39607A"/>
                </a:solidFill>
              </a:rPr>
              <a:t> leak below LFL.</a:t>
            </a:r>
          </a:p>
        </p:txBody>
      </p:sp>
    </p:spTree>
    <p:extLst>
      <p:ext uri="{BB962C8B-B14F-4D97-AF65-F5344CB8AC3E}">
        <p14:creationId xmlns:p14="http://schemas.microsoft.com/office/powerpoint/2010/main" val="395079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94C1E73-66F4-9288-B71F-B99F6CF620E7}"/>
              </a:ext>
            </a:extLst>
          </p:cNvPr>
          <p:cNvSpPr>
            <a:spLocks noGrp="1"/>
          </p:cNvSpPr>
          <p:nvPr>
            <p:ph type="body" sz="quarter" idx="10"/>
          </p:nvPr>
        </p:nvSpPr>
        <p:spPr>
          <a:xfrm>
            <a:off x="378441" y="230058"/>
            <a:ext cx="7645040" cy="797487"/>
          </a:xfrm>
        </p:spPr>
        <p:txBody>
          <a:bodyPr>
            <a:normAutofit lnSpcReduction="10000"/>
          </a:bodyPr>
          <a:lstStyle/>
          <a:p>
            <a:pPr>
              <a:lnSpc>
                <a:spcPct val="170000"/>
              </a:lnSpc>
            </a:pPr>
            <a:r>
              <a:rPr lang="en-GB" sz="3200" dirty="0">
                <a:solidFill>
                  <a:srgbClr val="E4002B"/>
                </a:solidFill>
                <a:latin typeface="+mj-lt"/>
              </a:rPr>
              <a:t>Flammable Gas Cloud Comparison</a:t>
            </a:r>
            <a:endParaRPr lang="en-NO" sz="3200" dirty="0">
              <a:solidFill>
                <a:srgbClr val="E4002B"/>
              </a:solidFill>
              <a:latin typeface="+mj-lt"/>
            </a:endParaRPr>
          </a:p>
        </p:txBody>
      </p:sp>
      <p:pic>
        <p:nvPicPr>
          <p:cNvPr id="3" name="Picture 2">
            <a:extLst>
              <a:ext uri="{FF2B5EF4-FFF2-40B4-BE49-F238E27FC236}">
                <a16:creationId xmlns:a16="http://schemas.microsoft.com/office/drawing/2014/main" id="{79BD69E9-49D0-7830-C297-22A3F36E9FE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7199" y="1073918"/>
            <a:ext cx="7638706" cy="4989155"/>
          </a:xfrm>
          <a:prstGeom prst="rect">
            <a:avLst/>
          </a:prstGeom>
          <a:noFill/>
        </p:spPr>
      </p:pic>
      <p:pic>
        <p:nvPicPr>
          <p:cNvPr id="2" name="Picture 1" descr="Icon&#10;&#10;Description automatically generated">
            <a:extLst>
              <a:ext uri="{FF2B5EF4-FFF2-40B4-BE49-F238E27FC236}">
                <a16:creationId xmlns:a16="http://schemas.microsoft.com/office/drawing/2014/main" id="{EE029DB9-6A6A-6DC6-BFBC-91CA109E3A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spTree>
    <p:extLst>
      <p:ext uri="{BB962C8B-B14F-4D97-AF65-F5344CB8AC3E}">
        <p14:creationId xmlns:p14="http://schemas.microsoft.com/office/powerpoint/2010/main" val="888818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94C1E73-66F4-9288-B71F-B99F6CF620E7}"/>
              </a:ext>
            </a:extLst>
          </p:cNvPr>
          <p:cNvSpPr>
            <a:spLocks noGrp="1"/>
          </p:cNvSpPr>
          <p:nvPr>
            <p:ph type="body" sz="quarter" idx="10"/>
          </p:nvPr>
        </p:nvSpPr>
        <p:spPr>
          <a:xfrm>
            <a:off x="378070" y="245029"/>
            <a:ext cx="8739554" cy="1240871"/>
          </a:xfrm>
        </p:spPr>
        <p:txBody>
          <a:bodyPr>
            <a:noAutofit/>
          </a:bodyPr>
          <a:lstStyle/>
          <a:p>
            <a:pPr>
              <a:lnSpc>
                <a:spcPct val="100000"/>
              </a:lnSpc>
              <a:spcBef>
                <a:spcPts val="400"/>
              </a:spcBef>
            </a:pPr>
            <a:r>
              <a:rPr lang="en-GB" sz="3200" dirty="0">
                <a:solidFill>
                  <a:srgbClr val="E4002B"/>
                </a:solidFill>
                <a:latin typeface="+mj-lt"/>
              </a:rPr>
              <a:t>Reactivity Comparison - Stoichiometric Cloud (Q8) Volume</a:t>
            </a:r>
            <a:endParaRPr lang="en-NO" sz="3200" dirty="0">
              <a:solidFill>
                <a:srgbClr val="E4002B"/>
              </a:solidFill>
              <a:latin typeface="+mj-lt"/>
            </a:endParaRPr>
          </a:p>
        </p:txBody>
      </p:sp>
      <p:pic>
        <p:nvPicPr>
          <p:cNvPr id="3" name="Picture 2">
            <a:extLst>
              <a:ext uri="{FF2B5EF4-FFF2-40B4-BE49-F238E27FC236}">
                <a16:creationId xmlns:a16="http://schemas.microsoft.com/office/drawing/2014/main" id="{4F76A65B-AB85-79C5-BD75-837032BBFDC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8677" y="1288798"/>
            <a:ext cx="7151357" cy="4669438"/>
          </a:xfrm>
          <a:prstGeom prst="rect">
            <a:avLst/>
          </a:prstGeom>
          <a:noFill/>
        </p:spPr>
      </p:pic>
      <p:pic>
        <p:nvPicPr>
          <p:cNvPr id="2" name="Picture 1" descr="Icon&#10;&#10;Description automatically generated">
            <a:extLst>
              <a:ext uri="{FF2B5EF4-FFF2-40B4-BE49-F238E27FC236}">
                <a16:creationId xmlns:a16="http://schemas.microsoft.com/office/drawing/2014/main" id="{2C895A94-591C-6CCF-6737-8E00AAD7B2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sp>
        <p:nvSpPr>
          <p:cNvPr id="5" name="Oval 4">
            <a:extLst>
              <a:ext uri="{FF2B5EF4-FFF2-40B4-BE49-F238E27FC236}">
                <a16:creationId xmlns:a16="http://schemas.microsoft.com/office/drawing/2014/main" id="{CEA406A1-F96A-F7E2-06C2-215EBD2730BE}"/>
              </a:ext>
            </a:extLst>
          </p:cNvPr>
          <p:cNvSpPr/>
          <p:nvPr/>
        </p:nvSpPr>
        <p:spPr>
          <a:xfrm>
            <a:off x="6478263" y="3512888"/>
            <a:ext cx="2171700" cy="2056314"/>
          </a:xfrm>
          <a:prstGeom prst="ellipse">
            <a:avLst/>
          </a:prstGeom>
          <a:noFill/>
          <a:ln w="57150">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FC80133-3785-4EC1-A5C1-D8A88D55D0DB}"/>
              </a:ext>
            </a:extLst>
          </p:cNvPr>
          <p:cNvSpPr txBox="1"/>
          <p:nvPr/>
        </p:nvSpPr>
        <p:spPr>
          <a:xfrm>
            <a:off x="300466" y="2682234"/>
            <a:ext cx="3086100" cy="1882567"/>
          </a:xfrm>
          <a:prstGeom prst="rect">
            <a:avLst/>
          </a:prstGeom>
          <a:noFill/>
        </p:spPr>
        <p:txBody>
          <a:bodyPr wrap="square" rtlCol="0">
            <a:spAutoFit/>
          </a:bodyPr>
          <a:lstStyle/>
          <a:p>
            <a:pPr marR="0" lvl="0" algn="just" defTabSz="914400" rtl="0" eaLnBrk="1" fontAlgn="auto" latinLnBrk="0" hangingPunct="1">
              <a:lnSpc>
                <a:spcPct val="90000"/>
              </a:lnSpc>
              <a:spcBef>
                <a:spcPts val="1000"/>
              </a:spcBef>
              <a:spcAft>
                <a:spcPts val="0"/>
              </a:spcAft>
              <a:buClr>
                <a:srgbClr val="B5231C"/>
              </a:buClr>
              <a:buSzTx/>
              <a:tabLst/>
              <a:defRPr/>
            </a:pPr>
            <a:r>
              <a:rPr kumimoji="0" lang="en-GB" sz="2000" b="0" i="0" u="none" strike="noStrike" kern="1200" cap="none" spc="0" normalizeH="0" baseline="0" noProof="0" dirty="0">
                <a:ln>
                  <a:noFill/>
                </a:ln>
                <a:solidFill>
                  <a:srgbClr val="39607A"/>
                </a:solidFill>
                <a:effectLst/>
                <a:uLnTx/>
                <a:uFillTx/>
                <a:latin typeface="Calibri"/>
                <a:ea typeface="+mn-ea"/>
                <a:cs typeface="+mn-cs"/>
              </a:rPr>
              <a:t>Q8: closed volume equivalent cloud at concentration for maximum expansion. </a:t>
            </a:r>
          </a:p>
          <a:p>
            <a:pPr marR="0" lvl="0" algn="just" defTabSz="914400" rtl="0" eaLnBrk="1" fontAlgn="auto" latinLnBrk="0" hangingPunct="1">
              <a:lnSpc>
                <a:spcPct val="90000"/>
              </a:lnSpc>
              <a:spcBef>
                <a:spcPts val="1000"/>
              </a:spcBef>
              <a:spcAft>
                <a:spcPts val="0"/>
              </a:spcAft>
              <a:buClr>
                <a:srgbClr val="B5231C"/>
              </a:buClr>
              <a:buSzTx/>
              <a:tabLst/>
              <a:defRPr/>
            </a:pPr>
            <a:r>
              <a:rPr kumimoji="0" lang="en-GB" sz="2000" b="0" i="0" u="none" strike="noStrike" kern="1200" cap="none" spc="0" normalizeH="0" baseline="0" noProof="0" dirty="0">
                <a:ln>
                  <a:noFill/>
                </a:ln>
                <a:solidFill>
                  <a:srgbClr val="39607A"/>
                </a:solidFill>
                <a:effectLst/>
                <a:uLnTx/>
                <a:uFillTx/>
                <a:latin typeface="Calibri"/>
                <a:ea typeface="+mn-ea"/>
                <a:cs typeface="+mn-cs"/>
              </a:rPr>
              <a:t>This variable indicates the reactivity level of the cloud. </a:t>
            </a:r>
          </a:p>
        </p:txBody>
      </p:sp>
    </p:spTree>
    <p:extLst>
      <p:ext uri="{BB962C8B-B14F-4D97-AF65-F5344CB8AC3E}">
        <p14:creationId xmlns:p14="http://schemas.microsoft.com/office/powerpoint/2010/main" val="1535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D4E52-4DBE-0CA5-215A-FB780EAA3427}"/>
              </a:ext>
            </a:extLst>
          </p:cNvPr>
          <p:cNvSpPr>
            <a:spLocks noGrp="1"/>
          </p:cNvSpPr>
          <p:nvPr>
            <p:ph type="title"/>
          </p:nvPr>
        </p:nvSpPr>
        <p:spPr/>
        <p:txBody>
          <a:bodyPr/>
          <a:lstStyle/>
          <a:p>
            <a:r>
              <a:rPr lang="en-GB" dirty="0">
                <a:solidFill>
                  <a:srgbClr val="D86018"/>
                </a:solidFill>
              </a:rPr>
              <a:t>Conclusions &amp; Recommendations</a:t>
            </a:r>
          </a:p>
        </p:txBody>
      </p:sp>
      <p:pic>
        <p:nvPicPr>
          <p:cNvPr id="4" name="Picture 3" descr="Icon&#10;&#10;Description automatically generated">
            <a:extLst>
              <a:ext uri="{FF2B5EF4-FFF2-40B4-BE49-F238E27FC236}">
                <a16:creationId xmlns:a16="http://schemas.microsoft.com/office/drawing/2014/main" id="{C8168339-5DC3-4F7B-6904-6D829539DA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spTree>
    <p:extLst>
      <p:ext uri="{BB962C8B-B14F-4D97-AF65-F5344CB8AC3E}">
        <p14:creationId xmlns:p14="http://schemas.microsoft.com/office/powerpoint/2010/main" val="2909211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5469311-B333-48E1-9F33-3D8F3F349E5A}"/>
              </a:ext>
            </a:extLst>
          </p:cNvPr>
          <p:cNvSpPr>
            <a:spLocks noGrp="1"/>
          </p:cNvSpPr>
          <p:nvPr>
            <p:ph type="body" sz="quarter" idx="16"/>
          </p:nvPr>
        </p:nvSpPr>
        <p:spPr>
          <a:xfrm>
            <a:off x="275586" y="1731183"/>
            <a:ext cx="11916414" cy="5017256"/>
          </a:xfrm>
        </p:spPr>
        <p:txBody>
          <a:bodyPr>
            <a:normAutofit/>
          </a:bodyPr>
          <a:lstStyle/>
          <a:p>
            <a:pPr marL="310942" indent="-310942">
              <a:buClr>
                <a:srgbClr val="FF0000"/>
              </a:buClr>
              <a:buFont typeface="Arial" panose="020B0604020202020204" pitchFamily="34" charset="0"/>
              <a:buChar char="•"/>
            </a:pPr>
            <a:r>
              <a:rPr lang="en-GB" sz="2400" dirty="0">
                <a:solidFill>
                  <a:srgbClr val="39607A"/>
                </a:solidFill>
                <a:latin typeface="+mn-lt"/>
                <a:cs typeface="+mn-cs"/>
              </a:rPr>
              <a:t>Natural ventilation in a (semi)-open shelter provides the best means to rapidly disperse a hydrogen gas cloud</a:t>
            </a:r>
          </a:p>
          <a:p>
            <a:pPr marL="310942" indent="-310942">
              <a:buClr>
                <a:srgbClr val="FF0000"/>
              </a:buClr>
              <a:buFont typeface="Arial" panose="020B0604020202020204" pitchFamily="34" charset="0"/>
              <a:buChar char="•"/>
            </a:pPr>
            <a:r>
              <a:rPr lang="en-GB" sz="2400" dirty="0">
                <a:solidFill>
                  <a:srgbClr val="39607A"/>
                </a:solidFill>
                <a:latin typeface="+mn-lt"/>
                <a:cs typeface="+mn-cs"/>
              </a:rPr>
              <a:t>In an enclosed container, the best ventilation regime is a combination of LEV above the leak location combined with background ventilation (case 3);</a:t>
            </a:r>
          </a:p>
          <a:p>
            <a:pPr marL="310942" indent="-310942">
              <a:buClr>
                <a:srgbClr val="FF0000"/>
              </a:buClr>
              <a:buFont typeface="Arial" panose="020B0604020202020204" pitchFamily="34" charset="0"/>
              <a:buChar char="•"/>
            </a:pPr>
            <a:r>
              <a:rPr lang="en-GB" sz="2400" dirty="0">
                <a:solidFill>
                  <a:srgbClr val="39607A"/>
                </a:solidFill>
                <a:latin typeface="+mn-lt"/>
                <a:cs typeface="+mn-cs"/>
              </a:rPr>
              <a:t>The main effect of the extraction hood is to reduce the reactivity of the flammable cloud.</a:t>
            </a:r>
          </a:p>
          <a:p>
            <a:pPr marL="310942" indent="-310942">
              <a:buClr>
                <a:srgbClr val="FF0000"/>
              </a:buClr>
              <a:buFont typeface="Arial" panose="020B0604020202020204" pitchFamily="34" charset="0"/>
              <a:buChar char="•"/>
            </a:pPr>
            <a:r>
              <a:rPr lang="en-GB" sz="2400" dirty="0">
                <a:solidFill>
                  <a:srgbClr val="39607A"/>
                </a:solidFill>
                <a:latin typeface="+mn-lt"/>
                <a:cs typeface="+mn-cs"/>
              </a:rPr>
              <a:t>Rapid detection and shutdown are essential to mitigate the severity of a potential explosion and reduce the time at risk. </a:t>
            </a:r>
          </a:p>
          <a:p>
            <a:pPr marL="701732" lvl="1" indent="-310942">
              <a:buClr>
                <a:srgbClr val="FF0000"/>
              </a:buClr>
              <a:buFont typeface="Arial" panose="020B0604020202020204" pitchFamily="34" charset="0"/>
              <a:buChar char="•"/>
            </a:pPr>
            <a:r>
              <a:rPr lang="en-GB" sz="2000" dirty="0">
                <a:solidFill>
                  <a:srgbClr val="39607A"/>
                </a:solidFill>
                <a:latin typeface="+mn-lt"/>
                <a:cs typeface="+mn-cs"/>
              </a:rPr>
              <a:t>It is not possible to dilute the gas cloud while the leak is ongoing, dilution only starts once the leak is stopped.</a:t>
            </a:r>
          </a:p>
          <a:p>
            <a:pPr marL="310942" indent="-310942">
              <a:buClr>
                <a:srgbClr val="FF0000"/>
              </a:buClr>
              <a:buFont typeface="Arial" panose="020B0604020202020204" pitchFamily="34" charset="0"/>
              <a:buChar char="•"/>
            </a:pPr>
            <a:r>
              <a:rPr lang="en-GB" sz="2400" dirty="0">
                <a:solidFill>
                  <a:srgbClr val="39607A"/>
                </a:solidFill>
                <a:latin typeface="+mn-lt"/>
                <a:cs typeface="+mn-cs"/>
              </a:rPr>
              <a:t>It is very difficult to achieve a zone 2 of negligeable extent (Zone 2 NE) and a careful analysis of the effectiveness of ventilation should be performed if this is to be used as a basis of safety. </a:t>
            </a:r>
          </a:p>
          <a:p>
            <a:endParaRPr lang="en-GB" sz="1800" dirty="0"/>
          </a:p>
        </p:txBody>
      </p:sp>
      <p:sp>
        <p:nvSpPr>
          <p:cNvPr id="5" name="Text Placeholder 4">
            <a:extLst>
              <a:ext uri="{FF2B5EF4-FFF2-40B4-BE49-F238E27FC236}">
                <a16:creationId xmlns:a16="http://schemas.microsoft.com/office/drawing/2014/main" id="{41EAA036-3E73-4E7B-8741-4FA6A0C0442E}"/>
              </a:ext>
            </a:extLst>
          </p:cNvPr>
          <p:cNvSpPr>
            <a:spLocks noGrp="1"/>
          </p:cNvSpPr>
          <p:nvPr>
            <p:ph type="body" sz="quarter" idx="10"/>
          </p:nvPr>
        </p:nvSpPr>
        <p:spPr>
          <a:xfrm>
            <a:off x="720000" y="410400"/>
            <a:ext cx="6059172" cy="850841"/>
          </a:xfrm>
        </p:spPr>
        <p:txBody>
          <a:bodyPr tIns="18000">
            <a:noAutofit/>
          </a:bodyPr>
          <a:lstStyle/>
          <a:p>
            <a:pPr>
              <a:lnSpc>
                <a:spcPct val="190000"/>
              </a:lnSpc>
            </a:pPr>
            <a:r>
              <a:rPr lang="en-GB" sz="3200" b="1" dirty="0">
                <a:solidFill>
                  <a:srgbClr val="E4002B"/>
                </a:solidFill>
                <a:latin typeface="+mj-lt"/>
              </a:rPr>
              <a:t>Conclusions</a:t>
            </a:r>
          </a:p>
        </p:txBody>
      </p:sp>
      <p:pic>
        <p:nvPicPr>
          <p:cNvPr id="2" name="Picture 1" descr="Icon&#10;&#10;Description automatically generated">
            <a:extLst>
              <a:ext uri="{FF2B5EF4-FFF2-40B4-BE49-F238E27FC236}">
                <a16:creationId xmlns:a16="http://schemas.microsoft.com/office/drawing/2014/main" id="{5C3082B6-7394-A8E7-5DB8-2E55D46A6B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spTree>
    <p:extLst>
      <p:ext uri="{BB962C8B-B14F-4D97-AF65-F5344CB8AC3E}">
        <p14:creationId xmlns:p14="http://schemas.microsoft.com/office/powerpoint/2010/main" val="1881445938"/>
      </p:ext>
    </p:extLst>
  </p:cSld>
  <p:clrMapOvr>
    <a:masterClrMapping/>
  </p:clrMapOvr>
  <mc:AlternateContent xmlns:mc="http://schemas.openxmlformats.org/markup-compatibility/2006" xmlns:p14="http://schemas.microsoft.com/office/powerpoint/2010/main">
    <mc:Choice Requires="p14">
      <p:transition spd="slow" p14:dur="120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5469311-B333-48E1-9F33-3D8F3F349E5A}"/>
              </a:ext>
            </a:extLst>
          </p:cNvPr>
          <p:cNvSpPr>
            <a:spLocks noGrp="1"/>
          </p:cNvSpPr>
          <p:nvPr>
            <p:ph type="body" sz="quarter" idx="16"/>
          </p:nvPr>
        </p:nvSpPr>
        <p:spPr>
          <a:xfrm>
            <a:off x="275586" y="1566041"/>
            <a:ext cx="11916414" cy="4340773"/>
          </a:xfrm>
        </p:spPr>
        <p:txBody>
          <a:bodyPr>
            <a:normAutofit/>
          </a:bodyPr>
          <a:lstStyle/>
          <a:p>
            <a:pPr marL="310942" indent="-310942">
              <a:lnSpc>
                <a:spcPct val="110000"/>
              </a:lnSpc>
              <a:spcAft>
                <a:spcPts val="600"/>
              </a:spcAft>
              <a:buClr>
                <a:srgbClr val="FF0000"/>
              </a:buClr>
              <a:buFont typeface="Arial" panose="020B0604020202020204" pitchFamily="34" charset="0"/>
              <a:buChar char="•"/>
            </a:pPr>
            <a:r>
              <a:rPr lang="en-GB" sz="2400" dirty="0">
                <a:solidFill>
                  <a:srgbClr val="39607A"/>
                </a:solidFill>
                <a:latin typeface="+mn-lt"/>
                <a:cs typeface="+mn-cs"/>
              </a:rPr>
              <a:t>Consider placing high pressure hydrogen compressors in the open where possible.</a:t>
            </a:r>
          </a:p>
          <a:p>
            <a:pPr marL="310942" indent="-310942">
              <a:lnSpc>
                <a:spcPct val="110000"/>
              </a:lnSpc>
              <a:spcAft>
                <a:spcPts val="600"/>
              </a:spcAft>
              <a:buClr>
                <a:srgbClr val="FF0000"/>
              </a:buClr>
              <a:buFont typeface="Arial" panose="020B0604020202020204" pitchFamily="34" charset="0"/>
              <a:buChar char="•"/>
            </a:pPr>
            <a:r>
              <a:rPr lang="en-GB" sz="2400" dirty="0">
                <a:solidFill>
                  <a:srgbClr val="39607A"/>
                </a:solidFill>
                <a:latin typeface="+mn-lt"/>
                <a:cs typeface="+mn-cs"/>
              </a:rPr>
              <a:t>Limited weather protection can be provided by using a roof and a wall to support piping, but sufficient natural ventilation should be available to rapidly dilute a potential leak.</a:t>
            </a:r>
          </a:p>
          <a:p>
            <a:pPr marL="310942" indent="-310942">
              <a:lnSpc>
                <a:spcPct val="110000"/>
              </a:lnSpc>
              <a:spcAft>
                <a:spcPts val="600"/>
              </a:spcAft>
              <a:buClr>
                <a:srgbClr val="FF0000"/>
              </a:buClr>
              <a:buFont typeface="Arial" panose="020B0604020202020204" pitchFamily="34" charset="0"/>
              <a:buChar char="•"/>
            </a:pPr>
            <a:r>
              <a:rPr lang="en-GB" sz="2400" dirty="0">
                <a:solidFill>
                  <a:srgbClr val="39607A"/>
                </a:solidFill>
                <a:latin typeface="+mn-lt"/>
                <a:cs typeface="+mn-cs"/>
              </a:rPr>
              <a:t>If an open design is not possible (e.g. due to noise constraints) consider the combination of LEV and background ventilation. </a:t>
            </a:r>
            <a:r>
              <a:rPr lang="en-GB" sz="2400" i="1" dirty="0">
                <a:solidFill>
                  <a:srgbClr val="FF0000"/>
                </a:solidFill>
                <a:latin typeface="+mn-lt"/>
                <a:cs typeface="+mn-cs"/>
              </a:rPr>
              <a:t>However, the design of the ventilation system should be optimised in a case-by-case basis.</a:t>
            </a:r>
          </a:p>
          <a:p>
            <a:pPr marL="310942" indent="-310942">
              <a:lnSpc>
                <a:spcPct val="110000"/>
              </a:lnSpc>
              <a:spcAft>
                <a:spcPts val="600"/>
              </a:spcAft>
              <a:buClr>
                <a:srgbClr val="FF0000"/>
              </a:buClr>
              <a:buFont typeface="Arial" panose="020B0604020202020204" pitchFamily="34" charset="0"/>
              <a:buChar char="•"/>
            </a:pPr>
            <a:r>
              <a:rPr lang="en-GB" sz="2400" dirty="0">
                <a:solidFill>
                  <a:srgbClr val="39607A"/>
                </a:solidFill>
                <a:latin typeface="+mn-lt"/>
                <a:cs typeface="+mn-cs"/>
              </a:rPr>
              <a:t>Rapid detection and shutdown are essential to mitigate the severity of a potential explosion. The location of gas detectors should be assessed to maximise the likelihood of isolating leaks before a hydrogen-air cloud can accumulate. </a:t>
            </a:r>
            <a:endParaRPr lang="en-GB" sz="2400" dirty="0"/>
          </a:p>
        </p:txBody>
      </p:sp>
      <p:sp>
        <p:nvSpPr>
          <p:cNvPr id="5" name="Text Placeholder 4">
            <a:extLst>
              <a:ext uri="{FF2B5EF4-FFF2-40B4-BE49-F238E27FC236}">
                <a16:creationId xmlns:a16="http://schemas.microsoft.com/office/drawing/2014/main" id="{41EAA036-3E73-4E7B-8741-4FA6A0C0442E}"/>
              </a:ext>
            </a:extLst>
          </p:cNvPr>
          <p:cNvSpPr>
            <a:spLocks noGrp="1"/>
          </p:cNvSpPr>
          <p:nvPr>
            <p:ph type="body" sz="quarter" idx="10"/>
          </p:nvPr>
        </p:nvSpPr>
        <p:spPr>
          <a:xfrm>
            <a:off x="720000" y="410400"/>
            <a:ext cx="4778149" cy="861849"/>
          </a:xfrm>
        </p:spPr>
        <p:txBody>
          <a:bodyPr>
            <a:noAutofit/>
          </a:bodyPr>
          <a:lstStyle/>
          <a:p>
            <a:pPr>
              <a:lnSpc>
                <a:spcPct val="190000"/>
              </a:lnSpc>
              <a:spcBef>
                <a:spcPts val="600"/>
              </a:spcBef>
            </a:pPr>
            <a:r>
              <a:rPr lang="en-GB" sz="3200" b="1" dirty="0">
                <a:solidFill>
                  <a:srgbClr val="E4002B"/>
                </a:solidFill>
                <a:latin typeface="+mj-lt"/>
              </a:rPr>
              <a:t>Recommendations</a:t>
            </a:r>
          </a:p>
        </p:txBody>
      </p:sp>
      <p:pic>
        <p:nvPicPr>
          <p:cNvPr id="2" name="Picture 1" descr="Icon&#10;&#10;Description automatically generated">
            <a:extLst>
              <a:ext uri="{FF2B5EF4-FFF2-40B4-BE49-F238E27FC236}">
                <a16:creationId xmlns:a16="http://schemas.microsoft.com/office/drawing/2014/main" id="{CF7A2C6C-6BB7-5FA2-9839-C564CB5997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spTree>
    <p:extLst>
      <p:ext uri="{BB962C8B-B14F-4D97-AF65-F5344CB8AC3E}">
        <p14:creationId xmlns:p14="http://schemas.microsoft.com/office/powerpoint/2010/main" val="1218693137"/>
      </p:ext>
    </p:extLst>
  </p:cSld>
  <p:clrMapOvr>
    <a:masterClrMapping/>
  </p:clrMapOvr>
  <mc:AlternateContent xmlns:mc="http://schemas.openxmlformats.org/markup-compatibility/2006" xmlns:p14="http://schemas.microsoft.com/office/powerpoint/2010/main">
    <mc:Choice Requires="p14">
      <p:transition spd="slow" p14:dur="120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B2516C8-CDFC-93D2-0ECF-CBD91A124611}"/>
              </a:ext>
            </a:extLst>
          </p:cNvPr>
          <p:cNvSpPr>
            <a:spLocks noGrp="1"/>
          </p:cNvSpPr>
          <p:nvPr>
            <p:ph type="ctrTitle"/>
          </p:nvPr>
        </p:nvSpPr>
        <p:spPr>
          <a:xfrm>
            <a:off x="1524000" y="831599"/>
            <a:ext cx="9144000" cy="2976671"/>
          </a:xfrm>
        </p:spPr>
        <p:txBody>
          <a:bodyPr>
            <a:normAutofit/>
          </a:bodyPr>
          <a:lstStyle/>
          <a:p>
            <a:r>
              <a:rPr lang="en-GB" sz="6600" b="1" dirty="0">
                <a:solidFill>
                  <a:srgbClr val="E4002B"/>
                </a:solidFill>
              </a:rPr>
              <a:t>Thank you for your attention!!</a:t>
            </a:r>
          </a:p>
        </p:txBody>
      </p:sp>
      <p:sp>
        <p:nvSpPr>
          <p:cNvPr id="4" name="Slide Number Placeholder 3">
            <a:extLst>
              <a:ext uri="{FF2B5EF4-FFF2-40B4-BE49-F238E27FC236}">
                <a16:creationId xmlns:a16="http://schemas.microsoft.com/office/drawing/2014/main" id="{A818A269-35D9-4446-A0A1-4EEFA425EDC6}"/>
              </a:ext>
            </a:extLst>
          </p:cNvPr>
          <p:cNvSpPr>
            <a:spLocks noGrp="1"/>
          </p:cNvSpPr>
          <p:nvPr>
            <p:ph type="sldNum" sz="quarter" idx="12"/>
          </p:nvPr>
        </p:nvSpPr>
        <p:spPr/>
        <p:txBody>
          <a:bodyPr/>
          <a:lstStyle/>
          <a:p>
            <a:pPr defTabSz="414444">
              <a:defRPr/>
            </a:pPr>
            <a:fld id="{62A28265-63AF-4F44-9E22-D8AA7E8195C0}" type="slidenum">
              <a:rPr lang="en-US">
                <a:solidFill>
                  <a:prstClr val="black">
                    <a:tint val="75000"/>
                  </a:prstClr>
                </a:solidFill>
                <a:latin typeface="Calibri"/>
              </a:rPr>
              <a:pPr defTabSz="414444">
                <a:defRPr/>
              </a:pPr>
              <a:t>35</a:t>
            </a:fld>
            <a:endParaRPr lang="en-US">
              <a:solidFill>
                <a:prstClr val="black">
                  <a:tint val="75000"/>
                </a:prstClr>
              </a:solidFill>
              <a:latin typeface="Calibri"/>
            </a:endParaRPr>
          </a:p>
        </p:txBody>
      </p:sp>
      <p:sp>
        <p:nvSpPr>
          <p:cNvPr id="3" name="Text Placeholder 2">
            <a:extLst>
              <a:ext uri="{FF2B5EF4-FFF2-40B4-BE49-F238E27FC236}">
                <a16:creationId xmlns:a16="http://schemas.microsoft.com/office/drawing/2014/main" id="{6FADB801-AF31-CF49-BA30-87929D83DD7F}"/>
              </a:ext>
            </a:extLst>
          </p:cNvPr>
          <p:cNvSpPr>
            <a:spLocks noGrp="1"/>
          </p:cNvSpPr>
          <p:nvPr>
            <p:ph type="body" sz="quarter" idx="4294967295"/>
          </p:nvPr>
        </p:nvSpPr>
        <p:spPr>
          <a:xfrm>
            <a:off x="482884" y="4010005"/>
            <a:ext cx="7027523" cy="1623103"/>
          </a:xfrm>
        </p:spPr>
        <p:txBody>
          <a:bodyPr>
            <a:noAutofit/>
          </a:bodyPr>
          <a:lstStyle/>
          <a:p>
            <a:pPr marL="0" indent="0" defTabSz="521091">
              <a:lnSpc>
                <a:spcPct val="100000"/>
              </a:lnSpc>
              <a:spcBef>
                <a:spcPct val="20000"/>
              </a:spcBef>
              <a:buNone/>
              <a:defRPr/>
            </a:pPr>
            <a:r>
              <a:rPr lang="en-US" dirty="0">
                <a:solidFill>
                  <a:srgbClr val="FF0000"/>
                </a:solidFill>
              </a:rPr>
              <a:t>Karina Almeida Leñero</a:t>
            </a:r>
          </a:p>
          <a:p>
            <a:pPr marL="0" indent="0" defTabSz="521091">
              <a:lnSpc>
                <a:spcPct val="100000"/>
              </a:lnSpc>
              <a:spcBef>
                <a:spcPct val="20000"/>
              </a:spcBef>
              <a:buNone/>
              <a:defRPr/>
            </a:pPr>
            <a:r>
              <a:rPr lang="en-US" dirty="0">
                <a:solidFill>
                  <a:srgbClr val="FF0000"/>
                </a:solidFill>
              </a:rPr>
              <a:t>Hydrogen Safety Technical Lead UK</a:t>
            </a:r>
          </a:p>
          <a:p>
            <a:pPr marL="0" indent="0" defTabSz="521091">
              <a:lnSpc>
                <a:spcPct val="100000"/>
              </a:lnSpc>
              <a:spcBef>
                <a:spcPct val="20000"/>
              </a:spcBef>
              <a:buNone/>
              <a:defRPr/>
            </a:pPr>
            <a:r>
              <a:rPr lang="en-US" dirty="0">
                <a:solidFill>
                  <a:srgbClr val="B5231C"/>
                </a:solidFill>
                <a:hlinkClick r:id="rId3"/>
              </a:rPr>
              <a:t>Karina.Almeida@gexcon.com</a:t>
            </a:r>
            <a:r>
              <a:rPr lang="en-US" dirty="0">
                <a:solidFill>
                  <a:srgbClr val="B5231C"/>
                </a:solidFill>
              </a:rPr>
              <a:t>  </a:t>
            </a:r>
          </a:p>
          <a:p>
            <a:endParaRPr lang="en-US" dirty="0">
              <a:solidFill>
                <a:srgbClr val="B5231C"/>
              </a:solidFill>
            </a:endParaRPr>
          </a:p>
        </p:txBody>
      </p:sp>
      <p:pic>
        <p:nvPicPr>
          <p:cNvPr id="9" name="Picture 8" descr="Icon&#10;&#10;Description automatically generated">
            <a:extLst>
              <a:ext uri="{FF2B5EF4-FFF2-40B4-BE49-F238E27FC236}">
                <a16:creationId xmlns:a16="http://schemas.microsoft.com/office/drawing/2014/main" id="{A30C41D2-022D-4BFF-E1A3-E5C1B63341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spTree>
    <p:extLst>
      <p:ext uri="{BB962C8B-B14F-4D97-AF65-F5344CB8AC3E}">
        <p14:creationId xmlns:p14="http://schemas.microsoft.com/office/powerpoint/2010/main" val="25333190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FD3D8-85B2-708D-B9F3-39B4B361740A}"/>
              </a:ext>
            </a:extLst>
          </p:cNvPr>
          <p:cNvSpPr>
            <a:spLocks noGrp="1"/>
          </p:cNvSpPr>
          <p:nvPr>
            <p:ph type="ctrTitle"/>
          </p:nvPr>
        </p:nvSpPr>
        <p:spPr/>
        <p:txBody>
          <a:bodyPr/>
          <a:lstStyle/>
          <a:p>
            <a:r>
              <a:rPr lang="en-GB" sz="7200" b="1" dirty="0">
                <a:solidFill>
                  <a:srgbClr val="E4002B"/>
                </a:solidFill>
              </a:rPr>
              <a:t>Back-Up Slides</a:t>
            </a:r>
          </a:p>
        </p:txBody>
      </p:sp>
    </p:spTree>
    <p:extLst>
      <p:ext uri="{BB962C8B-B14F-4D97-AF65-F5344CB8AC3E}">
        <p14:creationId xmlns:p14="http://schemas.microsoft.com/office/powerpoint/2010/main" val="31442720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43C9F074-8091-4288-AC48-826B07FBE9BA}"/>
              </a:ext>
            </a:extLst>
          </p:cNvPr>
          <p:cNvSpPr txBox="1">
            <a:spLocks/>
          </p:cNvSpPr>
          <p:nvPr/>
        </p:nvSpPr>
        <p:spPr>
          <a:xfrm>
            <a:off x="208790" y="1519907"/>
            <a:ext cx="5548895" cy="1909094"/>
          </a:xfrm>
          <a:prstGeom prst="rect">
            <a:avLst/>
          </a:prstGeom>
          <a:noFill/>
        </p:spPr>
        <p:txBody>
          <a:bodyPr vert="horz" lIns="0" tIns="0" rIns="0" bIns="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accent2"/>
                </a:solidFill>
                <a:latin typeface="+mn-lt"/>
                <a:ea typeface="+mn-ea"/>
                <a:cs typeface="+mn-cs"/>
              </a:defRPr>
            </a:lvl1pPr>
            <a:lvl2pPr marL="449263"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accent2"/>
                </a:solidFill>
                <a:latin typeface="+mn-lt"/>
                <a:ea typeface="+mn-ea"/>
                <a:cs typeface="+mn-cs"/>
              </a:defRPr>
            </a:lvl2pPr>
            <a:lvl3pPr marL="715963"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accent2"/>
                </a:solidFill>
                <a:latin typeface="+mn-lt"/>
                <a:ea typeface="+mn-ea"/>
                <a:cs typeface="+mn-cs"/>
              </a:defRPr>
            </a:lvl3pPr>
            <a:lvl4pPr marL="982663"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accent2"/>
                </a:solidFill>
                <a:latin typeface="+mn-lt"/>
                <a:ea typeface="+mn-ea"/>
                <a:cs typeface="+mn-cs"/>
              </a:defRPr>
            </a:lvl4pPr>
            <a:lvl5pPr marL="12573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7294" indent="-207294" defTabSz="829178">
              <a:spcBef>
                <a:spcPts val="1088"/>
              </a:spcBef>
              <a:spcAft>
                <a:spcPts val="1632"/>
              </a:spcAft>
              <a:buClr>
                <a:srgbClr val="FF0000"/>
              </a:buClr>
              <a:defRPr/>
            </a:pPr>
            <a:r>
              <a:rPr lang="nb-NO" sz="2400" dirty="0" err="1">
                <a:solidFill>
                  <a:srgbClr val="39607A"/>
                </a:solidFill>
              </a:rPr>
              <a:t>Pressure</a:t>
            </a:r>
            <a:r>
              <a:rPr lang="nb-NO" sz="2400" dirty="0">
                <a:solidFill>
                  <a:srgbClr val="39607A"/>
                </a:solidFill>
              </a:rPr>
              <a:t>: 950 bar  &amp; </a:t>
            </a:r>
            <a:r>
              <a:rPr lang="nb-NO" sz="2400" dirty="0" err="1">
                <a:solidFill>
                  <a:srgbClr val="39607A"/>
                </a:solidFill>
              </a:rPr>
              <a:t>Temperature</a:t>
            </a:r>
            <a:r>
              <a:rPr lang="nb-NO" sz="2400" dirty="0">
                <a:solidFill>
                  <a:srgbClr val="39607A"/>
                </a:solidFill>
              </a:rPr>
              <a:t> : 30</a:t>
            </a:r>
            <a:r>
              <a:rPr lang="zh-CN" altLang="nb-NO" sz="2400" dirty="0">
                <a:solidFill>
                  <a:srgbClr val="39607A"/>
                </a:solidFill>
                <a:ea typeface="宋体" panose="02010600030101010101" pitchFamily="2" charset="-122"/>
              </a:rPr>
              <a:t> </a:t>
            </a:r>
            <a:r>
              <a:rPr lang="zh-CN" altLang="en-US" sz="2400" dirty="0">
                <a:solidFill>
                  <a:srgbClr val="39607A"/>
                </a:solidFill>
                <a:ea typeface="宋体" panose="02010600030101010101" pitchFamily="2" charset="-122"/>
                <a:sym typeface="Symbol" panose="05050102010706020507" pitchFamily="18" charset="2"/>
              </a:rPr>
              <a:t></a:t>
            </a:r>
            <a:r>
              <a:rPr lang="en-GB" altLang="zh-CN" sz="2400" dirty="0">
                <a:solidFill>
                  <a:srgbClr val="39607A"/>
                </a:solidFill>
                <a:ea typeface="宋体" panose="02010600030101010101" pitchFamily="2" charset="-122"/>
                <a:sym typeface="Symbol" panose="05050102010706020507" pitchFamily="18" charset="2"/>
              </a:rPr>
              <a:t>C</a:t>
            </a:r>
            <a:endParaRPr lang="nb-NO" altLang="zh-CN" sz="2400" dirty="0">
              <a:solidFill>
                <a:srgbClr val="39607A"/>
              </a:solidFill>
              <a:ea typeface="宋体" panose="02010600030101010101" pitchFamily="2" charset="-122"/>
            </a:endParaRPr>
          </a:p>
          <a:p>
            <a:pPr>
              <a:spcBef>
                <a:spcPts val="1088"/>
              </a:spcBef>
              <a:spcAft>
                <a:spcPts val="1632"/>
              </a:spcAft>
              <a:buClr>
                <a:srgbClr val="FF0000"/>
              </a:buClr>
              <a:defRPr/>
            </a:pPr>
            <a:r>
              <a:rPr lang="nb-NO" sz="2400" dirty="0">
                <a:solidFill>
                  <a:srgbClr val="39607A"/>
                </a:solidFill>
              </a:rPr>
              <a:t>Hole </a:t>
            </a:r>
            <a:r>
              <a:rPr lang="nb-NO" sz="2400" dirty="0" err="1">
                <a:solidFill>
                  <a:srgbClr val="39607A"/>
                </a:solidFill>
              </a:rPr>
              <a:t>size</a:t>
            </a:r>
            <a:r>
              <a:rPr lang="nb-NO" sz="2400" dirty="0">
                <a:solidFill>
                  <a:srgbClr val="39607A"/>
                </a:solidFill>
              </a:rPr>
              <a:t>: 0.1 mm</a:t>
            </a:r>
            <a:r>
              <a:rPr lang="nb-NO" sz="2400" baseline="30000" dirty="0">
                <a:solidFill>
                  <a:srgbClr val="39607A"/>
                </a:solidFill>
              </a:rPr>
              <a:t>2</a:t>
            </a:r>
            <a:endParaRPr lang="nb-NO" sz="2539" dirty="0">
              <a:solidFill>
                <a:srgbClr val="39607A"/>
              </a:solidFill>
            </a:endParaRPr>
          </a:p>
          <a:p>
            <a:pPr lvl="1">
              <a:spcBef>
                <a:spcPts val="544"/>
              </a:spcBef>
              <a:spcAft>
                <a:spcPts val="1088"/>
              </a:spcAft>
              <a:buClr>
                <a:srgbClr val="FF0000"/>
              </a:buClr>
              <a:defRPr/>
            </a:pPr>
            <a:r>
              <a:rPr lang="nb-NO" sz="2176" dirty="0" err="1">
                <a:solidFill>
                  <a:srgbClr val="39607A"/>
                </a:solidFill>
              </a:rPr>
              <a:t>Release</a:t>
            </a:r>
            <a:r>
              <a:rPr lang="nb-NO" sz="2176" dirty="0">
                <a:solidFill>
                  <a:srgbClr val="39607A"/>
                </a:solidFill>
              </a:rPr>
              <a:t> </a:t>
            </a:r>
            <a:r>
              <a:rPr lang="nb-NO" sz="2176" dirty="0" err="1">
                <a:solidFill>
                  <a:srgbClr val="39607A"/>
                </a:solidFill>
              </a:rPr>
              <a:t>characteristic</a:t>
            </a:r>
            <a:r>
              <a:rPr lang="nb-NO" sz="2176" dirty="0">
                <a:solidFill>
                  <a:srgbClr val="39607A"/>
                </a:solidFill>
              </a:rPr>
              <a:t> : 1.4</a:t>
            </a:r>
          </a:p>
          <a:p>
            <a:pPr marL="207294" indent="-207294" defTabSz="829178">
              <a:spcBef>
                <a:spcPts val="1088"/>
              </a:spcBef>
              <a:spcAft>
                <a:spcPts val="1632"/>
              </a:spcAft>
              <a:buClr>
                <a:srgbClr val="B5231C"/>
              </a:buClr>
              <a:defRPr/>
            </a:pPr>
            <a:endParaRPr lang="nb-NO" sz="1814" dirty="0">
              <a:solidFill>
                <a:srgbClr val="39607A"/>
              </a:solidFill>
              <a:latin typeface="Calibri"/>
            </a:endParaRPr>
          </a:p>
        </p:txBody>
      </p:sp>
      <p:sp>
        <p:nvSpPr>
          <p:cNvPr id="3" name="Text Placeholder 2">
            <a:extLst>
              <a:ext uri="{FF2B5EF4-FFF2-40B4-BE49-F238E27FC236}">
                <a16:creationId xmlns:a16="http://schemas.microsoft.com/office/drawing/2014/main" id="{122ACBFA-06B6-41F6-B9DD-623F0E36EA68}"/>
              </a:ext>
            </a:extLst>
          </p:cNvPr>
          <p:cNvSpPr>
            <a:spLocks noGrp="1"/>
          </p:cNvSpPr>
          <p:nvPr>
            <p:ph type="body" sz="quarter" idx="10"/>
          </p:nvPr>
        </p:nvSpPr>
        <p:spPr>
          <a:xfrm>
            <a:off x="720000" y="331485"/>
            <a:ext cx="9153282" cy="586569"/>
          </a:xfrm>
        </p:spPr>
        <p:txBody>
          <a:bodyPr>
            <a:noAutofit/>
          </a:bodyPr>
          <a:lstStyle/>
          <a:p>
            <a:pPr>
              <a:lnSpc>
                <a:spcPct val="150000"/>
              </a:lnSpc>
              <a:spcBef>
                <a:spcPct val="0"/>
              </a:spcBef>
            </a:pPr>
            <a:r>
              <a:rPr lang="en-GB" sz="3200" dirty="0">
                <a:solidFill>
                  <a:srgbClr val="E4002B"/>
                </a:solidFill>
                <a:latin typeface="+mj-lt"/>
                <a:ea typeface="+mj-ea"/>
                <a:cs typeface="+mj-cs"/>
              </a:rPr>
              <a:t>Ventilation Requirements</a:t>
            </a:r>
            <a:r>
              <a:rPr lang="nb-NO" sz="3200" dirty="0">
                <a:solidFill>
                  <a:srgbClr val="E4002B"/>
                </a:solidFill>
                <a:latin typeface="+mj-lt"/>
                <a:ea typeface="+mj-ea"/>
                <a:cs typeface="+mj-cs"/>
              </a:rPr>
              <a:t> - </a:t>
            </a:r>
            <a:r>
              <a:rPr lang="en-GB" sz="3200" dirty="0">
                <a:solidFill>
                  <a:srgbClr val="E4002B"/>
                </a:solidFill>
                <a:latin typeface="+mj-lt"/>
                <a:ea typeface="+mj-ea"/>
                <a:cs typeface="+mj-cs"/>
              </a:rPr>
              <a:t>BS EN 60079-10-1 </a:t>
            </a:r>
          </a:p>
        </p:txBody>
      </p:sp>
      <p:pic>
        <p:nvPicPr>
          <p:cNvPr id="15" name="Picture 14">
            <a:extLst>
              <a:ext uri="{FF2B5EF4-FFF2-40B4-BE49-F238E27FC236}">
                <a16:creationId xmlns:a16="http://schemas.microsoft.com/office/drawing/2014/main" id="{A9A599DC-C1C7-4048-B577-ED3432F675A3}"/>
              </a:ext>
            </a:extLst>
          </p:cNvPr>
          <p:cNvPicPr>
            <a:picLocks noChangeAspect="1"/>
          </p:cNvPicPr>
          <p:nvPr/>
        </p:nvPicPr>
        <p:blipFill>
          <a:blip r:embed="rId3"/>
          <a:stretch>
            <a:fillRect/>
          </a:stretch>
        </p:blipFill>
        <p:spPr>
          <a:xfrm>
            <a:off x="6021626" y="1327224"/>
            <a:ext cx="6201302" cy="5460438"/>
          </a:xfrm>
          <a:prstGeom prst="rect">
            <a:avLst/>
          </a:prstGeom>
          <a:ln>
            <a:solidFill>
              <a:schemeClr val="accent3"/>
            </a:solidFill>
          </a:ln>
        </p:spPr>
      </p:pic>
      <p:sp>
        <p:nvSpPr>
          <p:cNvPr id="5" name="Content Placeholder 2">
            <a:extLst>
              <a:ext uri="{FF2B5EF4-FFF2-40B4-BE49-F238E27FC236}">
                <a16:creationId xmlns:a16="http://schemas.microsoft.com/office/drawing/2014/main" id="{276DF26C-D3B4-4900-81DF-C5DAEF3687A8}"/>
              </a:ext>
            </a:extLst>
          </p:cNvPr>
          <p:cNvSpPr txBox="1">
            <a:spLocks/>
          </p:cNvSpPr>
          <p:nvPr/>
        </p:nvSpPr>
        <p:spPr>
          <a:xfrm>
            <a:off x="208790" y="3505442"/>
            <a:ext cx="4408328" cy="1313906"/>
          </a:xfrm>
          <a:prstGeom prst="rect">
            <a:avLst/>
          </a:prstGeom>
          <a:noFill/>
        </p:spPr>
        <p:txBody>
          <a:bodyPr vert="horz" lIns="0" tIns="0" rIns="0" bIns="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accent2"/>
                </a:solidFill>
                <a:latin typeface="+mn-lt"/>
                <a:ea typeface="+mn-ea"/>
                <a:cs typeface="+mn-cs"/>
              </a:defRPr>
            </a:lvl1pPr>
            <a:lvl2pPr marL="449263"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accent2"/>
                </a:solidFill>
                <a:latin typeface="+mn-lt"/>
                <a:ea typeface="+mn-ea"/>
                <a:cs typeface="+mn-cs"/>
              </a:defRPr>
            </a:lvl2pPr>
            <a:lvl3pPr marL="715963"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accent2"/>
                </a:solidFill>
                <a:latin typeface="+mn-lt"/>
                <a:ea typeface="+mn-ea"/>
                <a:cs typeface="+mn-cs"/>
              </a:defRPr>
            </a:lvl3pPr>
            <a:lvl4pPr marL="982663"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accent2"/>
                </a:solidFill>
                <a:latin typeface="+mn-lt"/>
                <a:ea typeface="+mn-ea"/>
                <a:cs typeface="+mn-cs"/>
              </a:defRPr>
            </a:lvl4pPr>
            <a:lvl5pPr marL="12573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088"/>
              </a:spcBef>
              <a:spcAft>
                <a:spcPts val="1632"/>
              </a:spcAft>
              <a:buClr>
                <a:srgbClr val="FF0000"/>
              </a:buClr>
              <a:defRPr/>
            </a:pPr>
            <a:r>
              <a:rPr lang="nb-NO" sz="2539" dirty="0">
                <a:solidFill>
                  <a:srgbClr val="39607A"/>
                </a:solidFill>
              </a:rPr>
              <a:t>Hole </a:t>
            </a:r>
            <a:r>
              <a:rPr lang="nb-NO" sz="2539" dirty="0" err="1">
                <a:solidFill>
                  <a:srgbClr val="39607A"/>
                </a:solidFill>
              </a:rPr>
              <a:t>size</a:t>
            </a:r>
            <a:r>
              <a:rPr lang="nb-NO" sz="2539" dirty="0">
                <a:solidFill>
                  <a:srgbClr val="39607A"/>
                </a:solidFill>
              </a:rPr>
              <a:t>: 0.5 mm</a:t>
            </a:r>
            <a:r>
              <a:rPr lang="nb-NO" sz="2539" baseline="30000" dirty="0">
                <a:solidFill>
                  <a:srgbClr val="39607A"/>
                </a:solidFill>
              </a:rPr>
              <a:t>2</a:t>
            </a:r>
          </a:p>
          <a:p>
            <a:pPr lvl="1">
              <a:spcBef>
                <a:spcPts val="544"/>
              </a:spcBef>
              <a:spcAft>
                <a:spcPts val="1088"/>
              </a:spcAft>
              <a:buClr>
                <a:srgbClr val="FF0000"/>
              </a:buClr>
              <a:defRPr/>
            </a:pPr>
            <a:r>
              <a:rPr lang="nb-NO" sz="2176" dirty="0" err="1">
                <a:solidFill>
                  <a:srgbClr val="39607A"/>
                </a:solidFill>
              </a:rPr>
              <a:t>Release</a:t>
            </a:r>
            <a:r>
              <a:rPr lang="nb-NO" sz="2176" dirty="0">
                <a:solidFill>
                  <a:srgbClr val="39607A"/>
                </a:solidFill>
              </a:rPr>
              <a:t> </a:t>
            </a:r>
            <a:r>
              <a:rPr lang="nb-NO" sz="2176" dirty="0" err="1">
                <a:solidFill>
                  <a:srgbClr val="39607A"/>
                </a:solidFill>
              </a:rPr>
              <a:t>characteristic</a:t>
            </a:r>
            <a:r>
              <a:rPr lang="nb-NO" sz="2176" dirty="0">
                <a:solidFill>
                  <a:srgbClr val="39607A"/>
                </a:solidFill>
              </a:rPr>
              <a:t> : 6.7</a:t>
            </a:r>
          </a:p>
          <a:p>
            <a:pPr marL="220663" lvl="1" indent="0">
              <a:spcBef>
                <a:spcPts val="1088"/>
              </a:spcBef>
              <a:spcAft>
                <a:spcPts val="1632"/>
              </a:spcAft>
              <a:buClr>
                <a:srgbClr val="B5231C"/>
              </a:buClr>
              <a:buNone/>
              <a:defRPr/>
            </a:pPr>
            <a:endParaRPr lang="nb-NO" sz="2176" dirty="0">
              <a:solidFill>
                <a:srgbClr val="39607A"/>
              </a:solidFill>
            </a:endParaRPr>
          </a:p>
          <a:p>
            <a:pPr lvl="1">
              <a:spcBef>
                <a:spcPts val="1088"/>
              </a:spcBef>
              <a:spcAft>
                <a:spcPts val="1632"/>
              </a:spcAft>
              <a:buClr>
                <a:srgbClr val="B5231C"/>
              </a:buClr>
              <a:defRPr/>
            </a:pPr>
            <a:endParaRPr lang="nb-NO" sz="2176" dirty="0">
              <a:solidFill>
                <a:srgbClr val="39607A"/>
              </a:solidFill>
            </a:endParaRPr>
          </a:p>
          <a:p>
            <a:pPr marL="207294" indent="-207294" defTabSz="829178">
              <a:spcBef>
                <a:spcPts val="1088"/>
              </a:spcBef>
              <a:spcAft>
                <a:spcPts val="1632"/>
              </a:spcAft>
              <a:buClr>
                <a:srgbClr val="B5231C"/>
              </a:buClr>
              <a:defRPr/>
            </a:pPr>
            <a:endParaRPr lang="nb-NO" sz="1814" dirty="0">
              <a:solidFill>
                <a:srgbClr val="39607A"/>
              </a:solidFill>
              <a:latin typeface="Calibri"/>
            </a:endParaRPr>
          </a:p>
        </p:txBody>
      </p:sp>
      <p:pic>
        <p:nvPicPr>
          <p:cNvPr id="2" name="Picture 1" descr="Icon&#10;&#10;Description automatically generated">
            <a:extLst>
              <a:ext uri="{FF2B5EF4-FFF2-40B4-BE49-F238E27FC236}">
                <a16:creationId xmlns:a16="http://schemas.microsoft.com/office/drawing/2014/main" id="{C27E6552-51DF-CC33-7ED5-008AC099CD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sp>
        <p:nvSpPr>
          <p:cNvPr id="4" name="Content Placeholder 2">
            <a:extLst>
              <a:ext uri="{FF2B5EF4-FFF2-40B4-BE49-F238E27FC236}">
                <a16:creationId xmlns:a16="http://schemas.microsoft.com/office/drawing/2014/main" id="{9724759C-762A-C819-BEC7-3F3124A16824}"/>
              </a:ext>
            </a:extLst>
          </p:cNvPr>
          <p:cNvSpPr txBox="1">
            <a:spLocks/>
          </p:cNvSpPr>
          <p:nvPr/>
        </p:nvSpPr>
        <p:spPr>
          <a:xfrm>
            <a:off x="208790" y="4895789"/>
            <a:ext cx="5383117" cy="546649"/>
          </a:xfrm>
          <a:prstGeom prst="rect">
            <a:avLst/>
          </a:prstGeom>
          <a:noFill/>
        </p:spPr>
        <p:txBody>
          <a:bodyPr vert="horz" lIns="0" tIns="0" rIns="0" bIns="0" rtlCol="0">
            <a:normAutofit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accent2"/>
                </a:solidFill>
                <a:latin typeface="+mn-lt"/>
                <a:ea typeface="+mn-ea"/>
                <a:cs typeface="+mn-cs"/>
              </a:defRPr>
            </a:lvl1pPr>
            <a:lvl2pPr marL="449263"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accent2"/>
                </a:solidFill>
                <a:latin typeface="+mn-lt"/>
                <a:ea typeface="+mn-ea"/>
                <a:cs typeface="+mn-cs"/>
              </a:defRPr>
            </a:lvl2pPr>
            <a:lvl3pPr marL="715963"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accent2"/>
                </a:solidFill>
                <a:latin typeface="+mn-lt"/>
                <a:ea typeface="+mn-ea"/>
                <a:cs typeface="+mn-cs"/>
              </a:defRPr>
            </a:lvl3pPr>
            <a:lvl4pPr marL="982663"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accent2"/>
                </a:solidFill>
                <a:latin typeface="+mn-lt"/>
                <a:ea typeface="+mn-ea"/>
                <a:cs typeface="+mn-cs"/>
              </a:defRPr>
            </a:lvl4pPr>
            <a:lvl5pPr marL="12573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088"/>
              </a:spcBef>
              <a:spcAft>
                <a:spcPts val="1632"/>
              </a:spcAft>
              <a:buClr>
                <a:srgbClr val="FF0000"/>
              </a:buClr>
              <a:defRPr/>
            </a:pPr>
            <a:r>
              <a:rPr lang="nb-NO" sz="2539" dirty="0">
                <a:solidFill>
                  <a:srgbClr val="39607A"/>
                </a:solidFill>
              </a:rPr>
              <a:t>Graphs </a:t>
            </a:r>
            <a:r>
              <a:rPr lang="nb-NO" sz="2539" dirty="0" err="1">
                <a:solidFill>
                  <a:srgbClr val="39607A"/>
                </a:solidFill>
              </a:rPr>
              <a:t>shouldn’t</a:t>
            </a:r>
            <a:r>
              <a:rPr lang="nb-NO" sz="2539" dirty="0">
                <a:solidFill>
                  <a:srgbClr val="39607A"/>
                </a:solidFill>
              </a:rPr>
              <a:t> be </a:t>
            </a:r>
            <a:r>
              <a:rPr lang="nb-NO" sz="2539" dirty="0" err="1">
                <a:solidFill>
                  <a:srgbClr val="39607A"/>
                </a:solidFill>
              </a:rPr>
              <a:t>extrapolated</a:t>
            </a:r>
            <a:r>
              <a:rPr lang="nb-NO" sz="2539" dirty="0">
                <a:solidFill>
                  <a:srgbClr val="39607A"/>
                </a:solidFill>
              </a:rPr>
              <a:t>!!</a:t>
            </a:r>
            <a:endParaRPr lang="nb-NO" sz="2539" baseline="30000" dirty="0">
              <a:solidFill>
                <a:srgbClr val="39607A"/>
              </a:solidFill>
            </a:endParaRPr>
          </a:p>
          <a:p>
            <a:pPr marL="220663" lvl="1" indent="0">
              <a:spcBef>
                <a:spcPts val="1088"/>
              </a:spcBef>
              <a:spcAft>
                <a:spcPts val="1632"/>
              </a:spcAft>
              <a:buClr>
                <a:srgbClr val="B5231C"/>
              </a:buClr>
              <a:buNone/>
              <a:defRPr/>
            </a:pPr>
            <a:endParaRPr lang="nb-NO" sz="2176" dirty="0">
              <a:solidFill>
                <a:srgbClr val="39607A"/>
              </a:solidFill>
            </a:endParaRPr>
          </a:p>
          <a:p>
            <a:pPr lvl="1">
              <a:spcBef>
                <a:spcPts val="1088"/>
              </a:spcBef>
              <a:spcAft>
                <a:spcPts val="1632"/>
              </a:spcAft>
              <a:buClr>
                <a:srgbClr val="B5231C"/>
              </a:buClr>
              <a:defRPr/>
            </a:pPr>
            <a:endParaRPr lang="nb-NO" sz="2176" dirty="0">
              <a:solidFill>
                <a:srgbClr val="39607A"/>
              </a:solidFill>
            </a:endParaRPr>
          </a:p>
          <a:p>
            <a:pPr marL="207294" indent="-207294" defTabSz="829178">
              <a:spcBef>
                <a:spcPts val="1088"/>
              </a:spcBef>
              <a:spcAft>
                <a:spcPts val="1632"/>
              </a:spcAft>
              <a:buClr>
                <a:srgbClr val="B5231C"/>
              </a:buClr>
              <a:defRPr/>
            </a:pPr>
            <a:endParaRPr lang="nb-NO" sz="1814" dirty="0">
              <a:solidFill>
                <a:srgbClr val="39607A"/>
              </a:solidFill>
              <a:latin typeface="Calibri"/>
            </a:endParaRPr>
          </a:p>
        </p:txBody>
      </p:sp>
    </p:spTree>
    <p:extLst>
      <p:ext uri="{BB962C8B-B14F-4D97-AF65-F5344CB8AC3E}">
        <p14:creationId xmlns:p14="http://schemas.microsoft.com/office/powerpoint/2010/main" val="300084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2C627CD-F73A-4492-A22F-CDF9830D1B92}"/>
              </a:ext>
            </a:extLst>
          </p:cNvPr>
          <p:cNvGrpSpPr>
            <a:grpSpLocks noChangeAspect="1"/>
          </p:cNvGrpSpPr>
          <p:nvPr/>
        </p:nvGrpSpPr>
        <p:grpSpPr>
          <a:xfrm>
            <a:off x="1303689" y="1186701"/>
            <a:ext cx="10543084" cy="4774850"/>
            <a:chOff x="175264" y="559030"/>
            <a:chExt cx="13094011" cy="5930138"/>
          </a:xfrm>
        </p:grpSpPr>
        <p:sp>
          <p:nvSpPr>
            <p:cNvPr id="4" name="Text Placeholder 5">
              <a:extLst>
                <a:ext uri="{FF2B5EF4-FFF2-40B4-BE49-F238E27FC236}">
                  <a16:creationId xmlns:a16="http://schemas.microsoft.com/office/drawing/2014/main" id="{4FA4AF9E-8B49-4EC3-AE5A-766D57890FB6}"/>
                </a:ext>
              </a:extLst>
            </p:cNvPr>
            <p:cNvSpPr txBox="1">
              <a:spLocks/>
            </p:cNvSpPr>
            <p:nvPr/>
          </p:nvSpPr>
          <p:spPr>
            <a:xfrm>
              <a:off x="312675" y="6030863"/>
              <a:ext cx="3464822" cy="458305"/>
            </a:xfrm>
            <a:prstGeom prst="rect">
              <a:avLst/>
            </a:prstGeom>
          </p:spPr>
          <p:txBody>
            <a:bodyPr vert="horz" lIns="91436" tIns="45718" rIns="91436" bIns="45718"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176" dirty="0">
                  <a:solidFill>
                    <a:schemeClr val="tx1"/>
                  </a:solidFill>
                </a:rPr>
                <a:t>Original ventilation rate: 1000 m</a:t>
              </a:r>
              <a:r>
                <a:rPr lang="en-GB" sz="2176" baseline="30000" dirty="0">
                  <a:solidFill>
                    <a:schemeClr val="tx1"/>
                  </a:solidFill>
                </a:rPr>
                <a:t>3</a:t>
              </a:r>
              <a:r>
                <a:rPr lang="en-GB" sz="2176" dirty="0">
                  <a:solidFill>
                    <a:schemeClr val="tx1"/>
                  </a:solidFill>
                </a:rPr>
                <a:t>/h</a:t>
              </a:r>
              <a:endParaRPr lang="en-NO" sz="2176" dirty="0">
                <a:solidFill>
                  <a:schemeClr val="tx1"/>
                </a:solidFill>
              </a:endParaRPr>
            </a:p>
          </p:txBody>
        </p:sp>
        <p:pic>
          <p:nvPicPr>
            <p:cNvPr id="6" name="Picture 5">
              <a:extLst>
                <a:ext uri="{FF2B5EF4-FFF2-40B4-BE49-F238E27FC236}">
                  <a16:creationId xmlns:a16="http://schemas.microsoft.com/office/drawing/2014/main" id="{83A5A574-36B7-4CDC-A63B-3D09B52A38DD}"/>
                </a:ext>
              </a:extLst>
            </p:cNvPr>
            <p:cNvPicPr>
              <a:picLocks/>
            </p:cNvPicPr>
            <p:nvPr/>
          </p:nvPicPr>
          <p:blipFill>
            <a:blip r:embed="rId3"/>
            <a:stretch>
              <a:fillRect/>
            </a:stretch>
          </p:blipFill>
          <p:spPr>
            <a:xfrm>
              <a:off x="4075093" y="1172676"/>
              <a:ext cx="3572556" cy="4764469"/>
            </a:xfrm>
            <a:prstGeom prst="rect">
              <a:avLst/>
            </a:prstGeom>
            <a:ln>
              <a:solidFill>
                <a:schemeClr val="bg1">
                  <a:lumMod val="75000"/>
                </a:schemeClr>
              </a:solidFill>
            </a:ln>
          </p:spPr>
        </p:pic>
        <p:sp>
          <p:nvSpPr>
            <p:cNvPr id="7" name="Text Placeholder 5">
              <a:extLst>
                <a:ext uri="{FF2B5EF4-FFF2-40B4-BE49-F238E27FC236}">
                  <a16:creationId xmlns:a16="http://schemas.microsoft.com/office/drawing/2014/main" id="{85E8D541-6FD0-474F-9EAD-A31869EE2A80}"/>
                </a:ext>
              </a:extLst>
            </p:cNvPr>
            <p:cNvSpPr txBox="1">
              <a:spLocks/>
            </p:cNvSpPr>
            <p:nvPr/>
          </p:nvSpPr>
          <p:spPr>
            <a:xfrm>
              <a:off x="4853031" y="6030863"/>
              <a:ext cx="2016680" cy="458305"/>
            </a:xfrm>
            <a:prstGeom prst="rect">
              <a:avLst/>
            </a:prstGeom>
          </p:spPr>
          <p:txBody>
            <a:bodyPr vert="horz" lIns="91436" tIns="45718" rIns="91436" bIns="45718"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176" dirty="0">
                  <a:solidFill>
                    <a:schemeClr val="tx1"/>
                  </a:solidFill>
                </a:rPr>
                <a:t>5x ventilation rate</a:t>
              </a:r>
              <a:endParaRPr lang="en-NO" sz="2176" dirty="0">
                <a:solidFill>
                  <a:schemeClr val="tx1"/>
                </a:solidFill>
              </a:endParaRPr>
            </a:p>
          </p:txBody>
        </p:sp>
        <p:grpSp>
          <p:nvGrpSpPr>
            <p:cNvPr id="2" name="Group 1">
              <a:extLst>
                <a:ext uri="{FF2B5EF4-FFF2-40B4-BE49-F238E27FC236}">
                  <a16:creationId xmlns:a16="http://schemas.microsoft.com/office/drawing/2014/main" id="{DE77A9C2-5ADA-42A2-A2D6-E74703E8A9FE}"/>
                </a:ext>
              </a:extLst>
            </p:cNvPr>
            <p:cNvGrpSpPr/>
            <p:nvPr/>
          </p:nvGrpSpPr>
          <p:grpSpPr>
            <a:xfrm>
              <a:off x="175264" y="559030"/>
              <a:ext cx="13094011" cy="5320826"/>
              <a:chOff x="158935" y="506814"/>
              <a:chExt cx="11874130" cy="4825120"/>
            </a:xfrm>
          </p:grpSpPr>
          <p:pic>
            <p:nvPicPr>
              <p:cNvPr id="11" name="Picture 10">
                <a:extLst>
                  <a:ext uri="{FF2B5EF4-FFF2-40B4-BE49-F238E27FC236}">
                    <a16:creationId xmlns:a16="http://schemas.microsoft.com/office/drawing/2014/main" id="{17902022-B273-4D46-8E79-11544ADBD747}"/>
                  </a:ext>
                </a:extLst>
              </p:cNvPr>
              <p:cNvPicPr>
                <a:picLocks noChangeAspect="1"/>
              </p:cNvPicPr>
              <p:nvPr/>
            </p:nvPicPr>
            <p:blipFill>
              <a:blip r:embed="rId4"/>
              <a:stretch>
                <a:fillRect/>
              </a:stretch>
            </p:blipFill>
            <p:spPr>
              <a:xfrm>
                <a:off x="10219844" y="506814"/>
                <a:ext cx="1813221" cy="4825119"/>
              </a:xfrm>
              <a:prstGeom prst="rect">
                <a:avLst/>
              </a:prstGeom>
            </p:spPr>
          </p:pic>
          <p:pic>
            <p:nvPicPr>
              <p:cNvPr id="3" name="Picture 2">
                <a:extLst>
                  <a:ext uri="{FF2B5EF4-FFF2-40B4-BE49-F238E27FC236}">
                    <a16:creationId xmlns:a16="http://schemas.microsoft.com/office/drawing/2014/main" id="{7AFE309D-AA23-47A1-8985-886C82C1113C}"/>
                  </a:ext>
                </a:extLst>
              </p:cNvPr>
              <p:cNvPicPr>
                <a:picLocks/>
              </p:cNvPicPr>
              <p:nvPr/>
            </p:nvPicPr>
            <p:blipFill>
              <a:blip r:embed="rId5"/>
              <a:stretch>
                <a:fillRect/>
              </a:stretch>
            </p:blipFill>
            <p:spPr>
              <a:xfrm>
                <a:off x="158935" y="1063290"/>
                <a:ext cx="3391248" cy="4268644"/>
              </a:xfrm>
              <a:prstGeom prst="rect">
                <a:avLst/>
              </a:prstGeom>
              <a:ln>
                <a:solidFill>
                  <a:schemeClr val="bg1">
                    <a:lumMod val="75000"/>
                  </a:schemeClr>
                </a:solidFill>
              </a:ln>
            </p:spPr>
          </p:pic>
          <p:pic>
            <p:nvPicPr>
              <p:cNvPr id="9" name="Picture 8">
                <a:extLst>
                  <a:ext uri="{FF2B5EF4-FFF2-40B4-BE49-F238E27FC236}">
                    <a16:creationId xmlns:a16="http://schemas.microsoft.com/office/drawing/2014/main" id="{15C342D3-7173-4F70-BA70-C015CB52050C}"/>
                  </a:ext>
                </a:extLst>
              </p:cNvPr>
              <p:cNvPicPr>
                <a:picLocks/>
              </p:cNvPicPr>
              <p:nvPr/>
            </p:nvPicPr>
            <p:blipFill>
              <a:blip r:embed="rId6"/>
              <a:stretch>
                <a:fillRect/>
              </a:stretch>
            </p:blipFill>
            <p:spPr>
              <a:xfrm>
                <a:off x="7090277" y="1061696"/>
                <a:ext cx="3434541" cy="4261540"/>
              </a:xfrm>
              <a:prstGeom prst="rect">
                <a:avLst/>
              </a:prstGeom>
              <a:ln>
                <a:solidFill>
                  <a:schemeClr val="bg1">
                    <a:lumMod val="75000"/>
                  </a:schemeClr>
                </a:solidFill>
              </a:ln>
            </p:spPr>
          </p:pic>
        </p:grpSp>
        <p:sp>
          <p:nvSpPr>
            <p:cNvPr id="10" name="Text Placeholder 5">
              <a:extLst>
                <a:ext uri="{FF2B5EF4-FFF2-40B4-BE49-F238E27FC236}">
                  <a16:creationId xmlns:a16="http://schemas.microsoft.com/office/drawing/2014/main" id="{80E0E92D-BB89-4554-8942-701A22D7480C}"/>
                </a:ext>
              </a:extLst>
            </p:cNvPr>
            <p:cNvSpPr txBox="1">
              <a:spLocks/>
            </p:cNvSpPr>
            <p:nvPr/>
          </p:nvSpPr>
          <p:spPr>
            <a:xfrm>
              <a:off x="8559997" y="6030863"/>
              <a:ext cx="2304778" cy="458305"/>
            </a:xfrm>
            <a:prstGeom prst="rect">
              <a:avLst/>
            </a:prstGeom>
          </p:spPr>
          <p:txBody>
            <a:bodyPr vert="horz" lIns="91436" tIns="45718" rIns="91436" bIns="45718"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176" dirty="0">
                  <a:solidFill>
                    <a:schemeClr val="tx1"/>
                  </a:solidFill>
                </a:rPr>
                <a:t>10x ventilation rate</a:t>
              </a:r>
              <a:endParaRPr lang="en-NO" sz="2176" dirty="0">
                <a:solidFill>
                  <a:schemeClr val="tx1"/>
                </a:solidFill>
              </a:endParaRPr>
            </a:p>
          </p:txBody>
        </p:sp>
      </p:grpSp>
      <p:sp>
        <p:nvSpPr>
          <p:cNvPr id="12" name="Text Placeholder 4">
            <a:extLst>
              <a:ext uri="{FF2B5EF4-FFF2-40B4-BE49-F238E27FC236}">
                <a16:creationId xmlns:a16="http://schemas.microsoft.com/office/drawing/2014/main" id="{4092CAD4-74A9-428D-BAF7-B06450879CDC}"/>
              </a:ext>
            </a:extLst>
          </p:cNvPr>
          <p:cNvSpPr txBox="1">
            <a:spLocks/>
          </p:cNvSpPr>
          <p:nvPr/>
        </p:nvSpPr>
        <p:spPr>
          <a:xfrm>
            <a:off x="275345" y="283152"/>
            <a:ext cx="8458752" cy="903549"/>
          </a:xfrm>
        </p:spPr>
        <p:txBody>
          <a:bodyPr/>
          <a:lstStyle>
            <a:defPPr>
              <a:defRPr lang="en-US"/>
            </a:defPPr>
            <a:lvl1pPr marL="0" algn="l" defTabSz="457040" rtl="0" eaLnBrk="1" latinLnBrk="0" hangingPunct="1">
              <a:defRPr sz="1800" kern="1200">
                <a:solidFill>
                  <a:schemeClr val="tx1"/>
                </a:solidFill>
                <a:latin typeface="+mn-lt"/>
                <a:ea typeface="+mn-ea"/>
                <a:cs typeface="+mn-cs"/>
              </a:defRPr>
            </a:lvl1pPr>
            <a:lvl2pPr marL="457040" algn="l" defTabSz="457040" rtl="0" eaLnBrk="1" latinLnBrk="0" hangingPunct="1">
              <a:defRPr sz="1800" kern="1200">
                <a:solidFill>
                  <a:schemeClr val="tx1"/>
                </a:solidFill>
                <a:latin typeface="+mn-lt"/>
                <a:ea typeface="+mn-ea"/>
                <a:cs typeface="+mn-cs"/>
              </a:defRPr>
            </a:lvl2pPr>
            <a:lvl3pPr marL="914076" algn="l" defTabSz="457040" rtl="0" eaLnBrk="1" latinLnBrk="0" hangingPunct="1">
              <a:defRPr sz="1800" kern="1200">
                <a:solidFill>
                  <a:schemeClr val="tx1"/>
                </a:solidFill>
                <a:latin typeface="+mn-lt"/>
                <a:ea typeface="+mn-ea"/>
                <a:cs typeface="+mn-cs"/>
              </a:defRPr>
            </a:lvl3pPr>
            <a:lvl4pPr marL="1371113" algn="l" defTabSz="457040" rtl="0" eaLnBrk="1" latinLnBrk="0" hangingPunct="1">
              <a:defRPr sz="1800" kern="1200">
                <a:solidFill>
                  <a:schemeClr val="tx1"/>
                </a:solidFill>
                <a:latin typeface="+mn-lt"/>
                <a:ea typeface="+mn-ea"/>
                <a:cs typeface="+mn-cs"/>
              </a:defRPr>
            </a:lvl4pPr>
            <a:lvl5pPr marL="1828149" algn="l" defTabSz="457040" rtl="0" eaLnBrk="1" latinLnBrk="0" hangingPunct="1">
              <a:defRPr sz="1800" kern="1200">
                <a:solidFill>
                  <a:schemeClr val="tx1"/>
                </a:solidFill>
                <a:latin typeface="+mn-lt"/>
                <a:ea typeface="+mn-ea"/>
                <a:cs typeface="+mn-cs"/>
              </a:defRPr>
            </a:lvl5pPr>
            <a:lvl6pPr marL="2285188" algn="l" defTabSz="457040" rtl="0" eaLnBrk="1" latinLnBrk="0" hangingPunct="1">
              <a:defRPr sz="1800" kern="1200">
                <a:solidFill>
                  <a:schemeClr val="tx1"/>
                </a:solidFill>
                <a:latin typeface="+mn-lt"/>
                <a:ea typeface="+mn-ea"/>
                <a:cs typeface="+mn-cs"/>
              </a:defRPr>
            </a:lvl6pPr>
            <a:lvl7pPr marL="2742228" algn="l" defTabSz="457040" rtl="0" eaLnBrk="1" latinLnBrk="0" hangingPunct="1">
              <a:defRPr sz="1800" kern="1200">
                <a:solidFill>
                  <a:schemeClr val="tx1"/>
                </a:solidFill>
                <a:latin typeface="+mn-lt"/>
                <a:ea typeface="+mn-ea"/>
                <a:cs typeface="+mn-cs"/>
              </a:defRPr>
            </a:lvl7pPr>
            <a:lvl8pPr marL="3199264" algn="l" defTabSz="457040" rtl="0" eaLnBrk="1" latinLnBrk="0" hangingPunct="1">
              <a:defRPr sz="1800" kern="1200">
                <a:solidFill>
                  <a:schemeClr val="tx1"/>
                </a:solidFill>
                <a:latin typeface="+mn-lt"/>
                <a:ea typeface="+mn-ea"/>
                <a:cs typeface="+mn-cs"/>
              </a:defRPr>
            </a:lvl8pPr>
            <a:lvl9pPr marL="3656303" algn="l" defTabSz="457040" rtl="0" eaLnBrk="1" latinLnBrk="0" hangingPunct="1">
              <a:defRPr sz="1800" kern="1200">
                <a:solidFill>
                  <a:schemeClr val="tx1"/>
                </a:solidFill>
                <a:latin typeface="+mn-lt"/>
                <a:ea typeface="+mn-ea"/>
                <a:cs typeface="+mn-cs"/>
              </a:defRPr>
            </a:lvl9pPr>
          </a:lstStyle>
          <a:p>
            <a:pPr defTabSz="914400">
              <a:lnSpc>
                <a:spcPct val="190000"/>
              </a:lnSpc>
              <a:spcBef>
                <a:spcPts val="1000"/>
              </a:spcBef>
            </a:pPr>
            <a:r>
              <a:rPr lang="nb-NO" sz="3200" b="1" dirty="0" err="1">
                <a:solidFill>
                  <a:srgbClr val="E4002B"/>
                </a:solidFill>
                <a:latin typeface="+mj-lt"/>
              </a:rPr>
              <a:t>Ventilation</a:t>
            </a:r>
            <a:r>
              <a:rPr lang="nb-NO" sz="3200" b="1" dirty="0">
                <a:solidFill>
                  <a:srgbClr val="E4002B"/>
                </a:solidFill>
                <a:latin typeface="+mj-lt"/>
              </a:rPr>
              <a:t> </a:t>
            </a:r>
            <a:r>
              <a:rPr lang="nb-NO" sz="3200" b="1" dirty="0" err="1">
                <a:solidFill>
                  <a:srgbClr val="E4002B"/>
                </a:solidFill>
                <a:latin typeface="+mj-lt"/>
              </a:rPr>
              <a:t>Comparison</a:t>
            </a:r>
            <a:endParaRPr lang="nb-NO" sz="3200" b="1" dirty="0">
              <a:solidFill>
                <a:srgbClr val="E4002B"/>
              </a:solidFill>
              <a:latin typeface="+mj-lt"/>
            </a:endParaRPr>
          </a:p>
          <a:p>
            <a:endParaRPr lang="en-NO" sz="1632" dirty="0"/>
          </a:p>
        </p:txBody>
      </p:sp>
      <p:pic>
        <p:nvPicPr>
          <p:cNvPr id="8" name="Picture 7" descr="Icon&#10;&#10;Description automatically generated">
            <a:extLst>
              <a:ext uri="{FF2B5EF4-FFF2-40B4-BE49-F238E27FC236}">
                <a16:creationId xmlns:a16="http://schemas.microsoft.com/office/drawing/2014/main" id="{6C88A5A9-B838-71FA-E0C8-5C1B9152D1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spTree>
    <p:extLst>
      <p:ext uri="{BB962C8B-B14F-4D97-AF65-F5344CB8AC3E}">
        <p14:creationId xmlns:p14="http://schemas.microsoft.com/office/powerpoint/2010/main" val="5968388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94C1E73-66F4-9288-B71F-B99F6CF620E7}"/>
              </a:ext>
            </a:extLst>
          </p:cNvPr>
          <p:cNvSpPr>
            <a:spLocks noGrp="1"/>
          </p:cNvSpPr>
          <p:nvPr>
            <p:ph type="body" sz="quarter" idx="10"/>
          </p:nvPr>
        </p:nvSpPr>
        <p:spPr>
          <a:xfrm>
            <a:off x="316895" y="245030"/>
            <a:ext cx="7645040" cy="848663"/>
          </a:xfrm>
        </p:spPr>
        <p:txBody>
          <a:bodyPr>
            <a:normAutofit/>
          </a:bodyPr>
          <a:lstStyle/>
          <a:p>
            <a:pPr>
              <a:lnSpc>
                <a:spcPct val="150000"/>
              </a:lnSpc>
            </a:pPr>
            <a:r>
              <a:rPr lang="en-GB" sz="3200" dirty="0">
                <a:solidFill>
                  <a:srgbClr val="E4002B"/>
                </a:solidFill>
                <a:latin typeface="+mj-lt"/>
              </a:rPr>
              <a:t>Ventilation Regime Comparison</a:t>
            </a:r>
          </a:p>
          <a:p>
            <a:endParaRPr lang="en-NO" sz="3419" dirty="0"/>
          </a:p>
        </p:txBody>
      </p:sp>
      <p:pic>
        <p:nvPicPr>
          <p:cNvPr id="3" name="Picture 2">
            <a:extLst>
              <a:ext uri="{FF2B5EF4-FFF2-40B4-BE49-F238E27FC236}">
                <a16:creationId xmlns:a16="http://schemas.microsoft.com/office/drawing/2014/main" id="{FF5934C5-2688-CC27-CA61-5CF9A14E6CF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4747" y="1454879"/>
            <a:ext cx="6473104" cy="5004854"/>
          </a:xfrm>
          <a:prstGeom prst="rect">
            <a:avLst/>
          </a:prstGeom>
          <a:noFill/>
        </p:spPr>
      </p:pic>
      <p:pic>
        <p:nvPicPr>
          <p:cNvPr id="2" name="Picture 1" descr="Icon&#10;&#10;Description automatically generated">
            <a:extLst>
              <a:ext uri="{FF2B5EF4-FFF2-40B4-BE49-F238E27FC236}">
                <a16:creationId xmlns:a16="http://schemas.microsoft.com/office/drawing/2014/main" id="{DB7BA728-C8BA-6D57-8B39-139E6806D0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spTree>
    <p:extLst>
      <p:ext uri="{BB962C8B-B14F-4D97-AF65-F5344CB8AC3E}">
        <p14:creationId xmlns:p14="http://schemas.microsoft.com/office/powerpoint/2010/main" val="1643429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94C1E73-66F4-9288-B71F-B99F6CF620E7}"/>
              </a:ext>
            </a:extLst>
          </p:cNvPr>
          <p:cNvSpPr>
            <a:spLocks noGrp="1"/>
          </p:cNvSpPr>
          <p:nvPr>
            <p:ph type="body" sz="quarter" idx="10"/>
          </p:nvPr>
        </p:nvSpPr>
        <p:spPr>
          <a:xfrm>
            <a:off x="720000" y="504000"/>
            <a:ext cx="7645040" cy="731890"/>
          </a:xfrm>
        </p:spPr>
        <p:txBody>
          <a:bodyPr>
            <a:noAutofit/>
          </a:bodyPr>
          <a:lstStyle/>
          <a:p>
            <a:pPr>
              <a:lnSpc>
                <a:spcPct val="130000"/>
              </a:lnSpc>
              <a:spcBef>
                <a:spcPct val="0"/>
              </a:spcBef>
            </a:pPr>
            <a:r>
              <a:rPr lang="en-GB" sz="3200" dirty="0">
                <a:solidFill>
                  <a:srgbClr val="E4002B"/>
                </a:solidFill>
                <a:latin typeface="+mj-lt"/>
                <a:ea typeface="+mj-ea"/>
                <a:cs typeface="+mj-cs"/>
              </a:rPr>
              <a:t>Where did we leave it last year? </a:t>
            </a:r>
            <a:endParaRPr lang="en-NO" sz="3200" dirty="0">
              <a:solidFill>
                <a:srgbClr val="E4002B"/>
              </a:solidFill>
              <a:latin typeface="+mj-lt"/>
              <a:ea typeface="+mj-ea"/>
              <a:cs typeface="+mj-cs"/>
            </a:endParaRPr>
          </a:p>
        </p:txBody>
      </p:sp>
      <p:sp>
        <p:nvSpPr>
          <p:cNvPr id="2" name="Content Placeholder 1">
            <a:extLst>
              <a:ext uri="{FF2B5EF4-FFF2-40B4-BE49-F238E27FC236}">
                <a16:creationId xmlns:a16="http://schemas.microsoft.com/office/drawing/2014/main" id="{32E71740-329C-4335-9DC1-CC84F9351675}"/>
              </a:ext>
            </a:extLst>
          </p:cNvPr>
          <p:cNvSpPr>
            <a:spLocks noGrp="1"/>
          </p:cNvSpPr>
          <p:nvPr>
            <p:ph sz="quarter" idx="13"/>
          </p:nvPr>
        </p:nvSpPr>
        <p:spPr>
          <a:xfrm>
            <a:off x="222404" y="1532947"/>
            <a:ext cx="11613391" cy="944433"/>
          </a:xfrm>
        </p:spPr>
        <p:txBody>
          <a:bodyPr vert="horz" lIns="82918" tIns="41459" rIns="82918" bIns="41459" rtlCol="0" anchor="t">
            <a:normAutofit/>
          </a:bodyPr>
          <a:lstStyle/>
          <a:p>
            <a:pPr>
              <a:buClr>
                <a:schemeClr val="accent2"/>
              </a:buClr>
            </a:pPr>
            <a:r>
              <a:rPr lang="en-GB" sz="2400" dirty="0"/>
              <a:t>Often ventilation is used as a basis of safety, assuming that it will disperse a flammable cloud below LFL, thus a severe explosion is not credible. </a:t>
            </a:r>
          </a:p>
          <a:p>
            <a:pPr marL="251632" lvl="1" indent="0">
              <a:buNone/>
            </a:pPr>
            <a:endParaRPr lang="en-GB" dirty="0">
              <a:ea typeface="Calibri"/>
              <a:cs typeface="Calibri"/>
            </a:endParaRPr>
          </a:p>
        </p:txBody>
      </p:sp>
      <p:pic>
        <p:nvPicPr>
          <p:cNvPr id="3" name="Picture 2" descr="Icon&#10;&#10;Description automatically generated">
            <a:extLst>
              <a:ext uri="{FF2B5EF4-FFF2-40B4-BE49-F238E27FC236}">
                <a16:creationId xmlns:a16="http://schemas.microsoft.com/office/drawing/2014/main" id="{E2DE13F9-A898-FA99-4E00-54BCD3A47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grpSp>
        <p:nvGrpSpPr>
          <p:cNvPr id="5" name="Group 4">
            <a:extLst>
              <a:ext uri="{FF2B5EF4-FFF2-40B4-BE49-F238E27FC236}">
                <a16:creationId xmlns:a16="http://schemas.microsoft.com/office/drawing/2014/main" id="{1B4320F7-0406-E025-B430-56BCB345F261}"/>
              </a:ext>
            </a:extLst>
          </p:cNvPr>
          <p:cNvGrpSpPr>
            <a:grpSpLocks noChangeAspect="1"/>
          </p:cNvGrpSpPr>
          <p:nvPr/>
        </p:nvGrpSpPr>
        <p:grpSpPr>
          <a:xfrm>
            <a:off x="6545062" y="3070334"/>
            <a:ext cx="5290733" cy="2422825"/>
            <a:chOff x="5439473" y="3232494"/>
            <a:chExt cx="5959559" cy="2729105"/>
          </a:xfrm>
        </p:grpSpPr>
        <p:pic>
          <p:nvPicPr>
            <p:cNvPr id="6" name="Picture 5" descr="A picture containing text&#10;&#10;Description automatically generated">
              <a:extLst>
                <a:ext uri="{FF2B5EF4-FFF2-40B4-BE49-F238E27FC236}">
                  <a16:creationId xmlns:a16="http://schemas.microsoft.com/office/drawing/2014/main" id="{156F2A76-AD65-8868-D787-506565C4C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9473" y="3232494"/>
              <a:ext cx="5959559" cy="2729105"/>
            </a:xfrm>
            <a:prstGeom prst="rect">
              <a:avLst/>
            </a:prstGeom>
          </p:spPr>
        </p:pic>
        <p:cxnSp>
          <p:nvCxnSpPr>
            <p:cNvPr id="7" name="Straight Arrow Connector 6">
              <a:extLst>
                <a:ext uri="{FF2B5EF4-FFF2-40B4-BE49-F238E27FC236}">
                  <a16:creationId xmlns:a16="http://schemas.microsoft.com/office/drawing/2014/main" id="{10122E7A-12C0-703B-F8AE-294357E021EE}"/>
                </a:ext>
              </a:extLst>
            </p:cNvPr>
            <p:cNvCxnSpPr>
              <a:cxnSpLocks/>
            </p:cNvCxnSpPr>
            <p:nvPr/>
          </p:nvCxnSpPr>
          <p:spPr>
            <a:xfrm>
              <a:off x="6268278" y="4143840"/>
              <a:ext cx="0" cy="609942"/>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21BDF428-210C-B3DB-B88C-426368E802EF}"/>
                </a:ext>
              </a:extLst>
            </p:cNvPr>
            <p:cNvSpPr txBox="1"/>
            <p:nvPr/>
          </p:nvSpPr>
          <p:spPr>
            <a:xfrm>
              <a:off x="5768392" y="3497509"/>
              <a:ext cx="1792573" cy="658699"/>
            </a:xfrm>
            <a:prstGeom prst="rect">
              <a:avLst/>
            </a:prstGeom>
            <a:noFill/>
            <a:effectLst>
              <a:outerShdw blurRad="50800" dist="38100" dir="2700000" algn="tl" rotWithShape="0">
                <a:prstClr val="black">
                  <a:alpha val="40000"/>
                </a:prstClr>
              </a:outerShdw>
            </a:effectLst>
          </p:spPr>
          <p:txBody>
            <a:bodyPr wrap="none" rtlCol="0">
              <a:spAutoFit/>
            </a:bodyPr>
            <a:lstStyle/>
            <a:p>
              <a:pPr algn="ctr" defTabSz="1008309"/>
              <a:r>
                <a:rPr lang="en-GB" sz="1600" b="1" dirty="0">
                  <a:solidFill>
                    <a:srgbClr val="FF0000"/>
                  </a:solidFill>
                  <a:latin typeface="Calibri"/>
                </a:rPr>
                <a:t>Container with </a:t>
              </a:r>
            </a:p>
            <a:p>
              <a:pPr algn="ctr" defTabSz="1008309"/>
              <a:r>
                <a:rPr lang="en-GB" sz="1600" b="1" dirty="0">
                  <a:solidFill>
                    <a:srgbClr val="FF0000"/>
                  </a:solidFill>
                  <a:latin typeface="Calibri"/>
                </a:rPr>
                <a:t>Compressor unit</a:t>
              </a:r>
              <a:endParaRPr lang="nb-NO" sz="1600" b="1" dirty="0">
                <a:solidFill>
                  <a:srgbClr val="FF0000"/>
                </a:solidFill>
                <a:latin typeface="Calibri"/>
              </a:endParaRPr>
            </a:p>
          </p:txBody>
        </p:sp>
      </p:grpSp>
      <p:sp>
        <p:nvSpPr>
          <p:cNvPr id="27" name="TextBox 26">
            <a:extLst>
              <a:ext uri="{FF2B5EF4-FFF2-40B4-BE49-F238E27FC236}">
                <a16:creationId xmlns:a16="http://schemas.microsoft.com/office/drawing/2014/main" id="{1CF86C43-0ED8-7703-9011-D8F40169E8CE}"/>
              </a:ext>
            </a:extLst>
          </p:cNvPr>
          <p:cNvSpPr txBox="1"/>
          <p:nvPr/>
        </p:nvSpPr>
        <p:spPr>
          <a:xfrm>
            <a:off x="213595" y="2674000"/>
            <a:ext cx="5882405" cy="3080843"/>
          </a:xfrm>
          <a:prstGeom prst="rect">
            <a:avLst/>
          </a:prstGeom>
          <a:noFill/>
        </p:spPr>
        <p:txBody>
          <a:bodyPr wrap="square" rtlCol="0">
            <a:spAutoFit/>
          </a:bodyPr>
          <a:lstStyle/>
          <a:p>
            <a:pPr marL="414589" indent="-414589">
              <a:lnSpc>
                <a:spcPct val="90000"/>
              </a:lnSpc>
              <a:spcBef>
                <a:spcPts val="1000"/>
              </a:spcBef>
              <a:buClr>
                <a:schemeClr val="accent2"/>
              </a:buClr>
              <a:buFont typeface="Arial" panose="020B0604020202020204" pitchFamily="34" charset="0"/>
              <a:buChar char="•"/>
            </a:pPr>
            <a:r>
              <a:rPr lang="en-GB" sz="2400" dirty="0">
                <a:solidFill>
                  <a:srgbClr val="39607A"/>
                </a:solidFill>
              </a:rPr>
              <a:t>A previous study combined, ventilation dispersion and explosion assessment:</a:t>
            </a:r>
          </a:p>
          <a:p>
            <a:pPr marL="720000" lvl="1" indent="-414589">
              <a:lnSpc>
                <a:spcPct val="90000"/>
              </a:lnSpc>
              <a:spcBef>
                <a:spcPts val="1000"/>
              </a:spcBef>
              <a:buClr>
                <a:schemeClr val="accent2"/>
              </a:buClr>
              <a:buFont typeface="Arial" panose="020B0604020202020204" pitchFamily="34" charset="0"/>
              <a:buChar char="•"/>
            </a:pPr>
            <a:r>
              <a:rPr lang="en-GB" sz="2000" dirty="0">
                <a:solidFill>
                  <a:srgbClr val="39607A"/>
                </a:solidFill>
              </a:rPr>
              <a:t>Assess if ventilation can dilute a hydrogen leak below flammable limits</a:t>
            </a:r>
          </a:p>
          <a:p>
            <a:pPr marL="720000" lvl="1" indent="-414589">
              <a:lnSpc>
                <a:spcPct val="90000"/>
              </a:lnSpc>
              <a:spcBef>
                <a:spcPts val="1000"/>
              </a:spcBef>
              <a:buClr>
                <a:schemeClr val="accent2"/>
              </a:buClr>
              <a:buFont typeface="Arial" panose="020B0604020202020204" pitchFamily="34" charset="0"/>
              <a:buChar char="•"/>
            </a:pPr>
            <a:r>
              <a:rPr lang="en-GB" sz="2000" dirty="0">
                <a:solidFill>
                  <a:srgbClr val="39607A"/>
                </a:solidFill>
              </a:rPr>
              <a:t>Understand the concentration of H</a:t>
            </a:r>
            <a:r>
              <a:rPr lang="en-GB" sz="2000" baseline="-25000" dirty="0">
                <a:solidFill>
                  <a:srgbClr val="39607A"/>
                </a:solidFill>
              </a:rPr>
              <a:t>2</a:t>
            </a:r>
            <a:r>
              <a:rPr lang="en-GB" sz="2000" dirty="0">
                <a:solidFill>
                  <a:srgbClr val="39607A"/>
                </a:solidFill>
              </a:rPr>
              <a:t> across the cloud. </a:t>
            </a:r>
          </a:p>
          <a:p>
            <a:pPr marL="720000" lvl="2" indent="-414589">
              <a:lnSpc>
                <a:spcPct val="90000"/>
              </a:lnSpc>
              <a:spcBef>
                <a:spcPts val="1000"/>
              </a:spcBef>
              <a:buClr>
                <a:schemeClr val="accent2"/>
              </a:buClr>
              <a:buFont typeface="Arial" panose="020B0604020202020204" pitchFamily="34" charset="0"/>
              <a:buChar char="•"/>
            </a:pPr>
            <a:r>
              <a:rPr lang="en-GB" sz="2000" dirty="0">
                <a:solidFill>
                  <a:srgbClr val="39607A"/>
                </a:solidFill>
              </a:rPr>
              <a:t>In case of ignition, how does ventilation affect the explosion severity? </a:t>
            </a:r>
            <a:endParaRPr lang="en-GB" sz="2000" dirty="0">
              <a:ea typeface="Calibri"/>
              <a:cs typeface="Calibri"/>
            </a:endParaRPr>
          </a:p>
          <a:p>
            <a:endParaRPr lang="en-GB" dirty="0"/>
          </a:p>
        </p:txBody>
      </p:sp>
    </p:spTree>
    <p:extLst>
      <p:ext uri="{BB962C8B-B14F-4D97-AF65-F5344CB8AC3E}">
        <p14:creationId xmlns:p14="http://schemas.microsoft.com/office/powerpoint/2010/main" val="13271786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94C1E73-66F4-9288-B71F-B99F6CF620E7}"/>
              </a:ext>
            </a:extLst>
          </p:cNvPr>
          <p:cNvSpPr>
            <a:spLocks noGrp="1"/>
          </p:cNvSpPr>
          <p:nvPr>
            <p:ph type="body" sz="quarter" idx="10"/>
          </p:nvPr>
        </p:nvSpPr>
        <p:spPr>
          <a:xfrm>
            <a:off x="720000" y="504000"/>
            <a:ext cx="8864984" cy="698379"/>
          </a:xfrm>
        </p:spPr>
        <p:txBody>
          <a:bodyPr>
            <a:normAutofit/>
          </a:bodyPr>
          <a:lstStyle/>
          <a:p>
            <a:pPr>
              <a:lnSpc>
                <a:spcPct val="120000"/>
              </a:lnSpc>
              <a:spcBef>
                <a:spcPts val="400"/>
              </a:spcBef>
            </a:pPr>
            <a:r>
              <a:rPr lang="en-GB" sz="3200" dirty="0">
                <a:solidFill>
                  <a:srgbClr val="E4002B"/>
                </a:solidFill>
                <a:latin typeface="+mj-lt"/>
              </a:rPr>
              <a:t>Implications for Leak Detection in Enclosures</a:t>
            </a:r>
            <a:endParaRPr lang="en-NO" sz="3200" dirty="0">
              <a:solidFill>
                <a:srgbClr val="E4002B"/>
              </a:solidFill>
              <a:latin typeface="+mj-lt"/>
            </a:endParaRPr>
          </a:p>
        </p:txBody>
      </p:sp>
      <p:pic>
        <p:nvPicPr>
          <p:cNvPr id="3" name="Picture 2">
            <a:extLst>
              <a:ext uri="{FF2B5EF4-FFF2-40B4-BE49-F238E27FC236}">
                <a16:creationId xmlns:a16="http://schemas.microsoft.com/office/drawing/2014/main" id="{AFEFDF50-99C2-93BF-E110-7F91D8D563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38689" y="1249881"/>
            <a:ext cx="6714621" cy="4664707"/>
          </a:xfrm>
          <a:prstGeom prst="rect">
            <a:avLst/>
          </a:prstGeom>
          <a:noFill/>
          <a:ln>
            <a:solidFill>
              <a:schemeClr val="bg1">
                <a:lumMod val="50000"/>
              </a:schemeClr>
            </a:solidFill>
          </a:ln>
        </p:spPr>
      </p:pic>
      <p:pic>
        <p:nvPicPr>
          <p:cNvPr id="2" name="Picture 1" descr="Icon&#10;&#10;Description automatically generated">
            <a:extLst>
              <a:ext uri="{FF2B5EF4-FFF2-40B4-BE49-F238E27FC236}">
                <a16:creationId xmlns:a16="http://schemas.microsoft.com/office/drawing/2014/main" id="{BBEA832E-9424-6FB0-B961-F8F5B2F4EB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spTree>
    <p:extLst>
      <p:ext uri="{BB962C8B-B14F-4D97-AF65-F5344CB8AC3E}">
        <p14:creationId xmlns:p14="http://schemas.microsoft.com/office/powerpoint/2010/main" val="1175543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3B2DE7-D185-4EB9-A96E-B02DF4EEAEBA}"/>
              </a:ext>
            </a:extLst>
          </p:cNvPr>
          <p:cNvSpPr>
            <a:spLocks noGrp="1"/>
          </p:cNvSpPr>
          <p:nvPr>
            <p:ph type="body" sz="quarter" idx="10"/>
          </p:nvPr>
        </p:nvSpPr>
        <p:spPr>
          <a:xfrm>
            <a:off x="720000" y="504000"/>
            <a:ext cx="9033268" cy="690629"/>
          </a:xfrm>
        </p:spPr>
        <p:txBody>
          <a:bodyPr>
            <a:noAutofit/>
          </a:bodyPr>
          <a:lstStyle/>
          <a:p>
            <a:pPr>
              <a:lnSpc>
                <a:spcPct val="130000"/>
              </a:lnSpc>
              <a:spcBef>
                <a:spcPct val="0"/>
              </a:spcBef>
            </a:pPr>
            <a:r>
              <a:rPr lang="en-GB" sz="3200" dirty="0">
                <a:solidFill>
                  <a:srgbClr val="E4002B"/>
                </a:solidFill>
                <a:latin typeface="+mj-lt"/>
                <a:ea typeface="+mj-ea"/>
                <a:cs typeface="+mj-cs"/>
              </a:rPr>
              <a:t>Hazardous Area Classification &amp; Ventilation</a:t>
            </a:r>
          </a:p>
        </p:txBody>
      </p:sp>
      <p:sp>
        <p:nvSpPr>
          <p:cNvPr id="7" name="Content Placeholder 6">
            <a:extLst>
              <a:ext uri="{FF2B5EF4-FFF2-40B4-BE49-F238E27FC236}">
                <a16:creationId xmlns:a16="http://schemas.microsoft.com/office/drawing/2014/main" id="{132198FE-160D-4E70-85D3-148ECD2DF1EC}"/>
              </a:ext>
            </a:extLst>
          </p:cNvPr>
          <p:cNvSpPr>
            <a:spLocks noGrp="1"/>
          </p:cNvSpPr>
          <p:nvPr>
            <p:ph sz="quarter" idx="13"/>
          </p:nvPr>
        </p:nvSpPr>
        <p:spPr>
          <a:xfrm>
            <a:off x="289304" y="1494221"/>
            <a:ext cx="11613391" cy="1859549"/>
          </a:xfrm>
        </p:spPr>
        <p:txBody>
          <a:bodyPr/>
          <a:lstStyle/>
          <a:p>
            <a:pPr>
              <a:buClr>
                <a:schemeClr val="accent2"/>
              </a:buClr>
              <a:defRPr/>
            </a:pPr>
            <a:r>
              <a:rPr lang="en-GB" sz="2400" dirty="0">
                <a:latin typeface="Calibri"/>
              </a:rPr>
              <a:t>The objective of Hazardous Area Classification is the </a:t>
            </a:r>
            <a:r>
              <a:rPr lang="en-GB" sz="2400" b="1" dirty="0">
                <a:latin typeface="Calibri"/>
              </a:rPr>
              <a:t>control of ignition sources</a:t>
            </a:r>
            <a:r>
              <a:rPr lang="en-GB" sz="2400" dirty="0">
                <a:latin typeface="Calibri"/>
              </a:rPr>
              <a:t>.</a:t>
            </a:r>
          </a:p>
          <a:p>
            <a:pPr marL="414589" lvl="1">
              <a:buClr>
                <a:schemeClr val="accent2"/>
              </a:buClr>
              <a:defRPr/>
            </a:pPr>
            <a:r>
              <a:rPr lang="en-GB" sz="2400" dirty="0">
                <a:latin typeface="Calibri"/>
              </a:rPr>
              <a:t>It normally only considers very small release sizes </a:t>
            </a:r>
          </a:p>
          <a:p>
            <a:pPr marL="832030" lvl="2">
              <a:buClr>
                <a:schemeClr val="accent2"/>
              </a:buClr>
              <a:defRPr/>
            </a:pPr>
            <a:r>
              <a:rPr lang="en-GB" sz="2200" dirty="0">
                <a:latin typeface="Calibri"/>
              </a:rPr>
              <a:t>Fugitive leaks (from flanges, valves, instrument connections, etc)</a:t>
            </a:r>
          </a:p>
          <a:p>
            <a:pPr marL="832030" lvl="2">
              <a:buClr>
                <a:schemeClr val="accent2"/>
              </a:buClr>
              <a:defRPr/>
            </a:pPr>
            <a:r>
              <a:rPr lang="en-GB" sz="2200" dirty="0">
                <a:latin typeface="Calibri"/>
              </a:rPr>
              <a:t>Planned releases (e.g. venting)</a:t>
            </a:r>
          </a:p>
          <a:p>
            <a:endParaRPr lang="en-GB" dirty="0"/>
          </a:p>
        </p:txBody>
      </p:sp>
      <p:sp>
        <p:nvSpPr>
          <p:cNvPr id="4" name="TextBox 3">
            <a:extLst>
              <a:ext uri="{FF2B5EF4-FFF2-40B4-BE49-F238E27FC236}">
                <a16:creationId xmlns:a16="http://schemas.microsoft.com/office/drawing/2014/main" id="{80F21DBB-7C5F-41FA-9612-E36A962BF36B}"/>
              </a:ext>
            </a:extLst>
          </p:cNvPr>
          <p:cNvSpPr txBox="1"/>
          <p:nvPr/>
        </p:nvSpPr>
        <p:spPr>
          <a:xfrm>
            <a:off x="372732" y="3653362"/>
            <a:ext cx="10064296" cy="1306640"/>
          </a:xfrm>
          <a:prstGeom prst="rect">
            <a:avLst/>
          </a:prstGeom>
          <a:noFill/>
        </p:spPr>
        <p:txBody>
          <a:bodyPr wrap="square" rtlCol="0">
            <a:spAutoFit/>
          </a:bodyPr>
          <a:lstStyle/>
          <a:p>
            <a:pPr marL="310942" indent="-310942" defTabSz="521091">
              <a:spcBef>
                <a:spcPct val="20000"/>
              </a:spcBef>
              <a:buClr>
                <a:schemeClr val="accent2"/>
              </a:buClr>
              <a:buFont typeface="Arial" panose="020B0604020202020204" pitchFamily="34" charset="0"/>
              <a:buChar char="•"/>
            </a:pPr>
            <a:r>
              <a:rPr lang="en-GB" sz="2400" dirty="0">
                <a:solidFill>
                  <a:srgbClr val="39607A"/>
                </a:solidFill>
              </a:rPr>
              <a:t>Typical hole sizes considered in BS EN 60079-10-1: </a:t>
            </a:r>
          </a:p>
          <a:p>
            <a:pPr marL="768142" lvl="1" indent="-310942" defTabSz="521091">
              <a:spcBef>
                <a:spcPct val="20000"/>
              </a:spcBef>
              <a:buClr>
                <a:schemeClr val="accent2"/>
              </a:buClr>
              <a:buFont typeface="Arial" panose="020B0604020202020204" pitchFamily="34" charset="0"/>
              <a:buChar char="•"/>
            </a:pPr>
            <a:r>
              <a:rPr lang="en-GB" sz="2200" dirty="0">
                <a:solidFill>
                  <a:srgbClr val="39607A"/>
                </a:solidFill>
              </a:rPr>
              <a:t>0.025 to 2.5 mm</a:t>
            </a:r>
            <a:r>
              <a:rPr lang="en-GB" sz="2200" baseline="30000" dirty="0">
                <a:solidFill>
                  <a:srgbClr val="39607A"/>
                </a:solidFill>
              </a:rPr>
              <a:t>2</a:t>
            </a:r>
            <a:r>
              <a:rPr lang="en-GB" sz="2200" dirty="0">
                <a:solidFill>
                  <a:srgbClr val="39607A"/>
                </a:solidFill>
              </a:rPr>
              <a:t>  (</a:t>
            </a:r>
            <a:r>
              <a:rPr lang="en-GB" sz="2200" dirty="0">
                <a:solidFill>
                  <a:srgbClr val="39607A"/>
                </a:solidFill>
                <a:sym typeface="Symbol" panose="05050102010706020507" pitchFamily="18" charset="2"/>
              </a:rPr>
              <a:t> =</a:t>
            </a:r>
            <a:r>
              <a:rPr lang="en-GB" sz="2200" dirty="0">
                <a:solidFill>
                  <a:srgbClr val="39607A"/>
                </a:solidFill>
              </a:rPr>
              <a:t>0.2 to 1.8 mm).</a:t>
            </a:r>
          </a:p>
          <a:p>
            <a:pPr marL="310942" indent="-310942" defTabSz="521091">
              <a:spcBef>
                <a:spcPct val="20000"/>
              </a:spcBef>
              <a:buClr>
                <a:schemeClr val="accent2"/>
              </a:buClr>
              <a:buFont typeface="Arial" panose="020B0604020202020204" pitchFamily="34" charset="0"/>
              <a:buChar char="•"/>
            </a:pPr>
            <a:r>
              <a:rPr lang="en-GB" sz="2400" dirty="0">
                <a:solidFill>
                  <a:srgbClr val="39607A"/>
                </a:solidFill>
              </a:rPr>
              <a:t>This usually results in zone extents of just a few meters</a:t>
            </a:r>
          </a:p>
        </p:txBody>
      </p:sp>
      <p:pic>
        <p:nvPicPr>
          <p:cNvPr id="3" name="Picture 2" descr="Icon&#10;&#10;Description automatically generated">
            <a:extLst>
              <a:ext uri="{FF2B5EF4-FFF2-40B4-BE49-F238E27FC236}">
                <a16:creationId xmlns:a16="http://schemas.microsoft.com/office/drawing/2014/main" id="{3ED19BA4-8EF4-E029-0C75-1502CA282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spTree>
    <p:extLst>
      <p:ext uri="{BB962C8B-B14F-4D97-AF65-F5344CB8AC3E}">
        <p14:creationId xmlns:p14="http://schemas.microsoft.com/office/powerpoint/2010/main" val="2955421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2ACBFA-06B6-41F6-B9DD-623F0E36EA68}"/>
              </a:ext>
            </a:extLst>
          </p:cNvPr>
          <p:cNvSpPr>
            <a:spLocks noGrp="1"/>
          </p:cNvSpPr>
          <p:nvPr>
            <p:ph type="body" sz="quarter" idx="10"/>
          </p:nvPr>
        </p:nvSpPr>
        <p:spPr>
          <a:xfrm>
            <a:off x="720000" y="504000"/>
            <a:ext cx="8481524" cy="483688"/>
          </a:xfrm>
        </p:spPr>
        <p:txBody>
          <a:bodyPr>
            <a:noAutofit/>
          </a:bodyPr>
          <a:lstStyle/>
          <a:p>
            <a:pPr>
              <a:spcBef>
                <a:spcPct val="0"/>
              </a:spcBef>
            </a:pPr>
            <a:r>
              <a:rPr lang="en-GB" sz="3200" dirty="0">
                <a:solidFill>
                  <a:srgbClr val="E4002B"/>
                </a:solidFill>
                <a:latin typeface="+mj-lt"/>
                <a:ea typeface="+mj-ea"/>
                <a:cs typeface="+mj-cs"/>
              </a:rPr>
              <a:t>Modelling Set-up: Geometry</a:t>
            </a:r>
          </a:p>
        </p:txBody>
      </p:sp>
      <p:grpSp>
        <p:nvGrpSpPr>
          <p:cNvPr id="4" name="Group 3">
            <a:extLst>
              <a:ext uri="{FF2B5EF4-FFF2-40B4-BE49-F238E27FC236}">
                <a16:creationId xmlns:a16="http://schemas.microsoft.com/office/drawing/2014/main" id="{A149D8DB-528D-4D36-B3A6-C4EE0EC67BBC}"/>
              </a:ext>
            </a:extLst>
          </p:cNvPr>
          <p:cNvGrpSpPr/>
          <p:nvPr/>
        </p:nvGrpSpPr>
        <p:grpSpPr>
          <a:xfrm>
            <a:off x="6779048" y="1584012"/>
            <a:ext cx="4974434" cy="3689976"/>
            <a:chOff x="473869" y="1845802"/>
            <a:chExt cx="5485695" cy="4069223"/>
          </a:xfrm>
        </p:grpSpPr>
        <p:pic>
          <p:nvPicPr>
            <p:cNvPr id="24" name="Picture 23">
              <a:extLst>
                <a:ext uri="{FF2B5EF4-FFF2-40B4-BE49-F238E27FC236}">
                  <a16:creationId xmlns:a16="http://schemas.microsoft.com/office/drawing/2014/main" id="{7E8BD1D9-BB5B-4172-8CA8-7B0D214105D1}"/>
                </a:ext>
              </a:extLst>
            </p:cNvPr>
            <p:cNvPicPr>
              <a:picLocks noChangeAspect="1"/>
            </p:cNvPicPr>
            <p:nvPr/>
          </p:nvPicPr>
          <p:blipFill>
            <a:blip r:embed="rId3"/>
            <a:stretch>
              <a:fillRect/>
            </a:stretch>
          </p:blipFill>
          <p:spPr>
            <a:xfrm>
              <a:off x="473869" y="1845802"/>
              <a:ext cx="5485695" cy="4069223"/>
            </a:xfrm>
            <a:prstGeom prst="rect">
              <a:avLst/>
            </a:prstGeom>
          </p:spPr>
        </p:pic>
        <p:sp>
          <p:nvSpPr>
            <p:cNvPr id="7" name="Oval 6">
              <a:extLst>
                <a:ext uri="{FF2B5EF4-FFF2-40B4-BE49-F238E27FC236}">
                  <a16:creationId xmlns:a16="http://schemas.microsoft.com/office/drawing/2014/main" id="{3EBC2F24-64C4-4A4E-A7C3-981D8D390213}"/>
                </a:ext>
              </a:extLst>
            </p:cNvPr>
            <p:cNvSpPr/>
            <p:nvPr/>
          </p:nvSpPr>
          <p:spPr>
            <a:xfrm>
              <a:off x="2206818" y="3476625"/>
              <a:ext cx="457200" cy="838200"/>
            </a:xfrm>
            <a:prstGeom prst="ellipse">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defTabSz="414444">
                <a:defRPr/>
              </a:pPr>
              <a:endParaRPr lang="nb-NO" sz="1632">
                <a:solidFill>
                  <a:srgbClr val="FFFFFF"/>
                </a:solidFill>
                <a:latin typeface="Calibri"/>
              </a:endParaRPr>
            </a:p>
          </p:txBody>
        </p:sp>
      </p:grpSp>
      <p:pic>
        <p:nvPicPr>
          <p:cNvPr id="2" name="Picture 1" descr="Icon&#10;&#10;Description automatically generated">
            <a:extLst>
              <a:ext uri="{FF2B5EF4-FFF2-40B4-BE49-F238E27FC236}">
                <a16:creationId xmlns:a16="http://schemas.microsoft.com/office/drawing/2014/main" id="{5373855B-D482-F1CC-E00C-E38796885D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pic>
        <p:nvPicPr>
          <p:cNvPr id="5" name="Picture 4">
            <a:extLst>
              <a:ext uri="{FF2B5EF4-FFF2-40B4-BE49-F238E27FC236}">
                <a16:creationId xmlns:a16="http://schemas.microsoft.com/office/drawing/2014/main" id="{61926A21-60B1-B806-A80F-E35D24E6D210}"/>
              </a:ext>
            </a:extLst>
          </p:cNvPr>
          <p:cNvPicPr>
            <a:picLocks noChangeAspect="1"/>
          </p:cNvPicPr>
          <p:nvPr/>
        </p:nvPicPr>
        <p:blipFill rotWithShape="1">
          <a:blip r:embed="rId5"/>
          <a:srcRect r="2011"/>
          <a:stretch/>
        </p:blipFill>
        <p:spPr>
          <a:xfrm>
            <a:off x="1317533" y="1478676"/>
            <a:ext cx="4946220" cy="3795312"/>
          </a:xfrm>
          <a:prstGeom prst="rect">
            <a:avLst/>
          </a:prstGeom>
        </p:spPr>
      </p:pic>
    </p:spTree>
    <p:extLst>
      <p:ext uri="{BB962C8B-B14F-4D97-AF65-F5344CB8AC3E}">
        <p14:creationId xmlns:p14="http://schemas.microsoft.com/office/powerpoint/2010/main" val="1420627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43C9F074-8091-4288-AC48-826B07FBE9BA}"/>
              </a:ext>
            </a:extLst>
          </p:cNvPr>
          <p:cNvSpPr txBox="1">
            <a:spLocks/>
          </p:cNvSpPr>
          <p:nvPr/>
        </p:nvSpPr>
        <p:spPr>
          <a:xfrm>
            <a:off x="5858335" y="1585364"/>
            <a:ext cx="5806804" cy="3818188"/>
          </a:xfrm>
          <a:prstGeom prst="rect">
            <a:avLst/>
          </a:prstGeom>
          <a:noFill/>
        </p:spPr>
        <p:txBody>
          <a:bodyPr vert="horz" lIns="0" tIns="0" rIns="0" bIns="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accent2"/>
                </a:solidFill>
                <a:latin typeface="+mn-lt"/>
                <a:ea typeface="+mn-ea"/>
                <a:cs typeface="+mn-cs"/>
              </a:defRPr>
            </a:lvl1pPr>
            <a:lvl2pPr marL="449263"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accent2"/>
                </a:solidFill>
                <a:latin typeface="+mn-lt"/>
                <a:ea typeface="+mn-ea"/>
                <a:cs typeface="+mn-cs"/>
              </a:defRPr>
            </a:lvl2pPr>
            <a:lvl3pPr marL="715963"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accent2"/>
                </a:solidFill>
                <a:latin typeface="+mn-lt"/>
                <a:ea typeface="+mn-ea"/>
                <a:cs typeface="+mn-cs"/>
              </a:defRPr>
            </a:lvl3pPr>
            <a:lvl4pPr marL="982663"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accent2"/>
                </a:solidFill>
                <a:latin typeface="+mn-lt"/>
                <a:ea typeface="+mn-ea"/>
                <a:cs typeface="+mn-cs"/>
              </a:defRPr>
            </a:lvl4pPr>
            <a:lvl5pPr marL="12573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7294" indent="-207294" defTabSz="829178">
              <a:spcBef>
                <a:spcPts val="1088"/>
              </a:spcBef>
              <a:spcAft>
                <a:spcPts val="1632"/>
              </a:spcAft>
              <a:buClr>
                <a:schemeClr val="accent2"/>
              </a:buClr>
              <a:defRPr/>
            </a:pPr>
            <a:r>
              <a:rPr lang="en-GB" sz="2539" dirty="0">
                <a:solidFill>
                  <a:srgbClr val="39607A"/>
                </a:solidFill>
              </a:rPr>
              <a:t>Pressure &amp; temperature: 950 bar &amp; 30</a:t>
            </a:r>
            <a:r>
              <a:rPr lang="en-GB" sz="2539" dirty="0">
                <a:solidFill>
                  <a:srgbClr val="39607A"/>
                </a:solidFill>
                <a:ea typeface="宋体" panose="02010600030101010101" pitchFamily="2" charset="-122"/>
              </a:rPr>
              <a:t> </a:t>
            </a:r>
            <a:r>
              <a:rPr lang="en-GB" sz="2539" dirty="0">
                <a:solidFill>
                  <a:srgbClr val="39607A"/>
                </a:solidFill>
                <a:ea typeface="宋体" panose="02010600030101010101" pitchFamily="2" charset="-122"/>
                <a:sym typeface="Symbol" panose="05050102010706020507" pitchFamily="18" charset="2"/>
              </a:rPr>
              <a:t></a:t>
            </a:r>
            <a:r>
              <a:rPr lang="en-GB" sz="2539" dirty="0">
                <a:solidFill>
                  <a:srgbClr val="39607A"/>
                </a:solidFill>
                <a:ea typeface="宋体" panose="02010600030101010101" pitchFamily="2" charset="-122"/>
              </a:rPr>
              <a:t>C</a:t>
            </a:r>
            <a:endParaRPr lang="en-GB" altLang="zh-CN" sz="2539" dirty="0">
              <a:solidFill>
                <a:srgbClr val="39607A"/>
              </a:solidFill>
              <a:ea typeface="宋体" panose="02010600030101010101" pitchFamily="2" charset="-122"/>
            </a:endParaRPr>
          </a:p>
          <a:p>
            <a:pPr marL="207294" indent="-207294" defTabSz="829178">
              <a:spcBef>
                <a:spcPts val="1088"/>
              </a:spcBef>
              <a:spcAft>
                <a:spcPts val="1632"/>
              </a:spcAft>
              <a:buClr>
                <a:schemeClr val="accent2"/>
              </a:buClr>
              <a:defRPr/>
            </a:pPr>
            <a:r>
              <a:rPr lang="en-GB" sz="2539" dirty="0">
                <a:solidFill>
                  <a:srgbClr val="39607A"/>
                </a:solidFill>
              </a:rPr>
              <a:t>Leak Sizes:</a:t>
            </a:r>
          </a:p>
          <a:p>
            <a:pPr marL="694657" lvl="2" indent="-207294" defTabSz="829178">
              <a:spcBef>
                <a:spcPts val="600"/>
              </a:spcBef>
              <a:spcAft>
                <a:spcPts val="600"/>
              </a:spcAft>
              <a:buClr>
                <a:schemeClr val="accent2"/>
              </a:buClr>
              <a:defRPr/>
            </a:pPr>
            <a:r>
              <a:rPr lang="en-GB" sz="2339" dirty="0">
                <a:solidFill>
                  <a:srgbClr val="39607A"/>
                </a:solidFill>
              </a:rPr>
              <a:t>A = 0.1 mm</a:t>
            </a:r>
            <a:r>
              <a:rPr lang="en-GB" sz="2339" baseline="30000" dirty="0">
                <a:solidFill>
                  <a:srgbClr val="39607A"/>
                </a:solidFill>
              </a:rPr>
              <a:t>2  </a:t>
            </a:r>
            <a:r>
              <a:rPr lang="en-GB" sz="2339" dirty="0">
                <a:solidFill>
                  <a:srgbClr val="39607A"/>
                </a:solidFill>
              </a:rPr>
              <a:t>(diameter = 0.4 mm)</a:t>
            </a:r>
            <a:endParaRPr lang="en-GB" sz="2339" baseline="30000" dirty="0">
              <a:solidFill>
                <a:srgbClr val="39607A"/>
              </a:solidFill>
            </a:endParaRPr>
          </a:p>
          <a:p>
            <a:pPr marL="694657" lvl="2" indent="-207294" defTabSz="829178">
              <a:spcBef>
                <a:spcPts val="600"/>
              </a:spcBef>
              <a:spcAft>
                <a:spcPts val="600"/>
              </a:spcAft>
              <a:buClr>
                <a:schemeClr val="accent2"/>
              </a:buClr>
              <a:defRPr/>
            </a:pPr>
            <a:r>
              <a:rPr lang="en-GB" sz="2339" dirty="0">
                <a:solidFill>
                  <a:srgbClr val="39607A"/>
                </a:solidFill>
              </a:rPr>
              <a:t>A = 0.5 mm</a:t>
            </a:r>
            <a:r>
              <a:rPr lang="en-GB" sz="2339" baseline="30000" dirty="0">
                <a:solidFill>
                  <a:srgbClr val="39607A"/>
                </a:solidFill>
              </a:rPr>
              <a:t>2</a:t>
            </a:r>
            <a:r>
              <a:rPr lang="en-GB" sz="2339" dirty="0">
                <a:solidFill>
                  <a:srgbClr val="39607A"/>
                </a:solidFill>
              </a:rPr>
              <a:t> (diameter = 0.8 mm)</a:t>
            </a:r>
          </a:p>
          <a:p>
            <a:pPr marL="207294" indent="-207294" defTabSz="829178">
              <a:spcBef>
                <a:spcPts val="1088"/>
              </a:spcBef>
              <a:spcAft>
                <a:spcPts val="1632"/>
              </a:spcAft>
              <a:buClr>
                <a:schemeClr val="accent2"/>
              </a:buClr>
              <a:defRPr/>
            </a:pPr>
            <a:r>
              <a:rPr lang="en-GB" sz="2539" dirty="0">
                <a:solidFill>
                  <a:srgbClr val="39607A"/>
                </a:solidFill>
              </a:rPr>
              <a:t>Leak direction: Downward</a:t>
            </a:r>
          </a:p>
          <a:p>
            <a:pPr marL="207294" indent="-207294" defTabSz="829178">
              <a:spcBef>
                <a:spcPts val="1088"/>
              </a:spcBef>
              <a:spcAft>
                <a:spcPts val="1632"/>
              </a:spcAft>
              <a:buClr>
                <a:schemeClr val="accent2"/>
              </a:buClr>
              <a:defRPr/>
            </a:pPr>
            <a:r>
              <a:rPr lang="en-GB" sz="2539" dirty="0">
                <a:solidFill>
                  <a:srgbClr val="39607A"/>
                </a:solidFill>
              </a:rPr>
              <a:t>Leak duration: 30s</a:t>
            </a:r>
          </a:p>
        </p:txBody>
      </p:sp>
      <p:sp>
        <p:nvSpPr>
          <p:cNvPr id="3" name="Text Placeholder 2">
            <a:extLst>
              <a:ext uri="{FF2B5EF4-FFF2-40B4-BE49-F238E27FC236}">
                <a16:creationId xmlns:a16="http://schemas.microsoft.com/office/drawing/2014/main" id="{122ACBFA-06B6-41F6-B9DD-623F0E36EA68}"/>
              </a:ext>
            </a:extLst>
          </p:cNvPr>
          <p:cNvSpPr>
            <a:spLocks noGrp="1"/>
          </p:cNvSpPr>
          <p:nvPr>
            <p:ph type="body" sz="quarter" idx="10"/>
          </p:nvPr>
        </p:nvSpPr>
        <p:spPr>
          <a:xfrm>
            <a:off x="720000" y="504000"/>
            <a:ext cx="8481524" cy="483688"/>
          </a:xfrm>
        </p:spPr>
        <p:txBody>
          <a:bodyPr>
            <a:noAutofit/>
          </a:bodyPr>
          <a:lstStyle/>
          <a:p>
            <a:pPr>
              <a:spcBef>
                <a:spcPct val="0"/>
              </a:spcBef>
            </a:pPr>
            <a:r>
              <a:rPr lang="en-GB" sz="3200" dirty="0">
                <a:solidFill>
                  <a:srgbClr val="E4002B"/>
                </a:solidFill>
                <a:latin typeface="+mj-lt"/>
                <a:ea typeface="+mj-ea"/>
                <a:cs typeface="+mj-cs"/>
              </a:rPr>
              <a:t>Modelling Set-up: Hydrogen Leak</a:t>
            </a:r>
          </a:p>
        </p:txBody>
      </p:sp>
      <p:grpSp>
        <p:nvGrpSpPr>
          <p:cNvPr id="4" name="Group 3">
            <a:extLst>
              <a:ext uri="{FF2B5EF4-FFF2-40B4-BE49-F238E27FC236}">
                <a16:creationId xmlns:a16="http://schemas.microsoft.com/office/drawing/2014/main" id="{A149D8DB-528D-4D36-B3A6-C4EE0EC67BBC}"/>
              </a:ext>
            </a:extLst>
          </p:cNvPr>
          <p:cNvGrpSpPr/>
          <p:nvPr/>
        </p:nvGrpSpPr>
        <p:grpSpPr>
          <a:xfrm>
            <a:off x="450168" y="1585364"/>
            <a:ext cx="4974434" cy="3689976"/>
            <a:chOff x="473869" y="1845802"/>
            <a:chExt cx="5485695" cy="4069223"/>
          </a:xfrm>
        </p:grpSpPr>
        <p:pic>
          <p:nvPicPr>
            <p:cNvPr id="24" name="Picture 23">
              <a:extLst>
                <a:ext uri="{FF2B5EF4-FFF2-40B4-BE49-F238E27FC236}">
                  <a16:creationId xmlns:a16="http://schemas.microsoft.com/office/drawing/2014/main" id="{7E8BD1D9-BB5B-4172-8CA8-7B0D214105D1}"/>
                </a:ext>
              </a:extLst>
            </p:cNvPr>
            <p:cNvPicPr>
              <a:picLocks noChangeAspect="1"/>
            </p:cNvPicPr>
            <p:nvPr/>
          </p:nvPicPr>
          <p:blipFill>
            <a:blip r:embed="rId3"/>
            <a:stretch>
              <a:fillRect/>
            </a:stretch>
          </p:blipFill>
          <p:spPr>
            <a:xfrm>
              <a:off x="473869" y="1845802"/>
              <a:ext cx="5485695" cy="4069223"/>
            </a:xfrm>
            <a:prstGeom prst="rect">
              <a:avLst/>
            </a:prstGeom>
          </p:spPr>
        </p:pic>
        <p:sp>
          <p:nvSpPr>
            <p:cNvPr id="7" name="Oval 6">
              <a:extLst>
                <a:ext uri="{FF2B5EF4-FFF2-40B4-BE49-F238E27FC236}">
                  <a16:creationId xmlns:a16="http://schemas.microsoft.com/office/drawing/2014/main" id="{3EBC2F24-64C4-4A4E-A7C3-981D8D390213}"/>
                </a:ext>
              </a:extLst>
            </p:cNvPr>
            <p:cNvSpPr/>
            <p:nvPr/>
          </p:nvSpPr>
          <p:spPr>
            <a:xfrm>
              <a:off x="2206818" y="3476625"/>
              <a:ext cx="457200" cy="838200"/>
            </a:xfrm>
            <a:prstGeom prst="ellipse">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defTabSz="414444">
                <a:defRPr/>
              </a:pPr>
              <a:endParaRPr lang="nb-NO" sz="1632">
                <a:solidFill>
                  <a:srgbClr val="FFFFFF"/>
                </a:solidFill>
                <a:latin typeface="Calibri"/>
              </a:endParaRPr>
            </a:p>
          </p:txBody>
        </p:sp>
      </p:grpSp>
      <p:pic>
        <p:nvPicPr>
          <p:cNvPr id="2" name="Picture 1" descr="Icon&#10;&#10;Description automatically generated">
            <a:extLst>
              <a:ext uri="{FF2B5EF4-FFF2-40B4-BE49-F238E27FC236}">
                <a16:creationId xmlns:a16="http://schemas.microsoft.com/office/drawing/2014/main" id="{5373855B-D482-F1CC-E00C-E38796885D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spTree>
    <p:extLst>
      <p:ext uri="{BB962C8B-B14F-4D97-AF65-F5344CB8AC3E}">
        <p14:creationId xmlns:p14="http://schemas.microsoft.com/office/powerpoint/2010/main" val="1620552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2ACBFA-06B6-41F6-B9DD-623F0E36EA68}"/>
              </a:ext>
            </a:extLst>
          </p:cNvPr>
          <p:cNvSpPr>
            <a:spLocks noGrp="1"/>
          </p:cNvSpPr>
          <p:nvPr>
            <p:ph type="body" sz="quarter" idx="10"/>
          </p:nvPr>
        </p:nvSpPr>
        <p:spPr>
          <a:xfrm>
            <a:off x="720000" y="504000"/>
            <a:ext cx="7953864" cy="842324"/>
          </a:xfrm>
        </p:spPr>
        <p:txBody>
          <a:bodyPr>
            <a:noAutofit/>
          </a:bodyPr>
          <a:lstStyle/>
          <a:p>
            <a:pPr>
              <a:spcBef>
                <a:spcPct val="0"/>
              </a:spcBef>
            </a:pPr>
            <a:r>
              <a:rPr lang="en-GB" sz="3200" dirty="0" err="1">
                <a:solidFill>
                  <a:srgbClr val="E4002B"/>
                </a:solidFill>
                <a:latin typeface="+mj-lt"/>
                <a:ea typeface="+mj-ea"/>
                <a:cs typeface="+mj-cs"/>
              </a:rPr>
              <a:t>Modeling</a:t>
            </a:r>
            <a:r>
              <a:rPr lang="en-GB" sz="3200" dirty="0">
                <a:solidFill>
                  <a:srgbClr val="E4002B"/>
                </a:solidFill>
                <a:latin typeface="+mj-lt"/>
                <a:ea typeface="+mj-ea"/>
                <a:cs typeface="+mj-cs"/>
              </a:rPr>
              <a:t> Set-up: Ventilation</a:t>
            </a:r>
          </a:p>
        </p:txBody>
      </p:sp>
      <p:pic>
        <p:nvPicPr>
          <p:cNvPr id="7" name="Picture 6">
            <a:extLst>
              <a:ext uri="{FF2B5EF4-FFF2-40B4-BE49-F238E27FC236}">
                <a16:creationId xmlns:a16="http://schemas.microsoft.com/office/drawing/2014/main" id="{E417495E-1B51-4E90-AFC9-89307D7D67C2}"/>
              </a:ext>
            </a:extLst>
          </p:cNvPr>
          <p:cNvPicPr>
            <a:picLocks noChangeAspect="1"/>
          </p:cNvPicPr>
          <p:nvPr/>
        </p:nvPicPr>
        <p:blipFill>
          <a:blip r:embed="rId2"/>
          <a:stretch>
            <a:fillRect/>
          </a:stretch>
        </p:blipFill>
        <p:spPr>
          <a:xfrm>
            <a:off x="759616" y="2416687"/>
            <a:ext cx="5171123" cy="2824609"/>
          </a:xfrm>
          <a:prstGeom prst="rect">
            <a:avLst/>
          </a:prstGeom>
        </p:spPr>
      </p:pic>
      <p:sp>
        <p:nvSpPr>
          <p:cNvPr id="9" name="TextBox 8">
            <a:extLst>
              <a:ext uri="{FF2B5EF4-FFF2-40B4-BE49-F238E27FC236}">
                <a16:creationId xmlns:a16="http://schemas.microsoft.com/office/drawing/2014/main" id="{DE7D2FD0-2E45-4AF5-A479-8AF320F3FBDD}"/>
              </a:ext>
            </a:extLst>
          </p:cNvPr>
          <p:cNvSpPr txBox="1"/>
          <p:nvPr/>
        </p:nvSpPr>
        <p:spPr>
          <a:xfrm>
            <a:off x="685557" y="1426809"/>
            <a:ext cx="5007703" cy="483081"/>
          </a:xfrm>
          <a:prstGeom prst="rect">
            <a:avLst/>
          </a:prstGeom>
          <a:ln w="28575">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defRPr/>
            </a:pPr>
            <a:r>
              <a:rPr lang="nb-NO" sz="2539" dirty="0">
                <a:solidFill>
                  <a:srgbClr val="39607A"/>
                </a:solidFill>
              </a:rPr>
              <a:t>Air </a:t>
            </a:r>
            <a:r>
              <a:rPr lang="nb-NO" sz="2539" dirty="0" err="1">
                <a:solidFill>
                  <a:srgbClr val="39607A"/>
                </a:solidFill>
              </a:rPr>
              <a:t>intakes</a:t>
            </a:r>
            <a:r>
              <a:rPr lang="nb-NO" sz="2539" dirty="0">
                <a:solidFill>
                  <a:srgbClr val="39607A"/>
                </a:solidFill>
              </a:rPr>
              <a:t> </a:t>
            </a:r>
            <a:r>
              <a:rPr lang="nb-NO" sz="2539" dirty="0" err="1">
                <a:solidFill>
                  <a:srgbClr val="39607A"/>
                </a:solidFill>
              </a:rPr>
              <a:t>through</a:t>
            </a:r>
            <a:r>
              <a:rPr lang="nb-NO" sz="2539" dirty="0">
                <a:solidFill>
                  <a:srgbClr val="39607A"/>
                </a:solidFill>
              </a:rPr>
              <a:t> grilles in </a:t>
            </a:r>
            <a:r>
              <a:rPr lang="nb-NO" sz="2539" dirty="0" err="1">
                <a:solidFill>
                  <a:srgbClr val="39607A"/>
                </a:solidFill>
              </a:rPr>
              <a:t>doors</a:t>
            </a:r>
            <a:endParaRPr lang="nb-NO" sz="2539" dirty="0">
              <a:solidFill>
                <a:srgbClr val="39607A"/>
              </a:solidFill>
            </a:endParaRPr>
          </a:p>
        </p:txBody>
      </p:sp>
      <p:cxnSp>
        <p:nvCxnSpPr>
          <p:cNvPr id="10" name="Straight Arrow Connector 9">
            <a:extLst>
              <a:ext uri="{FF2B5EF4-FFF2-40B4-BE49-F238E27FC236}">
                <a16:creationId xmlns:a16="http://schemas.microsoft.com/office/drawing/2014/main" id="{919B8C73-870C-4899-94CA-1F84B0F17FFF}"/>
              </a:ext>
            </a:extLst>
          </p:cNvPr>
          <p:cNvCxnSpPr>
            <a:cxnSpLocks/>
          </p:cNvCxnSpPr>
          <p:nvPr/>
        </p:nvCxnSpPr>
        <p:spPr>
          <a:xfrm>
            <a:off x="3185041" y="1909894"/>
            <a:ext cx="821880" cy="2734025"/>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Content Placeholder 4">
            <a:extLst>
              <a:ext uri="{FF2B5EF4-FFF2-40B4-BE49-F238E27FC236}">
                <a16:creationId xmlns:a16="http://schemas.microsoft.com/office/drawing/2014/main" id="{B8A98177-EC0C-4055-ABC7-E8EAA5D7B1CF}"/>
              </a:ext>
            </a:extLst>
          </p:cNvPr>
          <p:cNvSpPr txBox="1">
            <a:spLocks/>
          </p:cNvSpPr>
          <p:nvPr/>
        </p:nvSpPr>
        <p:spPr>
          <a:xfrm>
            <a:off x="6586348" y="2063010"/>
            <a:ext cx="5410442" cy="1765984"/>
          </a:xfrm>
          <a:prstGeom prst="rect">
            <a:avLst/>
          </a:prstGeom>
        </p:spPr>
        <p:txBody>
          <a:bodyPr/>
          <a:lstStyle>
            <a:lvl1pPr marL="430982" indent="-430982" algn="l" defTabSz="574648" rtl="0" eaLnBrk="1" latinLnBrk="0" hangingPunct="1">
              <a:spcBef>
                <a:spcPct val="20000"/>
              </a:spcBef>
              <a:buFont typeface="Arial"/>
              <a:buChar char="•"/>
              <a:defRPr sz="2800" kern="1200">
                <a:solidFill>
                  <a:srgbClr val="39607A"/>
                </a:solidFill>
                <a:latin typeface="+mn-lt"/>
                <a:ea typeface="+mn-ea"/>
                <a:cs typeface="+mn-cs"/>
              </a:defRPr>
            </a:lvl1pPr>
            <a:lvl2pPr marL="933798" indent="-359154" algn="l" defTabSz="574648" rtl="0" eaLnBrk="1" latinLnBrk="0" hangingPunct="1">
              <a:spcBef>
                <a:spcPct val="20000"/>
              </a:spcBef>
              <a:buFont typeface="Arial"/>
              <a:buChar char="–"/>
              <a:defRPr sz="2400" kern="1200">
                <a:solidFill>
                  <a:srgbClr val="39607A"/>
                </a:solidFill>
                <a:latin typeface="+mn-lt"/>
                <a:ea typeface="+mn-ea"/>
                <a:cs typeface="+mn-cs"/>
              </a:defRPr>
            </a:lvl2pPr>
            <a:lvl3pPr marL="1436610" indent="-287321" algn="l" defTabSz="574648" rtl="0" eaLnBrk="1" latinLnBrk="0" hangingPunct="1">
              <a:spcBef>
                <a:spcPct val="20000"/>
              </a:spcBef>
              <a:buFont typeface="Arial"/>
              <a:buChar char="•"/>
              <a:defRPr sz="1800" kern="1200">
                <a:solidFill>
                  <a:srgbClr val="39607A"/>
                </a:solidFill>
                <a:latin typeface="+mn-lt"/>
                <a:ea typeface="+mn-ea"/>
                <a:cs typeface="+mn-cs"/>
              </a:defRPr>
            </a:lvl3pPr>
            <a:lvl4pPr marL="2011255" indent="-287321" algn="l" defTabSz="574648" rtl="0" eaLnBrk="1" latinLnBrk="0" hangingPunct="1">
              <a:spcBef>
                <a:spcPct val="20000"/>
              </a:spcBef>
              <a:buFont typeface="Arial"/>
              <a:buChar char="–"/>
              <a:defRPr sz="1600" kern="1200">
                <a:solidFill>
                  <a:srgbClr val="39607A"/>
                </a:solidFill>
                <a:latin typeface="+mn-lt"/>
                <a:ea typeface="+mn-ea"/>
                <a:cs typeface="+mn-cs"/>
              </a:defRPr>
            </a:lvl4pPr>
            <a:lvl5pPr marL="2585900" indent="-287321" algn="l" defTabSz="574648" rtl="0" eaLnBrk="1" latinLnBrk="0" hangingPunct="1">
              <a:spcBef>
                <a:spcPct val="20000"/>
              </a:spcBef>
              <a:buFont typeface="Arial"/>
              <a:buChar char="»"/>
              <a:defRPr sz="1600" kern="1200">
                <a:solidFill>
                  <a:srgbClr val="39607A"/>
                </a:solidFill>
                <a:latin typeface="+mn-lt"/>
                <a:ea typeface="+mn-ea"/>
                <a:cs typeface="+mn-cs"/>
              </a:defRPr>
            </a:lvl5pPr>
            <a:lvl6pPr marL="3160544" indent="-287321" algn="l" defTabSz="574648" rtl="0" eaLnBrk="1" latinLnBrk="0" hangingPunct="1">
              <a:spcBef>
                <a:spcPct val="20000"/>
              </a:spcBef>
              <a:buFont typeface="Arial"/>
              <a:buChar char="•"/>
              <a:defRPr sz="2640" kern="1200">
                <a:solidFill>
                  <a:schemeClr val="tx1"/>
                </a:solidFill>
                <a:latin typeface="+mn-lt"/>
                <a:ea typeface="+mn-ea"/>
                <a:cs typeface="+mn-cs"/>
              </a:defRPr>
            </a:lvl6pPr>
            <a:lvl7pPr marL="3735189" indent="-287321" algn="l" defTabSz="574648" rtl="0" eaLnBrk="1" latinLnBrk="0" hangingPunct="1">
              <a:spcBef>
                <a:spcPct val="20000"/>
              </a:spcBef>
              <a:buFont typeface="Arial"/>
              <a:buChar char="•"/>
              <a:defRPr sz="2640" kern="1200">
                <a:solidFill>
                  <a:schemeClr val="tx1"/>
                </a:solidFill>
                <a:latin typeface="+mn-lt"/>
                <a:ea typeface="+mn-ea"/>
                <a:cs typeface="+mn-cs"/>
              </a:defRPr>
            </a:lvl7pPr>
            <a:lvl8pPr marL="4309833" indent="-287321" algn="l" defTabSz="574648" rtl="0" eaLnBrk="1" latinLnBrk="0" hangingPunct="1">
              <a:spcBef>
                <a:spcPct val="20000"/>
              </a:spcBef>
              <a:buFont typeface="Arial"/>
              <a:buChar char="•"/>
              <a:defRPr sz="2640" kern="1200">
                <a:solidFill>
                  <a:schemeClr val="tx1"/>
                </a:solidFill>
                <a:latin typeface="+mn-lt"/>
                <a:ea typeface="+mn-ea"/>
                <a:cs typeface="+mn-cs"/>
              </a:defRPr>
            </a:lvl8pPr>
            <a:lvl9pPr marL="4884478" indent="-287321" algn="l" defTabSz="574648" rtl="0" eaLnBrk="1" latinLnBrk="0" hangingPunct="1">
              <a:spcBef>
                <a:spcPct val="20000"/>
              </a:spcBef>
              <a:buFont typeface="Arial"/>
              <a:buChar char="•"/>
              <a:defRPr sz="2640" kern="1200">
                <a:solidFill>
                  <a:schemeClr val="tx1"/>
                </a:solidFill>
                <a:latin typeface="+mn-lt"/>
                <a:ea typeface="+mn-ea"/>
                <a:cs typeface="+mn-cs"/>
              </a:defRPr>
            </a:lvl9pPr>
          </a:lstStyle>
          <a:p>
            <a:pPr>
              <a:buClr>
                <a:schemeClr val="accent2"/>
              </a:buClr>
            </a:pPr>
            <a:r>
              <a:rPr lang="en-GB" dirty="0"/>
              <a:t>Air Intakes in doors</a:t>
            </a:r>
            <a:endParaRPr lang="nb-NO" dirty="0"/>
          </a:p>
          <a:p>
            <a:pPr>
              <a:buClr>
                <a:srgbClr val="B5231C"/>
              </a:buClr>
            </a:pPr>
            <a:endParaRPr lang="nb-NO" sz="2539" u="sng" baseline="30000" dirty="0"/>
          </a:p>
        </p:txBody>
      </p:sp>
      <p:sp>
        <p:nvSpPr>
          <p:cNvPr id="2" name="Content Placeholder 4">
            <a:extLst>
              <a:ext uri="{FF2B5EF4-FFF2-40B4-BE49-F238E27FC236}">
                <a16:creationId xmlns:a16="http://schemas.microsoft.com/office/drawing/2014/main" id="{F7CFAA9C-6FA5-F278-F5EB-696993175378}"/>
              </a:ext>
            </a:extLst>
          </p:cNvPr>
          <p:cNvSpPr txBox="1">
            <a:spLocks/>
          </p:cNvSpPr>
          <p:nvPr/>
        </p:nvSpPr>
        <p:spPr>
          <a:xfrm>
            <a:off x="6586348" y="2722652"/>
            <a:ext cx="5410442" cy="2472332"/>
          </a:xfrm>
          <a:prstGeom prst="rect">
            <a:avLst/>
          </a:prstGeom>
        </p:spPr>
        <p:txBody>
          <a:bodyPr/>
          <a:lstStyle>
            <a:lvl1pPr marL="430982" indent="-430982" algn="l" defTabSz="574648" rtl="0" eaLnBrk="1" latinLnBrk="0" hangingPunct="1">
              <a:spcBef>
                <a:spcPct val="20000"/>
              </a:spcBef>
              <a:buFont typeface="Arial"/>
              <a:buChar char="•"/>
              <a:defRPr sz="4023" kern="1200">
                <a:solidFill>
                  <a:schemeClr val="tx1"/>
                </a:solidFill>
                <a:latin typeface="+mn-lt"/>
                <a:ea typeface="+mn-ea"/>
                <a:cs typeface="+mn-cs"/>
              </a:defRPr>
            </a:lvl1pPr>
            <a:lvl2pPr marL="933798" indent="-359154" algn="l" defTabSz="574648" rtl="0" eaLnBrk="1" latinLnBrk="0" hangingPunct="1">
              <a:spcBef>
                <a:spcPct val="20000"/>
              </a:spcBef>
              <a:buFont typeface="Arial"/>
              <a:buChar char="–"/>
              <a:defRPr sz="3646" kern="1200">
                <a:solidFill>
                  <a:schemeClr val="tx1"/>
                </a:solidFill>
                <a:latin typeface="+mn-lt"/>
                <a:ea typeface="+mn-ea"/>
                <a:cs typeface="+mn-cs"/>
              </a:defRPr>
            </a:lvl2pPr>
            <a:lvl3pPr marL="1436610" indent="-287321" algn="l" defTabSz="574648" rtl="0" eaLnBrk="1" latinLnBrk="0" hangingPunct="1">
              <a:spcBef>
                <a:spcPct val="20000"/>
              </a:spcBef>
              <a:buFont typeface="Arial"/>
              <a:buChar char="•"/>
              <a:defRPr sz="3018" kern="1200">
                <a:solidFill>
                  <a:schemeClr val="tx1"/>
                </a:solidFill>
                <a:latin typeface="+mn-lt"/>
                <a:ea typeface="+mn-ea"/>
                <a:cs typeface="+mn-cs"/>
              </a:defRPr>
            </a:lvl3pPr>
            <a:lvl4pPr marL="2011255" indent="-287321" algn="l" defTabSz="574648" rtl="0" eaLnBrk="1" latinLnBrk="0" hangingPunct="1">
              <a:spcBef>
                <a:spcPct val="20000"/>
              </a:spcBef>
              <a:buFont typeface="Arial"/>
              <a:buChar char="–"/>
              <a:defRPr sz="2640" kern="1200">
                <a:solidFill>
                  <a:schemeClr val="tx1"/>
                </a:solidFill>
                <a:latin typeface="+mn-lt"/>
                <a:ea typeface="+mn-ea"/>
                <a:cs typeface="+mn-cs"/>
              </a:defRPr>
            </a:lvl4pPr>
            <a:lvl5pPr marL="2585900" indent="-287321" algn="l" defTabSz="574648" rtl="0" eaLnBrk="1" latinLnBrk="0" hangingPunct="1">
              <a:spcBef>
                <a:spcPct val="20000"/>
              </a:spcBef>
              <a:buFont typeface="Arial"/>
              <a:buChar char="»"/>
              <a:defRPr sz="2640" kern="1200">
                <a:solidFill>
                  <a:schemeClr val="tx1"/>
                </a:solidFill>
                <a:latin typeface="+mn-lt"/>
                <a:ea typeface="+mn-ea"/>
                <a:cs typeface="+mn-cs"/>
              </a:defRPr>
            </a:lvl5pPr>
            <a:lvl6pPr marL="3160544" indent="-287321" algn="l" defTabSz="574648" rtl="0" eaLnBrk="1" latinLnBrk="0" hangingPunct="1">
              <a:spcBef>
                <a:spcPct val="20000"/>
              </a:spcBef>
              <a:buFont typeface="Arial"/>
              <a:buChar char="•"/>
              <a:defRPr sz="2640" kern="1200">
                <a:solidFill>
                  <a:schemeClr val="tx1"/>
                </a:solidFill>
                <a:latin typeface="+mn-lt"/>
                <a:ea typeface="+mn-ea"/>
                <a:cs typeface="+mn-cs"/>
              </a:defRPr>
            </a:lvl6pPr>
            <a:lvl7pPr marL="3735189" indent="-287321" algn="l" defTabSz="574648" rtl="0" eaLnBrk="1" latinLnBrk="0" hangingPunct="1">
              <a:spcBef>
                <a:spcPct val="20000"/>
              </a:spcBef>
              <a:buFont typeface="Arial"/>
              <a:buChar char="•"/>
              <a:defRPr sz="2640" kern="1200">
                <a:solidFill>
                  <a:schemeClr val="tx1"/>
                </a:solidFill>
                <a:latin typeface="+mn-lt"/>
                <a:ea typeface="+mn-ea"/>
                <a:cs typeface="+mn-cs"/>
              </a:defRPr>
            </a:lvl7pPr>
            <a:lvl8pPr marL="4309833" indent="-287321" algn="l" defTabSz="574648" rtl="0" eaLnBrk="1" latinLnBrk="0" hangingPunct="1">
              <a:spcBef>
                <a:spcPct val="20000"/>
              </a:spcBef>
              <a:buFont typeface="Arial"/>
              <a:buChar char="•"/>
              <a:defRPr sz="2640" kern="1200">
                <a:solidFill>
                  <a:schemeClr val="tx1"/>
                </a:solidFill>
                <a:latin typeface="+mn-lt"/>
                <a:ea typeface="+mn-ea"/>
                <a:cs typeface="+mn-cs"/>
              </a:defRPr>
            </a:lvl8pPr>
            <a:lvl9pPr marL="4884478" indent="-287321" algn="l" defTabSz="574648" rtl="0" eaLnBrk="1" latinLnBrk="0" hangingPunct="1">
              <a:spcBef>
                <a:spcPct val="20000"/>
              </a:spcBef>
              <a:buFont typeface="Arial"/>
              <a:buChar char="•"/>
              <a:defRPr sz="2640" kern="1200">
                <a:solidFill>
                  <a:schemeClr val="tx1"/>
                </a:solidFill>
                <a:latin typeface="+mn-lt"/>
                <a:ea typeface="+mn-ea"/>
                <a:cs typeface="+mn-cs"/>
              </a:defRPr>
            </a:lvl9pPr>
          </a:lstStyle>
          <a:p>
            <a:pPr>
              <a:buClr>
                <a:schemeClr val="accent2"/>
              </a:buClr>
              <a:buFont typeface="Arial" panose="020B0604020202020204" pitchFamily="34" charset="0"/>
              <a:buChar char="•"/>
            </a:pPr>
            <a:r>
              <a:rPr lang="en-GB" sz="2800" dirty="0">
                <a:solidFill>
                  <a:srgbClr val="39607A"/>
                </a:solidFill>
              </a:rPr>
              <a:t>Extraction through roof</a:t>
            </a:r>
          </a:p>
          <a:p>
            <a:pPr>
              <a:buClr>
                <a:schemeClr val="accent2"/>
              </a:buClr>
              <a:buFont typeface="Arial" panose="020B0604020202020204" pitchFamily="34" charset="0"/>
              <a:buChar char="•"/>
            </a:pPr>
            <a:r>
              <a:rPr lang="en-GB" sz="2800" dirty="0">
                <a:solidFill>
                  <a:srgbClr val="39607A"/>
                </a:solidFill>
              </a:rPr>
              <a:t>Flow</a:t>
            </a:r>
            <a:r>
              <a:rPr lang="nb-NO" sz="2800" dirty="0">
                <a:solidFill>
                  <a:srgbClr val="39607A"/>
                </a:solidFill>
              </a:rPr>
              <a:t> rates : </a:t>
            </a:r>
          </a:p>
          <a:p>
            <a:pPr lvl="1">
              <a:buClr>
                <a:schemeClr val="accent2"/>
              </a:buClr>
              <a:buFont typeface="Arial" panose="020B0604020202020204" pitchFamily="34" charset="0"/>
              <a:buChar char="•"/>
            </a:pPr>
            <a:r>
              <a:rPr lang="nb-NO" sz="2400" dirty="0">
                <a:solidFill>
                  <a:srgbClr val="FF0000"/>
                </a:solidFill>
              </a:rPr>
              <a:t>1000 m</a:t>
            </a:r>
            <a:r>
              <a:rPr lang="nb-NO" sz="2400" baseline="30000" dirty="0">
                <a:solidFill>
                  <a:srgbClr val="FF0000"/>
                </a:solidFill>
              </a:rPr>
              <a:t>3</a:t>
            </a:r>
            <a:r>
              <a:rPr lang="nb-NO" sz="2400" dirty="0">
                <a:solidFill>
                  <a:srgbClr val="FF0000"/>
                </a:solidFill>
              </a:rPr>
              <a:t>/h </a:t>
            </a:r>
            <a:r>
              <a:rPr lang="nb-NO" sz="2400" dirty="0">
                <a:solidFill>
                  <a:srgbClr val="FF0000"/>
                </a:solidFill>
                <a:sym typeface="Wingdings" panose="05000000000000000000" pitchFamily="2" charset="2"/>
              </a:rPr>
              <a:t> 10,000 </a:t>
            </a:r>
            <a:r>
              <a:rPr lang="nb-NO" sz="2400" dirty="0">
                <a:solidFill>
                  <a:srgbClr val="FF0000"/>
                </a:solidFill>
              </a:rPr>
              <a:t>m</a:t>
            </a:r>
            <a:r>
              <a:rPr lang="nb-NO" sz="2400" baseline="30000" dirty="0">
                <a:solidFill>
                  <a:srgbClr val="FF0000"/>
                </a:solidFill>
              </a:rPr>
              <a:t>3</a:t>
            </a:r>
            <a:r>
              <a:rPr lang="nb-NO" sz="2400" dirty="0">
                <a:solidFill>
                  <a:srgbClr val="FF0000"/>
                </a:solidFill>
              </a:rPr>
              <a:t>/h </a:t>
            </a:r>
          </a:p>
        </p:txBody>
      </p:sp>
      <p:pic>
        <p:nvPicPr>
          <p:cNvPr id="4" name="Picture 3" descr="Icon&#10;&#10;Description automatically generated">
            <a:extLst>
              <a:ext uri="{FF2B5EF4-FFF2-40B4-BE49-F238E27FC236}">
                <a16:creationId xmlns:a16="http://schemas.microsoft.com/office/drawing/2014/main" id="{A45BB6BA-3A83-46DB-476A-A1F203ED8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spTree>
    <p:extLst>
      <p:ext uri="{BB962C8B-B14F-4D97-AF65-F5344CB8AC3E}">
        <p14:creationId xmlns:p14="http://schemas.microsoft.com/office/powerpoint/2010/main" val="339560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2ACBFA-06B6-41F6-B9DD-623F0E36EA68}"/>
              </a:ext>
            </a:extLst>
          </p:cNvPr>
          <p:cNvSpPr>
            <a:spLocks noGrp="1"/>
          </p:cNvSpPr>
          <p:nvPr>
            <p:ph type="body" sz="quarter" idx="10"/>
          </p:nvPr>
        </p:nvSpPr>
        <p:spPr>
          <a:xfrm>
            <a:off x="720000" y="367862"/>
            <a:ext cx="9153282" cy="893379"/>
          </a:xfrm>
        </p:spPr>
        <p:txBody>
          <a:bodyPr>
            <a:noAutofit/>
          </a:bodyPr>
          <a:lstStyle/>
          <a:p>
            <a:pPr>
              <a:lnSpc>
                <a:spcPct val="150000"/>
              </a:lnSpc>
              <a:spcBef>
                <a:spcPct val="0"/>
              </a:spcBef>
            </a:pPr>
            <a:r>
              <a:rPr lang="en-GB" sz="3200" dirty="0">
                <a:solidFill>
                  <a:srgbClr val="E4002B"/>
                </a:solidFill>
                <a:latin typeface="+mj-lt"/>
                <a:ea typeface="+mj-ea"/>
                <a:cs typeface="+mj-cs"/>
              </a:rPr>
              <a:t>Why is Hydrogen Concentration Important?</a:t>
            </a:r>
          </a:p>
        </p:txBody>
      </p:sp>
      <p:pic>
        <p:nvPicPr>
          <p:cNvPr id="2" name="Picture 1" descr="Icon&#10;&#10;Description automatically generated">
            <a:extLst>
              <a:ext uri="{FF2B5EF4-FFF2-40B4-BE49-F238E27FC236}">
                <a16:creationId xmlns:a16="http://schemas.microsoft.com/office/drawing/2014/main" id="{C27E6552-51DF-CC33-7ED5-008AC099CD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1725" y="245030"/>
            <a:ext cx="3030606" cy="586569"/>
          </a:xfrm>
          <a:prstGeom prst="rect">
            <a:avLst/>
          </a:prstGeom>
        </p:spPr>
      </p:pic>
      <p:grpSp>
        <p:nvGrpSpPr>
          <p:cNvPr id="13" name="Group 12">
            <a:extLst>
              <a:ext uri="{FF2B5EF4-FFF2-40B4-BE49-F238E27FC236}">
                <a16:creationId xmlns:a16="http://schemas.microsoft.com/office/drawing/2014/main" id="{EB700E52-8D6E-2EF4-7926-5C9161C8188D}"/>
              </a:ext>
            </a:extLst>
          </p:cNvPr>
          <p:cNvGrpSpPr/>
          <p:nvPr/>
        </p:nvGrpSpPr>
        <p:grpSpPr>
          <a:xfrm>
            <a:off x="381553" y="1671901"/>
            <a:ext cx="4964155" cy="4114461"/>
            <a:chOff x="381553" y="1460938"/>
            <a:chExt cx="4964155" cy="4114461"/>
          </a:xfrm>
        </p:grpSpPr>
        <p:pic>
          <p:nvPicPr>
            <p:cNvPr id="6" name="Content Placeholder 3">
              <a:extLst>
                <a:ext uri="{FF2B5EF4-FFF2-40B4-BE49-F238E27FC236}">
                  <a16:creationId xmlns:a16="http://schemas.microsoft.com/office/drawing/2014/main" id="{2C69776C-AF22-A644-45D5-8842A0180086}"/>
                </a:ext>
              </a:extLst>
            </p:cNvPr>
            <p:cNvPicPr>
              <a:picLocks noChangeAspect="1"/>
            </p:cNvPicPr>
            <p:nvPr/>
          </p:nvPicPr>
          <p:blipFill>
            <a:blip r:embed="rId4"/>
            <a:stretch>
              <a:fillRect/>
            </a:stretch>
          </p:blipFill>
          <p:spPr>
            <a:xfrm>
              <a:off x="381553" y="2024019"/>
              <a:ext cx="4964155" cy="3551380"/>
            </a:xfrm>
            <a:prstGeom prst="rect">
              <a:avLst/>
            </a:prstGeom>
          </p:spPr>
        </p:pic>
        <p:sp>
          <p:nvSpPr>
            <p:cNvPr id="11" name="TextBox 10">
              <a:extLst>
                <a:ext uri="{FF2B5EF4-FFF2-40B4-BE49-F238E27FC236}">
                  <a16:creationId xmlns:a16="http://schemas.microsoft.com/office/drawing/2014/main" id="{F2F668CC-31E8-2BC0-8C2F-36BB50381BD1}"/>
                </a:ext>
              </a:extLst>
            </p:cNvPr>
            <p:cNvSpPr txBox="1"/>
            <p:nvPr/>
          </p:nvSpPr>
          <p:spPr>
            <a:xfrm>
              <a:off x="835134" y="1460938"/>
              <a:ext cx="4056993" cy="483081"/>
            </a:xfrm>
            <a:prstGeom prst="rect">
              <a:avLst/>
            </a:prstGeom>
            <a:noFill/>
          </p:spPr>
          <p:txBody>
            <a:bodyPr wrap="square" rtlCol="0">
              <a:spAutoFit/>
            </a:bodyPr>
            <a:lstStyle/>
            <a:p>
              <a:pPr algn="ctr">
                <a:defRPr/>
              </a:pPr>
              <a:r>
                <a:rPr lang="en-GB" sz="2539" dirty="0">
                  <a:solidFill>
                    <a:srgbClr val="39607A"/>
                  </a:solidFill>
                </a:rPr>
                <a:t>Minimum Ignition Energy</a:t>
              </a:r>
            </a:p>
          </p:txBody>
        </p:sp>
      </p:grpSp>
      <p:grpSp>
        <p:nvGrpSpPr>
          <p:cNvPr id="14" name="Group 13">
            <a:extLst>
              <a:ext uri="{FF2B5EF4-FFF2-40B4-BE49-F238E27FC236}">
                <a16:creationId xmlns:a16="http://schemas.microsoft.com/office/drawing/2014/main" id="{373C9760-E8A0-F26A-D8A6-315421B5C561}"/>
              </a:ext>
            </a:extLst>
          </p:cNvPr>
          <p:cNvGrpSpPr/>
          <p:nvPr/>
        </p:nvGrpSpPr>
        <p:grpSpPr>
          <a:xfrm>
            <a:off x="6846294" y="1549235"/>
            <a:ext cx="5033003" cy="4359793"/>
            <a:chOff x="6919328" y="1341308"/>
            <a:chExt cx="5033003" cy="4359793"/>
          </a:xfrm>
        </p:grpSpPr>
        <p:grpSp>
          <p:nvGrpSpPr>
            <p:cNvPr id="7" name="Group 6">
              <a:extLst>
                <a:ext uri="{FF2B5EF4-FFF2-40B4-BE49-F238E27FC236}">
                  <a16:creationId xmlns:a16="http://schemas.microsoft.com/office/drawing/2014/main" id="{49B34592-8E75-655A-2A72-090A40844A0C}"/>
                </a:ext>
              </a:extLst>
            </p:cNvPr>
            <p:cNvGrpSpPr>
              <a:grpSpLocks noChangeAspect="1"/>
            </p:cNvGrpSpPr>
            <p:nvPr/>
          </p:nvGrpSpPr>
          <p:grpSpPr>
            <a:xfrm>
              <a:off x="6919328" y="1898318"/>
              <a:ext cx="5033003" cy="3802783"/>
              <a:chOff x="5362832" y="1882589"/>
              <a:chExt cx="6829168" cy="4975411"/>
            </a:xfrm>
          </p:grpSpPr>
          <p:sp>
            <p:nvSpPr>
              <p:cNvPr id="8" name="Rectangle 7">
                <a:extLst>
                  <a:ext uri="{FF2B5EF4-FFF2-40B4-BE49-F238E27FC236}">
                    <a16:creationId xmlns:a16="http://schemas.microsoft.com/office/drawing/2014/main" id="{B749C88D-822E-0BEB-2910-D99A1A9343AA}"/>
                  </a:ext>
                </a:extLst>
              </p:cNvPr>
              <p:cNvSpPr/>
              <p:nvPr/>
            </p:nvSpPr>
            <p:spPr>
              <a:xfrm>
                <a:off x="5362832" y="1882589"/>
                <a:ext cx="6829168" cy="4975411"/>
              </a:xfrm>
              <a:prstGeom prst="rect">
                <a:avLst/>
              </a:prstGeom>
              <a:solidFill>
                <a:srgbClr val="44546A"/>
              </a:solidFill>
              <a:ln w="12700" cap="flat" cmpd="sng" algn="ctr">
                <a:solidFill>
                  <a:srgbClr val="B7312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56C0F96F-23A8-4EE6-40BC-6C71D7A94C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1843" y="1917710"/>
                <a:ext cx="6643675" cy="4940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TextBox 11">
              <a:extLst>
                <a:ext uri="{FF2B5EF4-FFF2-40B4-BE49-F238E27FC236}">
                  <a16:creationId xmlns:a16="http://schemas.microsoft.com/office/drawing/2014/main" id="{8EC3FE8E-14C5-252E-C954-8A49418ACDD9}"/>
                </a:ext>
              </a:extLst>
            </p:cNvPr>
            <p:cNvSpPr txBox="1"/>
            <p:nvPr/>
          </p:nvSpPr>
          <p:spPr>
            <a:xfrm>
              <a:off x="7407333" y="1341308"/>
              <a:ext cx="4056993" cy="483081"/>
            </a:xfrm>
            <a:prstGeom prst="rect">
              <a:avLst/>
            </a:prstGeom>
            <a:noFill/>
          </p:spPr>
          <p:txBody>
            <a:bodyPr wrap="square" rtlCol="0">
              <a:spAutoFit/>
            </a:bodyPr>
            <a:lstStyle/>
            <a:p>
              <a:pPr algn="ctr">
                <a:defRPr/>
              </a:pPr>
              <a:r>
                <a:rPr lang="en-GB" sz="2539" dirty="0">
                  <a:solidFill>
                    <a:srgbClr val="39607A"/>
                  </a:solidFill>
                </a:rPr>
                <a:t>Laminar Burning Velocity</a:t>
              </a:r>
            </a:p>
          </p:txBody>
        </p:sp>
      </p:grpSp>
      <p:grpSp>
        <p:nvGrpSpPr>
          <p:cNvPr id="18" name="Group 17">
            <a:extLst>
              <a:ext uri="{FF2B5EF4-FFF2-40B4-BE49-F238E27FC236}">
                <a16:creationId xmlns:a16="http://schemas.microsoft.com/office/drawing/2014/main" id="{86C58C9A-A54D-D9AE-CDD5-0DC796ADA049}"/>
              </a:ext>
            </a:extLst>
          </p:cNvPr>
          <p:cNvGrpSpPr/>
          <p:nvPr/>
        </p:nvGrpSpPr>
        <p:grpSpPr>
          <a:xfrm>
            <a:off x="1797268" y="2903484"/>
            <a:ext cx="8639760" cy="2393731"/>
            <a:chOff x="1797268" y="2903484"/>
            <a:chExt cx="8639760" cy="2393731"/>
          </a:xfrm>
        </p:grpSpPr>
        <p:sp>
          <p:nvSpPr>
            <p:cNvPr id="19" name="Oval 18">
              <a:extLst>
                <a:ext uri="{FF2B5EF4-FFF2-40B4-BE49-F238E27FC236}">
                  <a16:creationId xmlns:a16="http://schemas.microsoft.com/office/drawing/2014/main" id="{9AC03975-538D-966E-D07C-9FFD20738B3D}"/>
                </a:ext>
              </a:extLst>
            </p:cNvPr>
            <p:cNvSpPr/>
            <p:nvPr/>
          </p:nvSpPr>
          <p:spPr>
            <a:xfrm>
              <a:off x="1797268" y="4750677"/>
              <a:ext cx="1692166" cy="54653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C53F23D4-46BB-8F26-9A63-08CE22497A46}"/>
                </a:ext>
              </a:extLst>
            </p:cNvPr>
            <p:cNvSpPr/>
            <p:nvPr/>
          </p:nvSpPr>
          <p:spPr>
            <a:xfrm>
              <a:off x="8744862" y="2903484"/>
              <a:ext cx="1692166" cy="546538"/>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9823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xt Slides">
  <a:themeElements>
    <a:clrScheme name="Gexcon Colours">
      <a:dk1>
        <a:srgbClr val="7E7F7E"/>
      </a:dk1>
      <a:lt1>
        <a:srgbClr val="FFFFFF"/>
      </a:lt1>
      <a:dk2>
        <a:srgbClr val="B5231C"/>
      </a:dk2>
      <a:lt2>
        <a:srgbClr val="E8EDEA"/>
      </a:lt2>
      <a:accent1>
        <a:srgbClr val="B5231C"/>
      </a:accent1>
      <a:accent2>
        <a:srgbClr val="39607A"/>
      </a:accent2>
      <a:accent3>
        <a:srgbClr val="7294A6"/>
      </a:accent3>
      <a:accent4>
        <a:srgbClr val="E8EDEA"/>
      </a:accent4>
      <a:accent5>
        <a:srgbClr val="681813"/>
      </a:accent5>
      <a:accent6>
        <a:srgbClr val="243B4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Text Slides">
  <a:themeElements>
    <a:clrScheme name="Gexcon Colours">
      <a:dk1>
        <a:srgbClr val="7E7F7E"/>
      </a:dk1>
      <a:lt1>
        <a:srgbClr val="FFFFFF"/>
      </a:lt1>
      <a:dk2>
        <a:srgbClr val="B5231C"/>
      </a:dk2>
      <a:lt2>
        <a:srgbClr val="E8EDEA"/>
      </a:lt2>
      <a:accent1>
        <a:srgbClr val="B5231C"/>
      </a:accent1>
      <a:accent2>
        <a:srgbClr val="39607A"/>
      </a:accent2>
      <a:accent3>
        <a:srgbClr val="7294A6"/>
      </a:accent3>
      <a:accent4>
        <a:srgbClr val="E8EDEA"/>
      </a:accent4>
      <a:accent5>
        <a:srgbClr val="681813"/>
      </a:accent5>
      <a:accent6>
        <a:srgbClr val="243B4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over">
  <a:themeElements>
    <a:clrScheme name="Gexcon Colours">
      <a:dk1>
        <a:srgbClr val="7E7F7E"/>
      </a:dk1>
      <a:lt1>
        <a:srgbClr val="FFFFFF"/>
      </a:lt1>
      <a:dk2>
        <a:srgbClr val="B5231C"/>
      </a:dk2>
      <a:lt2>
        <a:srgbClr val="E8EDEA"/>
      </a:lt2>
      <a:accent1>
        <a:srgbClr val="B5231C"/>
      </a:accent1>
      <a:accent2>
        <a:srgbClr val="39607A"/>
      </a:accent2>
      <a:accent3>
        <a:srgbClr val="7294A6"/>
      </a:accent3>
      <a:accent4>
        <a:srgbClr val="E8EDEA"/>
      </a:accent4>
      <a:accent5>
        <a:srgbClr val="681813"/>
      </a:accent5>
      <a:accent6>
        <a:srgbClr val="243B4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White bg slide">
  <a:themeElements>
    <a:clrScheme name="Gexcon Colours">
      <a:dk1>
        <a:srgbClr val="7E7F7E"/>
      </a:dk1>
      <a:lt1>
        <a:srgbClr val="FFFFFF"/>
      </a:lt1>
      <a:dk2>
        <a:srgbClr val="B5231C"/>
      </a:dk2>
      <a:lt2>
        <a:srgbClr val="E8EDEA"/>
      </a:lt2>
      <a:accent1>
        <a:srgbClr val="B5231C"/>
      </a:accent1>
      <a:accent2>
        <a:srgbClr val="39607A"/>
      </a:accent2>
      <a:accent3>
        <a:srgbClr val="7294A6"/>
      </a:accent3>
      <a:accent4>
        <a:srgbClr val="E8EDEA"/>
      </a:accent4>
      <a:accent5>
        <a:srgbClr val="681813"/>
      </a:accent5>
      <a:accent6>
        <a:srgbClr val="243B4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xcon_Powerpoint_Template_Master_2019 -16-9" id="{6BEB6560-77C8-42F8-BBBC-BAB08DC9A6EE}" vid="{36F1B9E1-7267-4539-ABBB-2F1C81351FF3}"/>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46A3490C442E41AC9620621F1F21BE" ma:contentTypeVersion="18" ma:contentTypeDescription="Create a new document." ma:contentTypeScope="" ma:versionID="2e7a6bcb8f68c3b9a6187eb6046a6f6c">
  <xsd:schema xmlns:xsd="http://www.w3.org/2001/XMLSchema" xmlns:xs="http://www.w3.org/2001/XMLSchema" xmlns:p="http://schemas.microsoft.com/office/2006/metadata/properties" xmlns:ns2="7604e031-f840-4ad5-97d2-0b99280ee730" xmlns:ns3="c4b40482-04a4-480f-b826-6548c4a2bcf1" targetNamespace="http://schemas.microsoft.com/office/2006/metadata/properties" ma:root="true" ma:fieldsID="b78a24c1cfda3600f7e848dea9b519ff" ns2:_="" ns3:_="">
    <xsd:import namespace="7604e031-f840-4ad5-97d2-0b99280ee730"/>
    <xsd:import namespace="c4b40482-04a4-480f-b826-6548c4a2bc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_Flow_SignoffStatu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04e031-f840-4ad5-97d2-0b99280ee7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56237a7-7071-4e19-8c1f-699d1949a48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b40482-04a4-480f-b826-6548c4a2bcf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56402f1-dbcc-4c60-a824-dfd545cfc5e6}" ma:internalName="TaxCatchAll" ma:showField="CatchAllData" ma:web="c4b40482-04a4-480f-b826-6548c4a2bc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7604e031-f840-4ad5-97d2-0b99280ee730" xsi:nil="true"/>
    <SharedWithUsers xmlns="c4b40482-04a4-480f-b826-6548c4a2bcf1">
      <UserInfo>
        <DisplayName/>
        <AccountId xsi:nil="true"/>
        <AccountType/>
      </UserInfo>
    </SharedWithUsers>
    <_Flow_SignoffStatus xmlns="7604e031-f840-4ad5-97d2-0b99280ee730" xsi:nil="true"/>
    <lcf76f155ced4ddcb4097134ff3c332f xmlns="7604e031-f840-4ad5-97d2-0b99280ee730">
      <Terms xmlns="http://schemas.microsoft.com/office/infopath/2007/PartnerControls"/>
    </lcf76f155ced4ddcb4097134ff3c332f>
    <TaxCatchAll xmlns="c4b40482-04a4-480f-b826-6548c4a2bcf1" xsi:nil="true"/>
  </documentManagement>
</p:properties>
</file>

<file path=customXml/itemProps1.xml><?xml version="1.0" encoding="utf-8"?>
<ds:datastoreItem xmlns:ds="http://schemas.openxmlformats.org/officeDocument/2006/customXml" ds:itemID="{FEAA72A6-F3B8-43D8-8B70-D4621BEC8E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04e031-f840-4ad5-97d2-0b99280ee730"/>
    <ds:schemaRef ds:uri="c4b40482-04a4-480f-b826-6548c4a2bc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6555C05-0249-4FB9-826C-34E89962A0F2}">
  <ds:schemaRefs>
    <ds:schemaRef ds:uri="http://schemas.microsoft.com/sharepoint/v3/contenttype/forms"/>
  </ds:schemaRefs>
</ds:datastoreItem>
</file>

<file path=customXml/itemProps3.xml><?xml version="1.0" encoding="utf-8"?>
<ds:datastoreItem xmlns:ds="http://schemas.openxmlformats.org/officeDocument/2006/customXml" ds:itemID="{21A3A13B-0B1E-47F5-B186-5D26B884F46E}"/>
</file>

<file path=docProps/app.xml><?xml version="1.0" encoding="utf-8"?>
<Properties xmlns="http://schemas.openxmlformats.org/officeDocument/2006/extended-properties" xmlns:vt="http://schemas.openxmlformats.org/officeDocument/2006/docPropsVTypes">
  <Template/>
  <TotalTime>628</TotalTime>
  <Words>3192</Words>
  <Application>Microsoft Office PowerPoint</Application>
  <PresentationFormat>Widescreen</PresentationFormat>
  <Paragraphs>261</Paragraphs>
  <Slides>40</Slides>
  <Notes>33</Notes>
  <HiddenSlides>0</HiddenSlides>
  <MMClips>3</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40</vt:i4>
      </vt:variant>
    </vt:vector>
  </HeadingPairs>
  <TitlesOfParts>
    <vt:vector size="55" baseType="lpstr">
      <vt:lpstr>Arial</vt:lpstr>
      <vt:lpstr>Calibri</vt:lpstr>
      <vt:lpstr>Calibri Light</vt:lpstr>
      <vt:lpstr>Courier New</vt:lpstr>
      <vt:lpstr>Noto Sans JP Bold</vt:lpstr>
      <vt:lpstr>Noto Sans JP Medium</vt:lpstr>
      <vt:lpstr>Noto Sans JP Regular</vt:lpstr>
      <vt:lpstr>Times New Roman</vt:lpstr>
      <vt:lpstr>Wingdings</vt:lpstr>
      <vt:lpstr>Custom Design</vt:lpstr>
      <vt:lpstr>Office Theme</vt:lpstr>
      <vt:lpstr>Text Slides</vt:lpstr>
      <vt:lpstr>1_Text Slides</vt:lpstr>
      <vt:lpstr>2_Cover</vt:lpstr>
      <vt:lpstr>White bg slide</vt:lpstr>
      <vt:lpstr>PowerPoint Presentation</vt:lpstr>
      <vt:lpstr>PowerPoint Presentation</vt:lpstr>
      <vt:lpstr>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Effect of Cloud Volume on Explosion Overpressure</vt:lpstr>
      <vt:lpstr>Conclusions from previous study</vt:lpstr>
      <vt:lpstr>Present Study</vt:lpstr>
      <vt:lpstr>PowerPoint Presentation</vt:lpstr>
      <vt:lpstr>PowerPoint Presentation</vt:lpstr>
      <vt:lpstr>PowerPoint Presentation</vt:lpstr>
      <vt:lpstr>PowerPoint Presentation</vt:lpstr>
      <vt:lpstr>PowerPoint Presentation</vt:lpstr>
      <vt:lpstr>Results for Open Shelter</vt:lpstr>
      <vt:lpstr>PowerPoint Presentation</vt:lpstr>
      <vt:lpstr>PowerPoint Presentation</vt:lpstr>
      <vt:lpstr>PowerPoint Presentation</vt:lpstr>
      <vt:lpstr>PowerPoint Presentation</vt:lpstr>
      <vt:lpstr>PowerPoint Presentation</vt:lpstr>
      <vt:lpstr>PowerPoint Presentation</vt:lpstr>
      <vt:lpstr>Results for Compressor in Enclosure</vt:lpstr>
      <vt:lpstr>PowerPoint Presentation</vt:lpstr>
      <vt:lpstr>PowerPoint Presentation</vt:lpstr>
      <vt:lpstr>PowerPoint Presentation</vt:lpstr>
      <vt:lpstr>PowerPoint Presentation</vt:lpstr>
      <vt:lpstr>Conclusions &amp; Recommendations</vt:lpstr>
      <vt:lpstr>PowerPoint Presentation</vt:lpstr>
      <vt:lpstr>PowerPoint Presentation</vt:lpstr>
      <vt:lpstr>Thank you for your attention!!</vt:lpstr>
      <vt:lpstr>Back-Up Slides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Bubb</dc:creator>
  <cp:lastModifiedBy>Karina Almeida</cp:lastModifiedBy>
  <cp:revision>17</cp:revision>
  <dcterms:created xsi:type="dcterms:W3CDTF">2020-10-02T10:29:52Z</dcterms:created>
  <dcterms:modified xsi:type="dcterms:W3CDTF">2023-10-27T20:45:48Z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0x0101000646A3490C442E41AC9620621F1F21BE</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