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6"/>
  </p:notesMasterIdLst>
  <p:sldIdLst>
    <p:sldId id="264" r:id="rId5"/>
    <p:sldId id="278" r:id="rId6"/>
    <p:sldId id="337" r:id="rId7"/>
    <p:sldId id="317" r:id="rId8"/>
    <p:sldId id="318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36" r:id="rId17"/>
    <p:sldId id="327" r:id="rId18"/>
    <p:sldId id="328" r:id="rId19"/>
    <p:sldId id="331" r:id="rId20"/>
    <p:sldId id="332" r:id="rId21"/>
    <p:sldId id="330" r:id="rId22"/>
    <p:sldId id="334" r:id="rId23"/>
    <p:sldId id="335" r:id="rId24"/>
    <p:sldId id="316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ser Notes" id="{69443560-3A29-42EC-9A2B-EBE072C7DFE5}">
          <p14:sldIdLst/>
        </p14:section>
        <p14:section name="Slides" id="{B47BFC5D-D145-48AB-9EE6-B6E29291AD40}">
          <p14:sldIdLst>
            <p14:sldId id="264"/>
            <p14:sldId id="278"/>
            <p14:sldId id="337"/>
            <p14:sldId id="317"/>
            <p14:sldId id="318"/>
            <p14:sldId id="320"/>
            <p14:sldId id="321"/>
            <p14:sldId id="322"/>
            <p14:sldId id="323"/>
            <p14:sldId id="324"/>
            <p14:sldId id="325"/>
            <p14:sldId id="326"/>
            <p14:sldId id="336"/>
            <p14:sldId id="327"/>
            <p14:sldId id="328"/>
            <p14:sldId id="331"/>
            <p14:sldId id="332"/>
            <p14:sldId id="330"/>
            <p14:sldId id="334"/>
            <p14:sldId id="335"/>
            <p14:sldId id="31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35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  <p:cmAuthor id="2" name="Konidaris, Alexander" initials="KA" lastIdx="10" clrIdx="1">
    <p:extLst>
      <p:ext uri="{19B8F6BF-5375-455C-9EA6-DF929625EA0E}">
        <p15:presenceInfo xmlns:p15="http://schemas.microsoft.com/office/powerpoint/2012/main" userId="S::akonidaris@thorntontomasetti.com::b1d37fe8-c21b-4a26-8069-4adc4322a8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  <a:srgbClr val="006600"/>
    <a:srgbClr val="008000"/>
    <a:srgbClr val="FF99FF"/>
    <a:srgbClr val="FF9933"/>
    <a:srgbClr val="CCFFCC"/>
    <a:srgbClr val="FFCCFF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4838"/>
  </p:normalViewPr>
  <p:slideViewPr>
    <p:cSldViewPr snapToGrid="0" snapToObjects="1" showGuides="1">
      <p:cViewPr varScale="1">
        <p:scale>
          <a:sx n="93" d="100"/>
          <a:sy n="93" d="100"/>
        </p:scale>
        <p:origin x="1134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91" d="100"/>
        <a:sy n="191" d="100"/>
      </p:scale>
      <p:origin x="0" y="0"/>
    </p:cViewPr>
  </p:sorterViewPr>
  <p:notesViewPr>
    <p:cSldViewPr snapToGrid="0" snapToObjects="1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199879-EEB1-475A-BF76-1399B038F57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390BC7-4BAE-4A02-A9F6-2E948CF9DDAD}">
      <dgm:prSet phldrT="[Text]"/>
      <dgm:spPr>
        <a:solidFill>
          <a:srgbClr val="006600"/>
        </a:solidFill>
      </dgm:spPr>
      <dgm:t>
        <a:bodyPr/>
        <a:lstStyle/>
        <a:p>
          <a:r>
            <a:rPr lang="en-GB" dirty="0"/>
            <a:t>Production</a:t>
          </a:r>
          <a:endParaRPr lang="en-US" dirty="0"/>
        </a:p>
      </dgm:t>
    </dgm:pt>
    <dgm:pt modelId="{9108BB67-F683-4BD0-BD36-10CACBE81649}" type="parTrans" cxnId="{81D1CED3-E385-4D44-AACA-237CBBF9290A}">
      <dgm:prSet/>
      <dgm:spPr/>
      <dgm:t>
        <a:bodyPr/>
        <a:lstStyle/>
        <a:p>
          <a:endParaRPr lang="en-US"/>
        </a:p>
      </dgm:t>
    </dgm:pt>
    <dgm:pt modelId="{DE28909D-1D74-4CE3-9769-9FFA5343E6C9}" type="sibTrans" cxnId="{81D1CED3-E385-4D44-AACA-237CBBF9290A}">
      <dgm:prSet/>
      <dgm:spPr>
        <a:solidFill>
          <a:srgbClr val="669900"/>
        </a:solidFill>
      </dgm:spPr>
      <dgm:t>
        <a:bodyPr/>
        <a:lstStyle/>
        <a:p>
          <a:endParaRPr lang="en-US"/>
        </a:p>
      </dgm:t>
    </dgm:pt>
    <dgm:pt modelId="{7C377267-445E-4A23-B4B8-B0F00D4F3CE0}">
      <dgm:prSet phldrT="[Text]"/>
      <dgm:spPr>
        <a:solidFill>
          <a:srgbClr val="006600"/>
        </a:solidFill>
      </dgm:spPr>
      <dgm:t>
        <a:bodyPr/>
        <a:lstStyle/>
        <a:p>
          <a:r>
            <a:rPr lang="en-GB" dirty="0"/>
            <a:t>Storage</a:t>
          </a:r>
          <a:endParaRPr lang="en-US" dirty="0"/>
        </a:p>
      </dgm:t>
    </dgm:pt>
    <dgm:pt modelId="{03F88C7E-0FF7-43BA-9B1D-65AF5E2F61B7}" type="parTrans" cxnId="{80404935-553F-4320-9944-64C3AAFC3D26}">
      <dgm:prSet/>
      <dgm:spPr/>
      <dgm:t>
        <a:bodyPr/>
        <a:lstStyle/>
        <a:p>
          <a:endParaRPr lang="en-US"/>
        </a:p>
      </dgm:t>
    </dgm:pt>
    <dgm:pt modelId="{5EBE06BB-B6D2-4811-8E39-357A15048AE0}" type="sibTrans" cxnId="{80404935-553F-4320-9944-64C3AAFC3D26}">
      <dgm:prSet/>
      <dgm:spPr>
        <a:solidFill>
          <a:srgbClr val="669900"/>
        </a:solidFill>
      </dgm:spPr>
      <dgm:t>
        <a:bodyPr/>
        <a:lstStyle/>
        <a:p>
          <a:endParaRPr lang="en-US"/>
        </a:p>
      </dgm:t>
    </dgm:pt>
    <dgm:pt modelId="{2664692C-6684-48D1-A32B-C9065C5F47FB}">
      <dgm:prSet phldrT="[Text]"/>
      <dgm:spPr>
        <a:solidFill>
          <a:srgbClr val="006600"/>
        </a:solidFill>
      </dgm:spPr>
      <dgm:t>
        <a:bodyPr/>
        <a:lstStyle/>
        <a:p>
          <a:r>
            <a:rPr lang="en-GB" dirty="0"/>
            <a:t>Export</a:t>
          </a:r>
          <a:endParaRPr lang="en-US" dirty="0"/>
        </a:p>
      </dgm:t>
    </dgm:pt>
    <dgm:pt modelId="{E6E79AA5-5D8E-4EA9-9161-1EC4126391D9}" type="parTrans" cxnId="{FCFDAC4D-626E-46DF-952D-DE34F6B6435B}">
      <dgm:prSet/>
      <dgm:spPr/>
      <dgm:t>
        <a:bodyPr/>
        <a:lstStyle/>
        <a:p>
          <a:endParaRPr lang="en-US"/>
        </a:p>
      </dgm:t>
    </dgm:pt>
    <dgm:pt modelId="{32EEEEB6-CA47-4122-9DBC-8142659D1969}" type="sibTrans" cxnId="{FCFDAC4D-626E-46DF-952D-DE34F6B6435B}">
      <dgm:prSet/>
      <dgm:spPr>
        <a:solidFill>
          <a:srgbClr val="669900"/>
        </a:solidFill>
      </dgm:spPr>
      <dgm:t>
        <a:bodyPr/>
        <a:lstStyle/>
        <a:p>
          <a:endParaRPr lang="en-US"/>
        </a:p>
      </dgm:t>
    </dgm:pt>
    <dgm:pt modelId="{240C444B-BD32-48D2-93BF-CD2CD77A690B}">
      <dgm:prSet phldrT="[Text]"/>
      <dgm:spPr>
        <a:solidFill>
          <a:srgbClr val="006600"/>
        </a:solidFill>
      </dgm:spPr>
      <dgm:t>
        <a:bodyPr/>
        <a:lstStyle/>
        <a:p>
          <a:r>
            <a:rPr lang="en-GB" dirty="0"/>
            <a:t>Destination</a:t>
          </a:r>
          <a:endParaRPr lang="en-US" dirty="0"/>
        </a:p>
      </dgm:t>
    </dgm:pt>
    <dgm:pt modelId="{E54D063A-7294-4CCC-9156-BDE3E4103A8F}" type="parTrans" cxnId="{860B6B61-4CCE-4DE6-AC01-3E0A38221755}">
      <dgm:prSet/>
      <dgm:spPr/>
      <dgm:t>
        <a:bodyPr/>
        <a:lstStyle/>
        <a:p>
          <a:endParaRPr lang="en-US"/>
        </a:p>
      </dgm:t>
    </dgm:pt>
    <dgm:pt modelId="{0F235B83-4B15-4756-8A0F-DD91F231D245}" type="sibTrans" cxnId="{860B6B61-4CCE-4DE6-AC01-3E0A38221755}">
      <dgm:prSet/>
      <dgm:spPr/>
      <dgm:t>
        <a:bodyPr/>
        <a:lstStyle/>
        <a:p>
          <a:endParaRPr lang="en-US"/>
        </a:p>
      </dgm:t>
    </dgm:pt>
    <dgm:pt modelId="{1E4BBA7A-C73D-4CFC-91DA-1514F0E44A9D}" type="pres">
      <dgm:prSet presAssocID="{62199879-EEB1-475A-BF76-1399B038F57B}" presName="Name0" presStyleCnt="0">
        <dgm:presLayoutVars>
          <dgm:dir/>
          <dgm:resizeHandles val="exact"/>
        </dgm:presLayoutVars>
      </dgm:prSet>
      <dgm:spPr/>
    </dgm:pt>
    <dgm:pt modelId="{45DA8AF2-D2F8-430B-A6CF-07CBDF911F36}" type="pres">
      <dgm:prSet presAssocID="{31390BC7-4BAE-4A02-A9F6-2E948CF9DDAD}" presName="node" presStyleLbl="node1" presStyleIdx="0" presStyleCnt="4">
        <dgm:presLayoutVars>
          <dgm:bulletEnabled val="1"/>
        </dgm:presLayoutVars>
      </dgm:prSet>
      <dgm:spPr/>
    </dgm:pt>
    <dgm:pt modelId="{BF0E2C9E-725F-4971-94D3-033DC0F53CC8}" type="pres">
      <dgm:prSet presAssocID="{DE28909D-1D74-4CE3-9769-9FFA5343E6C9}" presName="sibTrans" presStyleLbl="sibTrans2D1" presStyleIdx="0" presStyleCnt="3"/>
      <dgm:spPr/>
    </dgm:pt>
    <dgm:pt modelId="{CC1D046C-6B83-48DC-A725-8FB22413D785}" type="pres">
      <dgm:prSet presAssocID="{DE28909D-1D74-4CE3-9769-9FFA5343E6C9}" presName="connectorText" presStyleLbl="sibTrans2D1" presStyleIdx="0" presStyleCnt="3"/>
      <dgm:spPr/>
    </dgm:pt>
    <dgm:pt modelId="{8C7906DE-6147-4AC6-842B-DC49F3D7C830}" type="pres">
      <dgm:prSet presAssocID="{7C377267-445E-4A23-B4B8-B0F00D4F3CE0}" presName="node" presStyleLbl="node1" presStyleIdx="1" presStyleCnt="4">
        <dgm:presLayoutVars>
          <dgm:bulletEnabled val="1"/>
        </dgm:presLayoutVars>
      </dgm:prSet>
      <dgm:spPr/>
    </dgm:pt>
    <dgm:pt modelId="{8F70B223-3B08-4769-83AE-620B1133A8D8}" type="pres">
      <dgm:prSet presAssocID="{5EBE06BB-B6D2-4811-8E39-357A15048AE0}" presName="sibTrans" presStyleLbl="sibTrans2D1" presStyleIdx="1" presStyleCnt="3"/>
      <dgm:spPr/>
    </dgm:pt>
    <dgm:pt modelId="{181AC510-C94A-491B-88A8-0658B5E16412}" type="pres">
      <dgm:prSet presAssocID="{5EBE06BB-B6D2-4811-8E39-357A15048AE0}" presName="connectorText" presStyleLbl="sibTrans2D1" presStyleIdx="1" presStyleCnt="3"/>
      <dgm:spPr/>
    </dgm:pt>
    <dgm:pt modelId="{5713C9DA-B5DC-44A6-8644-6745C78730C8}" type="pres">
      <dgm:prSet presAssocID="{2664692C-6684-48D1-A32B-C9065C5F47FB}" presName="node" presStyleLbl="node1" presStyleIdx="2" presStyleCnt="4">
        <dgm:presLayoutVars>
          <dgm:bulletEnabled val="1"/>
        </dgm:presLayoutVars>
      </dgm:prSet>
      <dgm:spPr/>
    </dgm:pt>
    <dgm:pt modelId="{36207F60-FE83-4D61-968D-B458DF75C72D}" type="pres">
      <dgm:prSet presAssocID="{32EEEEB6-CA47-4122-9DBC-8142659D1969}" presName="sibTrans" presStyleLbl="sibTrans2D1" presStyleIdx="2" presStyleCnt="3"/>
      <dgm:spPr/>
    </dgm:pt>
    <dgm:pt modelId="{296B3AE4-7CDD-4297-9FDE-61488C0D2D41}" type="pres">
      <dgm:prSet presAssocID="{32EEEEB6-CA47-4122-9DBC-8142659D1969}" presName="connectorText" presStyleLbl="sibTrans2D1" presStyleIdx="2" presStyleCnt="3"/>
      <dgm:spPr/>
    </dgm:pt>
    <dgm:pt modelId="{6A4498FC-608E-411B-95CF-6AC557A26A48}" type="pres">
      <dgm:prSet presAssocID="{240C444B-BD32-48D2-93BF-CD2CD77A690B}" presName="node" presStyleLbl="node1" presStyleIdx="3" presStyleCnt="4">
        <dgm:presLayoutVars>
          <dgm:bulletEnabled val="1"/>
        </dgm:presLayoutVars>
      </dgm:prSet>
      <dgm:spPr/>
    </dgm:pt>
  </dgm:ptLst>
  <dgm:cxnLst>
    <dgm:cxn modelId="{89BBC625-8CBB-4B08-8F4C-0A1859A5ACD9}" type="presOf" srcId="{DE28909D-1D74-4CE3-9769-9FFA5343E6C9}" destId="{BF0E2C9E-725F-4971-94D3-033DC0F53CC8}" srcOrd="0" destOrd="0" presId="urn:microsoft.com/office/officeart/2005/8/layout/process1"/>
    <dgm:cxn modelId="{80404935-553F-4320-9944-64C3AAFC3D26}" srcId="{62199879-EEB1-475A-BF76-1399B038F57B}" destId="{7C377267-445E-4A23-B4B8-B0F00D4F3CE0}" srcOrd="1" destOrd="0" parTransId="{03F88C7E-0FF7-43BA-9B1D-65AF5E2F61B7}" sibTransId="{5EBE06BB-B6D2-4811-8E39-357A15048AE0}"/>
    <dgm:cxn modelId="{D4DD663B-377A-4AED-BF17-57EE7CC0B724}" type="presOf" srcId="{5EBE06BB-B6D2-4811-8E39-357A15048AE0}" destId="{8F70B223-3B08-4769-83AE-620B1133A8D8}" srcOrd="0" destOrd="0" presId="urn:microsoft.com/office/officeart/2005/8/layout/process1"/>
    <dgm:cxn modelId="{AE1A405B-3CCC-4421-8FA8-C7DB8214079B}" type="presOf" srcId="{32EEEEB6-CA47-4122-9DBC-8142659D1969}" destId="{36207F60-FE83-4D61-968D-B458DF75C72D}" srcOrd="0" destOrd="0" presId="urn:microsoft.com/office/officeart/2005/8/layout/process1"/>
    <dgm:cxn modelId="{860B6B61-4CCE-4DE6-AC01-3E0A38221755}" srcId="{62199879-EEB1-475A-BF76-1399B038F57B}" destId="{240C444B-BD32-48D2-93BF-CD2CD77A690B}" srcOrd="3" destOrd="0" parTransId="{E54D063A-7294-4CCC-9156-BDE3E4103A8F}" sibTransId="{0F235B83-4B15-4756-8A0F-DD91F231D245}"/>
    <dgm:cxn modelId="{FCFDAC4D-626E-46DF-952D-DE34F6B6435B}" srcId="{62199879-EEB1-475A-BF76-1399B038F57B}" destId="{2664692C-6684-48D1-A32B-C9065C5F47FB}" srcOrd="2" destOrd="0" parTransId="{E6E79AA5-5D8E-4EA9-9161-1EC4126391D9}" sibTransId="{32EEEEB6-CA47-4122-9DBC-8142659D1969}"/>
    <dgm:cxn modelId="{61332253-A359-4FBE-A384-0C99AC90C21E}" type="presOf" srcId="{240C444B-BD32-48D2-93BF-CD2CD77A690B}" destId="{6A4498FC-608E-411B-95CF-6AC557A26A48}" srcOrd="0" destOrd="0" presId="urn:microsoft.com/office/officeart/2005/8/layout/process1"/>
    <dgm:cxn modelId="{6162197A-2483-4FCE-98E7-FE2CDAC754E3}" type="presOf" srcId="{7C377267-445E-4A23-B4B8-B0F00D4F3CE0}" destId="{8C7906DE-6147-4AC6-842B-DC49F3D7C830}" srcOrd="0" destOrd="0" presId="urn:microsoft.com/office/officeart/2005/8/layout/process1"/>
    <dgm:cxn modelId="{7FEB5C7A-86E0-4BE2-8D79-054B38716F75}" type="presOf" srcId="{31390BC7-4BAE-4A02-A9F6-2E948CF9DDAD}" destId="{45DA8AF2-D2F8-430B-A6CF-07CBDF911F36}" srcOrd="0" destOrd="0" presId="urn:microsoft.com/office/officeart/2005/8/layout/process1"/>
    <dgm:cxn modelId="{3EB07389-CD9D-4FE1-82DD-AC49F220B148}" type="presOf" srcId="{2664692C-6684-48D1-A32B-C9065C5F47FB}" destId="{5713C9DA-B5DC-44A6-8644-6745C78730C8}" srcOrd="0" destOrd="0" presId="urn:microsoft.com/office/officeart/2005/8/layout/process1"/>
    <dgm:cxn modelId="{3548B38E-EE67-4F22-B358-4D19A992067E}" type="presOf" srcId="{5EBE06BB-B6D2-4811-8E39-357A15048AE0}" destId="{181AC510-C94A-491B-88A8-0658B5E16412}" srcOrd="1" destOrd="0" presId="urn:microsoft.com/office/officeart/2005/8/layout/process1"/>
    <dgm:cxn modelId="{E01F01C6-DBF7-4AD8-95B9-BD7CB86F0E52}" type="presOf" srcId="{32EEEEB6-CA47-4122-9DBC-8142659D1969}" destId="{296B3AE4-7CDD-4297-9FDE-61488C0D2D41}" srcOrd="1" destOrd="0" presId="urn:microsoft.com/office/officeart/2005/8/layout/process1"/>
    <dgm:cxn modelId="{D1A3E1D1-6F23-4B13-9903-091A605B9129}" type="presOf" srcId="{62199879-EEB1-475A-BF76-1399B038F57B}" destId="{1E4BBA7A-C73D-4CFC-91DA-1514F0E44A9D}" srcOrd="0" destOrd="0" presId="urn:microsoft.com/office/officeart/2005/8/layout/process1"/>
    <dgm:cxn modelId="{81D1CED3-E385-4D44-AACA-237CBBF9290A}" srcId="{62199879-EEB1-475A-BF76-1399B038F57B}" destId="{31390BC7-4BAE-4A02-A9F6-2E948CF9DDAD}" srcOrd="0" destOrd="0" parTransId="{9108BB67-F683-4BD0-BD36-10CACBE81649}" sibTransId="{DE28909D-1D74-4CE3-9769-9FFA5343E6C9}"/>
    <dgm:cxn modelId="{E9BED8F5-87FD-4C48-9656-4725F157A2C1}" type="presOf" srcId="{DE28909D-1D74-4CE3-9769-9FFA5343E6C9}" destId="{CC1D046C-6B83-48DC-A725-8FB22413D785}" srcOrd="1" destOrd="0" presId="urn:microsoft.com/office/officeart/2005/8/layout/process1"/>
    <dgm:cxn modelId="{3993EDFF-C6E5-40C1-BF16-EC870E030276}" type="presParOf" srcId="{1E4BBA7A-C73D-4CFC-91DA-1514F0E44A9D}" destId="{45DA8AF2-D2F8-430B-A6CF-07CBDF911F36}" srcOrd="0" destOrd="0" presId="urn:microsoft.com/office/officeart/2005/8/layout/process1"/>
    <dgm:cxn modelId="{4B1942FB-8230-42F1-8C77-5B05075A7787}" type="presParOf" srcId="{1E4BBA7A-C73D-4CFC-91DA-1514F0E44A9D}" destId="{BF0E2C9E-725F-4971-94D3-033DC0F53CC8}" srcOrd="1" destOrd="0" presId="urn:microsoft.com/office/officeart/2005/8/layout/process1"/>
    <dgm:cxn modelId="{9C6D7241-3C86-4B7C-AAC3-4DDCF83B43CF}" type="presParOf" srcId="{BF0E2C9E-725F-4971-94D3-033DC0F53CC8}" destId="{CC1D046C-6B83-48DC-A725-8FB22413D785}" srcOrd="0" destOrd="0" presId="urn:microsoft.com/office/officeart/2005/8/layout/process1"/>
    <dgm:cxn modelId="{0B886728-3788-4309-8020-89F34B9FC6C5}" type="presParOf" srcId="{1E4BBA7A-C73D-4CFC-91DA-1514F0E44A9D}" destId="{8C7906DE-6147-4AC6-842B-DC49F3D7C830}" srcOrd="2" destOrd="0" presId="urn:microsoft.com/office/officeart/2005/8/layout/process1"/>
    <dgm:cxn modelId="{D60B99CE-8B2D-4AC0-ADA6-B718BF9EE23D}" type="presParOf" srcId="{1E4BBA7A-C73D-4CFC-91DA-1514F0E44A9D}" destId="{8F70B223-3B08-4769-83AE-620B1133A8D8}" srcOrd="3" destOrd="0" presId="urn:microsoft.com/office/officeart/2005/8/layout/process1"/>
    <dgm:cxn modelId="{1D82B49C-A0C5-4793-A7FA-067AB0397BC1}" type="presParOf" srcId="{8F70B223-3B08-4769-83AE-620B1133A8D8}" destId="{181AC510-C94A-491B-88A8-0658B5E16412}" srcOrd="0" destOrd="0" presId="urn:microsoft.com/office/officeart/2005/8/layout/process1"/>
    <dgm:cxn modelId="{B290C680-2D6C-44AF-AE6E-1A3A1C5A8FE7}" type="presParOf" srcId="{1E4BBA7A-C73D-4CFC-91DA-1514F0E44A9D}" destId="{5713C9DA-B5DC-44A6-8644-6745C78730C8}" srcOrd="4" destOrd="0" presId="urn:microsoft.com/office/officeart/2005/8/layout/process1"/>
    <dgm:cxn modelId="{B33B3C5B-133B-4827-9F01-1BD55184F780}" type="presParOf" srcId="{1E4BBA7A-C73D-4CFC-91DA-1514F0E44A9D}" destId="{36207F60-FE83-4D61-968D-B458DF75C72D}" srcOrd="5" destOrd="0" presId="urn:microsoft.com/office/officeart/2005/8/layout/process1"/>
    <dgm:cxn modelId="{C33A6FAE-DD82-4BAC-B196-F9DDB4971699}" type="presParOf" srcId="{36207F60-FE83-4D61-968D-B458DF75C72D}" destId="{296B3AE4-7CDD-4297-9FDE-61488C0D2D41}" srcOrd="0" destOrd="0" presId="urn:microsoft.com/office/officeart/2005/8/layout/process1"/>
    <dgm:cxn modelId="{7A7B01B4-C907-45C2-A5C9-E48AF4BD4981}" type="presParOf" srcId="{1E4BBA7A-C73D-4CFC-91DA-1514F0E44A9D}" destId="{6A4498FC-608E-411B-95CF-6AC557A26A48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C618F9-2D8B-4138-8D88-F7B0D7EFDDA1}" type="doc">
      <dgm:prSet loTypeId="urn:microsoft.com/office/officeart/2005/8/layout/cycle7" loCatId="cycle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D2DD3DED-3786-4A2C-BF1C-05C2DAA281DB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GB" dirty="0"/>
            <a:t>Energy Storage Requirement</a:t>
          </a:r>
          <a:endParaRPr lang="en-US" dirty="0"/>
        </a:p>
      </dgm:t>
    </dgm:pt>
    <dgm:pt modelId="{DFA665F1-CD9D-481F-96C7-F73F8F539437}" type="parTrans" cxnId="{91CF5DB7-6CD8-4DAD-8AAF-EC12B3C1E6AB}">
      <dgm:prSet/>
      <dgm:spPr/>
      <dgm:t>
        <a:bodyPr/>
        <a:lstStyle/>
        <a:p>
          <a:endParaRPr lang="en-US"/>
        </a:p>
      </dgm:t>
    </dgm:pt>
    <dgm:pt modelId="{49BC6FD4-6A84-4950-A967-FBDFEA3B77E4}" type="sibTrans" cxnId="{91CF5DB7-6CD8-4DAD-8AAF-EC12B3C1E6AB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9699D991-EA60-4E7D-986F-FEF38AFDD37A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GB" dirty="0"/>
            <a:t>Transport</a:t>
          </a:r>
          <a:endParaRPr lang="en-US" dirty="0"/>
        </a:p>
      </dgm:t>
    </dgm:pt>
    <dgm:pt modelId="{3FDA0BC1-964D-4672-BCDA-78E11C2998A8}" type="parTrans" cxnId="{62383F13-8F1D-4E4A-916C-62995878A026}">
      <dgm:prSet/>
      <dgm:spPr/>
      <dgm:t>
        <a:bodyPr/>
        <a:lstStyle/>
        <a:p>
          <a:endParaRPr lang="en-US"/>
        </a:p>
      </dgm:t>
    </dgm:pt>
    <dgm:pt modelId="{BB737800-DC3D-4FCD-B903-1D619B21164A}" type="sibTrans" cxnId="{62383F13-8F1D-4E4A-916C-62995878A026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0AE2CFB8-C076-415B-AC80-0AB019EA59CD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GB" dirty="0"/>
            <a:t>Energy Production Requirement</a:t>
          </a:r>
          <a:endParaRPr lang="en-US" dirty="0"/>
        </a:p>
      </dgm:t>
    </dgm:pt>
    <dgm:pt modelId="{42EDD38C-248F-4E2F-8188-695A0BB869C1}" type="parTrans" cxnId="{5261F99A-5AA8-4F52-83D2-8A9D2F3B6756}">
      <dgm:prSet/>
      <dgm:spPr/>
      <dgm:t>
        <a:bodyPr/>
        <a:lstStyle/>
        <a:p>
          <a:endParaRPr lang="en-US"/>
        </a:p>
      </dgm:t>
    </dgm:pt>
    <dgm:pt modelId="{05C3B1B9-F5A5-4AD9-A322-152A6CE1307F}" type="sibTrans" cxnId="{5261F99A-5AA8-4F52-83D2-8A9D2F3B6756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A5580F12-FFB8-4703-AE31-51BDB502AAC9}" type="pres">
      <dgm:prSet presAssocID="{A5C618F9-2D8B-4138-8D88-F7B0D7EFDDA1}" presName="Name0" presStyleCnt="0">
        <dgm:presLayoutVars>
          <dgm:dir/>
          <dgm:resizeHandles val="exact"/>
        </dgm:presLayoutVars>
      </dgm:prSet>
      <dgm:spPr/>
    </dgm:pt>
    <dgm:pt modelId="{E259FB68-48D5-4F3B-AE62-E1E4997F166F}" type="pres">
      <dgm:prSet presAssocID="{D2DD3DED-3786-4A2C-BF1C-05C2DAA281DB}" presName="node" presStyleLbl="node1" presStyleIdx="0" presStyleCnt="3">
        <dgm:presLayoutVars>
          <dgm:bulletEnabled val="1"/>
        </dgm:presLayoutVars>
      </dgm:prSet>
      <dgm:spPr/>
    </dgm:pt>
    <dgm:pt modelId="{5C1BFC12-A933-45E9-9BC7-B038ACBD969F}" type="pres">
      <dgm:prSet presAssocID="{49BC6FD4-6A84-4950-A967-FBDFEA3B77E4}" presName="sibTrans" presStyleLbl="sibTrans2D1" presStyleIdx="0" presStyleCnt="3"/>
      <dgm:spPr/>
    </dgm:pt>
    <dgm:pt modelId="{8D462EE5-EBB9-4D54-8587-B387C14B4270}" type="pres">
      <dgm:prSet presAssocID="{49BC6FD4-6A84-4950-A967-FBDFEA3B77E4}" presName="connectorText" presStyleLbl="sibTrans2D1" presStyleIdx="0" presStyleCnt="3"/>
      <dgm:spPr/>
    </dgm:pt>
    <dgm:pt modelId="{DB1D2FF7-15CB-40E3-ACB4-132F608AE2AC}" type="pres">
      <dgm:prSet presAssocID="{9699D991-EA60-4E7D-986F-FEF38AFDD37A}" presName="node" presStyleLbl="node1" presStyleIdx="1" presStyleCnt="3">
        <dgm:presLayoutVars>
          <dgm:bulletEnabled val="1"/>
        </dgm:presLayoutVars>
      </dgm:prSet>
      <dgm:spPr/>
    </dgm:pt>
    <dgm:pt modelId="{633FA73A-CF30-461D-9750-609B56F9D868}" type="pres">
      <dgm:prSet presAssocID="{BB737800-DC3D-4FCD-B903-1D619B21164A}" presName="sibTrans" presStyleLbl="sibTrans2D1" presStyleIdx="1" presStyleCnt="3"/>
      <dgm:spPr/>
    </dgm:pt>
    <dgm:pt modelId="{FBB1A94F-DF77-4A8B-8C9D-DB08D81201B4}" type="pres">
      <dgm:prSet presAssocID="{BB737800-DC3D-4FCD-B903-1D619B21164A}" presName="connectorText" presStyleLbl="sibTrans2D1" presStyleIdx="1" presStyleCnt="3"/>
      <dgm:spPr/>
    </dgm:pt>
    <dgm:pt modelId="{DB28693E-AC55-42C0-ADC1-8FB8B10A437A}" type="pres">
      <dgm:prSet presAssocID="{0AE2CFB8-C076-415B-AC80-0AB019EA59CD}" presName="node" presStyleLbl="node1" presStyleIdx="2" presStyleCnt="3">
        <dgm:presLayoutVars>
          <dgm:bulletEnabled val="1"/>
        </dgm:presLayoutVars>
      </dgm:prSet>
      <dgm:spPr/>
    </dgm:pt>
    <dgm:pt modelId="{D26E0141-EA53-4DAD-B51E-489FFDB693A2}" type="pres">
      <dgm:prSet presAssocID="{05C3B1B9-F5A5-4AD9-A322-152A6CE1307F}" presName="sibTrans" presStyleLbl="sibTrans2D1" presStyleIdx="2" presStyleCnt="3"/>
      <dgm:spPr/>
    </dgm:pt>
    <dgm:pt modelId="{63674D3F-1094-4E41-AE5C-9888D5C698B8}" type="pres">
      <dgm:prSet presAssocID="{05C3B1B9-F5A5-4AD9-A322-152A6CE1307F}" presName="connectorText" presStyleLbl="sibTrans2D1" presStyleIdx="2" presStyleCnt="3"/>
      <dgm:spPr/>
    </dgm:pt>
  </dgm:ptLst>
  <dgm:cxnLst>
    <dgm:cxn modelId="{02544311-594A-490A-A559-39A58524F196}" type="presOf" srcId="{05C3B1B9-F5A5-4AD9-A322-152A6CE1307F}" destId="{63674D3F-1094-4E41-AE5C-9888D5C698B8}" srcOrd="1" destOrd="0" presId="urn:microsoft.com/office/officeart/2005/8/layout/cycle7"/>
    <dgm:cxn modelId="{62383F13-8F1D-4E4A-916C-62995878A026}" srcId="{A5C618F9-2D8B-4138-8D88-F7B0D7EFDDA1}" destId="{9699D991-EA60-4E7D-986F-FEF38AFDD37A}" srcOrd="1" destOrd="0" parTransId="{3FDA0BC1-964D-4672-BCDA-78E11C2998A8}" sibTransId="{BB737800-DC3D-4FCD-B903-1D619B21164A}"/>
    <dgm:cxn modelId="{10C4FE5C-D82E-4EED-B41F-F9779FE95765}" type="presOf" srcId="{49BC6FD4-6A84-4950-A967-FBDFEA3B77E4}" destId="{5C1BFC12-A933-45E9-9BC7-B038ACBD969F}" srcOrd="0" destOrd="0" presId="urn:microsoft.com/office/officeart/2005/8/layout/cycle7"/>
    <dgm:cxn modelId="{F52B3170-CC67-4886-925A-B94E1194D74B}" type="presOf" srcId="{BB737800-DC3D-4FCD-B903-1D619B21164A}" destId="{633FA73A-CF30-461D-9750-609B56F9D868}" srcOrd="0" destOrd="0" presId="urn:microsoft.com/office/officeart/2005/8/layout/cycle7"/>
    <dgm:cxn modelId="{219A4157-7DEA-4193-9B19-B296C1B54984}" type="presOf" srcId="{A5C618F9-2D8B-4138-8D88-F7B0D7EFDDA1}" destId="{A5580F12-FFB8-4703-AE31-51BDB502AAC9}" srcOrd="0" destOrd="0" presId="urn:microsoft.com/office/officeart/2005/8/layout/cycle7"/>
    <dgm:cxn modelId="{EEFB6378-0265-4272-9ACB-D38516CA86E9}" type="presOf" srcId="{9699D991-EA60-4E7D-986F-FEF38AFDD37A}" destId="{DB1D2FF7-15CB-40E3-ACB4-132F608AE2AC}" srcOrd="0" destOrd="0" presId="urn:microsoft.com/office/officeart/2005/8/layout/cycle7"/>
    <dgm:cxn modelId="{41F61887-8109-4259-8DE2-821C96A6468F}" type="presOf" srcId="{05C3B1B9-F5A5-4AD9-A322-152A6CE1307F}" destId="{D26E0141-EA53-4DAD-B51E-489FFDB693A2}" srcOrd="0" destOrd="0" presId="urn:microsoft.com/office/officeart/2005/8/layout/cycle7"/>
    <dgm:cxn modelId="{C5ACF98A-157E-4F45-BD8C-D73CA718EC53}" type="presOf" srcId="{0AE2CFB8-C076-415B-AC80-0AB019EA59CD}" destId="{DB28693E-AC55-42C0-ADC1-8FB8B10A437A}" srcOrd="0" destOrd="0" presId="urn:microsoft.com/office/officeart/2005/8/layout/cycle7"/>
    <dgm:cxn modelId="{7E63E291-AB9A-407F-8EFA-937875C7BF35}" type="presOf" srcId="{49BC6FD4-6A84-4950-A967-FBDFEA3B77E4}" destId="{8D462EE5-EBB9-4D54-8587-B387C14B4270}" srcOrd="1" destOrd="0" presId="urn:microsoft.com/office/officeart/2005/8/layout/cycle7"/>
    <dgm:cxn modelId="{5261F99A-5AA8-4F52-83D2-8A9D2F3B6756}" srcId="{A5C618F9-2D8B-4138-8D88-F7B0D7EFDDA1}" destId="{0AE2CFB8-C076-415B-AC80-0AB019EA59CD}" srcOrd="2" destOrd="0" parTransId="{42EDD38C-248F-4E2F-8188-695A0BB869C1}" sibTransId="{05C3B1B9-F5A5-4AD9-A322-152A6CE1307F}"/>
    <dgm:cxn modelId="{91CF5DB7-6CD8-4DAD-8AAF-EC12B3C1E6AB}" srcId="{A5C618F9-2D8B-4138-8D88-F7B0D7EFDDA1}" destId="{D2DD3DED-3786-4A2C-BF1C-05C2DAA281DB}" srcOrd="0" destOrd="0" parTransId="{DFA665F1-CD9D-481F-96C7-F73F8F539437}" sibTransId="{49BC6FD4-6A84-4950-A967-FBDFEA3B77E4}"/>
    <dgm:cxn modelId="{49DBB1C3-266F-46D9-AFF6-C801135BCEA8}" type="presOf" srcId="{BB737800-DC3D-4FCD-B903-1D619B21164A}" destId="{FBB1A94F-DF77-4A8B-8C9D-DB08D81201B4}" srcOrd="1" destOrd="0" presId="urn:microsoft.com/office/officeart/2005/8/layout/cycle7"/>
    <dgm:cxn modelId="{475AACE4-8BD8-4800-83A6-716ACC1DE5E4}" type="presOf" srcId="{D2DD3DED-3786-4A2C-BF1C-05C2DAA281DB}" destId="{E259FB68-48D5-4F3B-AE62-E1E4997F166F}" srcOrd="0" destOrd="0" presId="urn:microsoft.com/office/officeart/2005/8/layout/cycle7"/>
    <dgm:cxn modelId="{09387D6E-C55E-43D4-8A7E-CB33B5BA97C4}" type="presParOf" srcId="{A5580F12-FFB8-4703-AE31-51BDB502AAC9}" destId="{E259FB68-48D5-4F3B-AE62-E1E4997F166F}" srcOrd="0" destOrd="0" presId="urn:microsoft.com/office/officeart/2005/8/layout/cycle7"/>
    <dgm:cxn modelId="{99BFB7E0-1E21-475C-8B55-7D4EF25DF8E4}" type="presParOf" srcId="{A5580F12-FFB8-4703-AE31-51BDB502AAC9}" destId="{5C1BFC12-A933-45E9-9BC7-B038ACBD969F}" srcOrd="1" destOrd="0" presId="urn:microsoft.com/office/officeart/2005/8/layout/cycle7"/>
    <dgm:cxn modelId="{963DC4BB-BADB-41C5-B15B-81AFD1B6778B}" type="presParOf" srcId="{5C1BFC12-A933-45E9-9BC7-B038ACBD969F}" destId="{8D462EE5-EBB9-4D54-8587-B387C14B4270}" srcOrd="0" destOrd="0" presId="urn:microsoft.com/office/officeart/2005/8/layout/cycle7"/>
    <dgm:cxn modelId="{D5A680AC-13B3-4AA5-A41E-83C6D9DAD9AB}" type="presParOf" srcId="{A5580F12-FFB8-4703-AE31-51BDB502AAC9}" destId="{DB1D2FF7-15CB-40E3-ACB4-132F608AE2AC}" srcOrd="2" destOrd="0" presId="urn:microsoft.com/office/officeart/2005/8/layout/cycle7"/>
    <dgm:cxn modelId="{5BE802A8-2EBF-4D74-9685-3D5BED7A9F74}" type="presParOf" srcId="{A5580F12-FFB8-4703-AE31-51BDB502AAC9}" destId="{633FA73A-CF30-461D-9750-609B56F9D868}" srcOrd="3" destOrd="0" presId="urn:microsoft.com/office/officeart/2005/8/layout/cycle7"/>
    <dgm:cxn modelId="{6450C78B-4498-4B6A-89E3-F33360C64F4F}" type="presParOf" srcId="{633FA73A-CF30-461D-9750-609B56F9D868}" destId="{FBB1A94F-DF77-4A8B-8C9D-DB08D81201B4}" srcOrd="0" destOrd="0" presId="urn:microsoft.com/office/officeart/2005/8/layout/cycle7"/>
    <dgm:cxn modelId="{272E857B-5D49-4958-B58F-4445A9B91C12}" type="presParOf" srcId="{A5580F12-FFB8-4703-AE31-51BDB502AAC9}" destId="{DB28693E-AC55-42C0-ADC1-8FB8B10A437A}" srcOrd="4" destOrd="0" presId="urn:microsoft.com/office/officeart/2005/8/layout/cycle7"/>
    <dgm:cxn modelId="{53178C56-D5F9-4215-AF40-F201516542C2}" type="presParOf" srcId="{A5580F12-FFB8-4703-AE31-51BDB502AAC9}" destId="{D26E0141-EA53-4DAD-B51E-489FFDB693A2}" srcOrd="5" destOrd="0" presId="urn:microsoft.com/office/officeart/2005/8/layout/cycle7"/>
    <dgm:cxn modelId="{1F83E88B-3D6E-463A-A195-09D8E828D4FC}" type="presParOf" srcId="{D26E0141-EA53-4DAD-B51E-489FFDB693A2}" destId="{63674D3F-1094-4E41-AE5C-9888D5C698B8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DA8AF2-D2F8-430B-A6CF-07CBDF911F36}">
      <dsp:nvSpPr>
        <dsp:cNvPr id="0" name=""/>
        <dsp:cNvSpPr/>
      </dsp:nvSpPr>
      <dsp:spPr>
        <a:xfrm>
          <a:off x="4663" y="2097597"/>
          <a:ext cx="2039120" cy="1223472"/>
        </a:xfrm>
        <a:prstGeom prst="roundRect">
          <a:avLst>
            <a:gd name="adj" fmla="val 10000"/>
          </a:avLst>
        </a:prstGeom>
        <a:solidFill>
          <a:srgbClr val="0066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Production</a:t>
          </a:r>
          <a:endParaRPr lang="en-US" sz="2700" kern="1200" dirty="0"/>
        </a:p>
      </dsp:txBody>
      <dsp:txXfrm>
        <a:off x="40497" y="2133431"/>
        <a:ext cx="1967452" cy="1151804"/>
      </dsp:txXfrm>
    </dsp:sp>
    <dsp:sp modelId="{BF0E2C9E-725F-4971-94D3-033DC0F53CC8}">
      <dsp:nvSpPr>
        <dsp:cNvPr id="0" name=""/>
        <dsp:cNvSpPr/>
      </dsp:nvSpPr>
      <dsp:spPr>
        <a:xfrm>
          <a:off x="2247696" y="2456482"/>
          <a:ext cx="432293" cy="505701"/>
        </a:xfrm>
        <a:prstGeom prst="rightArrow">
          <a:avLst>
            <a:gd name="adj1" fmla="val 60000"/>
            <a:gd name="adj2" fmla="val 50000"/>
          </a:avLst>
        </a:prstGeom>
        <a:solidFill>
          <a:srgbClr val="6699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2247696" y="2557622"/>
        <a:ext cx="302605" cy="303421"/>
      </dsp:txXfrm>
    </dsp:sp>
    <dsp:sp modelId="{8C7906DE-6147-4AC6-842B-DC49F3D7C830}">
      <dsp:nvSpPr>
        <dsp:cNvPr id="0" name=""/>
        <dsp:cNvSpPr/>
      </dsp:nvSpPr>
      <dsp:spPr>
        <a:xfrm>
          <a:off x="2859432" y="2097597"/>
          <a:ext cx="2039120" cy="1223472"/>
        </a:xfrm>
        <a:prstGeom prst="roundRect">
          <a:avLst>
            <a:gd name="adj" fmla="val 10000"/>
          </a:avLst>
        </a:prstGeom>
        <a:solidFill>
          <a:srgbClr val="0066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Storage</a:t>
          </a:r>
          <a:endParaRPr lang="en-US" sz="2700" kern="1200" dirty="0"/>
        </a:p>
      </dsp:txBody>
      <dsp:txXfrm>
        <a:off x="2895266" y="2133431"/>
        <a:ext cx="1967452" cy="1151804"/>
      </dsp:txXfrm>
    </dsp:sp>
    <dsp:sp modelId="{8F70B223-3B08-4769-83AE-620B1133A8D8}">
      <dsp:nvSpPr>
        <dsp:cNvPr id="0" name=""/>
        <dsp:cNvSpPr/>
      </dsp:nvSpPr>
      <dsp:spPr>
        <a:xfrm>
          <a:off x="5102464" y="2456482"/>
          <a:ext cx="432293" cy="505701"/>
        </a:xfrm>
        <a:prstGeom prst="rightArrow">
          <a:avLst>
            <a:gd name="adj1" fmla="val 60000"/>
            <a:gd name="adj2" fmla="val 50000"/>
          </a:avLst>
        </a:prstGeom>
        <a:solidFill>
          <a:srgbClr val="6699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5102464" y="2557622"/>
        <a:ext cx="302605" cy="303421"/>
      </dsp:txXfrm>
    </dsp:sp>
    <dsp:sp modelId="{5713C9DA-B5DC-44A6-8644-6745C78730C8}">
      <dsp:nvSpPr>
        <dsp:cNvPr id="0" name=""/>
        <dsp:cNvSpPr/>
      </dsp:nvSpPr>
      <dsp:spPr>
        <a:xfrm>
          <a:off x="5714200" y="2097597"/>
          <a:ext cx="2039120" cy="1223472"/>
        </a:xfrm>
        <a:prstGeom prst="roundRect">
          <a:avLst>
            <a:gd name="adj" fmla="val 10000"/>
          </a:avLst>
        </a:prstGeom>
        <a:solidFill>
          <a:srgbClr val="0066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Export</a:t>
          </a:r>
          <a:endParaRPr lang="en-US" sz="2700" kern="1200" dirty="0"/>
        </a:p>
      </dsp:txBody>
      <dsp:txXfrm>
        <a:off x="5750034" y="2133431"/>
        <a:ext cx="1967452" cy="1151804"/>
      </dsp:txXfrm>
    </dsp:sp>
    <dsp:sp modelId="{36207F60-FE83-4D61-968D-B458DF75C72D}">
      <dsp:nvSpPr>
        <dsp:cNvPr id="0" name=""/>
        <dsp:cNvSpPr/>
      </dsp:nvSpPr>
      <dsp:spPr>
        <a:xfrm>
          <a:off x="7957232" y="2456482"/>
          <a:ext cx="432293" cy="505701"/>
        </a:xfrm>
        <a:prstGeom prst="rightArrow">
          <a:avLst>
            <a:gd name="adj1" fmla="val 60000"/>
            <a:gd name="adj2" fmla="val 50000"/>
          </a:avLst>
        </a:prstGeom>
        <a:solidFill>
          <a:srgbClr val="6699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7957232" y="2557622"/>
        <a:ext cx="302605" cy="303421"/>
      </dsp:txXfrm>
    </dsp:sp>
    <dsp:sp modelId="{6A4498FC-608E-411B-95CF-6AC557A26A48}">
      <dsp:nvSpPr>
        <dsp:cNvPr id="0" name=""/>
        <dsp:cNvSpPr/>
      </dsp:nvSpPr>
      <dsp:spPr>
        <a:xfrm>
          <a:off x="8568968" y="2097597"/>
          <a:ext cx="2039120" cy="1223472"/>
        </a:xfrm>
        <a:prstGeom prst="roundRect">
          <a:avLst>
            <a:gd name="adj" fmla="val 10000"/>
          </a:avLst>
        </a:prstGeom>
        <a:solidFill>
          <a:srgbClr val="0066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Destination</a:t>
          </a:r>
          <a:endParaRPr lang="en-US" sz="2700" kern="1200" dirty="0"/>
        </a:p>
      </dsp:txBody>
      <dsp:txXfrm>
        <a:off x="8604802" y="2133431"/>
        <a:ext cx="1967452" cy="11518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59FB68-48D5-4F3B-AE62-E1E4997F166F}">
      <dsp:nvSpPr>
        <dsp:cNvPr id="0" name=""/>
        <dsp:cNvSpPr/>
      </dsp:nvSpPr>
      <dsp:spPr>
        <a:xfrm>
          <a:off x="2661046" y="1572"/>
          <a:ext cx="2805906" cy="1402953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Energy Storage Requirement</a:t>
          </a:r>
          <a:endParaRPr lang="en-US" sz="2800" kern="1200" dirty="0"/>
        </a:p>
      </dsp:txBody>
      <dsp:txXfrm>
        <a:off x="2702137" y="42663"/>
        <a:ext cx="2723724" cy="1320771"/>
      </dsp:txXfrm>
    </dsp:sp>
    <dsp:sp modelId="{5C1BFC12-A933-45E9-9BC7-B038ACBD969F}">
      <dsp:nvSpPr>
        <dsp:cNvPr id="0" name=""/>
        <dsp:cNvSpPr/>
      </dsp:nvSpPr>
      <dsp:spPr>
        <a:xfrm rot="3600000">
          <a:off x="4491365" y="2463816"/>
          <a:ext cx="1461927" cy="49103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5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4638675" y="2562023"/>
        <a:ext cx="1167307" cy="294619"/>
      </dsp:txXfrm>
    </dsp:sp>
    <dsp:sp modelId="{DB1D2FF7-15CB-40E3-ACB4-132F608AE2AC}">
      <dsp:nvSpPr>
        <dsp:cNvPr id="0" name=""/>
        <dsp:cNvSpPr/>
      </dsp:nvSpPr>
      <dsp:spPr>
        <a:xfrm>
          <a:off x="4977704" y="4014141"/>
          <a:ext cx="2805906" cy="1402953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Transport</a:t>
          </a:r>
          <a:endParaRPr lang="en-US" sz="2800" kern="1200" dirty="0"/>
        </a:p>
      </dsp:txBody>
      <dsp:txXfrm>
        <a:off x="5018795" y="4055232"/>
        <a:ext cx="2723724" cy="1320771"/>
      </dsp:txXfrm>
    </dsp:sp>
    <dsp:sp modelId="{633FA73A-CF30-461D-9750-609B56F9D868}">
      <dsp:nvSpPr>
        <dsp:cNvPr id="0" name=""/>
        <dsp:cNvSpPr/>
      </dsp:nvSpPr>
      <dsp:spPr>
        <a:xfrm rot="10800000">
          <a:off x="3333036" y="4470101"/>
          <a:ext cx="1461927" cy="49103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5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 rot="10800000">
        <a:off x="3480346" y="4568308"/>
        <a:ext cx="1167307" cy="294619"/>
      </dsp:txXfrm>
    </dsp:sp>
    <dsp:sp modelId="{DB28693E-AC55-42C0-ADC1-8FB8B10A437A}">
      <dsp:nvSpPr>
        <dsp:cNvPr id="0" name=""/>
        <dsp:cNvSpPr/>
      </dsp:nvSpPr>
      <dsp:spPr>
        <a:xfrm>
          <a:off x="344389" y="4014141"/>
          <a:ext cx="2805906" cy="1402953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Energy Production Requirement</a:t>
          </a:r>
          <a:endParaRPr lang="en-US" sz="2800" kern="1200" dirty="0"/>
        </a:p>
      </dsp:txBody>
      <dsp:txXfrm>
        <a:off x="385480" y="4055232"/>
        <a:ext cx="2723724" cy="1320771"/>
      </dsp:txXfrm>
    </dsp:sp>
    <dsp:sp modelId="{D26E0141-EA53-4DAD-B51E-489FFDB693A2}">
      <dsp:nvSpPr>
        <dsp:cNvPr id="0" name=""/>
        <dsp:cNvSpPr/>
      </dsp:nvSpPr>
      <dsp:spPr>
        <a:xfrm rot="18000000">
          <a:off x="2174707" y="2463816"/>
          <a:ext cx="1461927" cy="49103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5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2322017" y="2562023"/>
        <a:ext cx="1167307" cy="2946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ACB3CD-0D2B-E943-B4DA-FC5C2A7B9419}" type="datetimeFigureOut">
              <a:rPr lang="en-US" smtClean="0"/>
              <a:t>10/12/2023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8BA7F-A420-A542-833C-A334D9497C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636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78BA7F-A420-A542-833C-A334D9497CC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3625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78BA7F-A420-A542-833C-A334D9497CC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0166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Green – electrolysis of water</a:t>
            </a:r>
          </a:p>
          <a:p>
            <a:r>
              <a:rPr lang="en-GB" dirty="0"/>
              <a:t>Yellow – solar power to electrolyse water</a:t>
            </a:r>
          </a:p>
          <a:p>
            <a:r>
              <a:rPr lang="en-GB" dirty="0"/>
              <a:t>Pink – nuclear energy to electrolyse water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Red - </a:t>
            </a:r>
            <a:r>
              <a:rPr lang="en-GB" sz="1200" baseline="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nuclear power via high temperature catalytic splitting of water</a:t>
            </a:r>
            <a:endParaRPr lang="en-US" sz="1200" baseline="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78BA7F-A420-A542-833C-A334D9497CC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2067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Modelled for 100mm steady state release</a:t>
            </a:r>
          </a:p>
          <a:p>
            <a:r>
              <a:rPr lang="en-GB" dirty="0"/>
              <a:t>Durations likely to be small as small inventories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78BA7F-A420-A542-833C-A334D9497CCB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820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78BA7F-A420-A542-833C-A334D9497CCB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5428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78BA7F-A420-A542-833C-A334D9497CCB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0180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78BA7F-A420-A542-833C-A334D9497CCB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1561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Ammonia made by synthesis – N2 and energy, cracking to convert to H2 needs ‘cleaning’</a:t>
            </a:r>
          </a:p>
          <a:p>
            <a:r>
              <a:rPr lang="en-GB" dirty="0" err="1"/>
              <a:t>Methonal</a:t>
            </a:r>
            <a:r>
              <a:rPr lang="en-GB" dirty="0"/>
              <a:t> made by synthesis – CO2, energy and catalyst, methanol reformer to convert needs steam</a:t>
            </a:r>
          </a:p>
          <a:p>
            <a:r>
              <a:rPr lang="en-GB" dirty="0"/>
              <a:t>LOHC – hydrogenation plant, dehydrogenation needs catalyst and system to ‘clean’ H2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78BA7F-A420-A542-833C-A334D9497CCB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7610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78BA7F-A420-A542-833C-A334D9497CCB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0897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78BA7F-A420-A542-833C-A334D9497CCB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918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78BA7F-A420-A542-833C-A334D9497CCB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088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Thornton Tomasetti are heavily involved in the Net Zero Agenda and have developed this schematic which shows the different strands of the business that support the climate change agenda.</a:t>
            </a:r>
          </a:p>
          <a:p>
            <a:r>
              <a:rPr lang="en-GB" dirty="0"/>
              <a:t>The diagram looks similar to a bow-tie diagram with the left had side focussing on the issues and control mechanisms, so energy demand and supply and the drive to decarbonisation.  On the right had side is </a:t>
            </a:r>
            <a:r>
              <a:rPr lang="en-GB" dirty="0" err="1"/>
              <a:t>resiliance</a:t>
            </a:r>
            <a:r>
              <a:rPr lang="en-GB" dirty="0"/>
              <a:t> or the response to the changing climate.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78BA7F-A420-A542-833C-A334D9497CC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19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Holistic view required when considering what to use excess energy to produce including storage requirement, transport requirement and point of use.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78BA7F-A420-A542-833C-A334D9497CCB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91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78BA7F-A420-A542-833C-A334D9497CCB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295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78BA7F-A420-A542-833C-A334D9497CC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118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Definition from Cambridge Dictionary 2023</a:t>
            </a:r>
          </a:p>
          <a:p>
            <a:endParaRPr lang="en-GB" dirty="0"/>
          </a:p>
          <a:p>
            <a:r>
              <a:rPr lang="en-GB" dirty="0"/>
              <a:t>Moving away from fossil fuels requires renewable energy which can be intermittent  - therefore need an energy storage system</a:t>
            </a:r>
          </a:p>
          <a:p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78BA7F-A420-A542-833C-A334D9497CC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37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US" dirty="0"/>
              <a:t>We have not included nuclear power as it generates energy rather than just stores it, and it is highly regulated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78BA7F-A420-A542-833C-A334D9497CC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6196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Efficiency of conversion vs energy per unit density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78BA7F-A420-A542-833C-A334D9497CC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281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From HSE Guidance document: </a:t>
            </a:r>
            <a:r>
              <a:rPr lang="en-US" dirty="0"/>
              <a:t>Large-scale temporary outdoor events near to major accident hazards</a:t>
            </a:r>
          </a:p>
          <a:p>
            <a:endParaRPr lang="en-US" dirty="0"/>
          </a:p>
          <a:p>
            <a:r>
              <a:rPr lang="en-US" dirty="0"/>
              <a:t>Oil &amp; Gas industry use five for more persons</a:t>
            </a: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78BA7F-A420-A542-833C-A334D9497CC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5926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78BA7F-A420-A542-833C-A334D9497CC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463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only energy storage system considered that can be used to transport energy from place to place is hydrogen.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78BA7F-A420-A542-833C-A334D9497CC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840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90E1EE8-DF62-4E49-8252-4AC73FE2F381}"/>
              </a:ext>
            </a:extLst>
          </p:cNvPr>
          <p:cNvSpPr/>
          <p:nvPr userDrawn="1"/>
        </p:nvSpPr>
        <p:spPr>
          <a:xfrm>
            <a:off x="6853238" y="3929791"/>
            <a:ext cx="5338762" cy="292820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92962" y="1963692"/>
            <a:ext cx="4313237" cy="1846994"/>
          </a:xfrm>
        </p:spPr>
        <p:txBody>
          <a:bodyPr anchor="t">
            <a:noAutofit/>
          </a:bodyPr>
          <a:lstStyle>
            <a:lvl1pPr algn="l">
              <a:defRPr sz="3600" b="0" cap="none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07A17CBF-ED79-8149-94BA-FB1A68EE03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853238" cy="685799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4A100F13-C285-884E-A44C-3332EF05ABA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192963" y="1368442"/>
            <a:ext cx="4313237" cy="335734"/>
          </a:xfrm>
        </p:spPr>
        <p:txBody>
          <a:bodyPr>
            <a:normAutofit/>
          </a:bodyPr>
          <a:lstStyle>
            <a:lvl1pPr marL="0" indent="0">
              <a:buNone/>
              <a:defRPr sz="1400" b="1" cap="all" spc="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Date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F629579-5999-614B-8EBC-C3D2B394FB9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92963" y="6189794"/>
            <a:ext cx="2568060" cy="211330"/>
          </a:xfrm>
          <a:prstGeom prst="rect">
            <a:avLst/>
          </a:prstGeom>
        </p:spPr>
      </p:pic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E9C1D367-65D1-0342-A522-13D9516FABD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2963" y="4155247"/>
            <a:ext cx="4313237" cy="1654746"/>
          </a:xfrm>
        </p:spPr>
        <p:txBody>
          <a:bodyPr anchor="t">
            <a:norm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21">
            <a:extLst>
              <a:ext uri="{FF2B5EF4-FFF2-40B4-BE49-F238E27FC236}">
                <a16:creationId xmlns:a16="http://schemas.microsoft.com/office/drawing/2014/main" id="{8786C147-035C-5740-B7B1-F83031B2416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648711"/>
            <a:ext cx="6853238" cy="215444"/>
          </a:xfrm>
        </p:spPr>
        <p:txBody>
          <a:bodyPr wrap="square" lIns="91440" tIns="45720" rIns="91440" bIns="45720" anchor="ctr" anchorCtr="0">
            <a:spAutoFit/>
          </a:bodyPr>
          <a:lstStyle>
            <a:lvl1pPr marL="0" indent="0" algn="r">
              <a:buNone/>
              <a:defRPr sz="800" cap="none" spc="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Image credit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8883828-E879-FC48-8385-0D7ACE7BEEC9}"/>
              </a:ext>
            </a:extLst>
          </p:cNvPr>
          <p:cNvSpPr/>
          <p:nvPr userDrawn="1"/>
        </p:nvSpPr>
        <p:spPr>
          <a:xfrm>
            <a:off x="7192962" y="1746504"/>
            <a:ext cx="411480" cy="54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630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actic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056688" y="488674"/>
            <a:ext cx="2449512" cy="636932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  <a:defRPr sz="1800"/>
            </a:lvl1pPr>
            <a:lvl2pPr marL="11113" indent="0">
              <a:spcBef>
                <a:spcPts val="1800"/>
              </a:spcBef>
              <a:spcAft>
                <a:spcPts val="1800"/>
              </a:spcAft>
              <a:buNone/>
              <a:tabLst/>
              <a:defRPr sz="1600" b="1" cap="all" spc="100" baseline="0">
                <a:solidFill>
                  <a:schemeClr val="tx2"/>
                </a:solidFill>
              </a:defRPr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cap="all" spc="100" baseline="0" dirty="0"/>
              <a:t>Subtitle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671B2-621F-D34F-A8A0-D4D1A7E20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58141-F0AC-704D-9680-E75460E70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D99AEA-0942-F44E-82BD-844F6AA5150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620371"/>
            <a:ext cx="5926137" cy="5237628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A2385D-5C5C-B54F-B0B8-C004F965E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5240337" cy="5760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2">
            <a:extLst>
              <a:ext uri="{FF2B5EF4-FFF2-40B4-BE49-F238E27FC236}">
                <a16:creationId xmlns:a16="http://schemas.microsoft.com/office/drawing/2014/main" id="{048E8775-CEBA-8B4F-9B33-0875D822D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44538" y="6648711"/>
            <a:ext cx="5181599" cy="215444"/>
          </a:xfrm>
        </p:spPr>
        <p:txBody>
          <a:bodyPr wrap="square" lIns="91440" tIns="45720" rIns="91440" bIns="45720" anchor="ctr" anchorCtr="0">
            <a:spAutoFit/>
          </a:bodyPr>
          <a:lstStyle>
            <a:lvl1pPr marL="0" indent="0" algn="r">
              <a:buNone/>
              <a:defRPr sz="800" cap="none" spc="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Image credit</a:t>
            </a:r>
          </a:p>
        </p:txBody>
      </p:sp>
    </p:spTree>
    <p:extLst>
      <p:ext uri="{BB962C8B-B14F-4D97-AF65-F5344CB8AC3E}">
        <p14:creationId xmlns:p14="http://schemas.microsoft.com/office/powerpoint/2010/main" val="3311877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actic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671B2-621F-D34F-A8A0-D4D1A7E20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58141-F0AC-704D-9680-E75460E70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D99AEA-0942-F44E-82BD-844F6AA5150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600200"/>
            <a:ext cx="9400032" cy="52578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2A72C7-EB24-FE4A-A255-EAB3C2787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8370887" cy="5760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2">
            <a:extLst>
              <a:ext uri="{FF2B5EF4-FFF2-40B4-BE49-F238E27FC236}">
                <a16:creationId xmlns:a16="http://schemas.microsoft.com/office/drawing/2014/main" id="{DCED86F4-30DE-F841-86E9-F8D3B5F821A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207302" y="6648712"/>
            <a:ext cx="5181599" cy="215444"/>
          </a:xfrm>
        </p:spPr>
        <p:txBody>
          <a:bodyPr wrap="square" lIns="91440" tIns="45720" rIns="91440" bIns="45720" anchor="ctr" anchorCtr="0">
            <a:spAutoFit/>
          </a:bodyPr>
          <a:lstStyle>
            <a:lvl1pPr marL="0" indent="0" algn="r">
              <a:buNone/>
              <a:defRPr sz="800" cap="none" spc="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Image credit</a:t>
            </a:r>
          </a:p>
        </p:txBody>
      </p:sp>
    </p:spTree>
    <p:extLst>
      <p:ext uri="{BB962C8B-B14F-4D97-AF65-F5344CB8AC3E}">
        <p14:creationId xmlns:p14="http://schemas.microsoft.com/office/powerpoint/2010/main" val="618720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Featured Content-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671B2-621F-D34F-A8A0-D4D1A7E20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16C59-5468-754D-8C91-AB326197E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58141-F0AC-704D-9680-E75460E70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98463DB-7B07-6943-80E3-B9A8273C7E2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1ACFED5-419A-BB43-A3A8-CD828014FE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2625" y="6470853"/>
            <a:ext cx="1371600" cy="112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897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Featured Conten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4305300" cy="3617259"/>
          </a:xfrm>
        </p:spPr>
        <p:txBody>
          <a:bodyPr anchor="t"/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391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156968" y="1696344"/>
            <a:ext cx="3769171" cy="1013790"/>
          </a:xfrm>
        </p:spPr>
        <p:txBody>
          <a:bodyPr/>
          <a:lstStyle>
            <a:lvl1pPr marL="7938" indent="0">
              <a:spcBef>
                <a:spcPts val="0"/>
              </a:spcBef>
              <a:spcAft>
                <a:spcPts val="0"/>
              </a:spcAft>
              <a:buNone/>
              <a:tabLst/>
              <a:defRPr sz="1400" b="1" cap="none" spc="0" baseline="0">
                <a:solidFill>
                  <a:schemeClr val="bg1"/>
                </a:solidFill>
              </a:defRPr>
            </a:lvl1pPr>
            <a:lvl2pPr marL="7938" indent="0">
              <a:spcBef>
                <a:spcPts val="0"/>
              </a:spcBef>
              <a:spcAft>
                <a:spcPts val="400"/>
              </a:spcAft>
              <a:buNone/>
              <a:tabLst/>
              <a:defRPr sz="1200" i="1">
                <a:solidFill>
                  <a:schemeClr val="accent3"/>
                </a:solidFill>
              </a:defRPr>
            </a:lvl2pPr>
            <a:lvl3pPr marL="7938" indent="0">
              <a:spcBef>
                <a:spcPts val="0"/>
              </a:spcBef>
              <a:buNone/>
              <a:tabLst/>
              <a:defRPr sz="1200">
                <a:solidFill>
                  <a:schemeClr val="bg1"/>
                </a:solidFill>
              </a:defRPr>
            </a:lvl3pPr>
            <a:lvl4pPr marL="7938" indent="0">
              <a:spcBef>
                <a:spcPts val="0"/>
              </a:spcBef>
              <a:buNone/>
              <a:tabLst/>
              <a:defRPr sz="1200">
                <a:solidFill>
                  <a:schemeClr val="bg1"/>
                </a:solidFill>
              </a:defRPr>
            </a:lvl4pPr>
            <a:lvl5pPr marL="7938" indent="0">
              <a:spcBef>
                <a:spcPts val="0"/>
              </a:spcBef>
              <a:buNone/>
              <a:tabLst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text, indent for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671B2-621F-D34F-A8A0-D4D1A7E20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16C59-5468-754D-8C91-AB326197E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58141-F0AC-704D-9680-E75460E70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98463DB-7B07-6943-80E3-B9A8273C7E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1823242-C8E7-C54B-AA34-E62AE48B083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5800" y="1371601"/>
            <a:ext cx="1262287" cy="1273511"/>
          </a:xfrm>
          <a:prstGeom prst="ellipse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Picture Placeholder 7">
            <a:extLst>
              <a:ext uri="{FF2B5EF4-FFF2-40B4-BE49-F238E27FC236}">
                <a16:creationId xmlns:a16="http://schemas.microsoft.com/office/drawing/2014/main" id="{D55F8FF8-9F35-5D47-A139-55B72F0ECE2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85800" y="3135145"/>
            <a:ext cx="1262287" cy="1273511"/>
          </a:xfrm>
          <a:prstGeom prst="ellipse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Picture Placeholder 7">
            <a:extLst>
              <a:ext uri="{FF2B5EF4-FFF2-40B4-BE49-F238E27FC236}">
                <a16:creationId xmlns:a16="http://schemas.microsoft.com/office/drawing/2014/main" id="{3517AFA9-07E1-B846-A503-0B2BBBE1311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85800" y="4898689"/>
            <a:ext cx="1262287" cy="1273511"/>
          </a:xfrm>
          <a:prstGeom prst="ellipse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7">
            <a:extLst>
              <a:ext uri="{FF2B5EF4-FFF2-40B4-BE49-F238E27FC236}">
                <a16:creationId xmlns:a16="http://schemas.microsoft.com/office/drawing/2014/main" id="{56F155F0-B2B5-D040-A05A-82983352CD6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273800" y="1371601"/>
            <a:ext cx="1262287" cy="1273511"/>
          </a:xfrm>
          <a:prstGeom prst="ellipse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7">
            <a:extLst>
              <a:ext uri="{FF2B5EF4-FFF2-40B4-BE49-F238E27FC236}">
                <a16:creationId xmlns:a16="http://schemas.microsoft.com/office/drawing/2014/main" id="{7B5F027E-1794-1D45-A26D-CE1DEC0C491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73800" y="3135145"/>
            <a:ext cx="1262287" cy="1273511"/>
          </a:xfrm>
          <a:prstGeom prst="ellipse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7">
            <a:extLst>
              <a:ext uri="{FF2B5EF4-FFF2-40B4-BE49-F238E27FC236}">
                <a16:creationId xmlns:a16="http://schemas.microsoft.com/office/drawing/2014/main" id="{E519FF2F-1B6A-0140-9DAE-BE0C9D667DE9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273800" y="4898689"/>
            <a:ext cx="1262287" cy="1273511"/>
          </a:xfrm>
          <a:prstGeom prst="ellipse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99FCB7BC-E60E-7F48-A3EC-C49F1FAE94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2625" y="6470853"/>
            <a:ext cx="1371600" cy="112871"/>
          </a:xfrm>
          <a:prstGeom prst="rect">
            <a:avLst/>
          </a:prstGeom>
        </p:spPr>
      </p:pic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95234DDF-FF1A-49E1-8720-6D766D210B65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2156968" y="3474810"/>
            <a:ext cx="3769171" cy="1013790"/>
          </a:xfrm>
        </p:spPr>
        <p:txBody>
          <a:bodyPr/>
          <a:lstStyle>
            <a:lvl1pPr marL="7938" indent="0">
              <a:spcBef>
                <a:spcPts val="0"/>
              </a:spcBef>
              <a:spcAft>
                <a:spcPts val="0"/>
              </a:spcAft>
              <a:buNone/>
              <a:tabLst/>
              <a:defRPr sz="1400" b="1" cap="none" spc="0" baseline="0">
                <a:solidFill>
                  <a:schemeClr val="bg1"/>
                </a:solidFill>
              </a:defRPr>
            </a:lvl1pPr>
            <a:lvl2pPr marL="7938" indent="0">
              <a:spcBef>
                <a:spcPts val="0"/>
              </a:spcBef>
              <a:spcAft>
                <a:spcPts val="400"/>
              </a:spcAft>
              <a:buNone/>
              <a:tabLst/>
              <a:defRPr sz="1200" i="1">
                <a:solidFill>
                  <a:schemeClr val="accent3"/>
                </a:solidFill>
              </a:defRPr>
            </a:lvl2pPr>
            <a:lvl3pPr marL="7938" indent="0">
              <a:spcBef>
                <a:spcPts val="0"/>
              </a:spcBef>
              <a:buNone/>
              <a:tabLst/>
              <a:defRPr sz="1200">
                <a:solidFill>
                  <a:schemeClr val="bg1"/>
                </a:solidFill>
              </a:defRPr>
            </a:lvl3pPr>
            <a:lvl4pPr marL="7938" indent="0">
              <a:spcBef>
                <a:spcPts val="0"/>
              </a:spcBef>
              <a:buNone/>
              <a:tabLst/>
              <a:defRPr sz="1200">
                <a:solidFill>
                  <a:schemeClr val="bg1"/>
                </a:solidFill>
              </a:defRPr>
            </a:lvl4pPr>
            <a:lvl5pPr marL="7938" indent="0">
              <a:spcBef>
                <a:spcPts val="0"/>
              </a:spcBef>
              <a:buNone/>
              <a:tabLst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text, indent for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C9018C6B-E514-42AE-A7F3-6761292BBFFA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2156968" y="5253276"/>
            <a:ext cx="3769171" cy="1013790"/>
          </a:xfrm>
        </p:spPr>
        <p:txBody>
          <a:bodyPr/>
          <a:lstStyle>
            <a:lvl1pPr marL="7938" indent="0">
              <a:spcBef>
                <a:spcPts val="0"/>
              </a:spcBef>
              <a:spcAft>
                <a:spcPts val="0"/>
              </a:spcAft>
              <a:buNone/>
              <a:tabLst/>
              <a:defRPr sz="1400" b="1" cap="none" spc="0" baseline="0">
                <a:solidFill>
                  <a:schemeClr val="bg1"/>
                </a:solidFill>
              </a:defRPr>
            </a:lvl1pPr>
            <a:lvl2pPr marL="7938" indent="0">
              <a:spcBef>
                <a:spcPts val="0"/>
              </a:spcBef>
              <a:spcAft>
                <a:spcPts val="400"/>
              </a:spcAft>
              <a:buNone/>
              <a:tabLst/>
              <a:defRPr sz="1200" i="1">
                <a:solidFill>
                  <a:schemeClr val="accent3"/>
                </a:solidFill>
              </a:defRPr>
            </a:lvl2pPr>
            <a:lvl3pPr marL="7938" indent="0">
              <a:spcBef>
                <a:spcPts val="0"/>
              </a:spcBef>
              <a:buNone/>
              <a:tabLst/>
              <a:defRPr sz="1200">
                <a:solidFill>
                  <a:schemeClr val="bg1"/>
                </a:solidFill>
              </a:defRPr>
            </a:lvl3pPr>
            <a:lvl4pPr marL="7938" indent="0">
              <a:spcBef>
                <a:spcPts val="0"/>
              </a:spcBef>
              <a:buNone/>
              <a:tabLst/>
              <a:defRPr sz="1200">
                <a:solidFill>
                  <a:schemeClr val="bg1"/>
                </a:solidFill>
              </a:defRPr>
            </a:lvl4pPr>
            <a:lvl5pPr marL="7938" indent="0">
              <a:spcBef>
                <a:spcPts val="0"/>
              </a:spcBef>
              <a:buNone/>
              <a:tabLst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text, indent for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C16F73A9-1959-4089-A7EE-600733AF6A9E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7735647" y="1696344"/>
            <a:ext cx="3769171" cy="1013790"/>
          </a:xfrm>
        </p:spPr>
        <p:txBody>
          <a:bodyPr/>
          <a:lstStyle>
            <a:lvl1pPr marL="7938" indent="0">
              <a:spcBef>
                <a:spcPts val="0"/>
              </a:spcBef>
              <a:spcAft>
                <a:spcPts val="0"/>
              </a:spcAft>
              <a:buNone/>
              <a:tabLst/>
              <a:defRPr sz="1400" b="1" cap="none" spc="0" baseline="0">
                <a:solidFill>
                  <a:schemeClr val="bg1"/>
                </a:solidFill>
              </a:defRPr>
            </a:lvl1pPr>
            <a:lvl2pPr marL="7938" indent="0">
              <a:spcBef>
                <a:spcPts val="0"/>
              </a:spcBef>
              <a:spcAft>
                <a:spcPts val="400"/>
              </a:spcAft>
              <a:buNone/>
              <a:tabLst/>
              <a:defRPr sz="1200" i="1">
                <a:solidFill>
                  <a:schemeClr val="accent3"/>
                </a:solidFill>
              </a:defRPr>
            </a:lvl2pPr>
            <a:lvl3pPr marL="7938" indent="0">
              <a:spcBef>
                <a:spcPts val="0"/>
              </a:spcBef>
              <a:buNone/>
              <a:tabLst/>
              <a:defRPr sz="1200">
                <a:solidFill>
                  <a:schemeClr val="bg1"/>
                </a:solidFill>
              </a:defRPr>
            </a:lvl3pPr>
            <a:lvl4pPr marL="7938" indent="0">
              <a:spcBef>
                <a:spcPts val="0"/>
              </a:spcBef>
              <a:buNone/>
              <a:tabLst/>
              <a:defRPr sz="1200">
                <a:solidFill>
                  <a:schemeClr val="bg1"/>
                </a:solidFill>
              </a:defRPr>
            </a:lvl4pPr>
            <a:lvl5pPr marL="7938" indent="0">
              <a:spcBef>
                <a:spcPts val="0"/>
              </a:spcBef>
              <a:buNone/>
              <a:tabLst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text, indent for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9C21C7E0-1337-4C8F-9A6F-E579B9F7CA68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7735647" y="3474810"/>
            <a:ext cx="3769171" cy="1013790"/>
          </a:xfrm>
        </p:spPr>
        <p:txBody>
          <a:bodyPr/>
          <a:lstStyle>
            <a:lvl1pPr marL="7938" indent="0">
              <a:spcBef>
                <a:spcPts val="0"/>
              </a:spcBef>
              <a:spcAft>
                <a:spcPts val="0"/>
              </a:spcAft>
              <a:buNone/>
              <a:tabLst/>
              <a:defRPr sz="1400" b="1" cap="none" spc="0" baseline="0">
                <a:solidFill>
                  <a:schemeClr val="bg1"/>
                </a:solidFill>
              </a:defRPr>
            </a:lvl1pPr>
            <a:lvl2pPr marL="7938" indent="0">
              <a:spcBef>
                <a:spcPts val="0"/>
              </a:spcBef>
              <a:spcAft>
                <a:spcPts val="400"/>
              </a:spcAft>
              <a:buNone/>
              <a:tabLst/>
              <a:defRPr sz="1200" i="1">
                <a:solidFill>
                  <a:schemeClr val="accent3"/>
                </a:solidFill>
              </a:defRPr>
            </a:lvl2pPr>
            <a:lvl3pPr marL="7938" indent="0">
              <a:spcBef>
                <a:spcPts val="0"/>
              </a:spcBef>
              <a:buNone/>
              <a:tabLst/>
              <a:defRPr sz="1200">
                <a:solidFill>
                  <a:schemeClr val="bg1"/>
                </a:solidFill>
              </a:defRPr>
            </a:lvl3pPr>
            <a:lvl4pPr marL="7938" indent="0">
              <a:spcBef>
                <a:spcPts val="0"/>
              </a:spcBef>
              <a:buNone/>
              <a:tabLst/>
              <a:defRPr sz="1200">
                <a:solidFill>
                  <a:schemeClr val="bg1"/>
                </a:solidFill>
              </a:defRPr>
            </a:lvl4pPr>
            <a:lvl5pPr marL="7938" indent="0">
              <a:spcBef>
                <a:spcPts val="0"/>
              </a:spcBef>
              <a:buNone/>
              <a:tabLst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text, indent for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8BB125A5-95FF-4644-A061-809018479043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735647" y="5253276"/>
            <a:ext cx="3769171" cy="1013790"/>
          </a:xfrm>
        </p:spPr>
        <p:txBody>
          <a:bodyPr/>
          <a:lstStyle>
            <a:lvl1pPr marL="7938" indent="0">
              <a:spcBef>
                <a:spcPts val="0"/>
              </a:spcBef>
              <a:spcAft>
                <a:spcPts val="0"/>
              </a:spcAft>
              <a:buNone/>
              <a:tabLst/>
              <a:defRPr sz="1400" b="1" cap="none" spc="0" baseline="0">
                <a:solidFill>
                  <a:schemeClr val="bg1"/>
                </a:solidFill>
              </a:defRPr>
            </a:lvl1pPr>
            <a:lvl2pPr marL="7938" indent="0">
              <a:spcBef>
                <a:spcPts val="0"/>
              </a:spcBef>
              <a:spcAft>
                <a:spcPts val="400"/>
              </a:spcAft>
              <a:buNone/>
              <a:tabLst/>
              <a:defRPr sz="1200" i="1">
                <a:solidFill>
                  <a:schemeClr val="accent3"/>
                </a:solidFill>
              </a:defRPr>
            </a:lvl2pPr>
            <a:lvl3pPr marL="7938" indent="0">
              <a:spcBef>
                <a:spcPts val="0"/>
              </a:spcBef>
              <a:buNone/>
              <a:tabLst/>
              <a:defRPr sz="1200">
                <a:solidFill>
                  <a:schemeClr val="bg1"/>
                </a:solidFill>
              </a:defRPr>
            </a:lvl3pPr>
            <a:lvl4pPr marL="7938" indent="0">
              <a:spcBef>
                <a:spcPts val="0"/>
              </a:spcBef>
              <a:buNone/>
              <a:tabLst/>
              <a:defRPr sz="1200">
                <a:solidFill>
                  <a:schemeClr val="bg1"/>
                </a:solidFill>
              </a:defRPr>
            </a:lvl4pPr>
            <a:lvl5pPr marL="7938" indent="0">
              <a:spcBef>
                <a:spcPts val="0"/>
              </a:spcBef>
              <a:buNone/>
              <a:tabLst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text, indent for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</a:t>
            </a:r>
          </a:p>
        </p:txBody>
      </p:sp>
    </p:spTree>
    <p:extLst>
      <p:ext uri="{BB962C8B-B14F-4D97-AF65-F5344CB8AC3E}">
        <p14:creationId xmlns:p14="http://schemas.microsoft.com/office/powerpoint/2010/main" val="15064364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Memb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E4FE633-2EBC-8F47-811F-DEC061954DD5}"/>
              </a:ext>
            </a:extLst>
          </p:cNvPr>
          <p:cNvSpPr/>
          <p:nvPr userDrawn="1"/>
        </p:nvSpPr>
        <p:spPr>
          <a:xfrm flipV="1">
            <a:off x="0" y="-2"/>
            <a:ext cx="12192000" cy="1524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473451" y="2858534"/>
            <a:ext cx="4679949" cy="3313666"/>
          </a:xfrm>
          <a:noFill/>
        </p:spPr>
        <p:txBody>
          <a:bodyPr lIns="0" tIns="0" rIns="0">
            <a:noAutofit/>
          </a:bodyPr>
          <a:lstStyle>
            <a:lvl1pPr marL="234950" indent="-228600">
              <a:buClr>
                <a:schemeClr val="accent5"/>
              </a:buClr>
              <a:buFont typeface="Wingdings" pitchFamily="2" charset="2"/>
              <a:buChar char="§"/>
              <a:tabLst/>
              <a:defRPr sz="14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671B2-621F-D34F-A8A0-D4D1A7E20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58141-F0AC-704D-9680-E75460E70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98463DB-7B07-6943-80E3-B9A8273C7E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A8519F9-309E-7148-8CE4-7B12E00E64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800" y="1028700"/>
            <a:ext cx="10820400" cy="495300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04B79A28-1D40-DB4D-9BD1-614E8D180B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85800" y="2058193"/>
            <a:ext cx="2451100" cy="2472895"/>
          </a:xfrm>
          <a:prstGeom prst="ellipse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2110A5E-DAC4-0C4D-8D52-8F1F9E7A2BE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CDFC84D-23A9-F349-BBEA-08D80B9DC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2BEA6C2-4B8F-7648-B35A-F120A4F39AC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2625" y="6470853"/>
            <a:ext cx="1371600" cy="112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521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oject Bleed: 1 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3C72C06-50CE-B64A-A753-D9C682122E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44347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95847D6F-87DD-E04D-8C7A-617BE517473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010401" y="4231567"/>
            <a:ext cx="5181599" cy="203133"/>
          </a:xfrm>
        </p:spPr>
        <p:txBody>
          <a:bodyPr wrap="square" lIns="91440" tIns="45720" rIns="91440" bIns="45720" anchor="ctr" anchorCtr="0">
            <a:spAutoFit/>
          </a:bodyPr>
          <a:lstStyle>
            <a:lvl1pPr marL="0" indent="0" algn="r">
              <a:buNone/>
              <a:defRPr sz="800" cap="all" spc="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Image Credit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FAA771B-601B-E445-BC17-C26F4786AA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5800" y="5159812"/>
            <a:ext cx="10820400" cy="28143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Location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EC41F610-190D-464D-9E91-B369E27C13F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85800" y="5859919"/>
            <a:ext cx="10820400" cy="28143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" name="Text Placeholder 33"/>
          <p:cNvSpPr>
            <a:spLocks noGrp="1"/>
          </p:cNvSpPr>
          <p:nvPr>
            <p:ph type="title"/>
          </p:nvPr>
        </p:nvSpPr>
        <p:spPr>
          <a:xfrm>
            <a:off x="685800" y="4723978"/>
            <a:ext cx="10820400" cy="336434"/>
          </a:xfrm>
        </p:spPr>
        <p:txBody>
          <a:bodyPr anchor="t">
            <a:noAutofit/>
          </a:bodyPr>
          <a:lstStyle>
            <a:lvl1pPr>
              <a:defRPr sz="2800" cap="none" spc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31BEC94-ED05-1B4A-91C2-8AC15A34A1CE}"/>
              </a:ext>
            </a:extLst>
          </p:cNvPr>
          <p:cNvSpPr/>
          <p:nvPr userDrawn="1"/>
        </p:nvSpPr>
        <p:spPr>
          <a:xfrm>
            <a:off x="685800" y="5565131"/>
            <a:ext cx="411480" cy="54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2C0989-A802-0C4B-9AEC-880DF106426A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49B95-45F6-B147-8EEC-5BEE04FC4D70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6683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oject: 1 IMG 1 Line / Full Spe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65863" y="457200"/>
            <a:ext cx="5240337" cy="406058"/>
          </a:xfrm>
        </p:spPr>
        <p:txBody>
          <a:bodyPr anchor="t" anchorCtr="0">
            <a:noAutofit/>
          </a:bodyPr>
          <a:lstStyle>
            <a:lvl1pPr>
              <a:defRPr sz="2800" cap="none" spc="0" baseline="0"/>
            </a:lvl1pPr>
          </a:lstStyle>
          <a:p>
            <a:r>
              <a:rPr lang="en-US" dirty="0"/>
              <a:t>1 Line Name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3C72C06-50CE-B64A-A753-D9C682122E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926138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FAA771B-601B-E445-BC17-C26F4786AA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65862" y="905108"/>
            <a:ext cx="5240337" cy="50834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Location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4B2FBE-2532-2E41-8FBB-E8F547C11B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65863" y="1594103"/>
            <a:ext cx="5240337" cy="4934423"/>
          </a:xfr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None/>
              <a:defRPr lang="en-US" sz="1800" b="1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>
              <a:spcBef>
                <a:spcPts val="0"/>
              </a:spcBef>
              <a:buNone/>
              <a:tabLst/>
              <a:defRPr/>
            </a:lvl2pPr>
          </a:lstStyle>
          <a:p>
            <a:pPr marL="228600" lvl="0" indent="-228600" algn="l" defTabSz="914400" rtl="0" eaLnBrk="1" latinLnBrk="0" hangingPunct="1"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Click to add text, indent spec details 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E4DC93-119A-6B49-9534-58D5B821A7F0}"/>
              </a:ext>
            </a:extLst>
          </p:cNvPr>
          <p:cNvSpPr/>
          <p:nvPr userDrawn="1"/>
        </p:nvSpPr>
        <p:spPr>
          <a:xfrm>
            <a:off x="6265863" y="1299088"/>
            <a:ext cx="411480" cy="54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EF55F5-9411-E142-89C3-BC59179B08F5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05E9F7-9412-F645-B515-42C71A3F4637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1" name="Text Placeholder 21">
            <a:extLst>
              <a:ext uri="{FF2B5EF4-FFF2-40B4-BE49-F238E27FC236}">
                <a16:creationId xmlns:a16="http://schemas.microsoft.com/office/drawing/2014/main" id="{FB0604BF-247B-E242-9D39-1CF590EC53E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6310" y="6648712"/>
            <a:ext cx="5159828" cy="215444"/>
          </a:xfrm>
        </p:spPr>
        <p:txBody>
          <a:bodyPr wrap="square" lIns="91440" tIns="45720" rIns="91440" bIns="45720" anchor="ctr" anchorCtr="0">
            <a:spAutoFit/>
          </a:bodyPr>
          <a:lstStyle>
            <a:lvl1pPr marL="0" indent="0" algn="r">
              <a:buNone/>
              <a:defRPr sz="800" cap="none" spc="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Image credit</a:t>
            </a:r>
          </a:p>
        </p:txBody>
      </p:sp>
    </p:spTree>
    <p:extLst>
      <p:ext uri="{BB962C8B-B14F-4D97-AF65-F5344CB8AC3E}">
        <p14:creationId xmlns:p14="http://schemas.microsoft.com/office/powerpoint/2010/main" val="31064199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roject: 1 IMG 2 Lines / Full Spe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65863" y="457200"/>
            <a:ext cx="5240337" cy="406058"/>
          </a:xfrm>
        </p:spPr>
        <p:txBody>
          <a:bodyPr anchor="t" anchorCtr="0">
            <a:noAutofit/>
          </a:bodyPr>
          <a:lstStyle>
            <a:lvl1pPr>
              <a:defRPr sz="2800" cap="none" spc="0" baseline="0"/>
            </a:lvl1pPr>
          </a:lstStyle>
          <a:p>
            <a:r>
              <a:rPr lang="en-US" dirty="0"/>
              <a:t>2 Line </a:t>
            </a:r>
            <a:br>
              <a:rPr lang="en-US" dirty="0"/>
            </a:br>
            <a:r>
              <a:rPr lang="en-US" dirty="0"/>
              <a:t>Project Name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3C72C06-50CE-B64A-A753-D9C682122E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926138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FAA771B-601B-E445-BC17-C26F4786AA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65863" y="1281720"/>
            <a:ext cx="5240337" cy="35800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Location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4B2FBE-2532-2E41-8FBB-E8F547C11B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65862" y="1983799"/>
            <a:ext cx="5240337" cy="4564281"/>
          </a:xfr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None/>
              <a:defRPr lang="en-US" sz="1800" b="1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>
              <a:spcBef>
                <a:spcPts val="0"/>
              </a:spcBef>
              <a:buNone/>
              <a:tabLst/>
              <a:defRPr/>
            </a:lvl2pPr>
          </a:lstStyle>
          <a:p>
            <a:pPr marL="228600" lvl="0" indent="-228600" algn="l" defTabSz="914400" rtl="0" eaLnBrk="1" latinLnBrk="0" hangingPunct="1"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Click to add text, indent spec details 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E4DC93-119A-6B49-9534-58D5B821A7F0}"/>
              </a:ext>
            </a:extLst>
          </p:cNvPr>
          <p:cNvSpPr/>
          <p:nvPr userDrawn="1"/>
        </p:nvSpPr>
        <p:spPr>
          <a:xfrm>
            <a:off x="6265863" y="1682856"/>
            <a:ext cx="411480" cy="54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EF55F5-9411-E142-89C3-BC59179B08F5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05E9F7-9412-F645-B515-42C71A3F4637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1" name="Text Placeholder 21">
            <a:extLst>
              <a:ext uri="{FF2B5EF4-FFF2-40B4-BE49-F238E27FC236}">
                <a16:creationId xmlns:a16="http://schemas.microsoft.com/office/drawing/2014/main" id="{FB0604BF-247B-E242-9D39-1CF590EC53E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6310" y="6648712"/>
            <a:ext cx="5159828" cy="215444"/>
          </a:xfrm>
        </p:spPr>
        <p:txBody>
          <a:bodyPr wrap="square" lIns="91440" tIns="45720" rIns="91440" bIns="45720" anchor="ctr" anchorCtr="0">
            <a:spAutoFit/>
          </a:bodyPr>
          <a:lstStyle>
            <a:lvl1pPr marL="0" indent="0" algn="r">
              <a:buNone/>
              <a:defRPr sz="800" cap="none" spc="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Image credit</a:t>
            </a:r>
          </a:p>
        </p:txBody>
      </p:sp>
    </p:spTree>
    <p:extLst>
      <p:ext uri="{BB962C8B-B14F-4D97-AF65-F5344CB8AC3E}">
        <p14:creationId xmlns:p14="http://schemas.microsoft.com/office/powerpoint/2010/main" val="13942392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oject: 2 IMGs 3 Lines / Full Spe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icture Placeholder 4">
            <a:extLst>
              <a:ext uri="{FF2B5EF4-FFF2-40B4-BE49-F238E27FC236}">
                <a16:creationId xmlns:a16="http://schemas.microsoft.com/office/drawing/2014/main" id="{5D6BC510-0A74-5F4C-840B-4D3C1A543D67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1" y="3425269"/>
            <a:ext cx="5926137" cy="3432731"/>
          </a:xfrm>
          <a:ln>
            <a:noFill/>
          </a:ln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3C72C06-50CE-B64A-A753-D9C682122E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926138" cy="3412078"/>
          </a:xfrm>
          <a:ln>
            <a:noFill/>
          </a:ln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9B3F4FF7-6F0B-AF41-BB25-240541F69BF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66310" y="6634532"/>
            <a:ext cx="5159828" cy="215444"/>
          </a:xfrm>
        </p:spPr>
        <p:txBody>
          <a:bodyPr wrap="square" lIns="91440" tIns="45720" rIns="91440" bIns="45720" anchor="ctr" anchorCtr="0">
            <a:spAutoFit/>
          </a:bodyPr>
          <a:lstStyle>
            <a:lvl1pPr marL="0" indent="0" algn="r">
              <a:buNone/>
              <a:defRPr sz="800" cap="none" spc="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Image credit</a:t>
            </a:r>
          </a:p>
        </p:txBody>
      </p:sp>
      <p:sp>
        <p:nvSpPr>
          <p:cNvPr id="31" name="Text Placeholder 21">
            <a:extLst>
              <a:ext uri="{FF2B5EF4-FFF2-40B4-BE49-F238E27FC236}">
                <a16:creationId xmlns:a16="http://schemas.microsoft.com/office/drawing/2014/main" id="{FB0604BF-247B-E242-9D39-1CF590EC53E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6310" y="3208945"/>
            <a:ext cx="5159828" cy="203133"/>
          </a:xfrm>
        </p:spPr>
        <p:txBody>
          <a:bodyPr wrap="square" lIns="91440" tIns="45720" rIns="91440" bIns="45720" anchor="ctr" anchorCtr="0">
            <a:spAutoFit/>
          </a:bodyPr>
          <a:lstStyle>
            <a:lvl1pPr marL="0" indent="0" algn="r">
              <a:buNone/>
              <a:defRPr sz="800" cap="all" spc="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Image Credit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693461E-CC2B-CA47-88F5-4715F55485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65863" y="457199"/>
            <a:ext cx="5240337" cy="2537285"/>
          </a:xfrm>
        </p:spPr>
        <p:txBody>
          <a:bodyPr anchor="t" anchorCtr="0">
            <a:noAutofit/>
          </a:bodyPr>
          <a:lstStyle>
            <a:lvl1pPr>
              <a:defRPr sz="2800" cap="none" spc="0" baseline="0"/>
            </a:lvl1pPr>
          </a:lstStyle>
          <a:p>
            <a:r>
              <a:rPr lang="en-US" dirty="0"/>
              <a:t>3 line</a:t>
            </a:r>
            <a:br>
              <a:rPr lang="en-US" dirty="0"/>
            </a:br>
            <a:r>
              <a:rPr lang="en-US" dirty="0"/>
              <a:t>Project</a:t>
            </a:r>
            <a:br>
              <a:rPr lang="en-US" dirty="0"/>
            </a:br>
            <a:r>
              <a:rPr lang="en-US" dirty="0"/>
              <a:t>Name</a:t>
            </a:r>
            <a:br>
              <a:rPr lang="en-US" dirty="0"/>
            </a:b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351C1D6F-DFEA-0D4D-B5BA-C91C9D0E39E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65863" y="1658415"/>
            <a:ext cx="5240337" cy="48838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Location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B00995DE-F1FD-2148-9041-1AF2051CF8D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65863" y="2376117"/>
            <a:ext cx="5240337" cy="4203509"/>
          </a:xfr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None/>
              <a:defRPr lang="en-US" sz="1800" b="1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>
              <a:spcBef>
                <a:spcPts val="0"/>
              </a:spcBef>
              <a:buNone/>
              <a:tabLst/>
              <a:defRPr/>
            </a:lvl2pPr>
          </a:lstStyle>
          <a:p>
            <a:pPr marL="228600" lvl="0" indent="-228600" algn="l" defTabSz="914400" rtl="0" eaLnBrk="1" latinLnBrk="0" hangingPunct="1"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Click to add text, indent spec details 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47EBC7B-E2BC-0D4D-B7EA-E800B422AC47}"/>
              </a:ext>
            </a:extLst>
          </p:cNvPr>
          <p:cNvSpPr/>
          <p:nvPr userDrawn="1"/>
        </p:nvSpPr>
        <p:spPr>
          <a:xfrm>
            <a:off x="6265863" y="2066072"/>
            <a:ext cx="411480" cy="54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52988F-1030-8241-939E-FDAC97BD0C4D}"/>
              </a:ext>
            </a:extLst>
          </p:cNvPr>
          <p:cNvSpPr>
            <a:spLocks noGrp="1"/>
          </p:cNvSpPr>
          <p:nvPr>
            <p:ph type="dt" sz="half" idx="3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E28836-9CC6-6F4C-94E3-438637C7B2FF}"/>
              </a:ext>
            </a:extLst>
          </p:cNvPr>
          <p:cNvSpPr>
            <a:spLocks noGrp="1"/>
          </p:cNvSpPr>
          <p:nvPr>
            <p:ph type="sldNum" sz="quarter" idx="36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351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-ALT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965960"/>
            <a:ext cx="4313237" cy="1846994"/>
          </a:xfrm>
        </p:spPr>
        <p:txBody>
          <a:bodyPr anchor="t">
            <a:noAutofit/>
          </a:bodyPr>
          <a:lstStyle>
            <a:lvl1pPr algn="l">
              <a:defRPr sz="3600" b="0" cap="none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07A17CBF-ED79-8149-94BA-FB1A68EE03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338762" y="0"/>
            <a:ext cx="6853238" cy="685799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4A100F13-C285-884E-A44C-3332EF05ABA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1368442"/>
            <a:ext cx="4313237" cy="335734"/>
          </a:xfrm>
        </p:spPr>
        <p:txBody>
          <a:bodyPr>
            <a:normAutofit/>
          </a:bodyPr>
          <a:lstStyle>
            <a:lvl1pPr marL="0" indent="0">
              <a:buNone/>
              <a:defRPr sz="1400" b="1" cap="all" spc="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Date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E9C1D367-65D1-0342-A522-13D9516FABD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85800" y="4155247"/>
            <a:ext cx="4313237" cy="1654746"/>
          </a:xfrm>
        </p:spPr>
        <p:txBody>
          <a:bodyPr anchor="t">
            <a:norm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800">
                <a:solidFill>
                  <a:schemeClr val="bg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4D8F5286-DDBB-AF41-9F30-41F469DE979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65863" y="6645634"/>
            <a:ext cx="5926137" cy="215444"/>
          </a:xfrm>
        </p:spPr>
        <p:txBody>
          <a:bodyPr wrap="square" lIns="91440" tIns="45720" rIns="91440" bIns="45720" anchor="ctr" anchorCtr="0">
            <a:spAutoFit/>
          </a:bodyPr>
          <a:lstStyle>
            <a:lvl1pPr marL="0" indent="0" algn="r">
              <a:buNone/>
              <a:defRPr sz="800" cap="none" spc="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Image credit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F7422FD-0BE7-7D43-9996-1D640731BA36}"/>
              </a:ext>
            </a:extLst>
          </p:cNvPr>
          <p:cNvSpPr/>
          <p:nvPr userDrawn="1"/>
        </p:nvSpPr>
        <p:spPr>
          <a:xfrm>
            <a:off x="685800" y="1746504"/>
            <a:ext cx="411480" cy="54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9CE51D8-DC42-D241-AD12-153DCFB9A9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799" y="6205737"/>
            <a:ext cx="2568060" cy="211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8000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AAF5144-CC7F-0541-9E1B-33A1FC933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6349" y="457200"/>
            <a:ext cx="8959851" cy="3077308"/>
          </a:xfrm>
        </p:spPr>
        <p:txBody>
          <a:bodyPr anchor="b">
            <a:noAutofit/>
          </a:bodyPr>
          <a:lstStyle>
            <a:lvl1pPr>
              <a:defRPr sz="3600" b="1" cap="all" spc="2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8E3452-9060-3F46-9362-17725C9B4464}"/>
              </a:ext>
            </a:extLst>
          </p:cNvPr>
          <p:cNvSpPr/>
          <p:nvPr userDrawn="1"/>
        </p:nvSpPr>
        <p:spPr>
          <a:xfrm>
            <a:off x="2546350" y="3657600"/>
            <a:ext cx="411480" cy="54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7589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AAF5144-CC7F-0541-9E1B-33A1FC9333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457200"/>
            <a:ext cx="10820400" cy="571500"/>
          </a:xfrm>
        </p:spPr>
        <p:txBody>
          <a:bodyPr anchor="t">
            <a:noAutofit/>
          </a:bodyPr>
          <a:lstStyle>
            <a:lvl1pPr>
              <a:defRPr sz="3600" b="1" cap="all" spc="2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8306C8-DB3C-3C4F-8186-F1B0076AA8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5800" y="1790700"/>
            <a:ext cx="10820401" cy="4381500"/>
          </a:xfrm>
        </p:spPr>
        <p:txBody>
          <a:bodyPr>
            <a:normAutofit/>
          </a:bodyPr>
          <a:lstStyle>
            <a:lvl1pPr marL="11113" indent="0">
              <a:buNone/>
              <a:tabLst/>
              <a:defRPr sz="2000">
                <a:solidFill>
                  <a:schemeClr val="bg1"/>
                </a:solidFill>
              </a:defRPr>
            </a:lvl1pPr>
            <a:lvl2pPr marL="11113" indent="0">
              <a:buNone/>
              <a:tabLst/>
              <a:defRPr sz="2000">
                <a:solidFill>
                  <a:schemeClr val="bg1"/>
                </a:solidFill>
              </a:defRPr>
            </a:lvl2pPr>
            <a:lvl3pPr marL="11113" indent="0">
              <a:buNone/>
              <a:tabLst/>
              <a:defRPr sz="2000">
                <a:solidFill>
                  <a:schemeClr val="bg1"/>
                </a:solidFill>
              </a:defRPr>
            </a:lvl3pPr>
            <a:lvl4pPr marL="11113" indent="0">
              <a:buNone/>
              <a:tabLst/>
              <a:defRPr sz="2000">
                <a:solidFill>
                  <a:schemeClr val="bg1"/>
                </a:solidFill>
              </a:defRPr>
            </a:lvl4pPr>
            <a:lvl5pPr marL="11113" indent="0">
              <a:buNone/>
              <a:tabLst/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638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371600"/>
            <a:ext cx="5240338" cy="4805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5863" y="1371600"/>
            <a:ext cx="5240338" cy="4805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294494-F3D9-BE47-8141-9B0A8E5C6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0525A2-5101-1846-92A4-A7AADB20E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A2ED15-B721-084E-A54F-E60F18BD4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053B24AD-8583-B144-89FE-C161EE600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342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85801" y="1371600"/>
            <a:ext cx="5240338" cy="469557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1841157"/>
            <a:ext cx="5240338" cy="43310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65863" y="1371600"/>
            <a:ext cx="5240338" cy="469557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5863" y="1841157"/>
            <a:ext cx="5240338" cy="43310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05A2A4-AE05-BC4D-86DB-C400CDACF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161C1061-969C-BB44-84CD-FD3DB5B7E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8D3BA1F-C135-4C42-A22A-1F65DAABC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29069DE-315C-F140-B702-8ED7A7FA5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931307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C9D86C-7BAF-B342-95DD-C6B80D95B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83554A-DEF2-9543-89AD-E1D8D1609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78712B-433C-4743-8D29-E8EF4FF6B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8460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7B00FE-DEE8-DA46-91A6-BDB2C67C1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AD163E-CF9D-4443-9AFB-89DD267A2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33AB6E-77E2-8E40-A958-B5199B092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1514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0EFCB18-6E9B-9349-9C06-73661536512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7B00FE-DEE8-DA46-91A6-BDB2C67C1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AD163E-CF9D-4443-9AFB-89DD267A2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33AB6E-77E2-8E40-A958-B5199B092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660E278-0E61-D541-A035-435647CCBA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457200"/>
            <a:ext cx="10820400" cy="576072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Icons</a:t>
            </a:r>
          </a:p>
        </p:txBody>
      </p:sp>
    </p:spTree>
    <p:extLst>
      <p:ext uri="{BB962C8B-B14F-4D97-AF65-F5344CB8AC3E}">
        <p14:creationId xmlns:p14="http://schemas.microsoft.com/office/powerpoint/2010/main" val="7689755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AAF5144-CC7F-0541-9E1B-33A1FC933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6349" y="-65314"/>
            <a:ext cx="8959851" cy="3077308"/>
          </a:xfrm>
        </p:spPr>
        <p:txBody>
          <a:bodyPr anchor="b">
            <a:noAutofit/>
          </a:bodyPr>
          <a:lstStyle>
            <a:lvl1pPr>
              <a:defRPr sz="3200" b="1" cap="all" spc="2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8E3452-9060-3F46-9362-17725C9B4464}"/>
              </a:ext>
            </a:extLst>
          </p:cNvPr>
          <p:cNvSpPr/>
          <p:nvPr userDrawn="1"/>
        </p:nvSpPr>
        <p:spPr>
          <a:xfrm>
            <a:off x="2546350" y="3135086"/>
            <a:ext cx="411480" cy="54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21">
            <a:extLst>
              <a:ext uri="{FF2B5EF4-FFF2-40B4-BE49-F238E27FC236}">
                <a16:creationId xmlns:a16="http://schemas.microsoft.com/office/drawing/2014/main" id="{F1E082D7-C4D1-744A-BF43-238CC6C722E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562907" y="3632733"/>
            <a:ext cx="4313237" cy="1654746"/>
          </a:xfrm>
        </p:spPr>
        <p:txBody>
          <a:bodyPr anchor="t">
            <a:norm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71826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losing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AAF5144-CC7F-0541-9E1B-33A1FC933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6349" y="-65314"/>
            <a:ext cx="8959851" cy="3077308"/>
          </a:xfrm>
        </p:spPr>
        <p:txBody>
          <a:bodyPr anchor="b">
            <a:noAutofit/>
          </a:bodyPr>
          <a:lstStyle>
            <a:lvl1pPr>
              <a:defRPr sz="3200" b="1" cap="all" spc="2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8E3452-9060-3F46-9362-17725C9B4464}"/>
              </a:ext>
            </a:extLst>
          </p:cNvPr>
          <p:cNvSpPr/>
          <p:nvPr userDrawn="1"/>
        </p:nvSpPr>
        <p:spPr>
          <a:xfrm>
            <a:off x="2546350" y="3135086"/>
            <a:ext cx="411480" cy="54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DBDD655-7BD7-467E-9529-57311FACB44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17517" y="4066728"/>
            <a:ext cx="4732200" cy="1713287"/>
          </a:xfrm>
        </p:spPr>
        <p:txBody>
          <a:bodyPr/>
          <a:lstStyle>
            <a:lvl1pPr marL="7938" indent="0">
              <a:spcBef>
                <a:spcPts val="0"/>
              </a:spcBef>
              <a:spcAft>
                <a:spcPts val="0"/>
              </a:spcAft>
              <a:buNone/>
              <a:tabLst/>
              <a:defRPr sz="1400" b="1" cap="none" spc="0" baseline="0">
                <a:solidFill>
                  <a:schemeClr val="bg1"/>
                </a:solidFill>
              </a:defRPr>
            </a:lvl1pPr>
            <a:lvl2pPr marL="7938" indent="0">
              <a:spcBef>
                <a:spcPts val="0"/>
              </a:spcBef>
              <a:spcAft>
                <a:spcPts val="400"/>
              </a:spcAft>
              <a:buNone/>
              <a:tabLst/>
              <a:defRPr sz="1200" i="1">
                <a:solidFill>
                  <a:schemeClr val="accent3"/>
                </a:solidFill>
              </a:defRPr>
            </a:lvl2pPr>
            <a:lvl3pPr marL="7938" indent="0">
              <a:spcBef>
                <a:spcPts val="0"/>
              </a:spcBef>
              <a:buNone/>
              <a:tabLst/>
              <a:defRPr sz="1200">
                <a:solidFill>
                  <a:schemeClr val="bg1"/>
                </a:solidFill>
              </a:defRPr>
            </a:lvl3pPr>
            <a:lvl4pPr marL="7938" indent="0">
              <a:spcBef>
                <a:spcPts val="0"/>
              </a:spcBef>
              <a:buNone/>
              <a:tabLst/>
              <a:defRPr sz="1200">
                <a:solidFill>
                  <a:schemeClr val="bg1"/>
                </a:solidFill>
              </a:defRPr>
            </a:lvl4pPr>
            <a:lvl5pPr marL="7938" indent="0">
              <a:spcBef>
                <a:spcPts val="0"/>
              </a:spcBef>
              <a:buNone/>
              <a:tabLst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text, indent for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9AA21A01-4AD1-469E-9820-6AD9BE14A55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546349" y="3708674"/>
            <a:ext cx="1262287" cy="1273511"/>
          </a:xfrm>
          <a:prstGeom prst="ellipse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2929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-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AAF5144-CC7F-0541-9E1B-33A1FC933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094" y="-65314"/>
            <a:ext cx="5712277" cy="3077308"/>
          </a:xfrm>
        </p:spPr>
        <p:txBody>
          <a:bodyPr anchor="b">
            <a:noAutofit/>
          </a:bodyPr>
          <a:lstStyle>
            <a:lvl1pPr>
              <a:defRPr sz="3200" b="1" cap="all" spc="2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8E3452-9060-3F46-9362-17725C9B4464}"/>
              </a:ext>
            </a:extLst>
          </p:cNvPr>
          <p:cNvSpPr/>
          <p:nvPr userDrawn="1"/>
        </p:nvSpPr>
        <p:spPr>
          <a:xfrm>
            <a:off x="761095" y="3135086"/>
            <a:ext cx="411480" cy="54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17841A-6BF3-484F-996D-070FABA4F2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50063" y="0"/>
            <a:ext cx="5341937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BFFCC5C-0EAE-492E-B263-3C946A8C7D6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232262" y="4066728"/>
            <a:ext cx="4241109" cy="1713287"/>
          </a:xfrm>
        </p:spPr>
        <p:txBody>
          <a:bodyPr/>
          <a:lstStyle>
            <a:lvl1pPr marL="7938" indent="0">
              <a:spcBef>
                <a:spcPts val="0"/>
              </a:spcBef>
              <a:spcAft>
                <a:spcPts val="0"/>
              </a:spcAft>
              <a:buNone/>
              <a:tabLst/>
              <a:defRPr sz="1400" b="1" cap="none" spc="0" baseline="0">
                <a:solidFill>
                  <a:schemeClr val="bg1"/>
                </a:solidFill>
              </a:defRPr>
            </a:lvl1pPr>
            <a:lvl2pPr marL="7938" indent="0">
              <a:spcBef>
                <a:spcPts val="0"/>
              </a:spcBef>
              <a:spcAft>
                <a:spcPts val="400"/>
              </a:spcAft>
              <a:buNone/>
              <a:tabLst/>
              <a:defRPr sz="1200" i="1">
                <a:solidFill>
                  <a:schemeClr val="accent3"/>
                </a:solidFill>
              </a:defRPr>
            </a:lvl2pPr>
            <a:lvl3pPr marL="7938" indent="0">
              <a:spcBef>
                <a:spcPts val="0"/>
              </a:spcBef>
              <a:buNone/>
              <a:tabLst/>
              <a:defRPr sz="1200">
                <a:solidFill>
                  <a:schemeClr val="bg1"/>
                </a:solidFill>
              </a:defRPr>
            </a:lvl3pPr>
            <a:lvl4pPr marL="7938" indent="0">
              <a:spcBef>
                <a:spcPts val="0"/>
              </a:spcBef>
              <a:buNone/>
              <a:tabLst/>
              <a:defRPr sz="1200">
                <a:solidFill>
                  <a:schemeClr val="bg1"/>
                </a:solidFill>
              </a:defRPr>
            </a:lvl4pPr>
            <a:lvl5pPr marL="7938" indent="0">
              <a:spcBef>
                <a:spcPts val="0"/>
              </a:spcBef>
              <a:buNone/>
              <a:tabLst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text, indent for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EC47F7D4-7533-4471-B14B-0D0A63549FD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61094" y="3708674"/>
            <a:ext cx="1262287" cy="1273511"/>
          </a:xfrm>
          <a:prstGeom prst="ellipse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21">
            <a:extLst>
              <a:ext uri="{FF2B5EF4-FFF2-40B4-BE49-F238E27FC236}">
                <a16:creationId xmlns:a16="http://schemas.microsoft.com/office/drawing/2014/main" id="{DB689FD1-C6E2-4131-8F5F-1BD4273740E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032172" y="6634532"/>
            <a:ext cx="5159828" cy="215444"/>
          </a:xfrm>
        </p:spPr>
        <p:txBody>
          <a:bodyPr wrap="square" lIns="91440" tIns="45720" rIns="91440" bIns="45720" anchor="ctr" anchorCtr="0">
            <a:spAutoFit/>
          </a:bodyPr>
          <a:lstStyle>
            <a:lvl1pPr marL="0" indent="0" algn="r">
              <a:buNone/>
              <a:defRPr sz="800" cap="none" spc="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Image credit</a:t>
            </a:r>
          </a:p>
        </p:txBody>
      </p:sp>
    </p:spTree>
    <p:extLst>
      <p:ext uri="{BB962C8B-B14F-4D97-AF65-F5344CB8AC3E}">
        <p14:creationId xmlns:p14="http://schemas.microsoft.com/office/powerpoint/2010/main" val="2565370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-ALT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4A100F13-C285-884E-A44C-3332EF05ABA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71588" y="1368442"/>
            <a:ext cx="4944269" cy="335734"/>
          </a:xfrm>
        </p:spPr>
        <p:txBody>
          <a:bodyPr>
            <a:normAutofit/>
          </a:bodyPr>
          <a:lstStyle>
            <a:lvl1pPr marL="0" indent="0">
              <a:buNone/>
              <a:defRPr sz="1400" b="1" cap="all" spc="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Date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AA8417-EE9F-424B-AA64-F8FA1B631888}"/>
              </a:ext>
            </a:extLst>
          </p:cNvPr>
          <p:cNvSpPr/>
          <p:nvPr userDrawn="1"/>
        </p:nvSpPr>
        <p:spPr>
          <a:xfrm>
            <a:off x="0" y="0"/>
            <a:ext cx="6858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2650244-9418-1F4B-8602-415582C33C8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192963" y="0"/>
            <a:ext cx="4999037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ext Placeholder 21">
            <a:extLst>
              <a:ext uri="{FF2B5EF4-FFF2-40B4-BE49-F238E27FC236}">
                <a16:creationId xmlns:a16="http://schemas.microsoft.com/office/drawing/2014/main" id="{C3DF5B39-F432-B645-8261-CBBD1A68894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92962" y="6648712"/>
            <a:ext cx="4999037" cy="215444"/>
          </a:xfrm>
        </p:spPr>
        <p:txBody>
          <a:bodyPr wrap="square" lIns="91440" tIns="45720" rIns="91440" bIns="45720" anchor="ctr" anchorCtr="0">
            <a:spAutoFit/>
          </a:bodyPr>
          <a:lstStyle>
            <a:lvl1pPr marL="0" indent="0" algn="r">
              <a:buNone/>
              <a:defRPr sz="800" cap="none" spc="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Image credit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A223B63-BACA-BE46-9087-858D5CBDC64A}"/>
              </a:ext>
            </a:extLst>
          </p:cNvPr>
          <p:cNvSpPr/>
          <p:nvPr userDrawn="1"/>
        </p:nvSpPr>
        <p:spPr>
          <a:xfrm>
            <a:off x="1271588" y="1760847"/>
            <a:ext cx="411480" cy="54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2534F2-1CA2-2940-B48C-22C5BC4AEB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71587" y="6180596"/>
            <a:ext cx="2568060" cy="211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185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-ALT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4A100F13-C285-884E-A44C-3332EF05ABA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71588" y="1368442"/>
            <a:ext cx="4944269" cy="335734"/>
          </a:xfrm>
        </p:spPr>
        <p:txBody>
          <a:bodyPr>
            <a:normAutofit/>
          </a:bodyPr>
          <a:lstStyle>
            <a:lvl1pPr marL="0" indent="0">
              <a:buNone/>
              <a:defRPr sz="1400" b="1" cap="all" spc="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Date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AA8417-EE9F-424B-AA64-F8FA1B631888}"/>
              </a:ext>
            </a:extLst>
          </p:cNvPr>
          <p:cNvSpPr/>
          <p:nvPr userDrawn="1"/>
        </p:nvSpPr>
        <p:spPr>
          <a:xfrm>
            <a:off x="0" y="0"/>
            <a:ext cx="6858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A223B63-BACA-BE46-9087-858D5CBDC64A}"/>
              </a:ext>
            </a:extLst>
          </p:cNvPr>
          <p:cNvSpPr/>
          <p:nvPr userDrawn="1"/>
        </p:nvSpPr>
        <p:spPr>
          <a:xfrm>
            <a:off x="1271588" y="1760847"/>
            <a:ext cx="411480" cy="54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6690EB-2636-E743-A099-75A1ED4E7CD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71588" y="987392"/>
            <a:ext cx="2568060" cy="211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81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671B2-621F-D34F-A8A0-D4D1A7E20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16C59-5468-754D-8C91-AB326197E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58141-F0AC-704D-9680-E75460E70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C74025B-E291-9E42-97AF-0F5A6CFB0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857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l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671B2-621F-D34F-A8A0-D4D1A7E20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16C59-5468-754D-8C91-AB326197E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58141-F0AC-704D-9680-E75460E70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C74025B-E291-9E42-97AF-0F5A6CFB0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FC16130-2992-0646-BAA0-040B6A2F75A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5800" y="1288026"/>
            <a:ext cx="2498839" cy="2388777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E4262B76-99F4-8A4C-A559-07AC11AD087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65889" y="3776053"/>
            <a:ext cx="2147870" cy="2388777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AACCB439-BFD0-644E-9C13-C8A1B051880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296263" y="1288026"/>
            <a:ext cx="3879358" cy="2388777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116AD1B3-6049-CE4D-9B33-94AA8CB2EAF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85800" y="3776053"/>
            <a:ext cx="3879358" cy="2388777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56E36758-758C-9344-89C6-D1A5A79EC5E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914491" y="3776053"/>
            <a:ext cx="2770284" cy="2388777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91574383-9529-ED4D-92DB-96AD5908D89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785507" y="3776053"/>
            <a:ext cx="1720693" cy="2388777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C12A26FD-8B73-8C4B-A9E4-A5A8F462673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287244" y="1289629"/>
            <a:ext cx="4218955" cy="2388777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671358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90700"/>
            <a:ext cx="10820400" cy="4381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671B2-621F-D34F-A8A0-D4D1A7E20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16C59-5468-754D-8C91-AB326197E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58141-F0AC-704D-9680-E75460E70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A8519F9-309E-7148-8CE4-7B12E00E64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800" y="1182359"/>
            <a:ext cx="10820400" cy="457200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EFAC9C6-DB71-0E4D-AA49-0ED18BDFA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380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5240338" cy="4805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671B2-621F-D34F-A8A0-D4D1A7E20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16C59-5468-754D-8C91-AB326197E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58141-F0AC-704D-9680-E75460E70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B6FEDAD-611F-AD49-81AC-982C8CA3BBB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5862" y="1371600"/>
            <a:ext cx="5240337" cy="480059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5880BBAB-A6CD-7248-9FD2-BD93C6110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22">
            <a:extLst>
              <a:ext uri="{FF2B5EF4-FFF2-40B4-BE49-F238E27FC236}">
                <a16:creationId xmlns:a16="http://schemas.microsoft.com/office/drawing/2014/main" id="{D864C215-8324-084C-B43F-96167B012A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24600" y="5962911"/>
            <a:ext cx="5181599" cy="215444"/>
          </a:xfrm>
        </p:spPr>
        <p:txBody>
          <a:bodyPr wrap="square" lIns="91440" tIns="45720" rIns="91440" bIns="45720" anchor="ctr" anchorCtr="0">
            <a:spAutoFit/>
          </a:bodyPr>
          <a:lstStyle>
            <a:lvl1pPr marL="0" indent="0" algn="r">
              <a:buNone/>
              <a:defRPr sz="800" cap="none" spc="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Image credit</a:t>
            </a:r>
          </a:p>
        </p:txBody>
      </p:sp>
    </p:spTree>
    <p:extLst>
      <p:ext uri="{BB962C8B-B14F-4D97-AF65-F5344CB8AC3E}">
        <p14:creationId xmlns:p14="http://schemas.microsoft.com/office/powerpoint/2010/main" val="2226211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5240338" cy="4805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16C59-5468-754D-8C91-AB326197E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B6FEDAD-611F-AD49-81AC-982C8CA3BBB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5862" y="0"/>
            <a:ext cx="5926138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36DB0D-AEBF-0345-9ABB-53F960A00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5240338" cy="5760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1">
            <a:extLst>
              <a:ext uri="{FF2B5EF4-FFF2-40B4-BE49-F238E27FC236}">
                <a16:creationId xmlns:a16="http://schemas.microsoft.com/office/drawing/2014/main" id="{D50D2D81-892A-7C48-AC57-D115AF6B175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65863" y="6645634"/>
            <a:ext cx="5926137" cy="215444"/>
          </a:xfrm>
        </p:spPr>
        <p:txBody>
          <a:bodyPr wrap="square" lIns="91440" tIns="45720" rIns="91440" bIns="45720" anchor="ctr" anchorCtr="0">
            <a:spAutoFit/>
          </a:bodyPr>
          <a:lstStyle>
            <a:lvl1pPr marL="0" indent="0" algn="r">
              <a:buNone/>
              <a:defRPr sz="800" cap="none" spc="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Image credit</a:t>
            </a:r>
          </a:p>
        </p:txBody>
      </p:sp>
    </p:spTree>
    <p:extLst>
      <p:ext uri="{BB962C8B-B14F-4D97-AF65-F5344CB8AC3E}">
        <p14:creationId xmlns:p14="http://schemas.microsoft.com/office/powerpoint/2010/main" val="405061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10820400" cy="57607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71600"/>
            <a:ext cx="10820400" cy="48053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DB33AC4-64F8-F74C-86B7-ABEC357A0896}"/>
              </a:ext>
            </a:extLst>
          </p:cNvPr>
          <p:cNvPicPr>
            <a:picLocks noChangeAspect="1"/>
          </p:cNvPicPr>
          <p:nvPr userDrawn="1"/>
        </p:nvPicPr>
        <p:blipFill>
          <a:blip r:embed="rId3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800" y="6470662"/>
            <a:ext cx="1371600" cy="112014"/>
          </a:xfrm>
          <a:prstGeom prst="rect">
            <a:avLst/>
          </a:prstGeom>
        </p:spPr>
      </p:pic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E66414-39CA-DB45-89BE-C54A417D04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54893" y="6356350"/>
            <a:ext cx="579850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8376257-85FF-5047-8681-C48124117F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2070" y="6356350"/>
            <a:ext cx="34413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98463DB-7B07-6943-80E3-B9A8273C7E2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8DB712E-34F7-4747-AE5C-D5328510FD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0981" y="6356350"/>
            <a:ext cx="184108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575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70" r:id="rId4"/>
    <p:sldLayoutId id="2147483650" r:id="rId5"/>
    <p:sldLayoutId id="2147483675" r:id="rId6"/>
    <p:sldLayoutId id="2147483665" r:id="rId7"/>
    <p:sldLayoutId id="2147483663" r:id="rId8"/>
    <p:sldLayoutId id="2147483664" r:id="rId9"/>
    <p:sldLayoutId id="2147483661" r:id="rId10"/>
    <p:sldLayoutId id="2147483666" r:id="rId11"/>
    <p:sldLayoutId id="2147483662" r:id="rId12"/>
    <p:sldLayoutId id="2147483669" r:id="rId13"/>
    <p:sldLayoutId id="2147483667" r:id="rId14"/>
    <p:sldLayoutId id="2147483668" r:id="rId15"/>
    <p:sldLayoutId id="2147483658" r:id="rId16"/>
    <p:sldLayoutId id="2147483659" r:id="rId17"/>
    <p:sldLayoutId id="2147483672" r:id="rId18"/>
    <p:sldLayoutId id="2147483660" r:id="rId19"/>
    <p:sldLayoutId id="2147483651" r:id="rId20"/>
    <p:sldLayoutId id="2147483671" r:id="rId21"/>
    <p:sldLayoutId id="2147483652" r:id="rId22"/>
    <p:sldLayoutId id="2147483653" r:id="rId23"/>
    <p:sldLayoutId id="2147483654" r:id="rId24"/>
    <p:sldLayoutId id="2147483655" r:id="rId25"/>
    <p:sldLayoutId id="2147483676" r:id="rId26"/>
    <p:sldLayoutId id="2147483673" r:id="rId27"/>
    <p:sldLayoutId id="2147483677" r:id="rId28"/>
    <p:sldLayoutId id="2147483674" r:id="rId2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cap="all" spc="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8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18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18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18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18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432" userDrawn="1">
          <p15:clr>
            <a:srgbClr val="F26B43"/>
          </p15:clr>
        </p15:guide>
        <p15:guide id="4" pos="7248" userDrawn="1">
          <p15:clr>
            <a:srgbClr val="F26B43"/>
          </p15:clr>
        </p15:guide>
        <p15:guide id="5" pos="801" userDrawn="1">
          <p15:clr>
            <a:srgbClr val="F26B43"/>
          </p15:clr>
        </p15:guide>
        <p15:guide id="6" pos="1017" userDrawn="1">
          <p15:clr>
            <a:srgbClr val="F26B43"/>
          </p15:clr>
        </p15:guide>
        <p15:guide id="7" pos="1387" userDrawn="1">
          <p15:clr>
            <a:srgbClr val="F26B43"/>
          </p15:clr>
        </p15:guide>
        <p15:guide id="8" pos="1604" userDrawn="1">
          <p15:clr>
            <a:srgbClr val="F26B43"/>
          </p15:clr>
        </p15:guide>
        <p15:guide id="9" pos="1976" userDrawn="1">
          <p15:clr>
            <a:srgbClr val="F26B43"/>
          </p15:clr>
        </p15:guide>
        <p15:guide id="10" pos="2188" userDrawn="1">
          <p15:clr>
            <a:srgbClr val="F26B43"/>
          </p15:clr>
        </p15:guide>
        <p15:guide id="11" pos="2560" userDrawn="1">
          <p15:clr>
            <a:srgbClr val="F26B43"/>
          </p15:clr>
        </p15:guide>
        <p15:guide id="12" pos="2774" userDrawn="1">
          <p15:clr>
            <a:srgbClr val="F26B43"/>
          </p15:clr>
        </p15:guide>
        <p15:guide id="13" pos="3144" userDrawn="1">
          <p15:clr>
            <a:srgbClr val="F26B43"/>
          </p15:clr>
        </p15:guide>
        <p15:guide id="14" pos="3361" userDrawn="1">
          <p15:clr>
            <a:srgbClr val="F26B43"/>
          </p15:clr>
        </p15:guide>
        <p15:guide id="15" pos="3733" userDrawn="1">
          <p15:clr>
            <a:srgbClr val="F26B43"/>
          </p15:clr>
        </p15:guide>
        <p15:guide id="16" pos="3947" userDrawn="1">
          <p15:clr>
            <a:srgbClr val="F26B43"/>
          </p15:clr>
        </p15:guide>
        <p15:guide id="17" pos="4317" userDrawn="1">
          <p15:clr>
            <a:srgbClr val="F26B43"/>
          </p15:clr>
        </p15:guide>
        <p15:guide id="18" pos="4531" userDrawn="1">
          <p15:clr>
            <a:srgbClr val="F26B43"/>
          </p15:clr>
        </p15:guide>
        <p15:guide id="19" pos="4907" userDrawn="1">
          <p15:clr>
            <a:srgbClr val="F26B43"/>
          </p15:clr>
        </p15:guide>
        <p15:guide id="20" pos="5118" userDrawn="1">
          <p15:clr>
            <a:srgbClr val="F26B43"/>
          </p15:clr>
        </p15:guide>
        <p15:guide id="21" pos="5493" userDrawn="1">
          <p15:clr>
            <a:srgbClr val="F26B43"/>
          </p15:clr>
        </p15:guide>
        <p15:guide id="22" pos="5705" userDrawn="1">
          <p15:clr>
            <a:srgbClr val="F26B43"/>
          </p15:clr>
        </p15:guide>
        <p15:guide id="23" pos="6074" userDrawn="1">
          <p15:clr>
            <a:srgbClr val="F26B43"/>
          </p15:clr>
        </p15:guide>
        <p15:guide id="24" pos="6291" userDrawn="1">
          <p15:clr>
            <a:srgbClr val="F26B43"/>
          </p15:clr>
        </p15:guide>
        <p15:guide id="25" pos="6661" userDrawn="1">
          <p15:clr>
            <a:srgbClr val="F26B43"/>
          </p15:clr>
        </p15:guide>
        <p15:guide id="26" pos="6872" userDrawn="1">
          <p15:clr>
            <a:srgbClr val="F26B43"/>
          </p15:clr>
        </p15:guide>
        <p15:guide id="27" orient="horz" pos="864" userDrawn="1">
          <p15:clr>
            <a:srgbClr val="F26B43"/>
          </p15:clr>
        </p15:guide>
        <p15:guide id="28" orient="horz" pos="3888" userDrawn="1">
          <p15:clr>
            <a:srgbClr val="F26B43"/>
          </p15:clr>
        </p15:guide>
        <p15:guide id="31" orient="horz" pos="648" userDrawn="1">
          <p15:clr>
            <a:srgbClr val="F26B43"/>
          </p15:clr>
        </p15:guide>
        <p15:guide id="32" orient="horz" pos="288" userDrawn="1">
          <p15:clr>
            <a:srgbClr val="F26B43"/>
          </p15:clr>
        </p15:guide>
        <p15:guide id="33" orient="horz" pos="112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43874FC-55AD-904D-ADE7-8929B67FC1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799" y="1965960"/>
            <a:ext cx="5497287" cy="2936966"/>
          </a:xfrm>
        </p:spPr>
        <p:txBody>
          <a:bodyPr/>
          <a:lstStyle/>
          <a:p>
            <a:r>
              <a:rPr lang="en-US" dirty="0"/>
              <a:t>Hazard Assessment of Energy Storage Systems with a Focus on Hydrogen and Hydrogen Derivatives 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Placeholder 5" descr="A machine with many machines&#10;&#10;Description automatically generated with medium confidence">
            <a:extLst>
              <a:ext uri="{FF2B5EF4-FFF2-40B4-BE49-F238E27FC236}">
                <a16:creationId xmlns:a16="http://schemas.microsoft.com/office/drawing/2014/main" id="{A65A51C8-AB15-9B45-89CD-180317B2368B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83086" y="0"/>
            <a:ext cx="6008914" cy="6857999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D276F-0255-2A4D-AE11-5CF5873A6CA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 November 2023</a:t>
            </a:r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317CCCD1-F1BA-D14A-937A-407BDC1146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85799" y="4718669"/>
            <a:ext cx="4313237" cy="1028988"/>
          </a:xfrm>
        </p:spPr>
        <p:txBody>
          <a:bodyPr>
            <a:normAutofit/>
          </a:bodyPr>
          <a:lstStyle/>
          <a:p>
            <a:r>
              <a:rPr lang="en-US" dirty="0"/>
              <a:t>John Evans</a:t>
            </a:r>
          </a:p>
          <a:p>
            <a:endParaRPr lang="en-US" dirty="0"/>
          </a:p>
          <a:p>
            <a:r>
              <a:rPr lang="en-US" dirty="0"/>
              <a:t>Hazards 33, Birmingham, UK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EF4AFFB-CF45-9B41-8969-3475D548787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50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6660">
        <p:fade/>
      </p:transition>
    </mc:Choice>
    <mc:Fallback xmlns="">
      <p:transition spd="med" advTm="1666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ECD94-17E8-6B4C-84AE-7E6D5C31D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Hydrogen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698C47-795F-B94F-9F25-A171DE4F31A9}"/>
              </a:ext>
            </a:extLst>
          </p:cNvPr>
          <p:cNvSpPr/>
          <p:nvPr/>
        </p:nvSpPr>
        <p:spPr>
          <a:xfrm>
            <a:off x="696479" y="1033272"/>
            <a:ext cx="411480" cy="54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57F28-4BAE-5A4A-B827-15492520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17989464-D4AF-D5B5-AC84-A7FF86AB8E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1278"/>
              </p:ext>
            </p:extLst>
          </p:nvPr>
        </p:nvGraphicFramePr>
        <p:xfrm>
          <a:off x="108284" y="1184910"/>
          <a:ext cx="11971421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6742">
                  <a:extLst>
                    <a:ext uri="{9D8B030D-6E8A-4147-A177-3AD203B41FA5}">
                      <a16:colId xmlns:a16="http://schemas.microsoft.com/office/drawing/2014/main" val="3622696596"/>
                    </a:ext>
                  </a:extLst>
                </a:gridCol>
                <a:gridCol w="4320926">
                  <a:extLst>
                    <a:ext uri="{9D8B030D-6E8A-4147-A177-3AD203B41FA5}">
                      <a16:colId xmlns:a16="http://schemas.microsoft.com/office/drawing/2014/main" val="1311303923"/>
                    </a:ext>
                  </a:extLst>
                </a:gridCol>
                <a:gridCol w="4903753">
                  <a:extLst>
                    <a:ext uri="{9D8B030D-6E8A-4147-A177-3AD203B41FA5}">
                      <a16:colId xmlns:a16="http://schemas.microsoft.com/office/drawing/2014/main" val="20200482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500" baseline="0" dirty="0">
                        <a:latin typeface="+mn-lt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500" baseline="0" dirty="0">
                          <a:latin typeface="+mn-lt"/>
                        </a:rPr>
                        <a:t>Production Means</a:t>
                      </a:r>
                      <a:endParaRPr lang="en-US" sz="1500" baseline="0" dirty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930747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GB" sz="1500" b="1" baseline="0" dirty="0">
                          <a:solidFill>
                            <a:srgbClr val="00B050"/>
                          </a:solidFill>
                          <a:latin typeface="+mn-lt"/>
                        </a:rPr>
                        <a:t>Green Hydrogen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5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Production by renewable energy sources to electrolyse water</a:t>
                      </a:r>
                      <a:endParaRPr lang="en-US" sz="1500" baseline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aseline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Acidic (PEM)</a:t>
                      </a:r>
                      <a:endParaRPr lang="en-US" sz="1500" baseline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3237197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r>
                        <a:rPr lang="en-GB" dirty="0"/>
                        <a:t>Blue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aseline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Alkali (AEL)</a:t>
                      </a:r>
                      <a:endParaRPr lang="en-US" sz="1500" baseline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4026851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Solid Oxide (SOEC)</a:t>
                      </a:r>
                      <a:endParaRPr lang="en-US" sz="1500" baseline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2227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1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 Hydrogen </a:t>
                      </a:r>
                      <a:endParaRPr lang="en-US" sz="1500" b="1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aseline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Production from fossil fuel using steam methane reformers with carbon capture and storage</a:t>
                      </a:r>
                      <a:endParaRPr lang="en-US" sz="1500" baseline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2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1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Grey Hydrogen</a:t>
                      </a:r>
                      <a:endParaRPr lang="en-US" sz="1500" b="1" baseline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Produced from natural gas using steam methane reformers without carbon capture</a:t>
                      </a:r>
                      <a:endParaRPr lang="en-US" sz="1500" baseline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36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1" baseline="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 or Brown Hydrogen</a:t>
                      </a:r>
                      <a:endParaRPr lang="en-US" sz="1500" b="1" baseline="0" dirty="0">
                        <a:solidFill>
                          <a:schemeClr val="accent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Produced from coal using steam methane reformers without carbon capture</a:t>
                      </a:r>
                      <a:endParaRPr lang="en-US" sz="1500" baseline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726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1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Turquiose</a:t>
                      </a:r>
                      <a:r>
                        <a:rPr lang="en-GB" sz="1500" b="1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Hydrogen</a:t>
                      </a:r>
                      <a:endParaRPr lang="en-US" sz="1500" b="1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Production by the thermal splitting of methane; methane pyrolysis</a:t>
                      </a:r>
                      <a:endParaRPr lang="en-US" sz="1500" baseline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90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1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Purple Hydrogen</a:t>
                      </a:r>
                      <a:endParaRPr lang="en-US" sz="1500" b="1" baseline="0" dirty="0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Production by nuclear power and heat through combined chemo thermal electrolysis splitting of water</a:t>
                      </a:r>
                      <a:endParaRPr lang="en-US" sz="1500" baseline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086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1" baseline="0" dirty="0">
                          <a:solidFill>
                            <a:srgbClr val="FF99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Pink Hydrogen</a:t>
                      </a:r>
                      <a:endParaRPr lang="en-US" sz="1500" b="1" baseline="0" dirty="0">
                        <a:solidFill>
                          <a:srgbClr val="FF99FF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Production by nuclear energy to electrolyse water</a:t>
                      </a:r>
                      <a:endParaRPr lang="en-US" sz="1500" baseline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3951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1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 hydrogen</a:t>
                      </a:r>
                      <a:endParaRPr lang="en-US" sz="1500" b="1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Produced from nuclear power via high temperature catalytic splitting of water</a:t>
                      </a:r>
                      <a:endParaRPr lang="en-US" sz="1500" baseline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016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1" baseline="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Yellow hydrogen</a:t>
                      </a:r>
                      <a:endParaRPr lang="en-US" sz="1500" b="1" baseline="0" dirty="0">
                        <a:solidFill>
                          <a:srgbClr val="FFFF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Production by solar power to electrolyse water</a:t>
                      </a:r>
                      <a:endParaRPr lang="en-US" sz="1500" baseline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051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 hydrogen</a:t>
                      </a:r>
                      <a:endParaRPr lang="en-US" sz="1500" b="1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500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Naturally occurring</a:t>
                      </a:r>
                      <a:endParaRPr lang="en-US" sz="1500" baseline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470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857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70992">
        <p:fade/>
      </p:transition>
    </mc:Choice>
    <mc:Fallback xmlns="">
      <p:transition spd="med" advTm="70992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ED6D6-8871-F040-97C9-889D4BD3A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EECD94-17E8-6B4C-84AE-7E6D5C31D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Hydrogen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698C47-795F-B94F-9F25-A171DE4F31A9}"/>
              </a:ext>
            </a:extLst>
          </p:cNvPr>
          <p:cNvSpPr/>
          <p:nvPr/>
        </p:nvSpPr>
        <p:spPr>
          <a:xfrm>
            <a:off x="696479" y="1033272"/>
            <a:ext cx="411480" cy="54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57F28-4BAE-5A4A-B827-15492520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E2E89F-133C-2F14-1BC1-219E12034C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0723" y="1016820"/>
            <a:ext cx="7890553" cy="5339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086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1776">
        <p:fade/>
      </p:transition>
    </mc:Choice>
    <mc:Fallback xmlns="">
      <p:transition spd="med" advTm="61776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ED6D6-8871-F040-97C9-889D4BD3A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EECD94-17E8-6B4C-84AE-7E6D5C31D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Hydrogen Production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698C47-795F-B94F-9F25-A171DE4F31A9}"/>
              </a:ext>
            </a:extLst>
          </p:cNvPr>
          <p:cNvSpPr/>
          <p:nvPr/>
        </p:nvSpPr>
        <p:spPr>
          <a:xfrm>
            <a:off x="696479" y="1033272"/>
            <a:ext cx="411480" cy="54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57F28-4BAE-5A4A-B827-15492520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9FBEE1-87DA-289B-0B55-876B05A2D7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1406" y="1134418"/>
            <a:ext cx="7486993" cy="5042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245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202">
        <p:fade/>
      </p:transition>
    </mc:Choice>
    <mc:Fallback xmlns="">
      <p:transition spd="med" advTm="60202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ED6D6-8871-F040-97C9-889D4BD3A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EECD94-17E8-6B4C-84AE-7E6D5C31D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Hydrogen Production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698C47-795F-B94F-9F25-A171DE4F31A9}"/>
              </a:ext>
            </a:extLst>
          </p:cNvPr>
          <p:cNvSpPr/>
          <p:nvPr/>
        </p:nvSpPr>
        <p:spPr>
          <a:xfrm>
            <a:off x="696479" y="1033272"/>
            <a:ext cx="411480" cy="54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57F28-4BAE-5A4A-B827-15492520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F7D256B-CDF5-BB51-8791-093E977F37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213" y="1304002"/>
            <a:ext cx="7595832" cy="5106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05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1701">
        <p:fade/>
      </p:transition>
    </mc:Choice>
    <mc:Fallback xmlns="">
      <p:transition spd="med" advTm="31701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4698C47-795F-B94F-9F25-A171DE4F31A9}"/>
              </a:ext>
            </a:extLst>
          </p:cNvPr>
          <p:cNvSpPr/>
          <p:nvPr/>
        </p:nvSpPr>
        <p:spPr>
          <a:xfrm>
            <a:off x="696479" y="1033272"/>
            <a:ext cx="411480" cy="54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57F28-4BAE-5A4A-B827-15492520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B443DDF-1A9B-9D31-EEDB-F237560A42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842" y="1187015"/>
            <a:ext cx="7944315" cy="4925027"/>
          </a:xfrm>
          <a:prstGeom prst="rect">
            <a:avLst/>
          </a:prstGeom>
          <a:noFill/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DD75B38A-F410-2C5C-5292-47DF75369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Hydrogen Storage and Transport Options</a:t>
            </a:r>
          </a:p>
        </p:txBody>
      </p:sp>
    </p:spTree>
    <p:extLst>
      <p:ext uri="{BB962C8B-B14F-4D97-AF65-F5344CB8AC3E}">
        <p14:creationId xmlns:p14="http://schemas.microsoft.com/office/powerpoint/2010/main" val="4207291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9006">
        <p:fade/>
      </p:transition>
    </mc:Choice>
    <mc:Fallback xmlns="">
      <p:transition spd="med" advTm="69006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ECD94-17E8-6B4C-84AE-7E6D5C31D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Hydrogen Transport Options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698C47-795F-B94F-9F25-A171DE4F31A9}"/>
              </a:ext>
            </a:extLst>
          </p:cNvPr>
          <p:cNvSpPr/>
          <p:nvPr/>
        </p:nvSpPr>
        <p:spPr>
          <a:xfrm>
            <a:off x="696479" y="1033272"/>
            <a:ext cx="411480" cy="54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57F28-4BAE-5A4A-B827-15492520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1777A84-9EEC-7738-605A-931DC7D760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831751"/>
              </p:ext>
            </p:extLst>
          </p:nvPr>
        </p:nvGraphicFramePr>
        <p:xfrm>
          <a:off x="192156" y="1911895"/>
          <a:ext cx="11807687" cy="3154405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3672510">
                  <a:extLst>
                    <a:ext uri="{9D8B030D-6E8A-4147-A177-3AD203B41FA5}">
                      <a16:colId xmlns:a16="http://schemas.microsoft.com/office/drawing/2014/main" val="1201562279"/>
                    </a:ext>
                  </a:extLst>
                </a:gridCol>
                <a:gridCol w="1684682">
                  <a:extLst>
                    <a:ext uri="{9D8B030D-6E8A-4147-A177-3AD203B41FA5}">
                      <a16:colId xmlns:a16="http://schemas.microsoft.com/office/drawing/2014/main" val="4083152585"/>
                    </a:ext>
                  </a:extLst>
                </a:gridCol>
                <a:gridCol w="1631674">
                  <a:extLst>
                    <a:ext uri="{9D8B030D-6E8A-4147-A177-3AD203B41FA5}">
                      <a16:colId xmlns:a16="http://schemas.microsoft.com/office/drawing/2014/main" val="1941856530"/>
                    </a:ext>
                  </a:extLst>
                </a:gridCol>
                <a:gridCol w="1623391">
                  <a:extLst>
                    <a:ext uri="{9D8B030D-6E8A-4147-A177-3AD203B41FA5}">
                      <a16:colId xmlns:a16="http://schemas.microsoft.com/office/drawing/2014/main" val="884326462"/>
                    </a:ext>
                  </a:extLst>
                </a:gridCol>
                <a:gridCol w="1596887">
                  <a:extLst>
                    <a:ext uri="{9D8B030D-6E8A-4147-A177-3AD203B41FA5}">
                      <a16:colId xmlns:a16="http://schemas.microsoft.com/office/drawing/2014/main" val="2308103148"/>
                    </a:ext>
                  </a:extLst>
                </a:gridCol>
                <a:gridCol w="1598543">
                  <a:extLst>
                    <a:ext uri="{9D8B030D-6E8A-4147-A177-3AD203B41FA5}">
                      <a16:colId xmlns:a16="http://schemas.microsoft.com/office/drawing/2014/main" val="2128534607"/>
                    </a:ext>
                  </a:extLst>
                </a:gridCol>
              </a:tblGrid>
              <a:tr h="760001"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Storage System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Road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Rail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Pipeline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Ship (bulk storage)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73992139"/>
                  </a:ext>
                </a:extLst>
              </a:tr>
              <a:tr h="38000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Gaseous Hydrogen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Gas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Y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Y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Y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7172584"/>
                  </a:ext>
                </a:extLst>
              </a:tr>
              <a:tr h="38000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Liquid Hydrogen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Liquid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Y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Y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Y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54773963"/>
                  </a:ext>
                </a:extLst>
              </a:tr>
              <a:tr h="38000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Ammonia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Liquid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Y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Y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Y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Y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76535412"/>
                  </a:ext>
                </a:extLst>
              </a:tr>
              <a:tr h="38000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Methanol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Liquid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Y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Y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Y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Y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0337107"/>
                  </a:ext>
                </a:extLst>
              </a:tr>
              <a:tr h="49440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Liquid Organic Hydrocarbon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Liquid carrier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Y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Y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Y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37653287"/>
                  </a:ext>
                </a:extLst>
              </a:tr>
              <a:tr h="38000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Metal Hydride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Solid carrier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Y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Y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38022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8032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2120">
        <p:fade/>
      </p:transition>
    </mc:Choice>
    <mc:Fallback xmlns="">
      <p:transition spd="med" advTm="32120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ED6D6-8871-F040-97C9-889D4BD3A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342900" lvl="0" indent="-342900">
              <a:spcBef>
                <a:spcPts val="600"/>
              </a:spcBef>
              <a:buSzPts val="800"/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Ammonia via the Haber-Bosch process: hydrogen at 500 C and 200 </a:t>
            </a:r>
            <a:r>
              <a:rPr lang="en-GB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barg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800"/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Methanol via synthesis with CO2: hydrogen at 250 C and 100 </a:t>
            </a:r>
            <a:r>
              <a:rPr lang="en-GB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barg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SzPts val="800"/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LOHC via hydrogenation: hydrogen at 200 C and 50 </a:t>
            </a:r>
            <a:r>
              <a:rPr lang="en-GB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barg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EECD94-17E8-6B4C-84AE-7E6D5C31D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Hydrogen Derivative Production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698C47-795F-B94F-9F25-A171DE4F31A9}"/>
              </a:ext>
            </a:extLst>
          </p:cNvPr>
          <p:cNvSpPr/>
          <p:nvPr/>
        </p:nvSpPr>
        <p:spPr>
          <a:xfrm>
            <a:off x="696479" y="1033272"/>
            <a:ext cx="411480" cy="54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57F28-4BAE-5A4A-B827-15492520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479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90663">
        <p:fade/>
      </p:transition>
    </mc:Choice>
    <mc:Fallback xmlns="">
      <p:transition spd="med" advTm="90663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4698C47-795F-B94F-9F25-A171DE4F31A9}"/>
              </a:ext>
            </a:extLst>
          </p:cNvPr>
          <p:cNvSpPr/>
          <p:nvPr/>
        </p:nvSpPr>
        <p:spPr>
          <a:xfrm>
            <a:off x="696479" y="1033272"/>
            <a:ext cx="411480" cy="54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57F28-4BAE-5A4A-B827-15492520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DD75B38A-F410-2C5C-5292-47DF75369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Hydrogen </a:t>
            </a:r>
            <a:r>
              <a:rPr lang="en-US" u="sng" dirty="0"/>
              <a:t>production</a:t>
            </a:r>
            <a:r>
              <a:rPr lang="en-US" dirty="0"/>
              <a:t> and storage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6387C6-21CE-5928-BB75-A31E260CA20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5000"/>
          </a:blip>
          <a:stretch>
            <a:fillRect/>
          </a:stretch>
        </p:blipFill>
        <p:spPr>
          <a:xfrm>
            <a:off x="685800" y="1201102"/>
            <a:ext cx="7368734" cy="459024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E7B1356-2934-D2E6-99F6-3474C1A8A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7466" y="1348194"/>
            <a:ext cx="7368734" cy="5008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878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73022">
        <p:fade/>
      </p:transition>
    </mc:Choice>
    <mc:Fallback xmlns="">
      <p:transition spd="med" advTm="73022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4698C47-795F-B94F-9F25-A171DE4F31A9}"/>
              </a:ext>
            </a:extLst>
          </p:cNvPr>
          <p:cNvSpPr/>
          <p:nvPr/>
        </p:nvSpPr>
        <p:spPr>
          <a:xfrm>
            <a:off x="696479" y="1033272"/>
            <a:ext cx="411480" cy="54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57F28-4BAE-5A4A-B827-15492520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DD75B38A-F410-2C5C-5292-47DF75369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Hydrogen Production and </a:t>
            </a:r>
            <a:r>
              <a:rPr lang="en-US" u="sng" dirty="0"/>
              <a:t>Storage</a:t>
            </a:r>
            <a:br>
              <a:rPr lang="en-US" dirty="0"/>
            </a:b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6387C6-21CE-5928-BB75-A31E260CA2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201102"/>
            <a:ext cx="7368734" cy="4590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61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9563">
        <p:fade/>
      </p:transition>
    </mc:Choice>
    <mc:Fallback xmlns="">
      <p:transition spd="med" advTm="69563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4719E07-3635-6358-566F-8105BDC3C9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459076"/>
              </p:ext>
            </p:extLst>
          </p:nvPr>
        </p:nvGraphicFramePr>
        <p:xfrm>
          <a:off x="904126" y="1033272"/>
          <a:ext cx="1061275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ED6D6-8871-F040-97C9-889D4BD3A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EECD94-17E8-6B4C-84AE-7E6D5C31D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Site Selection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698C47-795F-B94F-9F25-A171DE4F31A9}"/>
              </a:ext>
            </a:extLst>
          </p:cNvPr>
          <p:cNvSpPr/>
          <p:nvPr/>
        </p:nvSpPr>
        <p:spPr>
          <a:xfrm>
            <a:off x="696479" y="1033272"/>
            <a:ext cx="411480" cy="54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57F28-4BAE-5A4A-B827-15492520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2F5E7F-5DF9-F829-2C78-B0C403BE9EE1}"/>
              </a:ext>
            </a:extLst>
          </p:cNvPr>
          <p:cNvSpPr txBox="1"/>
          <p:nvPr/>
        </p:nvSpPr>
        <p:spPr>
          <a:xfrm>
            <a:off x="1117746" y="1103419"/>
            <a:ext cx="1510301" cy="52120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en-GB" dirty="0">
                <a:solidFill>
                  <a:schemeClr val="tx1"/>
                </a:solidFill>
              </a:rPr>
              <a:t>Energy Requirements</a:t>
            </a:r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5AE2AD-8494-7B5D-6048-DE6704938684}"/>
              </a:ext>
            </a:extLst>
          </p:cNvPr>
          <p:cNvSpPr txBox="1"/>
          <p:nvPr/>
        </p:nvSpPr>
        <p:spPr>
          <a:xfrm>
            <a:off x="2108772" y="1853946"/>
            <a:ext cx="1510301" cy="31546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en-GB" dirty="0">
                <a:solidFill>
                  <a:schemeClr val="tx1"/>
                </a:solidFill>
              </a:rPr>
              <a:t>Infrastructure</a:t>
            </a:r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1AECC03-9112-A2DB-C52C-4B3C1097CD29}"/>
              </a:ext>
            </a:extLst>
          </p:cNvPr>
          <p:cNvSpPr txBox="1"/>
          <p:nvPr/>
        </p:nvSpPr>
        <p:spPr>
          <a:xfrm>
            <a:off x="10373473" y="1723656"/>
            <a:ext cx="1510301" cy="33830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en-GB" dirty="0">
                <a:solidFill>
                  <a:schemeClr val="tx1"/>
                </a:solidFill>
              </a:rPr>
              <a:t>Infrastructure</a:t>
            </a:r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78A7461-272E-2660-8BAB-28EB63C0739D}"/>
              </a:ext>
            </a:extLst>
          </p:cNvPr>
          <p:cNvSpPr txBox="1"/>
          <p:nvPr/>
        </p:nvSpPr>
        <p:spPr>
          <a:xfrm>
            <a:off x="4116087" y="1072982"/>
            <a:ext cx="1510301" cy="28346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en-GB" dirty="0">
                <a:solidFill>
                  <a:schemeClr val="tx1"/>
                </a:solidFill>
              </a:rPr>
              <a:t>Infrastructure</a:t>
            </a:r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16D06D3-B333-59F3-EF4A-CFE39968FDA2}"/>
              </a:ext>
            </a:extLst>
          </p:cNvPr>
          <p:cNvSpPr txBox="1"/>
          <p:nvPr/>
        </p:nvSpPr>
        <p:spPr>
          <a:xfrm>
            <a:off x="3251774" y="2250400"/>
            <a:ext cx="1510301" cy="33252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en-GB" dirty="0"/>
              <a:t>Mass Stored</a:t>
            </a:r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7D2C05-DB6B-5EFD-3428-6805B33E61B9}"/>
              </a:ext>
            </a:extLst>
          </p:cNvPr>
          <p:cNvSpPr txBox="1"/>
          <p:nvPr/>
        </p:nvSpPr>
        <p:spPr>
          <a:xfrm>
            <a:off x="5172391" y="1683942"/>
            <a:ext cx="1510301" cy="8395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en-GB" dirty="0"/>
              <a:t>Requirement for Energy Generation</a:t>
            </a:r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EE275B1-EE7B-4367-C7EE-6858C50C2B6E}"/>
              </a:ext>
            </a:extLst>
          </p:cNvPr>
          <p:cNvSpPr txBox="1"/>
          <p:nvPr/>
        </p:nvSpPr>
        <p:spPr>
          <a:xfrm>
            <a:off x="8808802" y="977912"/>
            <a:ext cx="1510301" cy="52120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en-GB" dirty="0">
                <a:solidFill>
                  <a:schemeClr val="tx1"/>
                </a:solidFill>
              </a:rPr>
              <a:t>Energy Requirements</a:t>
            </a:r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E0DE849-33E6-76A7-14D5-6F927BF427B3}"/>
              </a:ext>
            </a:extLst>
          </p:cNvPr>
          <p:cNvSpPr txBox="1"/>
          <p:nvPr/>
        </p:nvSpPr>
        <p:spPr>
          <a:xfrm>
            <a:off x="6286070" y="1166356"/>
            <a:ext cx="1510301" cy="3007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en-GB" dirty="0">
                <a:solidFill>
                  <a:schemeClr val="tx1"/>
                </a:solidFill>
              </a:rPr>
              <a:t>Infrastructure</a:t>
            </a:r>
            <a:endParaRPr lang="en-US" dirty="0" err="1">
              <a:solidFill>
                <a:schemeClr val="tx1"/>
              </a:solidFill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74012DC-6005-F4B5-7282-D09E34A738BF}"/>
              </a:ext>
            </a:extLst>
          </p:cNvPr>
          <p:cNvCxnSpPr>
            <a:cxnSpLocks/>
          </p:cNvCxnSpPr>
          <p:nvPr/>
        </p:nvCxnSpPr>
        <p:spPr>
          <a:xfrm>
            <a:off x="1758414" y="1639781"/>
            <a:ext cx="87906" cy="14949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2BEDFD3-94F3-1F94-05A6-CB0E90053FA1}"/>
              </a:ext>
            </a:extLst>
          </p:cNvPr>
          <p:cNvCxnSpPr>
            <a:cxnSpLocks/>
          </p:cNvCxnSpPr>
          <p:nvPr/>
        </p:nvCxnSpPr>
        <p:spPr>
          <a:xfrm>
            <a:off x="3861171" y="2532135"/>
            <a:ext cx="536170" cy="62203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31DE455-8D31-0297-CE55-9D2119941289}"/>
              </a:ext>
            </a:extLst>
          </p:cNvPr>
          <p:cNvCxnSpPr>
            <a:cxnSpLocks/>
          </p:cNvCxnSpPr>
          <p:nvPr/>
        </p:nvCxnSpPr>
        <p:spPr>
          <a:xfrm flipH="1">
            <a:off x="2154149" y="2178206"/>
            <a:ext cx="263701" cy="97596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7CB9295-C6DE-4FA6-4A90-AFB86E304A3C}"/>
              </a:ext>
            </a:extLst>
          </p:cNvPr>
          <p:cNvCxnSpPr>
            <a:cxnSpLocks/>
            <a:stCxn id="12" idx="2"/>
          </p:cNvCxnSpPr>
          <p:nvPr/>
        </p:nvCxnSpPr>
        <p:spPr>
          <a:xfrm>
            <a:off x="4871238" y="1356446"/>
            <a:ext cx="0" cy="179772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5D0A9FA-7B9F-D647-1125-82785BF6AAE3}"/>
              </a:ext>
            </a:extLst>
          </p:cNvPr>
          <p:cNvCxnSpPr>
            <a:cxnSpLocks/>
          </p:cNvCxnSpPr>
          <p:nvPr/>
        </p:nvCxnSpPr>
        <p:spPr>
          <a:xfrm flipH="1">
            <a:off x="5239819" y="2523487"/>
            <a:ext cx="518420" cy="63067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8CDF184-418A-74C5-E10D-93D158E74DCF}"/>
              </a:ext>
            </a:extLst>
          </p:cNvPr>
          <p:cNvCxnSpPr>
            <a:cxnSpLocks/>
          </p:cNvCxnSpPr>
          <p:nvPr/>
        </p:nvCxnSpPr>
        <p:spPr>
          <a:xfrm>
            <a:off x="6770670" y="1490472"/>
            <a:ext cx="801384" cy="166369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C03F38DE-3968-7099-DBBB-6C199452574C}"/>
              </a:ext>
            </a:extLst>
          </p:cNvPr>
          <p:cNvSpPr txBox="1"/>
          <p:nvPr/>
        </p:nvSpPr>
        <p:spPr>
          <a:xfrm>
            <a:off x="7455826" y="1710920"/>
            <a:ext cx="1510301" cy="3007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en-GB" dirty="0">
                <a:solidFill>
                  <a:schemeClr val="tx1"/>
                </a:solidFill>
              </a:rPr>
              <a:t>Accessibility</a:t>
            </a:r>
            <a:endParaRPr lang="en-US" dirty="0" err="1">
              <a:solidFill>
                <a:schemeClr val="tx1"/>
              </a:solidFill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847912A6-CEB3-0FBD-31C3-2D3C58070AD8}"/>
              </a:ext>
            </a:extLst>
          </p:cNvPr>
          <p:cNvCxnSpPr>
            <a:cxnSpLocks/>
          </p:cNvCxnSpPr>
          <p:nvPr/>
        </p:nvCxnSpPr>
        <p:spPr>
          <a:xfrm flipH="1">
            <a:off x="7883805" y="2085654"/>
            <a:ext cx="160860" cy="106851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4A685D4-4566-5E8F-7840-C22E7E6A0D89}"/>
              </a:ext>
            </a:extLst>
          </p:cNvPr>
          <p:cNvCxnSpPr>
            <a:cxnSpLocks/>
          </p:cNvCxnSpPr>
          <p:nvPr/>
        </p:nvCxnSpPr>
        <p:spPr>
          <a:xfrm>
            <a:off x="9473513" y="1569702"/>
            <a:ext cx="845590" cy="15844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21009A9E-8B02-2FBD-4B20-83432BA30C66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10754468" y="2061959"/>
            <a:ext cx="374156" cy="109220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DFBF6C2D-C352-C413-CF07-AABA503FD230}"/>
              </a:ext>
            </a:extLst>
          </p:cNvPr>
          <p:cNvSpPr txBox="1"/>
          <p:nvPr/>
        </p:nvSpPr>
        <p:spPr>
          <a:xfrm>
            <a:off x="305839" y="1909197"/>
            <a:ext cx="1136789" cy="30552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en-GB" dirty="0"/>
              <a:t>Feedstock</a:t>
            </a:r>
            <a:endParaRPr lang="en-US" dirty="0" err="1">
              <a:solidFill>
                <a:schemeClr val="tx1"/>
              </a:solidFill>
            </a:endParaRP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F7C5E53E-D90B-FB59-1F22-3A8AF7224B0D}"/>
              </a:ext>
            </a:extLst>
          </p:cNvPr>
          <p:cNvCxnSpPr>
            <a:stCxn id="56" idx="2"/>
          </p:cNvCxnSpPr>
          <p:nvPr/>
        </p:nvCxnSpPr>
        <p:spPr>
          <a:xfrm>
            <a:off x="874234" y="2214720"/>
            <a:ext cx="638959" cy="93944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F4D37E29-A185-3459-B10E-3D57670DDDAC}"/>
              </a:ext>
            </a:extLst>
          </p:cNvPr>
          <p:cNvSpPr/>
          <p:nvPr/>
        </p:nvSpPr>
        <p:spPr>
          <a:xfrm>
            <a:off x="904126" y="5218219"/>
            <a:ext cx="10602069" cy="473425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C00000"/>
                </a:solidFill>
              </a:rPr>
              <a:t>Hazard Assessment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B2AC5AC4-5153-D8AB-F8BE-D98BFAA17946}"/>
              </a:ext>
            </a:extLst>
          </p:cNvPr>
          <p:cNvCxnSpPr>
            <a:cxnSpLocks/>
          </p:cNvCxnSpPr>
          <p:nvPr/>
        </p:nvCxnSpPr>
        <p:spPr>
          <a:xfrm flipV="1">
            <a:off x="1846320" y="4345969"/>
            <a:ext cx="0" cy="872250"/>
          </a:xfrm>
          <a:prstGeom prst="straightConnector1">
            <a:avLst/>
          </a:prstGeom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EF430E13-D97A-1337-CE22-236A5E56885F}"/>
              </a:ext>
            </a:extLst>
          </p:cNvPr>
          <p:cNvCxnSpPr>
            <a:cxnSpLocks/>
          </p:cNvCxnSpPr>
          <p:nvPr/>
        </p:nvCxnSpPr>
        <p:spPr>
          <a:xfrm flipV="1">
            <a:off x="10526270" y="4345969"/>
            <a:ext cx="0" cy="872250"/>
          </a:xfrm>
          <a:prstGeom prst="straightConnector1">
            <a:avLst/>
          </a:prstGeom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3DA5C52E-67D1-6973-B7A5-75FB777679F4}"/>
              </a:ext>
            </a:extLst>
          </p:cNvPr>
          <p:cNvCxnSpPr>
            <a:cxnSpLocks/>
          </p:cNvCxnSpPr>
          <p:nvPr/>
        </p:nvCxnSpPr>
        <p:spPr>
          <a:xfrm flipV="1">
            <a:off x="7668342" y="4345969"/>
            <a:ext cx="0" cy="872250"/>
          </a:xfrm>
          <a:prstGeom prst="straightConnector1">
            <a:avLst/>
          </a:prstGeom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AF507961-5FA5-4AAB-0518-D9AACC0911D3}"/>
              </a:ext>
            </a:extLst>
          </p:cNvPr>
          <p:cNvCxnSpPr>
            <a:cxnSpLocks/>
          </p:cNvCxnSpPr>
          <p:nvPr/>
        </p:nvCxnSpPr>
        <p:spPr>
          <a:xfrm flipV="1">
            <a:off x="4815555" y="4345969"/>
            <a:ext cx="0" cy="872250"/>
          </a:xfrm>
          <a:prstGeom prst="straightConnector1">
            <a:avLst/>
          </a:prstGeom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678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10992">
        <p:fade/>
      </p:transition>
    </mc:Choice>
    <mc:Fallback xmlns="">
      <p:transition spd="med" advTm="110992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ECD94-17E8-6B4C-84AE-7E6D5C31D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Climate Action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698C47-795F-B94F-9F25-A171DE4F31A9}"/>
              </a:ext>
            </a:extLst>
          </p:cNvPr>
          <p:cNvSpPr/>
          <p:nvPr/>
        </p:nvSpPr>
        <p:spPr>
          <a:xfrm>
            <a:off x="696479" y="1033272"/>
            <a:ext cx="411480" cy="54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57F28-4BAE-5A4A-B827-15492520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29EF1F-E077-CA7B-70B3-A20915991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FEC254A-7838-2B02-60FC-842CB32121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091" y="1080284"/>
            <a:ext cx="11817531" cy="5387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794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91366">
        <p:fade/>
      </p:transition>
    </mc:Choice>
    <mc:Fallback xmlns="">
      <p:transition spd="med" advTm="91366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ED6D6-8871-F040-97C9-889D4BD3A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EECD94-17E8-6B4C-84AE-7E6D5C31D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698C47-795F-B94F-9F25-A171DE4F31A9}"/>
              </a:ext>
            </a:extLst>
          </p:cNvPr>
          <p:cNvSpPr/>
          <p:nvPr/>
        </p:nvSpPr>
        <p:spPr>
          <a:xfrm>
            <a:off x="696479" y="1033272"/>
            <a:ext cx="411480" cy="54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57F28-4BAE-5A4A-B827-15492520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20</a:t>
            </a:fld>
            <a:endParaRPr lang="en-US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3F465D84-36FA-88E2-E8AC-86EC9DE6A2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341929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58393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1305">
        <p:fade/>
      </p:transition>
    </mc:Choice>
    <mc:Fallback xmlns="">
      <p:transition spd="med" advTm="51305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A2C07-F6DC-D748-AF3A-814185735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Thank you</a:t>
            </a:r>
          </a:p>
        </p:txBody>
      </p:sp>
      <p:sp>
        <p:nvSpPr>
          <p:cNvPr id="3" name="Text Placeholder 21">
            <a:extLst>
              <a:ext uri="{FF2B5EF4-FFF2-40B4-BE49-F238E27FC236}">
                <a16:creationId xmlns:a16="http://schemas.microsoft.com/office/drawing/2014/main" id="{16E13ECD-5BE8-6642-9E43-CA2E1A0091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546349" y="3574675"/>
            <a:ext cx="4313237" cy="1654746"/>
          </a:xfrm>
        </p:spPr>
        <p:txBody>
          <a:bodyPr anchor="t">
            <a:norm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ThorntonTomasetti.com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029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36"/>
    </mc:Choice>
    <mc:Fallback xmlns="">
      <p:transition spd="slow" advTm="523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ECD94-17E8-6B4C-84AE-7E6D5C31D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Climate Action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698C47-795F-B94F-9F25-A171DE4F31A9}"/>
              </a:ext>
            </a:extLst>
          </p:cNvPr>
          <p:cNvSpPr/>
          <p:nvPr/>
        </p:nvSpPr>
        <p:spPr>
          <a:xfrm>
            <a:off x="696479" y="1033272"/>
            <a:ext cx="411480" cy="54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57F28-4BAE-5A4A-B827-15492520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29EF1F-E077-CA7B-70B3-A20915991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FEC254A-7838-2B02-60FC-842CB32121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091" y="1088136"/>
            <a:ext cx="11817531" cy="5387993"/>
          </a:xfrm>
          <a:prstGeom prst="rect">
            <a:avLst/>
          </a:prstGeom>
        </p:spPr>
      </p:pic>
      <p:sp>
        <p:nvSpPr>
          <p:cNvPr id="5" name="Diamond 4">
            <a:extLst>
              <a:ext uri="{FF2B5EF4-FFF2-40B4-BE49-F238E27FC236}">
                <a16:creationId xmlns:a16="http://schemas.microsoft.com/office/drawing/2014/main" id="{162783DF-5A6F-61B6-F527-220CE5E0C1C2}"/>
              </a:ext>
            </a:extLst>
          </p:cNvPr>
          <p:cNvSpPr/>
          <p:nvPr/>
        </p:nvSpPr>
        <p:spPr>
          <a:xfrm>
            <a:off x="2308291" y="3104941"/>
            <a:ext cx="1239580" cy="1179675"/>
          </a:xfrm>
          <a:prstGeom prst="diamond">
            <a:avLst/>
          </a:prstGeom>
          <a:noFill/>
          <a:ln w="1016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837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3733">
        <p:fade/>
      </p:transition>
    </mc:Choice>
    <mc:Fallback xmlns="">
      <p:transition spd="med" advTm="13733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ED6D6-8871-F040-97C9-889D4BD3A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Decarbonisation</a:t>
            </a:r>
            <a:r>
              <a:rPr lang="en-US" dirty="0"/>
              <a:t>  = “</a:t>
            </a:r>
            <a:r>
              <a:rPr lang="en-US" i="1" dirty="0"/>
              <a:t>to stop or reduce carbon gases, especially carbon dioxide, being released into the atmosphere as the result of a process, for example the burning of fossil fuels</a:t>
            </a:r>
            <a:r>
              <a:rPr lang="en-US" dirty="0"/>
              <a:t>”</a:t>
            </a:r>
          </a:p>
          <a:p>
            <a:endParaRPr lang="en-US" dirty="0"/>
          </a:p>
          <a:p>
            <a:r>
              <a:rPr lang="en-US" dirty="0"/>
              <a:t>Renewable Energy</a:t>
            </a:r>
          </a:p>
          <a:p>
            <a:pPr lvl="1"/>
            <a:r>
              <a:rPr lang="en-US" dirty="0"/>
              <a:t>Wind</a:t>
            </a:r>
          </a:p>
          <a:p>
            <a:pPr lvl="1"/>
            <a:r>
              <a:rPr lang="en-US" dirty="0"/>
              <a:t>Solar</a:t>
            </a:r>
          </a:p>
          <a:p>
            <a:pPr lvl="1"/>
            <a:r>
              <a:rPr lang="en-US" dirty="0"/>
              <a:t>Hydro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EECD94-17E8-6B4C-84AE-7E6D5C31D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698C47-795F-B94F-9F25-A171DE4F31A9}"/>
              </a:ext>
            </a:extLst>
          </p:cNvPr>
          <p:cNvSpPr/>
          <p:nvPr/>
        </p:nvSpPr>
        <p:spPr>
          <a:xfrm>
            <a:off x="696479" y="1033272"/>
            <a:ext cx="411480" cy="54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57F28-4BAE-5A4A-B827-15492520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E696B8C4-79CC-CB42-D904-A3A16D00694B}"/>
              </a:ext>
            </a:extLst>
          </p:cNvPr>
          <p:cNvSpPr/>
          <p:nvPr/>
        </p:nvSpPr>
        <p:spPr>
          <a:xfrm>
            <a:off x="2650733" y="3041151"/>
            <a:ext cx="205484" cy="154112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C4EA67-C8D5-13CF-DFBB-DBD1FE3B1E77}"/>
              </a:ext>
            </a:extLst>
          </p:cNvPr>
          <p:cNvSpPr txBox="1"/>
          <p:nvPr/>
        </p:nvSpPr>
        <p:spPr>
          <a:xfrm>
            <a:off x="3033442" y="3656128"/>
            <a:ext cx="2753475" cy="3302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en-GB" dirty="0">
                <a:solidFill>
                  <a:schemeClr val="tx1"/>
                </a:solidFill>
              </a:rPr>
              <a:t>Intermittent </a:t>
            </a:r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359A58-CD26-F558-1ECD-338D3C1D3A70}"/>
              </a:ext>
            </a:extLst>
          </p:cNvPr>
          <p:cNvSpPr txBox="1"/>
          <p:nvPr/>
        </p:nvSpPr>
        <p:spPr>
          <a:xfrm>
            <a:off x="3422147" y="4324701"/>
            <a:ext cx="3266329" cy="51922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3200" b="1" dirty="0">
                <a:latin typeface="Symbol" panose="05050102010706020507" pitchFamily="18" charset="2"/>
              </a:rPr>
              <a:t>\</a:t>
            </a:r>
            <a:r>
              <a:rPr lang="en-US" sz="2800" b="1" dirty="0">
                <a:latin typeface="Symbol" panose="05050102010706020507" pitchFamily="18" charset="2"/>
              </a:rPr>
              <a:t> </a:t>
            </a:r>
            <a:r>
              <a:rPr lang="en-GB" dirty="0">
                <a:solidFill>
                  <a:schemeClr val="tx1"/>
                </a:solidFill>
              </a:rPr>
              <a:t>Energy Storage Required</a:t>
            </a:r>
            <a:endParaRPr lang="en-US" dirty="0" err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420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6491">
        <p:fade/>
      </p:transition>
    </mc:Choice>
    <mc:Fallback xmlns="">
      <p:transition spd="med" advTm="36491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ED6D6-8871-F040-97C9-889D4BD3A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371600"/>
            <a:ext cx="4851971" cy="4805363"/>
          </a:xfrm>
        </p:spPr>
        <p:txBody>
          <a:bodyPr>
            <a:norm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42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solidFill>
                  <a:schemeClr val="accent5">
                    <a:lumMod val="50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Electrical storage systems</a:t>
            </a:r>
            <a:endParaRPr lang="en-US" sz="2400" dirty="0">
              <a:solidFill>
                <a:schemeClr val="accent5">
                  <a:lumMod val="50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42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solidFill>
                  <a:schemeClr val="accent1">
                    <a:lumMod val="90000"/>
                    <a:lumOff val="10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Mechanical storage systems</a:t>
            </a:r>
            <a:endParaRPr lang="en-US" sz="2400" dirty="0">
              <a:solidFill>
                <a:schemeClr val="accent1">
                  <a:lumMod val="90000"/>
                  <a:lumOff val="10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42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solidFill>
                  <a:schemeClr val="accent6">
                    <a:lumMod val="50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Electrochemical storage systems</a:t>
            </a:r>
            <a:endParaRPr lang="en-US" sz="2400" dirty="0">
              <a:solidFill>
                <a:schemeClr val="accent6">
                  <a:lumMod val="50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42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solidFill>
                  <a:srgbClr val="0066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Thermal storage systems</a:t>
            </a:r>
            <a:endParaRPr lang="en-US" sz="2400" dirty="0">
              <a:solidFill>
                <a:srgbClr val="0066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42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solidFill>
                  <a:srgbClr val="66006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Low carbon fuels </a:t>
            </a:r>
            <a:endParaRPr lang="en-US" dirty="0">
              <a:solidFill>
                <a:srgbClr val="660066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EECD94-17E8-6B4C-84AE-7E6D5C31D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storage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698C47-795F-B94F-9F25-A171DE4F31A9}"/>
              </a:ext>
            </a:extLst>
          </p:cNvPr>
          <p:cNvSpPr/>
          <p:nvPr/>
        </p:nvSpPr>
        <p:spPr>
          <a:xfrm>
            <a:off x="696479" y="1033272"/>
            <a:ext cx="411480" cy="54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57F28-4BAE-5A4A-B827-15492520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C6A57D6-1ECE-AE4A-DB02-05F79F4809B6}"/>
              </a:ext>
            </a:extLst>
          </p:cNvPr>
          <p:cNvSpPr txBox="1"/>
          <p:nvPr/>
        </p:nvSpPr>
        <p:spPr>
          <a:xfrm>
            <a:off x="7520677" y="956550"/>
            <a:ext cx="2928137" cy="5760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174625" indent="-174625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Superconducting magnets</a:t>
            </a:r>
          </a:p>
          <a:p>
            <a:pPr marL="174625" indent="-174625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Supercapacitors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ACBD3B-0BBE-F139-C2D3-9B24BE795928}"/>
              </a:ext>
            </a:extLst>
          </p:cNvPr>
          <p:cNvSpPr txBox="1"/>
          <p:nvPr/>
        </p:nvSpPr>
        <p:spPr>
          <a:xfrm>
            <a:off x="7520679" y="6111508"/>
            <a:ext cx="2928137" cy="576072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174625" indent="-174625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Hydrogen</a:t>
            </a:r>
          </a:p>
          <a:p>
            <a:pPr marL="174625" indent="-174625" algn="l">
              <a:buFont typeface="Arial" panose="020B0604020202020204" pitchFamily="34" charset="0"/>
              <a:buChar char="•"/>
            </a:pPr>
            <a:r>
              <a:rPr lang="en-US" dirty="0"/>
              <a:t>H</a:t>
            </a:r>
            <a:r>
              <a:rPr lang="en-US" dirty="0">
                <a:solidFill>
                  <a:schemeClr val="tx1"/>
                </a:solidFill>
              </a:rPr>
              <a:t>ydrogen derivatives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C6EE708-3280-E55F-8B9F-464B04EE8C06}"/>
              </a:ext>
            </a:extLst>
          </p:cNvPr>
          <p:cNvSpPr txBox="1"/>
          <p:nvPr/>
        </p:nvSpPr>
        <p:spPr>
          <a:xfrm>
            <a:off x="7520678" y="4600067"/>
            <a:ext cx="2928137" cy="113096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174625" indent="-174625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Sand batteries</a:t>
            </a:r>
          </a:p>
          <a:p>
            <a:pPr marL="174625" indent="-174625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Molten salt batteries</a:t>
            </a:r>
          </a:p>
          <a:p>
            <a:pPr marL="174625" indent="-174625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Pumped thermal storage</a:t>
            </a:r>
          </a:p>
          <a:p>
            <a:pPr marL="174625" indent="-174625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Liquid air storage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E3F8388-4B30-91D7-8B85-DCFE633714F9}"/>
              </a:ext>
            </a:extLst>
          </p:cNvPr>
          <p:cNvSpPr txBox="1"/>
          <p:nvPr/>
        </p:nvSpPr>
        <p:spPr>
          <a:xfrm>
            <a:off x="7520676" y="3643516"/>
            <a:ext cx="2928137" cy="5760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174625" indent="-174625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Battery storage</a:t>
            </a:r>
          </a:p>
          <a:p>
            <a:pPr marL="174625" indent="-174625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Flow battery storage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41B66C5-5152-8159-2F02-A7249F3BAE6D}"/>
              </a:ext>
            </a:extLst>
          </p:cNvPr>
          <p:cNvSpPr txBox="1"/>
          <p:nvPr/>
        </p:nvSpPr>
        <p:spPr>
          <a:xfrm>
            <a:off x="7520681" y="1913101"/>
            <a:ext cx="2928137" cy="1349936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174625" indent="-174625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Pumped hydroelectric</a:t>
            </a:r>
          </a:p>
          <a:p>
            <a:pPr marL="174625" indent="-174625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Compressed air</a:t>
            </a:r>
          </a:p>
          <a:p>
            <a:pPr marL="174625" indent="-174625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Buoyancy energy</a:t>
            </a:r>
          </a:p>
          <a:p>
            <a:pPr marL="174625" indent="-174625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Gravitational energy</a:t>
            </a:r>
          </a:p>
          <a:p>
            <a:pPr marL="174625" indent="-174625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Flywheels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63C5984-66B6-E3DC-1A65-7133F0865719}"/>
              </a:ext>
            </a:extLst>
          </p:cNvPr>
          <p:cNvCxnSpPr>
            <a:endCxn id="14" idx="1"/>
          </p:cNvCxnSpPr>
          <p:nvPr/>
        </p:nvCxnSpPr>
        <p:spPr>
          <a:xfrm>
            <a:off x="3554858" y="5558319"/>
            <a:ext cx="3965821" cy="841225"/>
          </a:xfrm>
          <a:prstGeom prst="straightConnector1">
            <a:avLst/>
          </a:prstGeom>
          <a:ln w="19050">
            <a:solidFill>
              <a:srgbClr val="7030A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C926DDC-A6BF-3210-F21B-63C51D8BD031}"/>
              </a:ext>
            </a:extLst>
          </p:cNvPr>
          <p:cNvCxnSpPr>
            <a:cxnSpLocks/>
            <a:endCxn id="17" idx="1"/>
          </p:cNvCxnSpPr>
          <p:nvPr/>
        </p:nvCxnSpPr>
        <p:spPr>
          <a:xfrm>
            <a:off x="4548022" y="4526854"/>
            <a:ext cx="2972656" cy="638694"/>
          </a:xfrm>
          <a:prstGeom prst="straightConnector1">
            <a:avLst/>
          </a:prstGeom>
          <a:ln w="19050">
            <a:solidFill>
              <a:srgbClr val="0066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73CF2D0-0424-EF44-B293-C4125E67B0E4}"/>
              </a:ext>
            </a:extLst>
          </p:cNvPr>
          <p:cNvCxnSpPr>
            <a:cxnSpLocks/>
            <a:endCxn id="18" idx="1"/>
          </p:cNvCxnSpPr>
          <p:nvPr/>
        </p:nvCxnSpPr>
        <p:spPr>
          <a:xfrm>
            <a:off x="5537770" y="3546321"/>
            <a:ext cx="1982906" cy="385231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AACE465-36A0-2371-6868-ECF2A6983CD3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5018923" y="2583317"/>
            <a:ext cx="2501758" cy="4752"/>
          </a:xfrm>
          <a:prstGeom prst="straightConnector1">
            <a:avLst/>
          </a:prstGeom>
          <a:ln w="19050">
            <a:solidFill>
              <a:schemeClr val="accent1">
                <a:lumMod val="90000"/>
                <a:lumOff val="1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7C35D99-CE9E-4E61-E9CA-5AFC0962F3C5}"/>
              </a:ext>
            </a:extLst>
          </p:cNvPr>
          <p:cNvCxnSpPr>
            <a:cxnSpLocks/>
            <a:endCxn id="13" idx="1"/>
          </p:cNvCxnSpPr>
          <p:nvPr/>
        </p:nvCxnSpPr>
        <p:spPr>
          <a:xfrm flipV="1">
            <a:off x="4750085" y="1244586"/>
            <a:ext cx="2770592" cy="342884"/>
          </a:xfrm>
          <a:prstGeom prst="straightConnector1">
            <a:avLst/>
          </a:prstGeom>
          <a:ln w="19050">
            <a:solidFill>
              <a:schemeClr val="accent5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7687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3756">
        <p:fade/>
      </p:transition>
    </mc:Choice>
    <mc:Fallback xmlns="">
      <p:transition spd="med" advTm="103756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ECD94-17E8-6B4C-84AE-7E6D5C31D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Storage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698C47-795F-B94F-9F25-A171DE4F31A9}"/>
              </a:ext>
            </a:extLst>
          </p:cNvPr>
          <p:cNvSpPr/>
          <p:nvPr/>
        </p:nvSpPr>
        <p:spPr>
          <a:xfrm>
            <a:off x="696479" y="1033272"/>
            <a:ext cx="411480" cy="54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57F28-4BAE-5A4A-B827-15492520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A4195C-8A0B-21F7-ABD1-491F251B25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7453" y="1893691"/>
            <a:ext cx="9522777" cy="446265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2C9FE93-ADF2-3BF9-4A8D-5BC2662E2D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6468" y="501650"/>
            <a:ext cx="7073954" cy="304354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89DD0CE-05CA-D674-82B1-5F88EECDB8DD}"/>
              </a:ext>
            </a:extLst>
          </p:cNvPr>
          <p:cNvSpPr/>
          <p:nvPr/>
        </p:nvSpPr>
        <p:spPr>
          <a:xfrm>
            <a:off x="6460958" y="4776537"/>
            <a:ext cx="5342021" cy="157981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C0580E7-1629-8D49-6C2F-9823331869A9}"/>
              </a:ext>
            </a:extLst>
          </p:cNvPr>
          <p:cNvSpPr/>
          <p:nvPr/>
        </p:nvSpPr>
        <p:spPr>
          <a:xfrm rot="13524126">
            <a:off x="5910980" y="3891103"/>
            <a:ext cx="3090892" cy="1029014"/>
          </a:xfrm>
          <a:prstGeom prst="arc">
            <a:avLst>
              <a:gd name="adj1" fmla="val 16200000"/>
              <a:gd name="adj2" fmla="val 21060879"/>
            </a:avLst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095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76286">
        <p:fade/>
      </p:transition>
    </mc:Choice>
    <mc:Fallback xmlns="">
      <p:transition spd="med" advTm="76286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ED6D6-8871-F040-97C9-889D4BD3A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Major Accident Hazard = “</a:t>
            </a:r>
            <a:r>
              <a:rPr lang="en-US" b="0" i="1" dirty="0">
                <a:effectLst/>
                <a:latin typeface="Arial" panose="020B0604020202020204" pitchFamily="34" charset="0"/>
              </a:rPr>
              <a:t>a potential source of danger which, in the event of an incident could cause severe harm to a large number of people</a:t>
            </a:r>
            <a:r>
              <a:rPr lang="en-US" dirty="0"/>
              <a:t>”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EECD94-17E8-6B4C-84AE-7E6D5C31D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Storage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698C47-795F-B94F-9F25-A171DE4F31A9}"/>
              </a:ext>
            </a:extLst>
          </p:cNvPr>
          <p:cNvSpPr/>
          <p:nvPr/>
        </p:nvSpPr>
        <p:spPr>
          <a:xfrm>
            <a:off x="696479" y="1033272"/>
            <a:ext cx="411480" cy="54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57F28-4BAE-5A4A-B827-15492520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946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6551">
        <p:fade/>
      </p:transition>
    </mc:Choice>
    <mc:Fallback xmlns="">
      <p:transition spd="med" advTm="56551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E4519E2C-9B98-498A-7914-44B23AFE16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7038" y="2069432"/>
            <a:ext cx="9154418" cy="428691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ED6D6-8871-F040-97C9-889D4BD3A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Major Accident Hazard = “</a:t>
            </a:r>
            <a:r>
              <a:rPr lang="en-US" b="0" i="1" dirty="0">
                <a:effectLst/>
                <a:latin typeface="Arial" panose="020B0604020202020204" pitchFamily="34" charset="0"/>
              </a:rPr>
              <a:t>a potential source of danger which, in the event of an incident could cause severe harm to a large number of people</a:t>
            </a:r>
            <a:r>
              <a:rPr lang="en-US" dirty="0"/>
              <a:t>”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EECD94-17E8-6B4C-84AE-7E6D5C31D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Storage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698C47-795F-B94F-9F25-A171DE4F31A9}"/>
              </a:ext>
            </a:extLst>
          </p:cNvPr>
          <p:cNvSpPr/>
          <p:nvPr/>
        </p:nvSpPr>
        <p:spPr>
          <a:xfrm>
            <a:off x="696479" y="1033272"/>
            <a:ext cx="411480" cy="54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57F28-4BAE-5A4A-B827-15492520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93FA10-0819-589C-5A5E-24CFAD63B1A4}"/>
              </a:ext>
            </a:extLst>
          </p:cNvPr>
          <p:cNvSpPr/>
          <p:nvPr/>
        </p:nvSpPr>
        <p:spPr>
          <a:xfrm>
            <a:off x="3060032" y="2345615"/>
            <a:ext cx="8446168" cy="3734552"/>
          </a:xfrm>
          <a:prstGeom prst="rect">
            <a:avLst/>
          </a:prstGeom>
          <a:gradFill>
            <a:gsLst>
              <a:gs pos="0">
                <a:srgbClr val="00B050">
                  <a:alpha val="30000"/>
                </a:srgbClr>
              </a:gs>
              <a:gs pos="50000">
                <a:srgbClr val="FFC000">
                  <a:alpha val="30000"/>
                </a:srgbClr>
              </a:gs>
              <a:gs pos="100000">
                <a:srgbClr val="FF0000">
                  <a:alpha val="30000"/>
                </a:srgbClr>
              </a:gs>
            </a:gsLst>
            <a:lin ang="21594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14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74819">
        <p:fade/>
      </p:transition>
    </mc:Choice>
    <mc:Fallback xmlns="">
      <p:transition spd="med" advTm="74819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E4519E2C-9B98-498A-7914-44B23AFE16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7038" y="2069432"/>
            <a:ext cx="9154418" cy="428691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ED6D6-8871-F040-97C9-889D4BD3A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Major Accident Hazard = “</a:t>
            </a:r>
            <a:r>
              <a:rPr lang="en-US" b="0" i="1" dirty="0">
                <a:effectLst/>
                <a:latin typeface="Arial" panose="020B0604020202020204" pitchFamily="34" charset="0"/>
              </a:rPr>
              <a:t>a potential source of danger which, in the event of an incident could cause severe harm to a large number of people</a:t>
            </a:r>
            <a:r>
              <a:rPr lang="en-US" dirty="0"/>
              <a:t>”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EECD94-17E8-6B4C-84AE-7E6D5C31D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Storage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698C47-795F-B94F-9F25-A171DE4F31A9}"/>
              </a:ext>
            </a:extLst>
          </p:cNvPr>
          <p:cNvSpPr/>
          <p:nvPr/>
        </p:nvSpPr>
        <p:spPr>
          <a:xfrm>
            <a:off x="696479" y="1033272"/>
            <a:ext cx="411480" cy="54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57F28-4BAE-5A4A-B827-15492520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63DB-7B07-6943-80E3-B9A8273C7E2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93FA10-0819-589C-5A5E-24CFAD63B1A4}"/>
              </a:ext>
            </a:extLst>
          </p:cNvPr>
          <p:cNvSpPr/>
          <p:nvPr/>
        </p:nvSpPr>
        <p:spPr>
          <a:xfrm>
            <a:off x="3060032" y="2345615"/>
            <a:ext cx="8446168" cy="3734552"/>
          </a:xfrm>
          <a:prstGeom prst="rect">
            <a:avLst/>
          </a:prstGeom>
          <a:gradFill>
            <a:gsLst>
              <a:gs pos="0">
                <a:srgbClr val="00B050">
                  <a:alpha val="30000"/>
                </a:srgbClr>
              </a:gs>
              <a:gs pos="50000">
                <a:srgbClr val="FFC000">
                  <a:alpha val="30000"/>
                </a:srgbClr>
              </a:gs>
              <a:gs pos="100000">
                <a:srgbClr val="FF0000">
                  <a:alpha val="30000"/>
                </a:srgbClr>
              </a:gs>
            </a:gsLst>
            <a:lin ang="21594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3590481-1670-724E-FDEA-72F7EC4E3C74}"/>
              </a:ext>
            </a:extLst>
          </p:cNvPr>
          <p:cNvSpPr/>
          <p:nvPr/>
        </p:nvSpPr>
        <p:spPr>
          <a:xfrm>
            <a:off x="10576143" y="2166228"/>
            <a:ext cx="1371600" cy="1323975"/>
          </a:xfrm>
          <a:prstGeom prst="ellipse">
            <a:avLst/>
          </a:prstGeom>
          <a:solidFill>
            <a:schemeClr val="accent2">
              <a:lumMod val="40000"/>
              <a:lumOff val="60000"/>
              <a:alpha val="4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</p:spTree>
    <p:extLst>
      <p:ext uri="{BB962C8B-B14F-4D97-AF65-F5344CB8AC3E}">
        <p14:creationId xmlns:p14="http://schemas.microsoft.com/office/powerpoint/2010/main" val="342170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503">
        <p:fade/>
      </p:transition>
    </mc:Choice>
    <mc:Fallback xmlns="">
      <p:transition spd="med" advTm="20503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TT-R2">
      <a:dk1>
        <a:srgbClr val="636669"/>
      </a:dk1>
      <a:lt1>
        <a:srgbClr val="FFFFFF"/>
      </a:lt1>
      <a:dk2>
        <a:srgbClr val="003E51"/>
      </a:dk2>
      <a:lt2>
        <a:srgbClr val="F8F8F8"/>
      </a:lt2>
      <a:accent1>
        <a:srgbClr val="00303C"/>
      </a:accent1>
      <a:accent2>
        <a:srgbClr val="00A3AD"/>
      </a:accent2>
      <a:accent3>
        <a:srgbClr val="88DBDF"/>
      </a:accent3>
      <a:accent4>
        <a:srgbClr val="636669"/>
      </a:accent4>
      <a:accent5>
        <a:srgbClr val="D3451D"/>
      </a:accent5>
      <a:accent6>
        <a:srgbClr val="8B9064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defRPr dirty="0" err="1" smtClean="0">
            <a:solidFill>
              <a:schemeClr val="tx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58DCAA9B-9E47-41E6-BAA9-9DE09A5CE4FD}" vid="{6DEB8557-2F1B-408A-8B21-4B2F0E584C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46A3490C442E41AC9620621F1F21BE" ma:contentTypeVersion="18" ma:contentTypeDescription="Create a new document." ma:contentTypeScope="" ma:versionID="2e7a6bcb8f68c3b9a6187eb6046a6f6c">
  <xsd:schema xmlns:xsd="http://www.w3.org/2001/XMLSchema" xmlns:xs="http://www.w3.org/2001/XMLSchema" xmlns:p="http://schemas.microsoft.com/office/2006/metadata/properties" xmlns:ns2="7604e031-f840-4ad5-97d2-0b99280ee730" xmlns:ns3="c4b40482-04a4-480f-b826-6548c4a2bcf1" targetNamespace="http://schemas.microsoft.com/office/2006/metadata/properties" ma:root="true" ma:fieldsID="b78a24c1cfda3600f7e848dea9b519ff" ns2:_="" ns3:_="">
    <xsd:import namespace="7604e031-f840-4ad5-97d2-0b99280ee730"/>
    <xsd:import namespace="c4b40482-04a4-480f-b826-6548c4a2bc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_Flow_SignoffStatu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04e031-f840-4ad5-97d2-0b99280ee7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8" nillable="true" ma:displayName="Sign-off status" ma:internalName="Sign_x002d_off_x0020_status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6237a7-7071-4e19-8c1f-699d1949a4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b40482-04a4-480f-b826-6548c4a2bcf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56402f1-dbcc-4c60-a824-dfd545cfc5e6}" ma:internalName="TaxCatchAll" ma:showField="CatchAllData" ma:web="c4b40482-04a4-480f-b826-6548c4a2bc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604e031-f840-4ad5-97d2-0b99280ee730" xsi:nil="true"/>
    <lcf76f155ced4ddcb4097134ff3c332f xmlns="7604e031-f840-4ad5-97d2-0b99280ee730">
      <Terms xmlns="http://schemas.microsoft.com/office/infopath/2007/PartnerControls"/>
    </lcf76f155ced4ddcb4097134ff3c332f>
    <TaxCatchAll xmlns="c4b40482-04a4-480f-b826-6548c4a2bcf1" xsi:nil="true"/>
    <MediaLengthInSeconds xmlns="7604e031-f840-4ad5-97d2-0b99280ee730" xsi:nil="true"/>
    <SharedWithUsers xmlns="c4b40482-04a4-480f-b826-6548c4a2bcf1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0479EAA9-5C35-4A68-B294-F3ACDD61108C}"/>
</file>

<file path=customXml/itemProps2.xml><?xml version="1.0" encoding="utf-8"?>
<ds:datastoreItem xmlns:ds="http://schemas.openxmlformats.org/officeDocument/2006/customXml" ds:itemID="{ECCD1851-AEBB-434F-A9E5-3E049C8123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2473B9-5075-4764-A4C3-C1137B568D3B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7e1559cb-b00f-4fe1-94be-b4a63dce27bd"/>
    <ds:schemaRef ds:uri="http://schemas.microsoft.com/office/2006/metadata/properties"/>
    <ds:schemaRef ds:uri="http://purl.org/dc/elements/1.1/"/>
    <ds:schemaRef ds:uri="03884b61-c378-42c5-89b2-b90ba3d2e0b8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TT Template March 2023</Template>
  <TotalTime>801</TotalTime>
  <Words>831</Words>
  <Application>Microsoft Office PowerPoint</Application>
  <PresentationFormat>Widescreen</PresentationFormat>
  <Paragraphs>206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Symbol</vt:lpstr>
      <vt:lpstr>Wingdings</vt:lpstr>
      <vt:lpstr>Office Theme</vt:lpstr>
      <vt:lpstr>Hazard Assessment of Energy Storage Systems with a Focus on Hydrogen and Hydrogen Derivatives  </vt:lpstr>
      <vt:lpstr>Climate Action</vt:lpstr>
      <vt:lpstr>Climate Action</vt:lpstr>
      <vt:lpstr>introduction</vt:lpstr>
      <vt:lpstr>Energy storage</vt:lpstr>
      <vt:lpstr>Energy Storage</vt:lpstr>
      <vt:lpstr>Energy Storage</vt:lpstr>
      <vt:lpstr>Energy Storage</vt:lpstr>
      <vt:lpstr>Energy Storage</vt:lpstr>
      <vt:lpstr>Hydrogen</vt:lpstr>
      <vt:lpstr>Hydrogen</vt:lpstr>
      <vt:lpstr>Hydrogen Production</vt:lpstr>
      <vt:lpstr>Hydrogen Production</vt:lpstr>
      <vt:lpstr>Hydrogen Storage and Transport Options</vt:lpstr>
      <vt:lpstr>Hydrogen Transport Options</vt:lpstr>
      <vt:lpstr>Hydrogen Derivative Production</vt:lpstr>
      <vt:lpstr>Hydrogen production and storage</vt:lpstr>
      <vt:lpstr>Hydrogen Production and Storage </vt:lpstr>
      <vt:lpstr>Site Selection</vt:lpstr>
      <vt:lpstr>Summary</vt:lpstr>
      <vt:lpstr>Thank you</vt:lpstr>
    </vt:vector>
  </TitlesOfParts>
  <Company>Thornton Tomasetti,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Evans, John</dc:creator>
  <cp:lastModifiedBy>Evans, John</cp:lastModifiedBy>
  <cp:revision>13</cp:revision>
  <dcterms:created xsi:type="dcterms:W3CDTF">2023-09-15T06:56:04Z</dcterms:created>
  <dcterms:modified xsi:type="dcterms:W3CDTF">2023-10-12T07:45:55Z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0x0101000646A3490C442E41AC9620621F1F21BE</vt:lpwstr>
  </property>
  <property fmtid="{D5CDD505-2E9C-101B-9397-08002B2CF9AE}" pid="3" name="_SourceUrl">
    <vt:lpwstr/>
  </property>
  <property fmtid="{D5CDD505-2E9C-101B-9397-08002B2CF9AE}" pid="4" name="_SharedFileIndex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MediaServiceImageTags">
    <vt:lpwstr/>
  </property>
</Properties>
</file>