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diagrams/data4.xml" ContentType="application/vnd.openxmlformats-officedocument.drawingml.diagramData+xml"/>
  <Override PartName="/ppt/diagrams/data1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diagrams/data5.xml" ContentType="application/vnd.openxmlformats-officedocument.drawingml.diagramData+xml"/>
  <Override PartName="/ppt/diagrams/data2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3.xml" ContentType="application/vnd.openxmlformats-officedocument.drawingml.diagramData+xml"/>
  <Override PartName="/ppt/slideLayouts/slideLayout9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colors3.xml" ContentType="application/vnd.openxmlformats-officedocument.drawingml.diagramColors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revisionInfo.xml" ContentType="application/vnd.ms-powerpoint.revisioninfo+xml"/>
  <Override PartName="/ppt/tags/tag6.xml" ContentType="application/vnd.openxmlformats-officedocument.presentationml.tags+xml"/>
  <Override PartName="/customXml/itemProps1.xml" ContentType="application/vnd.openxmlformats-officedocument.customXmlPropertie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ppt/tags/tag4.xml" ContentType="application/vnd.openxmlformats-officedocument.presentationml.tag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  <p:sldMasterId id="2147483952" r:id="rId4"/>
  </p:sldMasterIdLst>
  <p:notesMasterIdLst>
    <p:notesMasterId r:id="rId30"/>
  </p:notesMasterIdLst>
  <p:handoutMasterIdLst>
    <p:handoutMasterId r:id="rId31"/>
  </p:handoutMasterIdLst>
  <p:sldIdLst>
    <p:sldId id="258" r:id="rId5"/>
    <p:sldId id="282" r:id="rId6"/>
    <p:sldId id="260" r:id="rId7"/>
    <p:sldId id="283" r:id="rId8"/>
    <p:sldId id="285" r:id="rId9"/>
    <p:sldId id="284" r:id="rId10"/>
    <p:sldId id="261" r:id="rId11"/>
    <p:sldId id="262" r:id="rId12"/>
    <p:sldId id="280" r:id="rId13"/>
    <p:sldId id="264" r:id="rId14"/>
    <p:sldId id="278" r:id="rId15"/>
    <p:sldId id="279" r:id="rId16"/>
    <p:sldId id="266" r:id="rId17"/>
    <p:sldId id="267" r:id="rId18"/>
    <p:sldId id="281" r:id="rId19"/>
    <p:sldId id="271" r:id="rId20"/>
    <p:sldId id="274" r:id="rId21"/>
    <p:sldId id="286" r:id="rId22"/>
    <p:sldId id="273" r:id="rId23"/>
    <p:sldId id="288" r:id="rId24"/>
    <p:sldId id="290" r:id="rId25"/>
    <p:sldId id="289" r:id="rId26"/>
    <p:sldId id="276" r:id="rId27"/>
    <p:sldId id="277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2B"/>
    <a:srgbClr val="D86018"/>
    <a:srgbClr val="009CDE"/>
    <a:srgbClr val="509E2F"/>
    <a:srgbClr val="5053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9D5DDB-1B47-4DD1-AAC9-D09BFD0C4648}" v="773" dt="2023-10-19T14:14:10.4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3"/>
    <p:restoredTop sz="88257" autoAdjust="0"/>
  </p:normalViewPr>
  <p:slideViewPr>
    <p:cSldViewPr snapToGrid="0" snapToObjects="1">
      <p:cViewPr varScale="1">
        <p:scale>
          <a:sx n="97" d="100"/>
          <a:sy n="97" d="100"/>
        </p:scale>
        <p:origin x="123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9D901-581A-4266-AB28-E261EE81E8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FC20968-1F16-4EF7-B4E8-83CD3616B578}">
      <dgm:prSet custT="1"/>
      <dgm:spPr>
        <a:solidFill>
          <a:srgbClr val="FFC000"/>
        </a:solidFill>
      </dgm:spPr>
      <dgm:t>
        <a:bodyPr/>
        <a:lstStyle/>
        <a:p>
          <a:r>
            <a:rPr lang="en-GB" sz="3600" dirty="0">
              <a:solidFill>
                <a:schemeClr val="tx1"/>
              </a:solidFill>
            </a:rPr>
            <a:t>Craig Paterson MSc BEng AMIChemE</a:t>
          </a:r>
        </a:p>
      </dgm:t>
    </dgm:pt>
    <dgm:pt modelId="{79987D6F-7F22-4539-8D4A-65E5676C8E9B}" type="parTrans" cxnId="{170C4F89-C590-4A16-A815-D8713B0E2E38}">
      <dgm:prSet/>
      <dgm:spPr/>
      <dgm:t>
        <a:bodyPr/>
        <a:lstStyle/>
        <a:p>
          <a:endParaRPr lang="en-GB"/>
        </a:p>
      </dgm:t>
    </dgm:pt>
    <dgm:pt modelId="{6CE5AF6F-99EC-45A6-8E68-E6D6B3E566ED}" type="sibTrans" cxnId="{170C4F89-C590-4A16-A815-D8713B0E2E38}">
      <dgm:prSet/>
      <dgm:spPr/>
      <dgm:t>
        <a:bodyPr/>
        <a:lstStyle/>
        <a:p>
          <a:endParaRPr lang="en-GB"/>
        </a:p>
      </dgm:t>
    </dgm:pt>
    <dgm:pt modelId="{3669CB25-1712-4CBA-9C10-EE6A1A84FB45}">
      <dgm:prSet custT="1"/>
      <dgm:spPr>
        <a:solidFill>
          <a:srgbClr val="FFC000"/>
        </a:solidFill>
      </dgm:spPr>
      <dgm:t>
        <a:bodyPr/>
        <a:lstStyle/>
        <a:p>
          <a:r>
            <a:rPr lang="en-GB" sz="3600" dirty="0">
              <a:solidFill>
                <a:schemeClr val="tx1"/>
              </a:solidFill>
            </a:rPr>
            <a:t>Process Safety Engineer at Salus Technical</a:t>
          </a:r>
        </a:p>
      </dgm:t>
    </dgm:pt>
    <dgm:pt modelId="{DB3405F8-2E30-4D72-8DB2-CF47DA252714}" type="parTrans" cxnId="{21B25B73-C019-4271-800D-E311FFF66B6B}">
      <dgm:prSet/>
      <dgm:spPr/>
      <dgm:t>
        <a:bodyPr/>
        <a:lstStyle/>
        <a:p>
          <a:endParaRPr lang="en-GB"/>
        </a:p>
      </dgm:t>
    </dgm:pt>
    <dgm:pt modelId="{B60FCFBC-60F3-4478-B84F-269952F03573}" type="sibTrans" cxnId="{21B25B73-C019-4271-800D-E311FFF66B6B}">
      <dgm:prSet/>
      <dgm:spPr/>
      <dgm:t>
        <a:bodyPr/>
        <a:lstStyle/>
        <a:p>
          <a:endParaRPr lang="en-GB"/>
        </a:p>
      </dgm:t>
    </dgm:pt>
    <dgm:pt modelId="{6A6C2EC7-4CB7-47D7-B14D-90553F84BE51}" type="pres">
      <dgm:prSet presAssocID="{B3F9D901-581A-4266-AB28-E261EE81E8B7}" presName="linear" presStyleCnt="0">
        <dgm:presLayoutVars>
          <dgm:animLvl val="lvl"/>
          <dgm:resizeHandles val="exact"/>
        </dgm:presLayoutVars>
      </dgm:prSet>
      <dgm:spPr/>
    </dgm:pt>
    <dgm:pt modelId="{5AB78D70-17BB-456C-A988-A49B5043953E}" type="pres">
      <dgm:prSet presAssocID="{2FC20968-1F16-4EF7-B4E8-83CD3616B57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7076F05-CC06-4AEB-825D-48B5EBE41B29}" type="pres">
      <dgm:prSet presAssocID="{6CE5AF6F-99EC-45A6-8E68-E6D6B3E566ED}" presName="spacer" presStyleCnt="0"/>
      <dgm:spPr/>
    </dgm:pt>
    <dgm:pt modelId="{ECC1AAFF-7EEF-4AEC-80F7-17E62E02D7A0}" type="pres">
      <dgm:prSet presAssocID="{3669CB25-1712-4CBA-9C10-EE6A1A84FB4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5EBD268-3FF1-43C2-A7FB-56DAFA57FB3D}" type="presOf" srcId="{3669CB25-1712-4CBA-9C10-EE6A1A84FB45}" destId="{ECC1AAFF-7EEF-4AEC-80F7-17E62E02D7A0}" srcOrd="0" destOrd="0" presId="urn:microsoft.com/office/officeart/2005/8/layout/vList2"/>
    <dgm:cxn modelId="{F74BA84C-50BE-4DD8-9324-90F29F499C8F}" type="presOf" srcId="{2FC20968-1F16-4EF7-B4E8-83CD3616B578}" destId="{5AB78D70-17BB-456C-A988-A49B5043953E}" srcOrd="0" destOrd="0" presId="urn:microsoft.com/office/officeart/2005/8/layout/vList2"/>
    <dgm:cxn modelId="{21B25B73-C019-4271-800D-E311FFF66B6B}" srcId="{B3F9D901-581A-4266-AB28-E261EE81E8B7}" destId="{3669CB25-1712-4CBA-9C10-EE6A1A84FB45}" srcOrd="1" destOrd="0" parTransId="{DB3405F8-2E30-4D72-8DB2-CF47DA252714}" sibTransId="{B60FCFBC-60F3-4478-B84F-269952F03573}"/>
    <dgm:cxn modelId="{170C4F89-C590-4A16-A815-D8713B0E2E38}" srcId="{B3F9D901-581A-4266-AB28-E261EE81E8B7}" destId="{2FC20968-1F16-4EF7-B4E8-83CD3616B578}" srcOrd="0" destOrd="0" parTransId="{79987D6F-7F22-4539-8D4A-65E5676C8E9B}" sibTransId="{6CE5AF6F-99EC-45A6-8E68-E6D6B3E566ED}"/>
    <dgm:cxn modelId="{D8850299-343B-45EC-876D-A55A3F042B0A}" type="presOf" srcId="{B3F9D901-581A-4266-AB28-E261EE81E8B7}" destId="{6A6C2EC7-4CB7-47D7-B14D-90553F84BE51}" srcOrd="0" destOrd="0" presId="urn:microsoft.com/office/officeart/2005/8/layout/vList2"/>
    <dgm:cxn modelId="{474C25AC-857E-4837-8160-5393288A9D23}" type="presParOf" srcId="{6A6C2EC7-4CB7-47D7-B14D-90553F84BE51}" destId="{5AB78D70-17BB-456C-A988-A49B5043953E}" srcOrd="0" destOrd="0" presId="urn:microsoft.com/office/officeart/2005/8/layout/vList2"/>
    <dgm:cxn modelId="{DF64066D-BFB3-4E36-8A85-2804AC591641}" type="presParOf" srcId="{6A6C2EC7-4CB7-47D7-B14D-90553F84BE51}" destId="{A7076F05-CC06-4AEB-825D-48B5EBE41B29}" srcOrd="1" destOrd="0" presId="urn:microsoft.com/office/officeart/2005/8/layout/vList2"/>
    <dgm:cxn modelId="{AA615E12-5E2F-489D-9837-574310E68EA7}" type="presParOf" srcId="{6A6C2EC7-4CB7-47D7-B14D-90553F84BE51}" destId="{ECC1AAFF-7EEF-4AEC-80F7-17E62E02D7A0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876BB4-ABA9-40EA-8779-7CADCBC19B02}" type="doc">
      <dgm:prSet loTypeId="urn:microsoft.com/office/officeart/2018/2/layout/IconCircle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86997A4-6CB3-4CBE-A09F-EB959BF9139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The HAZOP process</a:t>
          </a:r>
          <a:endParaRPr lang="en-US" sz="2800" dirty="0"/>
        </a:p>
      </dgm:t>
    </dgm:pt>
    <dgm:pt modelId="{4A5BC166-0EB0-4DB5-9D7D-1B0F55E1A596}" type="parTrans" cxnId="{6658E356-B097-483D-BAE4-0BA9950CA942}">
      <dgm:prSet/>
      <dgm:spPr/>
      <dgm:t>
        <a:bodyPr/>
        <a:lstStyle/>
        <a:p>
          <a:endParaRPr lang="en-US"/>
        </a:p>
      </dgm:t>
    </dgm:pt>
    <dgm:pt modelId="{8A4ABBA6-1C0D-4EA7-AF13-AF800631EF62}" type="sibTrans" cxnId="{6658E356-B097-483D-BAE4-0BA9950CA94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F2D6AB1-ED0A-43BF-8C80-C9204E4E250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The challenges of HAZOP</a:t>
          </a:r>
          <a:endParaRPr lang="en-US" sz="2800" dirty="0"/>
        </a:p>
      </dgm:t>
    </dgm:pt>
    <dgm:pt modelId="{444EF3A3-890E-4C08-938C-ED3E00DBC785}" type="parTrans" cxnId="{13EA8E37-D403-47A5-B1F1-580F02F5543E}">
      <dgm:prSet/>
      <dgm:spPr/>
      <dgm:t>
        <a:bodyPr/>
        <a:lstStyle/>
        <a:p>
          <a:endParaRPr lang="en-US"/>
        </a:p>
      </dgm:t>
    </dgm:pt>
    <dgm:pt modelId="{8D9AA087-3CD0-4AD4-BD53-C4FC8ABF0F26}" type="sibTrans" cxnId="{13EA8E37-D403-47A5-B1F1-580F02F5543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7378CC3D-7B35-473C-B43F-7F3DCE5E70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Automated HAZOP?</a:t>
          </a:r>
          <a:endParaRPr lang="en-US" sz="2800" dirty="0"/>
        </a:p>
      </dgm:t>
    </dgm:pt>
    <dgm:pt modelId="{BC7686C1-F63A-48DA-A942-EE834425A7DF}" type="parTrans" cxnId="{2F7F3F57-BBF4-4B47-9710-FBF561CFA530}">
      <dgm:prSet/>
      <dgm:spPr/>
      <dgm:t>
        <a:bodyPr/>
        <a:lstStyle/>
        <a:p>
          <a:endParaRPr lang="en-US"/>
        </a:p>
      </dgm:t>
    </dgm:pt>
    <dgm:pt modelId="{BB1C8CEB-44CD-4C42-978E-4AD6A99E932E}" type="sibTrans" cxnId="{2F7F3F57-BBF4-4B47-9710-FBF561CFA53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43090AF-CF5D-4335-83E6-8BDBE57425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What does the future look like?</a:t>
          </a:r>
          <a:endParaRPr lang="en-US" sz="2800" dirty="0"/>
        </a:p>
      </dgm:t>
    </dgm:pt>
    <dgm:pt modelId="{3DB342EF-3EFC-41D3-8120-C1E31FCC4143}" type="parTrans" cxnId="{EA2DBE4D-26F2-4823-B984-ABA2269C6510}">
      <dgm:prSet/>
      <dgm:spPr/>
      <dgm:t>
        <a:bodyPr/>
        <a:lstStyle/>
        <a:p>
          <a:endParaRPr lang="en-US"/>
        </a:p>
      </dgm:t>
    </dgm:pt>
    <dgm:pt modelId="{3AE77C5F-7BB2-4446-ABEB-B4D5C3890B0C}" type="sibTrans" cxnId="{EA2DBE4D-26F2-4823-B984-ABA2269C6510}">
      <dgm:prSet/>
      <dgm:spPr/>
      <dgm:t>
        <a:bodyPr/>
        <a:lstStyle/>
        <a:p>
          <a:endParaRPr lang="en-US"/>
        </a:p>
      </dgm:t>
    </dgm:pt>
    <dgm:pt modelId="{D3CD9C09-8FA7-4D81-9759-9DCB670E4890}" type="pres">
      <dgm:prSet presAssocID="{88876BB4-ABA9-40EA-8779-7CADCBC19B02}" presName="root" presStyleCnt="0">
        <dgm:presLayoutVars>
          <dgm:dir/>
          <dgm:resizeHandles val="exact"/>
        </dgm:presLayoutVars>
      </dgm:prSet>
      <dgm:spPr/>
    </dgm:pt>
    <dgm:pt modelId="{C6ED933B-806F-40D8-8D4F-AFD4562CB25E}" type="pres">
      <dgm:prSet presAssocID="{88876BB4-ABA9-40EA-8779-7CADCBC19B02}" presName="container" presStyleCnt="0">
        <dgm:presLayoutVars>
          <dgm:dir/>
          <dgm:resizeHandles val="exact"/>
        </dgm:presLayoutVars>
      </dgm:prSet>
      <dgm:spPr/>
    </dgm:pt>
    <dgm:pt modelId="{79675928-5547-437E-A320-C3BA4BEAABDC}" type="pres">
      <dgm:prSet presAssocID="{186997A4-6CB3-4CBE-A09F-EB959BF91396}" presName="compNode" presStyleCnt="0"/>
      <dgm:spPr/>
    </dgm:pt>
    <dgm:pt modelId="{64FE704A-2C40-4788-99AD-4727413AD94B}" type="pres">
      <dgm:prSet presAssocID="{186997A4-6CB3-4CBE-A09F-EB959BF91396}" presName="iconBgRect" presStyleLbl="bgShp" presStyleIdx="0" presStyleCnt="4"/>
      <dgm:spPr/>
    </dgm:pt>
    <dgm:pt modelId="{D22C128D-0F37-42A5-9AB3-B086681F6F69}" type="pres">
      <dgm:prSet presAssocID="{186997A4-6CB3-4CBE-A09F-EB959BF9139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7266EE17-D92E-40DA-9294-C668DEAEFAD2}" type="pres">
      <dgm:prSet presAssocID="{186997A4-6CB3-4CBE-A09F-EB959BF91396}" presName="spaceRect" presStyleCnt="0"/>
      <dgm:spPr/>
    </dgm:pt>
    <dgm:pt modelId="{FA370FAE-864C-49E3-9A92-568A8934D428}" type="pres">
      <dgm:prSet presAssocID="{186997A4-6CB3-4CBE-A09F-EB959BF91396}" presName="textRect" presStyleLbl="revTx" presStyleIdx="0" presStyleCnt="4">
        <dgm:presLayoutVars>
          <dgm:chMax val="1"/>
          <dgm:chPref val="1"/>
        </dgm:presLayoutVars>
      </dgm:prSet>
      <dgm:spPr/>
    </dgm:pt>
    <dgm:pt modelId="{4B9BA5BC-48B2-4722-BAFD-9043D466D2DE}" type="pres">
      <dgm:prSet presAssocID="{8A4ABBA6-1C0D-4EA7-AF13-AF800631EF62}" presName="sibTrans" presStyleLbl="sibTrans2D1" presStyleIdx="0" presStyleCnt="0"/>
      <dgm:spPr/>
    </dgm:pt>
    <dgm:pt modelId="{1856C45E-085C-4D4A-ACFB-9F4F85405F17}" type="pres">
      <dgm:prSet presAssocID="{4F2D6AB1-ED0A-43BF-8C80-C9204E4E2500}" presName="compNode" presStyleCnt="0"/>
      <dgm:spPr/>
    </dgm:pt>
    <dgm:pt modelId="{9F696A0B-9170-4F41-BD6E-3CF9C57D02B1}" type="pres">
      <dgm:prSet presAssocID="{4F2D6AB1-ED0A-43BF-8C80-C9204E4E2500}" presName="iconBgRect" presStyleLbl="bgShp" presStyleIdx="1" presStyleCnt="4"/>
      <dgm:spPr/>
    </dgm:pt>
    <dgm:pt modelId="{6FBA33AB-5954-4B27-A5EF-EF8179E0E254}" type="pres">
      <dgm:prSet presAssocID="{4F2D6AB1-ED0A-43BF-8C80-C9204E4E250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81650D54-2762-4ECA-B994-57AD31C8304F}" type="pres">
      <dgm:prSet presAssocID="{4F2D6AB1-ED0A-43BF-8C80-C9204E4E2500}" presName="spaceRect" presStyleCnt="0"/>
      <dgm:spPr/>
    </dgm:pt>
    <dgm:pt modelId="{608C9DF0-6F99-4214-83EC-579ED13CC359}" type="pres">
      <dgm:prSet presAssocID="{4F2D6AB1-ED0A-43BF-8C80-C9204E4E2500}" presName="textRect" presStyleLbl="revTx" presStyleIdx="1" presStyleCnt="4">
        <dgm:presLayoutVars>
          <dgm:chMax val="1"/>
          <dgm:chPref val="1"/>
        </dgm:presLayoutVars>
      </dgm:prSet>
      <dgm:spPr/>
    </dgm:pt>
    <dgm:pt modelId="{10C47040-F2B5-4653-9E9E-9171FEB760CF}" type="pres">
      <dgm:prSet presAssocID="{8D9AA087-3CD0-4AD4-BD53-C4FC8ABF0F26}" presName="sibTrans" presStyleLbl="sibTrans2D1" presStyleIdx="0" presStyleCnt="0"/>
      <dgm:spPr/>
    </dgm:pt>
    <dgm:pt modelId="{98C406FF-17C6-4F27-9DAA-49F0C7FC42D8}" type="pres">
      <dgm:prSet presAssocID="{7378CC3D-7B35-473C-B43F-7F3DCE5E70DF}" presName="compNode" presStyleCnt="0"/>
      <dgm:spPr/>
    </dgm:pt>
    <dgm:pt modelId="{50D1AE40-C9EC-4822-A811-937C9106849F}" type="pres">
      <dgm:prSet presAssocID="{7378CC3D-7B35-473C-B43F-7F3DCE5E70DF}" presName="iconBgRect" presStyleLbl="bgShp" presStyleIdx="2" presStyleCnt="4"/>
      <dgm:spPr/>
    </dgm:pt>
    <dgm:pt modelId="{4A63D608-D220-4FD4-90F9-F97BB7E75318}" type="pres">
      <dgm:prSet presAssocID="{7378CC3D-7B35-473C-B43F-7F3DCE5E70D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D7F0C056-1AB3-450B-BC14-F3963992361F}" type="pres">
      <dgm:prSet presAssocID="{7378CC3D-7B35-473C-B43F-7F3DCE5E70DF}" presName="spaceRect" presStyleCnt="0"/>
      <dgm:spPr/>
    </dgm:pt>
    <dgm:pt modelId="{1329B337-AD75-4319-983F-887A759980B3}" type="pres">
      <dgm:prSet presAssocID="{7378CC3D-7B35-473C-B43F-7F3DCE5E70DF}" presName="textRect" presStyleLbl="revTx" presStyleIdx="2" presStyleCnt="4">
        <dgm:presLayoutVars>
          <dgm:chMax val="1"/>
          <dgm:chPref val="1"/>
        </dgm:presLayoutVars>
      </dgm:prSet>
      <dgm:spPr/>
    </dgm:pt>
    <dgm:pt modelId="{97F6282B-F78C-40BF-87DE-FBCB7382ECAD}" type="pres">
      <dgm:prSet presAssocID="{BB1C8CEB-44CD-4C42-978E-4AD6A99E932E}" presName="sibTrans" presStyleLbl="sibTrans2D1" presStyleIdx="0" presStyleCnt="0"/>
      <dgm:spPr/>
    </dgm:pt>
    <dgm:pt modelId="{1D33168A-169E-42E6-B77E-C424953C8F1D}" type="pres">
      <dgm:prSet presAssocID="{643090AF-CF5D-4335-83E6-8BDBE57425E0}" presName="compNode" presStyleCnt="0"/>
      <dgm:spPr/>
    </dgm:pt>
    <dgm:pt modelId="{120C85D9-55AA-4875-BFEE-5491270BE41C}" type="pres">
      <dgm:prSet presAssocID="{643090AF-CF5D-4335-83E6-8BDBE57425E0}" presName="iconBgRect" presStyleLbl="bgShp" presStyleIdx="3" presStyleCnt="4"/>
      <dgm:spPr/>
    </dgm:pt>
    <dgm:pt modelId="{55D627FC-4A95-4063-9D59-5B5A79707B35}" type="pres">
      <dgm:prSet presAssocID="{643090AF-CF5D-4335-83E6-8BDBE57425E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68C76E7-E2EC-40CF-9815-9135CC5C30A2}" type="pres">
      <dgm:prSet presAssocID="{643090AF-CF5D-4335-83E6-8BDBE57425E0}" presName="spaceRect" presStyleCnt="0"/>
      <dgm:spPr/>
    </dgm:pt>
    <dgm:pt modelId="{29F616D5-C7F5-49D0-8556-25EFE3313A53}" type="pres">
      <dgm:prSet presAssocID="{643090AF-CF5D-4335-83E6-8BDBE57425E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222091E-113D-4F4E-B837-2C251F2FB3E8}" type="presOf" srcId="{8D9AA087-3CD0-4AD4-BD53-C4FC8ABF0F26}" destId="{10C47040-F2B5-4653-9E9E-9171FEB760CF}" srcOrd="0" destOrd="0" presId="urn:microsoft.com/office/officeart/2018/2/layout/IconCircleList"/>
    <dgm:cxn modelId="{85E89B36-CB83-46CA-BBEE-DB3D735DCD3D}" type="presOf" srcId="{8A4ABBA6-1C0D-4EA7-AF13-AF800631EF62}" destId="{4B9BA5BC-48B2-4722-BAFD-9043D466D2DE}" srcOrd="0" destOrd="0" presId="urn:microsoft.com/office/officeart/2018/2/layout/IconCircleList"/>
    <dgm:cxn modelId="{13EA8E37-D403-47A5-B1F1-580F02F5543E}" srcId="{88876BB4-ABA9-40EA-8779-7CADCBC19B02}" destId="{4F2D6AB1-ED0A-43BF-8C80-C9204E4E2500}" srcOrd="1" destOrd="0" parTransId="{444EF3A3-890E-4C08-938C-ED3E00DBC785}" sibTransId="{8D9AA087-3CD0-4AD4-BD53-C4FC8ABF0F26}"/>
    <dgm:cxn modelId="{B46FC143-9BC5-4855-8B10-745CF170B7C8}" type="presOf" srcId="{BB1C8CEB-44CD-4C42-978E-4AD6A99E932E}" destId="{97F6282B-F78C-40BF-87DE-FBCB7382ECAD}" srcOrd="0" destOrd="0" presId="urn:microsoft.com/office/officeart/2018/2/layout/IconCircleList"/>
    <dgm:cxn modelId="{AD57AF6C-4AF9-4B2F-BB97-4592C6A2D7DC}" type="presOf" srcId="{88876BB4-ABA9-40EA-8779-7CADCBC19B02}" destId="{D3CD9C09-8FA7-4D81-9759-9DCB670E4890}" srcOrd="0" destOrd="0" presId="urn:microsoft.com/office/officeart/2018/2/layout/IconCircleList"/>
    <dgm:cxn modelId="{EA2DBE4D-26F2-4823-B984-ABA2269C6510}" srcId="{88876BB4-ABA9-40EA-8779-7CADCBC19B02}" destId="{643090AF-CF5D-4335-83E6-8BDBE57425E0}" srcOrd="3" destOrd="0" parTransId="{3DB342EF-3EFC-41D3-8120-C1E31FCC4143}" sibTransId="{3AE77C5F-7BB2-4446-ABEB-B4D5C3890B0C}"/>
    <dgm:cxn modelId="{6658E356-B097-483D-BAE4-0BA9950CA942}" srcId="{88876BB4-ABA9-40EA-8779-7CADCBC19B02}" destId="{186997A4-6CB3-4CBE-A09F-EB959BF91396}" srcOrd="0" destOrd="0" parTransId="{4A5BC166-0EB0-4DB5-9D7D-1B0F55E1A596}" sibTransId="{8A4ABBA6-1C0D-4EA7-AF13-AF800631EF62}"/>
    <dgm:cxn modelId="{2F7F3F57-BBF4-4B47-9710-FBF561CFA530}" srcId="{88876BB4-ABA9-40EA-8779-7CADCBC19B02}" destId="{7378CC3D-7B35-473C-B43F-7F3DCE5E70DF}" srcOrd="2" destOrd="0" parTransId="{BC7686C1-F63A-48DA-A942-EE834425A7DF}" sibTransId="{BB1C8CEB-44CD-4C42-978E-4AD6A99E932E}"/>
    <dgm:cxn modelId="{41B52E91-9E0A-44EF-BAD6-87C9B1F9DABF}" type="presOf" srcId="{643090AF-CF5D-4335-83E6-8BDBE57425E0}" destId="{29F616D5-C7F5-49D0-8556-25EFE3313A53}" srcOrd="0" destOrd="0" presId="urn:microsoft.com/office/officeart/2018/2/layout/IconCircleList"/>
    <dgm:cxn modelId="{332D57BB-36AD-4823-B88C-8200E7951C14}" type="presOf" srcId="{4F2D6AB1-ED0A-43BF-8C80-C9204E4E2500}" destId="{608C9DF0-6F99-4214-83EC-579ED13CC359}" srcOrd="0" destOrd="0" presId="urn:microsoft.com/office/officeart/2018/2/layout/IconCircleList"/>
    <dgm:cxn modelId="{820D7FDB-BA3C-4883-9D1E-9577CD1D7884}" type="presOf" srcId="{7378CC3D-7B35-473C-B43F-7F3DCE5E70DF}" destId="{1329B337-AD75-4319-983F-887A759980B3}" srcOrd="0" destOrd="0" presId="urn:microsoft.com/office/officeart/2018/2/layout/IconCircleList"/>
    <dgm:cxn modelId="{5055A2E4-4C16-4495-A134-753C1DE5D0CF}" type="presOf" srcId="{186997A4-6CB3-4CBE-A09F-EB959BF91396}" destId="{FA370FAE-864C-49E3-9A92-568A8934D428}" srcOrd="0" destOrd="0" presId="urn:microsoft.com/office/officeart/2018/2/layout/IconCircleList"/>
    <dgm:cxn modelId="{7DD43BDE-0D26-4F93-8699-36D6824B5F0F}" type="presParOf" srcId="{D3CD9C09-8FA7-4D81-9759-9DCB670E4890}" destId="{C6ED933B-806F-40D8-8D4F-AFD4562CB25E}" srcOrd="0" destOrd="0" presId="urn:microsoft.com/office/officeart/2018/2/layout/IconCircleList"/>
    <dgm:cxn modelId="{9C953FED-4D0C-4598-8DA9-0AADC367577D}" type="presParOf" srcId="{C6ED933B-806F-40D8-8D4F-AFD4562CB25E}" destId="{79675928-5547-437E-A320-C3BA4BEAABDC}" srcOrd="0" destOrd="0" presId="urn:microsoft.com/office/officeart/2018/2/layout/IconCircleList"/>
    <dgm:cxn modelId="{3A241949-3B84-4C49-9EDD-53F8303579C5}" type="presParOf" srcId="{79675928-5547-437E-A320-C3BA4BEAABDC}" destId="{64FE704A-2C40-4788-99AD-4727413AD94B}" srcOrd="0" destOrd="0" presId="urn:microsoft.com/office/officeart/2018/2/layout/IconCircleList"/>
    <dgm:cxn modelId="{99D7CA4B-4981-45C9-B0EC-C5407578461A}" type="presParOf" srcId="{79675928-5547-437E-A320-C3BA4BEAABDC}" destId="{D22C128D-0F37-42A5-9AB3-B086681F6F69}" srcOrd="1" destOrd="0" presId="urn:microsoft.com/office/officeart/2018/2/layout/IconCircleList"/>
    <dgm:cxn modelId="{34AF2F58-9178-40CD-977F-1731843EF4B5}" type="presParOf" srcId="{79675928-5547-437E-A320-C3BA4BEAABDC}" destId="{7266EE17-D92E-40DA-9294-C668DEAEFAD2}" srcOrd="2" destOrd="0" presId="urn:microsoft.com/office/officeart/2018/2/layout/IconCircleList"/>
    <dgm:cxn modelId="{C5FB8ED8-7F68-4876-BFA8-60E0A533DD70}" type="presParOf" srcId="{79675928-5547-437E-A320-C3BA4BEAABDC}" destId="{FA370FAE-864C-49E3-9A92-568A8934D428}" srcOrd="3" destOrd="0" presId="urn:microsoft.com/office/officeart/2018/2/layout/IconCircleList"/>
    <dgm:cxn modelId="{0EB7F025-8B4F-4452-9A32-F186F82238D5}" type="presParOf" srcId="{C6ED933B-806F-40D8-8D4F-AFD4562CB25E}" destId="{4B9BA5BC-48B2-4722-BAFD-9043D466D2DE}" srcOrd="1" destOrd="0" presId="urn:microsoft.com/office/officeart/2018/2/layout/IconCircleList"/>
    <dgm:cxn modelId="{406B7303-4B11-49B8-B639-63161E2EE872}" type="presParOf" srcId="{C6ED933B-806F-40D8-8D4F-AFD4562CB25E}" destId="{1856C45E-085C-4D4A-ACFB-9F4F85405F17}" srcOrd="2" destOrd="0" presId="urn:microsoft.com/office/officeart/2018/2/layout/IconCircleList"/>
    <dgm:cxn modelId="{EDADC98E-4599-4762-B9A9-ED17098FDD60}" type="presParOf" srcId="{1856C45E-085C-4D4A-ACFB-9F4F85405F17}" destId="{9F696A0B-9170-4F41-BD6E-3CF9C57D02B1}" srcOrd="0" destOrd="0" presId="urn:microsoft.com/office/officeart/2018/2/layout/IconCircleList"/>
    <dgm:cxn modelId="{464A5F5D-9DE5-43E9-9367-058803B85DCD}" type="presParOf" srcId="{1856C45E-085C-4D4A-ACFB-9F4F85405F17}" destId="{6FBA33AB-5954-4B27-A5EF-EF8179E0E254}" srcOrd="1" destOrd="0" presId="urn:microsoft.com/office/officeart/2018/2/layout/IconCircleList"/>
    <dgm:cxn modelId="{4CC68C7A-5DE2-41E7-A7BD-7A6098B54362}" type="presParOf" srcId="{1856C45E-085C-4D4A-ACFB-9F4F85405F17}" destId="{81650D54-2762-4ECA-B994-57AD31C8304F}" srcOrd="2" destOrd="0" presId="urn:microsoft.com/office/officeart/2018/2/layout/IconCircleList"/>
    <dgm:cxn modelId="{A67C2B66-061D-41A4-8215-70FAFCB2AFAF}" type="presParOf" srcId="{1856C45E-085C-4D4A-ACFB-9F4F85405F17}" destId="{608C9DF0-6F99-4214-83EC-579ED13CC359}" srcOrd="3" destOrd="0" presId="urn:microsoft.com/office/officeart/2018/2/layout/IconCircleList"/>
    <dgm:cxn modelId="{0B5A754B-4794-4241-9DAB-58A9B78D1D57}" type="presParOf" srcId="{C6ED933B-806F-40D8-8D4F-AFD4562CB25E}" destId="{10C47040-F2B5-4653-9E9E-9171FEB760CF}" srcOrd="3" destOrd="0" presId="urn:microsoft.com/office/officeart/2018/2/layout/IconCircleList"/>
    <dgm:cxn modelId="{F229A584-9D5F-4F45-89C8-FE2001BAF44A}" type="presParOf" srcId="{C6ED933B-806F-40D8-8D4F-AFD4562CB25E}" destId="{98C406FF-17C6-4F27-9DAA-49F0C7FC42D8}" srcOrd="4" destOrd="0" presId="urn:microsoft.com/office/officeart/2018/2/layout/IconCircleList"/>
    <dgm:cxn modelId="{47E0C6C6-3B77-4A6D-B20E-0E44BF7B166D}" type="presParOf" srcId="{98C406FF-17C6-4F27-9DAA-49F0C7FC42D8}" destId="{50D1AE40-C9EC-4822-A811-937C9106849F}" srcOrd="0" destOrd="0" presId="urn:microsoft.com/office/officeart/2018/2/layout/IconCircleList"/>
    <dgm:cxn modelId="{AAE79443-D13C-4965-897A-19FD7769D705}" type="presParOf" srcId="{98C406FF-17C6-4F27-9DAA-49F0C7FC42D8}" destId="{4A63D608-D220-4FD4-90F9-F97BB7E75318}" srcOrd="1" destOrd="0" presId="urn:microsoft.com/office/officeart/2018/2/layout/IconCircleList"/>
    <dgm:cxn modelId="{AE11DF31-FA80-43ED-BB6D-5EC4A3482F10}" type="presParOf" srcId="{98C406FF-17C6-4F27-9DAA-49F0C7FC42D8}" destId="{D7F0C056-1AB3-450B-BC14-F3963992361F}" srcOrd="2" destOrd="0" presId="urn:microsoft.com/office/officeart/2018/2/layout/IconCircleList"/>
    <dgm:cxn modelId="{C57A2B13-1053-43B2-B590-A8225977BD7F}" type="presParOf" srcId="{98C406FF-17C6-4F27-9DAA-49F0C7FC42D8}" destId="{1329B337-AD75-4319-983F-887A759980B3}" srcOrd="3" destOrd="0" presId="urn:microsoft.com/office/officeart/2018/2/layout/IconCircleList"/>
    <dgm:cxn modelId="{DA0C34F1-B23C-431A-86AF-44645E7B47F6}" type="presParOf" srcId="{C6ED933B-806F-40D8-8D4F-AFD4562CB25E}" destId="{97F6282B-F78C-40BF-87DE-FBCB7382ECAD}" srcOrd="5" destOrd="0" presId="urn:microsoft.com/office/officeart/2018/2/layout/IconCircleList"/>
    <dgm:cxn modelId="{E760E287-D528-44C5-9E1D-4ABF117162E6}" type="presParOf" srcId="{C6ED933B-806F-40D8-8D4F-AFD4562CB25E}" destId="{1D33168A-169E-42E6-B77E-C424953C8F1D}" srcOrd="6" destOrd="0" presId="urn:microsoft.com/office/officeart/2018/2/layout/IconCircleList"/>
    <dgm:cxn modelId="{5AF1E102-7A7E-4CAC-9240-FDA836ACA388}" type="presParOf" srcId="{1D33168A-169E-42E6-B77E-C424953C8F1D}" destId="{120C85D9-55AA-4875-BFEE-5491270BE41C}" srcOrd="0" destOrd="0" presId="urn:microsoft.com/office/officeart/2018/2/layout/IconCircleList"/>
    <dgm:cxn modelId="{FAB0843C-4846-4183-A9E6-8F20ADD43F68}" type="presParOf" srcId="{1D33168A-169E-42E6-B77E-C424953C8F1D}" destId="{55D627FC-4A95-4063-9D59-5B5A79707B35}" srcOrd="1" destOrd="0" presId="urn:microsoft.com/office/officeart/2018/2/layout/IconCircleList"/>
    <dgm:cxn modelId="{BDF8B823-59EE-4AA7-8AD0-C105BD139398}" type="presParOf" srcId="{1D33168A-169E-42E6-B77E-C424953C8F1D}" destId="{A68C76E7-E2EC-40CF-9815-9135CC5C30A2}" srcOrd="2" destOrd="0" presId="urn:microsoft.com/office/officeart/2018/2/layout/IconCircleList"/>
    <dgm:cxn modelId="{6EF1A011-24C9-43A3-BB1C-0DAB9BE0D18B}" type="presParOf" srcId="{1D33168A-169E-42E6-B77E-C424953C8F1D}" destId="{29F616D5-C7F5-49D0-8556-25EFE3313A5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FA453B-D88D-4A8A-BD70-681FA0FBE468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D49CFEA6-C80F-4C14-B4FD-A978BC979D10}">
      <dgm:prSet custT="1"/>
      <dgm:spPr/>
      <dgm:t>
        <a:bodyPr/>
        <a:lstStyle/>
        <a:p>
          <a:pPr>
            <a:lnSpc>
              <a:spcPct val="125000"/>
            </a:lnSpc>
          </a:pPr>
          <a:r>
            <a:rPr lang="en-GB" sz="3600" dirty="0"/>
            <a:t>Time</a:t>
          </a:r>
          <a:endParaRPr lang="en-US" sz="3600" dirty="0"/>
        </a:p>
      </dgm:t>
    </dgm:pt>
    <dgm:pt modelId="{2D73EEE7-F6D8-489C-BF8A-37948CB1F765}" type="parTrans" cxnId="{6D87B56D-84D1-4EE2-A8BF-90D6C883F663}">
      <dgm:prSet/>
      <dgm:spPr/>
      <dgm:t>
        <a:bodyPr/>
        <a:lstStyle/>
        <a:p>
          <a:endParaRPr lang="en-US" sz="1400"/>
        </a:p>
      </dgm:t>
    </dgm:pt>
    <dgm:pt modelId="{858C1B43-160A-42B8-A176-0C18FBE45AE3}" type="sibTrans" cxnId="{6D87B56D-84D1-4EE2-A8BF-90D6C883F663}">
      <dgm:prSet/>
      <dgm:spPr/>
      <dgm:t>
        <a:bodyPr/>
        <a:lstStyle/>
        <a:p>
          <a:endParaRPr lang="en-US" sz="1400"/>
        </a:p>
      </dgm:t>
    </dgm:pt>
    <dgm:pt modelId="{FE0E50B4-5675-42D1-9CAC-127BC75D9B00}">
      <dgm:prSet custT="1"/>
      <dgm:spPr/>
      <dgm:t>
        <a:bodyPr/>
        <a:lstStyle/>
        <a:p>
          <a:pPr>
            <a:lnSpc>
              <a:spcPct val="125000"/>
            </a:lnSpc>
          </a:pPr>
          <a:r>
            <a:rPr lang="en-GB" sz="3600" dirty="0"/>
            <a:t>Resourcing</a:t>
          </a:r>
          <a:endParaRPr lang="en-US" sz="3600" dirty="0"/>
        </a:p>
      </dgm:t>
    </dgm:pt>
    <dgm:pt modelId="{F722F61D-4752-44A2-926E-E235BCAC3098}" type="parTrans" cxnId="{C592C275-0BDB-425A-8042-A1CB77BF7FC3}">
      <dgm:prSet/>
      <dgm:spPr/>
      <dgm:t>
        <a:bodyPr/>
        <a:lstStyle/>
        <a:p>
          <a:endParaRPr lang="en-US" sz="1400"/>
        </a:p>
      </dgm:t>
    </dgm:pt>
    <dgm:pt modelId="{CBBD0CED-98E0-40F9-B1F0-022133C36565}" type="sibTrans" cxnId="{C592C275-0BDB-425A-8042-A1CB77BF7FC3}">
      <dgm:prSet/>
      <dgm:spPr/>
      <dgm:t>
        <a:bodyPr/>
        <a:lstStyle/>
        <a:p>
          <a:endParaRPr lang="en-US" sz="1400"/>
        </a:p>
      </dgm:t>
    </dgm:pt>
    <dgm:pt modelId="{E8609F73-BE2A-4F1D-9DED-691DA417537E}">
      <dgm:prSet custT="1"/>
      <dgm:spPr/>
      <dgm:t>
        <a:bodyPr/>
        <a:lstStyle/>
        <a:p>
          <a:pPr>
            <a:lnSpc>
              <a:spcPct val="125000"/>
            </a:lnSpc>
          </a:pPr>
          <a:r>
            <a:rPr lang="en-GB" sz="3600" dirty="0"/>
            <a:t>Preparation &amp; follow-up</a:t>
          </a:r>
          <a:endParaRPr lang="en-US" sz="3600" dirty="0"/>
        </a:p>
      </dgm:t>
    </dgm:pt>
    <dgm:pt modelId="{92D01EEE-D618-476E-A9D9-8A2E25986A46}" type="parTrans" cxnId="{8E392232-003C-4E8F-B5CF-3A973DF79602}">
      <dgm:prSet/>
      <dgm:spPr/>
      <dgm:t>
        <a:bodyPr/>
        <a:lstStyle/>
        <a:p>
          <a:endParaRPr lang="en-US" sz="1400"/>
        </a:p>
      </dgm:t>
    </dgm:pt>
    <dgm:pt modelId="{5EDCBEF9-BB55-42BF-B8F9-9CB900691DD4}" type="sibTrans" cxnId="{8E392232-003C-4E8F-B5CF-3A973DF79602}">
      <dgm:prSet/>
      <dgm:spPr/>
      <dgm:t>
        <a:bodyPr/>
        <a:lstStyle/>
        <a:p>
          <a:endParaRPr lang="en-US" sz="1400"/>
        </a:p>
      </dgm:t>
    </dgm:pt>
    <dgm:pt modelId="{4EC5B25F-AF60-40FB-95ED-AEAF7A2F43A3}">
      <dgm:prSet custT="1"/>
      <dgm:spPr/>
      <dgm:t>
        <a:bodyPr/>
        <a:lstStyle/>
        <a:p>
          <a:pPr>
            <a:lnSpc>
              <a:spcPct val="125000"/>
            </a:lnSpc>
          </a:pPr>
          <a:r>
            <a:rPr lang="en-GB" sz="3600" dirty="0"/>
            <a:t>Participants</a:t>
          </a:r>
          <a:endParaRPr lang="en-US" sz="3600" dirty="0"/>
        </a:p>
      </dgm:t>
    </dgm:pt>
    <dgm:pt modelId="{17C3408E-FEC8-4B44-842C-78470408E1F0}" type="parTrans" cxnId="{30A6309B-7AE1-4403-9473-A6279E1FD3F8}">
      <dgm:prSet/>
      <dgm:spPr/>
      <dgm:t>
        <a:bodyPr/>
        <a:lstStyle/>
        <a:p>
          <a:endParaRPr lang="en-US" sz="1400"/>
        </a:p>
      </dgm:t>
    </dgm:pt>
    <dgm:pt modelId="{DF982072-B354-46F0-A32B-8ABA8764B801}" type="sibTrans" cxnId="{30A6309B-7AE1-4403-9473-A6279E1FD3F8}">
      <dgm:prSet/>
      <dgm:spPr/>
      <dgm:t>
        <a:bodyPr/>
        <a:lstStyle/>
        <a:p>
          <a:endParaRPr lang="en-US" sz="1400"/>
        </a:p>
      </dgm:t>
    </dgm:pt>
    <dgm:pt modelId="{8E6C8736-5C56-4D18-AF5D-2C50D200D168}" type="pres">
      <dgm:prSet presAssocID="{8DFA453B-D88D-4A8A-BD70-681FA0FBE468}" presName="linear" presStyleCnt="0">
        <dgm:presLayoutVars>
          <dgm:animLvl val="lvl"/>
          <dgm:resizeHandles val="exact"/>
        </dgm:presLayoutVars>
      </dgm:prSet>
      <dgm:spPr/>
    </dgm:pt>
    <dgm:pt modelId="{B6C539B1-33F7-4069-A722-33E6C1FC57FF}" type="pres">
      <dgm:prSet presAssocID="{D49CFEA6-C80F-4C14-B4FD-A978BC979D1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AF4F06A-2792-4A7F-8BE2-1EB55DF3C6F2}" type="pres">
      <dgm:prSet presAssocID="{858C1B43-160A-42B8-A176-0C18FBE45AE3}" presName="spacer" presStyleCnt="0"/>
      <dgm:spPr/>
    </dgm:pt>
    <dgm:pt modelId="{AE98B837-786E-4324-8607-27CEB0356B59}" type="pres">
      <dgm:prSet presAssocID="{FE0E50B4-5675-42D1-9CAC-127BC75D9B0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D6292E-06A8-4609-845C-E61CD02D06D9}" type="pres">
      <dgm:prSet presAssocID="{CBBD0CED-98E0-40F9-B1F0-022133C36565}" presName="spacer" presStyleCnt="0"/>
      <dgm:spPr/>
    </dgm:pt>
    <dgm:pt modelId="{2CC99A2B-7DF1-4F97-8AFA-8161AF614CD2}" type="pres">
      <dgm:prSet presAssocID="{E8609F73-BE2A-4F1D-9DED-691DA417537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030830-3CA7-4D82-B061-6CA7AF8E7A23}" type="pres">
      <dgm:prSet presAssocID="{5EDCBEF9-BB55-42BF-B8F9-9CB900691DD4}" presName="spacer" presStyleCnt="0"/>
      <dgm:spPr/>
    </dgm:pt>
    <dgm:pt modelId="{EC1E5F74-0A99-4B99-B01F-EF6EF5EB1FC9}" type="pres">
      <dgm:prSet presAssocID="{4EC5B25F-AF60-40FB-95ED-AEAF7A2F43A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E392232-003C-4E8F-B5CF-3A973DF79602}" srcId="{8DFA453B-D88D-4A8A-BD70-681FA0FBE468}" destId="{E8609F73-BE2A-4F1D-9DED-691DA417537E}" srcOrd="2" destOrd="0" parTransId="{92D01EEE-D618-476E-A9D9-8A2E25986A46}" sibTransId="{5EDCBEF9-BB55-42BF-B8F9-9CB900691DD4}"/>
    <dgm:cxn modelId="{661C8846-E764-4625-A0B7-B1B88B29F179}" type="presOf" srcId="{FE0E50B4-5675-42D1-9CAC-127BC75D9B00}" destId="{AE98B837-786E-4324-8607-27CEB0356B59}" srcOrd="0" destOrd="0" presId="urn:microsoft.com/office/officeart/2005/8/layout/vList2"/>
    <dgm:cxn modelId="{6D87B56D-84D1-4EE2-A8BF-90D6C883F663}" srcId="{8DFA453B-D88D-4A8A-BD70-681FA0FBE468}" destId="{D49CFEA6-C80F-4C14-B4FD-A978BC979D10}" srcOrd="0" destOrd="0" parTransId="{2D73EEE7-F6D8-489C-BF8A-37948CB1F765}" sibTransId="{858C1B43-160A-42B8-A176-0C18FBE45AE3}"/>
    <dgm:cxn modelId="{3AA5B870-0CA6-41C8-9916-383E4D7CF411}" type="presOf" srcId="{E8609F73-BE2A-4F1D-9DED-691DA417537E}" destId="{2CC99A2B-7DF1-4F97-8AFA-8161AF614CD2}" srcOrd="0" destOrd="0" presId="urn:microsoft.com/office/officeart/2005/8/layout/vList2"/>
    <dgm:cxn modelId="{C592C275-0BDB-425A-8042-A1CB77BF7FC3}" srcId="{8DFA453B-D88D-4A8A-BD70-681FA0FBE468}" destId="{FE0E50B4-5675-42D1-9CAC-127BC75D9B00}" srcOrd="1" destOrd="0" parTransId="{F722F61D-4752-44A2-926E-E235BCAC3098}" sibTransId="{CBBD0CED-98E0-40F9-B1F0-022133C36565}"/>
    <dgm:cxn modelId="{1E160395-1CB2-40D6-8036-2B05C128AEB2}" type="presOf" srcId="{D49CFEA6-C80F-4C14-B4FD-A978BC979D10}" destId="{B6C539B1-33F7-4069-A722-33E6C1FC57FF}" srcOrd="0" destOrd="0" presId="urn:microsoft.com/office/officeart/2005/8/layout/vList2"/>
    <dgm:cxn modelId="{30A6309B-7AE1-4403-9473-A6279E1FD3F8}" srcId="{8DFA453B-D88D-4A8A-BD70-681FA0FBE468}" destId="{4EC5B25F-AF60-40FB-95ED-AEAF7A2F43A3}" srcOrd="3" destOrd="0" parTransId="{17C3408E-FEC8-4B44-842C-78470408E1F0}" sibTransId="{DF982072-B354-46F0-A32B-8ABA8764B801}"/>
    <dgm:cxn modelId="{5C42E49E-68B9-4530-8796-50F84CD96ADE}" type="presOf" srcId="{4EC5B25F-AF60-40FB-95ED-AEAF7A2F43A3}" destId="{EC1E5F74-0A99-4B99-B01F-EF6EF5EB1FC9}" srcOrd="0" destOrd="0" presId="urn:microsoft.com/office/officeart/2005/8/layout/vList2"/>
    <dgm:cxn modelId="{796BB9E8-5E33-4181-93D2-A10917C5B43F}" type="presOf" srcId="{8DFA453B-D88D-4A8A-BD70-681FA0FBE468}" destId="{8E6C8736-5C56-4D18-AF5D-2C50D200D168}" srcOrd="0" destOrd="0" presId="urn:microsoft.com/office/officeart/2005/8/layout/vList2"/>
    <dgm:cxn modelId="{16308D63-E605-4491-A9A5-80F0B77EA5A7}" type="presParOf" srcId="{8E6C8736-5C56-4D18-AF5D-2C50D200D168}" destId="{B6C539B1-33F7-4069-A722-33E6C1FC57FF}" srcOrd="0" destOrd="0" presId="urn:microsoft.com/office/officeart/2005/8/layout/vList2"/>
    <dgm:cxn modelId="{EDBE3962-DD99-4A31-88AE-72C687A64606}" type="presParOf" srcId="{8E6C8736-5C56-4D18-AF5D-2C50D200D168}" destId="{4AF4F06A-2792-4A7F-8BE2-1EB55DF3C6F2}" srcOrd="1" destOrd="0" presId="urn:microsoft.com/office/officeart/2005/8/layout/vList2"/>
    <dgm:cxn modelId="{05EC6AAE-7031-4617-BC3D-E2623077DACB}" type="presParOf" srcId="{8E6C8736-5C56-4D18-AF5D-2C50D200D168}" destId="{AE98B837-786E-4324-8607-27CEB0356B59}" srcOrd="2" destOrd="0" presId="urn:microsoft.com/office/officeart/2005/8/layout/vList2"/>
    <dgm:cxn modelId="{99F6B269-85EE-4692-BF39-C1778416D1C3}" type="presParOf" srcId="{8E6C8736-5C56-4D18-AF5D-2C50D200D168}" destId="{B3D6292E-06A8-4609-845C-E61CD02D06D9}" srcOrd="3" destOrd="0" presId="urn:microsoft.com/office/officeart/2005/8/layout/vList2"/>
    <dgm:cxn modelId="{40D9E371-C98A-4AB9-BC51-4A4BB5A9F145}" type="presParOf" srcId="{8E6C8736-5C56-4D18-AF5D-2C50D200D168}" destId="{2CC99A2B-7DF1-4F97-8AFA-8161AF614CD2}" srcOrd="4" destOrd="0" presId="urn:microsoft.com/office/officeart/2005/8/layout/vList2"/>
    <dgm:cxn modelId="{AE2A3AB0-2CE7-4B7C-8029-EF55581AC1F6}" type="presParOf" srcId="{8E6C8736-5C56-4D18-AF5D-2C50D200D168}" destId="{C6030830-3CA7-4D82-B061-6CA7AF8E7A23}" srcOrd="5" destOrd="0" presId="urn:microsoft.com/office/officeart/2005/8/layout/vList2"/>
    <dgm:cxn modelId="{37C64B5B-3BC9-4504-BB4D-92F7179E3782}" type="presParOf" srcId="{8E6C8736-5C56-4D18-AF5D-2C50D200D168}" destId="{EC1E5F74-0A99-4B99-B01F-EF6EF5EB1FC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6B1E750-9FC9-4304-9EC5-ED7AA0692E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0862EAC-5386-43E0-A2E3-35288B75F92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Could solve some of these challenges</a:t>
          </a:r>
          <a:endParaRPr lang="en-US" sz="2800" dirty="0"/>
        </a:p>
      </dgm:t>
    </dgm:pt>
    <dgm:pt modelId="{DE149317-64E5-459F-9955-1E747450C4B9}" type="parTrans" cxnId="{A86BFE7B-525A-470D-ABA9-FB5EE223E72C}">
      <dgm:prSet/>
      <dgm:spPr/>
      <dgm:t>
        <a:bodyPr/>
        <a:lstStyle/>
        <a:p>
          <a:endParaRPr lang="en-US"/>
        </a:p>
      </dgm:t>
    </dgm:pt>
    <dgm:pt modelId="{8708DA10-B206-4B48-B91D-5A1100D4803B}" type="sibTrans" cxnId="{A86BFE7B-525A-470D-ABA9-FB5EE223E72C}">
      <dgm:prSet/>
      <dgm:spPr/>
      <dgm:t>
        <a:bodyPr/>
        <a:lstStyle/>
        <a:p>
          <a:endParaRPr lang="en-US"/>
        </a:p>
      </dgm:t>
    </dgm:pt>
    <dgm:pt modelId="{4E307A52-45C6-44EB-8C79-698DD214761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But it may exacerbate others</a:t>
          </a:r>
          <a:endParaRPr lang="en-US" sz="2800" dirty="0"/>
        </a:p>
      </dgm:t>
    </dgm:pt>
    <dgm:pt modelId="{F7198761-C73B-4744-8980-238C0675E54B}" type="parTrans" cxnId="{BB9C2FBC-7600-4EDE-80DB-5C70248BB914}">
      <dgm:prSet/>
      <dgm:spPr/>
      <dgm:t>
        <a:bodyPr/>
        <a:lstStyle/>
        <a:p>
          <a:endParaRPr lang="en-US"/>
        </a:p>
      </dgm:t>
    </dgm:pt>
    <dgm:pt modelId="{C8CF346A-7C6E-40C9-99A8-4D6B6D5FC038}" type="sibTrans" cxnId="{BB9C2FBC-7600-4EDE-80DB-5C70248BB914}">
      <dgm:prSet/>
      <dgm:spPr/>
      <dgm:t>
        <a:bodyPr/>
        <a:lstStyle/>
        <a:p>
          <a:endParaRPr lang="en-US"/>
        </a:p>
      </dgm:t>
    </dgm:pt>
    <dgm:pt modelId="{0EDA900A-0B55-40EA-88EE-8E82F82350F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Or even introduce new challenges</a:t>
          </a:r>
          <a:endParaRPr lang="en-US" sz="2800" dirty="0"/>
        </a:p>
      </dgm:t>
    </dgm:pt>
    <dgm:pt modelId="{E958EF57-C29E-4476-AFDC-FA5B9611F863}" type="parTrans" cxnId="{9D66D42F-9CEE-48CF-AFDD-E4526B38D466}">
      <dgm:prSet/>
      <dgm:spPr/>
      <dgm:t>
        <a:bodyPr/>
        <a:lstStyle/>
        <a:p>
          <a:endParaRPr lang="en-US"/>
        </a:p>
      </dgm:t>
    </dgm:pt>
    <dgm:pt modelId="{4C50E95B-EFA7-4769-8B72-47A38CAFCDE0}" type="sibTrans" cxnId="{9D66D42F-9CEE-48CF-AFDD-E4526B38D466}">
      <dgm:prSet/>
      <dgm:spPr/>
      <dgm:t>
        <a:bodyPr/>
        <a:lstStyle/>
        <a:p>
          <a:endParaRPr lang="en-US"/>
        </a:p>
      </dgm:t>
    </dgm:pt>
    <dgm:pt modelId="{03A6C88E-A058-407E-804C-980BCADCD81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Enhancement over replacement</a:t>
          </a:r>
          <a:endParaRPr lang="en-US" sz="2800" dirty="0"/>
        </a:p>
      </dgm:t>
    </dgm:pt>
    <dgm:pt modelId="{C68EE945-DD02-414A-84DB-CD842AF2E2E2}" type="parTrans" cxnId="{60F34D7C-35A1-453C-9300-3FBCE8AE736D}">
      <dgm:prSet/>
      <dgm:spPr/>
      <dgm:t>
        <a:bodyPr/>
        <a:lstStyle/>
        <a:p>
          <a:endParaRPr lang="en-US"/>
        </a:p>
      </dgm:t>
    </dgm:pt>
    <dgm:pt modelId="{DE298A94-BBC3-44B1-A07A-82CC85AEC5B4}" type="sibTrans" cxnId="{60F34D7C-35A1-453C-9300-3FBCE8AE736D}">
      <dgm:prSet/>
      <dgm:spPr/>
      <dgm:t>
        <a:bodyPr/>
        <a:lstStyle/>
        <a:p>
          <a:endParaRPr lang="en-US"/>
        </a:p>
      </dgm:t>
    </dgm:pt>
    <dgm:pt modelId="{21291F17-634E-4C21-A415-ACCBDE3D9B1B}" type="pres">
      <dgm:prSet presAssocID="{56B1E750-9FC9-4304-9EC5-ED7AA0692E6B}" presName="root" presStyleCnt="0">
        <dgm:presLayoutVars>
          <dgm:dir/>
          <dgm:resizeHandles val="exact"/>
        </dgm:presLayoutVars>
      </dgm:prSet>
      <dgm:spPr/>
    </dgm:pt>
    <dgm:pt modelId="{9A6F5ABB-0636-49C2-8878-AAE4152DC03B}" type="pres">
      <dgm:prSet presAssocID="{10862EAC-5386-43E0-A2E3-35288B75F924}" presName="compNode" presStyleCnt="0"/>
      <dgm:spPr/>
    </dgm:pt>
    <dgm:pt modelId="{B073BE19-25F5-4374-AC8D-52D322DFED61}" type="pres">
      <dgm:prSet presAssocID="{10862EAC-5386-43E0-A2E3-35288B75F924}" presName="bgRect" presStyleLbl="bgShp" presStyleIdx="0" presStyleCnt="4"/>
      <dgm:spPr/>
    </dgm:pt>
    <dgm:pt modelId="{EEBB8B2A-855B-4584-B660-1F8398822791}" type="pres">
      <dgm:prSet presAssocID="{10862EAC-5386-43E0-A2E3-35288B75F92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C1DB448-37AF-414E-A238-361D6C87615F}" type="pres">
      <dgm:prSet presAssocID="{10862EAC-5386-43E0-A2E3-35288B75F924}" presName="spaceRect" presStyleCnt="0"/>
      <dgm:spPr/>
    </dgm:pt>
    <dgm:pt modelId="{5F6415F5-4622-4E8A-8FE1-C190010DA7FB}" type="pres">
      <dgm:prSet presAssocID="{10862EAC-5386-43E0-A2E3-35288B75F924}" presName="parTx" presStyleLbl="revTx" presStyleIdx="0" presStyleCnt="4">
        <dgm:presLayoutVars>
          <dgm:chMax val="0"/>
          <dgm:chPref val="0"/>
        </dgm:presLayoutVars>
      </dgm:prSet>
      <dgm:spPr/>
    </dgm:pt>
    <dgm:pt modelId="{03ECA3A1-EA06-4192-90A4-562D6E89CFCD}" type="pres">
      <dgm:prSet presAssocID="{8708DA10-B206-4B48-B91D-5A1100D4803B}" presName="sibTrans" presStyleCnt="0"/>
      <dgm:spPr/>
    </dgm:pt>
    <dgm:pt modelId="{C3B31579-E7E0-4776-8CA9-ACD80AC7F395}" type="pres">
      <dgm:prSet presAssocID="{4E307A52-45C6-44EB-8C79-698DD214761A}" presName="compNode" presStyleCnt="0"/>
      <dgm:spPr/>
    </dgm:pt>
    <dgm:pt modelId="{22BD5267-3722-473A-921E-C3ED1786F4ED}" type="pres">
      <dgm:prSet presAssocID="{4E307A52-45C6-44EB-8C79-698DD214761A}" presName="bgRect" presStyleLbl="bgShp" presStyleIdx="1" presStyleCnt="4"/>
      <dgm:spPr/>
    </dgm:pt>
    <dgm:pt modelId="{D0F8A8F9-AD17-404E-B0AE-937E472CF1E9}" type="pres">
      <dgm:prSet presAssocID="{4E307A52-45C6-44EB-8C79-698DD214761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4DB0CAD8-D277-4195-91CF-BBD1805F14F0}" type="pres">
      <dgm:prSet presAssocID="{4E307A52-45C6-44EB-8C79-698DD214761A}" presName="spaceRect" presStyleCnt="0"/>
      <dgm:spPr/>
    </dgm:pt>
    <dgm:pt modelId="{FAD1075B-7936-4D5C-896F-C7687CB7D714}" type="pres">
      <dgm:prSet presAssocID="{4E307A52-45C6-44EB-8C79-698DD214761A}" presName="parTx" presStyleLbl="revTx" presStyleIdx="1" presStyleCnt="4">
        <dgm:presLayoutVars>
          <dgm:chMax val="0"/>
          <dgm:chPref val="0"/>
        </dgm:presLayoutVars>
      </dgm:prSet>
      <dgm:spPr/>
    </dgm:pt>
    <dgm:pt modelId="{B2089B8B-8362-4F81-9730-DBF5B30F9812}" type="pres">
      <dgm:prSet presAssocID="{C8CF346A-7C6E-40C9-99A8-4D6B6D5FC038}" presName="sibTrans" presStyleCnt="0"/>
      <dgm:spPr/>
    </dgm:pt>
    <dgm:pt modelId="{6626F7AC-282D-46FE-AE2C-177F020B5207}" type="pres">
      <dgm:prSet presAssocID="{0EDA900A-0B55-40EA-88EE-8E82F82350F1}" presName="compNode" presStyleCnt="0"/>
      <dgm:spPr/>
    </dgm:pt>
    <dgm:pt modelId="{0EBE7586-D97A-4429-91C0-CE7AD95EF7AD}" type="pres">
      <dgm:prSet presAssocID="{0EDA900A-0B55-40EA-88EE-8E82F82350F1}" presName="bgRect" presStyleLbl="bgShp" presStyleIdx="2" presStyleCnt="4"/>
      <dgm:spPr/>
    </dgm:pt>
    <dgm:pt modelId="{D8931103-BB52-49D0-9CD9-AC7070B59404}" type="pres">
      <dgm:prSet presAssocID="{0EDA900A-0B55-40EA-88EE-8E82F82350F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DF1184D5-CF01-4C86-8A24-687B5CB87AEB}" type="pres">
      <dgm:prSet presAssocID="{0EDA900A-0B55-40EA-88EE-8E82F82350F1}" presName="spaceRect" presStyleCnt="0"/>
      <dgm:spPr/>
    </dgm:pt>
    <dgm:pt modelId="{09D12181-D125-4867-818B-EF90858B4B79}" type="pres">
      <dgm:prSet presAssocID="{0EDA900A-0B55-40EA-88EE-8E82F82350F1}" presName="parTx" presStyleLbl="revTx" presStyleIdx="2" presStyleCnt="4">
        <dgm:presLayoutVars>
          <dgm:chMax val="0"/>
          <dgm:chPref val="0"/>
        </dgm:presLayoutVars>
      </dgm:prSet>
      <dgm:spPr/>
    </dgm:pt>
    <dgm:pt modelId="{2D0E5FE6-42B5-4CB2-8546-B371566A9E84}" type="pres">
      <dgm:prSet presAssocID="{4C50E95B-EFA7-4769-8B72-47A38CAFCDE0}" presName="sibTrans" presStyleCnt="0"/>
      <dgm:spPr/>
    </dgm:pt>
    <dgm:pt modelId="{BB9DB64F-0EF5-4C97-AC3E-7DADB66D3575}" type="pres">
      <dgm:prSet presAssocID="{03A6C88E-A058-407E-804C-980BCADCD815}" presName="compNode" presStyleCnt="0"/>
      <dgm:spPr/>
    </dgm:pt>
    <dgm:pt modelId="{ADE18B46-2614-4E20-B43B-CA1992ED9A67}" type="pres">
      <dgm:prSet presAssocID="{03A6C88E-A058-407E-804C-980BCADCD815}" presName="bgRect" presStyleLbl="bgShp" presStyleIdx="3" presStyleCnt="4"/>
      <dgm:spPr/>
    </dgm:pt>
    <dgm:pt modelId="{0A0C6CD8-3320-4B59-9F00-2FDED7B35954}" type="pres">
      <dgm:prSet presAssocID="{03A6C88E-A058-407E-804C-980BCADCD81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BD1BFC2-8D52-4510-BFDC-F66B6D1A9237}" type="pres">
      <dgm:prSet presAssocID="{03A6C88E-A058-407E-804C-980BCADCD815}" presName="spaceRect" presStyleCnt="0"/>
      <dgm:spPr/>
    </dgm:pt>
    <dgm:pt modelId="{C59A49B4-6D00-4553-A443-1EBCF1903572}" type="pres">
      <dgm:prSet presAssocID="{03A6C88E-A058-407E-804C-980BCADCD81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D66D42F-9CEE-48CF-AFDD-E4526B38D466}" srcId="{56B1E750-9FC9-4304-9EC5-ED7AA0692E6B}" destId="{0EDA900A-0B55-40EA-88EE-8E82F82350F1}" srcOrd="2" destOrd="0" parTransId="{E958EF57-C29E-4476-AFDC-FA5B9611F863}" sibTransId="{4C50E95B-EFA7-4769-8B72-47A38CAFCDE0}"/>
    <dgm:cxn modelId="{31F06547-2F2D-4325-B1E6-2925E8A5ECA3}" type="presOf" srcId="{56B1E750-9FC9-4304-9EC5-ED7AA0692E6B}" destId="{21291F17-634E-4C21-A415-ACCBDE3D9B1B}" srcOrd="0" destOrd="0" presId="urn:microsoft.com/office/officeart/2018/2/layout/IconVerticalSolidList"/>
    <dgm:cxn modelId="{47865068-1E71-4A5F-83AC-F3751AC53941}" type="presOf" srcId="{0EDA900A-0B55-40EA-88EE-8E82F82350F1}" destId="{09D12181-D125-4867-818B-EF90858B4B79}" srcOrd="0" destOrd="0" presId="urn:microsoft.com/office/officeart/2018/2/layout/IconVerticalSolidList"/>
    <dgm:cxn modelId="{BF5A694B-75A9-48F9-9247-0DFE0F01441C}" type="presOf" srcId="{03A6C88E-A058-407E-804C-980BCADCD815}" destId="{C59A49B4-6D00-4553-A443-1EBCF1903572}" srcOrd="0" destOrd="0" presId="urn:microsoft.com/office/officeart/2018/2/layout/IconVerticalSolidList"/>
    <dgm:cxn modelId="{A86BFE7B-525A-470D-ABA9-FB5EE223E72C}" srcId="{56B1E750-9FC9-4304-9EC5-ED7AA0692E6B}" destId="{10862EAC-5386-43E0-A2E3-35288B75F924}" srcOrd="0" destOrd="0" parTransId="{DE149317-64E5-459F-9955-1E747450C4B9}" sibTransId="{8708DA10-B206-4B48-B91D-5A1100D4803B}"/>
    <dgm:cxn modelId="{60F34D7C-35A1-453C-9300-3FBCE8AE736D}" srcId="{56B1E750-9FC9-4304-9EC5-ED7AA0692E6B}" destId="{03A6C88E-A058-407E-804C-980BCADCD815}" srcOrd="3" destOrd="0" parTransId="{C68EE945-DD02-414A-84DB-CD842AF2E2E2}" sibTransId="{DE298A94-BBC3-44B1-A07A-82CC85AEC5B4}"/>
    <dgm:cxn modelId="{45F1269A-BC43-41D5-9651-C1CE5415AFA9}" type="presOf" srcId="{4E307A52-45C6-44EB-8C79-698DD214761A}" destId="{FAD1075B-7936-4D5C-896F-C7687CB7D714}" srcOrd="0" destOrd="0" presId="urn:microsoft.com/office/officeart/2018/2/layout/IconVerticalSolidList"/>
    <dgm:cxn modelId="{BB9C2FBC-7600-4EDE-80DB-5C70248BB914}" srcId="{56B1E750-9FC9-4304-9EC5-ED7AA0692E6B}" destId="{4E307A52-45C6-44EB-8C79-698DD214761A}" srcOrd="1" destOrd="0" parTransId="{F7198761-C73B-4744-8980-238C0675E54B}" sibTransId="{C8CF346A-7C6E-40C9-99A8-4D6B6D5FC038}"/>
    <dgm:cxn modelId="{FB383DD4-0CCF-4E26-805E-28FFA51CE2B2}" type="presOf" srcId="{10862EAC-5386-43E0-A2E3-35288B75F924}" destId="{5F6415F5-4622-4E8A-8FE1-C190010DA7FB}" srcOrd="0" destOrd="0" presId="urn:microsoft.com/office/officeart/2018/2/layout/IconVerticalSolidList"/>
    <dgm:cxn modelId="{B9E56388-1879-4BB4-A08A-E65FC3FC9410}" type="presParOf" srcId="{21291F17-634E-4C21-A415-ACCBDE3D9B1B}" destId="{9A6F5ABB-0636-49C2-8878-AAE4152DC03B}" srcOrd="0" destOrd="0" presId="urn:microsoft.com/office/officeart/2018/2/layout/IconVerticalSolidList"/>
    <dgm:cxn modelId="{3AB79E34-D13B-4205-B474-8FD89912C1E1}" type="presParOf" srcId="{9A6F5ABB-0636-49C2-8878-AAE4152DC03B}" destId="{B073BE19-25F5-4374-AC8D-52D322DFED61}" srcOrd="0" destOrd="0" presId="urn:microsoft.com/office/officeart/2018/2/layout/IconVerticalSolidList"/>
    <dgm:cxn modelId="{1BD9F6E0-6DED-4A08-BFB8-61614EB7451D}" type="presParOf" srcId="{9A6F5ABB-0636-49C2-8878-AAE4152DC03B}" destId="{EEBB8B2A-855B-4584-B660-1F8398822791}" srcOrd="1" destOrd="0" presId="urn:microsoft.com/office/officeart/2018/2/layout/IconVerticalSolidList"/>
    <dgm:cxn modelId="{75B564E3-BD75-48BE-B7A5-34ADC1AD6EC5}" type="presParOf" srcId="{9A6F5ABB-0636-49C2-8878-AAE4152DC03B}" destId="{3C1DB448-37AF-414E-A238-361D6C87615F}" srcOrd="2" destOrd="0" presId="urn:microsoft.com/office/officeart/2018/2/layout/IconVerticalSolidList"/>
    <dgm:cxn modelId="{DFBD3FC5-3026-4843-B833-017992CFA500}" type="presParOf" srcId="{9A6F5ABB-0636-49C2-8878-AAE4152DC03B}" destId="{5F6415F5-4622-4E8A-8FE1-C190010DA7FB}" srcOrd="3" destOrd="0" presId="urn:microsoft.com/office/officeart/2018/2/layout/IconVerticalSolidList"/>
    <dgm:cxn modelId="{9E6B5078-E12B-409C-8B64-67B9E70F709A}" type="presParOf" srcId="{21291F17-634E-4C21-A415-ACCBDE3D9B1B}" destId="{03ECA3A1-EA06-4192-90A4-562D6E89CFCD}" srcOrd="1" destOrd="0" presId="urn:microsoft.com/office/officeart/2018/2/layout/IconVerticalSolidList"/>
    <dgm:cxn modelId="{66A8117F-A9EB-49F5-AB79-BE117EC02C6D}" type="presParOf" srcId="{21291F17-634E-4C21-A415-ACCBDE3D9B1B}" destId="{C3B31579-E7E0-4776-8CA9-ACD80AC7F395}" srcOrd="2" destOrd="0" presId="urn:microsoft.com/office/officeart/2018/2/layout/IconVerticalSolidList"/>
    <dgm:cxn modelId="{FAE57978-976D-4CBD-9BF7-3AF7FB6D611E}" type="presParOf" srcId="{C3B31579-E7E0-4776-8CA9-ACD80AC7F395}" destId="{22BD5267-3722-473A-921E-C3ED1786F4ED}" srcOrd="0" destOrd="0" presId="urn:microsoft.com/office/officeart/2018/2/layout/IconVerticalSolidList"/>
    <dgm:cxn modelId="{0498D2FE-CCC0-4C92-B60B-2F4F7B2A154C}" type="presParOf" srcId="{C3B31579-E7E0-4776-8CA9-ACD80AC7F395}" destId="{D0F8A8F9-AD17-404E-B0AE-937E472CF1E9}" srcOrd="1" destOrd="0" presId="urn:microsoft.com/office/officeart/2018/2/layout/IconVerticalSolidList"/>
    <dgm:cxn modelId="{9D65B958-EE82-44A3-8D3A-8F6ACD746D92}" type="presParOf" srcId="{C3B31579-E7E0-4776-8CA9-ACD80AC7F395}" destId="{4DB0CAD8-D277-4195-91CF-BBD1805F14F0}" srcOrd="2" destOrd="0" presId="urn:microsoft.com/office/officeart/2018/2/layout/IconVerticalSolidList"/>
    <dgm:cxn modelId="{7F4FC62A-31D0-4927-BB51-5727FD70BE6F}" type="presParOf" srcId="{C3B31579-E7E0-4776-8CA9-ACD80AC7F395}" destId="{FAD1075B-7936-4D5C-896F-C7687CB7D714}" srcOrd="3" destOrd="0" presId="urn:microsoft.com/office/officeart/2018/2/layout/IconVerticalSolidList"/>
    <dgm:cxn modelId="{314E83BE-764B-4403-90CE-ADB06B77381A}" type="presParOf" srcId="{21291F17-634E-4C21-A415-ACCBDE3D9B1B}" destId="{B2089B8B-8362-4F81-9730-DBF5B30F9812}" srcOrd="3" destOrd="0" presId="urn:microsoft.com/office/officeart/2018/2/layout/IconVerticalSolidList"/>
    <dgm:cxn modelId="{084E591E-BC2F-4F74-96EA-2B317475CD3F}" type="presParOf" srcId="{21291F17-634E-4C21-A415-ACCBDE3D9B1B}" destId="{6626F7AC-282D-46FE-AE2C-177F020B5207}" srcOrd="4" destOrd="0" presId="urn:microsoft.com/office/officeart/2018/2/layout/IconVerticalSolidList"/>
    <dgm:cxn modelId="{30CFF170-B51C-45B8-B365-44951BD141B1}" type="presParOf" srcId="{6626F7AC-282D-46FE-AE2C-177F020B5207}" destId="{0EBE7586-D97A-4429-91C0-CE7AD95EF7AD}" srcOrd="0" destOrd="0" presId="urn:microsoft.com/office/officeart/2018/2/layout/IconVerticalSolidList"/>
    <dgm:cxn modelId="{ABF31478-FAF1-4376-BFFF-71067CC2030F}" type="presParOf" srcId="{6626F7AC-282D-46FE-AE2C-177F020B5207}" destId="{D8931103-BB52-49D0-9CD9-AC7070B59404}" srcOrd="1" destOrd="0" presId="urn:microsoft.com/office/officeart/2018/2/layout/IconVerticalSolidList"/>
    <dgm:cxn modelId="{287E3D61-65DC-4451-BC9D-6AB91A310835}" type="presParOf" srcId="{6626F7AC-282D-46FE-AE2C-177F020B5207}" destId="{DF1184D5-CF01-4C86-8A24-687B5CB87AEB}" srcOrd="2" destOrd="0" presId="urn:microsoft.com/office/officeart/2018/2/layout/IconVerticalSolidList"/>
    <dgm:cxn modelId="{FFB47804-649C-454A-87DE-A54D4796BA54}" type="presParOf" srcId="{6626F7AC-282D-46FE-AE2C-177F020B5207}" destId="{09D12181-D125-4867-818B-EF90858B4B79}" srcOrd="3" destOrd="0" presId="urn:microsoft.com/office/officeart/2018/2/layout/IconVerticalSolidList"/>
    <dgm:cxn modelId="{044DB8B7-3D09-4D64-873D-6F3CECBB1C33}" type="presParOf" srcId="{21291F17-634E-4C21-A415-ACCBDE3D9B1B}" destId="{2D0E5FE6-42B5-4CB2-8546-B371566A9E84}" srcOrd="5" destOrd="0" presId="urn:microsoft.com/office/officeart/2018/2/layout/IconVerticalSolidList"/>
    <dgm:cxn modelId="{0800A1F5-CFD1-4E59-8F0D-05A6D1DA5E2A}" type="presParOf" srcId="{21291F17-634E-4C21-A415-ACCBDE3D9B1B}" destId="{BB9DB64F-0EF5-4C97-AC3E-7DADB66D3575}" srcOrd="6" destOrd="0" presId="urn:microsoft.com/office/officeart/2018/2/layout/IconVerticalSolidList"/>
    <dgm:cxn modelId="{44051740-C085-47DB-B505-7BF66C9465A3}" type="presParOf" srcId="{BB9DB64F-0EF5-4C97-AC3E-7DADB66D3575}" destId="{ADE18B46-2614-4E20-B43B-CA1992ED9A67}" srcOrd="0" destOrd="0" presId="urn:microsoft.com/office/officeart/2018/2/layout/IconVerticalSolidList"/>
    <dgm:cxn modelId="{DA98A575-733C-4CC7-B21C-D6AB2B0D985E}" type="presParOf" srcId="{BB9DB64F-0EF5-4C97-AC3E-7DADB66D3575}" destId="{0A0C6CD8-3320-4B59-9F00-2FDED7B35954}" srcOrd="1" destOrd="0" presId="urn:microsoft.com/office/officeart/2018/2/layout/IconVerticalSolidList"/>
    <dgm:cxn modelId="{E6A47BB8-54E0-43D8-A9FC-13E0DA9CA4D5}" type="presParOf" srcId="{BB9DB64F-0EF5-4C97-AC3E-7DADB66D3575}" destId="{0BD1BFC2-8D52-4510-BFDC-F66B6D1A9237}" srcOrd="2" destOrd="0" presId="urn:microsoft.com/office/officeart/2018/2/layout/IconVerticalSolidList"/>
    <dgm:cxn modelId="{69E9B8A9-FE02-4781-A5B8-AF55B78BB04F}" type="presParOf" srcId="{BB9DB64F-0EF5-4C97-AC3E-7DADB66D3575}" destId="{C59A49B4-6D00-4553-A443-1EBCF190357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23B2BAB-1BFA-44EB-8185-E63CBF9A13C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1ED590B9-DC78-4A87-B185-30FA15CE104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What are Large Language Models (LLMs)?</a:t>
          </a:r>
          <a:endParaRPr lang="en-US" sz="2800" dirty="0"/>
        </a:p>
      </dgm:t>
    </dgm:pt>
    <dgm:pt modelId="{EA240288-8E82-431E-B98E-DF794ED3127A}" type="parTrans" cxnId="{456963E8-A3E5-4F4F-973C-80864902804B}">
      <dgm:prSet/>
      <dgm:spPr/>
      <dgm:t>
        <a:bodyPr/>
        <a:lstStyle/>
        <a:p>
          <a:endParaRPr lang="en-US"/>
        </a:p>
      </dgm:t>
    </dgm:pt>
    <dgm:pt modelId="{5494DB41-4B50-4F71-B3F6-C66917C0CF63}" type="sibTrans" cxnId="{456963E8-A3E5-4F4F-973C-80864902804B}">
      <dgm:prSet/>
      <dgm:spPr/>
      <dgm:t>
        <a:bodyPr/>
        <a:lstStyle/>
        <a:p>
          <a:endParaRPr lang="en-US"/>
        </a:p>
      </dgm:t>
    </dgm:pt>
    <dgm:pt modelId="{C55DFDF8-370C-41DD-A67A-31B808680C1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LLMs are rapidly developing</a:t>
          </a:r>
          <a:endParaRPr lang="en-US" sz="2800" dirty="0"/>
        </a:p>
      </dgm:t>
    </dgm:pt>
    <dgm:pt modelId="{408D1849-CD68-4FF0-B93E-CFDD62D3101F}" type="parTrans" cxnId="{6888C7C7-A0D8-4668-90A9-1E7D9EAE94BB}">
      <dgm:prSet/>
      <dgm:spPr/>
      <dgm:t>
        <a:bodyPr/>
        <a:lstStyle/>
        <a:p>
          <a:endParaRPr lang="en-US"/>
        </a:p>
      </dgm:t>
    </dgm:pt>
    <dgm:pt modelId="{1ECAA294-3280-4F95-8462-2404056E529D}" type="sibTrans" cxnId="{6888C7C7-A0D8-4668-90A9-1E7D9EAE94BB}">
      <dgm:prSet/>
      <dgm:spPr/>
      <dgm:t>
        <a:bodyPr/>
        <a:lstStyle/>
        <a:p>
          <a:endParaRPr lang="en-US"/>
        </a:p>
      </dgm:t>
    </dgm:pt>
    <dgm:pt modelId="{8C529212-FB79-4082-AA88-1648E254A84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The limitations and known issues of LLMs</a:t>
          </a:r>
          <a:endParaRPr lang="en-US" sz="2800" dirty="0"/>
        </a:p>
      </dgm:t>
    </dgm:pt>
    <dgm:pt modelId="{1876B118-F78E-4A8D-8840-63324EA09426}" type="parTrans" cxnId="{1CD9AD7D-00D2-42C1-A178-6BE3643A1AAA}">
      <dgm:prSet/>
      <dgm:spPr/>
      <dgm:t>
        <a:bodyPr/>
        <a:lstStyle/>
        <a:p>
          <a:endParaRPr lang="en-US"/>
        </a:p>
      </dgm:t>
    </dgm:pt>
    <dgm:pt modelId="{6DBD7145-6593-43CF-80A1-14844045706B}" type="sibTrans" cxnId="{1CD9AD7D-00D2-42C1-A178-6BE3643A1AAA}">
      <dgm:prSet/>
      <dgm:spPr/>
      <dgm:t>
        <a:bodyPr/>
        <a:lstStyle/>
        <a:p>
          <a:endParaRPr lang="en-US"/>
        </a:p>
      </dgm:t>
    </dgm:pt>
    <dgm:pt modelId="{39CDE8E3-FABB-4D0C-B1F7-3961859F0B1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GB" sz="2800" dirty="0"/>
            <a:t>Applying LLMs to the real world</a:t>
          </a:r>
          <a:endParaRPr lang="en-US" sz="2800" dirty="0"/>
        </a:p>
      </dgm:t>
    </dgm:pt>
    <dgm:pt modelId="{F8EF8DC1-7BC4-45F0-B916-3F62F0957DD8}" type="parTrans" cxnId="{68ABFDB4-76DD-45BE-80BD-FDBC36EE9D4E}">
      <dgm:prSet/>
      <dgm:spPr/>
      <dgm:t>
        <a:bodyPr/>
        <a:lstStyle/>
        <a:p>
          <a:endParaRPr lang="en-US"/>
        </a:p>
      </dgm:t>
    </dgm:pt>
    <dgm:pt modelId="{B37A7A7D-CC58-4167-8C33-2F8921BDA7E7}" type="sibTrans" cxnId="{68ABFDB4-76DD-45BE-80BD-FDBC36EE9D4E}">
      <dgm:prSet/>
      <dgm:spPr/>
      <dgm:t>
        <a:bodyPr/>
        <a:lstStyle/>
        <a:p>
          <a:endParaRPr lang="en-US"/>
        </a:p>
      </dgm:t>
    </dgm:pt>
    <dgm:pt modelId="{9A454927-514D-4D46-B215-A5B3955161E6}" type="pres">
      <dgm:prSet presAssocID="{723B2BAB-1BFA-44EB-8185-E63CBF9A13C7}" presName="root" presStyleCnt="0">
        <dgm:presLayoutVars>
          <dgm:dir/>
          <dgm:resizeHandles val="exact"/>
        </dgm:presLayoutVars>
      </dgm:prSet>
      <dgm:spPr/>
    </dgm:pt>
    <dgm:pt modelId="{84C51007-7741-4837-A60F-43E1F9C635CE}" type="pres">
      <dgm:prSet presAssocID="{1ED590B9-DC78-4A87-B185-30FA15CE1045}" presName="compNode" presStyleCnt="0"/>
      <dgm:spPr/>
    </dgm:pt>
    <dgm:pt modelId="{617134BC-7612-4621-AB2E-09F23E230605}" type="pres">
      <dgm:prSet presAssocID="{1ED590B9-DC78-4A87-B185-30FA15CE1045}" presName="bgRect" presStyleLbl="bgShp" presStyleIdx="0" presStyleCnt="4"/>
      <dgm:spPr/>
    </dgm:pt>
    <dgm:pt modelId="{D1F91ED3-B475-487C-AAFB-6C014CEB3B78}" type="pres">
      <dgm:prSet presAssocID="{1ED590B9-DC78-4A87-B185-30FA15CE104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titles"/>
        </a:ext>
      </dgm:extLst>
    </dgm:pt>
    <dgm:pt modelId="{FD74DA32-1F0B-4BD6-9C41-2C4A358F6256}" type="pres">
      <dgm:prSet presAssocID="{1ED590B9-DC78-4A87-B185-30FA15CE1045}" presName="spaceRect" presStyleCnt="0"/>
      <dgm:spPr/>
    </dgm:pt>
    <dgm:pt modelId="{1921C017-1196-45AC-B175-89051B2D1166}" type="pres">
      <dgm:prSet presAssocID="{1ED590B9-DC78-4A87-B185-30FA15CE1045}" presName="parTx" presStyleLbl="revTx" presStyleIdx="0" presStyleCnt="4">
        <dgm:presLayoutVars>
          <dgm:chMax val="0"/>
          <dgm:chPref val="0"/>
        </dgm:presLayoutVars>
      </dgm:prSet>
      <dgm:spPr/>
    </dgm:pt>
    <dgm:pt modelId="{9CE894F1-39CE-4358-93FA-429B509FD144}" type="pres">
      <dgm:prSet presAssocID="{5494DB41-4B50-4F71-B3F6-C66917C0CF63}" presName="sibTrans" presStyleCnt="0"/>
      <dgm:spPr/>
    </dgm:pt>
    <dgm:pt modelId="{51D1186E-F110-48B9-9DB9-81F6C54D09AE}" type="pres">
      <dgm:prSet presAssocID="{C55DFDF8-370C-41DD-A67A-31B808680C1D}" presName="compNode" presStyleCnt="0"/>
      <dgm:spPr/>
    </dgm:pt>
    <dgm:pt modelId="{D00E865F-2FF7-4453-8358-776544071E54}" type="pres">
      <dgm:prSet presAssocID="{C55DFDF8-370C-41DD-A67A-31B808680C1D}" presName="bgRect" presStyleLbl="bgShp" presStyleIdx="1" presStyleCnt="4"/>
      <dgm:spPr/>
    </dgm:pt>
    <dgm:pt modelId="{3E69E92B-F61D-4B4E-B6B8-914741D8C9FD}" type="pres">
      <dgm:prSet presAssocID="{C55DFDF8-370C-41DD-A67A-31B808680C1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8A74918-4EAC-4A1A-B2B2-B93C956ABEF0}" type="pres">
      <dgm:prSet presAssocID="{C55DFDF8-370C-41DD-A67A-31B808680C1D}" presName="spaceRect" presStyleCnt="0"/>
      <dgm:spPr/>
    </dgm:pt>
    <dgm:pt modelId="{BFD2A110-4C22-4A71-913F-33A2EC2B3AB8}" type="pres">
      <dgm:prSet presAssocID="{C55DFDF8-370C-41DD-A67A-31B808680C1D}" presName="parTx" presStyleLbl="revTx" presStyleIdx="1" presStyleCnt="4">
        <dgm:presLayoutVars>
          <dgm:chMax val="0"/>
          <dgm:chPref val="0"/>
        </dgm:presLayoutVars>
      </dgm:prSet>
      <dgm:spPr/>
    </dgm:pt>
    <dgm:pt modelId="{456FE5EC-429C-4773-86DC-8843779CF821}" type="pres">
      <dgm:prSet presAssocID="{1ECAA294-3280-4F95-8462-2404056E529D}" presName="sibTrans" presStyleCnt="0"/>
      <dgm:spPr/>
    </dgm:pt>
    <dgm:pt modelId="{EAECEAAB-0419-4C96-9147-4FA400C30911}" type="pres">
      <dgm:prSet presAssocID="{8C529212-FB79-4082-AA88-1648E254A848}" presName="compNode" presStyleCnt="0"/>
      <dgm:spPr/>
    </dgm:pt>
    <dgm:pt modelId="{49721E37-231A-49F0-B59A-DA01B2D0E93C}" type="pres">
      <dgm:prSet presAssocID="{8C529212-FB79-4082-AA88-1648E254A848}" presName="bgRect" presStyleLbl="bgShp" presStyleIdx="2" presStyleCnt="4"/>
      <dgm:spPr/>
    </dgm:pt>
    <dgm:pt modelId="{FE881B50-ED35-4B5C-92C3-7C6A2B6E9888}" type="pres">
      <dgm:prSet presAssocID="{8C529212-FB79-4082-AA88-1648E254A84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242ADA2D-2AEC-49FB-B86A-AED9FDB9BF75}" type="pres">
      <dgm:prSet presAssocID="{8C529212-FB79-4082-AA88-1648E254A848}" presName="spaceRect" presStyleCnt="0"/>
      <dgm:spPr/>
    </dgm:pt>
    <dgm:pt modelId="{8493370D-EAEA-4296-ABA6-8C5F5EEE97B9}" type="pres">
      <dgm:prSet presAssocID="{8C529212-FB79-4082-AA88-1648E254A848}" presName="parTx" presStyleLbl="revTx" presStyleIdx="2" presStyleCnt="4">
        <dgm:presLayoutVars>
          <dgm:chMax val="0"/>
          <dgm:chPref val="0"/>
        </dgm:presLayoutVars>
      </dgm:prSet>
      <dgm:spPr/>
    </dgm:pt>
    <dgm:pt modelId="{0CED12FA-C09D-4C2A-B95D-E42D2349F083}" type="pres">
      <dgm:prSet presAssocID="{6DBD7145-6593-43CF-80A1-14844045706B}" presName="sibTrans" presStyleCnt="0"/>
      <dgm:spPr/>
    </dgm:pt>
    <dgm:pt modelId="{1E2ABF7F-ED38-4AF5-8DF4-CE21258A86A3}" type="pres">
      <dgm:prSet presAssocID="{39CDE8E3-FABB-4D0C-B1F7-3961859F0B1C}" presName="compNode" presStyleCnt="0"/>
      <dgm:spPr/>
    </dgm:pt>
    <dgm:pt modelId="{1D58700C-0B94-4327-9D65-1B5CB9F79951}" type="pres">
      <dgm:prSet presAssocID="{39CDE8E3-FABB-4D0C-B1F7-3961859F0B1C}" presName="bgRect" presStyleLbl="bgShp" presStyleIdx="3" presStyleCnt="4"/>
      <dgm:spPr/>
    </dgm:pt>
    <dgm:pt modelId="{3B8BC571-0007-4FAF-94EA-A6017EAEF2C0}" type="pres">
      <dgm:prSet presAssocID="{39CDE8E3-FABB-4D0C-B1F7-3961859F0B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6F56499-5002-4F47-A72D-BC307F2C42E9}" type="pres">
      <dgm:prSet presAssocID="{39CDE8E3-FABB-4D0C-B1F7-3961859F0B1C}" presName="spaceRect" presStyleCnt="0"/>
      <dgm:spPr/>
    </dgm:pt>
    <dgm:pt modelId="{16A0CDAC-D91F-4768-B71A-F46DD502BCC5}" type="pres">
      <dgm:prSet presAssocID="{39CDE8E3-FABB-4D0C-B1F7-3961859F0B1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12F883A-2104-451F-9344-FA6F7526E144}" type="presOf" srcId="{39CDE8E3-FABB-4D0C-B1F7-3961859F0B1C}" destId="{16A0CDAC-D91F-4768-B71A-F46DD502BCC5}" srcOrd="0" destOrd="0" presId="urn:microsoft.com/office/officeart/2018/2/layout/IconVerticalSolidList"/>
    <dgm:cxn modelId="{1CD9AD7D-00D2-42C1-A178-6BE3643A1AAA}" srcId="{723B2BAB-1BFA-44EB-8185-E63CBF9A13C7}" destId="{8C529212-FB79-4082-AA88-1648E254A848}" srcOrd="2" destOrd="0" parTransId="{1876B118-F78E-4A8D-8840-63324EA09426}" sibTransId="{6DBD7145-6593-43CF-80A1-14844045706B}"/>
    <dgm:cxn modelId="{EBF5D08D-E5C0-415F-8783-36A29220093F}" type="presOf" srcId="{1ED590B9-DC78-4A87-B185-30FA15CE1045}" destId="{1921C017-1196-45AC-B175-89051B2D1166}" srcOrd="0" destOrd="0" presId="urn:microsoft.com/office/officeart/2018/2/layout/IconVerticalSolidList"/>
    <dgm:cxn modelId="{68ABFDB4-76DD-45BE-80BD-FDBC36EE9D4E}" srcId="{723B2BAB-1BFA-44EB-8185-E63CBF9A13C7}" destId="{39CDE8E3-FABB-4D0C-B1F7-3961859F0B1C}" srcOrd="3" destOrd="0" parTransId="{F8EF8DC1-7BC4-45F0-B916-3F62F0957DD8}" sibTransId="{B37A7A7D-CC58-4167-8C33-2F8921BDA7E7}"/>
    <dgm:cxn modelId="{2E46C3B6-FA4D-405B-932B-DD489C55C37B}" type="presOf" srcId="{C55DFDF8-370C-41DD-A67A-31B808680C1D}" destId="{BFD2A110-4C22-4A71-913F-33A2EC2B3AB8}" srcOrd="0" destOrd="0" presId="urn:microsoft.com/office/officeart/2018/2/layout/IconVerticalSolidList"/>
    <dgm:cxn modelId="{EE4ADCB8-B4E7-4BFE-9ACF-A2E6867517E4}" type="presOf" srcId="{723B2BAB-1BFA-44EB-8185-E63CBF9A13C7}" destId="{9A454927-514D-4D46-B215-A5B3955161E6}" srcOrd="0" destOrd="0" presId="urn:microsoft.com/office/officeart/2018/2/layout/IconVerticalSolidList"/>
    <dgm:cxn modelId="{6888C7C7-A0D8-4668-90A9-1E7D9EAE94BB}" srcId="{723B2BAB-1BFA-44EB-8185-E63CBF9A13C7}" destId="{C55DFDF8-370C-41DD-A67A-31B808680C1D}" srcOrd="1" destOrd="0" parTransId="{408D1849-CD68-4FF0-B93E-CFDD62D3101F}" sibTransId="{1ECAA294-3280-4F95-8462-2404056E529D}"/>
    <dgm:cxn modelId="{456963E8-A3E5-4F4F-973C-80864902804B}" srcId="{723B2BAB-1BFA-44EB-8185-E63CBF9A13C7}" destId="{1ED590B9-DC78-4A87-B185-30FA15CE1045}" srcOrd="0" destOrd="0" parTransId="{EA240288-8E82-431E-B98E-DF794ED3127A}" sibTransId="{5494DB41-4B50-4F71-B3F6-C66917C0CF63}"/>
    <dgm:cxn modelId="{544181EE-DABE-4F23-BB48-24605620CE53}" type="presOf" srcId="{8C529212-FB79-4082-AA88-1648E254A848}" destId="{8493370D-EAEA-4296-ABA6-8C5F5EEE97B9}" srcOrd="0" destOrd="0" presId="urn:microsoft.com/office/officeart/2018/2/layout/IconVerticalSolidList"/>
    <dgm:cxn modelId="{E6BAF036-4550-452A-B3DB-54E39B75B168}" type="presParOf" srcId="{9A454927-514D-4D46-B215-A5B3955161E6}" destId="{84C51007-7741-4837-A60F-43E1F9C635CE}" srcOrd="0" destOrd="0" presId="urn:microsoft.com/office/officeart/2018/2/layout/IconVerticalSolidList"/>
    <dgm:cxn modelId="{4F331247-1879-4881-AE33-278CFA060C10}" type="presParOf" srcId="{84C51007-7741-4837-A60F-43E1F9C635CE}" destId="{617134BC-7612-4621-AB2E-09F23E230605}" srcOrd="0" destOrd="0" presId="urn:microsoft.com/office/officeart/2018/2/layout/IconVerticalSolidList"/>
    <dgm:cxn modelId="{E0F622E4-F1FB-432A-B6F6-C5097154235E}" type="presParOf" srcId="{84C51007-7741-4837-A60F-43E1F9C635CE}" destId="{D1F91ED3-B475-487C-AAFB-6C014CEB3B78}" srcOrd="1" destOrd="0" presId="urn:microsoft.com/office/officeart/2018/2/layout/IconVerticalSolidList"/>
    <dgm:cxn modelId="{09A3A33A-B6EA-434B-BCE2-275F9F9B3141}" type="presParOf" srcId="{84C51007-7741-4837-A60F-43E1F9C635CE}" destId="{FD74DA32-1F0B-4BD6-9C41-2C4A358F6256}" srcOrd="2" destOrd="0" presId="urn:microsoft.com/office/officeart/2018/2/layout/IconVerticalSolidList"/>
    <dgm:cxn modelId="{F97F18D2-C835-4B43-9E5E-43E56C1A8DDF}" type="presParOf" srcId="{84C51007-7741-4837-A60F-43E1F9C635CE}" destId="{1921C017-1196-45AC-B175-89051B2D1166}" srcOrd="3" destOrd="0" presId="urn:microsoft.com/office/officeart/2018/2/layout/IconVerticalSolidList"/>
    <dgm:cxn modelId="{9E734E45-E1F6-4559-9E13-D1864B4E7757}" type="presParOf" srcId="{9A454927-514D-4D46-B215-A5B3955161E6}" destId="{9CE894F1-39CE-4358-93FA-429B509FD144}" srcOrd="1" destOrd="0" presId="urn:microsoft.com/office/officeart/2018/2/layout/IconVerticalSolidList"/>
    <dgm:cxn modelId="{0317E18D-B118-4361-B7CD-4E205F13BB44}" type="presParOf" srcId="{9A454927-514D-4D46-B215-A5B3955161E6}" destId="{51D1186E-F110-48B9-9DB9-81F6C54D09AE}" srcOrd="2" destOrd="0" presId="urn:microsoft.com/office/officeart/2018/2/layout/IconVerticalSolidList"/>
    <dgm:cxn modelId="{DBE49017-DF43-43DE-B7FA-572AD1F4805E}" type="presParOf" srcId="{51D1186E-F110-48B9-9DB9-81F6C54D09AE}" destId="{D00E865F-2FF7-4453-8358-776544071E54}" srcOrd="0" destOrd="0" presId="urn:microsoft.com/office/officeart/2018/2/layout/IconVerticalSolidList"/>
    <dgm:cxn modelId="{A5CE626A-9A87-413A-959A-4F439B543C99}" type="presParOf" srcId="{51D1186E-F110-48B9-9DB9-81F6C54D09AE}" destId="{3E69E92B-F61D-4B4E-B6B8-914741D8C9FD}" srcOrd="1" destOrd="0" presId="urn:microsoft.com/office/officeart/2018/2/layout/IconVerticalSolidList"/>
    <dgm:cxn modelId="{74F440B1-81E2-4D52-B06C-EFE5021B87FB}" type="presParOf" srcId="{51D1186E-F110-48B9-9DB9-81F6C54D09AE}" destId="{B8A74918-4EAC-4A1A-B2B2-B93C956ABEF0}" srcOrd="2" destOrd="0" presId="urn:microsoft.com/office/officeart/2018/2/layout/IconVerticalSolidList"/>
    <dgm:cxn modelId="{E11CA460-0DED-4A8D-8132-A594412C10BB}" type="presParOf" srcId="{51D1186E-F110-48B9-9DB9-81F6C54D09AE}" destId="{BFD2A110-4C22-4A71-913F-33A2EC2B3AB8}" srcOrd="3" destOrd="0" presId="urn:microsoft.com/office/officeart/2018/2/layout/IconVerticalSolidList"/>
    <dgm:cxn modelId="{C8B47C81-F18B-4E32-97DF-EDAE722D8E0B}" type="presParOf" srcId="{9A454927-514D-4D46-B215-A5B3955161E6}" destId="{456FE5EC-429C-4773-86DC-8843779CF821}" srcOrd="3" destOrd="0" presId="urn:microsoft.com/office/officeart/2018/2/layout/IconVerticalSolidList"/>
    <dgm:cxn modelId="{2D87C568-15CB-4EFF-BD21-D8DF31417F48}" type="presParOf" srcId="{9A454927-514D-4D46-B215-A5B3955161E6}" destId="{EAECEAAB-0419-4C96-9147-4FA400C30911}" srcOrd="4" destOrd="0" presId="urn:microsoft.com/office/officeart/2018/2/layout/IconVerticalSolidList"/>
    <dgm:cxn modelId="{AF3ECF5E-14D0-4C59-BF29-9BAA060E84A4}" type="presParOf" srcId="{EAECEAAB-0419-4C96-9147-4FA400C30911}" destId="{49721E37-231A-49F0-B59A-DA01B2D0E93C}" srcOrd="0" destOrd="0" presId="urn:microsoft.com/office/officeart/2018/2/layout/IconVerticalSolidList"/>
    <dgm:cxn modelId="{5E7D90F8-D809-403C-AF17-8A2081B6AE5F}" type="presParOf" srcId="{EAECEAAB-0419-4C96-9147-4FA400C30911}" destId="{FE881B50-ED35-4B5C-92C3-7C6A2B6E9888}" srcOrd="1" destOrd="0" presId="urn:microsoft.com/office/officeart/2018/2/layout/IconVerticalSolidList"/>
    <dgm:cxn modelId="{37E1EA60-8306-4EFB-90D7-E21CD52247F3}" type="presParOf" srcId="{EAECEAAB-0419-4C96-9147-4FA400C30911}" destId="{242ADA2D-2AEC-49FB-B86A-AED9FDB9BF75}" srcOrd="2" destOrd="0" presId="urn:microsoft.com/office/officeart/2018/2/layout/IconVerticalSolidList"/>
    <dgm:cxn modelId="{2666B5E9-0D08-450E-B3CB-6B72A738520D}" type="presParOf" srcId="{EAECEAAB-0419-4C96-9147-4FA400C30911}" destId="{8493370D-EAEA-4296-ABA6-8C5F5EEE97B9}" srcOrd="3" destOrd="0" presId="urn:microsoft.com/office/officeart/2018/2/layout/IconVerticalSolidList"/>
    <dgm:cxn modelId="{70210BD7-90E5-4B7D-B97E-91242D0E4FCF}" type="presParOf" srcId="{9A454927-514D-4D46-B215-A5B3955161E6}" destId="{0CED12FA-C09D-4C2A-B95D-E42D2349F083}" srcOrd="5" destOrd="0" presId="urn:microsoft.com/office/officeart/2018/2/layout/IconVerticalSolidList"/>
    <dgm:cxn modelId="{20AD797E-A19B-4CCE-A45F-2F4FD6A0F461}" type="presParOf" srcId="{9A454927-514D-4D46-B215-A5B3955161E6}" destId="{1E2ABF7F-ED38-4AF5-8DF4-CE21258A86A3}" srcOrd="6" destOrd="0" presId="urn:microsoft.com/office/officeart/2018/2/layout/IconVerticalSolidList"/>
    <dgm:cxn modelId="{A8CEF5C2-97B6-4D66-A888-22C9372E1A91}" type="presParOf" srcId="{1E2ABF7F-ED38-4AF5-8DF4-CE21258A86A3}" destId="{1D58700C-0B94-4327-9D65-1B5CB9F79951}" srcOrd="0" destOrd="0" presId="urn:microsoft.com/office/officeart/2018/2/layout/IconVerticalSolidList"/>
    <dgm:cxn modelId="{FEBF8D39-6E44-417F-A95B-1C163C8A4D64}" type="presParOf" srcId="{1E2ABF7F-ED38-4AF5-8DF4-CE21258A86A3}" destId="{3B8BC571-0007-4FAF-94EA-A6017EAEF2C0}" srcOrd="1" destOrd="0" presId="urn:microsoft.com/office/officeart/2018/2/layout/IconVerticalSolidList"/>
    <dgm:cxn modelId="{B6CFEF90-47AE-4D4D-8265-D30C7902CFE8}" type="presParOf" srcId="{1E2ABF7F-ED38-4AF5-8DF4-CE21258A86A3}" destId="{76F56499-5002-4F47-A72D-BC307F2C42E9}" srcOrd="2" destOrd="0" presId="urn:microsoft.com/office/officeart/2018/2/layout/IconVerticalSolidList"/>
    <dgm:cxn modelId="{F33CE3FA-DCC9-4313-8783-C45E9D934DE1}" type="presParOf" srcId="{1E2ABF7F-ED38-4AF5-8DF4-CE21258A86A3}" destId="{16A0CDAC-D91F-4768-B71A-F46DD502BCC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2481AA-C851-465A-84DE-7B035585488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0E79E4C-A761-4683-ACCB-B8F90AB786CC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Reliance on participant memory.</a:t>
          </a:r>
          <a:endParaRPr lang="en-US" dirty="0">
            <a:solidFill>
              <a:schemeClr val="tx1"/>
            </a:solidFill>
          </a:endParaRPr>
        </a:p>
      </dgm:t>
    </dgm:pt>
    <dgm:pt modelId="{B6E8D422-E4BD-45ED-BC91-C62EC5880434}" type="parTrans" cxnId="{5A2704FF-DA13-4F8D-A3F3-4810836F8C70}">
      <dgm:prSet/>
      <dgm:spPr/>
      <dgm:t>
        <a:bodyPr/>
        <a:lstStyle/>
        <a:p>
          <a:endParaRPr lang="en-US"/>
        </a:p>
      </dgm:t>
    </dgm:pt>
    <dgm:pt modelId="{FB9B0D39-6EE1-4D12-8F75-791442D288B3}" type="sibTrans" cxnId="{5A2704FF-DA13-4F8D-A3F3-4810836F8C70}">
      <dgm:prSet/>
      <dgm:spPr/>
      <dgm:t>
        <a:bodyPr/>
        <a:lstStyle/>
        <a:p>
          <a:endParaRPr lang="en-US"/>
        </a:p>
      </dgm:t>
    </dgm:pt>
    <dgm:pt modelId="{7579341F-F729-4E34-94FD-900A4872C26F}">
      <dgm:prSet/>
      <dgm:spPr>
        <a:solidFill>
          <a:srgbClr val="FFC000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Database of incidents.</a:t>
          </a:r>
          <a:endParaRPr lang="en-US">
            <a:solidFill>
              <a:schemeClr val="tx1"/>
            </a:solidFill>
          </a:endParaRPr>
        </a:p>
      </dgm:t>
    </dgm:pt>
    <dgm:pt modelId="{E80A844C-B70E-4935-9C49-BF6868BA2F5D}" type="parTrans" cxnId="{74A8BCB0-B870-486E-9D56-E280F30FB8BA}">
      <dgm:prSet/>
      <dgm:spPr/>
      <dgm:t>
        <a:bodyPr/>
        <a:lstStyle/>
        <a:p>
          <a:endParaRPr lang="en-US"/>
        </a:p>
      </dgm:t>
    </dgm:pt>
    <dgm:pt modelId="{A8F8AA72-F42B-4C8B-9CCD-F8CA5698BF8D}" type="sibTrans" cxnId="{74A8BCB0-B870-486E-9D56-E280F30FB8BA}">
      <dgm:prSet/>
      <dgm:spPr/>
      <dgm:t>
        <a:bodyPr/>
        <a:lstStyle/>
        <a:p>
          <a:endParaRPr lang="en-US"/>
        </a:p>
      </dgm:t>
    </dgm:pt>
    <dgm:pt modelId="{141E9CB6-83A7-4759-AA74-D129ACC61609}">
      <dgm:prSet/>
      <dgm:spPr>
        <a:solidFill>
          <a:srgbClr val="FFC000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This pipeline described a related incident and then gave two questions to consider. </a:t>
          </a:r>
          <a:endParaRPr lang="en-US">
            <a:solidFill>
              <a:schemeClr val="tx1"/>
            </a:solidFill>
          </a:endParaRPr>
        </a:p>
      </dgm:t>
    </dgm:pt>
    <dgm:pt modelId="{B18C7440-E42D-4FA0-896E-156109057B18}" type="parTrans" cxnId="{BA65D29C-5048-41A7-95BF-862B08ED62B7}">
      <dgm:prSet/>
      <dgm:spPr/>
      <dgm:t>
        <a:bodyPr/>
        <a:lstStyle/>
        <a:p>
          <a:endParaRPr lang="en-US"/>
        </a:p>
      </dgm:t>
    </dgm:pt>
    <dgm:pt modelId="{574906E3-2F48-4D22-87B1-E3EFF661B29D}" type="sibTrans" cxnId="{BA65D29C-5048-41A7-95BF-862B08ED62B7}">
      <dgm:prSet/>
      <dgm:spPr/>
      <dgm:t>
        <a:bodyPr/>
        <a:lstStyle/>
        <a:p>
          <a:endParaRPr lang="en-US"/>
        </a:p>
      </dgm:t>
    </dgm:pt>
    <dgm:pt modelId="{31BC44CE-A638-4A1F-86C0-1E1A827D401C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A database does not forget.</a:t>
          </a:r>
          <a:endParaRPr lang="en-US" dirty="0">
            <a:solidFill>
              <a:schemeClr val="tx1"/>
            </a:solidFill>
          </a:endParaRPr>
        </a:p>
      </dgm:t>
    </dgm:pt>
    <dgm:pt modelId="{9EA4E87F-EEDD-4851-89AD-F5E10F84E19C}" type="parTrans" cxnId="{1BA17386-A347-40AB-8AC3-828EB9E2CF64}">
      <dgm:prSet/>
      <dgm:spPr/>
      <dgm:t>
        <a:bodyPr/>
        <a:lstStyle/>
        <a:p>
          <a:endParaRPr lang="en-US"/>
        </a:p>
      </dgm:t>
    </dgm:pt>
    <dgm:pt modelId="{ADB490F5-0AD4-4D8B-8923-4082352D2B75}" type="sibTrans" cxnId="{1BA17386-A347-40AB-8AC3-828EB9E2CF64}">
      <dgm:prSet/>
      <dgm:spPr/>
      <dgm:t>
        <a:bodyPr/>
        <a:lstStyle/>
        <a:p>
          <a:endParaRPr lang="en-US"/>
        </a:p>
      </dgm:t>
    </dgm:pt>
    <dgm:pt modelId="{76A67CF6-BB74-4CB7-B020-6494EF5A2E6C}" type="pres">
      <dgm:prSet presAssocID="{012481AA-C851-465A-84DE-7B0355854889}" presName="linear" presStyleCnt="0">
        <dgm:presLayoutVars>
          <dgm:animLvl val="lvl"/>
          <dgm:resizeHandles val="exact"/>
        </dgm:presLayoutVars>
      </dgm:prSet>
      <dgm:spPr/>
    </dgm:pt>
    <dgm:pt modelId="{5300370C-5487-47D3-9242-0B3113641470}" type="pres">
      <dgm:prSet presAssocID="{50E79E4C-A761-4683-ACCB-B8F90AB786C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D8AD997-F4DC-402F-9152-2005DE4C323E}" type="pres">
      <dgm:prSet presAssocID="{FB9B0D39-6EE1-4D12-8F75-791442D288B3}" presName="spacer" presStyleCnt="0"/>
      <dgm:spPr/>
    </dgm:pt>
    <dgm:pt modelId="{5FE8C74C-FEC8-4BAB-8FBB-9499A17C0F84}" type="pres">
      <dgm:prSet presAssocID="{7579341F-F729-4E34-94FD-900A4872C2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221C8BB-E161-4670-AAAB-EA340A34BD63}" type="pres">
      <dgm:prSet presAssocID="{A8F8AA72-F42B-4C8B-9CCD-F8CA5698BF8D}" presName="spacer" presStyleCnt="0"/>
      <dgm:spPr/>
    </dgm:pt>
    <dgm:pt modelId="{850777FE-CD77-4CBE-8A8E-CD47A28DD12D}" type="pres">
      <dgm:prSet presAssocID="{141E9CB6-83A7-4759-AA74-D129ACC61609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C94FA44-9E26-49B6-90FB-7CD66C587430}" type="pres">
      <dgm:prSet presAssocID="{574906E3-2F48-4D22-87B1-E3EFF661B29D}" presName="spacer" presStyleCnt="0"/>
      <dgm:spPr/>
    </dgm:pt>
    <dgm:pt modelId="{18C31F9B-B493-417B-8935-2DF20EC02331}" type="pres">
      <dgm:prSet presAssocID="{31BC44CE-A638-4A1F-86C0-1E1A827D401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409DD05-B3E7-462C-9922-50D168F83700}" type="presOf" srcId="{31BC44CE-A638-4A1F-86C0-1E1A827D401C}" destId="{18C31F9B-B493-417B-8935-2DF20EC02331}" srcOrd="0" destOrd="0" presId="urn:microsoft.com/office/officeart/2005/8/layout/vList2"/>
    <dgm:cxn modelId="{9F97051E-76FC-495F-AE4C-24CF3D94783F}" type="presOf" srcId="{7579341F-F729-4E34-94FD-900A4872C26F}" destId="{5FE8C74C-FEC8-4BAB-8FBB-9499A17C0F84}" srcOrd="0" destOrd="0" presId="urn:microsoft.com/office/officeart/2005/8/layout/vList2"/>
    <dgm:cxn modelId="{22433F4A-8179-46A2-86DB-15EA5764F957}" type="presOf" srcId="{50E79E4C-A761-4683-ACCB-B8F90AB786CC}" destId="{5300370C-5487-47D3-9242-0B3113641470}" srcOrd="0" destOrd="0" presId="urn:microsoft.com/office/officeart/2005/8/layout/vList2"/>
    <dgm:cxn modelId="{4A36D16C-3724-49CC-9C17-171D28DB3EA2}" type="presOf" srcId="{141E9CB6-83A7-4759-AA74-D129ACC61609}" destId="{850777FE-CD77-4CBE-8A8E-CD47A28DD12D}" srcOrd="0" destOrd="0" presId="urn:microsoft.com/office/officeart/2005/8/layout/vList2"/>
    <dgm:cxn modelId="{1BA17386-A347-40AB-8AC3-828EB9E2CF64}" srcId="{012481AA-C851-465A-84DE-7B0355854889}" destId="{31BC44CE-A638-4A1F-86C0-1E1A827D401C}" srcOrd="3" destOrd="0" parTransId="{9EA4E87F-EEDD-4851-89AD-F5E10F84E19C}" sibTransId="{ADB490F5-0AD4-4D8B-8923-4082352D2B75}"/>
    <dgm:cxn modelId="{BA65D29C-5048-41A7-95BF-862B08ED62B7}" srcId="{012481AA-C851-465A-84DE-7B0355854889}" destId="{141E9CB6-83A7-4759-AA74-D129ACC61609}" srcOrd="2" destOrd="0" parTransId="{B18C7440-E42D-4FA0-896E-156109057B18}" sibTransId="{574906E3-2F48-4D22-87B1-E3EFF661B29D}"/>
    <dgm:cxn modelId="{74A8BCB0-B870-486E-9D56-E280F30FB8BA}" srcId="{012481AA-C851-465A-84DE-7B0355854889}" destId="{7579341F-F729-4E34-94FD-900A4872C26F}" srcOrd="1" destOrd="0" parTransId="{E80A844C-B70E-4935-9C49-BF6868BA2F5D}" sibTransId="{A8F8AA72-F42B-4C8B-9CCD-F8CA5698BF8D}"/>
    <dgm:cxn modelId="{409D7DB2-46B3-46F0-B3B5-6679C78424EB}" type="presOf" srcId="{012481AA-C851-465A-84DE-7B0355854889}" destId="{76A67CF6-BB74-4CB7-B020-6494EF5A2E6C}" srcOrd="0" destOrd="0" presId="urn:microsoft.com/office/officeart/2005/8/layout/vList2"/>
    <dgm:cxn modelId="{5A2704FF-DA13-4F8D-A3F3-4810836F8C70}" srcId="{012481AA-C851-465A-84DE-7B0355854889}" destId="{50E79E4C-A761-4683-ACCB-B8F90AB786CC}" srcOrd="0" destOrd="0" parTransId="{B6E8D422-E4BD-45ED-BC91-C62EC5880434}" sibTransId="{FB9B0D39-6EE1-4D12-8F75-791442D288B3}"/>
    <dgm:cxn modelId="{9C79872A-2960-46AD-B905-FF67B5D11979}" type="presParOf" srcId="{76A67CF6-BB74-4CB7-B020-6494EF5A2E6C}" destId="{5300370C-5487-47D3-9242-0B3113641470}" srcOrd="0" destOrd="0" presId="urn:microsoft.com/office/officeart/2005/8/layout/vList2"/>
    <dgm:cxn modelId="{D7B8F861-32AD-4E4D-8206-63D4518C1848}" type="presParOf" srcId="{76A67CF6-BB74-4CB7-B020-6494EF5A2E6C}" destId="{9D8AD997-F4DC-402F-9152-2005DE4C323E}" srcOrd="1" destOrd="0" presId="urn:microsoft.com/office/officeart/2005/8/layout/vList2"/>
    <dgm:cxn modelId="{80BD3980-8400-4058-A06C-5CFA9EC0A5FF}" type="presParOf" srcId="{76A67CF6-BB74-4CB7-B020-6494EF5A2E6C}" destId="{5FE8C74C-FEC8-4BAB-8FBB-9499A17C0F84}" srcOrd="2" destOrd="0" presId="urn:microsoft.com/office/officeart/2005/8/layout/vList2"/>
    <dgm:cxn modelId="{12C24B58-AD3A-42A0-9597-BD4C35AF5318}" type="presParOf" srcId="{76A67CF6-BB74-4CB7-B020-6494EF5A2E6C}" destId="{9221C8BB-E161-4670-AAAB-EA340A34BD63}" srcOrd="3" destOrd="0" presId="urn:microsoft.com/office/officeart/2005/8/layout/vList2"/>
    <dgm:cxn modelId="{A6BDAE1F-914B-4495-8ABA-04CF8C4DC75B}" type="presParOf" srcId="{76A67CF6-BB74-4CB7-B020-6494EF5A2E6C}" destId="{850777FE-CD77-4CBE-8A8E-CD47A28DD12D}" srcOrd="4" destOrd="0" presId="urn:microsoft.com/office/officeart/2005/8/layout/vList2"/>
    <dgm:cxn modelId="{7A72AC8D-6FF1-4B47-A953-B9028BEC14C3}" type="presParOf" srcId="{76A67CF6-BB74-4CB7-B020-6494EF5A2E6C}" destId="{EC94FA44-9E26-49B6-90FB-7CD66C587430}" srcOrd="5" destOrd="0" presId="urn:microsoft.com/office/officeart/2005/8/layout/vList2"/>
    <dgm:cxn modelId="{B9DBE739-B4C1-47E1-A480-C3788AA43743}" type="presParOf" srcId="{76A67CF6-BB74-4CB7-B020-6494EF5A2E6C}" destId="{18C31F9B-B493-417B-8935-2DF20EC0233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48F25E-CDC3-480C-9D55-C6C20516860F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4A06329A-B683-459F-9CBE-1F63588473B9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800" cap="none" dirty="0"/>
            <a:t>Questions and context</a:t>
          </a:r>
          <a:endParaRPr lang="en-US" sz="2800" cap="none" dirty="0"/>
        </a:p>
      </dgm:t>
    </dgm:pt>
    <dgm:pt modelId="{B0C87E85-00BB-4B61-9C4A-2D077B9A45CB}" type="parTrans" cxnId="{13AC9CA2-00A8-4290-A4ED-7B1E6E6CCCBF}">
      <dgm:prSet/>
      <dgm:spPr/>
      <dgm:t>
        <a:bodyPr/>
        <a:lstStyle/>
        <a:p>
          <a:endParaRPr lang="en-US"/>
        </a:p>
      </dgm:t>
    </dgm:pt>
    <dgm:pt modelId="{548C08E5-7AB4-4D3D-B518-B85F72B36663}" type="sibTrans" cxnId="{13AC9CA2-00A8-4290-A4ED-7B1E6E6CCCBF}">
      <dgm:prSet/>
      <dgm:spPr/>
      <dgm:t>
        <a:bodyPr/>
        <a:lstStyle/>
        <a:p>
          <a:endParaRPr lang="en-US"/>
        </a:p>
      </dgm:t>
    </dgm:pt>
    <dgm:pt modelId="{1414A640-4F40-4BDA-8F26-00208590885B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800" cap="none" dirty="0"/>
            <a:t>The questions assist with preparation</a:t>
          </a:r>
          <a:endParaRPr lang="en-US" sz="2800" cap="none" dirty="0"/>
        </a:p>
      </dgm:t>
    </dgm:pt>
    <dgm:pt modelId="{C8AE9676-7D69-4152-A86D-824004743F72}" type="parTrans" cxnId="{D2D6000A-E66E-4B7A-B2B1-CAD3B67F0BD9}">
      <dgm:prSet/>
      <dgm:spPr/>
      <dgm:t>
        <a:bodyPr/>
        <a:lstStyle/>
        <a:p>
          <a:endParaRPr lang="en-US"/>
        </a:p>
      </dgm:t>
    </dgm:pt>
    <dgm:pt modelId="{894ECCDF-1EC4-43B5-A0A9-4B9A9C1511FF}" type="sibTrans" cxnId="{D2D6000A-E66E-4B7A-B2B1-CAD3B67F0BD9}">
      <dgm:prSet/>
      <dgm:spPr/>
      <dgm:t>
        <a:bodyPr/>
        <a:lstStyle/>
        <a:p>
          <a:endParaRPr lang="en-US"/>
        </a:p>
      </dgm:t>
    </dgm:pt>
    <dgm:pt modelId="{2E320FD5-1224-4994-B7E2-6FB104AAC170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 sz="2800" cap="none" dirty="0"/>
            <a:t>Stimulate discussion &amp; build momentum</a:t>
          </a:r>
          <a:endParaRPr lang="en-US" sz="2800" cap="none" dirty="0"/>
        </a:p>
      </dgm:t>
    </dgm:pt>
    <dgm:pt modelId="{2E1FA00F-2313-4560-93E8-FAA0171966F4}" type="parTrans" cxnId="{863C940D-659F-4F54-8B4D-21CB7CB72A32}">
      <dgm:prSet/>
      <dgm:spPr/>
      <dgm:t>
        <a:bodyPr/>
        <a:lstStyle/>
        <a:p>
          <a:endParaRPr lang="en-US"/>
        </a:p>
      </dgm:t>
    </dgm:pt>
    <dgm:pt modelId="{32E98732-56B0-4D27-B90A-8E7A2BE45E89}" type="sibTrans" cxnId="{863C940D-659F-4F54-8B4D-21CB7CB72A32}">
      <dgm:prSet/>
      <dgm:spPr/>
      <dgm:t>
        <a:bodyPr/>
        <a:lstStyle/>
        <a:p>
          <a:endParaRPr lang="en-US"/>
        </a:p>
      </dgm:t>
    </dgm:pt>
    <dgm:pt modelId="{542399AF-BC0E-4477-8893-FD3E43E69C0D}" type="pres">
      <dgm:prSet presAssocID="{B848F25E-CDC3-480C-9D55-C6C20516860F}" presName="root" presStyleCnt="0">
        <dgm:presLayoutVars>
          <dgm:dir/>
          <dgm:resizeHandles val="exact"/>
        </dgm:presLayoutVars>
      </dgm:prSet>
      <dgm:spPr/>
    </dgm:pt>
    <dgm:pt modelId="{3012672F-67A8-4716-8F63-BD79B7F6D76C}" type="pres">
      <dgm:prSet presAssocID="{4A06329A-B683-459F-9CBE-1F63588473B9}" presName="compNode" presStyleCnt="0"/>
      <dgm:spPr/>
    </dgm:pt>
    <dgm:pt modelId="{D3D6AF4F-2186-4B6D-9D33-4E68837153F7}" type="pres">
      <dgm:prSet presAssocID="{4A06329A-B683-459F-9CBE-1F63588473B9}" presName="iconBgRect" presStyleLbl="bgShp" presStyleIdx="0" presStyleCnt="3"/>
      <dgm:spPr/>
    </dgm:pt>
    <dgm:pt modelId="{A3926F8F-8248-4A3F-A346-38929A6138BD}" type="pres">
      <dgm:prSet presAssocID="{4A06329A-B683-459F-9CBE-1F63588473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85DCF4CC-E896-4330-A561-43CC977928D8}" type="pres">
      <dgm:prSet presAssocID="{4A06329A-B683-459F-9CBE-1F63588473B9}" presName="spaceRect" presStyleCnt="0"/>
      <dgm:spPr/>
    </dgm:pt>
    <dgm:pt modelId="{85BFBD59-BE17-4B4D-B381-D940D3BC7AE0}" type="pres">
      <dgm:prSet presAssocID="{4A06329A-B683-459F-9CBE-1F63588473B9}" presName="textRect" presStyleLbl="revTx" presStyleIdx="0" presStyleCnt="3">
        <dgm:presLayoutVars>
          <dgm:chMax val="1"/>
          <dgm:chPref val="1"/>
        </dgm:presLayoutVars>
      </dgm:prSet>
      <dgm:spPr/>
    </dgm:pt>
    <dgm:pt modelId="{8766AD1D-D36F-4072-B326-6450FC7EC20F}" type="pres">
      <dgm:prSet presAssocID="{548C08E5-7AB4-4D3D-B518-B85F72B36663}" presName="sibTrans" presStyleCnt="0"/>
      <dgm:spPr/>
    </dgm:pt>
    <dgm:pt modelId="{A8861F9A-5547-4B9C-885D-CE3DED62A513}" type="pres">
      <dgm:prSet presAssocID="{1414A640-4F40-4BDA-8F26-00208590885B}" presName="compNode" presStyleCnt="0"/>
      <dgm:spPr/>
    </dgm:pt>
    <dgm:pt modelId="{9207B158-43A4-4018-928A-1FD1B118C123}" type="pres">
      <dgm:prSet presAssocID="{1414A640-4F40-4BDA-8F26-00208590885B}" presName="iconBgRect" presStyleLbl="bgShp" presStyleIdx="1" presStyleCnt="3"/>
      <dgm:spPr/>
    </dgm:pt>
    <dgm:pt modelId="{EE9F8982-2696-4D47-9CAC-1042C4697406}" type="pres">
      <dgm:prSet presAssocID="{1414A640-4F40-4BDA-8F26-00208590885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9D2A237-231C-4CD0-A9B4-208967B1D3A2}" type="pres">
      <dgm:prSet presAssocID="{1414A640-4F40-4BDA-8F26-00208590885B}" presName="spaceRect" presStyleCnt="0"/>
      <dgm:spPr/>
    </dgm:pt>
    <dgm:pt modelId="{A42D6D39-11BE-41CC-989B-E44CC61EE235}" type="pres">
      <dgm:prSet presAssocID="{1414A640-4F40-4BDA-8F26-00208590885B}" presName="textRect" presStyleLbl="revTx" presStyleIdx="1" presStyleCnt="3">
        <dgm:presLayoutVars>
          <dgm:chMax val="1"/>
          <dgm:chPref val="1"/>
        </dgm:presLayoutVars>
      </dgm:prSet>
      <dgm:spPr/>
    </dgm:pt>
    <dgm:pt modelId="{DA180A00-10C7-4102-9F27-7E01C1EB8070}" type="pres">
      <dgm:prSet presAssocID="{894ECCDF-1EC4-43B5-A0A9-4B9A9C1511FF}" presName="sibTrans" presStyleCnt="0"/>
      <dgm:spPr/>
    </dgm:pt>
    <dgm:pt modelId="{A30D9F95-E9AB-4315-982F-8E0128762F12}" type="pres">
      <dgm:prSet presAssocID="{2E320FD5-1224-4994-B7E2-6FB104AAC170}" presName="compNode" presStyleCnt="0"/>
      <dgm:spPr/>
    </dgm:pt>
    <dgm:pt modelId="{B348095A-5450-4EE8-9902-E7C3EBCB3127}" type="pres">
      <dgm:prSet presAssocID="{2E320FD5-1224-4994-B7E2-6FB104AAC170}" presName="iconBgRect" presStyleLbl="bgShp" presStyleIdx="2" presStyleCnt="3"/>
      <dgm:spPr/>
    </dgm:pt>
    <dgm:pt modelId="{BABAE21E-AF5B-4F68-95EE-2AC1D6EFA68C}" type="pres">
      <dgm:prSet presAssocID="{2E320FD5-1224-4994-B7E2-6FB104AAC17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FB1C320C-4CBE-4518-84C2-4F112024BC22}" type="pres">
      <dgm:prSet presAssocID="{2E320FD5-1224-4994-B7E2-6FB104AAC170}" presName="spaceRect" presStyleCnt="0"/>
      <dgm:spPr/>
    </dgm:pt>
    <dgm:pt modelId="{9E72417F-01F1-4144-BED4-D8EBC3CABA47}" type="pres">
      <dgm:prSet presAssocID="{2E320FD5-1224-4994-B7E2-6FB104AAC170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D2D6000A-E66E-4B7A-B2B1-CAD3B67F0BD9}" srcId="{B848F25E-CDC3-480C-9D55-C6C20516860F}" destId="{1414A640-4F40-4BDA-8F26-00208590885B}" srcOrd="1" destOrd="0" parTransId="{C8AE9676-7D69-4152-A86D-824004743F72}" sibTransId="{894ECCDF-1EC4-43B5-A0A9-4B9A9C1511FF}"/>
    <dgm:cxn modelId="{94603E0D-319C-459E-9800-F4397B53A7AB}" type="presOf" srcId="{4A06329A-B683-459F-9CBE-1F63588473B9}" destId="{85BFBD59-BE17-4B4D-B381-D940D3BC7AE0}" srcOrd="0" destOrd="0" presId="urn:microsoft.com/office/officeart/2018/5/layout/IconCircleLabelList"/>
    <dgm:cxn modelId="{863C940D-659F-4F54-8B4D-21CB7CB72A32}" srcId="{B848F25E-CDC3-480C-9D55-C6C20516860F}" destId="{2E320FD5-1224-4994-B7E2-6FB104AAC170}" srcOrd="2" destOrd="0" parTransId="{2E1FA00F-2313-4560-93E8-FAA0171966F4}" sibTransId="{32E98732-56B0-4D27-B90A-8E7A2BE45E89}"/>
    <dgm:cxn modelId="{69847B4E-B3C2-4F2A-BC1A-A7C372FA0619}" type="presOf" srcId="{2E320FD5-1224-4994-B7E2-6FB104AAC170}" destId="{9E72417F-01F1-4144-BED4-D8EBC3CABA47}" srcOrd="0" destOrd="0" presId="urn:microsoft.com/office/officeart/2018/5/layout/IconCircleLabelList"/>
    <dgm:cxn modelId="{13AC9CA2-00A8-4290-A4ED-7B1E6E6CCCBF}" srcId="{B848F25E-CDC3-480C-9D55-C6C20516860F}" destId="{4A06329A-B683-459F-9CBE-1F63588473B9}" srcOrd="0" destOrd="0" parTransId="{B0C87E85-00BB-4B61-9C4A-2D077B9A45CB}" sibTransId="{548C08E5-7AB4-4D3D-B518-B85F72B36663}"/>
    <dgm:cxn modelId="{6B2B30C1-74F6-441F-AEA2-4D377793D0AE}" type="presOf" srcId="{B848F25E-CDC3-480C-9D55-C6C20516860F}" destId="{542399AF-BC0E-4477-8893-FD3E43E69C0D}" srcOrd="0" destOrd="0" presId="urn:microsoft.com/office/officeart/2018/5/layout/IconCircleLabelList"/>
    <dgm:cxn modelId="{F7918EF8-B03F-4396-A6C5-0CEEEAA8887B}" type="presOf" srcId="{1414A640-4F40-4BDA-8F26-00208590885B}" destId="{A42D6D39-11BE-41CC-989B-E44CC61EE235}" srcOrd="0" destOrd="0" presId="urn:microsoft.com/office/officeart/2018/5/layout/IconCircleLabelList"/>
    <dgm:cxn modelId="{D3C3F0E4-3DE9-440F-837E-BB01BBDE2C3D}" type="presParOf" srcId="{542399AF-BC0E-4477-8893-FD3E43E69C0D}" destId="{3012672F-67A8-4716-8F63-BD79B7F6D76C}" srcOrd="0" destOrd="0" presId="urn:microsoft.com/office/officeart/2018/5/layout/IconCircleLabelList"/>
    <dgm:cxn modelId="{DC3E6F9B-C8AB-4ECD-BB38-B4ECA4AD2567}" type="presParOf" srcId="{3012672F-67A8-4716-8F63-BD79B7F6D76C}" destId="{D3D6AF4F-2186-4B6D-9D33-4E68837153F7}" srcOrd="0" destOrd="0" presId="urn:microsoft.com/office/officeart/2018/5/layout/IconCircleLabelList"/>
    <dgm:cxn modelId="{AC919C37-028B-4DCC-9A20-5A828B1C611D}" type="presParOf" srcId="{3012672F-67A8-4716-8F63-BD79B7F6D76C}" destId="{A3926F8F-8248-4A3F-A346-38929A6138BD}" srcOrd="1" destOrd="0" presId="urn:microsoft.com/office/officeart/2018/5/layout/IconCircleLabelList"/>
    <dgm:cxn modelId="{250455C7-31EB-48DD-B237-24B3B8C29311}" type="presParOf" srcId="{3012672F-67A8-4716-8F63-BD79B7F6D76C}" destId="{85DCF4CC-E896-4330-A561-43CC977928D8}" srcOrd="2" destOrd="0" presId="urn:microsoft.com/office/officeart/2018/5/layout/IconCircleLabelList"/>
    <dgm:cxn modelId="{1473DBB6-F696-4B7B-9B4A-5CAD76890E7E}" type="presParOf" srcId="{3012672F-67A8-4716-8F63-BD79B7F6D76C}" destId="{85BFBD59-BE17-4B4D-B381-D940D3BC7AE0}" srcOrd="3" destOrd="0" presId="urn:microsoft.com/office/officeart/2018/5/layout/IconCircleLabelList"/>
    <dgm:cxn modelId="{F9AA137A-6EE4-4356-8A79-D8129517869F}" type="presParOf" srcId="{542399AF-BC0E-4477-8893-FD3E43E69C0D}" destId="{8766AD1D-D36F-4072-B326-6450FC7EC20F}" srcOrd="1" destOrd="0" presId="urn:microsoft.com/office/officeart/2018/5/layout/IconCircleLabelList"/>
    <dgm:cxn modelId="{9F51B0CC-96AE-4953-8708-DBC22162CAB3}" type="presParOf" srcId="{542399AF-BC0E-4477-8893-FD3E43E69C0D}" destId="{A8861F9A-5547-4B9C-885D-CE3DED62A513}" srcOrd="2" destOrd="0" presId="urn:microsoft.com/office/officeart/2018/5/layout/IconCircleLabelList"/>
    <dgm:cxn modelId="{B88B3B6A-7C37-48A1-8D48-F4DFEB289E1D}" type="presParOf" srcId="{A8861F9A-5547-4B9C-885D-CE3DED62A513}" destId="{9207B158-43A4-4018-928A-1FD1B118C123}" srcOrd="0" destOrd="0" presId="urn:microsoft.com/office/officeart/2018/5/layout/IconCircleLabelList"/>
    <dgm:cxn modelId="{D8453D77-01AD-4CA3-8CA0-35FAD42ED9E0}" type="presParOf" srcId="{A8861F9A-5547-4B9C-885D-CE3DED62A513}" destId="{EE9F8982-2696-4D47-9CAC-1042C4697406}" srcOrd="1" destOrd="0" presId="urn:microsoft.com/office/officeart/2018/5/layout/IconCircleLabelList"/>
    <dgm:cxn modelId="{15EA6F1A-9387-4496-8E29-C4A47C14035D}" type="presParOf" srcId="{A8861F9A-5547-4B9C-885D-CE3DED62A513}" destId="{19D2A237-231C-4CD0-A9B4-208967B1D3A2}" srcOrd="2" destOrd="0" presId="urn:microsoft.com/office/officeart/2018/5/layout/IconCircleLabelList"/>
    <dgm:cxn modelId="{2FF653E5-B858-4141-8819-02DF14894E3A}" type="presParOf" srcId="{A8861F9A-5547-4B9C-885D-CE3DED62A513}" destId="{A42D6D39-11BE-41CC-989B-E44CC61EE235}" srcOrd="3" destOrd="0" presId="urn:microsoft.com/office/officeart/2018/5/layout/IconCircleLabelList"/>
    <dgm:cxn modelId="{99B08E5E-2236-4C64-9C3B-35D6B253C798}" type="presParOf" srcId="{542399AF-BC0E-4477-8893-FD3E43E69C0D}" destId="{DA180A00-10C7-4102-9F27-7E01C1EB8070}" srcOrd="3" destOrd="0" presId="urn:microsoft.com/office/officeart/2018/5/layout/IconCircleLabelList"/>
    <dgm:cxn modelId="{E83AE61C-3082-4797-8A99-F7821F250399}" type="presParOf" srcId="{542399AF-BC0E-4477-8893-FD3E43E69C0D}" destId="{A30D9F95-E9AB-4315-982F-8E0128762F12}" srcOrd="4" destOrd="0" presId="urn:microsoft.com/office/officeart/2018/5/layout/IconCircleLabelList"/>
    <dgm:cxn modelId="{5565BB0F-55B4-4EFF-AAA2-9C32191FFD15}" type="presParOf" srcId="{A30D9F95-E9AB-4315-982F-8E0128762F12}" destId="{B348095A-5450-4EE8-9902-E7C3EBCB3127}" srcOrd="0" destOrd="0" presId="urn:microsoft.com/office/officeart/2018/5/layout/IconCircleLabelList"/>
    <dgm:cxn modelId="{ACF7E272-70D8-412C-BA7F-8007FCBBEF4C}" type="presParOf" srcId="{A30D9F95-E9AB-4315-982F-8E0128762F12}" destId="{BABAE21E-AF5B-4F68-95EE-2AC1D6EFA68C}" srcOrd="1" destOrd="0" presId="urn:microsoft.com/office/officeart/2018/5/layout/IconCircleLabelList"/>
    <dgm:cxn modelId="{43D00B2B-3EB9-492A-A4D0-C81E8809AD2F}" type="presParOf" srcId="{A30D9F95-E9AB-4315-982F-8E0128762F12}" destId="{FB1C320C-4CBE-4518-84C2-4F112024BC22}" srcOrd="2" destOrd="0" presId="urn:microsoft.com/office/officeart/2018/5/layout/IconCircleLabelList"/>
    <dgm:cxn modelId="{C7A70180-4A63-4520-AD53-99A697BC360D}" type="presParOf" srcId="{A30D9F95-E9AB-4315-982F-8E0128762F12}" destId="{9E72417F-01F1-4144-BED4-D8EBC3CABA4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933C139-590A-4A5F-8F38-226031F9518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20F2F5F-807B-414F-AF91-5F7CC4268084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P&amp;ID input</a:t>
          </a:r>
          <a:endParaRPr lang="en-US" dirty="0">
            <a:solidFill>
              <a:schemeClr val="tx1"/>
            </a:solidFill>
          </a:endParaRPr>
        </a:p>
      </dgm:t>
    </dgm:pt>
    <dgm:pt modelId="{3DC32BD3-BD97-4770-82A5-18E2F43A53CC}" type="parTrans" cxnId="{C0976668-F9D4-43AF-A781-C99A3CCD2422}">
      <dgm:prSet/>
      <dgm:spPr/>
      <dgm:t>
        <a:bodyPr/>
        <a:lstStyle/>
        <a:p>
          <a:endParaRPr lang="en-US"/>
        </a:p>
      </dgm:t>
    </dgm:pt>
    <dgm:pt modelId="{A5E4833B-DEA7-478C-A77F-423CFEEF7791}" type="sibTrans" cxnId="{C0976668-F9D4-43AF-A781-C99A3CCD2422}">
      <dgm:prSet/>
      <dgm:spPr/>
      <dgm:t>
        <a:bodyPr/>
        <a:lstStyle/>
        <a:p>
          <a:endParaRPr lang="en-US"/>
        </a:p>
      </dgm:t>
    </dgm:pt>
    <dgm:pt modelId="{7A2D8FD8-A746-467B-AB30-DFF57FA839FD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Quality of inputs</a:t>
          </a:r>
          <a:endParaRPr lang="en-US" dirty="0">
            <a:solidFill>
              <a:schemeClr val="tx1"/>
            </a:solidFill>
          </a:endParaRPr>
        </a:p>
      </dgm:t>
    </dgm:pt>
    <dgm:pt modelId="{0C46EF9C-7511-41A1-BA50-A749C033C7FF}" type="parTrans" cxnId="{6E030559-73A9-4899-B872-871567C9D333}">
      <dgm:prSet/>
      <dgm:spPr/>
      <dgm:t>
        <a:bodyPr/>
        <a:lstStyle/>
        <a:p>
          <a:endParaRPr lang="en-US"/>
        </a:p>
      </dgm:t>
    </dgm:pt>
    <dgm:pt modelId="{5B7A1853-8D25-43C4-958D-9349D6C28B3B}" type="sibTrans" cxnId="{6E030559-73A9-4899-B872-871567C9D333}">
      <dgm:prSet/>
      <dgm:spPr/>
      <dgm:t>
        <a:bodyPr/>
        <a:lstStyle/>
        <a:p>
          <a:endParaRPr lang="en-US"/>
        </a:p>
      </dgm:t>
    </dgm:pt>
    <dgm:pt modelId="{C51E0FD3-D688-4395-86A4-7D2FFD6D4461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Database limitations</a:t>
          </a:r>
          <a:endParaRPr lang="en-US" dirty="0">
            <a:solidFill>
              <a:schemeClr val="tx1"/>
            </a:solidFill>
          </a:endParaRPr>
        </a:p>
      </dgm:t>
    </dgm:pt>
    <dgm:pt modelId="{AB74A805-D3C4-4DC4-BC20-3CC5A18189CB}" type="parTrans" cxnId="{8EE9EC7A-407F-47BF-9B65-F61293F28AF0}">
      <dgm:prSet/>
      <dgm:spPr/>
      <dgm:t>
        <a:bodyPr/>
        <a:lstStyle/>
        <a:p>
          <a:endParaRPr lang="en-US"/>
        </a:p>
      </dgm:t>
    </dgm:pt>
    <dgm:pt modelId="{F650ED82-54D3-4B2C-9807-661ED29CE06A}" type="sibTrans" cxnId="{8EE9EC7A-407F-47BF-9B65-F61293F28AF0}">
      <dgm:prSet/>
      <dgm:spPr/>
      <dgm:t>
        <a:bodyPr/>
        <a:lstStyle/>
        <a:p>
          <a:endParaRPr lang="en-US"/>
        </a:p>
      </dgm:t>
    </dgm:pt>
    <dgm:pt modelId="{F7DC27B4-597F-4AFB-BE98-90221C7EEC4C}">
      <dgm:prSet/>
      <dgm:spPr>
        <a:solidFill>
          <a:srgbClr val="FFC000"/>
        </a:solidFill>
      </dgm:spPr>
      <dgm:t>
        <a:bodyPr/>
        <a:lstStyle/>
        <a:p>
          <a:r>
            <a:rPr lang="en-GB" dirty="0">
              <a:solidFill>
                <a:schemeClr val="tx1"/>
              </a:solidFill>
            </a:rPr>
            <a:t>Node size</a:t>
          </a:r>
          <a:endParaRPr lang="en-US" dirty="0">
            <a:solidFill>
              <a:schemeClr val="tx1"/>
            </a:solidFill>
          </a:endParaRPr>
        </a:p>
      </dgm:t>
    </dgm:pt>
    <dgm:pt modelId="{813C0F78-C70E-47DC-89B1-8BFC06DCB30F}" type="parTrans" cxnId="{457726C0-6B4C-498B-8FC9-BDE9D7619EC8}">
      <dgm:prSet/>
      <dgm:spPr/>
      <dgm:t>
        <a:bodyPr/>
        <a:lstStyle/>
        <a:p>
          <a:endParaRPr lang="en-US"/>
        </a:p>
      </dgm:t>
    </dgm:pt>
    <dgm:pt modelId="{7E2CF74F-72D8-4A5B-85E8-69B5140F6DC6}" type="sibTrans" cxnId="{457726C0-6B4C-498B-8FC9-BDE9D7619EC8}">
      <dgm:prSet/>
      <dgm:spPr/>
      <dgm:t>
        <a:bodyPr/>
        <a:lstStyle/>
        <a:p>
          <a:endParaRPr lang="en-US"/>
        </a:p>
      </dgm:t>
    </dgm:pt>
    <dgm:pt modelId="{493D488F-CDF0-4E9A-A585-C0C9AC2BBD71}" type="pres">
      <dgm:prSet presAssocID="{3933C139-590A-4A5F-8F38-226031F9518F}" presName="diagram" presStyleCnt="0">
        <dgm:presLayoutVars>
          <dgm:dir/>
          <dgm:resizeHandles val="exact"/>
        </dgm:presLayoutVars>
      </dgm:prSet>
      <dgm:spPr/>
    </dgm:pt>
    <dgm:pt modelId="{157FE94D-24C4-4203-A90E-6174E1EB0051}" type="pres">
      <dgm:prSet presAssocID="{D20F2F5F-807B-414F-AF91-5F7CC4268084}" presName="node" presStyleLbl="node1" presStyleIdx="0" presStyleCnt="4">
        <dgm:presLayoutVars>
          <dgm:bulletEnabled val="1"/>
        </dgm:presLayoutVars>
      </dgm:prSet>
      <dgm:spPr/>
    </dgm:pt>
    <dgm:pt modelId="{1CCD27AB-F795-4EA6-9F68-90D299812F95}" type="pres">
      <dgm:prSet presAssocID="{A5E4833B-DEA7-478C-A77F-423CFEEF7791}" presName="sibTrans" presStyleCnt="0"/>
      <dgm:spPr/>
    </dgm:pt>
    <dgm:pt modelId="{A4051FA2-F57E-425B-A24C-AF09DCE731AA}" type="pres">
      <dgm:prSet presAssocID="{7A2D8FD8-A746-467B-AB30-DFF57FA839FD}" presName="node" presStyleLbl="node1" presStyleIdx="1" presStyleCnt="4">
        <dgm:presLayoutVars>
          <dgm:bulletEnabled val="1"/>
        </dgm:presLayoutVars>
      </dgm:prSet>
      <dgm:spPr/>
    </dgm:pt>
    <dgm:pt modelId="{D40314C1-DDE8-4F37-96ED-266E88DF821A}" type="pres">
      <dgm:prSet presAssocID="{5B7A1853-8D25-43C4-958D-9349D6C28B3B}" presName="sibTrans" presStyleCnt="0"/>
      <dgm:spPr/>
    </dgm:pt>
    <dgm:pt modelId="{8D0A5ABC-D681-47DA-9C96-FDFE378AE4EF}" type="pres">
      <dgm:prSet presAssocID="{C51E0FD3-D688-4395-86A4-7D2FFD6D4461}" presName="node" presStyleLbl="node1" presStyleIdx="2" presStyleCnt="4" custLinFactNeighborY="-4164">
        <dgm:presLayoutVars>
          <dgm:bulletEnabled val="1"/>
        </dgm:presLayoutVars>
      </dgm:prSet>
      <dgm:spPr/>
    </dgm:pt>
    <dgm:pt modelId="{B0705D8A-B4F9-4246-8707-C362B9EF490D}" type="pres">
      <dgm:prSet presAssocID="{F650ED82-54D3-4B2C-9807-661ED29CE06A}" presName="sibTrans" presStyleCnt="0"/>
      <dgm:spPr/>
    </dgm:pt>
    <dgm:pt modelId="{E7AA4391-A8D4-49EE-A65D-587AF75C36FD}" type="pres">
      <dgm:prSet presAssocID="{F7DC27B4-597F-4AFB-BE98-90221C7EEC4C}" presName="node" presStyleLbl="node1" presStyleIdx="3" presStyleCnt="4" custLinFactNeighborY="-4193">
        <dgm:presLayoutVars>
          <dgm:bulletEnabled val="1"/>
        </dgm:presLayoutVars>
      </dgm:prSet>
      <dgm:spPr/>
    </dgm:pt>
  </dgm:ptLst>
  <dgm:cxnLst>
    <dgm:cxn modelId="{D5D1D61F-2450-467E-9EBA-BB8DE345F1D1}" type="presOf" srcId="{F7DC27B4-597F-4AFB-BE98-90221C7EEC4C}" destId="{E7AA4391-A8D4-49EE-A65D-587AF75C36FD}" srcOrd="0" destOrd="0" presId="urn:microsoft.com/office/officeart/2005/8/layout/default"/>
    <dgm:cxn modelId="{1EAB1C60-E95F-49E2-B769-D6527176C4AC}" type="presOf" srcId="{7A2D8FD8-A746-467B-AB30-DFF57FA839FD}" destId="{A4051FA2-F57E-425B-A24C-AF09DCE731AA}" srcOrd="0" destOrd="0" presId="urn:microsoft.com/office/officeart/2005/8/layout/default"/>
    <dgm:cxn modelId="{C0976668-F9D4-43AF-A781-C99A3CCD2422}" srcId="{3933C139-590A-4A5F-8F38-226031F9518F}" destId="{D20F2F5F-807B-414F-AF91-5F7CC4268084}" srcOrd="0" destOrd="0" parTransId="{3DC32BD3-BD97-4770-82A5-18E2F43A53CC}" sibTransId="{A5E4833B-DEA7-478C-A77F-423CFEEF7791}"/>
    <dgm:cxn modelId="{C729976C-55AD-4469-86EA-F8A1CDA5C677}" type="presOf" srcId="{D20F2F5F-807B-414F-AF91-5F7CC4268084}" destId="{157FE94D-24C4-4203-A90E-6174E1EB0051}" srcOrd="0" destOrd="0" presId="urn:microsoft.com/office/officeart/2005/8/layout/default"/>
    <dgm:cxn modelId="{6E030559-73A9-4899-B872-871567C9D333}" srcId="{3933C139-590A-4A5F-8F38-226031F9518F}" destId="{7A2D8FD8-A746-467B-AB30-DFF57FA839FD}" srcOrd="1" destOrd="0" parTransId="{0C46EF9C-7511-41A1-BA50-A749C033C7FF}" sibTransId="{5B7A1853-8D25-43C4-958D-9349D6C28B3B}"/>
    <dgm:cxn modelId="{8EE9EC7A-407F-47BF-9B65-F61293F28AF0}" srcId="{3933C139-590A-4A5F-8F38-226031F9518F}" destId="{C51E0FD3-D688-4395-86A4-7D2FFD6D4461}" srcOrd="2" destOrd="0" parTransId="{AB74A805-D3C4-4DC4-BC20-3CC5A18189CB}" sibTransId="{F650ED82-54D3-4B2C-9807-661ED29CE06A}"/>
    <dgm:cxn modelId="{E3D5739C-0CBD-4F4E-A6FB-DD4AD426CCE8}" type="presOf" srcId="{3933C139-590A-4A5F-8F38-226031F9518F}" destId="{493D488F-CDF0-4E9A-A585-C0C9AC2BBD71}" srcOrd="0" destOrd="0" presId="urn:microsoft.com/office/officeart/2005/8/layout/default"/>
    <dgm:cxn modelId="{457726C0-6B4C-498B-8FC9-BDE9D7619EC8}" srcId="{3933C139-590A-4A5F-8F38-226031F9518F}" destId="{F7DC27B4-597F-4AFB-BE98-90221C7EEC4C}" srcOrd="3" destOrd="0" parTransId="{813C0F78-C70E-47DC-89B1-8BFC06DCB30F}" sibTransId="{7E2CF74F-72D8-4A5B-85E8-69B5140F6DC6}"/>
    <dgm:cxn modelId="{7BA75FC4-89E3-4141-86E2-BB4F32AE358A}" type="presOf" srcId="{C51E0FD3-D688-4395-86A4-7D2FFD6D4461}" destId="{8D0A5ABC-D681-47DA-9C96-FDFE378AE4EF}" srcOrd="0" destOrd="0" presId="urn:microsoft.com/office/officeart/2005/8/layout/default"/>
    <dgm:cxn modelId="{10D75A91-BCE3-4079-BB4E-A50B84898882}" type="presParOf" srcId="{493D488F-CDF0-4E9A-A585-C0C9AC2BBD71}" destId="{157FE94D-24C4-4203-A90E-6174E1EB0051}" srcOrd="0" destOrd="0" presId="urn:microsoft.com/office/officeart/2005/8/layout/default"/>
    <dgm:cxn modelId="{26777FA8-F422-4CFF-94C2-81F3594D8DB8}" type="presParOf" srcId="{493D488F-CDF0-4E9A-A585-C0C9AC2BBD71}" destId="{1CCD27AB-F795-4EA6-9F68-90D299812F95}" srcOrd="1" destOrd="0" presId="urn:microsoft.com/office/officeart/2005/8/layout/default"/>
    <dgm:cxn modelId="{98088B6D-B81A-4901-99E7-CCC41DE6D1A7}" type="presParOf" srcId="{493D488F-CDF0-4E9A-A585-C0C9AC2BBD71}" destId="{A4051FA2-F57E-425B-A24C-AF09DCE731AA}" srcOrd="2" destOrd="0" presId="urn:microsoft.com/office/officeart/2005/8/layout/default"/>
    <dgm:cxn modelId="{6CB972E9-1EAB-4CEB-A276-9827A08A1CB6}" type="presParOf" srcId="{493D488F-CDF0-4E9A-A585-C0C9AC2BBD71}" destId="{D40314C1-DDE8-4F37-96ED-266E88DF821A}" srcOrd="3" destOrd="0" presId="urn:microsoft.com/office/officeart/2005/8/layout/default"/>
    <dgm:cxn modelId="{7FECEF20-A675-4436-B07D-17019F982551}" type="presParOf" srcId="{493D488F-CDF0-4E9A-A585-C0C9AC2BBD71}" destId="{8D0A5ABC-D681-47DA-9C96-FDFE378AE4EF}" srcOrd="4" destOrd="0" presId="urn:microsoft.com/office/officeart/2005/8/layout/default"/>
    <dgm:cxn modelId="{2059D737-B8C8-4D35-BD9B-A9E480A3D3C8}" type="presParOf" srcId="{493D488F-CDF0-4E9A-A585-C0C9AC2BBD71}" destId="{B0705D8A-B4F9-4246-8707-C362B9EF490D}" srcOrd="5" destOrd="0" presId="urn:microsoft.com/office/officeart/2005/8/layout/default"/>
    <dgm:cxn modelId="{D9B3E6CA-1CC5-47F8-A56A-8C7CCD69EFAB}" type="presParOf" srcId="{493D488F-CDF0-4E9A-A585-C0C9AC2BBD71}" destId="{E7AA4391-A8D4-49EE-A65D-587AF75C36F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B78D70-17BB-456C-A988-A49B5043953E}">
      <dsp:nvSpPr>
        <dsp:cNvPr id="0" name=""/>
        <dsp:cNvSpPr/>
      </dsp:nvSpPr>
      <dsp:spPr>
        <a:xfrm>
          <a:off x="0" y="637119"/>
          <a:ext cx="6467947" cy="144494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tx1"/>
              </a:solidFill>
            </a:rPr>
            <a:t>Craig Paterson MSc BEng AMIChemE</a:t>
          </a:r>
        </a:p>
      </dsp:txBody>
      <dsp:txXfrm>
        <a:off x="70537" y="707656"/>
        <a:ext cx="6326873" cy="1303875"/>
      </dsp:txXfrm>
    </dsp:sp>
    <dsp:sp modelId="{ECC1AAFF-7EEF-4AEC-80F7-17E62E02D7A0}">
      <dsp:nvSpPr>
        <dsp:cNvPr id="0" name=""/>
        <dsp:cNvSpPr/>
      </dsp:nvSpPr>
      <dsp:spPr>
        <a:xfrm>
          <a:off x="0" y="2269269"/>
          <a:ext cx="6467947" cy="1444949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>
              <a:solidFill>
                <a:schemeClr val="tx1"/>
              </a:solidFill>
            </a:rPr>
            <a:t>Process Safety Engineer at Salus Technical</a:t>
          </a:r>
        </a:p>
      </dsp:txBody>
      <dsp:txXfrm>
        <a:off x="70537" y="2339806"/>
        <a:ext cx="6326873" cy="13038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E704A-2C40-4788-99AD-4727413AD94B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C128D-0F37-42A5-9AB3-B086681F6F69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370FAE-864C-49E3-9A92-568A8934D428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The HAZOP process</a:t>
          </a:r>
          <a:endParaRPr lang="en-US" sz="2800" kern="1200" dirty="0"/>
        </a:p>
      </dsp:txBody>
      <dsp:txXfrm>
        <a:off x="1834517" y="469890"/>
        <a:ext cx="3148942" cy="1335915"/>
      </dsp:txXfrm>
    </dsp:sp>
    <dsp:sp modelId="{9F696A0B-9170-4F41-BD6E-3CF9C57D02B1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A33AB-5954-4B27-A5EF-EF8179E0E254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8C9DF0-6F99-4214-83EC-579ED13CC359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The challenges of HAZOP</a:t>
          </a:r>
          <a:endParaRPr lang="en-US" sz="2800" kern="1200" dirty="0"/>
        </a:p>
      </dsp:txBody>
      <dsp:txXfrm>
        <a:off x="7154322" y="469890"/>
        <a:ext cx="3148942" cy="1335915"/>
      </dsp:txXfrm>
    </dsp:sp>
    <dsp:sp modelId="{50D1AE40-C9EC-4822-A811-937C9106849F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3D608-D220-4FD4-90F9-F97BB7E75318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29B337-AD75-4319-983F-887A759980B3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Automated HAZOP?</a:t>
          </a:r>
          <a:endParaRPr lang="en-US" sz="2800" kern="1200" dirty="0"/>
        </a:p>
      </dsp:txBody>
      <dsp:txXfrm>
        <a:off x="1834517" y="2545532"/>
        <a:ext cx="3148942" cy="1335915"/>
      </dsp:txXfrm>
    </dsp:sp>
    <dsp:sp modelId="{120C85D9-55AA-4875-BFEE-5491270BE41C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D627FC-4A95-4063-9D59-5B5A79707B35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F616D5-C7F5-49D0-8556-25EFE3313A53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What does the future look like?</a:t>
          </a:r>
          <a:endParaRPr lang="en-US" sz="2800" kern="1200" dirty="0"/>
        </a:p>
      </dsp:txBody>
      <dsp:txXfrm>
        <a:off x="7154322" y="2545532"/>
        <a:ext cx="3148942" cy="133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C539B1-33F7-4069-A722-33E6C1FC57FF}">
      <dsp:nvSpPr>
        <dsp:cNvPr id="0" name=""/>
        <dsp:cNvSpPr/>
      </dsp:nvSpPr>
      <dsp:spPr>
        <a:xfrm>
          <a:off x="0" y="31148"/>
          <a:ext cx="10515600" cy="1022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Time</a:t>
          </a:r>
          <a:endParaRPr lang="en-US" sz="3600" kern="1200" dirty="0"/>
        </a:p>
      </dsp:txBody>
      <dsp:txXfrm>
        <a:off x="49918" y="81066"/>
        <a:ext cx="10415764" cy="922744"/>
      </dsp:txXfrm>
    </dsp:sp>
    <dsp:sp modelId="{AE98B837-786E-4324-8607-27CEB0356B59}">
      <dsp:nvSpPr>
        <dsp:cNvPr id="0" name=""/>
        <dsp:cNvSpPr/>
      </dsp:nvSpPr>
      <dsp:spPr>
        <a:xfrm>
          <a:off x="0" y="1119969"/>
          <a:ext cx="10515600" cy="1022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Resourcing</a:t>
          </a:r>
          <a:endParaRPr lang="en-US" sz="3600" kern="1200" dirty="0"/>
        </a:p>
      </dsp:txBody>
      <dsp:txXfrm>
        <a:off x="49918" y="1169887"/>
        <a:ext cx="10415764" cy="922744"/>
      </dsp:txXfrm>
    </dsp:sp>
    <dsp:sp modelId="{2CC99A2B-7DF1-4F97-8AFA-8161AF614CD2}">
      <dsp:nvSpPr>
        <dsp:cNvPr id="0" name=""/>
        <dsp:cNvSpPr/>
      </dsp:nvSpPr>
      <dsp:spPr>
        <a:xfrm>
          <a:off x="0" y="2208789"/>
          <a:ext cx="10515600" cy="1022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Preparation &amp; follow-up</a:t>
          </a:r>
          <a:endParaRPr lang="en-US" sz="3600" kern="1200" dirty="0"/>
        </a:p>
      </dsp:txBody>
      <dsp:txXfrm>
        <a:off x="49918" y="2258707"/>
        <a:ext cx="10415764" cy="922744"/>
      </dsp:txXfrm>
    </dsp:sp>
    <dsp:sp modelId="{EC1E5F74-0A99-4B99-B01F-EF6EF5EB1FC9}">
      <dsp:nvSpPr>
        <dsp:cNvPr id="0" name=""/>
        <dsp:cNvSpPr/>
      </dsp:nvSpPr>
      <dsp:spPr>
        <a:xfrm>
          <a:off x="0" y="3297609"/>
          <a:ext cx="10515600" cy="1022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125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kern="1200" dirty="0"/>
            <a:t>Participants</a:t>
          </a:r>
          <a:endParaRPr lang="en-US" sz="3600" kern="1200" dirty="0"/>
        </a:p>
      </dsp:txBody>
      <dsp:txXfrm>
        <a:off x="49918" y="3347527"/>
        <a:ext cx="10415764" cy="922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3BE19-25F5-4374-AC8D-52D322DFED61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B8B2A-855B-4584-B660-1F8398822791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6415F5-4622-4E8A-8FE1-C190010DA7FB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Could solve some of these challenges</a:t>
          </a:r>
          <a:endParaRPr lang="en-US" sz="2800" kern="1200" dirty="0"/>
        </a:p>
      </dsp:txBody>
      <dsp:txXfrm>
        <a:off x="1057183" y="1805"/>
        <a:ext cx="9458416" cy="915310"/>
      </dsp:txXfrm>
    </dsp:sp>
    <dsp:sp modelId="{22BD5267-3722-473A-921E-C3ED1786F4ED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8A8F9-AD17-404E-B0AE-937E472CF1E9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1075B-7936-4D5C-896F-C7687CB7D714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But it may exacerbate others</a:t>
          </a:r>
          <a:endParaRPr lang="en-US" sz="2800" kern="1200" dirty="0"/>
        </a:p>
      </dsp:txBody>
      <dsp:txXfrm>
        <a:off x="1057183" y="1145944"/>
        <a:ext cx="9458416" cy="915310"/>
      </dsp:txXfrm>
    </dsp:sp>
    <dsp:sp modelId="{0EBE7586-D97A-4429-91C0-CE7AD95EF7AD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31103-BB52-49D0-9CD9-AC7070B59404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12181-D125-4867-818B-EF90858B4B79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Or even introduce new challenges</a:t>
          </a:r>
          <a:endParaRPr lang="en-US" sz="2800" kern="1200" dirty="0"/>
        </a:p>
      </dsp:txBody>
      <dsp:txXfrm>
        <a:off x="1057183" y="2290082"/>
        <a:ext cx="9458416" cy="915310"/>
      </dsp:txXfrm>
    </dsp:sp>
    <dsp:sp modelId="{ADE18B46-2614-4E20-B43B-CA1992ED9A67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C6CD8-3320-4B59-9F00-2FDED7B35954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A49B4-6D00-4553-A443-1EBCF1903572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Enhancement over replacement</a:t>
          </a:r>
          <a:endParaRPr lang="en-US" sz="2800" kern="1200" dirty="0"/>
        </a:p>
      </dsp:txBody>
      <dsp:txXfrm>
        <a:off x="1057183" y="3434221"/>
        <a:ext cx="9458416" cy="9153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7134BC-7612-4621-AB2E-09F23E230605}">
      <dsp:nvSpPr>
        <dsp:cNvPr id="0" name=""/>
        <dsp:cNvSpPr/>
      </dsp:nvSpPr>
      <dsp:spPr>
        <a:xfrm>
          <a:off x="0" y="1805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91ED3-B475-487C-AAFB-6C014CEB3B78}">
      <dsp:nvSpPr>
        <dsp:cNvPr id="0" name=""/>
        <dsp:cNvSpPr/>
      </dsp:nvSpPr>
      <dsp:spPr>
        <a:xfrm>
          <a:off x="276881" y="207750"/>
          <a:ext cx="503420" cy="5034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1C017-1196-45AC-B175-89051B2D1166}">
      <dsp:nvSpPr>
        <dsp:cNvPr id="0" name=""/>
        <dsp:cNvSpPr/>
      </dsp:nvSpPr>
      <dsp:spPr>
        <a:xfrm>
          <a:off x="1057183" y="1805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What are Large Language Models (LLMs)?</a:t>
          </a:r>
          <a:endParaRPr lang="en-US" sz="2800" kern="1200" dirty="0"/>
        </a:p>
      </dsp:txBody>
      <dsp:txXfrm>
        <a:off x="1057183" y="1805"/>
        <a:ext cx="9458416" cy="915310"/>
      </dsp:txXfrm>
    </dsp:sp>
    <dsp:sp modelId="{D00E865F-2FF7-4453-8358-776544071E54}">
      <dsp:nvSpPr>
        <dsp:cNvPr id="0" name=""/>
        <dsp:cNvSpPr/>
      </dsp:nvSpPr>
      <dsp:spPr>
        <a:xfrm>
          <a:off x="0" y="1145944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69E92B-F61D-4B4E-B6B8-914741D8C9FD}">
      <dsp:nvSpPr>
        <dsp:cNvPr id="0" name=""/>
        <dsp:cNvSpPr/>
      </dsp:nvSpPr>
      <dsp:spPr>
        <a:xfrm>
          <a:off x="276881" y="1351889"/>
          <a:ext cx="503420" cy="5034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D2A110-4C22-4A71-913F-33A2EC2B3AB8}">
      <dsp:nvSpPr>
        <dsp:cNvPr id="0" name=""/>
        <dsp:cNvSpPr/>
      </dsp:nvSpPr>
      <dsp:spPr>
        <a:xfrm>
          <a:off x="1057183" y="1145944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LLMs are rapidly developing</a:t>
          </a:r>
          <a:endParaRPr lang="en-US" sz="2800" kern="1200" dirty="0"/>
        </a:p>
      </dsp:txBody>
      <dsp:txXfrm>
        <a:off x="1057183" y="1145944"/>
        <a:ext cx="9458416" cy="915310"/>
      </dsp:txXfrm>
    </dsp:sp>
    <dsp:sp modelId="{49721E37-231A-49F0-B59A-DA01B2D0E93C}">
      <dsp:nvSpPr>
        <dsp:cNvPr id="0" name=""/>
        <dsp:cNvSpPr/>
      </dsp:nvSpPr>
      <dsp:spPr>
        <a:xfrm>
          <a:off x="0" y="2290082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81B50-ED35-4B5C-92C3-7C6A2B6E9888}">
      <dsp:nvSpPr>
        <dsp:cNvPr id="0" name=""/>
        <dsp:cNvSpPr/>
      </dsp:nvSpPr>
      <dsp:spPr>
        <a:xfrm>
          <a:off x="276881" y="2496027"/>
          <a:ext cx="503420" cy="5034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93370D-EAEA-4296-ABA6-8C5F5EEE97B9}">
      <dsp:nvSpPr>
        <dsp:cNvPr id="0" name=""/>
        <dsp:cNvSpPr/>
      </dsp:nvSpPr>
      <dsp:spPr>
        <a:xfrm>
          <a:off x="1057183" y="2290082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The limitations and known issues of LLMs</a:t>
          </a:r>
          <a:endParaRPr lang="en-US" sz="2800" kern="1200" dirty="0"/>
        </a:p>
      </dsp:txBody>
      <dsp:txXfrm>
        <a:off x="1057183" y="2290082"/>
        <a:ext cx="9458416" cy="915310"/>
      </dsp:txXfrm>
    </dsp:sp>
    <dsp:sp modelId="{1D58700C-0B94-4327-9D65-1B5CB9F79951}">
      <dsp:nvSpPr>
        <dsp:cNvPr id="0" name=""/>
        <dsp:cNvSpPr/>
      </dsp:nvSpPr>
      <dsp:spPr>
        <a:xfrm>
          <a:off x="0" y="3434221"/>
          <a:ext cx="10515600" cy="915310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8BC571-0007-4FAF-94EA-A6017EAEF2C0}">
      <dsp:nvSpPr>
        <dsp:cNvPr id="0" name=""/>
        <dsp:cNvSpPr/>
      </dsp:nvSpPr>
      <dsp:spPr>
        <a:xfrm>
          <a:off x="276881" y="3640166"/>
          <a:ext cx="503420" cy="5034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0CDAC-D91F-4768-B71A-F46DD502BCC5}">
      <dsp:nvSpPr>
        <dsp:cNvPr id="0" name=""/>
        <dsp:cNvSpPr/>
      </dsp:nvSpPr>
      <dsp:spPr>
        <a:xfrm>
          <a:off x="1057183" y="3434221"/>
          <a:ext cx="9458416" cy="915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870" tIns="96870" rIns="96870" bIns="9687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Applying LLMs to the real world</a:t>
          </a:r>
          <a:endParaRPr lang="en-US" sz="2800" kern="1200" dirty="0"/>
        </a:p>
      </dsp:txBody>
      <dsp:txXfrm>
        <a:off x="1057183" y="3434221"/>
        <a:ext cx="9458416" cy="9153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0370C-5487-47D3-9242-0B3113641470}">
      <dsp:nvSpPr>
        <dsp:cNvPr id="0" name=""/>
        <dsp:cNvSpPr/>
      </dsp:nvSpPr>
      <dsp:spPr>
        <a:xfrm>
          <a:off x="0" y="81411"/>
          <a:ext cx="10515600" cy="99312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tx1"/>
              </a:solidFill>
            </a:rPr>
            <a:t>Reliance on participant memory.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48481" y="129892"/>
        <a:ext cx="10418638" cy="896166"/>
      </dsp:txXfrm>
    </dsp:sp>
    <dsp:sp modelId="{5FE8C74C-FEC8-4BAB-8FBB-9499A17C0F84}">
      <dsp:nvSpPr>
        <dsp:cNvPr id="0" name=""/>
        <dsp:cNvSpPr/>
      </dsp:nvSpPr>
      <dsp:spPr>
        <a:xfrm>
          <a:off x="0" y="1146540"/>
          <a:ext cx="10515600" cy="99312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Database of incidents.</a:t>
          </a:r>
          <a:endParaRPr lang="en-US" sz="2500" kern="1200">
            <a:solidFill>
              <a:schemeClr val="tx1"/>
            </a:solidFill>
          </a:endParaRPr>
        </a:p>
      </dsp:txBody>
      <dsp:txXfrm>
        <a:off x="48481" y="1195021"/>
        <a:ext cx="10418638" cy="896166"/>
      </dsp:txXfrm>
    </dsp:sp>
    <dsp:sp modelId="{850777FE-CD77-4CBE-8A8E-CD47A28DD12D}">
      <dsp:nvSpPr>
        <dsp:cNvPr id="0" name=""/>
        <dsp:cNvSpPr/>
      </dsp:nvSpPr>
      <dsp:spPr>
        <a:xfrm>
          <a:off x="0" y="2211669"/>
          <a:ext cx="10515600" cy="99312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solidFill>
                <a:schemeClr val="tx1"/>
              </a:solidFill>
            </a:rPr>
            <a:t>This pipeline described a related incident and then gave two questions to consider. </a:t>
          </a:r>
          <a:endParaRPr lang="en-US" sz="2500" kern="1200">
            <a:solidFill>
              <a:schemeClr val="tx1"/>
            </a:solidFill>
          </a:endParaRPr>
        </a:p>
      </dsp:txBody>
      <dsp:txXfrm>
        <a:off x="48481" y="2260150"/>
        <a:ext cx="10418638" cy="896166"/>
      </dsp:txXfrm>
    </dsp:sp>
    <dsp:sp modelId="{18C31F9B-B493-417B-8935-2DF20EC02331}">
      <dsp:nvSpPr>
        <dsp:cNvPr id="0" name=""/>
        <dsp:cNvSpPr/>
      </dsp:nvSpPr>
      <dsp:spPr>
        <a:xfrm>
          <a:off x="0" y="3276797"/>
          <a:ext cx="10515600" cy="993128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tx1"/>
              </a:solidFill>
            </a:rPr>
            <a:t>A database does not forget.</a:t>
          </a:r>
          <a:endParaRPr lang="en-US" sz="2500" kern="1200" dirty="0">
            <a:solidFill>
              <a:schemeClr val="tx1"/>
            </a:solidFill>
          </a:endParaRPr>
        </a:p>
      </dsp:txBody>
      <dsp:txXfrm>
        <a:off x="48481" y="3325278"/>
        <a:ext cx="10418638" cy="8961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D6AF4F-2186-4B6D-9D33-4E68837153F7}">
      <dsp:nvSpPr>
        <dsp:cNvPr id="0" name=""/>
        <dsp:cNvSpPr/>
      </dsp:nvSpPr>
      <dsp:spPr>
        <a:xfrm>
          <a:off x="679050" y="499418"/>
          <a:ext cx="1887187" cy="188718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26F8F-8248-4A3F-A346-38929A6138BD}">
      <dsp:nvSpPr>
        <dsp:cNvPr id="0" name=""/>
        <dsp:cNvSpPr/>
      </dsp:nvSpPr>
      <dsp:spPr>
        <a:xfrm>
          <a:off x="1081237" y="90160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BFBD59-BE17-4B4D-B381-D940D3BC7AE0}">
      <dsp:nvSpPr>
        <dsp:cNvPr id="0" name=""/>
        <dsp:cNvSpPr/>
      </dsp:nvSpPr>
      <dsp:spPr>
        <a:xfrm>
          <a:off x="75768" y="2974419"/>
          <a:ext cx="309375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800" kern="1200" cap="none" dirty="0"/>
            <a:t>Questions and context</a:t>
          </a:r>
          <a:endParaRPr lang="en-US" sz="2800" kern="1200" cap="none" dirty="0"/>
        </a:p>
      </dsp:txBody>
      <dsp:txXfrm>
        <a:off x="75768" y="2974419"/>
        <a:ext cx="3093750" cy="877500"/>
      </dsp:txXfrm>
    </dsp:sp>
    <dsp:sp modelId="{9207B158-43A4-4018-928A-1FD1B118C123}">
      <dsp:nvSpPr>
        <dsp:cNvPr id="0" name=""/>
        <dsp:cNvSpPr/>
      </dsp:nvSpPr>
      <dsp:spPr>
        <a:xfrm>
          <a:off x="4314206" y="499418"/>
          <a:ext cx="1887187" cy="188718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9F8982-2696-4D47-9CAC-1042C4697406}">
      <dsp:nvSpPr>
        <dsp:cNvPr id="0" name=""/>
        <dsp:cNvSpPr/>
      </dsp:nvSpPr>
      <dsp:spPr>
        <a:xfrm>
          <a:off x="4716393" y="90160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D6D39-11BE-41CC-989B-E44CC61EE235}">
      <dsp:nvSpPr>
        <dsp:cNvPr id="0" name=""/>
        <dsp:cNvSpPr/>
      </dsp:nvSpPr>
      <dsp:spPr>
        <a:xfrm>
          <a:off x="3710925" y="2974419"/>
          <a:ext cx="309375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800" kern="1200" cap="none" dirty="0"/>
            <a:t>The questions assist with preparation</a:t>
          </a:r>
          <a:endParaRPr lang="en-US" sz="2800" kern="1200" cap="none" dirty="0"/>
        </a:p>
      </dsp:txBody>
      <dsp:txXfrm>
        <a:off x="3710925" y="2974419"/>
        <a:ext cx="3093750" cy="877500"/>
      </dsp:txXfrm>
    </dsp:sp>
    <dsp:sp modelId="{B348095A-5450-4EE8-9902-E7C3EBCB3127}">
      <dsp:nvSpPr>
        <dsp:cNvPr id="0" name=""/>
        <dsp:cNvSpPr/>
      </dsp:nvSpPr>
      <dsp:spPr>
        <a:xfrm>
          <a:off x="7949362" y="499418"/>
          <a:ext cx="1887187" cy="1887187"/>
        </a:xfrm>
        <a:prstGeom prst="ellipse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BAE21E-AF5B-4F68-95EE-2AC1D6EFA68C}">
      <dsp:nvSpPr>
        <dsp:cNvPr id="0" name=""/>
        <dsp:cNvSpPr/>
      </dsp:nvSpPr>
      <dsp:spPr>
        <a:xfrm>
          <a:off x="8351550" y="90160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2417F-01F1-4144-BED4-D8EBC3CABA47}">
      <dsp:nvSpPr>
        <dsp:cNvPr id="0" name=""/>
        <dsp:cNvSpPr/>
      </dsp:nvSpPr>
      <dsp:spPr>
        <a:xfrm>
          <a:off x="7346081" y="2974419"/>
          <a:ext cx="3093750" cy="87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800" kern="1200" cap="none" dirty="0"/>
            <a:t>Stimulate discussion &amp; build momentum</a:t>
          </a:r>
          <a:endParaRPr lang="en-US" sz="2800" kern="1200" cap="none" dirty="0"/>
        </a:p>
      </dsp:txBody>
      <dsp:txXfrm>
        <a:off x="7346081" y="2974419"/>
        <a:ext cx="3093750" cy="877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7FE94D-24C4-4203-A90E-6174E1EB0051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solidFill>
                <a:schemeClr val="tx1"/>
              </a:solidFill>
            </a:rPr>
            <a:t>P&amp;ID input</a:t>
          </a:r>
          <a:endParaRPr lang="en-US" sz="5300" kern="1200" dirty="0">
            <a:solidFill>
              <a:schemeClr val="tx1"/>
            </a:solidFill>
          </a:endParaRPr>
        </a:p>
      </dsp:txBody>
      <dsp:txXfrm>
        <a:off x="1748064" y="2975"/>
        <a:ext cx="3342605" cy="2005563"/>
      </dsp:txXfrm>
    </dsp:sp>
    <dsp:sp modelId="{A4051FA2-F57E-425B-A24C-AF09DCE731AA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solidFill>
                <a:schemeClr val="tx1"/>
              </a:solidFill>
            </a:rPr>
            <a:t>Quality of inputs</a:t>
          </a:r>
          <a:endParaRPr lang="en-US" sz="5300" kern="1200" dirty="0">
            <a:solidFill>
              <a:schemeClr val="tx1"/>
            </a:solidFill>
          </a:endParaRPr>
        </a:p>
      </dsp:txBody>
      <dsp:txXfrm>
        <a:off x="5424930" y="2975"/>
        <a:ext cx="3342605" cy="2005563"/>
      </dsp:txXfrm>
    </dsp:sp>
    <dsp:sp modelId="{8D0A5ABC-D681-47DA-9C96-FDFE378AE4EF}">
      <dsp:nvSpPr>
        <dsp:cNvPr id="0" name=""/>
        <dsp:cNvSpPr/>
      </dsp:nvSpPr>
      <dsp:spPr>
        <a:xfrm>
          <a:off x="1748064" y="2259287"/>
          <a:ext cx="3342605" cy="200556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solidFill>
                <a:schemeClr val="tx1"/>
              </a:solidFill>
            </a:rPr>
            <a:t>Database limitations</a:t>
          </a:r>
          <a:endParaRPr lang="en-US" sz="5300" kern="1200" dirty="0">
            <a:solidFill>
              <a:schemeClr val="tx1"/>
            </a:solidFill>
          </a:endParaRPr>
        </a:p>
      </dsp:txBody>
      <dsp:txXfrm>
        <a:off x="1748064" y="2259287"/>
        <a:ext cx="3342605" cy="2005563"/>
      </dsp:txXfrm>
    </dsp:sp>
    <dsp:sp modelId="{E7AA4391-A8D4-49EE-A65D-587AF75C36FD}">
      <dsp:nvSpPr>
        <dsp:cNvPr id="0" name=""/>
        <dsp:cNvSpPr/>
      </dsp:nvSpPr>
      <dsp:spPr>
        <a:xfrm>
          <a:off x="5424930" y="2258706"/>
          <a:ext cx="3342605" cy="200556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300" kern="1200" dirty="0">
              <a:solidFill>
                <a:schemeClr val="tx1"/>
              </a:solidFill>
            </a:rPr>
            <a:t>Node size</a:t>
          </a:r>
          <a:endParaRPr lang="en-US" sz="5300" kern="1200" dirty="0">
            <a:solidFill>
              <a:schemeClr val="tx1"/>
            </a:solidFill>
          </a:endParaRPr>
        </a:p>
      </dsp:txBody>
      <dsp:txXfrm>
        <a:off x="5424930" y="2258706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7C92C0-9243-FAA3-50A6-AB035F4D75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662763-8052-E3F5-BB53-0F472CB2F36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34C78A-6C1E-423C-A312-E19565440730}" type="datetimeFigureOut">
              <a:rPr lang="en-GB" smtClean="0"/>
              <a:t>27/10/2023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5E1F4-DF1D-70EC-7D9F-D752F60B79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207BEF-51C8-162F-32E8-E5EE9EE431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FF7B5-28BD-4073-9FE6-8CE40E07CC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582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E8884-B6A4-4AB0-B977-E4CBB683A946}" type="datetimeFigureOut">
              <a:rPr lang="en-GB" smtClean="0"/>
              <a:t>25/10/2023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DAD48-C6AB-4352-8C05-75DD3DF0A3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598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391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33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969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800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49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155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5881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341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142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282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7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255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152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124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7557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9590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521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038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112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329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92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488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682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214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GB" sz="9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3DAD48-C6AB-4352-8C05-75DD3DF0A3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650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tanding, mountain, person&#10;&#10;Description automatically generated">
            <a:extLst>
              <a:ext uri="{FF2B5EF4-FFF2-40B4-BE49-F238E27FC236}">
                <a16:creationId xmlns:a16="http://schemas.microsoft.com/office/drawing/2014/main" id="{125A17CC-63AB-C791-5B88-35C6B313AD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9"/>
          <a:stretch/>
        </p:blipFill>
        <p:spPr>
          <a:xfrm>
            <a:off x="-25523" y="1"/>
            <a:ext cx="12226575" cy="686705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4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50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10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D6CC7D-01F1-CC41-B14E-3FE5076233DF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BD31-106C-3048-9C38-F85B692FE9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32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-794"/>
            <a:ext cx="12192000" cy="68579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924" r:id="rId3"/>
    <p:sldLayoutId id="214748392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68A19-9BA8-534C-82BD-B443F75C4380}" type="datetimeFigureOut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70D1D-D13A-0C4A-ABE5-C7D6A0CC929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0" y="-794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7.jpeg"/><Relationship Id="rId4" Type="http://schemas.openxmlformats.org/officeDocument/2006/relationships/diagramData" Target="../diagrams/data1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tanding, mountain, person&#10;&#10;Description automatically generated">
            <a:extLst>
              <a:ext uri="{FF2B5EF4-FFF2-40B4-BE49-F238E27FC236}">
                <a16:creationId xmlns:a16="http://schemas.microsoft.com/office/drawing/2014/main" id="{E4A54B26-D20B-52F9-6C68-DFE73B3F0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22"/>
          <a:stretch/>
        </p:blipFill>
        <p:spPr>
          <a:xfrm>
            <a:off x="-25523" y="905345"/>
            <a:ext cx="12226575" cy="596170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408000" y="4765393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aseline="0" dirty="0">
                <a:solidFill>
                  <a:schemeClr val="bg1"/>
                </a:solidFill>
              </a:rPr>
              <a:t>Artificial Intelligence in Safety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3" name="Text Placeholder 15"/>
          <p:cNvSpPr txBox="1">
            <a:spLocks/>
          </p:cNvSpPr>
          <p:nvPr/>
        </p:nvSpPr>
        <p:spPr>
          <a:xfrm>
            <a:off x="406400" y="5532058"/>
            <a:ext cx="11164800" cy="45005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The Future or a Recipe for Disaster?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B598C0-ACE6-060B-950A-8D7DAF9AE290}"/>
              </a:ext>
            </a:extLst>
          </p:cNvPr>
          <p:cNvCxnSpPr>
            <a:cxnSpLocks/>
          </p:cNvCxnSpPr>
          <p:nvPr/>
        </p:nvCxnSpPr>
        <p:spPr>
          <a:xfrm flipV="1">
            <a:off x="381000" y="5391622"/>
            <a:ext cx="11382375" cy="153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D995677-4DF8-7AAB-AA65-0ADDA1C1C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88986" l="3780" r="97251">
                        <a14:foregroundMark x1="25544" y1="85507" x2="29897" y2="35362"/>
                        <a14:foregroundMark x1="29897" y1="35362" x2="35510" y2="38551"/>
                        <a14:foregroundMark x1="35510" y1="38551" x2="38832" y2="86087"/>
                        <a14:foregroundMark x1="47308" y1="12464" x2="48683" y2="61449"/>
                        <a14:foregroundMark x1="48683" y1="61449" x2="47194" y2="76812"/>
                        <a14:foregroundMark x1="47194" y1="76812" x2="52348" y2="86087"/>
                        <a14:foregroundMark x1="52348" y1="86087" x2="55899" y2="86667"/>
                        <a14:foregroundMark x1="63574" y1="22319" x2="64948" y2="85217"/>
                        <a14:foregroundMark x1="64948" y1="85217" x2="71134" y2="87246"/>
                        <a14:foregroundMark x1="71134" y1="87246" x2="73883" y2="73913"/>
                        <a14:foregroundMark x1="73883" y1="73913" x2="74685" y2="28696"/>
                        <a14:foregroundMark x1="94387" y1="27246" x2="91409" y2="13913"/>
                        <a14:foregroundMark x1="91409" y1="13913" x2="85567" y2="17391"/>
                        <a14:foregroundMark x1="85567" y1="17391" x2="85109" y2="33333"/>
                        <a14:foregroundMark x1="85109" y1="33333" x2="95074" y2="70725"/>
                        <a14:foregroundMark x1="95074" y1="70725" x2="92784" y2="84638"/>
                        <a14:foregroundMark x1="92784" y1="84638" x2="86712" y2="87536"/>
                        <a14:foregroundMark x1="86712" y1="87536" x2="82932" y2="68116"/>
                        <a14:foregroundMark x1="6415" y1="64638" x2="7789" y2="80000"/>
                        <a14:foregroundMark x1="7789" y1="80000" x2="12944" y2="87246"/>
                        <a14:foregroundMark x1="12944" y1="87246" x2="17984" y2="77681"/>
                        <a14:foregroundMark x1="17984" y1="77681" x2="12944" y2="50435"/>
                        <a14:foregroundMark x1="12944" y1="50435" x2="9278" y2="37681"/>
                        <a14:foregroundMark x1="9278" y1="37681" x2="7331" y2="24058"/>
                        <a14:foregroundMark x1="7331" y1="24058" x2="11340" y2="11594"/>
                        <a14:foregroundMark x1="11340" y1="11594" x2="16609" y2="20000"/>
                        <a14:foregroundMark x1="16609" y1="20000" x2="17984" y2="26667"/>
                        <a14:foregroundMark x1="97251" y1="80000" x2="97365" y2="71014"/>
                        <a14:foregroundMark x1="3780" y1="71014" x2="3780" y2="67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3375" y="1275714"/>
            <a:ext cx="2340000" cy="9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2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46A31B2-BBD2-D519-DFF0-B0E9C0D3E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0B03F-EB33-3582-6B65-E43E330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Integrating AI into HAZOPs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3941760-3B56-812B-2260-78DE6D0D19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388198"/>
              </p:ext>
            </p:extLst>
          </p:nvPr>
        </p:nvGraphicFramePr>
        <p:xfrm>
          <a:off x="838200" y="171698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D1F032F9-F351-96D6-B9F4-A8276F530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E6BCC2-5FF6-246A-675B-4968C5662448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150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6457FB-04B0-45DB-5F82-6C004170D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10CD67-C39C-BECA-7323-58D019B38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Large Language Models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DDC1E07-CD62-7C90-298C-128E78E064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7015191"/>
              </p:ext>
            </p:extLst>
          </p:nvPr>
        </p:nvGraphicFramePr>
        <p:xfrm>
          <a:off x="838200" y="17260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E70E35-2FBC-0ACD-9F87-B679F1281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1030A-7DDD-2A5B-9039-05B95328132C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15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C55B0-1807-3738-26B3-511FC36D3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Overcoming the limitations of LLMs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1DB8D-72C2-172E-431A-19B343E17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600" dirty="0"/>
              <a:t>Prompt engineering methods</a:t>
            </a:r>
          </a:p>
          <a:p>
            <a:pPr lvl="1">
              <a:lnSpc>
                <a:spcPct val="150000"/>
              </a:lnSpc>
            </a:pPr>
            <a:r>
              <a:rPr lang="en-GB" sz="3200" dirty="0"/>
              <a:t>Writing clear and concise instructions</a:t>
            </a:r>
          </a:p>
          <a:p>
            <a:pPr lvl="1">
              <a:lnSpc>
                <a:spcPct val="150000"/>
              </a:lnSpc>
            </a:pPr>
            <a:r>
              <a:rPr lang="en-GB" sz="3200" dirty="0"/>
              <a:t>Giving the model ‘Time-to-think’</a:t>
            </a:r>
          </a:p>
          <a:p>
            <a:pPr lvl="1">
              <a:lnSpc>
                <a:spcPct val="150000"/>
              </a:lnSpc>
            </a:pPr>
            <a:r>
              <a:rPr lang="en-GB" sz="3200" dirty="0"/>
              <a:t>Utilising a methodology for improvement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43770-ECE5-ECD4-C905-85499223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B2E31-7312-C8F8-AA2F-F9D7AC0C3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43F5C77-D087-0EAF-2A5C-0A42ED965C1A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993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9BE113-990B-D5A5-284D-4DD89026A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34686"/>
          <a:stretch/>
        </p:blipFill>
        <p:spPr bwMode="auto">
          <a:xfrm>
            <a:off x="6095999" y="1652325"/>
            <a:ext cx="5957459" cy="43749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99F9B848-E852-F5FE-5219-E80841AF2D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7" b="34686"/>
          <a:stretch/>
        </p:blipFill>
        <p:spPr bwMode="auto">
          <a:xfrm>
            <a:off x="428370" y="1650823"/>
            <a:ext cx="5755147" cy="42791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51B73-FE24-7A7E-9490-B448F640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Giving the model time to think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AF7B96-601A-6FC4-989D-4937A9908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6CA87-5B1E-8E13-1EE6-76324CE19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D1CA1A-230D-AA5E-ACA9-EB6E5AA61E7F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723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50C3D99-6D88-339D-9DCE-8E19467E50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838200" y="1700748"/>
            <a:ext cx="5257800" cy="43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B7B5FD2-E6B9-3218-4C19-68E703523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96000" y="1700748"/>
            <a:ext cx="5257800" cy="431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F1DE5D-3994-8BB5-575E-5F385A337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551B73-FE24-7A7E-9490-B448F6402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Giving the model time to think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C5B2B-5F6E-E71A-7FD0-8D2EB463D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151EC4-9BE6-E47E-1B7C-1CBEC0081BAB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274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7CBC8-1B05-F7D9-DBE7-F48D1DA82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Prompt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1142D-1D4B-53BE-BF1B-5955F0E9D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/>
              <a:t>Further techniques</a:t>
            </a:r>
          </a:p>
          <a:p>
            <a:pPr lvl="1"/>
            <a:r>
              <a:rPr lang="en-GB" sz="2800" dirty="0"/>
              <a:t>Defining a methodology for improvement</a:t>
            </a:r>
          </a:p>
          <a:p>
            <a:pPr lvl="1"/>
            <a:r>
              <a:rPr lang="en-GB" sz="2800" dirty="0"/>
              <a:t>And many more</a:t>
            </a:r>
          </a:p>
          <a:p>
            <a:r>
              <a:rPr lang="en-GB" sz="3200" dirty="0"/>
              <a:t>Combining methods for powerful prompting</a:t>
            </a:r>
          </a:p>
          <a:p>
            <a:r>
              <a:rPr lang="en-GB" sz="3200" dirty="0"/>
              <a:t>Disadvantages of prompt engineering</a:t>
            </a:r>
          </a:p>
          <a:p>
            <a:r>
              <a:rPr lang="en-GB" sz="3200" dirty="0"/>
              <a:t>Recent improvements in LLMs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A61E3-C8BC-CA89-5EDF-80C74AD27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1735B8-94F8-524D-BE63-100944BBA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2DD327-2E66-BF27-883F-ABF3CB189295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819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8A713-4732-7A2B-E0B1-09D1836F5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in Process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ACAE1-548F-46B2-B776-7DA3AEC7BD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GB" dirty="0"/>
              <a:t>Please write a haiku about HAZOPs.</a:t>
            </a:r>
          </a:p>
          <a:p>
            <a:pPr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</a:pPr>
            <a:r>
              <a:rPr lang="en-GB" dirty="0"/>
              <a:t>Risks in processes,</a:t>
            </a:r>
            <a:br>
              <a:rPr lang="en-GB" dirty="0"/>
            </a:br>
            <a:r>
              <a:rPr lang="en-GB" dirty="0"/>
              <a:t>HAZOP seeks, understands,</a:t>
            </a:r>
            <a:br>
              <a:rPr lang="en-GB" dirty="0"/>
            </a:br>
            <a:r>
              <a:rPr lang="en-GB" dirty="0"/>
              <a:t>Safety in design.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50B7BF-C50E-BDF3-316F-E74A094EDE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Goal: Augmentation of risk assessments over automation</a:t>
            </a:r>
          </a:p>
          <a:p>
            <a:r>
              <a:rPr lang="en-GB" dirty="0"/>
              <a:t>LLMs on their own cannot fully automate the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650F40-FC0E-1D02-5B43-B99922284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E3F557-77E7-1597-FA47-BA21BA4201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940D20-54A6-F5FD-00E0-90EED5D2805B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489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08170-D097-4F03-4603-E911AFEA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HAZOP.AI Case Study</a:t>
            </a:r>
          </a:p>
        </p:txBody>
      </p:sp>
      <p:pic>
        <p:nvPicPr>
          <p:cNvPr id="4" name="Content Placeholder 3" descr="A diagram of a process&#10;&#10;Description automatically generated">
            <a:extLst>
              <a:ext uri="{FF2B5EF4-FFF2-40B4-BE49-F238E27FC236}">
                <a16:creationId xmlns:a16="http://schemas.microsoft.com/office/drawing/2014/main" id="{0C78926C-E314-862C-6CB9-210722E26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 b="19916"/>
          <a:stretch/>
        </p:blipFill>
        <p:spPr bwMode="auto">
          <a:xfrm>
            <a:off x="838200" y="1689015"/>
            <a:ext cx="10515600" cy="3479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2B6E6-B27C-5762-541F-BAEC3BE22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47A62-4149-7638-5044-0DCC9FBA5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B22FB-FB86-5A42-69BF-DEB038E2D7AE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504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 descr="A diagram of a factory&#10;&#10;Description automatically generated">
            <a:extLst>
              <a:ext uri="{FF2B5EF4-FFF2-40B4-BE49-F238E27FC236}">
                <a16:creationId xmlns:a16="http://schemas.microsoft.com/office/drawing/2014/main" id="{45FF278B-2A4E-D01F-AE94-F00FEA7417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23937" y="1666253"/>
            <a:ext cx="5958536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E08170-D097-4F03-4603-E911AFEA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HAZOP.AI initial testing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164851-C563-2360-E5C1-A992006DA8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Issues in testing:</a:t>
            </a:r>
          </a:p>
          <a:p>
            <a:r>
              <a:rPr lang="en-GB" sz="2800" dirty="0"/>
              <a:t>Causes that were not credible e.g., debris and ice </a:t>
            </a:r>
          </a:p>
          <a:p>
            <a:r>
              <a:rPr lang="en-GB" sz="2800" dirty="0"/>
              <a:t>Failure to understand components</a:t>
            </a:r>
          </a:p>
          <a:p>
            <a:r>
              <a:rPr lang="en-GB" sz="2800" dirty="0"/>
              <a:t>Hallucinated additional equipment that wasn’t there</a:t>
            </a:r>
          </a:p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D2B6E6-B27C-5762-541F-BAEC3BE22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447A62-4149-7638-5044-0DCC9FBA5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B22FB-FB86-5A42-69BF-DEB038E2D7AE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427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1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182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73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173D9-D803-1D85-968B-B50E7FC57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B3227-AB65-120A-86B8-1ECA1B569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Prompt engineering methods:</a:t>
            </a:r>
          </a:p>
          <a:p>
            <a:pPr lvl="1"/>
            <a:r>
              <a:rPr lang="en-GB" dirty="0"/>
              <a:t>Writing clear and concise instructions</a:t>
            </a:r>
          </a:p>
          <a:p>
            <a:pPr lvl="1"/>
            <a:r>
              <a:rPr lang="en-GB" dirty="0"/>
              <a:t>Giving the model ‘time to think’</a:t>
            </a:r>
          </a:p>
          <a:p>
            <a:pPr lvl="1"/>
            <a:r>
              <a:rPr lang="en-GB" dirty="0"/>
              <a:t>Defining a methodology to for improvement </a:t>
            </a:r>
          </a:p>
          <a:p>
            <a:r>
              <a:rPr lang="en-GB" dirty="0"/>
              <a:t>We encountered hallucinations about components</a:t>
            </a:r>
          </a:p>
          <a:p>
            <a:r>
              <a:rPr lang="en-GB" dirty="0"/>
              <a:t>Component information database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56E6FB-32A7-1013-62CA-FDA03828C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26FCE-5444-DE6E-2550-A3F69724A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0EAD09-F19C-C269-F179-5716122AF70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351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A80F-8CBB-D509-A62C-099FD2528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AI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566D6-C938-9BB8-137F-B671C615E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dirty="0"/>
              <a:t>Artificial intelligence (AI) in process safety has the potential to be both the future and a recipe for disaster. </a:t>
            </a:r>
          </a:p>
          <a:p>
            <a:pPr marL="0" indent="0" algn="just">
              <a:buNone/>
            </a:pPr>
            <a:r>
              <a:rPr lang="en-GB" dirty="0"/>
              <a:t>If implemented correctly, with thorough validation, continuous monitoring, and clear boundaries, AI can significantly improve process safety by predicting and preventing incidents. </a:t>
            </a:r>
          </a:p>
          <a:p>
            <a:pPr marL="0" indent="0" algn="just">
              <a:buNone/>
            </a:pPr>
            <a:r>
              <a:rPr lang="en-GB" dirty="0"/>
              <a:t>However, if deployed without proper safeguards, it can introduce unforeseen vulnerabilities and risks. </a:t>
            </a:r>
          </a:p>
          <a:p>
            <a:pPr marL="0" indent="0" algn="just">
              <a:buNone/>
            </a:pPr>
            <a:r>
              <a:rPr lang="en-GB" dirty="0"/>
              <a:t>The outcome depends on the approach to integration, understanding, and management of the technology.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CFE66-D5CA-5D5E-32DC-554F66ABB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4C9077-0181-B43E-7D3F-66D08E8BA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4BC0A9-FF4C-6160-4B30-A6574ED6776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5125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4AB6-40CE-4322-821A-DC43B050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Relevant incidents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68771AF-102F-FD9A-E92F-36E1369781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7497128"/>
              </p:ext>
            </p:extLst>
          </p:nvPr>
        </p:nvGraphicFramePr>
        <p:xfrm>
          <a:off x="838200" y="175319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2F3EBC4-6932-9661-C750-05CAD3180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4B9839FD-D98A-C1BB-1861-ADFD44876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9D1ED-973D-EA05-6D88-EE5F76D13B0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894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4AB6-40CE-4322-821A-DC43B050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 likely to be raised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C143E44-2344-756B-549D-4C2D793F2B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20668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2F3EBC4-6932-9661-C750-05CAD3180B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4B9839FD-D98A-C1BB-1861-ADFD44876E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9D1ED-973D-EA05-6D88-EE5F76D13B0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43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54AB6-40CE-4322-821A-DC43B0503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 table pre-population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9BF4D-DF33-2E47-6E36-138BF4E404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was by far the most complex pipeline that we built and involved multiple aspects.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Meaningful understanding of the inputs.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Deviation first approach?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Following a cause to its ultimate consequence.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3EBC4-6932-9661-C750-05CAD318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9839FD-D98A-C1BB-1861-ADFD4487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9D1ED-973D-EA05-6D88-EE5F76D13B0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301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32F90-657B-FE0B-DC12-E0A08286E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Limitations and issues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6FA9C329-A999-EF85-03AE-143A393E8C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079039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1F6495E-9EA1-F960-E5AC-F630B3AF5C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E8D5B-B43C-B828-E7B9-1FAA25126E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3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0D47F6-B8F5-C217-7677-36ADBE9CE860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3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BD26-D6EB-0224-5C1E-9935607E8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633F9-9F3A-C5D9-7E2E-591197066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So, is AI in Process Safety the future or a recipe for disaster?</a:t>
            </a:r>
          </a:p>
          <a:p>
            <a:r>
              <a:rPr lang="en-GB" sz="3200" dirty="0"/>
              <a:t>The future of HAZOP.AI</a:t>
            </a:r>
          </a:p>
          <a:p>
            <a:r>
              <a:rPr lang="en-GB" sz="3200" dirty="0"/>
              <a:t>Consider the extent AI is used</a:t>
            </a:r>
          </a:p>
          <a:p>
            <a:r>
              <a:rPr lang="en-GB" sz="3200" dirty="0"/>
              <a:t>Our goal should not be to replace the human element but to augment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D226F3-32A3-538F-A598-9BF831376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273706-65AD-A986-7284-F65C50B66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E443A6-D548-22B3-D87A-09AD90804D62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517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iterate type="lt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tanding, mountain, person&#10;&#10;Description automatically generated">
            <a:extLst>
              <a:ext uri="{FF2B5EF4-FFF2-40B4-BE49-F238E27FC236}">
                <a16:creationId xmlns:a16="http://schemas.microsoft.com/office/drawing/2014/main" id="{E4A54B26-D20B-52F9-6C68-DFE73B3F0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822"/>
          <a:stretch/>
        </p:blipFill>
        <p:spPr>
          <a:xfrm>
            <a:off x="-25523" y="905345"/>
            <a:ext cx="12226575" cy="596170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84717" y="3418030"/>
            <a:ext cx="11164800" cy="763200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aseline="0" dirty="0">
                <a:solidFill>
                  <a:schemeClr val="bg1"/>
                </a:solidFill>
              </a:rPr>
              <a:t>Thanks for listening</a:t>
            </a:r>
            <a:endParaRPr lang="en-US" baseline="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95677-4DF8-7AAB-AA65-0ADDA1C1C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86" b="88986" l="3780" r="97251">
                        <a14:foregroundMark x1="25544" y1="85507" x2="29897" y2="35362"/>
                        <a14:foregroundMark x1="29897" y1="35362" x2="35510" y2="38551"/>
                        <a14:foregroundMark x1="35510" y1="38551" x2="38832" y2="86087"/>
                        <a14:foregroundMark x1="47308" y1="12464" x2="48683" y2="61449"/>
                        <a14:foregroundMark x1="48683" y1="61449" x2="47194" y2="76812"/>
                        <a14:foregroundMark x1="47194" y1="76812" x2="52348" y2="86087"/>
                        <a14:foregroundMark x1="52348" y1="86087" x2="55899" y2="86667"/>
                        <a14:foregroundMark x1="63574" y1="22319" x2="64948" y2="85217"/>
                        <a14:foregroundMark x1="64948" y1="85217" x2="71134" y2="87246"/>
                        <a14:foregroundMark x1="71134" y1="87246" x2="73883" y2="73913"/>
                        <a14:foregroundMark x1="73883" y1="73913" x2="74685" y2="28696"/>
                        <a14:foregroundMark x1="94387" y1="27246" x2="91409" y2="13913"/>
                        <a14:foregroundMark x1="91409" y1="13913" x2="85567" y2="17391"/>
                        <a14:foregroundMark x1="85567" y1="17391" x2="85109" y2="33333"/>
                        <a14:foregroundMark x1="85109" y1="33333" x2="95074" y2="70725"/>
                        <a14:foregroundMark x1="95074" y1="70725" x2="92784" y2="84638"/>
                        <a14:foregroundMark x1="92784" y1="84638" x2="86712" y2="87536"/>
                        <a14:foregroundMark x1="86712" y1="87536" x2="82932" y2="68116"/>
                        <a14:foregroundMark x1="6415" y1="64638" x2="7789" y2="80000"/>
                        <a14:foregroundMark x1="7789" y1="80000" x2="12944" y2="87246"/>
                        <a14:foregroundMark x1="12944" y1="87246" x2="17984" y2="77681"/>
                        <a14:foregroundMark x1="17984" y1="77681" x2="12944" y2="50435"/>
                        <a14:foregroundMark x1="12944" y1="50435" x2="9278" y2="37681"/>
                        <a14:foregroundMark x1="9278" y1="37681" x2="7331" y2="24058"/>
                        <a14:foregroundMark x1="7331" y1="24058" x2="11340" y2="11594"/>
                        <a14:foregroundMark x1="11340" y1="11594" x2="16609" y2="20000"/>
                        <a14:foregroundMark x1="16609" y1="20000" x2="17984" y2="26667"/>
                        <a14:foregroundMark x1="97251" y1="80000" x2="97365" y2="71014"/>
                        <a14:foregroundMark x1="3780" y1="71014" x2="3780" y2="675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23375" y="1275714"/>
            <a:ext cx="2340000" cy="924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C0BF2A-F9F3-DCB1-E2E5-2842A035B76B}"/>
              </a:ext>
            </a:extLst>
          </p:cNvPr>
          <p:cNvSpPr txBox="1"/>
          <p:nvPr/>
        </p:nvSpPr>
        <p:spPr>
          <a:xfrm>
            <a:off x="184716" y="6324583"/>
            <a:ext cx="118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Contact: info@salus-technical.com</a:t>
            </a:r>
          </a:p>
        </p:txBody>
      </p:sp>
    </p:spTree>
    <p:extLst>
      <p:ext uri="{BB962C8B-B14F-4D97-AF65-F5344CB8AC3E}">
        <p14:creationId xmlns:p14="http://schemas.microsoft.com/office/powerpoint/2010/main" val="2316802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02ADBA05-66EA-375B-A7E4-AF00A15E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57DD8-0F91-48A2-6C53-81E8AEE2E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968060F-DC53-EC40-E8CA-7241974E8C7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90822986"/>
              </p:ext>
            </p:extLst>
          </p:nvPr>
        </p:nvGraphicFramePr>
        <p:xfrm>
          <a:off x="838200" y="1825625"/>
          <a:ext cx="646794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Picture 3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6987B0AE-3630-CC1D-1180-FE0E021803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D9EC28-D107-9647-115D-FE6E718B8092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98EE9CBD-EA7A-F2D6-CECC-5DCA5B9DED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6179" r="15568" b="46039"/>
          <a:stretch/>
        </p:blipFill>
        <p:spPr bwMode="auto">
          <a:xfrm>
            <a:off x="7920410" y="2057920"/>
            <a:ext cx="3433390" cy="391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98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F988-1F31-4184-E92F-C257FC24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Salus Technical – What we do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4057F3B-0841-8C01-A4DF-AE6E2FBC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674" y="2315969"/>
            <a:ext cx="1080000" cy="1080000"/>
          </a:xfrm>
          <a:custGeom>
            <a:avLst/>
            <a:gdLst>
              <a:gd name="T0" fmla="*/ 3088 w 3089"/>
              <a:gd name="T1" fmla="*/ 1545 h 3090"/>
              <a:gd name="T2" fmla="*/ 3088 w 3089"/>
              <a:gd name="T3" fmla="*/ 1545 h 3090"/>
              <a:gd name="T4" fmla="*/ 1544 w 3089"/>
              <a:gd name="T5" fmla="*/ 0 h 3090"/>
              <a:gd name="T6" fmla="*/ 1544 w 3089"/>
              <a:gd name="T7" fmla="*/ 0 h 3090"/>
              <a:gd name="T8" fmla="*/ 0 w 3089"/>
              <a:gd name="T9" fmla="*/ 1545 h 3090"/>
              <a:gd name="T10" fmla="*/ 0 w 3089"/>
              <a:gd name="T11" fmla="*/ 1545 h 3090"/>
              <a:gd name="T12" fmla="*/ 1544 w 3089"/>
              <a:gd name="T13" fmla="*/ 3089 h 3090"/>
              <a:gd name="T14" fmla="*/ 1544 w 3089"/>
              <a:gd name="T15" fmla="*/ 3089 h 3090"/>
              <a:gd name="T16" fmla="*/ 3088 w 3089"/>
              <a:gd name="T17" fmla="*/ 1545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9" h="3090">
                <a:moveTo>
                  <a:pt x="3088" y="1545"/>
                </a:moveTo>
                <a:lnTo>
                  <a:pt x="3088" y="1545"/>
                </a:lnTo>
                <a:cubicBezTo>
                  <a:pt x="3088" y="692"/>
                  <a:pt x="2397" y="0"/>
                  <a:pt x="1544" y="0"/>
                </a:cubicBezTo>
                <a:lnTo>
                  <a:pt x="1544" y="0"/>
                </a:lnTo>
                <a:cubicBezTo>
                  <a:pt x="691" y="0"/>
                  <a:pt x="0" y="692"/>
                  <a:pt x="0" y="1545"/>
                </a:cubicBezTo>
                <a:lnTo>
                  <a:pt x="0" y="1545"/>
                </a:lnTo>
                <a:cubicBezTo>
                  <a:pt x="0" y="2397"/>
                  <a:pt x="691" y="3089"/>
                  <a:pt x="1544" y="3089"/>
                </a:cubicBezTo>
                <a:lnTo>
                  <a:pt x="1544" y="3089"/>
                </a:lnTo>
                <a:cubicBezTo>
                  <a:pt x="2397" y="3089"/>
                  <a:pt x="3088" y="2397"/>
                  <a:pt x="3088" y="1545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>
              <a:latin typeface="Lato Light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46FA62-5166-DA6F-C336-8F7CED1709D8}"/>
              </a:ext>
            </a:extLst>
          </p:cNvPr>
          <p:cNvSpPr txBox="1"/>
          <p:nvPr/>
        </p:nvSpPr>
        <p:spPr>
          <a:xfrm>
            <a:off x="643295" y="3679506"/>
            <a:ext cx="318253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Engineering</a:t>
            </a:r>
          </a:p>
          <a:p>
            <a:pPr algn="ctr"/>
            <a:endParaRPr lang="en-GB" sz="1600" i="1" dirty="0"/>
          </a:p>
          <a:p>
            <a:pPr algn="ctr"/>
            <a:r>
              <a:rPr lang="en-GB" sz="1400" i="1" dirty="0"/>
              <a:t>Process Safety engineering support, workshop facilitation and general UK Offshore Safety Regulations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F931C-06D5-FAF2-80CB-DBF3824BFE7B}"/>
              </a:ext>
            </a:extLst>
          </p:cNvPr>
          <p:cNvSpPr txBox="1"/>
          <p:nvPr/>
        </p:nvSpPr>
        <p:spPr>
          <a:xfrm>
            <a:off x="4414982" y="3718730"/>
            <a:ext cx="31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Training</a:t>
            </a:r>
          </a:p>
          <a:p>
            <a:pPr algn="ctr"/>
            <a:endParaRPr lang="en-GB" sz="1600" b="1" i="1" dirty="0"/>
          </a:p>
          <a:p>
            <a:pPr algn="ctr"/>
            <a:r>
              <a:rPr lang="en-GB" sz="1400" i="1" dirty="0"/>
              <a:t>Bespoke Process Safety training courses and videos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44B284-802E-8834-B7A5-63536A79B48A}"/>
              </a:ext>
            </a:extLst>
          </p:cNvPr>
          <p:cNvSpPr txBox="1"/>
          <p:nvPr/>
        </p:nvSpPr>
        <p:spPr>
          <a:xfrm>
            <a:off x="8296882" y="3679506"/>
            <a:ext cx="330006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/>
              <a:t>Software</a:t>
            </a:r>
          </a:p>
          <a:p>
            <a:pPr algn="ctr"/>
            <a:endParaRPr lang="en-GB" sz="1600" b="1" i="1" dirty="0"/>
          </a:p>
          <a:p>
            <a:pPr algn="ctr"/>
            <a:r>
              <a:rPr lang="en-GB" sz="1400" i="1" dirty="0"/>
              <a:t>Suite of cloud-based Process Safety software products related to bowtie diagrams and human factors</a:t>
            </a: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D9A9903B-3008-AD26-F7C8-8D9776DA2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9765" y="2315969"/>
            <a:ext cx="1080000" cy="1080000"/>
          </a:xfrm>
          <a:custGeom>
            <a:avLst/>
            <a:gdLst>
              <a:gd name="T0" fmla="*/ 3088 w 3089"/>
              <a:gd name="T1" fmla="*/ 1545 h 3090"/>
              <a:gd name="T2" fmla="*/ 3088 w 3089"/>
              <a:gd name="T3" fmla="*/ 1545 h 3090"/>
              <a:gd name="T4" fmla="*/ 1544 w 3089"/>
              <a:gd name="T5" fmla="*/ 0 h 3090"/>
              <a:gd name="T6" fmla="*/ 1544 w 3089"/>
              <a:gd name="T7" fmla="*/ 0 h 3090"/>
              <a:gd name="T8" fmla="*/ 0 w 3089"/>
              <a:gd name="T9" fmla="*/ 1545 h 3090"/>
              <a:gd name="T10" fmla="*/ 0 w 3089"/>
              <a:gd name="T11" fmla="*/ 1545 h 3090"/>
              <a:gd name="T12" fmla="*/ 1544 w 3089"/>
              <a:gd name="T13" fmla="*/ 3089 h 3090"/>
              <a:gd name="T14" fmla="*/ 1544 w 3089"/>
              <a:gd name="T15" fmla="*/ 3089 h 3090"/>
              <a:gd name="T16" fmla="*/ 3088 w 3089"/>
              <a:gd name="T17" fmla="*/ 1545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9" h="3090">
                <a:moveTo>
                  <a:pt x="3088" y="1545"/>
                </a:moveTo>
                <a:lnTo>
                  <a:pt x="3088" y="1545"/>
                </a:lnTo>
                <a:cubicBezTo>
                  <a:pt x="3088" y="692"/>
                  <a:pt x="2397" y="0"/>
                  <a:pt x="1544" y="0"/>
                </a:cubicBezTo>
                <a:lnTo>
                  <a:pt x="1544" y="0"/>
                </a:lnTo>
                <a:cubicBezTo>
                  <a:pt x="691" y="0"/>
                  <a:pt x="0" y="692"/>
                  <a:pt x="0" y="1545"/>
                </a:cubicBezTo>
                <a:lnTo>
                  <a:pt x="0" y="1545"/>
                </a:lnTo>
                <a:cubicBezTo>
                  <a:pt x="0" y="2397"/>
                  <a:pt x="691" y="3089"/>
                  <a:pt x="1544" y="3089"/>
                </a:cubicBezTo>
                <a:lnTo>
                  <a:pt x="1544" y="3089"/>
                </a:lnTo>
                <a:cubicBezTo>
                  <a:pt x="2397" y="3089"/>
                  <a:pt x="3088" y="2397"/>
                  <a:pt x="3088" y="1545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>
              <a:latin typeface="Lato Light" panose="020F0502020204030203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A72F8F78-2E3D-8DA0-F7C5-9B1A18F7C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8145" y="2315969"/>
            <a:ext cx="1080000" cy="1080000"/>
          </a:xfrm>
          <a:custGeom>
            <a:avLst/>
            <a:gdLst>
              <a:gd name="T0" fmla="*/ 3088 w 3089"/>
              <a:gd name="T1" fmla="*/ 1545 h 3090"/>
              <a:gd name="T2" fmla="*/ 3088 w 3089"/>
              <a:gd name="T3" fmla="*/ 1545 h 3090"/>
              <a:gd name="T4" fmla="*/ 1544 w 3089"/>
              <a:gd name="T5" fmla="*/ 0 h 3090"/>
              <a:gd name="T6" fmla="*/ 1544 w 3089"/>
              <a:gd name="T7" fmla="*/ 0 h 3090"/>
              <a:gd name="T8" fmla="*/ 0 w 3089"/>
              <a:gd name="T9" fmla="*/ 1545 h 3090"/>
              <a:gd name="T10" fmla="*/ 0 w 3089"/>
              <a:gd name="T11" fmla="*/ 1545 h 3090"/>
              <a:gd name="T12" fmla="*/ 1544 w 3089"/>
              <a:gd name="T13" fmla="*/ 3089 h 3090"/>
              <a:gd name="T14" fmla="*/ 1544 w 3089"/>
              <a:gd name="T15" fmla="*/ 3089 h 3090"/>
              <a:gd name="T16" fmla="*/ 3088 w 3089"/>
              <a:gd name="T17" fmla="*/ 1545 h 3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9" h="3090">
                <a:moveTo>
                  <a:pt x="3088" y="1545"/>
                </a:moveTo>
                <a:lnTo>
                  <a:pt x="3088" y="1545"/>
                </a:lnTo>
                <a:cubicBezTo>
                  <a:pt x="3088" y="692"/>
                  <a:pt x="2397" y="0"/>
                  <a:pt x="1544" y="0"/>
                </a:cubicBezTo>
                <a:lnTo>
                  <a:pt x="1544" y="0"/>
                </a:lnTo>
                <a:cubicBezTo>
                  <a:pt x="691" y="0"/>
                  <a:pt x="0" y="692"/>
                  <a:pt x="0" y="1545"/>
                </a:cubicBezTo>
                <a:lnTo>
                  <a:pt x="0" y="1545"/>
                </a:lnTo>
                <a:cubicBezTo>
                  <a:pt x="0" y="2397"/>
                  <a:pt x="691" y="3089"/>
                  <a:pt x="1544" y="3089"/>
                </a:cubicBezTo>
                <a:lnTo>
                  <a:pt x="1544" y="3089"/>
                </a:lnTo>
                <a:cubicBezTo>
                  <a:pt x="2397" y="3089"/>
                  <a:pt x="3088" y="2397"/>
                  <a:pt x="3088" y="1545"/>
                </a:cubicBezTo>
              </a:path>
            </a:pathLst>
          </a:custGeom>
          <a:solidFill>
            <a:srgbClr val="FFC00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6532" dirty="0">
              <a:latin typeface="Lato Light" panose="020F0502020204030203" pitchFamily="34" charset="0"/>
            </a:endParaRPr>
          </a:p>
        </p:txBody>
      </p:sp>
      <p:sp>
        <p:nvSpPr>
          <p:cNvPr id="10" name="Freeform 458">
            <a:extLst>
              <a:ext uri="{FF2B5EF4-FFF2-40B4-BE49-F238E27FC236}">
                <a16:creationId xmlns:a16="http://schemas.microsoft.com/office/drawing/2014/main" id="{4D8A9686-4702-84E3-D0F0-C649700016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550564" y="2677080"/>
            <a:ext cx="792000" cy="372857"/>
          </a:xfrm>
          <a:custGeom>
            <a:avLst/>
            <a:gdLst>
              <a:gd name="T0" fmla="*/ 156 w 176"/>
              <a:gd name="T1" fmla="*/ 0 h 80"/>
              <a:gd name="T2" fmla="*/ 154 w 176"/>
              <a:gd name="T3" fmla="*/ 0 h 80"/>
              <a:gd name="T4" fmla="*/ 154 w 176"/>
              <a:gd name="T5" fmla="*/ 0 h 80"/>
              <a:gd name="T6" fmla="*/ 109 w 176"/>
              <a:gd name="T7" fmla="*/ 23 h 80"/>
              <a:gd name="T8" fmla="*/ 92 w 176"/>
              <a:gd name="T9" fmla="*/ 16 h 80"/>
              <a:gd name="T10" fmla="*/ 84 w 176"/>
              <a:gd name="T11" fmla="*/ 16 h 80"/>
              <a:gd name="T12" fmla="*/ 67 w 176"/>
              <a:gd name="T13" fmla="*/ 23 h 80"/>
              <a:gd name="T14" fmla="*/ 22 w 176"/>
              <a:gd name="T15" fmla="*/ 0 h 80"/>
              <a:gd name="T16" fmla="*/ 22 w 176"/>
              <a:gd name="T17" fmla="*/ 0 h 80"/>
              <a:gd name="T18" fmla="*/ 20 w 176"/>
              <a:gd name="T19" fmla="*/ 0 h 80"/>
              <a:gd name="T20" fmla="*/ 0 w 176"/>
              <a:gd name="T21" fmla="*/ 40 h 80"/>
              <a:gd name="T22" fmla="*/ 20 w 176"/>
              <a:gd name="T23" fmla="*/ 80 h 80"/>
              <a:gd name="T24" fmla="*/ 22 w 176"/>
              <a:gd name="T25" fmla="*/ 80 h 80"/>
              <a:gd name="T26" fmla="*/ 22 w 176"/>
              <a:gd name="T27" fmla="*/ 80 h 80"/>
              <a:gd name="T28" fmla="*/ 67 w 176"/>
              <a:gd name="T29" fmla="*/ 57 h 80"/>
              <a:gd name="T30" fmla="*/ 84 w 176"/>
              <a:gd name="T31" fmla="*/ 64 h 80"/>
              <a:gd name="T32" fmla="*/ 92 w 176"/>
              <a:gd name="T33" fmla="*/ 64 h 80"/>
              <a:gd name="T34" fmla="*/ 109 w 176"/>
              <a:gd name="T35" fmla="*/ 57 h 80"/>
              <a:gd name="T36" fmla="*/ 154 w 176"/>
              <a:gd name="T37" fmla="*/ 80 h 80"/>
              <a:gd name="T38" fmla="*/ 154 w 176"/>
              <a:gd name="T39" fmla="*/ 80 h 80"/>
              <a:gd name="T40" fmla="*/ 156 w 176"/>
              <a:gd name="T41" fmla="*/ 80 h 80"/>
              <a:gd name="T42" fmla="*/ 176 w 176"/>
              <a:gd name="T43" fmla="*/ 40 h 80"/>
              <a:gd name="T44" fmla="*/ 156 w 176"/>
              <a:gd name="T45" fmla="*/ 0 h 80"/>
              <a:gd name="T46" fmla="*/ 62 w 176"/>
              <a:gd name="T47" fmla="*/ 50 h 80"/>
              <a:gd name="T48" fmla="*/ 19 w 176"/>
              <a:gd name="T49" fmla="*/ 72 h 80"/>
              <a:gd name="T50" fmla="*/ 8 w 176"/>
              <a:gd name="T51" fmla="*/ 40 h 80"/>
              <a:gd name="T52" fmla="*/ 19 w 176"/>
              <a:gd name="T53" fmla="*/ 8 h 80"/>
              <a:gd name="T54" fmla="*/ 62 w 176"/>
              <a:gd name="T55" fmla="*/ 30 h 80"/>
              <a:gd name="T56" fmla="*/ 60 w 176"/>
              <a:gd name="T57" fmla="*/ 40 h 80"/>
              <a:gd name="T58" fmla="*/ 62 w 176"/>
              <a:gd name="T59" fmla="*/ 50 h 80"/>
              <a:gd name="T60" fmla="*/ 92 w 176"/>
              <a:gd name="T61" fmla="*/ 56 h 80"/>
              <a:gd name="T62" fmla="*/ 84 w 176"/>
              <a:gd name="T63" fmla="*/ 56 h 80"/>
              <a:gd name="T64" fmla="*/ 68 w 176"/>
              <a:gd name="T65" fmla="*/ 40 h 80"/>
              <a:gd name="T66" fmla="*/ 84 w 176"/>
              <a:gd name="T67" fmla="*/ 24 h 80"/>
              <a:gd name="T68" fmla="*/ 92 w 176"/>
              <a:gd name="T69" fmla="*/ 24 h 80"/>
              <a:gd name="T70" fmla="*/ 108 w 176"/>
              <a:gd name="T71" fmla="*/ 40 h 80"/>
              <a:gd name="T72" fmla="*/ 92 w 176"/>
              <a:gd name="T73" fmla="*/ 56 h 80"/>
              <a:gd name="T74" fmla="*/ 157 w 176"/>
              <a:gd name="T75" fmla="*/ 72 h 80"/>
              <a:gd name="T76" fmla="*/ 114 w 176"/>
              <a:gd name="T77" fmla="*/ 50 h 80"/>
              <a:gd name="T78" fmla="*/ 116 w 176"/>
              <a:gd name="T79" fmla="*/ 40 h 80"/>
              <a:gd name="T80" fmla="*/ 114 w 176"/>
              <a:gd name="T81" fmla="*/ 30 h 80"/>
              <a:gd name="T82" fmla="*/ 157 w 176"/>
              <a:gd name="T83" fmla="*/ 8 h 80"/>
              <a:gd name="T84" fmla="*/ 168 w 176"/>
              <a:gd name="T85" fmla="*/ 40 h 80"/>
              <a:gd name="T86" fmla="*/ 157 w 176"/>
              <a:gd name="T87" fmla="*/ 72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80">
                <a:moveTo>
                  <a:pt x="156" y="0"/>
                </a:moveTo>
                <a:cubicBezTo>
                  <a:pt x="155" y="0"/>
                  <a:pt x="155" y="0"/>
                  <a:pt x="154" y="0"/>
                </a:cubicBezTo>
                <a:cubicBezTo>
                  <a:pt x="154" y="0"/>
                  <a:pt x="154" y="0"/>
                  <a:pt x="154" y="0"/>
                </a:cubicBezTo>
                <a:cubicBezTo>
                  <a:pt x="109" y="23"/>
                  <a:pt x="109" y="23"/>
                  <a:pt x="109" y="23"/>
                </a:cubicBezTo>
                <a:cubicBezTo>
                  <a:pt x="105" y="19"/>
                  <a:pt x="99" y="16"/>
                  <a:pt x="92" y="16"/>
                </a:cubicBezTo>
                <a:cubicBezTo>
                  <a:pt x="84" y="16"/>
                  <a:pt x="84" y="16"/>
                  <a:pt x="84" y="16"/>
                </a:cubicBezTo>
                <a:cubicBezTo>
                  <a:pt x="77" y="16"/>
                  <a:pt x="71" y="19"/>
                  <a:pt x="67" y="23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0" y="0"/>
                </a:cubicBezTo>
                <a:cubicBezTo>
                  <a:pt x="9" y="0"/>
                  <a:pt x="0" y="18"/>
                  <a:pt x="0" y="40"/>
                </a:cubicBezTo>
                <a:cubicBezTo>
                  <a:pt x="0" y="62"/>
                  <a:pt x="9" y="80"/>
                  <a:pt x="20" y="80"/>
                </a:cubicBezTo>
                <a:cubicBezTo>
                  <a:pt x="21" y="80"/>
                  <a:pt x="21" y="80"/>
                  <a:pt x="22" y="80"/>
                </a:cubicBezTo>
                <a:cubicBezTo>
                  <a:pt x="22" y="80"/>
                  <a:pt x="22" y="80"/>
                  <a:pt x="22" y="80"/>
                </a:cubicBezTo>
                <a:cubicBezTo>
                  <a:pt x="67" y="57"/>
                  <a:pt x="67" y="57"/>
                  <a:pt x="67" y="57"/>
                </a:cubicBezTo>
                <a:cubicBezTo>
                  <a:pt x="71" y="61"/>
                  <a:pt x="77" y="64"/>
                  <a:pt x="84" y="64"/>
                </a:cubicBezTo>
                <a:cubicBezTo>
                  <a:pt x="92" y="64"/>
                  <a:pt x="92" y="64"/>
                  <a:pt x="92" y="64"/>
                </a:cubicBezTo>
                <a:cubicBezTo>
                  <a:pt x="99" y="64"/>
                  <a:pt x="105" y="61"/>
                  <a:pt x="109" y="57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4" y="80"/>
                  <a:pt x="154" y="80"/>
                  <a:pt x="154" y="80"/>
                </a:cubicBezTo>
                <a:cubicBezTo>
                  <a:pt x="155" y="80"/>
                  <a:pt x="155" y="80"/>
                  <a:pt x="156" y="80"/>
                </a:cubicBezTo>
                <a:cubicBezTo>
                  <a:pt x="167" y="80"/>
                  <a:pt x="176" y="62"/>
                  <a:pt x="176" y="40"/>
                </a:cubicBezTo>
                <a:cubicBezTo>
                  <a:pt x="176" y="18"/>
                  <a:pt x="167" y="0"/>
                  <a:pt x="156" y="0"/>
                </a:cubicBezTo>
                <a:moveTo>
                  <a:pt x="62" y="50"/>
                </a:moveTo>
                <a:cubicBezTo>
                  <a:pt x="19" y="72"/>
                  <a:pt x="19" y="72"/>
                  <a:pt x="19" y="72"/>
                </a:cubicBezTo>
                <a:cubicBezTo>
                  <a:pt x="13" y="71"/>
                  <a:pt x="8" y="57"/>
                  <a:pt x="8" y="40"/>
                </a:cubicBezTo>
                <a:cubicBezTo>
                  <a:pt x="8" y="23"/>
                  <a:pt x="13" y="9"/>
                  <a:pt x="19" y="8"/>
                </a:cubicBezTo>
                <a:cubicBezTo>
                  <a:pt x="62" y="30"/>
                  <a:pt x="62" y="30"/>
                  <a:pt x="62" y="30"/>
                </a:cubicBezTo>
                <a:cubicBezTo>
                  <a:pt x="61" y="33"/>
                  <a:pt x="60" y="36"/>
                  <a:pt x="60" y="40"/>
                </a:cubicBezTo>
                <a:cubicBezTo>
                  <a:pt x="60" y="44"/>
                  <a:pt x="61" y="47"/>
                  <a:pt x="62" y="50"/>
                </a:cubicBezTo>
                <a:moveTo>
                  <a:pt x="92" y="56"/>
                </a:moveTo>
                <a:cubicBezTo>
                  <a:pt x="84" y="56"/>
                  <a:pt x="84" y="56"/>
                  <a:pt x="84" y="56"/>
                </a:cubicBezTo>
                <a:cubicBezTo>
                  <a:pt x="75" y="56"/>
                  <a:pt x="68" y="49"/>
                  <a:pt x="68" y="40"/>
                </a:cubicBezTo>
                <a:cubicBezTo>
                  <a:pt x="68" y="31"/>
                  <a:pt x="75" y="24"/>
                  <a:pt x="84" y="24"/>
                </a:cubicBezTo>
                <a:cubicBezTo>
                  <a:pt x="92" y="24"/>
                  <a:pt x="92" y="24"/>
                  <a:pt x="92" y="24"/>
                </a:cubicBezTo>
                <a:cubicBezTo>
                  <a:pt x="101" y="24"/>
                  <a:pt x="108" y="31"/>
                  <a:pt x="108" y="40"/>
                </a:cubicBezTo>
                <a:cubicBezTo>
                  <a:pt x="108" y="49"/>
                  <a:pt x="101" y="56"/>
                  <a:pt x="92" y="56"/>
                </a:cubicBezTo>
                <a:moveTo>
                  <a:pt x="157" y="72"/>
                </a:moveTo>
                <a:cubicBezTo>
                  <a:pt x="114" y="50"/>
                  <a:pt x="114" y="50"/>
                  <a:pt x="114" y="50"/>
                </a:cubicBezTo>
                <a:cubicBezTo>
                  <a:pt x="115" y="47"/>
                  <a:pt x="116" y="44"/>
                  <a:pt x="116" y="40"/>
                </a:cubicBezTo>
                <a:cubicBezTo>
                  <a:pt x="116" y="36"/>
                  <a:pt x="115" y="33"/>
                  <a:pt x="114" y="30"/>
                </a:cubicBezTo>
                <a:cubicBezTo>
                  <a:pt x="157" y="8"/>
                  <a:pt x="157" y="8"/>
                  <a:pt x="157" y="8"/>
                </a:cubicBezTo>
                <a:cubicBezTo>
                  <a:pt x="163" y="9"/>
                  <a:pt x="168" y="23"/>
                  <a:pt x="168" y="40"/>
                </a:cubicBezTo>
                <a:cubicBezTo>
                  <a:pt x="168" y="57"/>
                  <a:pt x="163" y="71"/>
                  <a:pt x="157" y="72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498">
            <a:extLst>
              <a:ext uri="{FF2B5EF4-FFF2-40B4-BE49-F238E27FC236}">
                <a16:creationId xmlns:a16="http://schemas.microsoft.com/office/drawing/2014/main" id="{0D9F6764-D496-0A71-781C-138548ED68D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12963" y="2544675"/>
            <a:ext cx="648000" cy="651147"/>
          </a:xfrm>
          <a:custGeom>
            <a:avLst/>
            <a:gdLst>
              <a:gd name="T0" fmla="*/ 140 w 176"/>
              <a:gd name="T1" fmla="*/ 72 h 176"/>
              <a:gd name="T2" fmla="*/ 140 w 176"/>
              <a:gd name="T3" fmla="*/ 64 h 176"/>
              <a:gd name="T4" fmla="*/ 96 w 176"/>
              <a:gd name="T5" fmla="*/ 68 h 176"/>
              <a:gd name="T6" fmla="*/ 100 w 176"/>
              <a:gd name="T7" fmla="*/ 56 h 176"/>
              <a:gd name="T8" fmla="*/ 128 w 176"/>
              <a:gd name="T9" fmla="*/ 52 h 176"/>
              <a:gd name="T10" fmla="*/ 100 w 176"/>
              <a:gd name="T11" fmla="*/ 48 h 176"/>
              <a:gd name="T12" fmla="*/ 100 w 176"/>
              <a:gd name="T13" fmla="*/ 56 h 176"/>
              <a:gd name="T14" fmla="*/ 116 w 176"/>
              <a:gd name="T15" fmla="*/ 88 h 176"/>
              <a:gd name="T16" fmla="*/ 116 w 176"/>
              <a:gd name="T17" fmla="*/ 80 h 176"/>
              <a:gd name="T18" fmla="*/ 96 w 176"/>
              <a:gd name="T19" fmla="*/ 84 h 176"/>
              <a:gd name="T20" fmla="*/ 40 w 176"/>
              <a:gd name="T21" fmla="*/ 104 h 176"/>
              <a:gd name="T22" fmla="*/ 80 w 176"/>
              <a:gd name="T23" fmla="*/ 96 h 176"/>
              <a:gd name="T24" fmla="*/ 72 w 176"/>
              <a:gd name="T25" fmla="*/ 48 h 176"/>
              <a:gd name="T26" fmla="*/ 32 w 176"/>
              <a:gd name="T27" fmla="*/ 56 h 176"/>
              <a:gd name="T28" fmla="*/ 40 w 176"/>
              <a:gd name="T29" fmla="*/ 104 h 176"/>
              <a:gd name="T30" fmla="*/ 72 w 176"/>
              <a:gd name="T31" fmla="*/ 56 h 176"/>
              <a:gd name="T32" fmla="*/ 40 w 176"/>
              <a:gd name="T33" fmla="*/ 96 h 176"/>
              <a:gd name="T34" fmla="*/ 100 w 176"/>
              <a:gd name="T35" fmla="*/ 104 h 176"/>
              <a:gd name="T36" fmla="*/ 144 w 176"/>
              <a:gd name="T37" fmla="*/ 100 h 176"/>
              <a:gd name="T38" fmla="*/ 100 w 176"/>
              <a:gd name="T39" fmla="*/ 96 h 176"/>
              <a:gd name="T40" fmla="*/ 100 w 176"/>
              <a:gd name="T41" fmla="*/ 104 h 176"/>
              <a:gd name="T42" fmla="*/ 96 w 176"/>
              <a:gd name="T43" fmla="*/ 8 h 176"/>
              <a:gd name="T44" fmla="*/ 80 w 176"/>
              <a:gd name="T45" fmla="*/ 8 h 176"/>
              <a:gd name="T46" fmla="*/ 0 w 176"/>
              <a:gd name="T47" fmla="*/ 16 h 176"/>
              <a:gd name="T48" fmla="*/ 8 w 176"/>
              <a:gd name="T49" fmla="*/ 32 h 176"/>
              <a:gd name="T50" fmla="*/ 16 w 176"/>
              <a:gd name="T51" fmla="*/ 136 h 176"/>
              <a:gd name="T52" fmla="*/ 84 w 176"/>
              <a:gd name="T53" fmla="*/ 146 h 176"/>
              <a:gd name="T54" fmla="*/ 60 w 176"/>
              <a:gd name="T55" fmla="*/ 172 h 176"/>
              <a:gd name="T56" fmla="*/ 67 w 176"/>
              <a:gd name="T57" fmla="*/ 175 h 176"/>
              <a:gd name="T58" fmla="*/ 109 w 176"/>
              <a:gd name="T59" fmla="*/ 175 h 176"/>
              <a:gd name="T60" fmla="*/ 116 w 176"/>
              <a:gd name="T61" fmla="*/ 172 h 176"/>
              <a:gd name="T62" fmla="*/ 92 w 176"/>
              <a:gd name="T63" fmla="*/ 146 h 176"/>
              <a:gd name="T64" fmla="*/ 160 w 176"/>
              <a:gd name="T65" fmla="*/ 136 h 176"/>
              <a:gd name="T66" fmla="*/ 168 w 176"/>
              <a:gd name="T67" fmla="*/ 32 h 176"/>
              <a:gd name="T68" fmla="*/ 176 w 176"/>
              <a:gd name="T69" fmla="*/ 16 h 176"/>
              <a:gd name="T70" fmla="*/ 160 w 176"/>
              <a:gd name="T71" fmla="*/ 128 h 176"/>
              <a:gd name="T72" fmla="*/ 16 w 176"/>
              <a:gd name="T73" fmla="*/ 32 h 176"/>
              <a:gd name="T74" fmla="*/ 160 w 176"/>
              <a:gd name="T75" fmla="*/ 128 h 176"/>
              <a:gd name="T76" fmla="*/ 8 w 176"/>
              <a:gd name="T77" fmla="*/ 24 h 176"/>
              <a:gd name="T78" fmla="*/ 168 w 176"/>
              <a:gd name="T79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76" h="176">
                <a:moveTo>
                  <a:pt x="100" y="72"/>
                </a:moveTo>
                <a:cubicBezTo>
                  <a:pt x="140" y="72"/>
                  <a:pt x="140" y="72"/>
                  <a:pt x="140" y="72"/>
                </a:cubicBezTo>
                <a:cubicBezTo>
                  <a:pt x="142" y="72"/>
                  <a:pt x="144" y="70"/>
                  <a:pt x="144" y="68"/>
                </a:cubicBezTo>
                <a:cubicBezTo>
                  <a:pt x="144" y="66"/>
                  <a:pt x="142" y="64"/>
                  <a:pt x="140" y="64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98" y="64"/>
                  <a:pt x="96" y="66"/>
                  <a:pt x="96" y="68"/>
                </a:cubicBezTo>
                <a:cubicBezTo>
                  <a:pt x="96" y="70"/>
                  <a:pt x="98" y="72"/>
                  <a:pt x="100" y="72"/>
                </a:cubicBezTo>
                <a:moveTo>
                  <a:pt x="100" y="56"/>
                </a:moveTo>
                <a:cubicBezTo>
                  <a:pt x="124" y="56"/>
                  <a:pt x="124" y="56"/>
                  <a:pt x="124" y="56"/>
                </a:cubicBezTo>
                <a:cubicBezTo>
                  <a:pt x="126" y="56"/>
                  <a:pt x="128" y="54"/>
                  <a:pt x="128" y="52"/>
                </a:cubicBezTo>
                <a:cubicBezTo>
                  <a:pt x="128" y="50"/>
                  <a:pt x="126" y="48"/>
                  <a:pt x="124" y="48"/>
                </a:cubicBezTo>
                <a:cubicBezTo>
                  <a:pt x="100" y="48"/>
                  <a:pt x="100" y="48"/>
                  <a:pt x="100" y="48"/>
                </a:cubicBezTo>
                <a:cubicBezTo>
                  <a:pt x="98" y="48"/>
                  <a:pt x="96" y="50"/>
                  <a:pt x="96" y="52"/>
                </a:cubicBezTo>
                <a:cubicBezTo>
                  <a:pt x="96" y="54"/>
                  <a:pt x="98" y="56"/>
                  <a:pt x="100" y="56"/>
                </a:cubicBezTo>
                <a:moveTo>
                  <a:pt x="100" y="88"/>
                </a:moveTo>
                <a:cubicBezTo>
                  <a:pt x="116" y="88"/>
                  <a:pt x="116" y="88"/>
                  <a:pt x="116" y="88"/>
                </a:cubicBezTo>
                <a:cubicBezTo>
                  <a:pt x="118" y="88"/>
                  <a:pt x="120" y="86"/>
                  <a:pt x="120" y="84"/>
                </a:cubicBezTo>
                <a:cubicBezTo>
                  <a:pt x="120" y="82"/>
                  <a:pt x="118" y="80"/>
                  <a:pt x="116" y="80"/>
                </a:cubicBezTo>
                <a:cubicBezTo>
                  <a:pt x="100" y="80"/>
                  <a:pt x="100" y="80"/>
                  <a:pt x="100" y="80"/>
                </a:cubicBezTo>
                <a:cubicBezTo>
                  <a:pt x="98" y="80"/>
                  <a:pt x="96" y="82"/>
                  <a:pt x="96" y="84"/>
                </a:cubicBezTo>
                <a:cubicBezTo>
                  <a:pt x="96" y="86"/>
                  <a:pt x="98" y="88"/>
                  <a:pt x="100" y="88"/>
                </a:cubicBezTo>
                <a:moveTo>
                  <a:pt x="40" y="104"/>
                </a:moveTo>
                <a:cubicBezTo>
                  <a:pt x="72" y="104"/>
                  <a:pt x="72" y="104"/>
                  <a:pt x="72" y="104"/>
                </a:cubicBezTo>
                <a:cubicBezTo>
                  <a:pt x="76" y="104"/>
                  <a:pt x="80" y="100"/>
                  <a:pt x="80" y="9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2"/>
                  <a:pt x="76" y="48"/>
                  <a:pt x="72" y="48"/>
                </a:cubicBezTo>
                <a:cubicBezTo>
                  <a:pt x="40" y="48"/>
                  <a:pt x="40" y="48"/>
                  <a:pt x="40" y="48"/>
                </a:cubicBezTo>
                <a:cubicBezTo>
                  <a:pt x="36" y="48"/>
                  <a:pt x="32" y="52"/>
                  <a:pt x="32" y="56"/>
                </a:cubicBezTo>
                <a:cubicBezTo>
                  <a:pt x="32" y="96"/>
                  <a:pt x="32" y="96"/>
                  <a:pt x="32" y="96"/>
                </a:cubicBezTo>
                <a:cubicBezTo>
                  <a:pt x="32" y="100"/>
                  <a:pt x="36" y="104"/>
                  <a:pt x="40" y="104"/>
                </a:cubicBezTo>
                <a:moveTo>
                  <a:pt x="40" y="56"/>
                </a:moveTo>
                <a:cubicBezTo>
                  <a:pt x="72" y="56"/>
                  <a:pt x="72" y="56"/>
                  <a:pt x="72" y="56"/>
                </a:cubicBezTo>
                <a:cubicBezTo>
                  <a:pt x="72" y="96"/>
                  <a:pt x="72" y="96"/>
                  <a:pt x="72" y="96"/>
                </a:cubicBezTo>
                <a:cubicBezTo>
                  <a:pt x="40" y="96"/>
                  <a:pt x="40" y="96"/>
                  <a:pt x="40" y="96"/>
                </a:cubicBezTo>
                <a:lnTo>
                  <a:pt x="40" y="56"/>
                </a:lnTo>
                <a:close/>
                <a:moveTo>
                  <a:pt x="100" y="104"/>
                </a:moveTo>
                <a:cubicBezTo>
                  <a:pt x="140" y="104"/>
                  <a:pt x="140" y="104"/>
                  <a:pt x="140" y="104"/>
                </a:cubicBezTo>
                <a:cubicBezTo>
                  <a:pt x="142" y="104"/>
                  <a:pt x="144" y="102"/>
                  <a:pt x="144" y="100"/>
                </a:cubicBezTo>
                <a:cubicBezTo>
                  <a:pt x="144" y="98"/>
                  <a:pt x="142" y="96"/>
                  <a:pt x="140" y="96"/>
                </a:cubicBezTo>
                <a:cubicBezTo>
                  <a:pt x="100" y="96"/>
                  <a:pt x="100" y="96"/>
                  <a:pt x="100" y="96"/>
                </a:cubicBezTo>
                <a:cubicBezTo>
                  <a:pt x="98" y="96"/>
                  <a:pt x="96" y="98"/>
                  <a:pt x="96" y="100"/>
                </a:cubicBezTo>
                <a:cubicBezTo>
                  <a:pt x="96" y="102"/>
                  <a:pt x="98" y="104"/>
                  <a:pt x="100" y="104"/>
                </a:cubicBezTo>
                <a:moveTo>
                  <a:pt x="168" y="8"/>
                </a:moveTo>
                <a:cubicBezTo>
                  <a:pt x="96" y="8"/>
                  <a:pt x="96" y="8"/>
                  <a:pt x="96" y="8"/>
                </a:cubicBezTo>
                <a:cubicBezTo>
                  <a:pt x="96" y="4"/>
                  <a:pt x="92" y="0"/>
                  <a:pt x="88" y="0"/>
                </a:cubicBezTo>
                <a:cubicBezTo>
                  <a:pt x="84" y="0"/>
                  <a:pt x="80" y="4"/>
                  <a:pt x="80" y="8"/>
                </a:cubicBezTo>
                <a:cubicBezTo>
                  <a:pt x="8" y="8"/>
                  <a:pt x="8" y="8"/>
                  <a:pt x="8" y="8"/>
                </a:cubicBezTo>
                <a:cubicBezTo>
                  <a:pt x="4" y="8"/>
                  <a:pt x="0" y="12"/>
                  <a:pt x="0" y="16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8"/>
                  <a:pt x="4" y="32"/>
                  <a:pt x="8" y="32"/>
                </a:cubicBezTo>
                <a:cubicBezTo>
                  <a:pt x="8" y="128"/>
                  <a:pt x="8" y="128"/>
                  <a:pt x="8" y="128"/>
                </a:cubicBezTo>
                <a:cubicBezTo>
                  <a:pt x="8" y="132"/>
                  <a:pt x="12" y="136"/>
                  <a:pt x="16" y="136"/>
                </a:cubicBezTo>
                <a:cubicBezTo>
                  <a:pt x="84" y="136"/>
                  <a:pt x="84" y="136"/>
                  <a:pt x="84" y="136"/>
                </a:cubicBezTo>
                <a:cubicBezTo>
                  <a:pt x="84" y="146"/>
                  <a:pt x="84" y="146"/>
                  <a:pt x="84" y="146"/>
                </a:cubicBezTo>
                <a:cubicBezTo>
                  <a:pt x="61" y="169"/>
                  <a:pt x="61" y="169"/>
                  <a:pt x="61" y="169"/>
                </a:cubicBezTo>
                <a:cubicBezTo>
                  <a:pt x="60" y="170"/>
                  <a:pt x="60" y="171"/>
                  <a:pt x="60" y="172"/>
                </a:cubicBezTo>
                <a:cubicBezTo>
                  <a:pt x="60" y="174"/>
                  <a:pt x="62" y="176"/>
                  <a:pt x="64" y="176"/>
                </a:cubicBezTo>
                <a:cubicBezTo>
                  <a:pt x="65" y="176"/>
                  <a:pt x="66" y="176"/>
                  <a:pt x="67" y="175"/>
                </a:cubicBezTo>
                <a:cubicBezTo>
                  <a:pt x="88" y="154"/>
                  <a:pt x="88" y="154"/>
                  <a:pt x="88" y="154"/>
                </a:cubicBezTo>
                <a:cubicBezTo>
                  <a:pt x="109" y="175"/>
                  <a:pt x="109" y="175"/>
                  <a:pt x="109" y="175"/>
                </a:cubicBezTo>
                <a:cubicBezTo>
                  <a:pt x="110" y="176"/>
                  <a:pt x="111" y="176"/>
                  <a:pt x="112" y="176"/>
                </a:cubicBezTo>
                <a:cubicBezTo>
                  <a:pt x="114" y="176"/>
                  <a:pt x="116" y="174"/>
                  <a:pt x="116" y="172"/>
                </a:cubicBezTo>
                <a:cubicBezTo>
                  <a:pt x="116" y="171"/>
                  <a:pt x="116" y="170"/>
                  <a:pt x="115" y="169"/>
                </a:cubicBezTo>
                <a:cubicBezTo>
                  <a:pt x="92" y="146"/>
                  <a:pt x="92" y="146"/>
                  <a:pt x="92" y="146"/>
                </a:cubicBezTo>
                <a:cubicBezTo>
                  <a:pt x="92" y="136"/>
                  <a:pt x="92" y="136"/>
                  <a:pt x="92" y="136"/>
                </a:cubicBezTo>
                <a:cubicBezTo>
                  <a:pt x="160" y="136"/>
                  <a:pt x="160" y="136"/>
                  <a:pt x="160" y="136"/>
                </a:cubicBezTo>
                <a:cubicBezTo>
                  <a:pt x="164" y="136"/>
                  <a:pt x="168" y="132"/>
                  <a:pt x="168" y="128"/>
                </a:cubicBezTo>
                <a:cubicBezTo>
                  <a:pt x="168" y="32"/>
                  <a:pt x="168" y="32"/>
                  <a:pt x="168" y="32"/>
                </a:cubicBezTo>
                <a:cubicBezTo>
                  <a:pt x="172" y="32"/>
                  <a:pt x="176" y="28"/>
                  <a:pt x="176" y="24"/>
                </a:cubicBezTo>
                <a:cubicBezTo>
                  <a:pt x="176" y="16"/>
                  <a:pt x="176" y="16"/>
                  <a:pt x="176" y="16"/>
                </a:cubicBezTo>
                <a:cubicBezTo>
                  <a:pt x="176" y="12"/>
                  <a:pt x="172" y="8"/>
                  <a:pt x="168" y="8"/>
                </a:cubicBezTo>
                <a:moveTo>
                  <a:pt x="160" y="128"/>
                </a:moveTo>
                <a:cubicBezTo>
                  <a:pt x="16" y="128"/>
                  <a:pt x="16" y="128"/>
                  <a:pt x="16" y="128"/>
                </a:cubicBezTo>
                <a:cubicBezTo>
                  <a:pt x="16" y="32"/>
                  <a:pt x="16" y="32"/>
                  <a:pt x="16" y="32"/>
                </a:cubicBezTo>
                <a:cubicBezTo>
                  <a:pt x="160" y="32"/>
                  <a:pt x="160" y="32"/>
                  <a:pt x="160" y="32"/>
                </a:cubicBezTo>
                <a:lnTo>
                  <a:pt x="160" y="128"/>
                </a:lnTo>
                <a:close/>
                <a:moveTo>
                  <a:pt x="168" y="24"/>
                </a:moveTo>
                <a:cubicBezTo>
                  <a:pt x="8" y="24"/>
                  <a:pt x="8" y="24"/>
                  <a:pt x="8" y="24"/>
                </a:cubicBezTo>
                <a:cubicBezTo>
                  <a:pt x="8" y="16"/>
                  <a:pt x="8" y="16"/>
                  <a:pt x="8" y="16"/>
                </a:cubicBezTo>
                <a:cubicBezTo>
                  <a:pt x="168" y="16"/>
                  <a:pt x="168" y="16"/>
                  <a:pt x="168" y="16"/>
                </a:cubicBezTo>
                <a:lnTo>
                  <a:pt x="168" y="2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480BF7-FB48-37E0-070B-77F546614198}"/>
              </a:ext>
            </a:extLst>
          </p:cNvPr>
          <p:cNvGrpSpPr>
            <a:grpSpLocks noChangeAspect="1"/>
          </p:cNvGrpSpPr>
          <p:nvPr/>
        </p:nvGrpSpPr>
        <p:grpSpPr>
          <a:xfrm>
            <a:off x="1943169" y="2600604"/>
            <a:ext cx="576000" cy="501490"/>
            <a:chOff x="4903789" y="3844925"/>
            <a:chExt cx="319088" cy="277812"/>
          </a:xfrm>
          <a:solidFill>
            <a:schemeClr val="tx1"/>
          </a:solidFill>
        </p:grpSpPr>
        <p:sp>
          <p:nvSpPr>
            <p:cNvPr id="13" name="Freeform 128">
              <a:extLst>
                <a:ext uri="{FF2B5EF4-FFF2-40B4-BE49-F238E27FC236}">
                  <a16:creationId xmlns:a16="http://schemas.microsoft.com/office/drawing/2014/main" id="{A4A32C5D-ED42-0E06-6F23-D3D8E3A8D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9514" y="3844925"/>
              <a:ext cx="147638" cy="188912"/>
            </a:xfrm>
            <a:custGeom>
              <a:avLst/>
              <a:gdLst>
                <a:gd name="T0" fmla="*/ 50 w 100"/>
                <a:gd name="T1" fmla="*/ 128 h 128"/>
                <a:gd name="T2" fmla="*/ 100 w 100"/>
                <a:gd name="T3" fmla="*/ 64 h 128"/>
                <a:gd name="T4" fmla="*/ 50 w 100"/>
                <a:gd name="T5" fmla="*/ 0 h 128"/>
                <a:gd name="T6" fmla="*/ 0 w 100"/>
                <a:gd name="T7" fmla="*/ 64 h 128"/>
                <a:gd name="T8" fmla="*/ 50 w 100"/>
                <a:gd name="T9" fmla="*/ 128 h 128"/>
                <a:gd name="T10" fmla="*/ 50 w 100"/>
                <a:gd name="T11" fmla="*/ 14 h 128"/>
                <a:gd name="T12" fmla="*/ 87 w 100"/>
                <a:gd name="T13" fmla="*/ 64 h 128"/>
                <a:gd name="T14" fmla="*/ 50 w 100"/>
                <a:gd name="T15" fmla="*/ 114 h 128"/>
                <a:gd name="T16" fmla="*/ 13 w 100"/>
                <a:gd name="T17" fmla="*/ 64 h 128"/>
                <a:gd name="T18" fmla="*/ 50 w 100"/>
                <a:gd name="T19" fmla="*/ 1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0" h="128">
                  <a:moveTo>
                    <a:pt x="50" y="128"/>
                  </a:moveTo>
                  <a:cubicBezTo>
                    <a:pt x="78" y="128"/>
                    <a:pt x="100" y="99"/>
                    <a:pt x="100" y="64"/>
                  </a:cubicBezTo>
                  <a:cubicBezTo>
                    <a:pt x="100" y="29"/>
                    <a:pt x="78" y="0"/>
                    <a:pt x="50" y="0"/>
                  </a:cubicBezTo>
                  <a:cubicBezTo>
                    <a:pt x="22" y="0"/>
                    <a:pt x="0" y="29"/>
                    <a:pt x="0" y="64"/>
                  </a:cubicBezTo>
                  <a:cubicBezTo>
                    <a:pt x="0" y="99"/>
                    <a:pt x="22" y="128"/>
                    <a:pt x="50" y="128"/>
                  </a:cubicBezTo>
                  <a:close/>
                  <a:moveTo>
                    <a:pt x="50" y="14"/>
                  </a:moveTo>
                  <a:cubicBezTo>
                    <a:pt x="70" y="14"/>
                    <a:pt x="87" y="37"/>
                    <a:pt x="87" y="64"/>
                  </a:cubicBezTo>
                  <a:cubicBezTo>
                    <a:pt x="87" y="91"/>
                    <a:pt x="70" y="114"/>
                    <a:pt x="50" y="114"/>
                  </a:cubicBezTo>
                  <a:cubicBezTo>
                    <a:pt x="30" y="114"/>
                    <a:pt x="13" y="91"/>
                    <a:pt x="13" y="64"/>
                  </a:cubicBezTo>
                  <a:cubicBezTo>
                    <a:pt x="13" y="37"/>
                    <a:pt x="30" y="14"/>
                    <a:pt x="5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129">
              <a:extLst>
                <a:ext uri="{FF2B5EF4-FFF2-40B4-BE49-F238E27FC236}">
                  <a16:creationId xmlns:a16="http://schemas.microsoft.com/office/drawing/2014/main" id="{F991336E-7385-2F4B-8A6F-38265DE812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03789" y="4024312"/>
              <a:ext cx="319088" cy="98425"/>
            </a:xfrm>
            <a:custGeom>
              <a:avLst/>
              <a:gdLst>
                <a:gd name="T0" fmla="*/ 14 w 216"/>
                <a:gd name="T1" fmla="*/ 18 h 67"/>
                <a:gd name="T2" fmla="*/ 1 w 216"/>
                <a:gd name="T3" fmla="*/ 58 h 67"/>
                <a:gd name="T4" fmla="*/ 2 w 216"/>
                <a:gd name="T5" fmla="*/ 64 h 67"/>
                <a:gd name="T6" fmla="*/ 7 w 216"/>
                <a:gd name="T7" fmla="*/ 67 h 67"/>
                <a:gd name="T8" fmla="*/ 209 w 216"/>
                <a:gd name="T9" fmla="*/ 67 h 67"/>
                <a:gd name="T10" fmla="*/ 214 w 216"/>
                <a:gd name="T11" fmla="*/ 64 h 67"/>
                <a:gd name="T12" fmla="*/ 215 w 216"/>
                <a:gd name="T13" fmla="*/ 58 h 67"/>
                <a:gd name="T14" fmla="*/ 202 w 216"/>
                <a:gd name="T15" fmla="*/ 18 h 67"/>
                <a:gd name="T16" fmla="*/ 197 w 216"/>
                <a:gd name="T17" fmla="*/ 14 h 67"/>
                <a:gd name="T18" fmla="*/ 150 w 216"/>
                <a:gd name="T19" fmla="*/ 0 h 67"/>
                <a:gd name="T20" fmla="*/ 145 w 216"/>
                <a:gd name="T21" fmla="*/ 1 h 67"/>
                <a:gd name="T22" fmla="*/ 108 w 216"/>
                <a:gd name="T23" fmla="*/ 19 h 67"/>
                <a:gd name="T24" fmla="*/ 71 w 216"/>
                <a:gd name="T25" fmla="*/ 1 h 67"/>
                <a:gd name="T26" fmla="*/ 66 w 216"/>
                <a:gd name="T27" fmla="*/ 0 h 67"/>
                <a:gd name="T28" fmla="*/ 19 w 216"/>
                <a:gd name="T29" fmla="*/ 14 h 67"/>
                <a:gd name="T30" fmla="*/ 14 w 216"/>
                <a:gd name="T31" fmla="*/ 18 h 67"/>
                <a:gd name="T32" fmla="*/ 67 w 216"/>
                <a:gd name="T33" fmla="*/ 14 h 67"/>
                <a:gd name="T34" fmla="*/ 105 w 216"/>
                <a:gd name="T35" fmla="*/ 33 h 67"/>
                <a:gd name="T36" fmla="*/ 111 w 216"/>
                <a:gd name="T37" fmla="*/ 33 h 67"/>
                <a:gd name="T38" fmla="*/ 149 w 216"/>
                <a:gd name="T39" fmla="*/ 14 h 67"/>
                <a:gd name="T40" fmla="*/ 190 w 216"/>
                <a:gd name="T41" fmla="*/ 26 h 67"/>
                <a:gd name="T42" fmla="*/ 199 w 216"/>
                <a:gd name="T43" fmla="*/ 54 h 67"/>
                <a:gd name="T44" fmla="*/ 17 w 216"/>
                <a:gd name="T45" fmla="*/ 54 h 67"/>
                <a:gd name="T46" fmla="*/ 26 w 216"/>
                <a:gd name="T47" fmla="*/ 26 h 67"/>
                <a:gd name="T48" fmla="*/ 67 w 216"/>
                <a:gd name="T49" fmla="*/ 1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6" h="67">
                  <a:moveTo>
                    <a:pt x="14" y="18"/>
                  </a:moveTo>
                  <a:cubicBezTo>
                    <a:pt x="1" y="58"/>
                    <a:pt x="1" y="58"/>
                    <a:pt x="1" y="58"/>
                  </a:cubicBezTo>
                  <a:cubicBezTo>
                    <a:pt x="0" y="60"/>
                    <a:pt x="1" y="63"/>
                    <a:pt x="2" y="64"/>
                  </a:cubicBezTo>
                  <a:cubicBezTo>
                    <a:pt x="3" y="66"/>
                    <a:pt x="5" y="67"/>
                    <a:pt x="7" y="67"/>
                  </a:cubicBezTo>
                  <a:cubicBezTo>
                    <a:pt x="209" y="67"/>
                    <a:pt x="209" y="67"/>
                    <a:pt x="209" y="67"/>
                  </a:cubicBezTo>
                  <a:cubicBezTo>
                    <a:pt x="211" y="67"/>
                    <a:pt x="213" y="66"/>
                    <a:pt x="214" y="64"/>
                  </a:cubicBezTo>
                  <a:cubicBezTo>
                    <a:pt x="215" y="63"/>
                    <a:pt x="216" y="60"/>
                    <a:pt x="215" y="58"/>
                  </a:cubicBezTo>
                  <a:cubicBezTo>
                    <a:pt x="202" y="18"/>
                    <a:pt x="202" y="18"/>
                    <a:pt x="202" y="18"/>
                  </a:cubicBezTo>
                  <a:cubicBezTo>
                    <a:pt x="201" y="16"/>
                    <a:pt x="199" y="14"/>
                    <a:pt x="197" y="14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49" y="0"/>
                    <a:pt x="147" y="0"/>
                    <a:pt x="145" y="1"/>
                  </a:cubicBezTo>
                  <a:cubicBezTo>
                    <a:pt x="108" y="19"/>
                    <a:pt x="108" y="19"/>
                    <a:pt x="108" y="19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69" y="0"/>
                    <a:pt x="68" y="0"/>
                    <a:pt x="66" y="0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7" y="14"/>
                    <a:pt x="15" y="16"/>
                    <a:pt x="14" y="18"/>
                  </a:cubicBezTo>
                  <a:close/>
                  <a:moveTo>
                    <a:pt x="67" y="14"/>
                  </a:moveTo>
                  <a:cubicBezTo>
                    <a:pt x="105" y="33"/>
                    <a:pt x="105" y="33"/>
                    <a:pt x="105" y="33"/>
                  </a:cubicBezTo>
                  <a:cubicBezTo>
                    <a:pt x="107" y="34"/>
                    <a:pt x="109" y="34"/>
                    <a:pt x="111" y="33"/>
                  </a:cubicBezTo>
                  <a:cubicBezTo>
                    <a:pt x="149" y="14"/>
                    <a:pt x="149" y="14"/>
                    <a:pt x="149" y="14"/>
                  </a:cubicBezTo>
                  <a:cubicBezTo>
                    <a:pt x="190" y="26"/>
                    <a:pt x="190" y="26"/>
                    <a:pt x="190" y="26"/>
                  </a:cubicBezTo>
                  <a:cubicBezTo>
                    <a:pt x="199" y="54"/>
                    <a:pt x="199" y="54"/>
                    <a:pt x="199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26" y="26"/>
                    <a:pt x="26" y="26"/>
                    <a:pt x="26" y="26"/>
                  </a:cubicBezTo>
                  <a:lnTo>
                    <a:pt x="6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8BCEC2E-B9A1-C8BB-6219-1CAAF4F5B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D43A3C-F3EF-4A22-AFF1-9CC8F03B9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1CD44A-B655-6789-DA74-1C4B1CFB05BA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8560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alt text provided for this image">
            <a:extLst>
              <a:ext uri="{FF2B5EF4-FFF2-40B4-BE49-F238E27FC236}">
                <a16:creationId xmlns:a16="http://schemas.microsoft.com/office/drawing/2014/main" id="{2BB665B8-D3C3-A8D5-CF2C-CE32C28963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28" y="388480"/>
            <a:ext cx="3906621" cy="130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56216E-C280-163C-A9D7-5438A233C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4" name="Content Placeholder 3" descr="A diagram of a process&#10;&#10;Description automatically generated">
            <a:extLst>
              <a:ext uri="{FF2B5EF4-FFF2-40B4-BE49-F238E27FC236}">
                <a16:creationId xmlns:a16="http://schemas.microsoft.com/office/drawing/2014/main" id="{5A5A5B45-B198-694D-8145-D37FCEFB4F1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18" b="19916"/>
          <a:stretch/>
        </p:blipFill>
        <p:spPr bwMode="auto">
          <a:xfrm>
            <a:off x="1184302" y="2387654"/>
            <a:ext cx="9823396" cy="3250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B8994-F169-3D31-CF9C-362D80C089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1506FB-78A7-0192-BF37-2FA52A750BFB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C52C50-FF64-958F-FE83-1CD93DF7240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An AI HAZOP copilot demo</a:t>
            </a:r>
          </a:p>
        </p:txBody>
      </p:sp>
    </p:spTree>
    <p:extLst>
      <p:ext uri="{BB962C8B-B14F-4D97-AF65-F5344CB8AC3E}">
        <p14:creationId xmlns:p14="http://schemas.microsoft.com/office/powerpoint/2010/main" val="8532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F64132-BE40-7AC0-A45A-50EF3B6BB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484651-132B-285C-6719-22AECE0B2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3E0C2-B287-DE68-9002-DF26130E7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Motivation behind the work</a:t>
            </a:r>
          </a:p>
          <a:p>
            <a:r>
              <a:rPr lang="en-GB" sz="3200" dirty="0"/>
              <a:t>A discussion on Large Language Models</a:t>
            </a:r>
          </a:p>
          <a:p>
            <a:r>
              <a:rPr lang="en-GB" sz="3200" dirty="0"/>
              <a:t>Case study on HAZOP.AI</a:t>
            </a:r>
          </a:p>
          <a:p>
            <a:r>
              <a:rPr lang="en-GB" sz="3200" dirty="0"/>
              <a:t>Conclusions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455657B-BC56-259B-E434-86E1CE7DA1D4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1B950B-6CB2-B620-BE09-8E253912E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3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A4E1BE7-AEFE-1180-0152-74660A7F50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5" r="10820"/>
          <a:stretch/>
        </p:blipFill>
        <p:spPr bwMode="auto">
          <a:xfrm>
            <a:off x="223937" y="1733219"/>
            <a:ext cx="5948263" cy="42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596B62-5CA6-BE28-899E-2415341FB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Case Study on GitHub Copilot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C4AA00-C4C4-D5A8-98DB-9F28C63122D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Assists developers in writing computer code</a:t>
            </a:r>
          </a:p>
          <a:p>
            <a:r>
              <a:rPr lang="en-GB" dirty="0"/>
              <a:t>In a study users completed their task 55% faster using GitHub copilot.</a:t>
            </a:r>
          </a:p>
          <a:p>
            <a:r>
              <a:rPr lang="en-GB" dirty="0"/>
              <a:t>What if we could unlock similar improvements?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1549D-99CF-724F-CFF7-3D9255010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2C749F-2E05-096D-BFA2-76A8DE5A8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D9558B-4ABC-5A23-CFCB-A1280A74DDAA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49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42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iterate type="wd">
                                    <p:tmAbs val="3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81AAA-8502-644C-414C-D0DF7E8C9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Hazard &amp; Operability Studies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E5DCF7CB-B913-AC11-39FF-93439D8CAB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4463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EEC03C2B-58EA-0826-F722-5FCA6CBD2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pic>
        <p:nvPicPr>
          <p:cNvPr id="5" name="Picture 4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47DB7657-9AC7-405D-9C3C-54661F6614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FE74CF-B3D4-EF7F-37DC-3BBDBC15E06C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553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6A41730-91F1-74B1-CCCD-1E10DF377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379" y="0"/>
            <a:ext cx="3184621" cy="1825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A71C4-4024-B530-D435-497B5B716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HAZOP Challenges</a:t>
            </a:r>
          </a:p>
        </p:txBody>
      </p: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7480A908-CD43-F7E2-3EE9-B07C919744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5536022"/>
              </p:ext>
            </p:extLst>
          </p:nvPr>
        </p:nvGraphicFramePr>
        <p:xfrm>
          <a:off x="838200" y="169115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Picture 4" descr="A yellow rectangle with black stripes&#10;&#10;Description automatically generated">
            <a:extLst>
              <a:ext uri="{FF2B5EF4-FFF2-40B4-BE49-F238E27FC236}">
                <a16:creationId xmlns:a16="http://schemas.microsoft.com/office/drawing/2014/main" id="{AE32E58F-82EA-9BF5-E3C5-4CCB1B985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075512" y="3901135"/>
            <a:ext cx="4374959" cy="22393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448695-B4A1-8F71-CB36-6A5AFF5D970C}"/>
              </a:ext>
            </a:extLst>
          </p:cNvPr>
          <p:cNvCxnSpPr>
            <a:cxnSpLocks/>
          </p:cNvCxnSpPr>
          <p:nvPr/>
        </p:nvCxnSpPr>
        <p:spPr>
          <a:xfrm>
            <a:off x="0" y="1690688"/>
            <a:ext cx="12192000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69866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7.9|7.3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7|22.7|6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0.1|24|37.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8" ma:contentTypeDescription="Create a new document." ma:contentTypeScope="" ma:versionID="2e7a6bcb8f68c3b9a6187eb6046a6f6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78a24c1cfda3600f7e848dea9b519ff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4b40482-04a4-480f-b826-6548c4a2bcf1" xsi:nil="true"/>
    <lcf76f155ced4ddcb4097134ff3c332f xmlns="7604e031-f840-4ad5-97d2-0b99280ee730">
      <Terms xmlns="http://schemas.microsoft.com/office/infopath/2007/PartnerControls"/>
    </lcf76f155ced4ddcb4097134ff3c332f>
    <_Flow_SignoffStatus xmlns="7604e031-f840-4ad5-97d2-0b99280ee730" xsi:nil="true"/>
    <MediaLengthInSeconds xmlns="7604e031-f840-4ad5-97d2-0b99280ee730" xsi:nil="true"/>
    <SharedWithUsers xmlns="c4b40482-04a4-480f-b826-6548c4a2bcf1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FD5AA06-7308-4DDA-8A9D-22E06D463733}"/>
</file>

<file path=customXml/itemProps2.xml><?xml version="1.0" encoding="utf-8"?>
<ds:datastoreItem xmlns:ds="http://schemas.openxmlformats.org/officeDocument/2006/customXml" ds:itemID="{A6555C05-0249-4FB9-826C-34E89962A0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47D967-9DFC-4A48-B6D0-2FF2789A141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34294</TotalTime>
  <Words>662</Words>
  <Application>Microsoft Office PowerPoint</Application>
  <PresentationFormat>Widescreen</PresentationFormat>
  <Paragraphs>155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Lato Light</vt:lpstr>
      <vt:lpstr>Times New Roman</vt:lpstr>
      <vt:lpstr>Custom Design</vt:lpstr>
      <vt:lpstr>Office Theme</vt:lpstr>
      <vt:lpstr>PowerPoint Presentation</vt:lpstr>
      <vt:lpstr>What does AI think?</vt:lpstr>
      <vt:lpstr>Introduction</vt:lpstr>
      <vt:lpstr>Salus Technical – What we do</vt:lpstr>
      <vt:lpstr>PowerPoint Presentation</vt:lpstr>
      <vt:lpstr>Agenda</vt:lpstr>
      <vt:lpstr>A Case Study on GitHub Copilot </vt:lpstr>
      <vt:lpstr>Hazard &amp; Operability Studies</vt:lpstr>
      <vt:lpstr>HAZOP Challenges</vt:lpstr>
      <vt:lpstr>Integrating AI into HAZOPs</vt:lpstr>
      <vt:lpstr>Large Language Models</vt:lpstr>
      <vt:lpstr>Overcoming the limitations of LLMs</vt:lpstr>
      <vt:lpstr>Giving the model time to think</vt:lpstr>
      <vt:lpstr>Giving the model time to think</vt:lpstr>
      <vt:lpstr>Prompt engineering</vt:lpstr>
      <vt:lpstr>AI in Process Safety</vt:lpstr>
      <vt:lpstr>HAZOP.AI Case Study</vt:lpstr>
      <vt:lpstr>HAZOP.AI initial testing</vt:lpstr>
      <vt:lpstr>Methodology</vt:lpstr>
      <vt:lpstr>Relevant incidents</vt:lpstr>
      <vt:lpstr>Questions likely to be raised</vt:lpstr>
      <vt:lpstr>HAZOP table pre-population</vt:lpstr>
      <vt:lpstr>Limitations and issues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Bubb</dc:creator>
  <cp:lastModifiedBy>Craig Paterson</cp:lastModifiedBy>
  <cp:revision>14</cp:revision>
  <dcterms:created xsi:type="dcterms:W3CDTF">2020-10-02T10:29:52Z</dcterms:created>
  <dcterms:modified xsi:type="dcterms:W3CDTF">2023-10-27T08:51:48Z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